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40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altLang="zh-TW" sz="1600" baseline="0" dirty="0"/>
              <a:t>Figure 1: Trends in </a:t>
            </a:r>
            <a:r>
              <a:rPr lang="en-US" altLang="zh-CN" sz="1600" baseline="0" dirty="0"/>
              <a:t>mathematics performance in Wales compared with OECD trend countries*, 2015-2025, Source: Welsh Government (2026)</a:t>
            </a:r>
            <a:endParaRPr lang="zh-TW" altLang="en-US" sz="1600" dirty="0"/>
          </a:p>
        </c:rich>
      </c:tx>
      <c:layout>
        <c:manualLayout>
          <c:xMode val="edge"/>
          <c:yMode val="edge"/>
          <c:x val="0.12164833673446726"/>
          <c:y val="1.73988714571376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478</c:v>
                </c:pt>
                <c:pt idx="1">
                  <c:v>487</c:v>
                </c:pt>
                <c:pt idx="2">
                  <c:v>466</c:v>
                </c:pt>
                <c:pt idx="3">
                  <c:v>456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F3B-4297-871A-814DF64B04B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OECD Trend Average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  <c:pt idx="0">
                  <c:v>487</c:v>
                </c:pt>
                <c:pt idx="1">
                  <c:v>490</c:v>
                </c:pt>
                <c:pt idx="2">
                  <c:v>475</c:v>
                </c:pt>
                <c:pt idx="3">
                  <c:v>465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F3B-4297-871A-814DF64B04B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1610409087"/>
        <c:axId val="1610410751"/>
      </c:barChart>
      <c:catAx>
        <c:axId val="16104090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0410751"/>
        <c:crosses val="autoZero"/>
        <c:auto val="1"/>
        <c:lblAlgn val="ctr"/>
        <c:lblOffset val="100"/>
        <c:noMultiLvlLbl val="0"/>
      </c:catAx>
      <c:valAx>
        <c:axId val="16104107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10409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altLang="zh-TW" sz="1600" dirty="0">
                <a:latin typeface="Arial" panose="020B0604020202020204" pitchFamily="34" charset="0"/>
                <a:cs typeface="Arial" panose="020B0604020202020204" pitchFamily="34" charset="0"/>
              </a:rPr>
              <a:t>Figure</a:t>
            </a:r>
            <a:r>
              <a:rPr lang="en-GB" altLang="zh-TW" sz="1600" baseline="0" dirty="0">
                <a:latin typeface="Arial" panose="020B0604020202020204" pitchFamily="34" charset="0"/>
                <a:cs typeface="Arial" panose="020B0604020202020204" pitchFamily="34" charset="0"/>
              </a:rPr>
              <a:t> 2: Trends in mathematics performance in Wales, comparator countries and on average across the OECD trend countries, Source: Welsh Government (2026, p.64 )   </a:t>
            </a:r>
            <a:endParaRPr lang="zh-TW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>
        <c:manualLayout>
          <c:xMode val="edge"/>
          <c:yMode val="edge"/>
          <c:x val="0.13392982724542699"/>
          <c:y val="2.78381943314202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Wales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478</c:v>
                </c:pt>
                <c:pt idx="1">
                  <c:v>487</c:v>
                </c:pt>
                <c:pt idx="2">
                  <c:v>466</c:v>
                </c:pt>
                <c:pt idx="3">
                  <c:v>456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3D9-47BE-9E3B-0FA5CEE4075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Belgium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  <c:pt idx="0">
                  <c:v>507</c:v>
                </c:pt>
                <c:pt idx="1">
                  <c:v>508</c:v>
                </c:pt>
                <c:pt idx="2">
                  <c:v>489</c:v>
                </c:pt>
                <c:pt idx="3">
                  <c:v>480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3D9-47BE-9E3B-0FA5CEE4075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Denmark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  <c:pt idx="0">
                  <c:v>511</c:v>
                </c:pt>
                <c:pt idx="1">
                  <c:v>509</c:v>
                </c:pt>
                <c:pt idx="2">
                  <c:v>489</c:v>
                </c:pt>
                <c:pt idx="3">
                  <c:v>471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83D9-47BE-9E3B-0FA5CEE40751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New Zealand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Sheet1!$E$2:$E$5</c:f>
              <c:numCache>
                <c:formatCode>General</c:formatCode>
                <c:ptCount val="4"/>
                <c:pt idx="0">
                  <c:v>495</c:v>
                </c:pt>
                <c:pt idx="1">
                  <c:v>494</c:v>
                </c:pt>
                <c:pt idx="2">
                  <c:v>479</c:v>
                </c:pt>
                <c:pt idx="3">
                  <c:v>480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83D9-47BE-9E3B-0FA5CEE40751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Republic of Ireland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Sheet1!$F$2:$F$5</c:f>
              <c:numCache>
                <c:formatCode>General</c:formatCode>
                <c:ptCount val="4"/>
                <c:pt idx="0">
                  <c:v>504</c:v>
                </c:pt>
                <c:pt idx="1">
                  <c:v>500</c:v>
                </c:pt>
                <c:pt idx="2">
                  <c:v>492</c:v>
                </c:pt>
                <c:pt idx="3">
                  <c:v>480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3D9-47BE-9E3B-0FA5CEE40751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OECD Trend Average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2015</c:v>
                </c:pt>
                <c:pt idx="1">
                  <c:v>2018</c:v>
                </c:pt>
                <c:pt idx="2">
                  <c:v>2022</c:v>
                </c:pt>
                <c:pt idx="3">
                  <c:v>2025</c:v>
                </c:pt>
              </c:numCache>
            </c:numRef>
          </c:cat>
          <c:val>
            <c:numRef>
              <c:f>Sheet1!$G$2:$G$5</c:f>
              <c:numCache>
                <c:formatCode>General</c:formatCode>
                <c:ptCount val="4"/>
                <c:pt idx="0">
                  <c:v>487</c:v>
                </c:pt>
                <c:pt idx="1">
                  <c:v>490</c:v>
                </c:pt>
                <c:pt idx="2">
                  <c:v>475</c:v>
                </c:pt>
                <c:pt idx="3">
                  <c:v>465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83D9-47BE-9E3B-0FA5CEE407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43206047"/>
        <c:axId val="743207711"/>
      </c:lineChart>
      <c:catAx>
        <c:axId val="74320604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3207711"/>
        <c:crosses val="autoZero"/>
        <c:auto val="1"/>
        <c:lblAlgn val="ctr"/>
        <c:lblOffset val="100"/>
        <c:noMultiLvlLbl val="0"/>
      </c:catAx>
      <c:valAx>
        <c:axId val="74320771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4320604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altLang="zh-TW" sz="1400" dirty="0">
                <a:latin typeface="Arial" panose="020B0604020202020204" pitchFamily="34" charset="0"/>
                <a:cs typeface="Arial" panose="020B0604020202020204" pitchFamily="34" charset="0"/>
              </a:rPr>
              <a:t>Figure</a:t>
            </a:r>
            <a:r>
              <a:rPr lang="en-GB" altLang="zh-TW" sz="1400" baseline="0" dirty="0">
                <a:latin typeface="Arial" panose="020B0604020202020204" pitchFamily="34" charset="0"/>
                <a:cs typeface="Arial" panose="020B0604020202020204" pitchFamily="34" charset="0"/>
              </a:rPr>
              <a:t> 3: </a:t>
            </a:r>
            <a:r>
              <a:rPr lang="en-GB" altLang="zh-TW" sz="1400" dirty="0">
                <a:latin typeface="Arial" panose="020B0604020202020204" pitchFamily="34" charset="0"/>
                <a:cs typeface="Arial" panose="020B0604020202020204" pitchFamily="34" charset="0"/>
              </a:rPr>
              <a:t>PISA</a:t>
            </a:r>
            <a:r>
              <a:rPr lang="en-GB" altLang="zh-TW" sz="1400" baseline="0" dirty="0">
                <a:latin typeface="Arial" panose="020B0604020202020204" pitchFamily="34" charset="0"/>
                <a:cs typeface="Arial" panose="020B0604020202020204" pitchFamily="34" charset="0"/>
              </a:rPr>
              <a:t> 2025 UK Mathematics Performance </a:t>
            </a:r>
            <a:endParaRPr lang="zh-TW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layout>
        <c:manualLayout>
          <c:xMode val="edge"/>
          <c:yMode val="edge"/>
          <c:x val="0.1023315281360148"/>
          <c:y val="1.174738406800347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</c:f>
              <c:numCache>
                <c:formatCode>General</c:formatCode>
                <c:ptCount val="1"/>
                <c:pt idx="0">
                  <c:v>2025</c:v>
                </c:pt>
              </c:numCache>
            </c:numRef>
          </c:cat>
          <c:val>
            <c:numRef>
              <c:f>Sheet1!$B$2</c:f>
              <c:numCache>
                <c:formatCode>General</c:formatCode>
                <c:ptCount val="1"/>
                <c:pt idx="0">
                  <c:v>456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B0-4866-A042-9C9FA084287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England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</c:f>
              <c:numCache>
                <c:formatCode>General</c:formatCode>
                <c:ptCount val="1"/>
                <c:pt idx="0">
                  <c:v>2025</c:v>
                </c:pt>
              </c:numCache>
            </c:numRef>
          </c:cat>
          <c:val>
            <c:numRef>
              <c:f>Sheet1!$C$2</c:f>
              <c:numCache>
                <c:formatCode>General</c:formatCode>
                <c:ptCount val="1"/>
                <c:pt idx="0">
                  <c:v>492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FB0-4866-A042-9C9FA084287C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Scotland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Sheet1!$A$2</c:f>
              <c:numCache>
                <c:formatCode>General</c:formatCode>
                <c:ptCount val="1"/>
                <c:pt idx="0">
                  <c:v>2025</c:v>
                </c:pt>
              </c:numCache>
            </c:numRef>
          </c:cat>
          <c:val>
            <c:numRef>
              <c:f>Sheet1!$D$2</c:f>
              <c:numCache>
                <c:formatCode>General</c:formatCode>
                <c:ptCount val="1"/>
                <c:pt idx="0">
                  <c:v>467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FB0-4866-A042-9C9FA084287C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109839087"/>
        <c:axId val="109839919"/>
      </c:barChart>
      <c:catAx>
        <c:axId val="1098390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839919"/>
        <c:crosses val="autoZero"/>
        <c:auto val="1"/>
        <c:lblAlgn val="ctr"/>
        <c:lblOffset val="100"/>
        <c:noMultiLvlLbl val="0"/>
      </c:catAx>
      <c:valAx>
        <c:axId val="1098399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9839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C6DED6-4E30-481A-880A-E7B506475107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2B17C5-611F-4301-A444-350816ADE0F6}">
      <dgm:prSet phldrT="[文本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Maths</a:t>
          </a:r>
        </a:p>
      </dgm:t>
    </dgm:pt>
    <dgm:pt modelId="{9F3855BF-784E-4437-A762-C7079033F257}" type="parTrans" cxnId="{A38A8064-552E-47F5-9FA8-5952D73E2622}">
      <dgm:prSet/>
      <dgm:spPr/>
      <dgm:t>
        <a:bodyPr/>
        <a:lstStyle/>
        <a:p>
          <a:endParaRPr lang="en-GB"/>
        </a:p>
      </dgm:t>
    </dgm:pt>
    <dgm:pt modelId="{DDE7FD85-A836-4171-9DC3-6FAEB8216CF2}" type="sibTrans" cxnId="{A38A8064-552E-47F5-9FA8-5952D73E2622}">
      <dgm:prSet/>
      <dgm:spPr/>
      <dgm:t>
        <a:bodyPr/>
        <a:lstStyle/>
        <a:p>
          <a:endParaRPr lang="en-GB"/>
        </a:p>
      </dgm:t>
    </dgm:pt>
    <dgm:pt modelId="{2AEB6867-ADAF-4ADF-BB67-DBBCA83318F7}">
      <dgm:prSet phldrT="[文本]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Understanding data</a:t>
          </a:r>
        </a:p>
      </dgm:t>
    </dgm:pt>
    <dgm:pt modelId="{3CA5AC06-7F46-4712-8D79-BA34F771348D}" type="parTrans" cxnId="{D9933AF8-F313-4933-A796-FC2D8125A87B}">
      <dgm:prSet/>
      <dgm:spPr/>
      <dgm:t>
        <a:bodyPr/>
        <a:lstStyle/>
        <a:p>
          <a:endParaRPr lang="en-GB"/>
        </a:p>
      </dgm:t>
    </dgm:pt>
    <dgm:pt modelId="{11FD7214-ABFE-4B4C-9556-1042BC76C20C}" type="sibTrans" cxnId="{D9933AF8-F313-4933-A796-FC2D8125A87B}">
      <dgm:prSet/>
      <dgm:spPr/>
      <dgm:t>
        <a:bodyPr/>
        <a:lstStyle/>
        <a:p>
          <a:endParaRPr lang="en-GB"/>
        </a:p>
      </dgm:t>
    </dgm:pt>
    <dgm:pt modelId="{BABF97F6-2C3C-4395-BBF7-B6B4C7057036}">
      <dgm:prSet phldrT="[文本]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en-GB" dirty="0"/>
            <a:t>Solving problems</a:t>
          </a:r>
        </a:p>
      </dgm:t>
    </dgm:pt>
    <dgm:pt modelId="{C57C81F5-BBAB-48C4-AFDB-8D7F27474159}" type="parTrans" cxnId="{F633A128-A009-43DF-B525-03D1E659D947}">
      <dgm:prSet/>
      <dgm:spPr/>
      <dgm:t>
        <a:bodyPr/>
        <a:lstStyle/>
        <a:p>
          <a:endParaRPr lang="en-GB"/>
        </a:p>
      </dgm:t>
    </dgm:pt>
    <dgm:pt modelId="{AF2AA12B-FFF1-445E-AEC2-8A6DC0AD7D53}" type="sibTrans" cxnId="{F633A128-A009-43DF-B525-03D1E659D947}">
      <dgm:prSet/>
      <dgm:spPr/>
      <dgm:t>
        <a:bodyPr/>
        <a:lstStyle/>
        <a:p>
          <a:endParaRPr lang="en-GB"/>
        </a:p>
      </dgm:t>
    </dgm:pt>
    <dgm:pt modelId="{FF4F570E-7379-4F91-918E-1D05AB7B2474}">
      <dgm:prSet phldrT="[文本]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en-GB" dirty="0"/>
            <a:t>Reasoning properly </a:t>
          </a:r>
        </a:p>
      </dgm:t>
    </dgm:pt>
    <dgm:pt modelId="{7FCCBD4D-5DB9-4722-B3A8-1256F0BBC4F8}" type="parTrans" cxnId="{E60778A5-F53C-4025-903B-FD7BD3DB69BC}">
      <dgm:prSet/>
      <dgm:spPr/>
      <dgm:t>
        <a:bodyPr/>
        <a:lstStyle/>
        <a:p>
          <a:endParaRPr lang="en-GB"/>
        </a:p>
      </dgm:t>
    </dgm:pt>
    <dgm:pt modelId="{8C3BE52C-0DE0-4620-854C-F7B9E2919738}" type="sibTrans" cxnId="{E60778A5-F53C-4025-903B-FD7BD3DB69BC}">
      <dgm:prSet/>
      <dgm:spPr/>
      <dgm:t>
        <a:bodyPr/>
        <a:lstStyle/>
        <a:p>
          <a:endParaRPr lang="en-GB"/>
        </a:p>
      </dgm:t>
    </dgm:pt>
    <dgm:pt modelId="{305CE48D-AB39-4562-BE69-F0ECF54DE7DF}">
      <dgm:prSet phldrT="[文本]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Financial decision-making</a:t>
          </a:r>
        </a:p>
      </dgm:t>
    </dgm:pt>
    <dgm:pt modelId="{CFB054BA-5349-47FF-833C-E301360E8568}" type="parTrans" cxnId="{88D1B926-6306-4226-95D1-E0E7A3BB0823}">
      <dgm:prSet/>
      <dgm:spPr/>
      <dgm:t>
        <a:bodyPr/>
        <a:lstStyle/>
        <a:p>
          <a:endParaRPr lang="en-GB"/>
        </a:p>
      </dgm:t>
    </dgm:pt>
    <dgm:pt modelId="{C154E883-7E1D-4F54-B3BF-95F7C69CACD8}" type="sibTrans" cxnId="{88D1B926-6306-4226-95D1-E0E7A3BB0823}">
      <dgm:prSet/>
      <dgm:spPr/>
      <dgm:t>
        <a:bodyPr/>
        <a:lstStyle/>
        <a:p>
          <a:endParaRPr lang="en-GB"/>
        </a:p>
      </dgm:t>
    </dgm:pt>
    <dgm:pt modelId="{EA8E758A-4297-4B74-8BFF-B7AEF35CC3B0}" type="pres">
      <dgm:prSet presAssocID="{C9C6DED6-4E30-481A-880A-E7B506475107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A9B15D4-EC67-4F32-841F-9B31811CA73F}" type="pres">
      <dgm:prSet presAssocID="{C9C6DED6-4E30-481A-880A-E7B506475107}" presName="matrix" presStyleCnt="0"/>
      <dgm:spPr/>
    </dgm:pt>
    <dgm:pt modelId="{98581E31-C3F8-48ED-A603-67D553BFD4A1}" type="pres">
      <dgm:prSet presAssocID="{C9C6DED6-4E30-481A-880A-E7B506475107}" presName="tile1" presStyleLbl="node1" presStyleIdx="0" presStyleCnt="4"/>
      <dgm:spPr/>
    </dgm:pt>
    <dgm:pt modelId="{EB0842B2-8F8F-4826-B887-8E70E6ED4A02}" type="pres">
      <dgm:prSet presAssocID="{C9C6DED6-4E30-481A-880A-E7B50647510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8755C03-A873-48CE-9062-85425B6D89A3}" type="pres">
      <dgm:prSet presAssocID="{C9C6DED6-4E30-481A-880A-E7B506475107}" presName="tile2" presStyleLbl="node1" presStyleIdx="1" presStyleCnt="4"/>
      <dgm:spPr/>
    </dgm:pt>
    <dgm:pt modelId="{5C4446DB-3E35-4B4D-87EA-8B9C9EAE749A}" type="pres">
      <dgm:prSet presAssocID="{C9C6DED6-4E30-481A-880A-E7B50647510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02A9407-DEB5-4C86-8762-279DDCCE444A}" type="pres">
      <dgm:prSet presAssocID="{C9C6DED6-4E30-481A-880A-E7B506475107}" presName="tile3" presStyleLbl="node1" presStyleIdx="2" presStyleCnt="4"/>
      <dgm:spPr/>
    </dgm:pt>
    <dgm:pt modelId="{470341E4-C71D-4A3D-8D03-79BC988F4DB1}" type="pres">
      <dgm:prSet presAssocID="{C9C6DED6-4E30-481A-880A-E7B50647510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DEDA3D5-A60F-4666-8CD7-06D5EA5FB7B3}" type="pres">
      <dgm:prSet presAssocID="{C9C6DED6-4E30-481A-880A-E7B506475107}" presName="tile4" presStyleLbl="node1" presStyleIdx="3" presStyleCnt="4"/>
      <dgm:spPr/>
    </dgm:pt>
    <dgm:pt modelId="{EA1508FA-A28D-4010-B81B-BEE6E62908FC}" type="pres">
      <dgm:prSet presAssocID="{C9C6DED6-4E30-481A-880A-E7B50647510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47EB57C5-CD34-4096-8BF2-7E8F4896693D}" type="pres">
      <dgm:prSet presAssocID="{C9C6DED6-4E30-481A-880A-E7B506475107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56841E1E-C2BF-415B-8E21-A02DB10553E9}" type="presOf" srcId="{7D2B17C5-611F-4301-A444-350816ADE0F6}" destId="{47EB57C5-CD34-4096-8BF2-7E8F4896693D}" srcOrd="0" destOrd="0" presId="urn:microsoft.com/office/officeart/2005/8/layout/matrix1"/>
    <dgm:cxn modelId="{88D1B926-6306-4226-95D1-E0E7A3BB0823}" srcId="{7D2B17C5-611F-4301-A444-350816ADE0F6}" destId="{305CE48D-AB39-4562-BE69-F0ECF54DE7DF}" srcOrd="3" destOrd="0" parTransId="{CFB054BA-5349-47FF-833C-E301360E8568}" sibTransId="{C154E883-7E1D-4F54-B3BF-95F7C69CACD8}"/>
    <dgm:cxn modelId="{4801E826-2DE1-4521-9967-562AA0E2C952}" type="presOf" srcId="{C9C6DED6-4E30-481A-880A-E7B506475107}" destId="{EA8E758A-4297-4B74-8BFF-B7AEF35CC3B0}" srcOrd="0" destOrd="0" presId="urn:microsoft.com/office/officeart/2005/8/layout/matrix1"/>
    <dgm:cxn modelId="{F633A128-A009-43DF-B525-03D1E659D947}" srcId="{7D2B17C5-611F-4301-A444-350816ADE0F6}" destId="{BABF97F6-2C3C-4395-BBF7-B6B4C7057036}" srcOrd="1" destOrd="0" parTransId="{C57C81F5-BBAB-48C4-AFDB-8D7F27474159}" sibTransId="{AF2AA12B-FFF1-445E-AEC2-8A6DC0AD7D53}"/>
    <dgm:cxn modelId="{A38A8064-552E-47F5-9FA8-5952D73E2622}" srcId="{C9C6DED6-4E30-481A-880A-E7B506475107}" destId="{7D2B17C5-611F-4301-A444-350816ADE0F6}" srcOrd="0" destOrd="0" parTransId="{9F3855BF-784E-4437-A762-C7079033F257}" sibTransId="{DDE7FD85-A836-4171-9DC3-6FAEB8216CF2}"/>
    <dgm:cxn modelId="{543E7E74-6959-4769-8317-9C23CE4D493B}" type="presOf" srcId="{2AEB6867-ADAF-4ADF-BB67-DBBCA83318F7}" destId="{EB0842B2-8F8F-4826-B887-8E70E6ED4A02}" srcOrd="1" destOrd="0" presId="urn:microsoft.com/office/officeart/2005/8/layout/matrix1"/>
    <dgm:cxn modelId="{E60778A5-F53C-4025-903B-FD7BD3DB69BC}" srcId="{7D2B17C5-611F-4301-A444-350816ADE0F6}" destId="{FF4F570E-7379-4F91-918E-1D05AB7B2474}" srcOrd="2" destOrd="0" parTransId="{7FCCBD4D-5DB9-4722-B3A8-1256F0BBC4F8}" sibTransId="{8C3BE52C-0DE0-4620-854C-F7B9E2919738}"/>
    <dgm:cxn modelId="{1D6ABCAB-AC57-4508-B4C3-62FF1B00A050}" type="presOf" srcId="{2AEB6867-ADAF-4ADF-BB67-DBBCA83318F7}" destId="{98581E31-C3F8-48ED-A603-67D553BFD4A1}" srcOrd="0" destOrd="0" presId="urn:microsoft.com/office/officeart/2005/8/layout/matrix1"/>
    <dgm:cxn modelId="{332B17C2-0F22-4B22-AC7B-E92D318025DF}" type="presOf" srcId="{FF4F570E-7379-4F91-918E-1D05AB7B2474}" destId="{402A9407-DEB5-4C86-8762-279DDCCE444A}" srcOrd="0" destOrd="0" presId="urn:microsoft.com/office/officeart/2005/8/layout/matrix1"/>
    <dgm:cxn modelId="{DCEF0ED3-57B5-4D8A-AC6B-10C63EFC353B}" type="presOf" srcId="{FF4F570E-7379-4F91-918E-1D05AB7B2474}" destId="{470341E4-C71D-4A3D-8D03-79BC988F4DB1}" srcOrd="1" destOrd="0" presId="urn:microsoft.com/office/officeart/2005/8/layout/matrix1"/>
    <dgm:cxn modelId="{DFC5EED5-A9C2-41B2-9379-156FAB841C80}" type="presOf" srcId="{BABF97F6-2C3C-4395-BBF7-B6B4C7057036}" destId="{D8755C03-A873-48CE-9062-85425B6D89A3}" srcOrd="0" destOrd="0" presId="urn:microsoft.com/office/officeart/2005/8/layout/matrix1"/>
    <dgm:cxn modelId="{8438FCDE-97AB-4582-A904-8408CF32B705}" type="presOf" srcId="{BABF97F6-2C3C-4395-BBF7-B6B4C7057036}" destId="{5C4446DB-3E35-4B4D-87EA-8B9C9EAE749A}" srcOrd="1" destOrd="0" presId="urn:microsoft.com/office/officeart/2005/8/layout/matrix1"/>
    <dgm:cxn modelId="{DCAA57EE-4EAC-4AF2-99B4-F74462E9F9AB}" type="presOf" srcId="{305CE48D-AB39-4562-BE69-F0ECF54DE7DF}" destId="{EA1508FA-A28D-4010-B81B-BEE6E62908FC}" srcOrd="1" destOrd="0" presId="urn:microsoft.com/office/officeart/2005/8/layout/matrix1"/>
    <dgm:cxn modelId="{D9933AF8-F313-4933-A796-FC2D8125A87B}" srcId="{7D2B17C5-611F-4301-A444-350816ADE0F6}" destId="{2AEB6867-ADAF-4ADF-BB67-DBBCA83318F7}" srcOrd="0" destOrd="0" parTransId="{3CA5AC06-7F46-4712-8D79-BA34F771348D}" sibTransId="{11FD7214-ABFE-4B4C-9556-1042BC76C20C}"/>
    <dgm:cxn modelId="{7714C7FE-649A-4978-9CEF-A444A75534A8}" type="presOf" srcId="{305CE48D-AB39-4562-BE69-F0ECF54DE7DF}" destId="{9DEDA3D5-A60F-4666-8CD7-06D5EA5FB7B3}" srcOrd="0" destOrd="0" presId="urn:microsoft.com/office/officeart/2005/8/layout/matrix1"/>
    <dgm:cxn modelId="{5573AF4E-4732-4AB3-9C5A-FFCD52048E36}" type="presParOf" srcId="{EA8E758A-4297-4B74-8BFF-B7AEF35CC3B0}" destId="{EA9B15D4-EC67-4F32-841F-9B31811CA73F}" srcOrd="0" destOrd="0" presId="urn:microsoft.com/office/officeart/2005/8/layout/matrix1"/>
    <dgm:cxn modelId="{065E4C96-34AB-4943-8B42-DA044996E498}" type="presParOf" srcId="{EA9B15D4-EC67-4F32-841F-9B31811CA73F}" destId="{98581E31-C3F8-48ED-A603-67D553BFD4A1}" srcOrd="0" destOrd="0" presId="urn:microsoft.com/office/officeart/2005/8/layout/matrix1"/>
    <dgm:cxn modelId="{D468B541-34A3-43CB-B5F0-61ED8E6FDADA}" type="presParOf" srcId="{EA9B15D4-EC67-4F32-841F-9B31811CA73F}" destId="{EB0842B2-8F8F-4826-B887-8E70E6ED4A02}" srcOrd="1" destOrd="0" presId="urn:microsoft.com/office/officeart/2005/8/layout/matrix1"/>
    <dgm:cxn modelId="{70E7F495-12E9-484D-B9BC-5B158D564AAF}" type="presParOf" srcId="{EA9B15D4-EC67-4F32-841F-9B31811CA73F}" destId="{D8755C03-A873-48CE-9062-85425B6D89A3}" srcOrd="2" destOrd="0" presId="urn:microsoft.com/office/officeart/2005/8/layout/matrix1"/>
    <dgm:cxn modelId="{34251E1A-3E31-4E59-B7A1-A250195B6A3F}" type="presParOf" srcId="{EA9B15D4-EC67-4F32-841F-9B31811CA73F}" destId="{5C4446DB-3E35-4B4D-87EA-8B9C9EAE749A}" srcOrd="3" destOrd="0" presId="urn:microsoft.com/office/officeart/2005/8/layout/matrix1"/>
    <dgm:cxn modelId="{ADD14FC9-4C94-4B0C-AF2C-334C915A1DA5}" type="presParOf" srcId="{EA9B15D4-EC67-4F32-841F-9B31811CA73F}" destId="{402A9407-DEB5-4C86-8762-279DDCCE444A}" srcOrd="4" destOrd="0" presId="urn:microsoft.com/office/officeart/2005/8/layout/matrix1"/>
    <dgm:cxn modelId="{931BD0DB-AF0A-4037-9F06-C272427DF8A0}" type="presParOf" srcId="{EA9B15D4-EC67-4F32-841F-9B31811CA73F}" destId="{470341E4-C71D-4A3D-8D03-79BC988F4DB1}" srcOrd="5" destOrd="0" presId="urn:microsoft.com/office/officeart/2005/8/layout/matrix1"/>
    <dgm:cxn modelId="{4CFB3FAE-8A0A-498A-9A83-A34B6C3FE79E}" type="presParOf" srcId="{EA9B15D4-EC67-4F32-841F-9B31811CA73F}" destId="{9DEDA3D5-A60F-4666-8CD7-06D5EA5FB7B3}" srcOrd="6" destOrd="0" presId="urn:microsoft.com/office/officeart/2005/8/layout/matrix1"/>
    <dgm:cxn modelId="{CC8153D4-E4A0-41D9-95EB-11D3B0F29DD3}" type="presParOf" srcId="{EA9B15D4-EC67-4F32-841F-9B31811CA73F}" destId="{EA1508FA-A28D-4010-B81B-BEE6E62908FC}" srcOrd="7" destOrd="0" presId="urn:microsoft.com/office/officeart/2005/8/layout/matrix1"/>
    <dgm:cxn modelId="{6F02318A-9F07-40B5-80EB-179926E37198}" type="presParOf" srcId="{EA8E758A-4297-4B74-8BFF-B7AEF35CC3B0}" destId="{47EB57C5-CD34-4096-8BF2-7E8F4896693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22DDF7-A137-4F33-8435-31DF8454C0D5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D2CA61B-9E05-410A-94D9-A2F2DEBBCE52}">
      <dgm:prSet phldrT="[文本]"/>
      <dgm:spPr/>
      <dgm:t>
        <a:bodyPr/>
        <a:lstStyle/>
        <a:p>
          <a:r>
            <a:rPr lang="en-GB" dirty="0"/>
            <a:t>Further education</a:t>
          </a:r>
        </a:p>
      </dgm:t>
    </dgm:pt>
    <dgm:pt modelId="{69A4B79E-AD13-4B2C-9354-B24CAF600A2B}" type="parTrans" cxnId="{D661C8C1-EF06-42B4-AFBF-D8EF3B7C56FE}">
      <dgm:prSet/>
      <dgm:spPr/>
      <dgm:t>
        <a:bodyPr/>
        <a:lstStyle/>
        <a:p>
          <a:endParaRPr lang="en-GB"/>
        </a:p>
      </dgm:t>
    </dgm:pt>
    <dgm:pt modelId="{37416E0E-ED4E-48FD-B795-7471EE120197}" type="sibTrans" cxnId="{D661C8C1-EF06-42B4-AFBF-D8EF3B7C56FE}">
      <dgm:prSet/>
      <dgm:spPr/>
      <dgm:t>
        <a:bodyPr/>
        <a:lstStyle/>
        <a:p>
          <a:endParaRPr lang="en-GB"/>
        </a:p>
      </dgm:t>
    </dgm:pt>
    <dgm:pt modelId="{9635FF29-9039-482E-AAC1-B755DD39A7AB}">
      <dgm:prSet phldrT="[文本]"/>
      <dgm:spPr/>
      <dgm:t>
        <a:bodyPr/>
        <a:lstStyle/>
        <a:p>
          <a:r>
            <a:rPr lang="en-GB" dirty="0"/>
            <a:t>Employment </a:t>
          </a:r>
        </a:p>
      </dgm:t>
    </dgm:pt>
    <dgm:pt modelId="{C9B30E7D-972B-4D3E-AA31-45DB5C333FA2}" type="parTrans" cxnId="{F59DB16A-3FF8-4AC1-9036-1D399622D403}">
      <dgm:prSet/>
      <dgm:spPr/>
      <dgm:t>
        <a:bodyPr/>
        <a:lstStyle/>
        <a:p>
          <a:endParaRPr lang="en-GB"/>
        </a:p>
      </dgm:t>
    </dgm:pt>
    <dgm:pt modelId="{D2FA6309-4C67-422D-AA74-BA59DB97E19C}" type="sibTrans" cxnId="{F59DB16A-3FF8-4AC1-9036-1D399622D403}">
      <dgm:prSet/>
      <dgm:spPr/>
      <dgm:t>
        <a:bodyPr/>
        <a:lstStyle/>
        <a:p>
          <a:endParaRPr lang="en-GB"/>
        </a:p>
      </dgm:t>
    </dgm:pt>
    <dgm:pt modelId="{F35A088B-BDAC-4BCB-8E8E-B2E6D43C2A30}">
      <dgm:prSet phldrT="[文本]"/>
      <dgm:spPr/>
      <dgm:t>
        <a:bodyPr/>
        <a:lstStyle/>
        <a:p>
          <a:r>
            <a:rPr lang="en-GB" dirty="0"/>
            <a:t>Poverty and inequality </a:t>
          </a:r>
        </a:p>
      </dgm:t>
    </dgm:pt>
    <dgm:pt modelId="{BE3318FA-8EFB-4073-95B4-C137E3CF94F9}" type="parTrans" cxnId="{72449E44-5A02-4F19-AE50-039B2880B682}">
      <dgm:prSet/>
      <dgm:spPr/>
      <dgm:t>
        <a:bodyPr/>
        <a:lstStyle/>
        <a:p>
          <a:endParaRPr lang="en-GB"/>
        </a:p>
      </dgm:t>
    </dgm:pt>
    <dgm:pt modelId="{AEE71048-B5BF-49EB-AFCA-D867393BDD92}" type="sibTrans" cxnId="{72449E44-5A02-4F19-AE50-039B2880B682}">
      <dgm:prSet/>
      <dgm:spPr/>
      <dgm:t>
        <a:bodyPr/>
        <a:lstStyle/>
        <a:p>
          <a:endParaRPr lang="en-GB"/>
        </a:p>
      </dgm:t>
    </dgm:pt>
    <dgm:pt modelId="{AC189ECC-9B9E-4ABB-970A-20D3F30CBB61}" type="pres">
      <dgm:prSet presAssocID="{6822DDF7-A137-4F33-8435-31DF8454C0D5}" presName="rootnode" presStyleCnt="0">
        <dgm:presLayoutVars>
          <dgm:chMax/>
          <dgm:chPref/>
          <dgm:dir/>
          <dgm:animLvl val="lvl"/>
        </dgm:presLayoutVars>
      </dgm:prSet>
      <dgm:spPr/>
    </dgm:pt>
    <dgm:pt modelId="{CE68F531-3058-4BC9-83E3-575257D0866C}" type="pres">
      <dgm:prSet presAssocID="{3D2CA61B-9E05-410A-94D9-A2F2DEBBCE52}" presName="composite" presStyleCnt="0"/>
      <dgm:spPr/>
    </dgm:pt>
    <dgm:pt modelId="{4D75EA21-9F57-41EF-9E65-AE5531BF6DF2}" type="pres">
      <dgm:prSet presAssocID="{3D2CA61B-9E05-410A-94D9-A2F2DEBBCE52}" presName="LShape" presStyleLbl="alignNode1" presStyleIdx="0" presStyleCnt="5"/>
      <dgm:spPr>
        <a:solidFill>
          <a:schemeClr val="bg2">
            <a:lumMod val="60000"/>
            <a:lumOff val="40000"/>
          </a:schemeClr>
        </a:solidFill>
      </dgm:spPr>
    </dgm:pt>
    <dgm:pt modelId="{30B4479E-78E3-4A55-A04A-506C0317E540}" type="pres">
      <dgm:prSet presAssocID="{3D2CA61B-9E05-410A-94D9-A2F2DEBBCE52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1F577B6-3176-4BEA-A094-D2D9F769C80A}" type="pres">
      <dgm:prSet presAssocID="{3D2CA61B-9E05-410A-94D9-A2F2DEBBCE52}" presName="Triangle" presStyleLbl="alignNode1" presStyleIdx="1" presStyleCnt="5"/>
      <dgm:spPr>
        <a:solidFill>
          <a:schemeClr val="bg2">
            <a:lumMod val="60000"/>
            <a:lumOff val="40000"/>
          </a:schemeClr>
        </a:solidFill>
      </dgm:spPr>
    </dgm:pt>
    <dgm:pt modelId="{BE5E7708-1B48-43CF-B918-9047FECA5AC3}" type="pres">
      <dgm:prSet presAssocID="{37416E0E-ED4E-48FD-B795-7471EE120197}" presName="sibTrans" presStyleCnt="0"/>
      <dgm:spPr/>
    </dgm:pt>
    <dgm:pt modelId="{32943CBB-37FA-4D2E-AE34-08BF50194129}" type="pres">
      <dgm:prSet presAssocID="{37416E0E-ED4E-48FD-B795-7471EE120197}" presName="space" presStyleCnt="0"/>
      <dgm:spPr/>
    </dgm:pt>
    <dgm:pt modelId="{67E73AF9-846B-4CB9-B821-78F3BD1903F8}" type="pres">
      <dgm:prSet presAssocID="{9635FF29-9039-482E-AAC1-B755DD39A7AB}" presName="composite" presStyleCnt="0"/>
      <dgm:spPr/>
    </dgm:pt>
    <dgm:pt modelId="{177EBFD7-E4C1-4AE4-8816-A0677795C0AD}" type="pres">
      <dgm:prSet presAssocID="{9635FF29-9039-482E-AAC1-B755DD39A7AB}" presName="LShape" presStyleLbl="alignNode1" presStyleIdx="2" presStyleCnt="5"/>
      <dgm:spPr>
        <a:solidFill>
          <a:schemeClr val="bg2">
            <a:lumMod val="60000"/>
            <a:lumOff val="40000"/>
          </a:schemeClr>
        </a:solidFill>
      </dgm:spPr>
    </dgm:pt>
    <dgm:pt modelId="{51B47234-1C7C-42F9-8E96-86236700301E}" type="pres">
      <dgm:prSet presAssocID="{9635FF29-9039-482E-AAC1-B755DD39A7AB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7140F499-F01B-48F6-BA9A-353D9DA8DC08}" type="pres">
      <dgm:prSet presAssocID="{9635FF29-9039-482E-AAC1-B755DD39A7AB}" presName="Triangle" presStyleLbl="alignNode1" presStyleIdx="3" presStyleCnt="5"/>
      <dgm:spPr>
        <a:solidFill>
          <a:schemeClr val="bg2">
            <a:lumMod val="60000"/>
            <a:lumOff val="40000"/>
          </a:schemeClr>
        </a:solidFill>
      </dgm:spPr>
    </dgm:pt>
    <dgm:pt modelId="{68D5C255-65EF-489B-B033-687D7CAC7507}" type="pres">
      <dgm:prSet presAssocID="{D2FA6309-4C67-422D-AA74-BA59DB97E19C}" presName="sibTrans" presStyleCnt="0"/>
      <dgm:spPr/>
    </dgm:pt>
    <dgm:pt modelId="{5AA6E835-E53F-484A-8F4D-453E83E6291D}" type="pres">
      <dgm:prSet presAssocID="{D2FA6309-4C67-422D-AA74-BA59DB97E19C}" presName="space" presStyleCnt="0"/>
      <dgm:spPr/>
    </dgm:pt>
    <dgm:pt modelId="{B82BDDC8-4F5E-4FA3-9E00-0DC34699840E}" type="pres">
      <dgm:prSet presAssocID="{F35A088B-BDAC-4BCB-8E8E-B2E6D43C2A30}" presName="composite" presStyleCnt="0"/>
      <dgm:spPr/>
    </dgm:pt>
    <dgm:pt modelId="{74539B85-C8E8-4D4B-9EC8-FDD054AC4D8D}" type="pres">
      <dgm:prSet presAssocID="{F35A088B-BDAC-4BCB-8E8E-B2E6D43C2A30}" presName="LShape" presStyleLbl="alignNode1" presStyleIdx="4" presStyleCnt="5"/>
      <dgm:spPr>
        <a:solidFill>
          <a:schemeClr val="bg2">
            <a:lumMod val="60000"/>
            <a:lumOff val="40000"/>
          </a:schemeClr>
        </a:solidFill>
      </dgm:spPr>
    </dgm:pt>
    <dgm:pt modelId="{3ED0CFC4-C95F-4137-B7BD-587F951A2169}" type="pres">
      <dgm:prSet presAssocID="{F35A088B-BDAC-4BCB-8E8E-B2E6D43C2A30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103B904-2CDA-45B2-A286-A33233841C09}" type="presOf" srcId="{9635FF29-9039-482E-AAC1-B755DD39A7AB}" destId="{51B47234-1C7C-42F9-8E96-86236700301E}" srcOrd="0" destOrd="0" presId="urn:microsoft.com/office/officeart/2009/3/layout/StepUpProcess"/>
    <dgm:cxn modelId="{72449E44-5A02-4F19-AE50-039B2880B682}" srcId="{6822DDF7-A137-4F33-8435-31DF8454C0D5}" destId="{F35A088B-BDAC-4BCB-8E8E-B2E6D43C2A30}" srcOrd="2" destOrd="0" parTransId="{BE3318FA-8EFB-4073-95B4-C137E3CF94F9}" sibTransId="{AEE71048-B5BF-49EB-AFCA-D867393BDD92}"/>
    <dgm:cxn modelId="{F59DB16A-3FF8-4AC1-9036-1D399622D403}" srcId="{6822DDF7-A137-4F33-8435-31DF8454C0D5}" destId="{9635FF29-9039-482E-AAC1-B755DD39A7AB}" srcOrd="1" destOrd="0" parTransId="{C9B30E7D-972B-4D3E-AA31-45DB5C333FA2}" sibTransId="{D2FA6309-4C67-422D-AA74-BA59DB97E19C}"/>
    <dgm:cxn modelId="{C3F526AB-B46B-4351-BA19-7FE5E1658FFF}" type="presOf" srcId="{3D2CA61B-9E05-410A-94D9-A2F2DEBBCE52}" destId="{30B4479E-78E3-4A55-A04A-506C0317E540}" srcOrd="0" destOrd="0" presId="urn:microsoft.com/office/officeart/2009/3/layout/StepUpProcess"/>
    <dgm:cxn modelId="{D661C8C1-EF06-42B4-AFBF-D8EF3B7C56FE}" srcId="{6822DDF7-A137-4F33-8435-31DF8454C0D5}" destId="{3D2CA61B-9E05-410A-94D9-A2F2DEBBCE52}" srcOrd="0" destOrd="0" parTransId="{69A4B79E-AD13-4B2C-9354-B24CAF600A2B}" sibTransId="{37416E0E-ED4E-48FD-B795-7471EE120197}"/>
    <dgm:cxn modelId="{649209C2-86C7-482C-96DF-48FCEE283B98}" type="presOf" srcId="{F35A088B-BDAC-4BCB-8E8E-B2E6D43C2A30}" destId="{3ED0CFC4-C95F-4137-B7BD-587F951A2169}" srcOrd="0" destOrd="0" presId="urn:microsoft.com/office/officeart/2009/3/layout/StepUpProcess"/>
    <dgm:cxn modelId="{DCF5D1F8-A365-46FC-9F2B-BD2CB375757C}" type="presOf" srcId="{6822DDF7-A137-4F33-8435-31DF8454C0D5}" destId="{AC189ECC-9B9E-4ABB-970A-20D3F30CBB61}" srcOrd="0" destOrd="0" presId="urn:microsoft.com/office/officeart/2009/3/layout/StepUpProcess"/>
    <dgm:cxn modelId="{9DAB7287-1AD8-47EC-875F-803658A0AE4B}" type="presParOf" srcId="{AC189ECC-9B9E-4ABB-970A-20D3F30CBB61}" destId="{CE68F531-3058-4BC9-83E3-575257D0866C}" srcOrd="0" destOrd="0" presId="urn:microsoft.com/office/officeart/2009/3/layout/StepUpProcess"/>
    <dgm:cxn modelId="{FE356A7B-3286-4972-8B76-763EE0310928}" type="presParOf" srcId="{CE68F531-3058-4BC9-83E3-575257D0866C}" destId="{4D75EA21-9F57-41EF-9E65-AE5531BF6DF2}" srcOrd="0" destOrd="0" presId="urn:microsoft.com/office/officeart/2009/3/layout/StepUpProcess"/>
    <dgm:cxn modelId="{DC1D6BDA-D5DF-4522-AE2C-1CE177CBF3AF}" type="presParOf" srcId="{CE68F531-3058-4BC9-83E3-575257D0866C}" destId="{30B4479E-78E3-4A55-A04A-506C0317E540}" srcOrd="1" destOrd="0" presId="urn:microsoft.com/office/officeart/2009/3/layout/StepUpProcess"/>
    <dgm:cxn modelId="{099260FE-4F95-49B0-8286-EE38BD9D15A3}" type="presParOf" srcId="{CE68F531-3058-4BC9-83E3-575257D0866C}" destId="{31F577B6-3176-4BEA-A094-D2D9F769C80A}" srcOrd="2" destOrd="0" presId="urn:microsoft.com/office/officeart/2009/3/layout/StepUpProcess"/>
    <dgm:cxn modelId="{1865A3DD-D6DF-4CBA-89FD-7A7C6B5D641A}" type="presParOf" srcId="{AC189ECC-9B9E-4ABB-970A-20D3F30CBB61}" destId="{BE5E7708-1B48-43CF-B918-9047FECA5AC3}" srcOrd="1" destOrd="0" presId="urn:microsoft.com/office/officeart/2009/3/layout/StepUpProcess"/>
    <dgm:cxn modelId="{EE1BD70F-8FB9-4291-A22B-51D01E6B0216}" type="presParOf" srcId="{BE5E7708-1B48-43CF-B918-9047FECA5AC3}" destId="{32943CBB-37FA-4D2E-AE34-08BF50194129}" srcOrd="0" destOrd="0" presId="urn:microsoft.com/office/officeart/2009/3/layout/StepUpProcess"/>
    <dgm:cxn modelId="{4B72D9CF-2977-43F8-87C9-58BA94967E4D}" type="presParOf" srcId="{AC189ECC-9B9E-4ABB-970A-20D3F30CBB61}" destId="{67E73AF9-846B-4CB9-B821-78F3BD1903F8}" srcOrd="2" destOrd="0" presId="urn:microsoft.com/office/officeart/2009/3/layout/StepUpProcess"/>
    <dgm:cxn modelId="{F6EEA29F-70FA-4D31-B632-FE748E83D0FA}" type="presParOf" srcId="{67E73AF9-846B-4CB9-B821-78F3BD1903F8}" destId="{177EBFD7-E4C1-4AE4-8816-A0677795C0AD}" srcOrd="0" destOrd="0" presId="urn:microsoft.com/office/officeart/2009/3/layout/StepUpProcess"/>
    <dgm:cxn modelId="{93C067A4-59FA-4217-90A6-859110FA893D}" type="presParOf" srcId="{67E73AF9-846B-4CB9-B821-78F3BD1903F8}" destId="{51B47234-1C7C-42F9-8E96-86236700301E}" srcOrd="1" destOrd="0" presId="urn:microsoft.com/office/officeart/2009/3/layout/StepUpProcess"/>
    <dgm:cxn modelId="{2B6A617D-D865-4003-BFCC-B2C146040D1F}" type="presParOf" srcId="{67E73AF9-846B-4CB9-B821-78F3BD1903F8}" destId="{7140F499-F01B-48F6-BA9A-353D9DA8DC08}" srcOrd="2" destOrd="0" presId="urn:microsoft.com/office/officeart/2009/3/layout/StepUpProcess"/>
    <dgm:cxn modelId="{66F9FF75-5277-4D1D-9988-E6E7C2485FEE}" type="presParOf" srcId="{AC189ECC-9B9E-4ABB-970A-20D3F30CBB61}" destId="{68D5C255-65EF-489B-B033-687D7CAC7507}" srcOrd="3" destOrd="0" presId="urn:microsoft.com/office/officeart/2009/3/layout/StepUpProcess"/>
    <dgm:cxn modelId="{9B84CD20-5B7A-4802-8C95-9FD8AE1028F2}" type="presParOf" srcId="{68D5C255-65EF-489B-B033-687D7CAC7507}" destId="{5AA6E835-E53F-484A-8F4D-453E83E6291D}" srcOrd="0" destOrd="0" presId="urn:microsoft.com/office/officeart/2009/3/layout/StepUpProcess"/>
    <dgm:cxn modelId="{5B5C734B-E90A-4472-A0E0-39D2706419A6}" type="presParOf" srcId="{AC189ECC-9B9E-4ABB-970A-20D3F30CBB61}" destId="{B82BDDC8-4F5E-4FA3-9E00-0DC34699840E}" srcOrd="4" destOrd="0" presId="urn:microsoft.com/office/officeart/2009/3/layout/StepUpProcess"/>
    <dgm:cxn modelId="{06F9B5F8-90AC-47BF-ABA3-E9AD2424DA4F}" type="presParOf" srcId="{B82BDDC8-4F5E-4FA3-9E00-0DC34699840E}" destId="{74539B85-C8E8-4D4B-9EC8-FDD054AC4D8D}" srcOrd="0" destOrd="0" presId="urn:microsoft.com/office/officeart/2009/3/layout/StepUpProcess"/>
    <dgm:cxn modelId="{8AD02266-F4C9-439E-A0D4-1FF0B2E3C320}" type="presParOf" srcId="{B82BDDC8-4F5E-4FA3-9E00-0DC34699840E}" destId="{3ED0CFC4-C95F-4137-B7BD-587F951A2169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0123B7-2724-453D-BDD6-D4CD928FB468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8D6CC01-4493-4EA2-80E1-6FE6C5B2B48E}">
      <dgm:prSet phldrT="[文本]"/>
      <dgm:spPr/>
      <dgm:t>
        <a:bodyPr/>
        <a:lstStyle/>
        <a:p>
          <a:r>
            <a:rPr lang="en-GB" dirty="0"/>
            <a:t>Mathematics </a:t>
          </a:r>
          <a:r>
            <a:rPr lang="en-US" altLang="zh-CN" dirty="0"/>
            <a:t>teaching</a:t>
          </a:r>
          <a:endParaRPr lang="en-GB" dirty="0"/>
        </a:p>
      </dgm:t>
    </dgm:pt>
    <dgm:pt modelId="{A7D9D861-0AE3-4348-A427-4E68DEEDB53F}" type="parTrans" cxnId="{3478C8FD-31BE-47DD-BDD4-32C0B13B1C88}">
      <dgm:prSet/>
      <dgm:spPr/>
      <dgm:t>
        <a:bodyPr/>
        <a:lstStyle/>
        <a:p>
          <a:endParaRPr lang="en-GB"/>
        </a:p>
      </dgm:t>
    </dgm:pt>
    <dgm:pt modelId="{E7170719-00FD-4CD2-9818-630A90DDA58D}" type="sibTrans" cxnId="{3478C8FD-31BE-47DD-BDD4-32C0B13B1C88}">
      <dgm:prSet/>
      <dgm:spPr/>
      <dgm:t>
        <a:bodyPr/>
        <a:lstStyle/>
        <a:p>
          <a:endParaRPr lang="en-GB"/>
        </a:p>
      </dgm:t>
    </dgm:pt>
    <dgm:pt modelId="{A4D9F6F5-9A39-4EFA-A67E-7CAF365DA103}">
      <dgm:prSet phldrT="[文本]"/>
      <dgm:spPr/>
      <dgm:t>
        <a:bodyPr/>
        <a:lstStyle/>
        <a:p>
          <a:r>
            <a:rPr lang="en-GB" dirty="0"/>
            <a:t>Business &amp; Science </a:t>
          </a:r>
        </a:p>
      </dgm:t>
    </dgm:pt>
    <dgm:pt modelId="{6B524010-65B6-4CB0-AD3A-3057E1E97AE6}" type="parTrans" cxnId="{2B2C6905-105E-4AAF-8352-2C44A26EDC2A}">
      <dgm:prSet/>
      <dgm:spPr/>
      <dgm:t>
        <a:bodyPr/>
        <a:lstStyle/>
        <a:p>
          <a:endParaRPr lang="en-GB"/>
        </a:p>
      </dgm:t>
    </dgm:pt>
    <dgm:pt modelId="{A882D8AF-B722-41E1-9BD2-ACC3C4DFA23E}" type="sibTrans" cxnId="{2B2C6905-105E-4AAF-8352-2C44A26EDC2A}">
      <dgm:prSet/>
      <dgm:spPr/>
      <dgm:t>
        <a:bodyPr/>
        <a:lstStyle/>
        <a:p>
          <a:endParaRPr lang="en-GB"/>
        </a:p>
      </dgm:t>
    </dgm:pt>
    <dgm:pt modelId="{0B0D65E4-4216-4DC7-A689-4707EA6D943C}">
      <dgm:prSet phldrT="[文本]"/>
      <dgm:spPr/>
      <dgm:t>
        <a:bodyPr/>
        <a:lstStyle/>
        <a:p>
          <a:r>
            <a:rPr lang="en-GB" dirty="0"/>
            <a:t>History &amp; Geography</a:t>
          </a:r>
        </a:p>
      </dgm:t>
    </dgm:pt>
    <dgm:pt modelId="{339319CD-C0D4-49DB-9007-EA546F956E33}" type="parTrans" cxnId="{3C46008F-59B5-49E6-84FC-7B87AA1A46AA}">
      <dgm:prSet/>
      <dgm:spPr/>
      <dgm:t>
        <a:bodyPr/>
        <a:lstStyle/>
        <a:p>
          <a:endParaRPr lang="en-GB"/>
        </a:p>
      </dgm:t>
    </dgm:pt>
    <dgm:pt modelId="{4F5E5F3A-C435-4309-ADDA-22E16865A6D4}" type="sibTrans" cxnId="{3C46008F-59B5-49E6-84FC-7B87AA1A46AA}">
      <dgm:prSet/>
      <dgm:spPr/>
      <dgm:t>
        <a:bodyPr/>
        <a:lstStyle/>
        <a:p>
          <a:endParaRPr lang="en-GB"/>
        </a:p>
      </dgm:t>
    </dgm:pt>
    <dgm:pt modelId="{C3EC208D-FEA7-4CF2-9793-A733EEBDB92A}">
      <dgm:prSet phldrT="[文本]"/>
      <dgm:spPr/>
      <dgm:t>
        <a:bodyPr/>
        <a:lstStyle/>
        <a:p>
          <a:r>
            <a:rPr lang="en-US" altLang="zh-CN" dirty="0"/>
            <a:t>Design &amp; Technology</a:t>
          </a:r>
          <a:endParaRPr lang="en-GB" dirty="0"/>
        </a:p>
      </dgm:t>
    </dgm:pt>
    <dgm:pt modelId="{19807D57-8E45-4E5C-B7DA-94099593EDD0}" type="parTrans" cxnId="{68455E4A-53D4-4A7F-9FB3-DBD1620A809D}">
      <dgm:prSet/>
      <dgm:spPr/>
      <dgm:t>
        <a:bodyPr/>
        <a:lstStyle/>
        <a:p>
          <a:endParaRPr lang="en-GB"/>
        </a:p>
      </dgm:t>
    </dgm:pt>
    <dgm:pt modelId="{EC529C8A-E6F3-4268-9DF8-04B6FACFAAC9}" type="sibTrans" cxnId="{68455E4A-53D4-4A7F-9FB3-DBD1620A809D}">
      <dgm:prSet/>
      <dgm:spPr/>
      <dgm:t>
        <a:bodyPr/>
        <a:lstStyle/>
        <a:p>
          <a:endParaRPr lang="en-GB"/>
        </a:p>
      </dgm:t>
    </dgm:pt>
    <dgm:pt modelId="{57DE66E9-4E3B-4017-BE33-CDC01B9058CA}">
      <dgm:prSet phldrT="[文本]"/>
      <dgm:spPr/>
      <dgm:t>
        <a:bodyPr/>
        <a:lstStyle/>
        <a:p>
          <a:r>
            <a:rPr lang="en-US" altLang="zh-CN" dirty="0"/>
            <a:t>Language &amp; literature</a:t>
          </a:r>
          <a:endParaRPr lang="en-GB" dirty="0"/>
        </a:p>
      </dgm:t>
    </dgm:pt>
    <dgm:pt modelId="{7A1A4C47-FF37-4A39-92DF-BBF76D982261}" type="parTrans" cxnId="{A7BB1C79-0D13-4377-B1EA-ABBD931A8638}">
      <dgm:prSet/>
      <dgm:spPr/>
      <dgm:t>
        <a:bodyPr/>
        <a:lstStyle/>
        <a:p>
          <a:endParaRPr lang="en-GB"/>
        </a:p>
      </dgm:t>
    </dgm:pt>
    <dgm:pt modelId="{92A8389F-BEB3-4161-8408-40C22CFE7A6E}" type="sibTrans" cxnId="{A7BB1C79-0D13-4377-B1EA-ABBD931A8638}">
      <dgm:prSet/>
      <dgm:spPr/>
      <dgm:t>
        <a:bodyPr/>
        <a:lstStyle/>
        <a:p>
          <a:endParaRPr lang="en-GB"/>
        </a:p>
      </dgm:t>
    </dgm:pt>
    <dgm:pt modelId="{433EC39B-13DE-4D0E-BEF6-5BDBAB10279F}" type="pres">
      <dgm:prSet presAssocID="{E80123B7-2724-453D-BDD6-D4CD928FB468}" presName="composite" presStyleCnt="0">
        <dgm:presLayoutVars>
          <dgm:chMax val="1"/>
          <dgm:dir/>
          <dgm:resizeHandles val="exact"/>
        </dgm:presLayoutVars>
      </dgm:prSet>
      <dgm:spPr/>
    </dgm:pt>
    <dgm:pt modelId="{C76E798A-2009-4A3D-AE94-77CC1D43F390}" type="pres">
      <dgm:prSet presAssocID="{E80123B7-2724-453D-BDD6-D4CD928FB468}" presName="radial" presStyleCnt="0">
        <dgm:presLayoutVars>
          <dgm:animLvl val="ctr"/>
        </dgm:presLayoutVars>
      </dgm:prSet>
      <dgm:spPr/>
    </dgm:pt>
    <dgm:pt modelId="{98828ECA-761D-4B08-B795-241016FED4A8}" type="pres">
      <dgm:prSet presAssocID="{A8D6CC01-4493-4EA2-80E1-6FE6C5B2B48E}" presName="centerShape" presStyleLbl="vennNode1" presStyleIdx="0" presStyleCnt="5"/>
      <dgm:spPr/>
    </dgm:pt>
    <dgm:pt modelId="{CCAC49BB-DB68-462A-9D4D-52BA26DC49A3}" type="pres">
      <dgm:prSet presAssocID="{A4D9F6F5-9A39-4EFA-A67E-7CAF365DA103}" presName="node" presStyleLbl="vennNode1" presStyleIdx="1" presStyleCnt="5">
        <dgm:presLayoutVars>
          <dgm:bulletEnabled val="1"/>
        </dgm:presLayoutVars>
      </dgm:prSet>
      <dgm:spPr/>
    </dgm:pt>
    <dgm:pt modelId="{8DCEF689-539E-4481-A3BB-90BE48B56C79}" type="pres">
      <dgm:prSet presAssocID="{0B0D65E4-4216-4DC7-A689-4707EA6D943C}" presName="node" presStyleLbl="vennNode1" presStyleIdx="2" presStyleCnt="5">
        <dgm:presLayoutVars>
          <dgm:bulletEnabled val="1"/>
        </dgm:presLayoutVars>
      </dgm:prSet>
      <dgm:spPr/>
    </dgm:pt>
    <dgm:pt modelId="{BB647ECA-F78E-4696-BCC1-FD3AF379C085}" type="pres">
      <dgm:prSet presAssocID="{C3EC208D-FEA7-4CF2-9793-A733EEBDB92A}" presName="node" presStyleLbl="vennNode1" presStyleIdx="3" presStyleCnt="5">
        <dgm:presLayoutVars>
          <dgm:bulletEnabled val="1"/>
        </dgm:presLayoutVars>
      </dgm:prSet>
      <dgm:spPr/>
    </dgm:pt>
    <dgm:pt modelId="{AC9D43F8-E26D-4D5D-8E83-C6C8C9E5F709}" type="pres">
      <dgm:prSet presAssocID="{57DE66E9-4E3B-4017-BE33-CDC01B9058CA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2B2C6905-105E-4AAF-8352-2C44A26EDC2A}" srcId="{A8D6CC01-4493-4EA2-80E1-6FE6C5B2B48E}" destId="{A4D9F6F5-9A39-4EFA-A67E-7CAF365DA103}" srcOrd="0" destOrd="0" parTransId="{6B524010-65B6-4CB0-AD3A-3057E1E97AE6}" sibTransId="{A882D8AF-B722-41E1-9BD2-ACC3C4DFA23E}"/>
    <dgm:cxn modelId="{200AF406-94D1-413B-ADFE-6AD981BBA9B4}" type="presOf" srcId="{C3EC208D-FEA7-4CF2-9793-A733EEBDB92A}" destId="{BB647ECA-F78E-4696-BCC1-FD3AF379C085}" srcOrd="0" destOrd="0" presId="urn:microsoft.com/office/officeart/2005/8/layout/radial3"/>
    <dgm:cxn modelId="{68455E4A-53D4-4A7F-9FB3-DBD1620A809D}" srcId="{A8D6CC01-4493-4EA2-80E1-6FE6C5B2B48E}" destId="{C3EC208D-FEA7-4CF2-9793-A733EEBDB92A}" srcOrd="2" destOrd="0" parTransId="{19807D57-8E45-4E5C-B7DA-94099593EDD0}" sibTransId="{EC529C8A-E6F3-4268-9DF8-04B6FACFAAC9}"/>
    <dgm:cxn modelId="{EE2B516A-BD6D-4FF8-8B19-9975C8E89D5C}" type="presOf" srcId="{57DE66E9-4E3B-4017-BE33-CDC01B9058CA}" destId="{AC9D43F8-E26D-4D5D-8E83-C6C8C9E5F709}" srcOrd="0" destOrd="0" presId="urn:microsoft.com/office/officeart/2005/8/layout/radial3"/>
    <dgm:cxn modelId="{7BF57158-FC51-4D22-A29C-5210FE41A1A5}" type="presOf" srcId="{A8D6CC01-4493-4EA2-80E1-6FE6C5B2B48E}" destId="{98828ECA-761D-4B08-B795-241016FED4A8}" srcOrd="0" destOrd="0" presId="urn:microsoft.com/office/officeart/2005/8/layout/radial3"/>
    <dgm:cxn modelId="{A7BB1C79-0D13-4377-B1EA-ABBD931A8638}" srcId="{A8D6CC01-4493-4EA2-80E1-6FE6C5B2B48E}" destId="{57DE66E9-4E3B-4017-BE33-CDC01B9058CA}" srcOrd="3" destOrd="0" parTransId="{7A1A4C47-FF37-4A39-92DF-BBF76D982261}" sibTransId="{92A8389F-BEB3-4161-8408-40C22CFE7A6E}"/>
    <dgm:cxn modelId="{3483E282-7106-4074-8B99-FA277910A243}" type="presOf" srcId="{0B0D65E4-4216-4DC7-A689-4707EA6D943C}" destId="{8DCEF689-539E-4481-A3BB-90BE48B56C79}" srcOrd="0" destOrd="0" presId="urn:microsoft.com/office/officeart/2005/8/layout/radial3"/>
    <dgm:cxn modelId="{583FE38D-3E96-4DB0-895B-506BA495B733}" type="presOf" srcId="{E80123B7-2724-453D-BDD6-D4CD928FB468}" destId="{433EC39B-13DE-4D0E-BEF6-5BDBAB10279F}" srcOrd="0" destOrd="0" presId="urn:microsoft.com/office/officeart/2005/8/layout/radial3"/>
    <dgm:cxn modelId="{3C46008F-59B5-49E6-84FC-7B87AA1A46AA}" srcId="{A8D6CC01-4493-4EA2-80E1-6FE6C5B2B48E}" destId="{0B0D65E4-4216-4DC7-A689-4707EA6D943C}" srcOrd="1" destOrd="0" parTransId="{339319CD-C0D4-49DB-9007-EA546F956E33}" sibTransId="{4F5E5F3A-C435-4309-ADDA-22E16865A6D4}"/>
    <dgm:cxn modelId="{1B8A2AA3-D3DB-4943-AE02-0DD74A9F25D9}" type="presOf" srcId="{A4D9F6F5-9A39-4EFA-A67E-7CAF365DA103}" destId="{CCAC49BB-DB68-462A-9D4D-52BA26DC49A3}" srcOrd="0" destOrd="0" presId="urn:microsoft.com/office/officeart/2005/8/layout/radial3"/>
    <dgm:cxn modelId="{3478C8FD-31BE-47DD-BDD4-32C0B13B1C88}" srcId="{E80123B7-2724-453D-BDD6-D4CD928FB468}" destId="{A8D6CC01-4493-4EA2-80E1-6FE6C5B2B48E}" srcOrd="0" destOrd="0" parTransId="{A7D9D861-0AE3-4348-A427-4E68DEEDB53F}" sibTransId="{E7170719-00FD-4CD2-9818-630A90DDA58D}"/>
    <dgm:cxn modelId="{D7E1DFED-B418-4AC0-9C99-1C0F86193DFA}" type="presParOf" srcId="{433EC39B-13DE-4D0E-BEF6-5BDBAB10279F}" destId="{C76E798A-2009-4A3D-AE94-77CC1D43F390}" srcOrd="0" destOrd="0" presId="urn:microsoft.com/office/officeart/2005/8/layout/radial3"/>
    <dgm:cxn modelId="{A7F617C1-AD9E-4D29-A5A4-166DD9088A6F}" type="presParOf" srcId="{C76E798A-2009-4A3D-AE94-77CC1D43F390}" destId="{98828ECA-761D-4B08-B795-241016FED4A8}" srcOrd="0" destOrd="0" presId="urn:microsoft.com/office/officeart/2005/8/layout/radial3"/>
    <dgm:cxn modelId="{35B2CB51-9352-465D-8A81-E4B7712B7724}" type="presParOf" srcId="{C76E798A-2009-4A3D-AE94-77CC1D43F390}" destId="{CCAC49BB-DB68-462A-9D4D-52BA26DC49A3}" srcOrd="1" destOrd="0" presId="urn:microsoft.com/office/officeart/2005/8/layout/radial3"/>
    <dgm:cxn modelId="{D2898174-9CFA-4B19-B1B3-66AAA2B0D53D}" type="presParOf" srcId="{C76E798A-2009-4A3D-AE94-77CC1D43F390}" destId="{8DCEF689-539E-4481-A3BB-90BE48B56C79}" srcOrd="2" destOrd="0" presId="urn:microsoft.com/office/officeart/2005/8/layout/radial3"/>
    <dgm:cxn modelId="{7436FFD5-18AE-4DF6-A78D-BD7E3A5E3B5A}" type="presParOf" srcId="{C76E798A-2009-4A3D-AE94-77CC1D43F390}" destId="{BB647ECA-F78E-4696-BCC1-FD3AF379C085}" srcOrd="3" destOrd="0" presId="urn:microsoft.com/office/officeart/2005/8/layout/radial3"/>
    <dgm:cxn modelId="{DFC34E3A-5422-4AC7-B511-F83F69DF08CE}" type="presParOf" srcId="{C76E798A-2009-4A3D-AE94-77CC1D43F390}" destId="{AC9D43F8-E26D-4D5D-8E83-C6C8C9E5F709}" srcOrd="4" destOrd="0" presId="urn:microsoft.com/office/officeart/2005/8/layout/radial3"/>
  </dgm:cxnLst>
  <dgm:bg>
    <a:solidFill>
      <a:schemeClr val="bg2">
        <a:lumMod val="40000"/>
        <a:lumOff val="60000"/>
        <a:alpha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9E977D-5C79-4694-A5B3-1D8200F7E8B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9E85BA2-3E4D-4C04-AE7D-5A161E20ED0D}">
      <dgm:prSet phldrT="[文本]"/>
      <dgm:spPr>
        <a:solidFill>
          <a:schemeClr val="accent1">
            <a:lumMod val="75000"/>
            <a:alpha val="56000"/>
          </a:schemeClr>
        </a:solidFill>
      </dgm:spPr>
      <dgm:t>
        <a:bodyPr/>
        <a:lstStyle/>
        <a:p>
          <a:r>
            <a:rPr lang="en-GB" dirty="0"/>
            <a:t>Promote the importance of mathematics</a:t>
          </a:r>
        </a:p>
      </dgm:t>
    </dgm:pt>
    <dgm:pt modelId="{F72B5376-F35A-4F33-B4C8-0B33160707E4}" type="parTrans" cxnId="{4BCFA6D1-DF74-4A2C-A204-62127293EE20}">
      <dgm:prSet/>
      <dgm:spPr/>
      <dgm:t>
        <a:bodyPr/>
        <a:lstStyle/>
        <a:p>
          <a:endParaRPr lang="en-GB"/>
        </a:p>
      </dgm:t>
    </dgm:pt>
    <dgm:pt modelId="{C2972D0B-C372-43A2-A5AB-096A0655A57D}" type="sibTrans" cxnId="{4BCFA6D1-DF74-4A2C-A204-62127293EE20}">
      <dgm:prSet/>
      <dgm:spPr/>
      <dgm:t>
        <a:bodyPr/>
        <a:lstStyle/>
        <a:p>
          <a:endParaRPr lang="en-GB"/>
        </a:p>
      </dgm:t>
    </dgm:pt>
    <dgm:pt modelId="{1C5A4110-37A7-4096-A4E9-58D0DDF4100D}">
      <dgm:prSet phldrT="[文本]"/>
      <dgm:spPr>
        <a:solidFill>
          <a:schemeClr val="accent1">
            <a:lumMod val="75000"/>
            <a:alpha val="56000"/>
          </a:schemeClr>
        </a:solidFill>
      </dgm:spPr>
      <dgm:t>
        <a:bodyPr/>
        <a:lstStyle/>
        <a:p>
          <a:r>
            <a:rPr lang="en-GB" dirty="0"/>
            <a:t>‘Can-do’ mindset: schools, parents, carers, communities </a:t>
          </a:r>
        </a:p>
      </dgm:t>
    </dgm:pt>
    <dgm:pt modelId="{0E50885F-A764-46F8-B101-C65F332EBE14}" type="parTrans" cxnId="{204678CB-E8A2-4368-A6A7-1FDB4F301B7A}">
      <dgm:prSet/>
      <dgm:spPr/>
      <dgm:t>
        <a:bodyPr/>
        <a:lstStyle/>
        <a:p>
          <a:endParaRPr lang="en-GB"/>
        </a:p>
      </dgm:t>
    </dgm:pt>
    <dgm:pt modelId="{2EA0318B-D59E-4A96-B3E4-A43EE0501FE8}" type="sibTrans" cxnId="{204678CB-E8A2-4368-A6A7-1FDB4F301B7A}">
      <dgm:prSet/>
      <dgm:spPr/>
      <dgm:t>
        <a:bodyPr/>
        <a:lstStyle/>
        <a:p>
          <a:endParaRPr lang="en-GB"/>
        </a:p>
      </dgm:t>
    </dgm:pt>
    <dgm:pt modelId="{B67DC4A6-BA19-4FF1-B313-7E0008CED4AF}">
      <dgm:prSet phldrT="[文本]"/>
      <dgm:spPr>
        <a:solidFill>
          <a:schemeClr val="accent1">
            <a:lumMod val="75000"/>
            <a:alpha val="56000"/>
          </a:schemeClr>
        </a:solidFill>
      </dgm:spPr>
      <dgm:t>
        <a:bodyPr/>
        <a:lstStyle/>
        <a:p>
          <a:r>
            <a:rPr lang="en-GB" dirty="0"/>
            <a:t>Curriculum implementation</a:t>
          </a:r>
        </a:p>
      </dgm:t>
    </dgm:pt>
    <dgm:pt modelId="{C4DBCF99-6B5C-4513-B678-CB1C030B30AA}" type="parTrans" cxnId="{FD2B1916-9848-4299-868A-99D2E8750878}">
      <dgm:prSet/>
      <dgm:spPr/>
      <dgm:t>
        <a:bodyPr/>
        <a:lstStyle/>
        <a:p>
          <a:endParaRPr lang="en-GB"/>
        </a:p>
      </dgm:t>
    </dgm:pt>
    <dgm:pt modelId="{73967716-EAAD-4B4C-BF21-3DB21A660109}" type="sibTrans" cxnId="{FD2B1916-9848-4299-868A-99D2E8750878}">
      <dgm:prSet/>
      <dgm:spPr/>
      <dgm:t>
        <a:bodyPr/>
        <a:lstStyle/>
        <a:p>
          <a:endParaRPr lang="en-GB"/>
        </a:p>
      </dgm:t>
    </dgm:pt>
    <dgm:pt modelId="{C60571D0-D364-447D-8A41-A314A3BD46BD}" type="pres">
      <dgm:prSet presAssocID="{7C9E977D-5C79-4694-A5B3-1D8200F7E8B4}" presName="linear" presStyleCnt="0">
        <dgm:presLayoutVars>
          <dgm:dir/>
          <dgm:animLvl val="lvl"/>
          <dgm:resizeHandles val="exact"/>
        </dgm:presLayoutVars>
      </dgm:prSet>
      <dgm:spPr/>
    </dgm:pt>
    <dgm:pt modelId="{756AA80E-1CAC-4FC3-81FA-FC0C5895A363}" type="pres">
      <dgm:prSet presAssocID="{99E85BA2-3E4D-4C04-AE7D-5A161E20ED0D}" presName="parentLin" presStyleCnt="0"/>
      <dgm:spPr/>
    </dgm:pt>
    <dgm:pt modelId="{13EAC7D4-1EDF-4A05-BD26-DCD91CCA6CAA}" type="pres">
      <dgm:prSet presAssocID="{99E85BA2-3E4D-4C04-AE7D-5A161E20ED0D}" presName="parentLeftMargin" presStyleLbl="node1" presStyleIdx="0" presStyleCnt="3"/>
      <dgm:spPr/>
    </dgm:pt>
    <dgm:pt modelId="{E15CFB45-87B0-49DB-ABE8-CD9E420D9C97}" type="pres">
      <dgm:prSet presAssocID="{99E85BA2-3E4D-4C04-AE7D-5A161E20ED0D}" presName="parentText" presStyleLbl="node1" presStyleIdx="0" presStyleCnt="3" custScaleX="150037" custLinFactX="-2480" custLinFactNeighborX="-100000" custLinFactNeighborY="-3424">
        <dgm:presLayoutVars>
          <dgm:chMax val="0"/>
          <dgm:bulletEnabled val="1"/>
        </dgm:presLayoutVars>
      </dgm:prSet>
      <dgm:spPr/>
    </dgm:pt>
    <dgm:pt modelId="{C55EB151-8F0E-43E1-A87E-5DF0B3D03496}" type="pres">
      <dgm:prSet presAssocID="{99E85BA2-3E4D-4C04-AE7D-5A161E20ED0D}" presName="negativeSpace" presStyleCnt="0"/>
      <dgm:spPr/>
    </dgm:pt>
    <dgm:pt modelId="{0B9C4368-07D5-47BF-B183-3FDBB118D5DA}" type="pres">
      <dgm:prSet presAssocID="{99E85BA2-3E4D-4C04-AE7D-5A161E20ED0D}" presName="childText" presStyleLbl="conFgAcc1" presStyleIdx="0" presStyleCnt="3">
        <dgm:presLayoutVars>
          <dgm:bulletEnabled val="1"/>
        </dgm:presLayoutVars>
      </dgm:prSet>
      <dgm:spPr/>
    </dgm:pt>
    <dgm:pt modelId="{FF9B2E73-FDC7-4434-9D23-898DE4F31318}" type="pres">
      <dgm:prSet presAssocID="{C2972D0B-C372-43A2-A5AB-096A0655A57D}" presName="spaceBetweenRectangles" presStyleCnt="0"/>
      <dgm:spPr/>
    </dgm:pt>
    <dgm:pt modelId="{87649189-6DDA-42A8-9157-F60CD29A47EA}" type="pres">
      <dgm:prSet presAssocID="{1C5A4110-37A7-4096-A4E9-58D0DDF4100D}" presName="parentLin" presStyleCnt="0"/>
      <dgm:spPr/>
    </dgm:pt>
    <dgm:pt modelId="{D73610D0-AB65-4292-AA36-2F16F4EF4725}" type="pres">
      <dgm:prSet presAssocID="{1C5A4110-37A7-4096-A4E9-58D0DDF4100D}" presName="parentLeftMargin" presStyleLbl="node1" presStyleIdx="0" presStyleCnt="3"/>
      <dgm:spPr/>
    </dgm:pt>
    <dgm:pt modelId="{0FF4D67F-8057-48FF-9231-51302616A94A}" type="pres">
      <dgm:prSet presAssocID="{1C5A4110-37A7-4096-A4E9-58D0DDF4100D}" presName="parentText" presStyleLbl="node1" presStyleIdx="1" presStyleCnt="3" custScaleX="142857" custScaleY="54558" custLinFactNeighborX="-95874" custLinFactNeighborY="-17153">
        <dgm:presLayoutVars>
          <dgm:chMax val="0"/>
          <dgm:bulletEnabled val="1"/>
        </dgm:presLayoutVars>
      </dgm:prSet>
      <dgm:spPr/>
    </dgm:pt>
    <dgm:pt modelId="{9654ACC8-4911-4BD5-90D5-DA036DDCAFBA}" type="pres">
      <dgm:prSet presAssocID="{1C5A4110-37A7-4096-A4E9-58D0DDF4100D}" presName="negativeSpace" presStyleCnt="0"/>
      <dgm:spPr/>
    </dgm:pt>
    <dgm:pt modelId="{06786C93-91A8-45F2-90C1-E0094B6B416B}" type="pres">
      <dgm:prSet presAssocID="{1C5A4110-37A7-4096-A4E9-58D0DDF4100D}" presName="childText" presStyleLbl="conFgAcc1" presStyleIdx="1" presStyleCnt="3">
        <dgm:presLayoutVars>
          <dgm:bulletEnabled val="1"/>
        </dgm:presLayoutVars>
      </dgm:prSet>
      <dgm:spPr/>
    </dgm:pt>
    <dgm:pt modelId="{56901A6A-D3C4-42D1-B4FE-DD0CCBDE752D}" type="pres">
      <dgm:prSet presAssocID="{2EA0318B-D59E-4A96-B3E4-A43EE0501FE8}" presName="spaceBetweenRectangles" presStyleCnt="0"/>
      <dgm:spPr/>
    </dgm:pt>
    <dgm:pt modelId="{DB2A5733-094A-4B43-B10D-D2EAC19FF7B1}" type="pres">
      <dgm:prSet presAssocID="{B67DC4A6-BA19-4FF1-B313-7E0008CED4AF}" presName="parentLin" presStyleCnt="0"/>
      <dgm:spPr/>
    </dgm:pt>
    <dgm:pt modelId="{1183B473-9DC1-4D02-9542-09BF658182E7}" type="pres">
      <dgm:prSet presAssocID="{B67DC4A6-BA19-4FF1-B313-7E0008CED4AF}" presName="parentLeftMargin" presStyleLbl="node1" presStyleIdx="1" presStyleCnt="3"/>
      <dgm:spPr/>
    </dgm:pt>
    <dgm:pt modelId="{5E04B520-77C0-4F13-81C5-1A3E83EE5835}" type="pres">
      <dgm:prSet presAssocID="{B67DC4A6-BA19-4FF1-B313-7E0008CED4AF}" presName="parentText" presStyleLbl="node1" presStyleIdx="2" presStyleCnt="3" custLinFactNeighborX="-91516" custLinFactNeighborY="-21072">
        <dgm:presLayoutVars>
          <dgm:chMax val="0"/>
          <dgm:bulletEnabled val="1"/>
        </dgm:presLayoutVars>
      </dgm:prSet>
      <dgm:spPr/>
    </dgm:pt>
    <dgm:pt modelId="{F6FD896A-3BFE-4BDA-BA19-B1B511796CA6}" type="pres">
      <dgm:prSet presAssocID="{B67DC4A6-BA19-4FF1-B313-7E0008CED4AF}" presName="negativeSpace" presStyleCnt="0"/>
      <dgm:spPr/>
    </dgm:pt>
    <dgm:pt modelId="{8386AB96-D736-41BF-A5D3-758C20C109B3}" type="pres">
      <dgm:prSet presAssocID="{B67DC4A6-BA19-4FF1-B313-7E0008CED4A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D2B1916-9848-4299-868A-99D2E8750878}" srcId="{7C9E977D-5C79-4694-A5B3-1D8200F7E8B4}" destId="{B67DC4A6-BA19-4FF1-B313-7E0008CED4AF}" srcOrd="2" destOrd="0" parTransId="{C4DBCF99-6B5C-4513-B678-CB1C030B30AA}" sibTransId="{73967716-EAAD-4B4C-BF21-3DB21A660109}"/>
    <dgm:cxn modelId="{31606031-B5ED-45D6-826D-056137B76473}" type="presOf" srcId="{99E85BA2-3E4D-4C04-AE7D-5A161E20ED0D}" destId="{13EAC7D4-1EDF-4A05-BD26-DCD91CCA6CAA}" srcOrd="0" destOrd="0" presId="urn:microsoft.com/office/officeart/2005/8/layout/list1"/>
    <dgm:cxn modelId="{4E3ECB33-4C88-48F3-834D-443557C27E5A}" type="presOf" srcId="{1C5A4110-37A7-4096-A4E9-58D0DDF4100D}" destId="{D73610D0-AB65-4292-AA36-2F16F4EF4725}" srcOrd="0" destOrd="0" presId="urn:microsoft.com/office/officeart/2005/8/layout/list1"/>
    <dgm:cxn modelId="{0B358549-F639-4748-8F93-DA7A8444A276}" type="presOf" srcId="{B67DC4A6-BA19-4FF1-B313-7E0008CED4AF}" destId="{5E04B520-77C0-4F13-81C5-1A3E83EE5835}" srcOrd="1" destOrd="0" presId="urn:microsoft.com/office/officeart/2005/8/layout/list1"/>
    <dgm:cxn modelId="{3B676A95-A323-4761-B93D-B906AD95E7D0}" type="presOf" srcId="{1C5A4110-37A7-4096-A4E9-58D0DDF4100D}" destId="{0FF4D67F-8057-48FF-9231-51302616A94A}" srcOrd="1" destOrd="0" presId="urn:microsoft.com/office/officeart/2005/8/layout/list1"/>
    <dgm:cxn modelId="{61E1D1A0-0931-46A6-B73E-173EE72D58AC}" type="presOf" srcId="{B67DC4A6-BA19-4FF1-B313-7E0008CED4AF}" destId="{1183B473-9DC1-4D02-9542-09BF658182E7}" srcOrd="0" destOrd="0" presId="urn:microsoft.com/office/officeart/2005/8/layout/list1"/>
    <dgm:cxn modelId="{204678CB-E8A2-4368-A6A7-1FDB4F301B7A}" srcId="{7C9E977D-5C79-4694-A5B3-1D8200F7E8B4}" destId="{1C5A4110-37A7-4096-A4E9-58D0DDF4100D}" srcOrd="1" destOrd="0" parTransId="{0E50885F-A764-46F8-B101-C65F332EBE14}" sibTransId="{2EA0318B-D59E-4A96-B3E4-A43EE0501FE8}"/>
    <dgm:cxn modelId="{4BCFA6D1-DF74-4A2C-A204-62127293EE20}" srcId="{7C9E977D-5C79-4694-A5B3-1D8200F7E8B4}" destId="{99E85BA2-3E4D-4C04-AE7D-5A161E20ED0D}" srcOrd="0" destOrd="0" parTransId="{F72B5376-F35A-4F33-B4C8-0B33160707E4}" sibTransId="{C2972D0B-C372-43A2-A5AB-096A0655A57D}"/>
    <dgm:cxn modelId="{7C4A9CEF-81C4-4277-9155-B984BBA99907}" type="presOf" srcId="{99E85BA2-3E4D-4C04-AE7D-5A161E20ED0D}" destId="{E15CFB45-87B0-49DB-ABE8-CD9E420D9C97}" srcOrd="1" destOrd="0" presId="urn:microsoft.com/office/officeart/2005/8/layout/list1"/>
    <dgm:cxn modelId="{F3100DF2-8751-4BCD-8B4A-74D7F1ACD9F3}" type="presOf" srcId="{7C9E977D-5C79-4694-A5B3-1D8200F7E8B4}" destId="{C60571D0-D364-447D-8A41-A314A3BD46BD}" srcOrd="0" destOrd="0" presId="urn:microsoft.com/office/officeart/2005/8/layout/list1"/>
    <dgm:cxn modelId="{D3827604-9892-4280-B2B7-C116F6336FD9}" type="presParOf" srcId="{C60571D0-D364-447D-8A41-A314A3BD46BD}" destId="{756AA80E-1CAC-4FC3-81FA-FC0C5895A363}" srcOrd="0" destOrd="0" presId="urn:microsoft.com/office/officeart/2005/8/layout/list1"/>
    <dgm:cxn modelId="{2A0E5649-3791-44B9-B2E7-74A9CE0657CA}" type="presParOf" srcId="{756AA80E-1CAC-4FC3-81FA-FC0C5895A363}" destId="{13EAC7D4-1EDF-4A05-BD26-DCD91CCA6CAA}" srcOrd="0" destOrd="0" presId="urn:microsoft.com/office/officeart/2005/8/layout/list1"/>
    <dgm:cxn modelId="{11780890-8A86-46B7-A03B-0427E456A4B9}" type="presParOf" srcId="{756AA80E-1CAC-4FC3-81FA-FC0C5895A363}" destId="{E15CFB45-87B0-49DB-ABE8-CD9E420D9C97}" srcOrd="1" destOrd="0" presId="urn:microsoft.com/office/officeart/2005/8/layout/list1"/>
    <dgm:cxn modelId="{D17656ED-A330-4F9D-A467-F372CF702216}" type="presParOf" srcId="{C60571D0-D364-447D-8A41-A314A3BD46BD}" destId="{C55EB151-8F0E-43E1-A87E-5DF0B3D03496}" srcOrd="1" destOrd="0" presId="urn:microsoft.com/office/officeart/2005/8/layout/list1"/>
    <dgm:cxn modelId="{D71A28F4-E9AF-4195-8C90-79125F0BBB0C}" type="presParOf" srcId="{C60571D0-D364-447D-8A41-A314A3BD46BD}" destId="{0B9C4368-07D5-47BF-B183-3FDBB118D5DA}" srcOrd="2" destOrd="0" presId="urn:microsoft.com/office/officeart/2005/8/layout/list1"/>
    <dgm:cxn modelId="{36FB4705-54E8-46CD-B2B1-091D0B06AAC5}" type="presParOf" srcId="{C60571D0-D364-447D-8A41-A314A3BD46BD}" destId="{FF9B2E73-FDC7-4434-9D23-898DE4F31318}" srcOrd="3" destOrd="0" presId="urn:microsoft.com/office/officeart/2005/8/layout/list1"/>
    <dgm:cxn modelId="{82DB534D-4C8C-4CEC-9983-8AC075F0163B}" type="presParOf" srcId="{C60571D0-D364-447D-8A41-A314A3BD46BD}" destId="{87649189-6DDA-42A8-9157-F60CD29A47EA}" srcOrd="4" destOrd="0" presId="urn:microsoft.com/office/officeart/2005/8/layout/list1"/>
    <dgm:cxn modelId="{337AD911-84B7-4366-8836-529E891C00AA}" type="presParOf" srcId="{87649189-6DDA-42A8-9157-F60CD29A47EA}" destId="{D73610D0-AB65-4292-AA36-2F16F4EF4725}" srcOrd="0" destOrd="0" presId="urn:microsoft.com/office/officeart/2005/8/layout/list1"/>
    <dgm:cxn modelId="{7AF40B32-767A-4DB9-97BA-F587251E3C56}" type="presParOf" srcId="{87649189-6DDA-42A8-9157-F60CD29A47EA}" destId="{0FF4D67F-8057-48FF-9231-51302616A94A}" srcOrd="1" destOrd="0" presId="urn:microsoft.com/office/officeart/2005/8/layout/list1"/>
    <dgm:cxn modelId="{F1B31216-5BC1-425F-93C3-E8EBE0533C29}" type="presParOf" srcId="{C60571D0-D364-447D-8A41-A314A3BD46BD}" destId="{9654ACC8-4911-4BD5-90D5-DA036DDCAFBA}" srcOrd="5" destOrd="0" presId="urn:microsoft.com/office/officeart/2005/8/layout/list1"/>
    <dgm:cxn modelId="{622AB335-C877-46B5-AB44-69A7D206147B}" type="presParOf" srcId="{C60571D0-D364-447D-8A41-A314A3BD46BD}" destId="{06786C93-91A8-45F2-90C1-E0094B6B416B}" srcOrd="6" destOrd="0" presId="urn:microsoft.com/office/officeart/2005/8/layout/list1"/>
    <dgm:cxn modelId="{4426714F-77D2-4499-BB68-6443CE55FA57}" type="presParOf" srcId="{C60571D0-D364-447D-8A41-A314A3BD46BD}" destId="{56901A6A-D3C4-42D1-B4FE-DD0CCBDE752D}" srcOrd="7" destOrd="0" presId="urn:microsoft.com/office/officeart/2005/8/layout/list1"/>
    <dgm:cxn modelId="{049F6E2B-CBB4-457F-B527-CCB7C0396882}" type="presParOf" srcId="{C60571D0-D364-447D-8A41-A314A3BD46BD}" destId="{DB2A5733-094A-4B43-B10D-D2EAC19FF7B1}" srcOrd="8" destOrd="0" presId="urn:microsoft.com/office/officeart/2005/8/layout/list1"/>
    <dgm:cxn modelId="{C67036EF-6104-4BE4-B13C-9ED729E4446E}" type="presParOf" srcId="{DB2A5733-094A-4B43-B10D-D2EAC19FF7B1}" destId="{1183B473-9DC1-4D02-9542-09BF658182E7}" srcOrd="0" destOrd="0" presId="urn:microsoft.com/office/officeart/2005/8/layout/list1"/>
    <dgm:cxn modelId="{5761077E-F407-4F07-BC9A-1E830D80FCAA}" type="presParOf" srcId="{DB2A5733-094A-4B43-B10D-D2EAC19FF7B1}" destId="{5E04B520-77C0-4F13-81C5-1A3E83EE5835}" srcOrd="1" destOrd="0" presId="urn:microsoft.com/office/officeart/2005/8/layout/list1"/>
    <dgm:cxn modelId="{C25FC30D-EB9F-4427-8731-D5A5119950A5}" type="presParOf" srcId="{C60571D0-D364-447D-8A41-A314A3BD46BD}" destId="{F6FD896A-3BFE-4BDA-BA19-B1B511796CA6}" srcOrd="9" destOrd="0" presId="urn:microsoft.com/office/officeart/2005/8/layout/list1"/>
    <dgm:cxn modelId="{B0C5EA27-9593-41AE-95C0-D1D2CCEB6881}" type="presParOf" srcId="{C60571D0-D364-447D-8A41-A314A3BD46BD}" destId="{8386AB96-D736-41BF-A5D3-758C20C109B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4F4E9A4-1179-4172-865B-B4ED453F59B1}" type="doc">
      <dgm:prSet loTypeId="urn:microsoft.com/office/officeart/2005/8/layout/hProcess9" loCatId="process" qsTypeId="urn:microsoft.com/office/officeart/2005/8/quickstyle/simple3" qsCatId="simple" csTypeId="urn:microsoft.com/office/officeart/2005/8/colors/accent1_2" csCatId="accent1" phldr="1"/>
      <dgm:spPr/>
    </dgm:pt>
    <dgm:pt modelId="{34A8A8BA-AA1C-4400-890E-EB04D63E9380}">
      <dgm:prSet phldrT="[文本]"/>
      <dgm:spPr/>
      <dgm:t>
        <a:bodyPr/>
        <a:lstStyle/>
        <a:p>
          <a:r>
            <a:rPr lang="en-GB" dirty="0"/>
            <a:t>Core inspection: 50%+ secondary &amp; all-year schools</a:t>
          </a:r>
        </a:p>
      </dgm:t>
    </dgm:pt>
    <dgm:pt modelId="{7E9BC2B7-6758-4B98-A443-721C0FD5D7EB}" type="parTrans" cxnId="{16C2A6BE-5D45-4DC9-8250-43F37FE18AD1}">
      <dgm:prSet/>
      <dgm:spPr/>
      <dgm:t>
        <a:bodyPr/>
        <a:lstStyle/>
        <a:p>
          <a:endParaRPr lang="en-GB"/>
        </a:p>
      </dgm:t>
    </dgm:pt>
    <dgm:pt modelId="{A52716EC-FEBA-480F-9BD9-7CE39E8624A9}" type="sibTrans" cxnId="{16C2A6BE-5D45-4DC9-8250-43F37FE18AD1}">
      <dgm:prSet/>
      <dgm:spPr/>
      <dgm:t>
        <a:bodyPr/>
        <a:lstStyle/>
        <a:p>
          <a:endParaRPr lang="en-GB"/>
        </a:p>
      </dgm:t>
    </dgm:pt>
    <dgm:pt modelId="{F132A951-2A03-4F52-AEFD-D237005F983C}">
      <dgm:prSet phldrT="[文本]"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Sound provision to develop students’ numeracy: 50%+ of those schools </a:t>
          </a:r>
        </a:p>
      </dgm:t>
    </dgm:pt>
    <dgm:pt modelId="{84C7B022-9ADB-4421-80F8-B7C5F2D1DF20}" type="parTrans" cxnId="{67C95313-965B-4D45-A236-7056AC8C821E}">
      <dgm:prSet/>
      <dgm:spPr/>
      <dgm:t>
        <a:bodyPr/>
        <a:lstStyle/>
        <a:p>
          <a:endParaRPr lang="en-GB"/>
        </a:p>
      </dgm:t>
    </dgm:pt>
    <dgm:pt modelId="{551FBDC9-2B2A-47FA-852E-0232F1D396E2}" type="sibTrans" cxnId="{67C95313-965B-4D45-A236-7056AC8C821E}">
      <dgm:prSet/>
      <dgm:spPr/>
      <dgm:t>
        <a:bodyPr/>
        <a:lstStyle/>
        <a:p>
          <a:endParaRPr lang="en-GB"/>
        </a:p>
      </dgm:t>
    </dgm:pt>
    <dgm:pt modelId="{BC237285-0476-4C18-8DE3-9F27C9B9AB2E}">
      <dgm:prSet phldrT="[文本]"/>
      <dgm:spPr/>
      <dgm:t>
        <a:bodyPr/>
        <a:lstStyle/>
        <a:p>
          <a:r>
            <a:rPr lang="en-GB" dirty="0"/>
            <a:t>Recommendation to improve provision: around 50% schools</a:t>
          </a:r>
        </a:p>
      </dgm:t>
    </dgm:pt>
    <dgm:pt modelId="{4F2E1008-2D97-4801-89F1-CC5D7C207DA9}" type="parTrans" cxnId="{145FC1CC-DFDB-409A-98B0-2FF9C2C66040}">
      <dgm:prSet/>
      <dgm:spPr/>
      <dgm:t>
        <a:bodyPr/>
        <a:lstStyle/>
        <a:p>
          <a:endParaRPr lang="en-GB"/>
        </a:p>
      </dgm:t>
    </dgm:pt>
    <dgm:pt modelId="{537DC795-476C-4DA6-BD72-E084D602400C}" type="sibTrans" cxnId="{145FC1CC-DFDB-409A-98B0-2FF9C2C66040}">
      <dgm:prSet/>
      <dgm:spPr/>
      <dgm:t>
        <a:bodyPr/>
        <a:lstStyle/>
        <a:p>
          <a:endParaRPr lang="en-GB"/>
        </a:p>
      </dgm:t>
    </dgm:pt>
    <dgm:pt modelId="{E2A63E1A-2AAB-44B1-B847-4508C9C4AE10}" type="pres">
      <dgm:prSet presAssocID="{24F4E9A4-1179-4172-865B-B4ED453F59B1}" presName="CompostProcess" presStyleCnt="0">
        <dgm:presLayoutVars>
          <dgm:dir/>
          <dgm:resizeHandles val="exact"/>
        </dgm:presLayoutVars>
      </dgm:prSet>
      <dgm:spPr/>
    </dgm:pt>
    <dgm:pt modelId="{B254C900-8D46-49D2-8B37-9FF17D93EBA2}" type="pres">
      <dgm:prSet presAssocID="{24F4E9A4-1179-4172-865B-B4ED453F59B1}" presName="arrow" presStyleLbl="bgShp" presStyleIdx="0" presStyleCnt="1"/>
      <dgm:spPr/>
    </dgm:pt>
    <dgm:pt modelId="{02697259-7C0C-4B6C-872C-7A64BD1CB209}" type="pres">
      <dgm:prSet presAssocID="{24F4E9A4-1179-4172-865B-B4ED453F59B1}" presName="linearProcess" presStyleCnt="0"/>
      <dgm:spPr/>
    </dgm:pt>
    <dgm:pt modelId="{0604E53C-BB64-4C2E-B16C-E57D3B19C3BE}" type="pres">
      <dgm:prSet presAssocID="{34A8A8BA-AA1C-4400-890E-EB04D63E9380}" presName="textNode" presStyleLbl="node1" presStyleIdx="0" presStyleCnt="3">
        <dgm:presLayoutVars>
          <dgm:bulletEnabled val="1"/>
        </dgm:presLayoutVars>
      </dgm:prSet>
      <dgm:spPr/>
    </dgm:pt>
    <dgm:pt modelId="{395A6BB8-A017-4C11-B728-716410BD8373}" type="pres">
      <dgm:prSet presAssocID="{A52716EC-FEBA-480F-9BD9-7CE39E8624A9}" presName="sibTrans" presStyleCnt="0"/>
      <dgm:spPr/>
    </dgm:pt>
    <dgm:pt modelId="{A6D0B6F5-3824-43AB-A507-447A9EE288C1}" type="pres">
      <dgm:prSet presAssocID="{F132A951-2A03-4F52-AEFD-D237005F983C}" presName="textNode" presStyleLbl="node1" presStyleIdx="1" presStyleCnt="3">
        <dgm:presLayoutVars>
          <dgm:bulletEnabled val="1"/>
        </dgm:presLayoutVars>
      </dgm:prSet>
      <dgm:spPr/>
    </dgm:pt>
    <dgm:pt modelId="{21613ABD-2EC7-436A-B881-260F646DD78B}" type="pres">
      <dgm:prSet presAssocID="{551FBDC9-2B2A-47FA-852E-0232F1D396E2}" presName="sibTrans" presStyleCnt="0"/>
      <dgm:spPr/>
    </dgm:pt>
    <dgm:pt modelId="{BE3F3AF9-2E0B-4101-937B-D121BB0171DC}" type="pres">
      <dgm:prSet presAssocID="{BC237285-0476-4C18-8DE3-9F27C9B9AB2E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67C95313-965B-4D45-A236-7056AC8C821E}" srcId="{24F4E9A4-1179-4172-865B-B4ED453F59B1}" destId="{F132A951-2A03-4F52-AEFD-D237005F983C}" srcOrd="1" destOrd="0" parTransId="{84C7B022-9ADB-4421-80F8-B7C5F2D1DF20}" sibTransId="{551FBDC9-2B2A-47FA-852E-0232F1D396E2}"/>
    <dgm:cxn modelId="{B261C12F-FEF6-4942-8AD0-7C3B9A7642F1}" type="presOf" srcId="{24F4E9A4-1179-4172-865B-B4ED453F59B1}" destId="{E2A63E1A-2AAB-44B1-B847-4508C9C4AE10}" srcOrd="0" destOrd="0" presId="urn:microsoft.com/office/officeart/2005/8/layout/hProcess9"/>
    <dgm:cxn modelId="{D143F63E-2FE5-4C0F-ADC7-B835A8A153ED}" type="presOf" srcId="{F132A951-2A03-4F52-AEFD-D237005F983C}" destId="{A6D0B6F5-3824-43AB-A507-447A9EE288C1}" srcOrd="0" destOrd="0" presId="urn:microsoft.com/office/officeart/2005/8/layout/hProcess9"/>
    <dgm:cxn modelId="{B47AFA98-228F-4CF8-A6A6-5096972ED0B1}" type="presOf" srcId="{34A8A8BA-AA1C-4400-890E-EB04D63E9380}" destId="{0604E53C-BB64-4C2E-B16C-E57D3B19C3BE}" srcOrd="0" destOrd="0" presId="urn:microsoft.com/office/officeart/2005/8/layout/hProcess9"/>
    <dgm:cxn modelId="{6370BAB5-EAB5-4078-A991-28EC39EB28B7}" type="presOf" srcId="{BC237285-0476-4C18-8DE3-9F27C9B9AB2E}" destId="{BE3F3AF9-2E0B-4101-937B-D121BB0171DC}" srcOrd="0" destOrd="0" presId="urn:microsoft.com/office/officeart/2005/8/layout/hProcess9"/>
    <dgm:cxn modelId="{16C2A6BE-5D45-4DC9-8250-43F37FE18AD1}" srcId="{24F4E9A4-1179-4172-865B-B4ED453F59B1}" destId="{34A8A8BA-AA1C-4400-890E-EB04D63E9380}" srcOrd="0" destOrd="0" parTransId="{7E9BC2B7-6758-4B98-A443-721C0FD5D7EB}" sibTransId="{A52716EC-FEBA-480F-9BD9-7CE39E8624A9}"/>
    <dgm:cxn modelId="{145FC1CC-DFDB-409A-98B0-2FF9C2C66040}" srcId="{24F4E9A4-1179-4172-865B-B4ED453F59B1}" destId="{BC237285-0476-4C18-8DE3-9F27C9B9AB2E}" srcOrd="2" destOrd="0" parTransId="{4F2E1008-2D97-4801-89F1-CC5D7C207DA9}" sibTransId="{537DC795-476C-4DA6-BD72-E084D602400C}"/>
    <dgm:cxn modelId="{956FA367-C3F7-4B5E-B505-7397ECE28CAC}" type="presParOf" srcId="{E2A63E1A-2AAB-44B1-B847-4508C9C4AE10}" destId="{B254C900-8D46-49D2-8B37-9FF17D93EBA2}" srcOrd="0" destOrd="0" presId="urn:microsoft.com/office/officeart/2005/8/layout/hProcess9"/>
    <dgm:cxn modelId="{7BB17444-5B56-4AB3-A99F-004BD4980810}" type="presParOf" srcId="{E2A63E1A-2AAB-44B1-B847-4508C9C4AE10}" destId="{02697259-7C0C-4B6C-872C-7A64BD1CB209}" srcOrd="1" destOrd="0" presId="urn:microsoft.com/office/officeart/2005/8/layout/hProcess9"/>
    <dgm:cxn modelId="{94C8F1F7-AB06-45F1-888D-EA8DC129EE10}" type="presParOf" srcId="{02697259-7C0C-4B6C-872C-7A64BD1CB209}" destId="{0604E53C-BB64-4C2E-B16C-E57D3B19C3BE}" srcOrd="0" destOrd="0" presId="urn:microsoft.com/office/officeart/2005/8/layout/hProcess9"/>
    <dgm:cxn modelId="{4D5ED300-D453-496B-AFA4-17A8C4117103}" type="presParOf" srcId="{02697259-7C0C-4B6C-872C-7A64BD1CB209}" destId="{395A6BB8-A017-4C11-B728-716410BD8373}" srcOrd="1" destOrd="0" presId="urn:microsoft.com/office/officeart/2005/8/layout/hProcess9"/>
    <dgm:cxn modelId="{F157CD53-8542-47E8-95BD-84CCE391F342}" type="presParOf" srcId="{02697259-7C0C-4B6C-872C-7A64BD1CB209}" destId="{A6D0B6F5-3824-43AB-A507-447A9EE288C1}" srcOrd="2" destOrd="0" presId="urn:microsoft.com/office/officeart/2005/8/layout/hProcess9"/>
    <dgm:cxn modelId="{63A017D6-BDCF-4D7B-B91B-FAF52192426C}" type="presParOf" srcId="{02697259-7C0C-4B6C-872C-7A64BD1CB209}" destId="{21613ABD-2EC7-436A-B881-260F646DD78B}" srcOrd="3" destOrd="0" presId="urn:microsoft.com/office/officeart/2005/8/layout/hProcess9"/>
    <dgm:cxn modelId="{C6F69977-79F9-4EDF-8E6B-E9721242C68B}" type="presParOf" srcId="{02697259-7C0C-4B6C-872C-7A64BD1CB209}" destId="{BE3F3AF9-2E0B-4101-937B-D121BB0171D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7E3AB1-80EA-4F6C-8CB3-D841F2D53BE3}" type="doc">
      <dgm:prSet loTypeId="urn:microsoft.com/office/officeart/2005/8/layout/gear1" loCatId="cycle" qsTypeId="urn:microsoft.com/office/officeart/2005/8/quickstyle/simple1" qsCatId="simple" csTypeId="urn:microsoft.com/office/officeart/2005/8/colors/accent1_2" csCatId="accent1" phldr="1"/>
      <dgm:spPr/>
    </dgm:pt>
    <dgm:pt modelId="{7DC8C3C1-A514-4A0F-B413-0AFC48A28489}">
      <dgm:prSet phldrT="[文本]"/>
      <dgm:spPr/>
      <dgm:t>
        <a:bodyPr/>
        <a:lstStyle/>
        <a:p>
          <a:r>
            <a:rPr lang="en-GB" dirty="0"/>
            <a:t>Maths teacher</a:t>
          </a:r>
        </a:p>
      </dgm:t>
    </dgm:pt>
    <dgm:pt modelId="{43F30EEE-93F0-4B2E-99F8-995DFA3DF609}" type="parTrans" cxnId="{6DFFDB92-6FBB-4701-90DE-4CFD284445C4}">
      <dgm:prSet/>
      <dgm:spPr/>
      <dgm:t>
        <a:bodyPr/>
        <a:lstStyle/>
        <a:p>
          <a:endParaRPr lang="en-GB"/>
        </a:p>
      </dgm:t>
    </dgm:pt>
    <dgm:pt modelId="{120C0970-85EC-4459-927F-05E274D5599F}" type="sibTrans" cxnId="{6DFFDB92-6FBB-4701-90DE-4CFD284445C4}">
      <dgm:prSet/>
      <dgm:spPr/>
      <dgm:t>
        <a:bodyPr/>
        <a:lstStyle/>
        <a:p>
          <a:endParaRPr lang="en-GB"/>
        </a:p>
      </dgm:t>
    </dgm:pt>
    <dgm:pt modelId="{B68E6739-6AFE-455B-BFE3-1369D799142B}">
      <dgm:prSet phldrT="[文本]"/>
      <dgm:spPr/>
      <dgm:t>
        <a:bodyPr/>
        <a:lstStyle/>
        <a:p>
          <a:r>
            <a:rPr lang="en-GB" dirty="0"/>
            <a:t>Science teacher</a:t>
          </a:r>
        </a:p>
      </dgm:t>
    </dgm:pt>
    <dgm:pt modelId="{02B43553-3095-463B-8DC2-9F9D2FEA56A9}" type="parTrans" cxnId="{F0A999C7-AF2D-47BB-B713-356ABF81C4FA}">
      <dgm:prSet/>
      <dgm:spPr/>
      <dgm:t>
        <a:bodyPr/>
        <a:lstStyle/>
        <a:p>
          <a:endParaRPr lang="en-GB"/>
        </a:p>
      </dgm:t>
    </dgm:pt>
    <dgm:pt modelId="{967A8494-A45C-44D7-9C02-27C86F9AEF0E}" type="sibTrans" cxnId="{F0A999C7-AF2D-47BB-B713-356ABF81C4FA}">
      <dgm:prSet/>
      <dgm:spPr/>
      <dgm:t>
        <a:bodyPr/>
        <a:lstStyle/>
        <a:p>
          <a:endParaRPr lang="en-GB"/>
        </a:p>
      </dgm:t>
    </dgm:pt>
    <dgm:pt modelId="{A2ACA649-E8D7-4759-9236-4630D1DC9360}">
      <dgm:prSet phldrT="[文本]"/>
      <dgm:spPr/>
      <dgm:t>
        <a:bodyPr/>
        <a:lstStyle/>
        <a:p>
          <a:r>
            <a:rPr lang="en-GB" dirty="0"/>
            <a:t>Geography teacher</a:t>
          </a:r>
        </a:p>
      </dgm:t>
    </dgm:pt>
    <dgm:pt modelId="{0BD6983F-3C5A-46B0-809B-915FF400DC6E}" type="parTrans" cxnId="{6259919C-D8BD-4611-BCB7-F1D43BB2A80E}">
      <dgm:prSet/>
      <dgm:spPr/>
      <dgm:t>
        <a:bodyPr/>
        <a:lstStyle/>
        <a:p>
          <a:endParaRPr lang="en-GB"/>
        </a:p>
      </dgm:t>
    </dgm:pt>
    <dgm:pt modelId="{159B0DCA-B2A4-4544-B1C2-E100321FBBD3}" type="sibTrans" cxnId="{6259919C-D8BD-4611-BCB7-F1D43BB2A80E}">
      <dgm:prSet/>
      <dgm:spPr/>
      <dgm:t>
        <a:bodyPr/>
        <a:lstStyle/>
        <a:p>
          <a:endParaRPr lang="en-GB"/>
        </a:p>
      </dgm:t>
    </dgm:pt>
    <dgm:pt modelId="{4678CFE5-7FED-4074-9E22-255EF436609B}" type="pres">
      <dgm:prSet presAssocID="{5D7E3AB1-80EA-4F6C-8CB3-D841F2D53BE3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8C726AF3-C820-405B-9B6E-5755792EE8BE}" type="pres">
      <dgm:prSet presAssocID="{7DC8C3C1-A514-4A0F-B413-0AFC48A28489}" presName="gear1" presStyleLbl="node1" presStyleIdx="0" presStyleCnt="3">
        <dgm:presLayoutVars>
          <dgm:chMax val="1"/>
          <dgm:bulletEnabled val="1"/>
        </dgm:presLayoutVars>
      </dgm:prSet>
      <dgm:spPr/>
    </dgm:pt>
    <dgm:pt modelId="{A4452767-44AC-4A9C-B4D0-7E1963303EBE}" type="pres">
      <dgm:prSet presAssocID="{7DC8C3C1-A514-4A0F-B413-0AFC48A28489}" presName="gear1srcNode" presStyleLbl="node1" presStyleIdx="0" presStyleCnt="3"/>
      <dgm:spPr/>
    </dgm:pt>
    <dgm:pt modelId="{594BFC5E-8B9B-449F-B718-16210FE0BA29}" type="pres">
      <dgm:prSet presAssocID="{7DC8C3C1-A514-4A0F-B413-0AFC48A28489}" presName="gear1dstNode" presStyleLbl="node1" presStyleIdx="0" presStyleCnt="3"/>
      <dgm:spPr/>
    </dgm:pt>
    <dgm:pt modelId="{E80C0A57-065E-408D-889B-9C49F7326D89}" type="pres">
      <dgm:prSet presAssocID="{B68E6739-6AFE-455B-BFE3-1369D799142B}" presName="gear2" presStyleLbl="node1" presStyleIdx="1" presStyleCnt="3">
        <dgm:presLayoutVars>
          <dgm:chMax val="1"/>
          <dgm:bulletEnabled val="1"/>
        </dgm:presLayoutVars>
      </dgm:prSet>
      <dgm:spPr/>
    </dgm:pt>
    <dgm:pt modelId="{DA2D4029-CC2C-46F8-A456-FB795FF0184C}" type="pres">
      <dgm:prSet presAssocID="{B68E6739-6AFE-455B-BFE3-1369D799142B}" presName="gear2srcNode" presStyleLbl="node1" presStyleIdx="1" presStyleCnt="3"/>
      <dgm:spPr/>
    </dgm:pt>
    <dgm:pt modelId="{7EFBE7EA-FC37-40AA-A71B-FB53B92034FC}" type="pres">
      <dgm:prSet presAssocID="{B68E6739-6AFE-455B-BFE3-1369D799142B}" presName="gear2dstNode" presStyleLbl="node1" presStyleIdx="1" presStyleCnt="3"/>
      <dgm:spPr/>
    </dgm:pt>
    <dgm:pt modelId="{C57F343E-0985-4230-B422-18D0780404CC}" type="pres">
      <dgm:prSet presAssocID="{A2ACA649-E8D7-4759-9236-4630D1DC9360}" presName="gear3" presStyleLbl="node1" presStyleIdx="2" presStyleCnt="3"/>
      <dgm:spPr/>
    </dgm:pt>
    <dgm:pt modelId="{6B27BB98-C52A-47FB-86B4-EDD8DFDC9565}" type="pres">
      <dgm:prSet presAssocID="{A2ACA649-E8D7-4759-9236-4630D1DC9360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E3FEFEBA-D02D-4B3F-8D1B-A076E8D162D6}" type="pres">
      <dgm:prSet presAssocID="{A2ACA649-E8D7-4759-9236-4630D1DC9360}" presName="gear3srcNode" presStyleLbl="node1" presStyleIdx="2" presStyleCnt="3"/>
      <dgm:spPr/>
    </dgm:pt>
    <dgm:pt modelId="{355CA1C7-79CB-4D12-BFE5-3E4A5D3CBA8F}" type="pres">
      <dgm:prSet presAssocID="{A2ACA649-E8D7-4759-9236-4630D1DC9360}" presName="gear3dstNode" presStyleLbl="node1" presStyleIdx="2" presStyleCnt="3"/>
      <dgm:spPr/>
    </dgm:pt>
    <dgm:pt modelId="{459B67C4-7391-4A53-9A18-9408D5407D07}" type="pres">
      <dgm:prSet presAssocID="{120C0970-85EC-4459-927F-05E274D5599F}" presName="connector1" presStyleLbl="sibTrans2D1" presStyleIdx="0" presStyleCnt="3"/>
      <dgm:spPr/>
    </dgm:pt>
    <dgm:pt modelId="{3D953CD2-E942-4C31-A125-E569E9AE4653}" type="pres">
      <dgm:prSet presAssocID="{967A8494-A45C-44D7-9C02-27C86F9AEF0E}" presName="connector2" presStyleLbl="sibTrans2D1" presStyleIdx="1" presStyleCnt="3"/>
      <dgm:spPr/>
    </dgm:pt>
    <dgm:pt modelId="{A405F137-9A1B-4B88-8452-D4A25953B687}" type="pres">
      <dgm:prSet presAssocID="{159B0DCA-B2A4-4544-B1C2-E100321FBBD3}" presName="connector3" presStyleLbl="sibTrans2D1" presStyleIdx="2" presStyleCnt="3"/>
      <dgm:spPr/>
    </dgm:pt>
  </dgm:ptLst>
  <dgm:cxnLst>
    <dgm:cxn modelId="{9EB1EF28-CCBA-46EF-A6F7-10C7BC181CEA}" type="presOf" srcId="{B68E6739-6AFE-455B-BFE3-1369D799142B}" destId="{7EFBE7EA-FC37-40AA-A71B-FB53B92034FC}" srcOrd="2" destOrd="0" presId="urn:microsoft.com/office/officeart/2005/8/layout/gear1"/>
    <dgm:cxn modelId="{579D0132-1F03-4C52-A752-586C0D67B27C}" type="presOf" srcId="{7DC8C3C1-A514-4A0F-B413-0AFC48A28489}" destId="{A4452767-44AC-4A9C-B4D0-7E1963303EBE}" srcOrd="1" destOrd="0" presId="urn:microsoft.com/office/officeart/2005/8/layout/gear1"/>
    <dgm:cxn modelId="{5222185C-B504-48DB-80C5-70DB1BE9D61B}" type="presOf" srcId="{967A8494-A45C-44D7-9C02-27C86F9AEF0E}" destId="{3D953CD2-E942-4C31-A125-E569E9AE4653}" srcOrd="0" destOrd="0" presId="urn:microsoft.com/office/officeart/2005/8/layout/gear1"/>
    <dgm:cxn modelId="{042CA848-C953-4983-9AB4-F5BF91FA537D}" type="presOf" srcId="{120C0970-85EC-4459-927F-05E274D5599F}" destId="{459B67C4-7391-4A53-9A18-9408D5407D07}" srcOrd="0" destOrd="0" presId="urn:microsoft.com/office/officeart/2005/8/layout/gear1"/>
    <dgm:cxn modelId="{A0A5A649-771E-49E2-BD10-FCD781CCC549}" type="presOf" srcId="{5D7E3AB1-80EA-4F6C-8CB3-D841F2D53BE3}" destId="{4678CFE5-7FED-4074-9E22-255EF436609B}" srcOrd="0" destOrd="0" presId="urn:microsoft.com/office/officeart/2005/8/layout/gear1"/>
    <dgm:cxn modelId="{7B12226D-FD8B-4FE7-A6FD-4DAD9A0AEB8B}" type="presOf" srcId="{7DC8C3C1-A514-4A0F-B413-0AFC48A28489}" destId="{8C726AF3-C820-405B-9B6E-5755792EE8BE}" srcOrd="0" destOrd="0" presId="urn:microsoft.com/office/officeart/2005/8/layout/gear1"/>
    <dgm:cxn modelId="{3019B273-0BC2-4E81-9490-F11E5C26541E}" type="presOf" srcId="{A2ACA649-E8D7-4759-9236-4630D1DC9360}" destId="{E3FEFEBA-D02D-4B3F-8D1B-A076E8D162D6}" srcOrd="2" destOrd="0" presId="urn:microsoft.com/office/officeart/2005/8/layout/gear1"/>
    <dgm:cxn modelId="{21911458-BD5D-4E86-A922-16C1AF86AA94}" type="presOf" srcId="{A2ACA649-E8D7-4759-9236-4630D1DC9360}" destId="{355CA1C7-79CB-4D12-BFE5-3E4A5D3CBA8F}" srcOrd="3" destOrd="0" presId="urn:microsoft.com/office/officeart/2005/8/layout/gear1"/>
    <dgm:cxn modelId="{079EDA79-30A5-46ED-9843-9BE043FB94D1}" type="presOf" srcId="{B68E6739-6AFE-455B-BFE3-1369D799142B}" destId="{E80C0A57-065E-408D-889B-9C49F7326D89}" srcOrd="0" destOrd="0" presId="urn:microsoft.com/office/officeart/2005/8/layout/gear1"/>
    <dgm:cxn modelId="{30837F7A-B9A2-4CEF-9B8B-0F8B8FE9C363}" type="presOf" srcId="{159B0DCA-B2A4-4544-B1C2-E100321FBBD3}" destId="{A405F137-9A1B-4B88-8452-D4A25953B687}" srcOrd="0" destOrd="0" presId="urn:microsoft.com/office/officeart/2005/8/layout/gear1"/>
    <dgm:cxn modelId="{6DFFDB92-6FBB-4701-90DE-4CFD284445C4}" srcId="{5D7E3AB1-80EA-4F6C-8CB3-D841F2D53BE3}" destId="{7DC8C3C1-A514-4A0F-B413-0AFC48A28489}" srcOrd="0" destOrd="0" parTransId="{43F30EEE-93F0-4B2E-99F8-995DFA3DF609}" sibTransId="{120C0970-85EC-4459-927F-05E274D5599F}"/>
    <dgm:cxn modelId="{6259919C-D8BD-4611-BCB7-F1D43BB2A80E}" srcId="{5D7E3AB1-80EA-4F6C-8CB3-D841F2D53BE3}" destId="{A2ACA649-E8D7-4759-9236-4630D1DC9360}" srcOrd="2" destOrd="0" parTransId="{0BD6983F-3C5A-46B0-809B-915FF400DC6E}" sibTransId="{159B0DCA-B2A4-4544-B1C2-E100321FBBD3}"/>
    <dgm:cxn modelId="{7E634AAC-F53F-42FF-816D-C1EE2A4E7A47}" type="presOf" srcId="{A2ACA649-E8D7-4759-9236-4630D1DC9360}" destId="{6B27BB98-C52A-47FB-86B4-EDD8DFDC9565}" srcOrd="1" destOrd="0" presId="urn:microsoft.com/office/officeart/2005/8/layout/gear1"/>
    <dgm:cxn modelId="{F0A999C7-AF2D-47BB-B713-356ABF81C4FA}" srcId="{5D7E3AB1-80EA-4F6C-8CB3-D841F2D53BE3}" destId="{B68E6739-6AFE-455B-BFE3-1369D799142B}" srcOrd="1" destOrd="0" parTransId="{02B43553-3095-463B-8DC2-9F9D2FEA56A9}" sibTransId="{967A8494-A45C-44D7-9C02-27C86F9AEF0E}"/>
    <dgm:cxn modelId="{8C2C67C9-6645-46A1-A462-4E8EDE24EAB6}" type="presOf" srcId="{A2ACA649-E8D7-4759-9236-4630D1DC9360}" destId="{C57F343E-0985-4230-B422-18D0780404CC}" srcOrd="0" destOrd="0" presId="urn:microsoft.com/office/officeart/2005/8/layout/gear1"/>
    <dgm:cxn modelId="{6928ABD2-F2FD-474B-8960-A9F6FEAC0ECA}" type="presOf" srcId="{7DC8C3C1-A514-4A0F-B413-0AFC48A28489}" destId="{594BFC5E-8B9B-449F-B718-16210FE0BA29}" srcOrd="2" destOrd="0" presId="urn:microsoft.com/office/officeart/2005/8/layout/gear1"/>
    <dgm:cxn modelId="{C79576DC-5464-459D-BEFF-6DA33742421B}" type="presOf" srcId="{B68E6739-6AFE-455B-BFE3-1369D799142B}" destId="{DA2D4029-CC2C-46F8-A456-FB795FF0184C}" srcOrd="1" destOrd="0" presId="urn:microsoft.com/office/officeart/2005/8/layout/gear1"/>
    <dgm:cxn modelId="{D981F1BC-B43B-4795-AF55-1A7228E3A36C}" type="presParOf" srcId="{4678CFE5-7FED-4074-9E22-255EF436609B}" destId="{8C726AF3-C820-405B-9B6E-5755792EE8BE}" srcOrd="0" destOrd="0" presId="urn:microsoft.com/office/officeart/2005/8/layout/gear1"/>
    <dgm:cxn modelId="{47020ACA-6301-4D64-992D-36B13ABEF7E1}" type="presParOf" srcId="{4678CFE5-7FED-4074-9E22-255EF436609B}" destId="{A4452767-44AC-4A9C-B4D0-7E1963303EBE}" srcOrd="1" destOrd="0" presId="urn:microsoft.com/office/officeart/2005/8/layout/gear1"/>
    <dgm:cxn modelId="{2EEC34B6-F199-456C-8142-AD164174AA63}" type="presParOf" srcId="{4678CFE5-7FED-4074-9E22-255EF436609B}" destId="{594BFC5E-8B9B-449F-B718-16210FE0BA29}" srcOrd="2" destOrd="0" presId="urn:microsoft.com/office/officeart/2005/8/layout/gear1"/>
    <dgm:cxn modelId="{E10A6166-D7C3-4CC2-9747-1DDFFF1AF1EC}" type="presParOf" srcId="{4678CFE5-7FED-4074-9E22-255EF436609B}" destId="{E80C0A57-065E-408D-889B-9C49F7326D89}" srcOrd="3" destOrd="0" presId="urn:microsoft.com/office/officeart/2005/8/layout/gear1"/>
    <dgm:cxn modelId="{9E02F611-B148-428E-B950-46F6071DA142}" type="presParOf" srcId="{4678CFE5-7FED-4074-9E22-255EF436609B}" destId="{DA2D4029-CC2C-46F8-A456-FB795FF0184C}" srcOrd="4" destOrd="0" presId="urn:microsoft.com/office/officeart/2005/8/layout/gear1"/>
    <dgm:cxn modelId="{7E57F53C-C339-456C-8E21-DA1A910B7A06}" type="presParOf" srcId="{4678CFE5-7FED-4074-9E22-255EF436609B}" destId="{7EFBE7EA-FC37-40AA-A71B-FB53B92034FC}" srcOrd="5" destOrd="0" presId="urn:microsoft.com/office/officeart/2005/8/layout/gear1"/>
    <dgm:cxn modelId="{44A9C5FE-C0A1-47E3-82F2-185ECD5DE964}" type="presParOf" srcId="{4678CFE5-7FED-4074-9E22-255EF436609B}" destId="{C57F343E-0985-4230-B422-18D0780404CC}" srcOrd="6" destOrd="0" presId="urn:microsoft.com/office/officeart/2005/8/layout/gear1"/>
    <dgm:cxn modelId="{3EAC275D-5EAE-4F22-8486-83EB966B9011}" type="presParOf" srcId="{4678CFE5-7FED-4074-9E22-255EF436609B}" destId="{6B27BB98-C52A-47FB-86B4-EDD8DFDC9565}" srcOrd="7" destOrd="0" presId="urn:microsoft.com/office/officeart/2005/8/layout/gear1"/>
    <dgm:cxn modelId="{48171EF5-2152-4EFF-A49E-FEE232018A08}" type="presParOf" srcId="{4678CFE5-7FED-4074-9E22-255EF436609B}" destId="{E3FEFEBA-D02D-4B3F-8D1B-A076E8D162D6}" srcOrd="8" destOrd="0" presId="urn:microsoft.com/office/officeart/2005/8/layout/gear1"/>
    <dgm:cxn modelId="{FCD44688-2A12-4818-A3F1-5874A85078C0}" type="presParOf" srcId="{4678CFE5-7FED-4074-9E22-255EF436609B}" destId="{355CA1C7-79CB-4D12-BFE5-3E4A5D3CBA8F}" srcOrd="9" destOrd="0" presId="urn:microsoft.com/office/officeart/2005/8/layout/gear1"/>
    <dgm:cxn modelId="{5CFA47D1-1371-4DF4-BD83-DA1C7286E58C}" type="presParOf" srcId="{4678CFE5-7FED-4074-9E22-255EF436609B}" destId="{459B67C4-7391-4A53-9A18-9408D5407D07}" srcOrd="10" destOrd="0" presId="urn:microsoft.com/office/officeart/2005/8/layout/gear1"/>
    <dgm:cxn modelId="{BCC0C7E9-F4C9-4D72-A8D0-A74C9F3AF54C}" type="presParOf" srcId="{4678CFE5-7FED-4074-9E22-255EF436609B}" destId="{3D953CD2-E942-4C31-A125-E569E9AE4653}" srcOrd="11" destOrd="0" presId="urn:microsoft.com/office/officeart/2005/8/layout/gear1"/>
    <dgm:cxn modelId="{90DC63EB-B0CF-43F8-ADA4-857EBABEC7CD}" type="presParOf" srcId="{4678CFE5-7FED-4074-9E22-255EF436609B}" destId="{A405F137-9A1B-4B88-8452-D4A25953B687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F82FD1-2282-4FAE-8B4F-99E140E69EC5}" type="doc">
      <dgm:prSet loTypeId="urn:microsoft.com/office/officeart/2005/8/layout/arrow1" loCatId="relationship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060741-8397-402C-AB0A-6907F4808D91}">
      <dgm:prSet phldrT="[文本]"/>
      <dgm:spPr/>
      <dgm:t>
        <a:bodyPr/>
        <a:lstStyle/>
        <a:p>
          <a:r>
            <a:rPr lang="en-GB" dirty="0"/>
            <a:t>Expected:</a:t>
          </a:r>
        </a:p>
        <a:p>
          <a:r>
            <a:rPr lang="en-GB" dirty="0"/>
            <a:t>All teachers work together, like cogs in a wheel.</a:t>
          </a:r>
        </a:p>
      </dgm:t>
    </dgm:pt>
    <dgm:pt modelId="{B7F4BE5F-DA60-4821-A900-821A0FDCDD4D}" type="parTrans" cxnId="{04C2DAEA-305F-47F3-8F34-F6D632B7F30D}">
      <dgm:prSet/>
      <dgm:spPr/>
      <dgm:t>
        <a:bodyPr/>
        <a:lstStyle/>
        <a:p>
          <a:endParaRPr lang="en-GB"/>
        </a:p>
      </dgm:t>
    </dgm:pt>
    <dgm:pt modelId="{2798D6D1-DF8B-4B7E-8AB4-40771D9A1A87}" type="sibTrans" cxnId="{04C2DAEA-305F-47F3-8F34-F6D632B7F30D}">
      <dgm:prSet/>
      <dgm:spPr/>
      <dgm:t>
        <a:bodyPr/>
        <a:lstStyle/>
        <a:p>
          <a:endParaRPr lang="en-GB"/>
        </a:p>
      </dgm:t>
    </dgm:pt>
    <dgm:pt modelId="{43863357-F118-48B6-98FB-39D9CB67376E}">
      <dgm:prSet phldrT="[文本]"/>
      <dgm:spPr/>
      <dgm:t>
        <a:bodyPr/>
        <a:lstStyle/>
        <a:p>
          <a:r>
            <a:rPr lang="en-GB" dirty="0"/>
            <a:t>Reality:</a:t>
          </a:r>
        </a:p>
        <a:p>
          <a:r>
            <a:rPr lang="en-GB" dirty="0"/>
            <a:t>Teachers may work in isolation sometimes. </a:t>
          </a:r>
        </a:p>
      </dgm:t>
    </dgm:pt>
    <dgm:pt modelId="{1FEB2544-D5D3-4F1E-856D-46D3D2C3DB75}" type="parTrans" cxnId="{979F0C8D-6F7D-4344-BDD1-1A60AE9CB381}">
      <dgm:prSet/>
      <dgm:spPr/>
      <dgm:t>
        <a:bodyPr/>
        <a:lstStyle/>
        <a:p>
          <a:endParaRPr lang="en-GB"/>
        </a:p>
      </dgm:t>
    </dgm:pt>
    <dgm:pt modelId="{60B41BD4-0328-4AF8-B682-D9959CB6BB6B}" type="sibTrans" cxnId="{979F0C8D-6F7D-4344-BDD1-1A60AE9CB381}">
      <dgm:prSet/>
      <dgm:spPr/>
      <dgm:t>
        <a:bodyPr/>
        <a:lstStyle/>
        <a:p>
          <a:endParaRPr lang="en-GB"/>
        </a:p>
      </dgm:t>
    </dgm:pt>
    <dgm:pt modelId="{A82287AE-3731-43E4-A166-543DCC3E2B3F}" type="pres">
      <dgm:prSet presAssocID="{41F82FD1-2282-4FAE-8B4F-99E140E69EC5}" presName="cycle" presStyleCnt="0">
        <dgm:presLayoutVars>
          <dgm:dir/>
          <dgm:resizeHandles val="exact"/>
        </dgm:presLayoutVars>
      </dgm:prSet>
      <dgm:spPr/>
    </dgm:pt>
    <dgm:pt modelId="{336F3AED-B9D5-4AD5-A139-1299697ECA09}" type="pres">
      <dgm:prSet presAssocID="{90060741-8397-402C-AB0A-6907F4808D91}" presName="arrow" presStyleLbl="node1" presStyleIdx="0" presStyleCnt="2">
        <dgm:presLayoutVars>
          <dgm:bulletEnabled val="1"/>
        </dgm:presLayoutVars>
      </dgm:prSet>
      <dgm:spPr/>
    </dgm:pt>
    <dgm:pt modelId="{1A4D6E0D-E90F-49FC-8FE5-D49558A4D82C}" type="pres">
      <dgm:prSet presAssocID="{43863357-F118-48B6-98FB-39D9CB67376E}" presName="arrow" presStyleLbl="node1" presStyleIdx="1" presStyleCnt="2">
        <dgm:presLayoutVars>
          <dgm:bulletEnabled val="1"/>
        </dgm:presLayoutVars>
      </dgm:prSet>
      <dgm:spPr/>
    </dgm:pt>
  </dgm:ptLst>
  <dgm:cxnLst>
    <dgm:cxn modelId="{4D058B76-70A6-4FA0-BD18-B8C227CD9508}" type="presOf" srcId="{43863357-F118-48B6-98FB-39D9CB67376E}" destId="{1A4D6E0D-E90F-49FC-8FE5-D49558A4D82C}" srcOrd="0" destOrd="0" presId="urn:microsoft.com/office/officeart/2005/8/layout/arrow1"/>
    <dgm:cxn modelId="{E3A0EF77-741E-4B40-AA4C-653C3BBF2619}" type="presOf" srcId="{41F82FD1-2282-4FAE-8B4F-99E140E69EC5}" destId="{A82287AE-3731-43E4-A166-543DCC3E2B3F}" srcOrd="0" destOrd="0" presId="urn:microsoft.com/office/officeart/2005/8/layout/arrow1"/>
    <dgm:cxn modelId="{979F0C8D-6F7D-4344-BDD1-1A60AE9CB381}" srcId="{41F82FD1-2282-4FAE-8B4F-99E140E69EC5}" destId="{43863357-F118-48B6-98FB-39D9CB67376E}" srcOrd="1" destOrd="0" parTransId="{1FEB2544-D5D3-4F1E-856D-46D3D2C3DB75}" sibTransId="{60B41BD4-0328-4AF8-B682-D9959CB6BB6B}"/>
    <dgm:cxn modelId="{495547C0-800A-45BD-A687-1C6FAA3620FE}" type="presOf" srcId="{90060741-8397-402C-AB0A-6907F4808D91}" destId="{336F3AED-B9D5-4AD5-A139-1299697ECA09}" srcOrd="0" destOrd="0" presId="urn:microsoft.com/office/officeart/2005/8/layout/arrow1"/>
    <dgm:cxn modelId="{04C2DAEA-305F-47F3-8F34-F6D632B7F30D}" srcId="{41F82FD1-2282-4FAE-8B4F-99E140E69EC5}" destId="{90060741-8397-402C-AB0A-6907F4808D91}" srcOrd="0" destOrd="0" parTransId="{B7F4BE5F-DA60-4821-A900-821A0FDCDD4D}" sibTransId="{2798D6D1-DF8B-4B7E-8AB4-40771D9A1A87}"/>
    <dgm:cxn modelId="{0CD99014-9B23-4EB7-A897-F09F23702A79}" type="presParOf" srcId="{A82287AE-3731-43E4-A166-543DCC3E2B3F}" destId="{336F3AED-B9D5-4AD5-A139-1299697ECA09}" srcOrd="0" destOrd="0" presId="urn:microsoft.com/office/officeart/2005/8/layout/arrow1"/>
    <dgm:cxn modelId="{1B5D589F-53C6-46DE-B56E-01A76C58114C}" type="presParOf" srcId="{A82287AE-3731-43E4-A166-543DCC3E2B3F}" destId="{1A4D6E0D-E90F-49FC-8FE5-D49558A4D82C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1A91A44-7BDD-428B-82BB-0EC520BA2700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8755C7-8B28-41D8-85BC-8CFB2D1F2BE0}">
      <dgm:prSet phldrT="[文本]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Framing: falling further behind; too low</a:t>
          </a:r>
        </a:p>
      </dgm:t>
    </dgm:pt>
    <dgm:pt modelId="{01413F6D-E4D1-49D9-AD4A-7F8D32D0BA7B}" type="parTrans" cxnId="{ECE93802-742A-4E2C-96B8-13330B3A4CC5}">
      <dgm:prSet/>
      <dgm:spPr/>
      <dgm:t>
        <a:bodyPr/>
        <a:lstStyle/>
        <a:p>
          <a:endParaRPr lang="en-GB"/>
        </a:p>
      </dgm:t>
    </dgm:pt>
    <dgm:pt modelId="{2D217A96-7A85-490C-A669-07C0C51288C7}" type="sibTrans" cxnId="{ECE93802-742A-4E2C-96B8-13330B3A4CC5}">
      <dgm:prSet/>
      <dgm:spPr/>
      <dgm:t>
        <a:bodyPr/>
        <a:lstStyle/>
        <a:p>
          <a:endParaRPr lang="en-GB"/>
        </a:p>
      </dgm:t>
    </dgm:pt>
    <dgm:pt modelId="{6C75DE2A-C8FB-4729-A797-D747209F484F}">
      <dgm:prSet phldrT="[文本]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Main causes: shortage of maths specialist; teaching quality; teacher training</a:t>
          </a:r>
        </a:p>
      </dgm:t>
    </dgm:pt>
    <dgm:pt modelId="{7FC001B1-46CC-4937-8FC3-7695065BF03F}" type="parTrans" cxnId="{F7B0CFDF-29B2-45D8-A8BA-4E278A86376F}">
      <dgm:prSet/>
      <dgm:spPr/>
      <dgm:t>
        <a:bodyPr/>
        <a:lstStyle/>
        <a:p>
          <a:endParaRPr lang="en-GB"/>
        </a:p>
      </dgm:t>
    </dgm:pt>
    <dgm:pt modelId="{9D960F74-C58C-402C-B2C4-88292D24234A}" type="sibTrans" cxnId="{F7B0CFDF-29B2-45D8-A8BA-4E278A86376F}">
      <dgm:prSet/>
      <dgm:spPr/>
      <dgm:t>
        <a:bodyPr/>
        <a:lstStyle/>
        <a:p>
          <a:endParaRPr lang="en-GB"/>
        </a:p>
      </dgm:t>
    </dgm:pt>
    <dgm:pt modelId="{76B316DC-910A-4074-8672-80C9421E9E63}">
      <dgm:prSet phldrT="[文本]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Focus: school &amp; teachers</a:t>
          </a:r>
        </a:p>
      </dgm:t>
    </dgm:pt>
    <dgm:pt modelId="{57751552-4783-4E75-AC08-AD772FDA27DE}" type="parTrans" cxnId="{B4C5FBC9-09F9-4141-AD4C-1E282979D014}">
      <dgm:prSet/>
      <dgm:spPr/>
      <dgm:t>
        <a:bodyPr/>
        <a:lstStyle/>
        <a:p>
          <a:endParaRPr lang="en-GB"/>
        </a:p>
      </dgm:t>
    </dgm:pt>
    <dgm:pt modelId="{2A15B6E8-31BC-4773-A668-61EAF81D8CB8}" type="sibTrans" cxnId="{B4C5FBC9-09F9-4141-AD4C-1E282979D014}">
      <dgm:prSet/>
      <dgm:spPr/>
      <dgm:t>
        <a:bodyPr/>
        <a:lstStyle/>
        <a:p>
          <a:endParaRPr lang="en-GB"/>
        </a:p>
      </dgm:t>
    </dgm:pt>
    <dgm:pt modelId="{44D89914-08EA-44AB-846B-6DD5A612E5B1}">
      <dgm:prSet phldrT="[文本]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Comparison: is education a ranking game? </a:t>
          </a:r>
        </a:p>
      </dgm:t>
    </dgm:pt>
    <dgm:pt modelId="{1D9965F5-4FEC-4E9A-ACBF-16CED6F9F0D6}" type="parTrans" cxnId="{6D20FC84-428C-4604-94F3-06BD7ECCD6F6}">
      <dgm:prSet/>
      <dgm:spPr/>
      <dgm:t>
        <a:bodyPr/>
        <a:lstStyle/>
        <a:p>
          <a:endParaRPr lang="en-GB"/>
        </a:p>
      </dgm:t>
    </dgm:pt>
    <dgm:pt modelId="{2CF92E95-E991-49B3-9DC7-F99770F23781}" type="sibTrans" cxnId="{6D20FC84-428C-4604-94F3-06BD7ECCD6F6}">
      <dgm:prSet/>
      <dgm:spPr/>
      <dgm:t>
        <a:bodyPr/>
        <a:lstStyle/>
        <a:p>
          <a:endParaRPr lang="en-GB"/>
        </a:p>
      </dgm:t>
    </dgm:pt>
    <dgm:pt modelId="{B1DA720B-AD05-4EF2-9353-DACCCFF1244D}" type="pres">
      <dgm:prSet presAssocID="{91A91A44-7BDD-428B-82BB-0EC520BA2700}" presName="matrix" presStyleCnt="0">
        <dgm:presLayoutVars>
          <dgm:chMax val="1"/>
          <dgm:dir/>
          <dgm:resizeHandles val="exact"/>
        </dgm:presLayoutVars>
      </dgm:prSet>
      <dgm:spPr/>
    </dgm:pt>
    <dgm:pt modelId="{176484B8-E9B5-4FD9-9EA0-E65698E621B7}" type="pres">
      <dgm:prSet presAssocID="{91A91A44-7BDD-428B-82BB-0EC520BA2700}" presName="axisShape" presStyleLbl="bgShp" presStyleIdx="0" presStyleCnt="1"/>
      <dgm:spPr/>
    </dgm:pt>
    <dgm:pt modelId="{5FFFD7B8-62DB-4969-97E3-BFC766964358}" type="pres">
      <dgm:prSet presAssocID="{91A91A44-7BDD-428B-82BB-0EC520BA2700}" presName="rect1" presStyleLbl="node1" presStyleIdx="0" presStyleCnt="4" custLinFactNeighborX="474" custLinFactNeighborY="1422">
        <dgm:presLayoutVars>
          <dgm:chMax val="0"/>
          <dgm:chPref val="0"/>
          <dgm:bulletEnabled val="1"/>
        </dgm:presLayoutVars>
      </dgm:prSet>
      <dgm:spPr/>
    </dgm:pt>
    <dgm:pt modelId="{DECC8FC6-7FD1-4034-B1DA-5805D9CD0094}" type="pres">
      <dgm:prSet presAssocID="{91A91A44-7BDD-428B-82BB-0EC520BA2700}" presName="rect2" presStyleLbl="node1" presStyleIdx="1" presStyleCnt="4" custLinFactNeighborX="474" custLinFactNeighborY="1422">
        <dgm:presLayoutVars>
          <dgm:chMax val="0"/>
          <dgm:chPref val="0"/>
          <dgm:bulletEnabled val="1"/>
        </dgm:presLayoutVars>
      </dgm:prSet>
      <dgm:spPr/>
    </dgm:pt>
    <dgm:pt modelId="{4251566F-8666-48D3-B636-6875920D3529}" type="pres">
      <dgm:prSet presAssocID="{91A91A44-7BDD-428B-82BB-0EC520BA2700}" presName="rect3" presStyleLbl="node1" presStyleIdx="2" presStyleCnt="4" custLinFactNeighborX="474" custLinFactNeighborY="1422">
        <dgm:presLayoutVars>
          <dgm:chMax val="0"/>
          <dgm:chPref val="0"/>
          <dgm:bulletEnabled val="1"/>
        </dgm:presLayoutVars>
      </dgm:prSet>
      <dgm:spPr/>
    </dgm:pt>
    <dgm:pt modelId="{72DD5104-E583-41DB-819D-197F727ECA93}" type="pres">
      <dgm:prSet presAssocID="{91A91A44-7BDD-428B-82BB-0EC520BA2700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CE93802-742A-4E2C-96B8-13330B3A4CC5}" srcId="{91A91A44-7BDD-428B-82BB-0EC520BA2700}" destId="{8B8755C7-8B28-41D8-85BC-8CFB2D1F2BE0}" srcOrd="0" destOrd="0" parTransId="{01413F6D-E4D1-49D9-AD4A-7F8D32D0BA7B}" sibTransId="{2D217A96-7A85-490C-A669-07C0C51288C7}"/>
    <dgm:cxn modelId="{EEC21708-C502-4F04-AB75-B075A1BDF7F7}" type="presOf" srcId="{91A91A44-7BDD-428B-82BB-0EC520BA2700}" destId="{B1DA720B-AD05-4EF2-9353-DACCCFF1244D}" srcOrd="0" destOrd="0" presId="urn:microsoft.com/office/officeart/2005/8/layout/matrix2"/>
    <dgm:cxn modelId="{8220DD09-0CA4-44B7-9F34-BD103796B823}" type="presOf" srcId="{76B316DC-910A-4074-8672-80C9421E9E63}" destId="{4251566F-8666-48D3-B636-6875920D3529}" srcOrd="0" destOrd="0" presId="urn:microsoft.com/office/officeart/2005/8/layout/matrix2"/>
    <dgm:cxn modelId="{EABF5A3C-D6FD-40E4-A97C-6F79261B0A1A}" type="presOf" srcId="{6C75DE2A-C8FB-4729-A797-D747209F484F}" destId="{DECC8FC6-7FD1-4034-B1DA-5805D9CD0094}" srcOrd="0" destOrd="0" presId="urn:microsoft.com/office/officeart/2005/8/layout/matrix2"/>
    <dgm:cxn modelId="{6D20FC84-428C-4604-94F3-06BD7ECCD6F6}" srcId="{91A91A44-7BDD-428B-82BB-0EC520BA2700}" destId="{44D89914-08EA-44AB-846B-6DD5A612E5B1}" srcOrd="3" destOrd="0" parTransId="{1D9965F5-4FEC-4E9A-ACBF-16CED6F9F0D6}" sibTransId="{2CF92E95-E991-49B3-9DC7-F99770F23781}"/>
    <dgm:cxn modelId="{B4C5FBC9-09F9-4141-AD4C-1E282979D014}" srcId="{91A91A44-7BDD-428B-82BB-0EC520BA2700}" destId="{76B316DC-910A-4074-8672-80C9421E9E63}" srcOrd="2" destOrd="0" parTransId="{57751552-4783-4E75-AC08-AD772FDA27DE}" sibTransId="{2A15B6E8-31BC-4773-A668-61EAF81D8CB8}"/>
    <dgm:cxn modelId="{F7B0CFDF-29B2-45D8-A8BA-4E278A86376F}" srcId="{91A91A44-7BDD-428B-82BB-0EC520BA2700}" destId="{6C75DE2A-C8FB-4729-A797-D747209F484F}" srcOrd="1" destOrd="0" parTransId="{7FC001B1-46CC-4937-8FC3-7695065BF03F}" sibTransId="{9D960F74-C58C-402C-B2C4-88292D24234A}"/>
    <dgm:cxn modelId="{A39158E7-F1A3-43FC-88C8-C0CCA04549A9}" type="presOf" srcId="{8B8755C7-8B28-41D8-85BC-8CFB2D1F2BE0}" destId="{5FFFD7B8-62DB-4969-97E3-BFC766964358}" srcOrd="0" destOrd="0" presId="urn:microsoft.com/office/officeart/2005/8/layout/matrix2"/>
    <dgm:cxn modelId="{BD1899FE-E9C5-4B67-AFE6-E99B06FA6E41}" type="presOf" srcId="{44D89914-08EA-44AB-846B-6DD5A612E5B1}" destId="{72DD5104-E583-41DB-819D-197F727ECA93}" srcOrd="0" destOrd="0" presId="urn:microsoft.com/office/officeart/2005/8/layout/matrix2"/>
    <dgm:cxn modelId="{F8BAF8BB-EB90-4544-BCB8-B356649ED87D}" type="presParOf" srcId="{B1DA720B-AD05-4EF2-9353-DACCCFF1244D}" destId="{176484B8-E9B5-4FD9-9EA0-E65698E621B7}" srcOrd="0" destOrd="0" presId="urn:microsoft.com/office/officeart/2005/8/layout/matrix2"/>
    <dgm:cxn modelId="{BCAB1DBC-65AC-4D5A-B844-9216ABC636A5}" type="presParOf" srcId="{B1DA720B-AD05-4EF2-9353-DACCCFF1244D}" destId="{5FFFD7B8-62DB-4969-97E3-BFC766964358}" srcOrd="1" destOrd="0" presId="urn:microsoft.com/office/officeart/2005/8/layout/matrix2"/>
    <dgm:cxn modelId="{D2B6C4E8-A599-40A3-B15E-8B4458CF0B48}" type="presParOf" srcId="{B1DA720B-AD05-4EF2-9353-DACCCFF1244D}" destId="{DECC8FC6-7FD1-4034-B1DA-5805D9CD0094}" srcOrd="2" destOrd="0" presId="urn:microsoft.com/office/officeart/2005/8/layout/matrix2"/>
    <dgm:cxn modelId="{7C299D37-308C-4997-871D-8202134DB091}" type="presParOf" srcId="{B1DA720B-AD05-4EF2-9353-DACCCFF1244D}" destId="{4251566F-8666-48D3-B636-6875920D3529}" srcOrd="3" destOrd="0" presId="urn:microsoft.com/office/officeart/2005/8/layout/matrix2"/>
    <dgm:cxn modelId="{14E62246-C9D8-41F8-8A77-7E8CC755DC1E}" type="presParOf" srcId="{B1DA720B-AD05-4EF2-9353-DACCCFF1244D}" destId="{72DD5104-E583-41DB-819D-197F727ECA93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4420B57-B62E-4FC8-8E99-857DA465FBF5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46B961-57FB-45DE-A42D-2024A43E7CEB}">
      <dgm:prSet phldrT="[文本]"/>
      <dgm:spPr/>
      <dgm:t>
        <a:bodyPr/>
        <a:lstStyle/>
        <a:p>
          <a:r>
            <a:rPr lang="en-GB" dirty="0"/>
            <a:t>Wales – not alone!</a:t>
          </a:r>
        </a:p>
      </dgm:t>
    </dgm:pt>
    <dgm:pt modelId="{0C5F8AF6-8F35-41D0-93B1-10A7A180CBE7}" type="parTrans" cxnId="{4A4A2E48-F32D-4EB6-9272-127EF09F9A4E}">
      <dgm:prSet/>
      <dgm:spPr/>
      <dgm:t>
        <a:bodyPr/>
        <a:lstStyle/>
        <a:p>
          <a:endParaRPr lang="en-GB"/>
        </a:p>
      </dgm:t>
    </dgm:pt>
    <dgm:pt modelId="{9DBC9B7B-8198-46AF-947D-5F76FA986D96}" type="sibTrans" cxnId="{4A4A2E48-F32D-4EB6-9272-127EF09F9A4E}">
      <dgm:prSet/>
      <dgm:spPr/>
      <dgm:t>
        <a:bodyPr/>
        <a:lstStyle/>
        <a:p>
          <a:endParaRPr lang="en-GB"/>
        </a:p>
      </dgm:t>
    </dgm:pt>
    <dgm:pt modelId="{E5E30C05-DBFF-47AF-93D4-4794DB05E59C}">
      <dgm:prSet phldrT="[文本]"/>
      <dgm:spPr/>
      <dgm:t>
        <a:bodyPr/>
        <a:lstStyle/>
        <a:p>
          <a:r>
            <a:rPr lang="en-GB" dirty="0"/>
            <a:t>Why outcomes differ within the UK?</a:t>
          </a:r>
        </a:p>
      </dgm:t>
    </dgm:pt>
    <dgm:pt modelId="{6D3A1CF0-8477-4168-816E-87E063AE8D70}" type="parTrans" cxnId="{DE2C4548-4A88-4B7A-AFAD-BDD49517F4E4}">
      <dgm:prSet/>
      <dgm:spPr/>
      <dgm:t>
        <a:bodyPr/>
        <a:lstStyle/>
        <a:p>
          <a:endParaRPr lang="en-GB"/>
        </a:p>
      </dgm:t>
    </dgm:pt>
    <dgm:pt modelId="{C2758129-EAAD-4021-AFE2-11D6DA6E8D0A}" type="sibTrans" cxnId="{DE2C4548-4A88-4B7A-AFAD-BDD49517F4E4}">
      <dgm:prSet/>
      <dgm:spPr/>
      <dgm:t>
        <a:bodyPr/>
        <a:lstStyle/>
        <a:p>
          <a:endParaRPr lang="en-GB"/>
        </a:p>
      </dgm:t>
    </dgm:pt>
    <dgm:pt modelId="{7CB33D49-E6DA-44E5-935C-FC59D34B6460}">
      <dgm:prSet phldrT="[文本]"/>
      <dgm:spPr/>
      <dgm:t>
        <a:bodyPr/>
        <a:lstStyle/>
        <a:p>
          <a:r>
            <a:rPr lang="en-GB" dirty="0"/>
            <a:t>Wales might consider policy borrowing?</a:t>
          </a:r>
        </a:p>
      </dgm:t>
    </dgm:pt>
    <dgm:pt modelId="{205DDEE9-22CD-4276-9673-3A365D545E92}" type="parTrans" cxnId="{1DD3B44D-9869-4F26-838C-C2EF036BAFA1}">
      <dgm:prSet/>
      <dgm:spPr/>
      <dgm:t>
        <a:bodyPr/>
        <a:lstStyle/>
        <a:p>
          <a:endParaRPr lang="en-GB"/>
        </a:p>
      </dgm:t>
    </dgm:pt>
    <dgm:pt modelId="{8D746605-BE11-42E3-B8BC-FF9295D40951}" type="sibTrans" cxnId="{1DD3B44D-9869-4F26-838C-C2EF036BAFA1}">
      <dgm:prSet/>
      <dgm:spPr/>
      <dgm:t>
        <a:bodyPr/>
        <a:lstStyle/>
        <a:p>
          <a:endParaRPr lang="en-GB"/>
        </a:p>
      </dgm:t>
    </dgm:pt>
    <dgm:pt modelId="{38F5C1C9-1191-40DD-9EF3-72F3B693A46E}" type="pres">
      <dgm:prSet presAssocID="{E4420B57-B62E-4FC8-8E99-857DA465FBF5}" presName="Name0" presStyleCnt="0">
        <dgm:presLayoutVars>
          <dgm:dir/>
          <dgm:resizeHandles val="exact"/>
        </dgm:presLayoutVars>
      </dgm:prSet>
      <dgm:spPr/>
    </dgm:pt>
    <dgm:pt modelId="{5F7E4C95-C426-403B-9265-B44FD4CC530A}" type="pres">
      <dgm:prSet presAssocID="{2546B961-57FB-45DE-A42D-2024A43E7CEB}" presName="composite" presStyleCnt="0"/>
      <dgm:spPr/>
    </dgm:pt>
    <dgm:pt modelId="{D1CDAA8D-A710-4C60-917C-ADE75072A523}" type="pres">
      <dgm:prSet presAssocID="{2546B961-57FB-45DE-A42D-2024A43E7CEB}" presName="rect1" presStyleLbl="trAlignAcc1" presStyleIdx="0" presStyleCnt="3">
        <dgm:presLayoutVars>
          <dgm:bulletEnabled val="1"/>
        </dgm:presLayoutVars>
      </dgm:prSet>
      <dgm:spPr/>
    </dgm:pt>
    <dgm:pt modelId="{433C6618-2D3F-478F-8B01-17DDDFE273B4}" type="pres">
      <dgm:prSet presAssocID="{2546B961-57FB-45DE-A42D-2024A43E7CEB}" presName="rect2" presStyleLbl="fgImgPlace1" presStyleIdx="0" presStyleCnt="3"/>
      <dgm:spPr/>
    </dgm:pt>
    <dgm:pt modelId="{33469936-8FE1-428C-9D8A-6942D4100BF1}" type="pres">
      <dgm:prSet presAssocID="{9DBC9B7B-8198-46AF-947D-5F76FA986D96}" presName="sibTrans" presStyleCnt="0"/>
      <dgm:spPr/>
    </dgm:pt>
    <dgm:pt modelId="{709EB1E6-CBFB-4A8D-9A81-4040C823F151}" type="pres">
      <dgm:prSet presAssocID="{E5E30C05-DBFF-47AF-93D4-4794DB05E59C}" presName="composite" presStyleCnt="0"/>
      <dgm:spPr/>
    </dgm:pt>
    <dgm:pt modelId="{84716C45-5E5D-44A2-973C-80C8D27B4C69}" type="pres">
      <dgm:prSet presAssocID="{E5E30C05-DBFF-47AF-93D4-4794DB05E59C}" presName="rect1" presStyleLbl="trAlignAcc1" presStyleIdx="1" presStyleCnt="3">
        <dgm:presLayoutVars>
          <dgm:bulletEnabled val="1"/>
        </dgm:presLayoutVars>
      </dgm:prSet>
      <dgm:spPr/>
    </dgm:pt>
    <dgm:pt modelId="{DB49C619-8B63-43A5-BC06-9229E7AC5622}" type="pres">
      <dgm:prSet presAssocID="{E5E30C05-DBFF-47AF-93D4-4794DB05E59C}" presName="rect2" presStyleLbl="fgImgPlace1" presStyleIdx="1" presStyleCnt="3"/>
      <dgm:spPr/>
    </dgm:pt>
    <dgm:pt modelId="{55961503-7DD0-424B-AF09-E1B5EF653B74}" type="pres">
      <dgm:prSet presAssocID="{C2758129-EAAD-4021-AFE2-11D6DA6E8D0A}" presName="sibTrans" presStyleCnt="0"/>
      <dgm:spPr/>
    </dgm:pt>
    <dgm:pt modelId="{C7E61E05-C121-4410-B8A1-32AB98E9E16A}" type="pres">
      <dgm:prSet presAssocID="{7CB33D49-E6DA-44E5-935C-FC59D34B6460}" presName="composite" presStyleCnt="0"/>
      <dgm:spPr/>
    </dgm:pt>
    <dgm:pt modelId="{C6BBA282-D993-427B-99CB-20959E9D1DCA}" type="pres">
      <dgm:prSet presAssocID="{7CB33D49-E6DA-44E5-935C-FC59D34B6460}" presName="rect1" presStyleLbl="trAlignAcc1" presStyleIdx="2" presStyleCnt="3">
        <dgm:presLayoutVars>
          <dgm:bulletEnabled val="1"/>
        </dgm:presLayoutVars>
      </dgm:prSet>
      <dgm:spPr/>
    </dgm:pt>
    <dgm:pt modelId="{5524CA48-9F04-4800-A1BC-BB4EB127504C}" type="pres">
      <dgm:prSet presAssocID="{7CB33D49-E6DA-44E5-935C-FC59D34B6460}" presName="rect2" presStyleLbl="fgImgPlace1" presStyleIdx="2" presStyleCnt="3"/>
      <dgm:spPr/>
    </dgm:pt>
  </dgm:ptLst>
  <dgm:cxnLst>
    <dgm:cxn modelId="{C7C96E5E-09C3-43D9-9E31-2DBDB480C308}" type="presOf" srcId="{2546B961-57FB-45DE-A42D-2024A43E7CEB}" destId="{D1CDAA8D-A710-4C60-917C-ADE75072A523}" srcOrd="0" destOrd="0" presId="urn:microsoft.com/office/officeart/2008/layout/PictureStrips"/>
    <dgm:cxn modelId="{D669DF43-B36A-4072-BEA1-AD07C0CA5B6F}" type="presOf" srcId="{E5E30C05-DBFF-47AF-93D4-4794DB05E59C}" destId="{84716C45-5E5D-44A2-973C-80C8D27B4C69}" srcOrd="0" destOrd="0" presId="urn:microsoft.com/office/officeart/2008/layout/PictureStrips"/>
    <dgm:cxn modelId="{FF0B5045-5DC2-4177-9D66-709D599D74F1}" type="presOf" srcId="{7CB33D49-E6DA-44E5-935C-FC59D34B6460}" destId="{C6BBA282-D993-427B-99CB-20959E9D1DCA}" srcOrd="0" destOrd="0" presId="urn:microsoft.com/office/officeart/2008/layout/PictureStrips"/>
    <dgm:cxn modelId="{4A4A2E48-F32D-4EB6-9272-127EF09F9A4E}" srcId="{E4420B57-B62E-4FC8-8E99-857DA465FBF5}" destId="{2546B961-57FB-45DE-A42D-2024A43E7CEB}" srcOrd="0" destOrd="0" parTransId="{0C5F8AF6-8F35-41D0-93B1-10A7A180CBE7}" sibTransId="{9DBC9B7B-8198-46AF-947D-5F76FA986D96}"/>
    <dgm:cxn modelId="{DE2C4548-4A88-4B7A-AFAD-BDD49517F4E4}" srcId="{E4420B57-B62E-4FC8-8E99-857DA465FBF5}" destId="{E5E30C05-DBFF-47AF-93D4-4794DB05E59C}" srcOrd="1" destOrd="0" parTransId="{6D3A1CF0-8477-4168-816E-87E063AE8D70}" sibTransId="{C2758129-EAAD-4021-AFE2-11D6DA6E8D0A}"/>
    <dgm:cxn modelId="{1DD3B44D-9869-4F26-838C-C2EF036BAFA1}" srcId="{E4420B57-B62E-4FC8-8E99-857DA465FBF5}" destId="{7CB33D49-E6DA-44E5-935C-FC59D34B6460}" srcOrd="2" destOrd="0" parTransId="{205DDEE9-22CD-4276-9673-3A365D545E92}" sibTransId="{8D746605-BE11-42E3-B8BC-FF9295D40951}"/>
    <dgm:cxn modelId="{44C421B0-8EF3-4323-89B1-C95E21BC03A2}" type="presOf" srcId="{E4420B57-B62E-4FC8-8E99-857DA465FBF5}" destId="{38F5C1C9-1191-40DD-9EF3-72F3B693A46E}" srcOrd="0" destOrd="0" presId="urn:microsoft.com/office/officeart/2008/layout/PictureStrips"/>
    <dgm:cxn modelId="{AB691844-7B1F-4ADC-8CA4-C59ED036F684}" type="presParOf" srcId="{38F5C1C9-1191-40DD-9EF3-72F3B693A46E}" destId="{5F7E4C95-C426-403B-9265-B44FD4CC530A}" srcOrd="0" destOrd="0" presId="urn:microsoft.com/office/officeart/2008/layout/PictureStrips"/>
    <dgm:cxn modelId="{715E2B87-56E4-4A95-A880-280B69344874}" type="presParOf" srcId="{5F7E4C95-C426-403B-9265-B44FD4CC530A}" destId="{D1CDAA8D-A710-4C60-917C-ADE75072A523}" srcOrd="0" destOrd="0" presId="urn:microsoft.com/office/officeart/2008/layout/PictureStrips"/>
    <dgm:cxn modelId="{546F6345-B28A-48D0-9AAB-37FF899EB4C2}" type="presParOf" srcId="{5F7E4C95-C426-403B-9265-B44FD4CC530A}" destId="{433C6618-2D3F-478F-8B01-17DDDFE273B4}" srcOrd="1" destOrd="0" presId="urn:microsoft.com/office/officeart/2008/layout/PictureStrips"/>
    <dgm:cxn modelId="{9946A9BA-98AA-40F5-AF01-1E1D5E1ECD13}" type="presParOf" srcId="{38F5C1C9-1191-40DD-9EF3-72F3B693A46E}" destId="{33469936-8FE1-428C-9D8A-6942D4100BF1}" srcOrd="1" destOrd="0" presId="urn:microsoft.com/office/officeart/2008/layout/PictureStrips"/>
    <dgm:cxn modelId="{67140C1C-0D3A-4DDE-9CC0-73077075C5A0}" type="presParOf" srcId="{38F5C1C9-1191-40DD-9EF3-72F3B693A46E}" destId="{709EB1E6-CBFB-4A8D-9A81-4040C823F151}" srcOrd="2" destOrd="0" presId="urn:microsoft.com/office/officeart/2008/layout/PictureStrips"/>
    <dgm:cxn modelId="{A683AE9A-A784-41BA-B631-1F0A44610847}" type="presParOf" srcId="{709EB1E6-CBFB-4A8D-9A81-4040C823F151}" destId="{84716C45-5E5D-44A2-973C-80C8D27B4C69}" srcOrd="0" destOrd="0" presId="urn:microsoft.com/office/officeart/2008/layout/PictureStrips"/>
    <dgm:cxn modelId="{0B8A6D44-6260-4F1C-8C29-8BB300233546}" type="presParOf" srcId="{709EB1E6-CBFB-4A8D-9A81-4040C823F151}" destId="{DB49C619-8B63-43A5-BC06-9229E7AC5622}" srcOrd="1" destOrd="0" presId="urn:microsoft.com/office/officeart/2008/layout/PictureStrips"/>
    <dgm:cxn modelId="{81008048-1CF4-43B1-8E54-EDC5E45A8B43}" type="presParOf" srcId="{38F5C1C9-1191-40DD-9EF3-72F3B693A46E}" destId="{55961503-7DD0-424B-AF09-E1B5EF653B74}" srcOrd="3" destOrd="0" presId="urn:microsoft.com/office/officeart/2008/layout/PictureStrips"/>
    <dgm:cxn modelId="{794A5444-D531-40B5-A4F2-1FB42D13386A}" type="presParOf" srcId="{38F5C1C9-1191-40DD-9EF3-72F3B693A46E}" destId="{C7E61E05-C121-4410-B8A1-32AB98E9E16A}" srcOrd="4" destOrd="0" presId="urn:microsoft.com/office/officeart/2008/layout/PictureStrips"/>
    <dgm:cxn modelId="{83712B45-BB71-4F7E-9B53-321A5FF8114C}" type="presParOf" srcId="{C7E61E05-C121-4410-B8A1-32AB98E9E16A}" destId="{C6BBA282-D993-427B-99CB-20959E9D1DCA}" srcOrd="0" destOrd="0" presId="urn:microsoft.com/office/officeart/2008/layout/PictureStrips"/>
    <dgm:cxn modelId="{358CB041-9890-47A7-A56E-F8B220280618}" type="presParOf" srcId="{C7E61E05-C121-4410-B8A1-32AB98E9E16A}" destId="{5524CA48-9F04-4800-A1BC-BB4EB127504C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608387-7859-4A50-9918-3606B8B2BF7E}" type="doc">
      <dgm:prSet loTypeId="urn:microsoft.com/office/officeart/2005/8/layout/arrow1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7B717E4-B61C-46A3-98F7-9F6DBC657B0E}">
      <dgm:prSet phldrT="[文本]"/>
      <dgm:spPr/>
      <dgm:t>
        <a:bodyPr/>
        <a:lstStyle/>
        <a:p>
          <a:r>
            <a:rPr lang="en-GB" dirty="0"/>
            <a:t>Cross-curricular responsibility </a:t>
          </a:r>
        </a:p>
      </dgm:t>
    </dgm:pt>
    <dgm:pt modelId="{340C206A-ACC6-451A-A41E-685C9BA1BF0B}" type="parTrans" cxnId="{32630F37-BFFD-44DA-91B2-A73A40C84D0E}">
      <dgm:prSet/>
      <dgm:spPr/>
      <dgm:t>
        <a:bodyPr/>
        <a:lstStyle/>
        <a:p>
          <a:endParaRPr lang="en-GB"/>
        </a:p>
      </dgm:t>
    </dgm:pt>
    <dgm:pt modelId="{BCE24D1F-862F-4260-B9D3-ABCA4A29CFE2}" type="sibTrans" cxnId="{32630F37-BFFD-44DA-91B2-A73A40C84D0E}">
      <dgm:prSet/>
      <dgm:spPr/>
      <dgm:t>
        <a:bodyPr/>
        <a:lstStyle/>
        <a:p>
          <a:endParaRPr lang="en-GB"/>
        </a:p>
      </dgm:t>
    </dgm:pt>
    <dgm:pt modelId="{A86021BB-531D-4E69-BA21-3C93CB0BE5A8}">
      <dgm:prSet phldrT="[文本]"/>
      <dgm:spPr/>
      <dgm:t>
        <a:bodyPr/>
        <a:lstStyle/>
        <a:p>
          <a:r>
            <a:rPr lang="en-GB" dirty="0"/>
            <a:t>Other subject teacher may not have the training or confidence to teach mathematics.</a:t>
          </a:r>
        </a:p>
      </dgm:t>
    </dgm:pt>
    <dgm:pt modelId="{841813DC-12F9-4658-91F8-05068ACEE09E}" type="parTrans" cxnId="{0D6D91C5-4EEC-4012-8F3C-532D16516E27}">
      <dgm:prSet/>
      <dgm:spPr/>
      <dgm:t>
        <a:bodyPr/>
        <a:lstStyle/>
        <a:p>
          <a:endParaRPr lang="en-GB"/>
        </a:p>
      </dgm:t>
    </dgm:pt>
    <dgm:pt modelId="{D9A4E9E6-DF06-4B72-AD0C-D6D1A6DC8563}" type="sibTrans" cxnId="{0D6D91C5-4EEC-4012-8F3C-532D16516E27}">
      <dgm:prSet/>
      <dgm:spPr/>
      <dgm:t>
        <a:bodyPr/>
        <a:lstStyle/>
        <a:p>
          <a:endParaRPr lang="en-GB"/>
        </a:p>
      </dgm:t>
    </dgm:pt>
    <dgm:pt modelId="{51D4F355-E43A-4C3D-BE3D-6CCED125565E}" type="pres">
      <dgm:prSet presAssocID="{16608387-7859-4A50-9918-3606B8B2BF7E}" presName="cycle" presStyleCnt="0">
        <dgm:presLayoutVars>
          <dgm:dir/>
          <dgm:resizeHandles val="exact"/>
        </dgm:presLayoutVars>
      </dgm:prSet>
      <dgm:spPr/>
    </dgm:pt>
    <dgm:pt modelId="{60B383A7-2990-4669-88CB-4C15BED6D310}" type="pres">
      <dgm:prSet presAssocID="{27B717E4-B61C-46A3-98F7-9F6DBC657B0E}" presName="arrow" presStyleLbl="node1" presStyleIdx="0" presStyleCnt="2">
        <dgm:presLayoutVars>
          <dgm:bulletEnabled val="1"/>
        </dgm:presLayoutVars>
      </dgm:prSet>
      <dgm:spPr/>
    </dgm:pt>
    <dgm:pt modelId="{2913AEF3-002D-4B8E-BAC4-F454FEAEDD6B}" type="pres">
      <dgm:prSet presAssocID="{A86021BB-531D-4E69-BA21-3C93CB0BE5A8}" presName="arrow" presStyleLbl="node1" presStyleIdx="1" presStyleCnt="2" custRadScaleRad="100099" custRadScaleInc="780">
        <dgm:presLayoutVars>
          <dgm:bulletEnabled val="1"/>
        </dgm:presLayoutVars>
      </dgm:prSet>
      <dgm:spPr/>
    </dgm:pt>
  </dgm:ptLst>
  <dgm:cxnLst>
    <dgm:cxn modelId="{32630F37-BFFD-44DA-91B2-A73A40C84D0E}" srcId="{16608387-7859-4A50-9918-3606B8B2BF7E}" destId="{27B717E4-B61C-46A3-98F7-9F6DBC657B0E}" srcOrd="0" destOrd="0" parTransId="{340C206A-ACC6-451A-A41E-685C9BA1BF0B}" sibTransId="{BCE24D1F-862F-4260-B9D3-ABCA4A29CFE2}"/>
    <dgm:cxn modelId="{40F41E85-BE9F-4D22-A355-50E83C68A953}" type="presOf" srcId="{27B717E4-B61C-46A3-98F7-9F6DBC657B0E}" destId="{60B383A7-2990-4669-88CB-4C15BED6D310}" srcOrd="0" destOrd="0" presId="urn:microsoft.com/office/officeart/2005/8/layout/arrow1"/>
    <dgm:cxn modelId="{B0CCCFB5-6800-4940-8079-C687F8FE15C0}" type="presOf" srcId="{A86021BB-531D-4E69-BA21-3C93CB0BE5A8}" destId="{2913AEF3-002D-4B8E-BAC4-F454FEAEDD6B}" srcOrd="0" destOrd="0" presId="urn:microsoft.com/office/officeart/2005/8/layout/arrow1"/>
    <dgm:cxn modelId="{0D6D91C5-4EEC-4012-8F3C-532D16516E27}" srcId="{16608387-7859-4A50-9918-3606B8B2BF7E}" destId="{A86021BB-531D-4E69-BA21-3C93CB0BE5A8}" srcOrd="1" destOrd="0" parTransId="{841813DC-12F9-4658-91F8-05068ACEE09E}" sibTransId="{D9A4E9E6-DF06-4B72-AD0C-D6D1A6DC8563}"/>
    <dgm:cxn modelId="{03E0BAF1-69DC-4B48-AF04-176406140209}" type="presOf" srcId="{16608387-7859-4A50-9918-3606B8B2BF7E}" destId="{51D4F355-E43A-4C3D-BE3D-6CCED125565E}" srcOrd="0" destOrd="0" presId="urn:microsoft.com/office/officeart/2005/8/layout/arrow1"/>
    <dgm:cxn modelId="{EFC1DD36-E274-4D36-B56D-876081040A97}" type="presParOf" srcId="{51D4F355-E43A-4C3D-BE3D-6CCED125565E}" destId="{60B383A7-2990-4669-88CB-4C15BED6D310}" srcOrd="0" destOrd="0" presId="urn:microsoft.com/office/officeart/2005/8/layout/arrow1"/>
    <dgm:cxn modelId="{AB8C4E11-60AA-4AFC-9F6A-B4C70C4CDDC3}" type="presParOf" srcId="{51D4F355-E43A-4C3D-BE3D-6CCED125565E}" destId="{2913AEF3-002D-4B8E-BAC4-F454FEAEDD6B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E9804E1-0F7D-4953-B75C-F00C0FD86688}" type="doc">
      <dgm:prSet loTypeId="urn:microsoft.com/office/officeart/2005/8/layout/arrow1" loCatId="relationship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4267179-52EE-4171-90C6-77F19B68DB3A}">
      <dgm:prSet phldrT="[文本]"/>
      <dgm:spPr/>
      <dgm:t>
        <a:bodyPr/>
        <a:lstStyle/>
        <a:p>
          <a:r>
            <a:rPr lang="en-GB" dirty="0"/>
            <a:t>All stakeholders work together</a:t>
          </a:r>
        </a:p>
      </dgm:t>
    </dgm:pt>
    <dgm:pt modelId="{A30389F0-32CB-483B-8830-2917F17FFB87}" type="parTrans" cxnId="{95839D8D-DF0B-4515-8647-9285558DB597}">
      <dgm:prSet/>
      <dgm:spPr/>
      <dgm:t>
        <a:bodyPr/>
        <a:lstStyle/>
        <a:p>
          <a:endParaRPr lang="en-GB"/>
        </a:p>
      </dgm:t>
    </dgm:pt>
    <dgm:pt modelId="{9AB2C837-D087-47F5-BE6E-FA0774357A0C}" type="sibTrans" cxnId="{95839D8D-DF0B-4515-8647-9285558DB597}">
      <dgm:prSet/>
      <dgm:spPr/>
      <dgm:t>
        <a:bodyPr/>
        <a:lstStyle/>
        <a:p>
          <a:endParaRPr lang="en-GB"/>
        </a:p>
      </dgm:t>
    </dgm:pt>
    <dgm:pt modelId="{73E9F145-CF95-4A3C-B7FF-5B105D190823}">
      <dgm:prSet phldrT="[文本]"/>
      <dgm:spPr/>
      <dgm:t>
        <a:bodyPr/>
        <a:lstStyle/>
        <a:p>
          <a:r>
            <a:rPr lang="en-GB" dirty="0"/>
            <a:t>Parents may not have the knowledge or skills of teaching mathematics.</a:t>
          </a:r>
        </a:p>
      </dgm:t>
    </dgm:pt>
    <dgm:pt modelId="{592232DD-F95C-4CE9-900B-D14815F1190C}" type="parTrans" cxnId="{1A58348E-20A9-43EE-8BA5-F6DEB2E914B1}">
      <dgm:prSet/>
      <dgm:spPr/>
      <dgm:t>
        <a:bodyPr/>
        <a:lstStyle/>
        <a:p>
          <a:endParaRPr lang="en-GB"/>
        </a:p>
      </dgm:t>
    </dgm:pt>
    <dgm:pt modelId="{D3BD6993-3B17-4278-8B45-B287AA7338FB}" type="sibTrans" cxnId="{1A58348E-20A9-43EE-8BA5-F6DEB2E914B1}">
      <dgm:prSet/>
      <dgm:spPr/>
      <dgm:t>
        <a:bodyPr/>
        <a:lstStyle/>
        <a:p>
          <a:endParaRPr lang="en-GB"/>
        </a:p>
      </dgm:t>
    </dgm:pt>
    <dgm:pt modelId="{11F5EA3C-566D-4AF0-B967-009DE484DD14}" type="pres">
      <dgm:prSet presAssocID="{DE9804E1-0F7D-4953-B75C-F00C0FD86688}" presName="cycle" presStyleCnt="0">
        <dgm:presLayoutVars>
          <dgm:dir/>
          <dgm:resizeHandles val="exact"/>
        </dgm:presLayoutVars>
      </dgm:prSet>
      <dgm:spPr/>
    </dgm:pt>
    <dgm:pt modelId="{C41DD03A-5AC9-4415-B52C-5E84B6069DCF}" type="pres">
      <dgm:prSet presAssocID="{54267179-52EE-4171-90C6-77F19B68DB3A}" presName="arrow" presStyleLbl="node1" presStyleIdx="0" presStyleCnt="2" custScaleX="89966" custScaleY="92854" custRadScaleRad="112627" custRadScaleInc="3235">
        <dgm:presLayoutVars>
          <dgm:bulletEnabled val="1"/>
        </dgm:presLayoutVars>
      </dgm:prSet>
      <dgm:spPr/>
    </dgm:pt>
    <dgm:pt modelId="{FC0C646D-ED82-40C1-81A0-BD69D24E5647}" type="pres">
      <dgm:prSet presAssocID="{73E9F145-CF95-4A3C-B7FF-5B105D190823}" presName="arrow" presStyleLbl="node1" presStyleIdx="1" presStyleCnt="2" custScaleX="86016" custScaleY="87405" custRadScaleRad="102407" custRadScaleInc="-3457">
        <dgm:presLayoutVars>
          <dgm:bulletEnabled val="1"/>
        </dgm:presLayoutVars>
      </dgm:prSet>
      <dgm:spPr/>
    </dgm:pt>
  </dgm:ptLst>
  <dgm:cxnLst>
    <dgm:cxn modelId="{F2AA2B28-C32F-484F-A753-FA7D7342A7DC}" type="presOf" srcId="{DE9804E1-0F7D-4953-B75C-F00C0FD86688}" destId="{11F5EA3C-566D-4AF0-B967-009DE484DD14}" srcOrd="0" destOrd="0" presId="urn:microsoft.com/office/officeart/2005/8/layout/arrow1"/>
    <dgm:cxn modelId="{CD056267-9D94-438E-9861-FF141EA2C581}" type="presOf" srcId="{73E9F145-CF95-4A3C-B7FF-5B105D190823}" destId="{FC0C646D-ED82-40C1-81A0-BD69D24E5647}" srcOrd="0" destOrd="0" presId="urn:microsoft.com/office/officeart/2005/8/layout/arrow1"/>
    <dgm:cxn modelId="{213FC176-AC58-4D43-BDC9-4B8C91ADA691}" type="presOf" srcId="{54267179-52EE-4171-90C6-77F19B68DB3A}" destId="{C41DD03A-5AC9-4415-B52C-5E84B6069DCF}" srcOrd="0" destOrd="0" presId="urn:microsoft.com/office/officeart/2005/8/layout/arrow1"/>
    <dgm:cxn modelId="{95839D8D-DF0B-4515-8647-9285558DB597}" srcId="{DE9804E1-0F7D-4953-B75C-F00C0FD86688}" destId="{54267179-52EE-4171-90C6-77F19B68DB3A}" srcOrd="0" destOrd="0" parTransId="{A30389F0-32CB-483B-8830-2917F17FFB87}" sibTransId="{9AB2C837-D087-47F5-BE6E-FA0774357A0C}"/>
    <dgm:cxn modelId="{1A58348E-20A9-43EE-8BA5-F6DEB2E914B1}" srcId="{DE9804E1-0F7D-4953-B75C-F00C0FD86688}" destId="{73E9F145-CF95-4A3C-B7FF-5B105D190823}" srcOrd="1" destOrd="0" parTransId="{592232DD-F95C-4CE9-900B-D14815F1190C}" sibTransId="{D3BD6993-3B17-4278-8B45-B287AA7338FB}"/>
    <dgm:cxn modelId="{743B84CB-DE24-475F-A9E0-EB6AD6BAA75A}" type="presParOf" srcId="{11F5EA3C-566D-4AF0-B967-009DE484DD14}" destId="{C41DD03A-5AC9-4415-B52C-5E84B6069DCF}" srcOrd="0" destOrd="0" presId="urn:microsoft.com/office/officeart/2005/8/layout/arrow1"/>
    <dgm:cxn modelId="{F02F38CB-4C19-4C1B-9B67-C96164286C8C}" type="presParOf" srcId="{11F5EA3C-566D-4AF0-B967-009DE484DD14}" destId="{FC0C646D-ED82-40C1-81A0-BD69D24E5647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81E31-C3F8-48ED-A603-67D553BFD4A1}">
      <dsp:nvSpPr>
        <dsp:cNvPr id="0" name=""/>
        <dsp:cNvSpPr/>
      </dsp:nvSpPr>
      <dsp:spPr>
        <a:xfrm rot="16200000">
          <a:off x="342751" y="-342751"/>
          <a:ext cx="1388343" cy="2073846"/>
        </a:xfrm>
        <a:prstGeom prst="round1Rect">
          <a:avLst/>
        </a:prstGeom>
        <a:solidFill>
          <a:schemeClr val="bg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Understanding data</a:t>
          </a:r>
        </a:p>
      </dsp:txBody>
      <dsp:txXfrm rot="5400000">
        <a:off x="0" y="0"/>
        <a:ext cx="2073846" cy="1041257"/>
      </dsp:txXfrm>
    </dsp:sp>
    <dsp:sp modelId="{D8755C03-A873-48CE-9062-85425B6D89A3}">
      <dsp:nvSpPr>
        <dsp:cNvPr id="0" name=""/>
        <dsp:cNvSpPr/>
      </dsp:nvSpPr>
      <dsp:spPr>
        <a:xfrm>
          <a:off x="2073846" y="0"/>
          <a:ext cx="2073846" cy="1388343"/>
        </a:xfrm>
        <a:prstGeom prst="round1Rect">
          <a:avLst/>
        </a:prstGeom>
        <a:solidFill>
          <a:schemeClr val="bg2">
            <a:lumMod val="20000"/>
            <a:lumOff val="8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Solving problems</a:t>
          </a:r>
        </a:p>
      </dsp:txBody>
      <dsp:txXfrm>
        <a:off x="2073846" y="0"/>
        <a:ext cx="2073846" cy="1041257"/>
      </dsp:txXfrm>
    </dsp:sp>
    <dsp:sp modelId="{402A9407-DEB5-4C86-8762-279DDCCE444A}">
      <dsp:nvSpPr>
        <dsp:cNvPr id="0" name=""/>
        <dsp:cNvSpPr/>
      </dsp:nvSpPr>
      <dsp:spPr>
        <a:xfrm rot="10800000">
          <a:off x="0" y="1388343"/>
          <a:ext cx="2073846" cy="1388343"/>
        </a:xfrm>
        <a:prstGeom prst="round1Rect">
          <a:avLst/>
        </a:prstGeom>
        <a:solidFill>
          <a:schemeClr val="bg2">
            <a:lumMod val="20000"/>
            <a:lumOff val="8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Reasoning properly </a:t>
          </a:r>
        </a:p>
      </dsp:txBody>
      <dsp:txXfrm rot="10800000">
        <a:off x="0" y="1735428"/>
        <a:ext cx="2073846" cy="1041257"/>
      </dsp:txXfrm>
    </dsp:sp>
    <dsp:sp modelId="{9DEDA3D5-A60F-4666-8CD7-06D5EA5FB7B3}">
      <dsp:nvSpPr>
        <dsp:cNvPr id="0" name=""/>
        <dsp:cNvSpPr/>
      </dsp:nvSpPr>
      <dsp:spPr>
        <a:xfrm rot="5400000">
          <a:off x="2416597" y="1045591"/>
          <a:ext cx="1388343" cy="2073846"/>
        </a:xfrm>
        <a:prstGeom prst="round1Rect">
          <a:avLst/>
        </a:prstGeom>
        <a:solidFill>
          <a:schemeClr val="bg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Financial decision-making</a:t>
          </a:r>
        </a:p>
      </dsp:txBody>
      <dsp:txXfrm rot="-5400000">
        <a:off x="2073846" y="1735428"/>
        <a:ext cx="2073846" cy="1041257"/>
      </dsp:txXfrm>
    </dsp:sp>
    <dsp:sp modelId="{47EB57C5-CD34-4096-8BF2-7E8F4896693D}">
      <dsp:nvSpPr>
        <dsp:cNvPr id="0" name=""/>
        <dsp:cNvSpPr/>
      </dsp:nvSpPr>
      <dsp:spPr>
        <a:xfrm>
          <a:off x="1451692" y="1041257"/>
          <a:ext cx="1244307" cy="694171"/>
        </a:xfrm>
        <a:prstGeom prst="roundRect">
          <a:avLst/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Maths</a:t>
          </a:r>
        </a:p>
      </dsp:txBody>
      <dsp:txXfrm>
        <a:off x="1485579" y="1075144"/>
        <a:ext cx="1176533" cy="6263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75EA21-9F57-41EF-9E65-AE5531BF6DF2}">
      <dsp:nvSpPr>
        <dsp:cNvPr id="0" name=""/>
        <dsp:cNvSpPr/>
      </dsp:nvSpPr>
      <dsp:spPr>
        <a:xfrm rot="5400000">
          <a:off x="330980" y="1210703"/>
          <a:ext cx="993877" cy="1653789"/>
        </a:xfrm>
        <a:prstGeom prst="corner">
          <a:avLst>
            <a:gd name="adj1" fmla="val 16120"/>
            <a:gd name="adj2" fmla="val 1611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4479E-78E3-4A55-A04A-506C0317E540}">
      <dsp:nvSpPr>
        <dsp:cNvPr id="0" name=""/>
        <dsp:cNvSpPr/>
      </dsp:nvSpPr>
      <dsp:spPr>
        <a:xfrm>
          <a:off x="165078" y="1704830"/>
          <a:ext cx="1493050" cy="1308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Further education</a:t>
          </a:r>
        </a:p>
      </dsp:txBody>
      <dsp:txXfrm>
        <a:off x="165078" y="1704830"/>
        <a:ext cx="1493050" cy="1308745"/>
      </dsp:txXfrm>
    </dsp:sp>
    <dsp:sp modelId="{31F577B6-3176-4BEA-A094-D2D9F769C80A}">
      <dsp:nvSpPr>
        <dsp:cNvPr id="0" name=""/>
        <dsp:cNvSpPr/>
      </dsp:nvSpPr>
      <dsp:spPr>
        <a:xfrm>
          <a:off x="1376420" y="1088950"/>
          <a:ext cx="281707" cy="281707"/>
        </a:xfrm>
        <a:prstGeom prst="triangle">
          <a:avLst>
            <a:gd name="adj" fmla="val 10000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EBFD7-E4C1-4AE4-8816-A0677795C0AD}">
      <dsp:nvSpPr>
        <dsp:cNvPr id="0" name=""/>
        <dsp:cNvSpPr/>
      </dsp:nvSpPr>
      <dsp:spPr>
        <a:xfrm rot="5400000">
          <a:off x="2158765" y="758416"/>
          <a:ext cx="993877" cy="1653789"/>
        </a:xfrm>
        <a:prstGeom prst="corner">
          <a:avLst>
            <a:gd name="adj1" fmla="val 16120"/>
            <a:gd name="adj2" fmla="val 1611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47234-1C7C-42F9-8E96-86236700301E}">
      <dsp:nvSpPr>
        <dsp:cNvPr id="0" name=""/>
        <dsp:cNvSpPr/>
      </dsp:nvSpPr>
      <dsp:spPr>
        <a:xfrm>
          <a:off x="1992863" y="1252543"/>
          <a:ext cx="1493050" cy="1308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Employment </a:t>
          </a:r>
        </a:p>
      </dsp:txBody>
      <dsp:txXfrm>
        <a:off x="1992863" y="1252543"/>
        <a:ext cx="1493050" cy="1308745"/>
      </dsp:txXfrm>
    </dsp:sp>
    <dsp:sp modelId="{7140F499-F01B-48F6-BA9A-353D9DA8DC08}">
      <dsp:nvSpPr>
        <dsp:cNvPr id="0" name=""/>
        <dsp:cNvSpPr/>
      </dsp:nvSpPr>
      <dsp:spPr>
        <a:xfrm>
          <a:off x="3204205" y="636662"/>
          <a:ext cx="281707" cy="281707"/>
        </a:xfrm>
        <a:prstGeom prst="triangle">
          <a:avLst>
            <a:gd name="adj" fmla="val 10000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39B85-C8E8-4D4B-9EC8-FDD054AC4D8D}">
      <dsp:nvSpPr>
        <dsp:cNvPr id="0" name=""/>
        <dsp:cNvSpPr/>
      </dsp:nvSpPr>
      <dsp:spPr>
        <a:xfrm rot="5400000">
          <a:off x="3986550" y="306129"/>
          <a:ext cx="993877" cy="1653789"/>
        </a:xfrm>
        <a:prstGeom prst="corner">
          <a:avLst>
            <a:gd name="adj1" fmla="val 16120"/>
            <a:gd name="adj2" fmla="val 1611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0CFC4-C95F-4137-B7BD-587F951A2169}">
      <dsp:nvSpPr>
        <dsp:cNvPr id="0" name=""/>
        <dsp:cNvSpPr/>
      </dsp:nvSpPr>
      <dsp:spPr>
        <a:xfrm>
          <a:off x="3820648" y="800256"/>
          <a:ext cx="1493050" cy="1308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Poverty and inequality </a:t>
          </a:r>
        </a:p>
      </dsp:txBody>
      <dsp:txXfrm>
        <a:off x="3820648" y="800256"/>
        <a:ext cx="1493050" cy="13087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828ECA-761D-4B08-B795-241016FED4A8}">
      <dsp:nvSpPr>
        <dsp:cNvPr id="0" name=""/>
        <dsp:cNvSpPr/>
      </dsp:nvSpPr>
      <dsp:spPr>
        <a:xfrm>
          <a:off x="947368" y="815351"/>
          <a:ext cx="2031225" cy="203122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Mathematics </a:t>
          </a:r>
          <a:r>
            <a:rPr lang="en-US" altLang="zh-CN" sz="2000" kern="1200" dirty="0"/>
            <a:t>teaching</a:t>
          </a:r>
          <a:endParaRPr lang="en-GB" sz="2000" kern="1200" dirty="0"/>
        </a:p>
      </dsp:txBody>
      <dsp:txXfrm>
        <a:off x="1244834" y="1112817"/>
        <a:ext cx="1436293" cy="1436293"/>
      </dsp:txXfrm>
    </dsp:sp>
    <dsp:sp modelId="{CCAC49BB-DB68-462A-9D4D-52BA26DC49A3}">
      <dsp:nvSpPr>
        <dsp:cNvPr id="0" name=""/>
        <dsp:cNvSpPr/>
      </dsp:nvSpPr>
      <dsp:spPr>
        <a:xfrm>
          <a:off x="1455175" y="362"/>
          <a:ext cx="1015612" cy="101561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Business &amp; Science </a:t>
          </a:r>
        </a:p>
      </dsp:txBody>
      <dsp:txXfrm>
        <a:off x="1603908" y="149095"/>
        <a:ext cx="718146" cy="718146"/>
      </dsp:txXfrm>
    </dsp:sp>
    <dsp:sp modelId="{8DCEF689-539E-4481-A3BB-90BE48B56C79}">
      <dsp:nvSpPr>
        <dsp:cNvPr id="0" name=""/>
        <dsp:cNvSpPr/>
      </dsp:nvSpPr>
      <dsp:spPr>
        <a:xfrm>
          <a:off x="2777970" y="1323157"/>
          <a:ext cx="1015612" cy="101561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History &amp; Geography</a:t>
          </a:r>
        </a:p>
      </dsp:txBody>
      <dsp:txXfrm>
        <a:off x="2926703" y="1471890"/>
        <a:ext cx="718146" cy="718146"/>
      </dsp:txXfrm>
    </dsp:sp>
    <dsp:sp modelId="{BB647ECA-F78E-4696-BCC1-FD3AF379C085}">
      <dsp:nvSpPr>
        <dsp:cNvPr id="0" name=""/>
        <dsp:cNvSpPr/>
      </dsp:nvSpPr>
      <dsp:spPr>
        <a:xfrm>
          <a:off x="1455175" y="2645952"/>
          <a:ext cx="1015612" cy="101561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100" kern="1200" dirty="0"/>
            <a:t>Design &amp; Technology</a:t>
          </a:r>
          <a:endParaRPr lang="en-GB" sz="1100" kern="1200" dirty="0"/>
        </a:p>
      </dsp:txBody>
      <dsp:txXfrm>
        <a:off x="1603908" y="2794685"/>
        <a:ext cx="718146" cy="718146"/>
      </dsp:txXfrm>
    </dsp:sp>
    <dsp:sp modelId="{AC9D43F8-E26D-4D5D-8E83-C6C8C9E5F709}">
      <dsp:nvSpPr>
        <dsp:cNvPr id="0" name=""/>
        <dsp:cNvSpPr/>
      </dsp:nvSpPr>
      <dsp:spPr>
        <a:xfrm>
          <a:off x="132380" y="1323157"/>
          <a:ext cx="1015612" cy="101561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100" kern="1200" dirty="0"/>
            <a:t>Language &amp; literature</a:t>
          </a:r>
          <a:endParaRPr lang="en-GB" sz="1100" kern="1200" dirty="0"/>
        </a:p>
      </dsp:txBody>
      <dsp:txXfrm>
        <a:off x="281113" y="1471890"/>
        <a:ext cx="718146" cy="7181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C4368-07D5-47BF-B183-3FDBB118D5DA}">
      <dsp:nvSpPr>
        <dsp:cNvPr id="0" name=""/>
        <dsp:cNvSpPr/>
      </dsp:nvSpPr>
      <dsp:spPr>
        <a:xfrm>
          <a:off x="0" y="1426968"/>
          <a:ext cx="542235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CFB45-87B0-49DB-ABE8-CD9E420D9C97}">
      <dsp:nvSpPr>
        <dsp:cNvPr id="0" name=""/>
        <dsp:cNvSpPr/>
      </dsp:nvSpPr>
      <dsp:spPr>
        <a:xfrm>
          <a:off x="0" y="1174636"/>
          <a:ext cx="5172107" cy="472320"/>
        </a:xfrm>
        <a:prstGeom prst="roundRect">
          <a:avLst/>
        </a:prstGeom>
        <a:solidFill>
          <a:schemeClr val="accent1">
            <a:lumMod val="75000"/>
            <a:alpha val="56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467" tIns="0" rIns="1434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Promote the importance of mathematics</a:t>
          </a:r>
        </a:p>
      </dsp:txBody>
      <dsp:txXfrm>
        <a:off x="23057" y="1197693"/>
        <a:ext cx="5125993" cy="426206"/>
      </dsp:txXfrm>
    </dsp:sp>
    <dsp:sp modelId="{06786C93-91A8-45F2-90C1-E0094B6B416B}">
      <dsp:nvSpPr>
        <dsp:cNvPr id="0" name=""/>
        <dsp:cNvSpPr/>
      </dsp:nvSpPr>
      <dsp:spPr>
        <a:xfrm>
          <a:off x="0" y="1938097"/>
          <a:ext cx="542235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4D67F-8057-48FF-9231-51302616A94A}">
      <dsp:nvSpPr>
        <dsp:cNvPr id="0" name=""/>
        <dsp:cNvSpPr/>
      </dsp:nvSpPr>
      <dsp:spPr>
        <a:xfrm>
          <a:off x="10651" y="1835551"/>
          <a:ext cx="5162883" cy="257688"/>
        </a:xfrm>
        <a:prstGeom prst="roundRect">
          <a:avLst/>
        </a:prstGeom>
        <a:solidFill>
          <a:schemeClr val="accent1">
            <a:lumMod val="75000"/>
            <a:alpha val="56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467" tIns="0" rIns="1434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‘Can-do’ mindset: schools, parents, carers, communities </a:t>
          </a:r>
        </a:p>
      </dsp:txBody>
      <dsp:txXfrm>
        <a:off x="23230" y="1848130"/>
        <a:ext cx="5137725" cy="232530"/>
      </dsp:txXfrm>
    </dsp:sp>
    <dsp:sp modelId="{8386AB96-D736-41BF-A5D3-758C20C109B3}">
      <dsp:nvSpPr>
        <dsp:cNvPr id="0" name=""/>
        <dsp:cNvSpPr/>
      </dsp:nvSpPr>
      <dsp:spPr>
        <a:xfrm>
          <a:off x="0" y="2663857"/>
          <a:ext cx="5422357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4B520-77C0-4F13-81C5-1A3E83EE5835}">
      <dsp:nvSpPr>
        <dsp:cNvPr id="0" name=""/>
        <dsp:cNvSpPr/>
      </dsp:nvSpPr>
      <dsp:spPr>
        <a:xfrm>
          <a:off x="23001" y="2328169"/>
          <a:ext cx="3795649" cy="472320"/>
        </a:xfrm>
        <a:prstGeom prst="roundRect">
          <a:avLst/>
        </a:prstGeom>
        <a:solidFill>
          <a:schemeClr val="accent1">
            <a:lumMod val="75000"/>
            <a:alpha val="56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467" tIns="0" rIns="1434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Curriculum implementation</a:t>
          </a:r>
        </a:p>
      </dsp:txBody>
      <dsp:txXfrm>
        <a:off x="46058" y="2351226"/>
        <a:ext cx="3749535" cy="426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4C900-8D46-49D2-8B37-9FF17D93EBA2}">
      <dsp:nvSpPr>
        <dsp:cNvPr id="0" name=""/>
        <dsp:cNvSpPr/>
      </dsp:nvSpPr>
      <dsp:spPr>
        <a:xfrm>
          <a:off x="457199" y="0"/>
          <a:ext cx="5181600" cy="306080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604E53C-BB64-4C2E-B16C-E57D3B19C3BE}">
      <dsp:nvSpPr>
        <dsp:cNvPr id="0" name=""/>
        <dsp:cNvSpPr/>
      </dsp:nvSpPr>
      <dsp:spPr>
        <a:xfrm>
          <a:off x="6548" y="918242"/>
          <a:ext cx="1962150" cy="122432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Core inspection: 50%+ secondary &amp; all-year schools</a:t>
          </a:r>
        </a:p>
      </dsp:txBody>
      <dsp:txXfrm>
        <a:off x="66314" y="978008"/>
        <a:ext cx="1842618" cy="1104790"/>
      </dsp:txXfrm>
    </dsp:sp>
    <dsp:sp modelId="{A6D0B6F5-3824-43AB-A507-447A9EE288C1}">
      <dsp:nvSpPr>
        <dsp:cNvPr id="0" name=""/>
        <dsp:cNvSpPr/>
      </dsp:nvSpPr>
      <dsp:spPr>
        <a:xfrm>
          <a:off x="2066925" y="918242"/>
          <a:ext cx="1962150" cy="122432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solidFill>
                <a:srgbClr val="FF0000"/>
              </a:solidFill>
            </a:rPr>
            <a:t>Sound provision to develop students’ numeracy: 50%+ of those schools </a:t>
          </a:r>
        </a:p>
      </dsp:txBody>
      <dsp:txXfrm>
        <a:off x="2126691" y="978008"/>
        <a:ext cx="1842618" cy="1104790"/>
      </dsp:txXfrm>
    </dsp:sp>
    <dsp:sp modelId="{BE3F3AF9-2E0B-4101-937B-D121BB0171DC}">
      <dsp:nvSpPr>
        <dsp:cNvPr id="0" name=""/>
        <dsp:cNvSpPr/>
      </dsp:nvSpPr>
      <dsp:spPr>
        <a:xfrm>
          <a:off x="4127301" y="918242"/>
          <a:ext cx="1962150" cy="122432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Recommendation to improve provision: around 50% schools</a:t>
          </a:r>
        </a:p>
      </dsp:txBody>
      <dsp:txXfrm>
        <a:off x="4187067" y="978008"/>
        <a:ext cx="1842618" cy="11047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26AF3-C820-405B-9B6E-5755792EE8BE}">
      <dsp:nvSpPr>
        <dsp:cNvPr id="0" name=""/>
        <dsp:cNvSpPr/>
      </dsp:nvSpPr>
      <dsp:spPr>
        <a:xfrm>
          <a:off x="2011696" y="1516321"/>
          <a:ext cx="1853282" cy="1853282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Maths teacher</a:t>
          </a:r>
        </a:p>
      </dsp:txBody>
      <dsp:txXfrm>
        <a:off x="2384288" y="1950443"/>
        <a:ext cx="1108098" cy="952626"/>
      </dsp:txXfrm>
    </dsp:sp>
    <dsp:sp modelId="{E80C0A57-065E-408D-889B-9C49F7326D89}">
      <dsp:nvSpPr>
        <dsp:cNvPr id="0" name=""/>
        <dsp:cNvSpPr/>
      </dsp:nvSpPr>
      <dsp:spPr>
        <a:xfrm>
          <a:off x="933423" y="1078273"/>
          <a:ext cx="1347841" cy="1347841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Science teacher</a:t>
          </a:r>
        </a:p>
      </dsp:txBody>
      <dsp:txXfrm>
        <a:off x="1272746" y="1419647"/>
        <a:ext cx="669195" cy="665093"/>
      </dsp:txXfrm>
    </dsp:sp>
    <dsp:sp modelId="{C57F343E-0985-4230-B422-18D0780404CC}">
      <dsp:nvSpPr>
        <dsp:cNvPr id="0" name=""/>
        <dsp:cNvSpPr/>
      </dsp:nvSpPr>
      <dsp:spPr>
        <a:xfrm rot="20700000">
          <a:off x="1688351" y="148400"/>
          <a:ext cx="1320609" cy="1320609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Geography teacher</a:t>
          </a:r>
        </a:p>
      </dsp:txBody>
      <dsp:txXfrm rot="-20700000">
        <a:off x="1978000" y="438048"/>
        <a:ext cx="741312" cy="741312"/>
      </dsp:txXfrm>
    </dsp:sp>
    <dsp:sp modelId="{459B67C4-7391-4A53-9A18-9408D5407D07}">
      <dsp:nvSpPr>
        <dsp:cNvPr id="0" name=""/>
        <dsp:cNvSpPr/>
      </dsp:nvSpPr>
      <dsp:spPr>
        <a:xfrm>
          <a:off x="1860348" y="1241658"/>
          <a:ext cx="2372201" cy="2372201"/>
        </a:xfrm>
        <a:prstGeom prst="circularArrow">
          <a:avLst>
            <a:gd name="adj1" fmla="val 4688"/>
            <a:gd name="adj2" fmla="val 299029"/>
            <a:gd name="adj3" fmla="val 2492746"/>
            <a:gd name="adj4" fmla="val 15912681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53CD2-E942-4C31-A125-E569E9AE4653}">
      <dsp:nvSpPr>
        <dsp:cNvPr id="0" name=""/>
        <dsp:cNvSpPr/>
      </dsp:nvSpPr>
      <dsp:spPr>
        <a:xfrm>
          <a:off x="694722" y="783586"/>
          <a:ext cx="1723552" cy="172355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5F137-9A1B-4B88-8452-D4A25953B687}">
      <dsp:nvSpPr>
        <dsp:cNvPr id="0" name=""/>
        <dsp:cNvSpPr/>
      </dsp:nvSpPr>
      <dsp:spPr>
        <a:xfrm>
          <a:off x="1382881" y="-137323"/>
          <a:ext cx="1858336" cy="185833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F3AED-B9D5-4AD5-A139-1299697ECA09}">
      <dsp:nvSpPr>
        <dsp:cNvPr id="0" name=""/>
        <dsp:cNvSpPr/>
      </dsp:nvSpPr>
      <dsp:spPr>
        <a:xfrm rot="16200000">
          <a:off x="238" y="1288846"/>
          <a:ext cx="2730626" cy="273062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Expected: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All teachers work together, like cogs in a wheel.</a:t>
          </a:r>
        </a:p>
      </dsp:txBody>
      <dsp:txXfrm rot="5400000">
        <a:off x="478099" y="1971502"/>
        <a:ext cx="2252766" cy="1365313"/>
      </dsp:txXfrm>
    </dsp:sp>
    <dsp:sp modelId="{1A4D6E0D-E90F-49FC-8FE5-D49558A4D82C}">
      <dsp:nvSpPr>
        <dsp:cNvPr id="0" name=""/>
        <dsp:cNvSpPr/>
      </dsp:nvSpPr>
      <dsp:spPr>
        <a:xfrm rot="5400000">
          <a:off x="3004851" y="1288846"/>
          <a:ext cx="2730626" cy="2730626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Reality: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Teachers may work in isolation sometimes. </a:t>
          </a:r>
        </a:p>
      </dsp:txBody>
      <dsp:txXfrm rot="-5400000">
        <a:off x="3004852" y="1971503"/>
        <a:ext cx="2252766" cy="13653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484B8-E9B5-4FD9-9EA0-E65698E621B7}">
      <dsp:nvSpPr>
        <dsp:cNvPr id="0" name=""/>
        <dsp:cNvSpPr/>
      </dsp:nvSpPr>
      <dsp:spPr>
        <a:xfrm>
          <a:off x="1075029" y="0"/>
          <a:ext cx="3544108" cy="354410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FD7B8-62DB-4969-97E3-BFC766964358}">
      <dsp:nvSpPr>
        <dsp:cNvPr id="0" name=""/>
        <dsp:cNvSpPr/>
      </dsp:nvSpPr>
      <dsp:spPr>
        <a:xfrm>
          <a:off x="1312115" y="250525"/>
          <a:ext cx="1417643" cy="1417643"/>
        </a:xfrm>
        <a:prstGeom prst="roundRect">
          <a:avLst/>
        </a:prstGeom>
        <a:solidFill>
          <a:schemeClr val="bg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Framing: falling further behind; too low</a:t>
          </a:r>
        </a:p>
      </dsp:txBody>
      <dsp:txXfrm>
        <a:off x="1381319" y="319729"/>
        <a:ext cx="1279235" cy="1279235"/>
      </dsp:txXfrm>
    </dsp:sp>
    <dsp:sp modelId="{DECC8FC6-7FD1-4034-B1DA-5805D9CD0094}">
      <dsp:nvSpPr>
        <dsp:cNvPr id="0" name=""/>
        <dsp:cNvSpPr/>
      </dsp:nvSpPr>
      <dsp:spPr>
        <a:xfrm>
          <a:off x="2977846" y="250525"/>
          <a:ext cx="1417643" cy="1417643"/>
        </a:xfrm>
        <a:prstGeom prst="roundRect">
          <a:avLst/>
        </a:prstGeom>
        <a:solidFill>
          <a:schemeClr val="bg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Main causes: shortage of maths specialist; teaching quality; teacher training</a:t>
          </a:r>
        </a:p>
      </dsp:txBody>
      <dsp:txXfrm>
        <a:off x="3047050" y="319729"/>
        <a:ext cx="1279235" cy="1279235"/>
      </dsp:txXfrm>
    </dsp:sp>
    <dsp:sp modelId="{4251566F-8666-48D3-B636-6875920D3529}">
      <dsp:nvSpPr>
        <dsp:cNvPr id="0" name=""/>
        <dsp:cNvSpPr/>
      </dsp:nvSpPr>
      <dsp:spPr>
        <a:xfrm>
          <a:off x="1312115" y="1916256"/>
          <a:ext cx="1417643" cy="1417643"/>
        </a:xfrm>
        <a:prstGeom prst="roundRect">
          <a:avLst/>
        </a:prstGeom>
        <a:solidFill>
          <a:schemeClr val="bg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Focus: school &amp; teachers</a:t>
          </a:r>
        </a:p>
      </dsp:txBody>
      <dsp:txXfrm>
        <a:off x="1381319" y="1985460"/>
        <a:ext cx="1279235" cy="1279235"/>
      </dsp:txXfrm>
    </dsp:sp>
    <dsp:sp modelId="{72DD5104-E583-41DB-819D-197F727ECA93}">
      <dsp:nvSpPr>
        <dsp:cNvPr id="0" name=""/>
        <dsp:cNvSpPr/>
      </dsp:nvSpPr>
      <dsp:spPr>
        <a:xfrm>
          <a:off x="2971126" y="1896097"/>
          <a:ext cx="1417643" cy="1417643"/>
        </a:xfrm>
        <a:prstGeom prst="roundRect">
          <a:avLst/>
        </a:prstGeom>
        <a:solidFill>
          <a:schemeClr val="bg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Comparison: is education a ranking game? </a:t>
          </a:r>
        </a:p>
      </dsp:txBody>
      <dsp:txXfrm>
        <a:off x="3040330" y="1965301"/>
        <a:ext cx="1279235" cy="12792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CDAA8D-A710-4C60-917C-ADE75072A523}">
      <dsp:nvSpPr>
        <dsp:cNvPr id="0" name=""/>
        <dsp:cNvSpPr/>
      </dsp:nvSpPr>
      <dsp:spPr>
        <a:xfrm>
          <a:off x="1487036" y="226174"/>
          <a:ext cx="3020611" cy="94394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363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Wales – not alone!</a:t>
          </a:r>
        </a:p>
      </dsp:txBody>
      <dsp:txXfrm>
        <a:off x="1487036" y="226174"/>
        <a:ext cx="3020611" cy="943941"/>
      </dsp:txXfrm>
    </dsp:sp>
    <dsp:sp modelId="{433C6618-2D3F-478F-8B01-17DDDFE273B4}">
      <dsp:nvSpPr>
        <dsp:cNvPr id="0" name=""/>
        <dsp:cNvSpPr/>
      </dsp:nvSpPr>
      <dsp:spPr>
        <a:xfrm>
          <a:off x="1361178" y="89827"/>
          <a:ext cx="660758" cy="9911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16C45-5E5D-44A2-973C-80C8D27B4C69}">
      <dsp:nvSpPr>
        <dsp:cNvPr id="0" name=""/>
        <dsp:cNvSpPr/>
      </dsp:nvSpPr>
      <dsp:spPr>
        <a:xfrm>
          <a:off x="1487036" y="1414491"/>
          <a:ext cx="3020611" cy="94394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363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Why outcomes differ within the UK?</a:t>
          </a:r>
        </a:p>
      </dsp:txBody>
      <dsp:txXfrm>
        <a:off x="1487036" y="1414491"/>
        <a:ext cx="3020611" cy="943941"/>
      </dsp:txXfrm>
    </dsp:sp>
    <dsp:sp modelId="{DB49C619-8B63-43A5-BC06-9229E7AC5622}">
      <dsp:nvSpPr>
        <dsp:cNvPr id="0" name=""/>
        <dsp:cNvSpPr/>
      </dsp:nvSpPr>
      <dsp:spPr>
        <a:xfrm>
          <a:off x="1361178" y="1278144"/>
          <a:ext cx="660758" cy="9911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BBA282-D993-427B-99CB-20959E9D1DCA}">
      <dsp:nvSpPr>
        <dsp:cNvPr id="0" name=""/>
        <dsp:cNvSpPr/>
      </dsp:nvSpPr>
      <dsp:spPr>
        <a:xfrm>
          <a:off x="1487036" y="2602808"/>
          <a:ext cx="3020611" cy="94394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9363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Wales might consider policy borrowing?</a:t>
          </a:r>
        </a:p>
      </dsp:txBody>
      <dsp:txXfrm>
        <a:off x="1487036" y="2602808"/>
        <a:ext cx="3020611" cy="943941"/>
      </dsp:txXfrm>
    </dsp:sp>
    <dsp:sp modelId="{5524CA48-9F04-4800-A1BC-BB4EB127504C}">
      <dsp:nvSpPr>
        <dsp:cNvPr id="0" name=""/>
        <dsp:cNvSpPr/>
      </dsp:nvSpPr>
      <dsp:spPr>
        <a:xfrm>
          <a:off x="1361178" y="2466461"/>
          <a:ext cx="660758" cy="9911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B383A7-2990-4669-88CB-4C15BED6D310}">
      <dsp:nvSpPr>
        <dsp:cNvPr id="0" name=""/>
        <dsp:cNvSpPr/>
      </dsp:nvSpPr>
      <dsp:spPr>
        <a:xfrm rot="16200000">
          <a:off x="1146" y="908"/>
          <a:ext cx="2216925" cy="2216925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Cross-curricular responsibility </a:t>
          </a:r>
        </a:p>
      </dsp:txBody>
      <dsp:txXfrm rot="5400000">
        <a:off x="389108" y="555139"/>
        <a:ext cx="1828963" cy="1108463"/>
      </dsp:txXfrm>
    </dsp:sp>
    <dsp:sp modelId="{2913AEF3-002D-4B8E-BAC4-F454FEAEDD6B}">
      <dsp:nvSpPr>
        <dsp:cNvPr id="0" name=""/>
        <dsp:cNvSpPr/>
      </dsp:nvSpPr>
      <dsp:spPr>
        <a:xfrm rot="5400000">
          <a:off x="3353950" y="1817"/>
          <a:ext cx="2216925" cy="2216925"/>
        </a:xfrm>
        <a:prstGeom prst="up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alpha val="7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Other subject teacher may not have the training or confidence to teach mathematics.</a:t>
          </a:r>
        </a:p>
      </dsp:txBody>
      <dsp:txXfrm rot="-5400000">
        <a:off x="3353950" y="556048"/>
        <a:ext cx="1828963" cy="110846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1DD03A-5AC9-4415-B52C-5E84B6069DCF}">
      <dsp:nvSpPr>
        <dsp:cNvPr id="0" name=""/>
        <dsp:cNvSpPr/>
      </dsp:nvSpPr>
      <dsp:spPr>
        <a:xfrm rot="16200000">
          <a:off x="36195" y="-36195"/>
          <a:ext cx="2255075" cy="2327465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All stakeholders work together</a:t>
          </a:r>
        </a:p>
      </dsp:txBody>
      <dsp:txXfrm rot="5400000">
        <a:off x="394638" y="563769"/>
        <a:ext cx="1932827" cy="1127537"/>
      </dsp:txXfrm>
    </dsp:sp>
    <dsp:sp modelId="{FC0C646D-ED82-40C1-81A0-BD69D24E5647}">
      <dsp:nvSpPr>
        <dsp:cNvPr id="0" name=""/>
        <dsp:cNvSpPr/>
      </dsp:nvSpPr>
      <dsp:spPr>
        <a:xfrm rot="5400000">
          <a:off x="3381054" y="-16928"/>
          <a:ext cx="2156065" cy="219088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Parents may not have the knowledge or skills of teaching mathematics.</a:t>
          </a:r>
        </a:p>
      </dsp:txBody>
      <dsp:txXfrm rot="-5400000">
        <a:off x="3363647" y="539496"/>
        <a:ext cx="1813570" cy="10780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0482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99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17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006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05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69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16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065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83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70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71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4650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060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429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916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3120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044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2FF9613-9AB0-4D89-A369-D14420A1C14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861960F-FD23-424B-80F3-0054F572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986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Data" Target="../diagrams/data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image" Target="../media/image5.png"/><Relationship Id="rId17" Type="http://schemas.microsoft.com/office/2007/relationships/diagramDrawing" Target="../diagrams/drawing7.xml"/><Relationship Id="rId2" Type="http://schemas.openxmlformats.org/officeDocument/2006/relationships/diagramData" Target="../diagrams/data5.xml"/><Relationship Id="rId16" Type="http://schemas.openxmlformats.org/officeDocument/2006/relationships/diagramColors" Target="../diagrams/colors7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QuickStyle" Target="../diagrams/quickStyle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0lne3318jpo" TargetMode="External"/><Relationship Id="rId2" Type="http://schemas.openxmlformats.org/officeDocument/2006/relationships/hyperlink" Target="https://annual-report.estyn.gov.wales/app/uploads/2025/12/developing-mathematical-understanding-and-applying-numeracy-skills-across-the-curriculum-2026-02-11.pdf?utm_source=chatgpt.com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oecd.org/content/dam/oecd/en/publications/reports/2024/11/mathematics-for-life-and-work_a951fc0a/26f18d39-en.pdf?utm_source=chatgpt.com" TargetMode="External"/><Relationship Id="rId4" Type="http://schemas.openxmlformats.org/officeDocument/2006/relationships/hyperlink" Target="https://www.nationalnumeracy.org.uk/what-numeracy/why-numeracy-important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foundational-literacy-and-numeracy-plan-html?utm_source=chatgpt.com" TargetMode="External"/><Relationship Id="rId2" Type="http://schemas.openxmlformats.org/officeDocument/2006/relationships/hyperlink" Target="https://www.gov.wales/mathematics-and-numeracy-plan-2023-html?utm_source=chatgpt.com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walesonline.co.uk/news/education/wales-schools-dire-performance-against-34578928" TargetMode="External"/><Relationship Id="rId4" Type="http://schemas.openxmlformats.org/officeDocument/2006/relationships/hyperlink" Target="https://www.gov.wales/sites/default/files/statistics-and-research/2026-09/pisa-2025-national-report-for-wales-041247.pdf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2FF496B-4712-45F2-8099-C6E576B698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1530158"/>
            <a:ext cx="9229725" cy="2421464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sz="1800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79E7A4F-6E62-416F-9BED-C3A68926B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6132" y="5139267"/>
            <a:ext cx="7197726" cy="1405467"/>
          </a:xfrm>
        </p:spPr>
        <p:txBody>
          <a:bodyPr/>
          <a:lstStyle/>
          <a:p>
            <a:r>
              <a:rPr lang="en-US" altLang="zh-CN" dirty="0" err="1">
                <a:latin typeface="Arial" panose="020B0604020202020204" pitchFamily="34" charset="0"/>
                <a:cs typeface="Arial" panose="020B0604020202020204" pitchFamily="34" charset="0"/>
              </a:rPr>
              <a:t>Xiaoxiao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 Cheng</a:t>
            </a:r>
          </a:p>
          <a:p>
            <a: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(ECDE7017)</a:t>
            </a:r>
            <a:br>
              <a:rPr lang="en-GB" sz="1800" b="1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标题 1">
            <a:extLst>
              <a:ext uri="{FF2B5EF4-FFF2-40B4-BE49-F238E27FC236}">
                <a16:creationId xmlns:a16="http://schemas.microsoft.com/office/drawing/2014/main" id="{C6987ACD-FE02-428F-86A5-2FB915FC10CD}"/>
              </a:ext>
            </a:extLst>
          </p:cNvPr>
          <p:cNvSpPr txBox="1">
            <a:spLocks/>
          </p:cNvSpPr>
          <p:nvPr/>
        </p:nvSpPr>
        <p:spPr>
          <a:xfrm>
            <a:off x="613848" y="679862"/>
            <a:ext cx="10627096" cy="3609109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br>
              <a:rPr lang="en-GB" dirty="0"/>
            </a:br>
            <a:r>
              <a:rPr lang="en-GB" sz="3600" b="1" cap="none" dirty="0">
                <a:latin typeface="Arial" panose="020B0604020202020204" pitchFamily="34" charset="0"/>
                <a:cs typeface="Arial" panose="020B0604020202020204" pitchFamily="34" charset="0"/>
              </a:rPr>
              <a:t>A Contemporary Issue in Education: </a:t>
            </a:r>
          </a:p>
          <a:p>
            <a:pPr>
              <a:lnSpc>
                <a:spcPct val="125000"/>
              </a:lnSpc>
            </a:pPr>
            <a:r>
              <a:rPr lang="en-GB" sz="3600" b="1" cap="none" dirty="0">
                <a:latin typeface="Arial" panose="020B0604020202020204" pitchFamily="34" charset="0"/>
                <a:cs typeface="Arial" panose="020B0604020202020204" pitchFamily="34" charset="0"/>
              </a:rPr>
              <a:t>Why Do 15-year-old Learners in Wales Struggle With Their Numeracy Skills?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  —</a:t>
            </a:r>
            <a:r>
              <a:rPr lang="en-GB" sz="3600" b="1" cap="none" dirty="0">
                <a:latin typeface="Arial" panose="020B0604020202020204" pitchFamily="34" charset="0"/>
                <a:cs typeface="Arial" panose="020B0604020202020204" pitchFamily="34" charset="0"/>
              </a:rPr>
              <a:t> A Critical Review of Policy and Practice</a:t>
            </a:r>
          </a:p>
        </p:txBody>
      </p:sp>
    </p:spTree>
    <p:extLst>
      <p:ext uri="{BB962C8B-B14F-4D97-AF65-F5344CB8AC3E}">
        <p14:creationId xmlns:p14="http://schemas.microsoft.com/office/powerpoint/2010/main" val="2354333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D9600A6-BA64-42B0-BF29-EB6FFA1D4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996" y="1550658"/>
            <a:ext cx="10462007" cy="225576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“The Welsh Government (2020) defines numeracy as the ability to apply numerical reasoning and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mathematical skills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solve problems in real-world contexts.” (Welsh Government, 2020, </a:t>
            </a:r>
            <a:r>
              <a:rPr lang="en-GB" sz="2400" dirty="0"/>
              <a:t>quoted in Estyn, 2025, p.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</p:txBody>
      </p:sp>
      <p:sp>
        <p:nvSpPr>
          <p:cNvPr id="6" name="标题 1">
            <a:extLst>
              <a:ext uri="{FF2B5EF4-FFF2-40B4-BE49-F238E27FC236}">
                <a16:creationId xmlns:a16="http://schemas.microsoft.com/office/drawing/2014/main" id="{6DC96C96-1FAD-4F40-B90C-8B14C0D9F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79" y="246648"/>
            <a:ext cx="11092543" cy="1455738"/>
          </a:xfrm>
        </p:spPr>
        <p:txBody>
          <a:bodyPr>
            <a:normAutofit/>
          </a:bodyPr>
          <a:lstStyle/>
          <a:p>
            <a:r>
              <a:rPr lang="en-GB" sz="2800" i="1" cap="none" dirty="0">
                <a:latin typeface="Arial" panose="020B0604020202020204" pitchFamily="34" charset="0"/>
                <a:cs typeface="Arial" panose="020B0604020202020204" pitchFamily="34" charset="0"/>
              </a:rPr>
              <a:t>“Good numeracy is the best protection against unemployment, low wages and poor health.”</a:t>
            </a:r>
          </a:p>
        </p:txBody>
      </p:sp>
      <p:sp>
        <p:nvSpPr>
          <p:cNvPr id="7" name="文本占位符 2">
            <a:extLst>
              <a:ext uri="{FF2B5EF4-FFF2-40B4-BE49-F238E27FC236}">
                <a16:creationId xmlns:a16="http://schemas.microsoft.com/office/drawing/2014/main" id="{CCF75560-52EE-4A5E-8E5A-8172F37A3142}"/>
              </a:ext>
            </a:extLst>
          </p:cNvPr>
          <p:cNvSpPr txBox="1">
            <a:spLocks/>
          </p:cNvSpPr>
          <p:nvPr/>
        </p:nvSpPr>
        <p:spPr>
          <a:xfrm>
            <a:off x="1357785" y="1413680"/>
            <a:ext cx="10135436" cy="889000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GB" dirty="0"/>
              <a:t>—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Andreas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Schleicher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(OECD) (2013, quoted in National Numeracy, n.d.) 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EAF66211-E8BD-4F40-8F21-11E12B901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3795" y="4292761"/>
            <a:ext cx="3550052" cy="2255763"/>
          </a:xfrm>
          <a:prstGeom prst="rect">
            <a:avLst/>
          </a:prstGeom>
        </p:spPr>
      </p:pic>
      <p:sp>
        <p:nvSpPr>
          <p:cNvPr id="8" name="箭头: 下 7">
            <a:extLst>
              <a:ext uri="{FF2B5EF4-FFF2-40B4-BE49-F238E27FC236}">
                <a16:creationId xmlns:a16="http://schemas.microsoft.com/office/drawing/2014/main" id="{EB4F955A-5667-4505-8B62-37E8562B4606}"/>
              </a:ext>
            </a:extLst>
          </p:cNvPr>
          <p:cNvSpPr/>
          <p:nvPr/>
        </p:nvSpPr>
        <p:spPr>
          <a:xfrm>
            <a:off x="5339828" y="3272208"/>
            <a:ext cx="522515" cy="925633"/>
          </a:xfrm>
          <a:prstGeom prst="down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标题 1">
            <a:extLst>
              <a:ext uri="{FF2B5EF4-FFF2-40B4-BE49-F238E27FC236}">
                <a16:creationId xmlns:a16="http://schemas.microsoft.com/office/drawing/2014/main" id="{D0824101-8207-441A-A9D4-A3849FFD32B7}"/>
              </a:ext>
            </a:extLst>
          </p:cNvPr>
          <p:cNvSpPr txBox="1">
            <a:spLocks/>
          </p:cNvSpPr>
          <p:nvPr/>
        </p:nvSpPr>
        <p:spPr>
          <a:xfrm>
            <a:off x="993498" y="5307342"/>
            <a:ext cx="11092543" cy="1455738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sz="24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273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标题 1">
            <a:extLst>
              <a:ext uri="{FF2B5EF4-FFF2-40B4-BE49-F238E27FC236}">
                <a16:creationId xmlns:a16="http://schemas.microsoft.com/office/drawing/2014/main" id="{6DC96C96-1FAD-4F40-B90C-8B14C0D9F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46316"/>
            <a:ext cx="10534197" cy="1455738"/>
          </a:xfrm>
        </p:spPr>
        <p:txBody>
          <a:bodyPr>
            <a:noAutofit/>
          </a:bodyPr>
          <a:lstStyle/>
          <a:p>
            <a:pPr algn="just"/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15-year-old learners in Wales achieved an average mathematics score of 456 in PISA 2025, which was significantly below the OECD average of 463 (Welsh Government, 2026, p.11).</a:t>
            </a:r>
            <a:endParaRPr lang="en-GB" sz="2800" i="1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23E49B5-1546-4203-B88B-139BD645F04E}"/>
              </a:ext>
            </a:extLst>
          </p:cNvPr>
          <p:cNvSpPr txBox="1"/>
          <p:nvPr/>
        </p:nvSpPr>
        <p:spPr>
          <a:xfrm>
            <a:off x="887185" y="5747654"/>
            <a:ext cx="104176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*The OECD trend countries are those OECD countries in PISA 2025 that have participated in every</a:t>
            </a:r>
          </a:p>
          <a:p>
            <a:r>
              <a:rPr lang="en-GB" dirty="0"/>
              <a:t>cycle since PISA 2015, excluding Costa Rica and Spain.</a:t>
            </a:r>
          </a:p>
          <a:p>
            <a:r>
              <a:rPr lang="en-GB" dirty="0"/>
              <a:t>Source: Welsh Government (2026)</a:t>
            </a:r>
          </a:p>
        </p:txBody>
      </p:sp>
      <p:graphicFrame>
        <p:nvGraphicFramePr>
          <p:cNvPr id="17" name="内容占位符 16">
            <a:extLst>
              <a:ext uri="{FF2B5EF4-FFF2-40B4-BE49-F238E27FC236}">
                <a16:creationId xmlns:a16="http://schemas.microsoft.com/office/drawing/2014/main" id="{B2E833CA-3D4F-47A1-871A-6C9FD286BB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5714606"/>
              </p:ext>
            </p:extLst>
          </p:nvPr>
        </p:nvGraphicFramePr>
        <p:xfrm>
          <a:off x="1030287" y="2000023"/>
          <a:ext cx="10131425" cy="3649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36722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692F58C-B8E5-42EF-980B-ECA6799C8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028" y="444081"/>
            <a:ext cx="10131425" cy="1456267"/>
          </a:xfrm>
        </p:spPr>
        <p:txBody>
          <a:bodyPr>
            <a:normAutofit/>
          </a:bodyPr>
          <a:lstStyle/>
          <a:p>
            <a:pPr algn="ctr"/>
            <a:r>
              <a:rPr lang="en-GB" sz="4000" cap="none" dirty="0">
                <a:latin typeface="+mn-lt"/>
              </a:rPr>
              <a:t>More evidence of concern?</a:t>
            </a:r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E2213ED1-9527-45E4-A94F-D69DADFA7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280911"/>
              </p:ext>
            </p:extLst>
          </p:nvPr>
        </p:nvGraphicFramePr>
        <p:xfrm>
          <a:off x="794657" y="1967366"/>
          <a:ext cx="10131425" cy="36496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文本框 7">
            <a:extLst>
              <a:ext uri="{FF2B5EF4-FFF2-40B4-BE49-F238E27FC236}">
                <a16:creationId xmlns:a16="http://schemas.microsoft.com/office/drawing/2014/main" id="{038172B1-ECEF-4409-82DA-CCD947690A02}"/>
              </a:ext>
            </a:extLst>
          </p:cNvPr>
          <p:cNvSpPr txBox="1"/>
          <p:nvPr/>
        </p:nvSpPr>
        <p:spPr>
          <a:xfrm>
            <a:off x="4201885" y="5751063"/>
            <a:ext cx="68657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Welsh Government (2026, p.64), based on OECD PISA databases for 2015, 2018, 2022 and 2025</a:t>
            </a:r>
          </a:p>
        </p:txBody>
      </p:sp>
    </p:spTree>
    <p:extLst>
      <p:ext uri="{BB962C8B-B14F-4D97-AF65-F5344CB8AC3E}">
        <p14:creationId xmlns:p14="http://schemas.microsoft.com/office/powerpoint/2010/main" val="1062057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0BCAD20-791B-401B-A60C-C5C7F4AA6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644" y="0"/>
            <a:ext cx="10131425" cy="1456267"/>
          </a:xfrm>
        </p:spPr>
        <p:txBody>
          <a:bodyPr/>
          <a:lstStyle/>
          <a:p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Mathematics matters as it affects:</a:t>
            </a:r>
            <a:b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Source: OECD (2024, p.12) </a:t>
            </a:r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E4633243-6AE6-48E0-A585-382D53FCAA2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35992541"/>
              </p:ext>
            </p:extLst>
          </p:nvPr>
        </p:nvGraphicFramePr>
        <p:xfrm>
          <a:off x="1597633" y="1453604"/>
          <a:ext cx="4147692" cy="2776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ABCBEFB3-9466-4564-9928-D34C1A3CB3A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08945512"/>
              </p:ext>
            </p:extLst>
          </p:nvPr>
        </p:nvGraphicFramePr>
        <p:xfrm>
          <a:off x="5909270" y="918914"/>
          <a:ext cx="5314723" cy="364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标题 1">
            <a:extLst>
              <a:ext uri="{FF2B5EF4-FFF2-40B4-BE49-F238E27FC236}">
                <a16:creationId xmlns:a16="http://schemas.microsoft.com/office/drawing/2014/main" id="{1F7CDB8F-5C03-4D61-9A0E-0733E259DCE4}"/>
              </a:ext>
            </a:extLst>
          </p:cNvPr>
          <p:cNvSpPr txBox="1">
            <a:spLocks/>
          </p:cNvSpPr>
          <p:nvPr/>
        </p:nvSpPr>
        <p:spPr>
          <a:xfrm>
            <a:off x="1597633" y="5058172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500" cap="none" dirty="0">
                <a:latin typeface="Arial" panose="020B0604020202020204" pitchFamily="34" charset="0"/>
                <a:cs typeface="Arial" panose="020B0604020202020204" pitchFamily="34" charset="0"/>
              </a:rPr>
              <a:t>Numeracy then becomes a policy problem.</a:t>
            </a:r>
          </a:p>
          <a:p>
            <a:endParaRPr lang="en-GB" sz="35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500" b="1" cap="none" dirty="0">
                <a:latin typeface="Arial" panose="020B0604020202020204" pitchFamily="34" charset="0"/>
                <a:cs typeface="Arial" panose="020B0604020202020204" pitchFamily="34" charset="0"/>
              </a:rPr>
              <a:t>Analytical framework:</a:t>
            </a:r>
          </a:p>
          <a:p>
            <a:r>
              <a:rPr lang="en-GB" sz="3500" cap="none" dirty="0">
                <a:latin typeface="Arial" panose="020B0604020202020204" pitchFamily="34" charset="0"/>
                <a:cs typeface="Arial" panose="020B0604020202020204" pitchFamily="34" charset="0"/>
              </a:rPr>
              <a:t>Context – Text – Consequences (Taylor et al., 1997, p.36-53)</a:t>
            </a:r>
          </a:p>
          <a:p>
            <a:endParaRPr lang="en-GB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013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9F1259-3323-4E44-96E9-D6F7D214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925" y="215252"/>
            <a:ext cx="10557932" cy="2097273"/>
          </a:xfrm>
        </p:spPr>
        <p:txBody>
          <a:bodyPr>
            <a:noAutofit/>
          </a:bodyPr>
          <a:lstStyle/>
          <a:p>
            <a:b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Understand what Welsh government policy says:</a:t>
            </a:r>
            <a:b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Mathematics and numeracy plan 2023 (Welsh Government, 2023)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Cross-curricular skills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Numeracy, alongside literacy and digital competence, are included in legislation as </a:t>
            </a:r>
            <a:r>
              <a:rPr lang="en-GB" sz="2000" cap="none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mandatory cross-curricular skills </a:t>
            </a: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within Curriculum for Wales.” (Welsh Government, 2023)</a:t>
            </a:r>
            <a:b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cap="none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2B7AD87A-09BB-40D9-8A48-86451A0D1DB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08279856"/>
              </p:ext>
            </p:extLst>
          </p:nvPr>
        </p:nvGraphicFramePr>
        <p:xfrm>
          <a:off x="872068" y="2744810"/>
          <a:ext cx="3925963" cy="3661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内容占位符 6">
            <a:extLst>
              <a:ext uri="{FF2B5EF4-FFF2-40B4-BE49-F238E27FC236}">
                <a16:creationId xmlns:a16="http://schemas.microsoft.com/office/drawing/2014/main" id="{DD409ADE-CFD9-4EB9-B76D-0013AE42789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57499747"/>
              </p:ext>
            </p:extLst>
          </p:nvPr>
        </p:nvGraphicFramePr>
        <p:xfrm>
          <a:off x="4906108" y="2196287"/>
          <a:ext cx="5422357" cy="4257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对话气泡: 圆角矩形 7">
            <a:extLst>
              <a:ext uri="{FF2B5EF4-FFF2-40B4-BE49-F238E27FC236}">
                <a16:creationId xmlns:a16="http://schemas.microsoft.com/office/drawing/2014/main" id="{4FD0E3BE-EBB7-48DC-A2DD-EDB427FEDA2D}"/>
              </a:ext>
            </a:extLst>
          </p:cNvPr>
          <p:cNvSpPr/>
          <p:nvPr/>
        </p:nvSpPr>
        <p:spPr>
          <a:xfrm>
            <a:off x="3947725" y="2196287"/>
            <a:ext cx="3385457" cy="548523"/>
          </a:xfrm>
          <a:prstGeom prst="wedgeRoundRectCallout">
            <a:avLst>
              <a:gd name="adj1" fmla="val -21932"/>
              <a:gd name="adj2" fmla="val 138288"/>
              <a:gd name="adj3" fmla="val 16667"/>
            </a:avLst>
          </a:prstGeom>
          <a:gradFill>
            <a:gsLst>
              <a:gs pos="1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3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Actions included:</a:t>
            </a:r>
          </a:p>
        </p:txBody>
      </p:sp>
      <p:sp>
        <p:nvSpPr>
          <p:cNvPr id="4" name="思想气泡: 云 3">
            <a:extLst>
              <a:ext uri="{FF2B5EF4-FFF2-40B4-BE49-F238E27FC236}">
                <a16:creationId xmlns:a16="http://schemas.microsoft.com/office/drawing/2014/main" id="{BFF9DE16-2135-46F9-A612-3DA1A298D755}"/>
              </a:ext>
            </a:extLst>
          </p:cNvPr>
          <p:cNvSpPr/>
          <p:nvPr/>
        </p:nvSpPr>
        <p:spPr>
          <a:xfrm>
            <a:off x="7793314" y="5357022"/>
            <a:ext cx="4233331" cy="1285726"/>
          </a:xfrm>
          <a:prstGeom prst="cloudCallou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every subject teacher able to do what is expected of them about cross-curricular skills?</a:t>
            </a:r>
          </a:p>
        </p:txBody>
      </p:sp>
    </p:spTree>
    <p:extLst>
      <p:ext uri="{BB962C8B-B14F-4D97-AF65-F5344CB8AC3E}">
        <p14:creationId xmlns:p14="http://schemas.microsoft.com/office/powerpoint/2010/main" val="1378916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D8B2D79-6E35-423D-89D0-53248DDDD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8" y="-268839"/>
            <a:ext cx="10862352" cy="2743199"/>
          </a:xfrm>
        </p:spPr>
        <p:txBody>
          <a:bodyPr/>
          <a:lstStyle/>
          <a:p>
            <a:r>
              <a:rPr lang="en-GB" sz="2400" b="1" i="0" cap="non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Foundational Literacy </a:t>
            </a:r>
            <a:r>
              <a:rPr lang="en-GB" sz="2400" b="1" cap="none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400" b="1" i="0" cap="non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Numeracy Plan (Welsh Government, 2026) </a:t>
            </a:r>
            <a:br>
              <a:rPr lang="en-GB" sz="2400" b="1" i="0" cap="non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i="0" cap="non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15 September 2026</a:t>
            </a:r>
            <a:br>
              <a:rPr lang="en-GB" b="1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07A93B8-679E-4222-9574-6BE8D9CFDB6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1258" y="1602953"/>
            <a:ext cx="10657113" cy="8382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“We recognise, however, that standards of literacy and numeracy </a:t>
            </a:r>
          </a:p>
          <a:p>
            <a:r>
              <a:rPr lang="en-GB" dirty="0"/>
              <a:t>are not where we want them to be.” (Welsh Government, 2026)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69F01DD-1546-420B-B320-957510DAE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1258" y="2899875"/>
            <a:ext cx="4267465" cy="3321246"/>
          </a:xfrm>
        </p:spPr>
        <p:txBody>
          <a:bodyPr>
            <a:normAutofit/>
          </a:bodyPr>
          <a:lstStyle/>
          <a:p>
            <a:r>
              <a:rPr lang="en-GB" sz="1600" b="1" dirty="0"/>
              <a:t>The 2026 Plan includes:</a:t>
            </a:r>
          </a:p>
          <a:p>
            <a:pPr marL="342900" indent="-342900">
              <a:buFont typeface="Arial"/>
              <a:buAutoNum type="arabicPeriod"/>
            </a:pPr>
            <a:r>
              <a:rPr lang="en-GB" sz="1600" dirty="0"/>
              <a:t>Setting clear expectations for action</a:t>
            </a:r>
          </a:p>
          <a:p>
            <a:pPr marL="342900" indent="-342900">
              <a:buFont typeface="Arial"/>
              <a:buAutoNum type="arabicPeriod"/>
            </a:pPr>
            <a:r>
              <a:rPr lang="en-GB" sz="1600" dirty="0"/>
              <a:t>Making roles and responsibilities visible</a:t>
            </a:r>
          </a:p>
          <a:p>
            <a:pPr marL="342900" indent="-342900">
              <a:buFont typeface="Arial"/>
              <a:buAutoNum type="arabicPeriod"/>
            </a:pPr>
            <a:r>
              <a:rPr lang="en-GB" sz="1600" dirty="0"/>
              <a:t>Raising standards </a:t>
            </a:r>
          </a:p>
          <a:p>
            <a:pPr marL="342900" indent="-342900">
              <a:buFont typeface="Arial"/>
              <a:buAutoNum type="arabicPeriod"/>
            </a:pPr>
            <a:r>
              <a:rPr lang="en-GB" sz="1600" dirty="0"/>
              <a:t>Reviewing curriculum </a:t>
            </a:r>
          </a:p>
          <a:p>
            <a:pPr marL="342900" indent="-342900">
              <a:buFont typeface="Arial"/>
              <a:buAutoNum type="arabicPeriod"/>
            </a:pPr>
            <a:r>
              <a:rPr lang="en-GB" sz="1600" dirty="0"/>
              <a:t>Providing clear &amp; detailed guidance</a:t>
            </a:r>
          </a:p>
          <a:p>
            <a:r>
              <a:rPr lang="en-GB" dirty="0"/>
              <a:t>……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文本占位符 3">
            <a:extLst>
              <a:ext uri="{FF2B5EF4-FFF2-40B4-BE49-F238E27FC236}">
                <a16:creationId xmlns:a16="http://schemas.microsoft.com/office/drawing/2014/main" id="{4182B08D-31B4-4F8A-92B1-5CB51E12CC38}"/>
              </a:ext>
            </a:extLst>
          </p:cNvPr>
          <p:cNvSpPr txBox="1">
            <a:spLocks/>
          </p:cNvSpPr>
          <p:nvPr/>
        </p:nvSpPr>
        <p:spPr>
          <a:xfrm>
            <a:off x="4927804" y="2899875"/>
            <a:ext cx="7750628" cy="33212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Things to consider:</a:t>
            </a:r>
          </a:p>
          <a:p>
            <a:pPr marL="342900" indent="-342900">
              <a:buAutoNum type="arabicPeriod"/>
            </a:pPr>
            <a:r>
              <a:rPr lang="en-GB" sz="1600" dirty="0"/>
              <a:t>Will unclear expectations directly lead to week maths performance?</a:t>
            </a:r>
          </a:p>
          <a:p>
            <a:pPr marL="342900" indent="-342900">
              <a:buAutoNum type="arabicPeriod"/>
            </a:pPr>
            <a:r>
              <a:rPr lang="en-GB" sz="1600" dirty="0"/>
              <a:t>Clear responsibilities do not mean that parents/teachers</a:t>
            </a:r>
            <a:r>
              <a:rPr lang="zh-CN" altLang="en-US" sz="1600" dirty="0"/>
              <a:t> </a:t>
            </a:r>
            <a:r>
              <a:rPr lang="en-GB" altLang="zh-CN" sz="1600" dirty="0"/>
              <a:t>have</a:t>
            </a:r>
            <a:r>
              <a:rPr lang="zh-CN" altLang="en-US" sz="1600" dirty="0"/>
              <a:t> </a:t>
            </a:r>
            <a:r>
              <a:rPr lang="en-GB" altLang="zh-CN" sz="1600" dirty="0"/>
              <a:t>the</a:t>
            </a:r>
            <a:r>
              <a:rPr lang="zh-CN" altLang="en-US" sz="1600" dirty="0"/>
              <a:t> </a:t>
            </a:r>
            <a:r>
              <a:rPr lang="en-GB" altLang="zh-CN" sz="1600" dirty="0"/>
              <a:t>abilities to act.</a:t>
            </a:r>
          </a:p>
          <a:p>
            <a:pPr marL="342900" indent="-342900">
              <a:buAutoNum type="arabicPeriod"/>
            </a:pPr>
            <a:r>
              <a:rPr lang="en-GB" sz="1600" dirty="0"/>
              <a:t>High standards might lead to pressure on teachers.</a:t>
            </a:r>
          </a:p>
          <a:p>
            <a:pPr marL="342900" indent="-342900">
              <a:buAutoNum type="arabicPeriod"/>
            </a:pPr>
            <a:r>
              <a:rPr lang="en-GB" sz="1600" dirty="0"/>
              <a:t>There might be a gap between curriculum design and classroom practice.</a:t>
            </a:r>
          </a:p>
          <a:p>
            <a:pPr marL="342900" indent="-342900">
              <a:buAutoNum type="arabicPeriod"/>
            </a:pPr>
            <a:r>
              <a:rPr lang="en-GB" sz="1600" dirty="0"/>
              <a:t>Is detailed guidance truly enough while teacher training is not sufficient?  </a:t>
            </a:r>
          </a:p>
          <a:p>
            <a:r>
              <a:rPr lang="en-GB" sz="1600" dirty="0"/>
              <a:t>       ……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箭头: 右 4">
            <a:extLst>
              <a:ext uri="{FF2B5EF4-FFF2-40B4-BE49-F238E27FC236}">
                <a16:creationId xmlns:a16="http://schemas.microsoft.com/office/drawing/2014/main" id="{94D969DB-1BAB-4ECC-B963-DDFF338223E1}"/>
              </a:ext>
            </a:extLst>
          </p:cNvPr>
          <p:cNvSpPr/>
          <p:nvPr/>
        </p:nvSpPr>
        <p:spPr>
          <a:xfrm>
            <a:off x="2815802" y="2977242"/>
            <a:ext cx="1912462" cy="201386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200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890BA090-69DB-4AFB-AC26-E387410DE3BE}"/>
              </a:ext>
            </a:extLst>
          </p:cNvPr>
          <p:cNvSpPr txBox="1"/>
          <p:nvPr/>
        </p:nvSpPr>
        <p:spPr>
          <a:xfrm>
            <a:off x="327176" y="182732"/>
            <a:ext cx="1137634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So </a:t>
            </a:r>
            <a:r>
              <a:rPr lang="en-GB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hat does inspection evidence from Estyn tell us about numeracy?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(Estyn, 2026, p. 6)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BF73D10B-72F6-460D-9900-AA0BC09456E5}"/>
              </a:ext>
            </a:extLst>
          </p:cNvPr>
          <p:cNvSpPr txBox="1"/>
          <p:nvPr/>
        </p:nvSpPr>
        <p:spPr>
          <a:xfrm>
            <a:off x="6842588" y="1549681"/>
            <a:ext cx="549575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dirty="0"/>
              <a:t>Here comes </a:t>
            </a:r>
            <a:r>
              <a:rPr lang="en-GB" altLang="zh-CN" dirty="0"/>
              <a:t>the</a:t>
            </a:r>
            <a:r>
              <a:rPr lang="zh-CN" altLang="en-US" dirty="0"/>
              <a:t> </a:t>
            </a:r>
            <a:r>
              <a:rPr lang="en-GB" altLang="zh-CN" dirty="0"/>
              <a:t>policy-practice</a:t>
            </a:r>
            <a:r>
              <a:rPr lang="zh-CN" altLang="en-US" dirty="0"/>
              <a:t> </a:t>
            </a:r>
            <a:r>
              <a:rPr lang="en-GB" altLang="zh-CN" dirty="0"/>
              <a:t>gap:</a:t>
            </a:r>
            <a:endParaRPr lang="en-GB" dirty="0"/>
          </a:p>
          <a:p>
            <a:r>
              <a:rPr lang="en-GB" dirty="0"/>
              <a:t>The Welsh government policy may have defined numeracy as a cross-curricular responsibility, but the implementation across schools appears uneven. (Welsh Government, 2023; Estyn, 2026)</a:t>
            </a:r>
          </a:p>
        </p:txBody>
      </p:sp>
      <p:graphicFrame>
        <p:nvGraphicFramePr>
          <p:cNvPr id="3" name="图示 2">
            <a:extLst>
              <a:ext uri="{FF2B5EF4-FFF2-40B4-BE49-F238E27FC236}">
                <a16:creationId xmlns:a16="http://schemas.microsoft.com/office/drawing/2014/main" id="{3A510F28-9533-420E-A189-3E0BCE48C5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8258771"/>
              </p:ext>
            </p:extLst>
          </p:nvPr>
        </p:nvGraphicFramePr>
        <p:xfrm>
          <a:off x="488478" y="639990"/>
          <a:ext cx="6096000" cy="3060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图示 9">
            <a:extLst>
              <a:ext uri="{FF2B5EF4-FFF2-40B4-BE49-F238E27FC236}">
                <a16:creationId xmlns:a16="http://schemas.microsoft.com/office/drawing/2014/main" id="{DC69EBE9-E6DE-4A47-B4F2-ED0894EC4A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5345986"/>
              </p:ext>
            </p:extLst>
          </p:nvPr>
        </p:nvGraphicFramePr>
        <p:xfrm>
          <a:off x="1105499" y="2915719"/>
          <a:ext cx="4360353" cy="3369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2" name="图片 11">
            <a:extLst>
              <a:ext uri="{FF2B5EF4-FFF2-40B4-BE49-F238E27FC236}">
                <a16:creationId xmlns:a16="http://schemas.microsoft.com/office/drawing/2014/main" id="{ADACAE70-86BF-4AD1-B6CE-2EA8C3F0EE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646717" y="5215980"/>
            <a:ext cx="1435529" cy="1435529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0BF26084-CC57-46CA-AAA8-3ABEA194287F}"/>
              </a:ext>
            </a:extLst>
          </p:cNvPr>
          <p:cNvSpPr txBox="1"/>
          <p:nvPr/>
        </p:nvSpPr>
        <p:spPr>
          <a:xfrm>
            <a:off x="1972638" y="5753528"/>
            <a:ext cx="893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dirty="0"/>
              <a:t>Technology teacher</a:t>
            </a:r>
            <a:endParaRPr lang="en-GB" sz="1200" dirty="0"/>
          </a:p>
        </p:txBody>
      </p:sp>
      <p:graphicFrame>
        <p:nvGraphicFramePr>
          <p:cNvPr id="15" name="图示 14">
            <a:extLst>
              <a:ext uri="{FF2B5EF4-FFF2-40B4-BE49-F238E27FC236}">
                <a16:creationId xmlns:a16="http://schemas.microsoft.com/office/drawing/2014/main" id="{B53C8579-A895-49A1-8584-4DF438CD96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1612488"/>
              </p:ext>
            </p:extLst>
          </p:nvPr>
        </p:nvGraphicFramePr>
        <p:xfrm>
          <a:off x="5465852" y="1804229"/>
          <a:ext cx="5735717" cy="5308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1673770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F504072-5451-4C84-8AD1-5D79515EF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5556" y="-730917"/>
            <a:ext cx="6164653" cy="1371600"/>
          </a:xfrm>
        </p:spPr>
        <p:txBody>
          <a:bodyPr>
            <a:normAutofit/>
          </a:bodyPr>
          <a:lstStyle/>
          <a:p>
            <a:pPr algn="ctr"/>
            <a:r>
              <a:rPr lang="en-US" altLang="zh-CN" sz="3200" cap="none" dirty="0">
                <a:latin typeface="Arial" panose="020B0604020202020204" pitchFamily="34" charset="0"/>
                <a:cs typeface="Arial" panose="020B0604020202020204" pitchFamily="34" charset="0"/>
              </a:rPr>
              <a:t>Media Representation</a:t>
            </a:r>
            <a:endParaRPr lang="en-GB" sz="32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375ED189-8EA7-4160-8192-77DFBE06D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0683"/>
            <a:ext cx="4274049" cy="5634259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4260CF90-517A-4811-84E0-A383616E9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1715" y="640683"/>
            <a:ext cx="4490285" cy="5634259"/>
          </a:xfrm>
          <a:prstGeom prst="rect">
            <a:avLst/>
          </a:prstGeom>
        </p:spPr>
      </p:pic>
      <p:graphicFrame>
        <p:nvGraphicFramePr>
          <p:cNvPr id="9" name="图示 8">
            <a:extLst>
              <a:ext uri="{FF2B5EF4-FFF2-40B4-BE49-F238E27FC236}">
                <a16:creationId xmlns:a16="http://schemas.microsoft.com/office/drawing/2014/main" id="{42E9233D-3339-4D99-9F1D-DED39B7F1C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5926577"/>
              </p:ext>
            </p:extLst>
          </p:nvPr>
        </p:nvGraphicFramePr>
        <p:xfrm>
          <a:off x="3151883" y="863506"/>
          <a:ext cx="5694166" cy="35441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标注: 上箭头 9">
            <a:extLst>
              <a:ext uri="{FF2B5EF4-FFF2-40B4-BE49-F238E27FC236}">
                <a16:creationId xmlns:a16="http://schemas.microsoft.com/office/drawing/2014/main" id="{3DA11E05-118F-477A-A3C8-9EDEF21597DF}"/>
              </a:ext>
            </a:extLst>
          </p:cNvPr>
          <p:cNvSpPr/>
          <p:nvPr/>
        </p:nvSpPr>
        <p:spPr>
          <a:xfrm>
            <a:off x="4775531" y="4929028"/>
            <a:ext cx="2424701" cy="1345914"/>
          </a:xfrm>
          <a:prstGeom prst="upArrowCallou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made visible?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A323912A-223D-4EAB-997A-64ED6772CE40}"/>
              </a:ext>
            </a:extLst>
          </p:cNvPr>
          <p:cNvSpPr txBox="1"/>
          <p:nvPr/>
        </p:nvSpPr>
        <p:spPr>
          <a:xfrm>
            <a:off x="8846049" y="6350983"/>
            <a:ext cx="2847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(Lewis</a:t>
            </a:r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83731C4-3D62-4378-BBAE-08837D1AA046}"/>
              </a:ext>
            </a:extLst>
          </p:cNvPr>
          <p:cNvSpPr txBox="1"/>
          <p:nvPr/>
        </p:nvSpPr>
        <p:spPr>
          <a:xfrm>
            <a:off x="713482" y="6350983"/>
            <a:ext cx="2847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zh-CN" dirty="0" err="1">
                <a:latin typeface="Arial" panose="020B0604020202020204" pitchFamily="34" charset="0"/>
                <a:cs typeface="Arial" panose="020B0604020202020204" pitchFamily="34" charset="0"/>
              </a:rPr>
              <a:t>Wightwick</a:t>
            </a:r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zh-CN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2026)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219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D0D52B0-3BBB-477C-891A-25489C92E5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0287" y="295441"/>
            <a:ext cx="10131426" cy="860400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Comparison: Wales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v.s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England; Wales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v.s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Scotland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Source: Welsh Government (2026, p.150)</a:t>
            </a:r>
          </a:p>
        </p:txBody>
      </p:sp>
      <p:graphicFrame>
        <p:nvGraphicFramePr>
          <p:cNvPr id="11" name="图表 10">
            <a:extLst>
              <a:ext uri="{FF2B5EF4-FFF2-40B4-BE49-F238E27FC236}">
                <a16:creationId xmlns:a16="http://schemas.microsoft.com/office/drawing/2014/main" id="{FA87732A-7B14-41B5-8D74-960FCC1154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9215719"/>
              </p:ext>
            </p:extLst>
          </p:nvPr>
        </p:nvGraphicFramePr>
        <p:xfrm>
          <a:off x="1138148" y="1266816"/>
          <a:ext cx="5673618" cy="43243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2" name="图示 11">
            <a:extLst>
              <a:ext uri="{FF2B5EF4-FFF2-40B4-BE49-F238E27FC236}">
                <a16:creationId xmlns:a16="http://schemas.microsoft.com/office/drawing/2014/main" id="{48F7762B-CFE1-4E98-B0D8-1D5738FF88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0327173"/>
              </p:ext>
            </p:extLst>
          </p:nvPr>
        </p:nvGraphicFramePr>
        <p:xfrm>
          <a:off x="5948737" y="1511355"/>
          <a:ext cx="5868827" cy="3636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流程图: 汇总连接 12">
            <a:extLst>
              <a:ext uri="{FF2B5EF4-FFF2-40B4-BE49-F238E27FC236}">
                <a16:creationId xmlns:a16="http://schemas.microsoft.com/office/drawing/2014/main" id="{5FCDC6DB-6395-4438-A734-8574C05B64BB}"/>
              </a:ext>
            </a:extLst>
          </p:cNvPr>
          <p:cNvSpPr/>
          <p:nvPr/>
        </p:nvSpPr>
        <p:spPr>
          <a:xfrm>
            <a:off x="7448764" y="1839074"/>
            <a:ext cx="380144" cy="472611"/>
          </a:xfrm>
          <a:prstGeom prst="flowChartSummingJunctio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流程图: 汇总连接 13">
            <a:extLst>
              <a:ext uri="{FF2B5EF4-FFF2-40B4-BE49-F238E27FC236}">
                <a16:creationId xmlns:a16="http://schemas.microsoft.com/office/drawing/2014/main" id="{9D97E395-5FB0-4C7F-93A4-8AD4ECBE4053}"/>
              </a:ext>
            </a:extLst>
          </p:cNvPr>
          <p:cNvSpPr/>
          <p:nvPr/>
        </p:nvSpPr>
        <p:spPr>
          <a:xfrm>
            <a:off x="7448764" y="3020892"/>
            <a:ext cx="380144" cy="472611"/>
          </a:xfrm>
          <a:prstGeom prst="flowChartSummingJunctio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流程图: 汇总连接 14">
            <a:extLst>
              <a:ext uri="{FF2B5EF4-FFF2-40B4-BE49-F238E27FC236}">
                <a16:creationId xmlns:a16="http://schemas.microsoft.com/office/drawing/2014/main" id="{AB5F1077-03DB-4CC6-AC75-282AAFD0ADD8}"/>
              </a:ext>
            </a:extLst>
          </p:cNvPr>
          <p:cNvSpPr/>
          <p:nvPr/>
        </p:nvSpPr>
        <p:spPr>
          <a:xfrm>
            <a:off x="7448764" y="4202710"/>
            <a:ext cx="380144" cy="472611"/>
          </a:xfrm>
          <a:prstGeom prst="flowChartSummingJunction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F1E77A3-3071-4B80-A7C1-2DB205AEA2AD}"/>
              </a:ext>
            </a:extLst>
          </p:cNvPr>
          <p:cNvSpPr txBox="1"/>
          <p:nvPr/>
        </p:nvSpPr>
        <p:spPr>
          <a:xfrm>
            <a:off x="1138148" y="566420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(2026, p.150), based on OECD PISA databases for 2025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37434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691396A-C367-473C-B3D0-B8CEA80A9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771" y="-65762"/>
            <a:ext cx="10131425" cy="778025"/>
          </a:xfrm>
        </p:spPr>
        <p:txBody>
          <a:bodyPr/>
          <a:lstStyle/>
          <a:p>
            <a:pPr algn="ctr"/>
            <a:r>
              <a:rPr lang="en-US" altLang="zh-CN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图示 4">
            <a:extLst>
              <a:ext uri="{FF2B5EF4-FFF2-40B4-BE49-F238E27FC236}">
                <a16:creationId xmlns:a16="http://schemas.microsoft.com/office/drawing/2014/main" id="{22530AA2-23FF-4124-BD77-3B2CEAAAAF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575285"/>
              </p:ext>
            </p:extLst>
          </p:nvPr>
        </p:nvGraphicFramePr>
        <p:xfrm>
          <a:off x="278608" y="1633863"/>
          <a:ext cx="5570876" cy="2218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图示 5">
            <a:extLst>
              <a:ext uri="{FF2B5EF4-FFF2-40B4-BE49-F238E27FC236}">
                <a16:creationId xmlns:a16="http://schemas.microsoft.com/office/drawing/2014/main" id="{CD37C576-C187-4FB3-9324-F156062444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9101194"/>
              </p:ext>
            </p:extLst>
          </p:nvPr>
        </p:nvGraphicFramePr>
        <p:xfrm>
          <a:off x="267731" y="4178801"/>
          <a:ext cx="5659855" cy="2506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pSp>
        <p:nvGrpSpPr>
          <p:cNvPr id="7" name="组合 6">
            <a:extLst>
              <a:ext uri="{FF2B5EF4-FFF2-40B4-BE49-F238E27FC236}">
                <a16:creationId xmlns:a16="http://schemas.microsoft.com/office/drawing/2014/main" id="{1F22F122-F73B-4B9C-AEC4-760B29907D72}"/>
              </a:ext>
            </a:extLst>
          </p:cNvPr>
          <p:cNvGrpSpPr/>
          <p:nvPr/>
        </p:nvGrpSpPr>
        <p:grpSpPr>
          <a:xfrm>
            <a:off x="6467016" y="1633863"/>
            <a:ext cx="2216925" cy="2216925"/>
            <a:chOff x="1146" y="908"/>
            <a:chExt cx="2216925" cy="2216925"/>
          </a:xfrm>
          <a:scene3d>
            <a:camera prst="orthographicFront"/>
            <a:lightRig rig="flat" dir="t"/>
          </a:scene3d>
        </p:grpSpPr>
        <p:sp>
          <p:nvSpPr>
            <p:cNvPr id="8" name="箭头: 上 7">
              <a:extLst>
                <a:ext uri="{FF2B5EF4-FFF2-40B4-BE49-F238E27FC236}">
                  <a16:creationId xmlns:a16="http://schemas.microsoft.com/office/drawing/2014/main" id="{08BFA34E-BD73-40B4-8BA7-90A98DBD7B95}"/>
                </a:ext>
              </a:extLst>
            </p:cNvPr>
            <p:cNvSpPr/>
            <p:nvPr/>
          </p:nvSpPr>
          <p:spPr>
            <a:xfrm rot="16200000">
              <a:off x="1146" y="908"/>
              <a:ext cx="2216925" cy="2216925"/>
            </a:xfrm>
            <a:prstGeom prst="upArrow">
              <a:avLst>
                <a:gd name="adj1" fmla="val 50000"/>
                <a:gd name="adj2" fmla="val 35000"/>
              </a:avLst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9" name="箭头: 上 4">
              <a:extLst>
                <a:ext uri="{FF2B5EF4-FFF2-40B4-BE49-F238E27FC236}">
                  <a16:creationId xmlns:a16="http://schemas.microsoft.com/office/drawing/2014/main" id="{B0BF0E20-DCE1-447E-B8B5-394BA4695439}"/>
                </a:ext>
              </a:extLst>
            </p:cNvPr>
            <p:cNvSpPr txBox="1"/>
            <p:nvPr/>
          </p:nvSpPr>
          <p:spPr>
            <a:xfrm rot="21600000">
              <a:off x="389108" y="555139"/>
              <a:ext cx="1828963" cy="110846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99568" tIns="99568" rIns="99568" bIns="9956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dirty="0"/>
                <a:t>Commitment to enhancing students’ outcomes</a:t>
              </a:r>
              <a:endParaRPr lang="en-GB" sz="1400" kern="1200" dirty="0"/>
            </a:p>
          </p:txBody>
        </p:sp>
      </p:grpSp>
      <p:grpSp>
        <p:nvGrpSpPr>
          <p:cNvPr id="10" name="组合 9">
            <a:extLst>
              <a:ext uri="{FF2B5EF4-FFF2-40B4-BE49-F238E27FC236}">
                <a16:creationId xmlns:a16="http://schemas.microsoft.com/office/drawing/2014/main" id="{1CB9E745-B3D0-4CED-810A-411AEFEA789D}"/>
              </a:ext>
            </a:extLst>
          </p:cNvPr>
          <p:cNvGrpSpPr/>
          <p:nvPr/>
        </p:nvGrpSpPr>
        <p:grpSpPr>
          <a:xfrm>
            <a:off x="6467016" y="4096599"/>
            <a:ext cx="2327465" cy="2255075"/>
            <a:chOff x="0" y="0"/>
            <a:chExt cx="2327465" cy="2255075"/>
          </a:xfrm>
          <a:scene3d>
            <a:camera prst="orthographicFront"/>
            <a:lightRig rig="chilly" dir="t"/>
          </a:scene3d>
        </p:grpSpPr>
        <p:sp>
          <p:nvSpPr>
            <p:cNvPr id="11" name="箭头: 上 10">
              <a:extLst>
                <a:ext uri="{FF2B5EF4-FFF2-40B4-BE49-F238E27FC236}">
                  <a16:creationId xmlns:a16="http://schemas.microsoft.com/office/drawing/2014/main" id="{5ACE662A-E45E-4298-925B-CF5499CF8F09}"/>
                </a:ext>
              </a:extLst>
            </p:cNvPr>
            <p:cNvSpPr/>
            <p:nvPr/>
          </p:nvSpPr>
          <p:spPr>
            <a:xfrm rot="16200000">
              <a:off x="36195" y="-36195"/>
              <a:ext cx="2255075" cy="2327465"/>
            </a:xfrm>
            <a:prstGeom prst="upArrow">
              <a:avLst>
                <a:gd name="adj1" fmla="val 50000"/>
                <a:gd name="adj2" fmla="val 35000"/>
              </a:avLst>
            </a:prstGeom>
            <a:sp3d prstMaterial="translucentPowder">
              <a:bevelT w="127000" h="25400" prst="softRound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箭头: 上 4">
              <a:extLst>
                <a:ext uri="{FF2B5EF4-FFF2-40B4-BE49-F238E27FC236}">
                  <a16:creationId xmlns:a16="http://schemas.microsoft.com/office/drawing/2014/main" id="{12FA468E-3EE2-4BC0-81D0-79705CE9D5A3}"/>
                </a:ext>
              </a:extLst>
            </p:cNvPr>
            <p:cNvSpPr txBox="1"/>
            <p:nvPr/>
          </p:nvSpPr>
          <p:spPr>
            <a:xfrm rot="21600000">
              <a:off x="394638" y="563769"/>
              <a:ext cx="1932827" cy="112753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dirty="0"/>
                <a:t>Striving for successful education in numeracy</a:t>
              </a:r>
              <a:endParaRPr lang="en-GB" sz="1500" kern="1200" dirty="0"/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ED4C9E03-33AF-4B19-ACEF-4E17F33A5597}"/>
              </a:ext>
            </a:extLst>
          </p:cNvPr>
          <p:cNvGrpSpPr/>
          <p:nvPr/>
        </p:nvGrpSpPr>
        <p:grpSpPr>
          <a:xfrm>
            <a:off x="9696467" y="1642729"/>
            <a:ext cx="2216925" cy="2216925"/>
            <a:chOff x="3353950" y="1817"/>
            <a:chExt cx="2216925" cy="2216925"/>
          </a:xfrm>
          <a:scene3d>
            <a:camera prst="orthographicFront"/>
            <a:lightRig rig="flat" dir="t"/>
          </a:scene3d>
        </p:grpSpPr>
        <p:sp>
          <p:nvSpPr>
            <p:cNvPr id="14" name="箭头: 上 13">
              <a:extLst>
                <a:ext uri="{FF2B5EF4-FFF2-40B4-BE49-F238E27FC236}">
                  <a16:creationId xmlns:a16="http://schemas.microsoft.com/office/drawing/2014/main" id="{441F1DFC-3710-4558-8DA7-3A31910D4CEA}"/>
                </a:ext>
              </a:extLst>
            </p:cNvPr>
            <p:cNvSpPr/>
            <p:nvPr/>
          </p:nvSpPr>
          <p:spPr>
            <a:xfrm rot="5400000">
              <a:off x="3353950" y="1817"/>
              <a:ext cx="2216925" cy="2216925"/>
            </a:xfrm>
            <a:prstGeom prst="upArrow">
              <a:avLst>
                <a:gd name="adj1" fmla="val 50000"/>
                <a:gd name="adj2" fmla="val 35000"/>
              </a:avLst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</p:sp>
        <p:sp>
          <p:nvSpPr>
            <p:cNvPr id="15" name="箭头: 上 4">
              <a:extLst>
                <a:ext uri="{FF2B5EF4-FFF2-40B4-BE49-F238E27FC236}">
                  <a16:creationId xmlns:a16="http://schemas.microsoft.com/office/drawing/2014/main" id="{31FA3F5D-206B-4CC6-8E2A-25A6D21D7F5A}"/>
                </a:ext>
              </a:extLst>
            </p:cNvPr>
            <p:cNvSpPr txBox="1"/>
            <p:nvPr/>
          </p:nvSpPr>
          <p:spPr>
            <a:xfrm>
              <a:off x="3353950" y="556048"/>
              <a:ext cx="1828963" cy="110846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99568" tIns="99568" rIns="99568" bIns="9956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Problem-solving </a:t>
              </a:r>
              <a:r>
                <a:rPr lang="en-GB" sz="1400" dirty="0"/>
                <a:t>involves wider socioeconomic considerations.</a:t>
              </a:r>
              <a:endParaRPr lang="en-GB" sz="1400" kern="1200" dirty="0"/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:a16="http://schemas.microsoft.com/office/drawing/2014/main" id="{1F1CC451-1537-492F-B0C2-7B5ADF88A993}"/>
              </a:ext>
            </a:extLst>
          </p:cNvPr>
          <p:cNvGrpSpPr/>
          <p:nvPr/>
        </p:nvGrpSpPr>
        <p:grpSpPr>
          <a:xfrm>
            <a:off x="9819755" y="4178801"/>
            <a:ext cx="2190881" cy="2156065"/>
            <a:chOff x="3363646" y="480"/>
            <a:chExt cx="2190881" cy="2156065"/>
          </a:xfrm>
          <a:scene3d>
            <a:camera prst="orthographicFront"/>
            <a:lightRig rig="chilly" dir="t"/>
          </a:scene3d>
        </p:grpSpPr>
        <p:sp>
          <p:nvSpPr>
            <p:cNvPr id="17" name="箭头: 上 16">
              <a:extLst>
                <a:ext uri="{FF2B5EF4-FFF2-40B4-BE49-F238E27FC236}">
                  <a16:creationId xmlns:a16="http://schemas.microsoft.com/office/drawing/2014/main" id="{6B46AF72-D0FE-4D22-8086-B534F0E6AA14}"/>
                </a:ext>
              </a:extLst>
            </p:cNvPr>
            <p:cNvSpPr/>
            <p:nvPr/>
          </p:nvSpPr>
          <p:spPr>
            <a:xfrm rot="5400000">
              <a:off x="3381054" y="-16928"/>
              <a:ext cx="2156065" cy="2190881"/>
            </a:xfrm>
            <a:prstGeom prst="upArrow">
              <a:avLst>
                <a:gd name="adj1" fmla="val 50000"/>
                <a:gd name="adj2" fmla="val 35000"/>
              </a:avLst>
            </a:prstGeom>
            <a:sp3d prstMaterial="translucentPowder">
              <a:bevelT w="127000" h="25400" prst="softRound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箭头: 上 4">
              <a:extLst>
                <a:ext uri="{FF2B5EF4-FFF2-40B4-BE49-F238E27FC236}">
                  <a16:creationId xmlns:a16="http://schemas.microsoft.com/office/drawing/2014/main" id="{930EE07B-4456-4C29-BD41-E03A054F0BBC}"/>
                </a:ext>
              </a:extLst>
            </p:cNvPr>
            <p:cNvSpPr txBox="1"/>
            <p:nvPr/>
          </p:nvSpPr>
          <p:spPr>
            <a:xfrm>
              <a:off x="3363647" y="539496"/>
              <a:ext cx="1813570" cy="107803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dirty="0"/>
                <a:t>Policy success equals PISA scores? Or students’ real-life abilities?</a:t>
              </a:r>
              <a:endParaRPr lang="en-GB" sz="1500" kern="1200" dirty="0"/>
            </a:p>
          </p:txBody>
        </p:sp>
      </p:grpSp>
      <p:sp>
        <p:nvSpPr>
          <p:cNvPr id="19" name="矩形 18">
            <a:extLst>
              <a:ext uri="{FF2B5EF4-FFF2-40B4-BE49-F238E27FC236}">
                <a16:creationId xmlns:a16="http://schemas.microsoft.com/office/drawing/2014/main" id="{0528907A-EF76-4712-B3AC-115DA5B9A486}"/>
              </a:ext>
            </a:extLst>
          </p:cNvPr>
          <p:cNvSpPr/>
          <p:nvPr/>
        </p:nvSpPr>
        <p:spPr>
          <a:xfrm>
            <a:off x="454999" y="1043002"/>
            <a:ext cx="1824922" cy="338554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altLang="zh-CN" sz="1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Policy Ambition</a:t>
            </a:r>
            <a:endParaRPr lang="zh-CN" altLang="en-US" sz="1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B858321B-83A0-484C-AC44-FB2507570546}"/>
              </a:ext>
            </a:extLst>
          </p:cNvPr>
          <p:cNvSpPr txBox="1"/>
          <p:nvPr/>
        </p:nvSpPr>
        <p:spPr>
          <a:xfrm>
            <a:off x="2857975" y="1046243"/>
            <a:ext cx="3279533" cy="3353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altLang="zh-CN" sz="1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Things to consider in practice</a:t>
            </a:r>
            <a:endParaRPr lang="en-GB" sz="1600" dirty="0"/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FFAA2B49-3F1F-455D-87C5-3E112B5BB065}"/>
              </a:ext>
            </a:extLst>
          </p:cNvPr>
          <p:cNvSpPr/>
          <p:nvPr/>
        </p:nvSpPr>
        <p:spPr>
          <a:xfrm>
            <a:off x="6612526" y="1049499"/>
            <a:ext cx="1824922" cy="338554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altLang="zh-CN" sz="1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Policy Ambition</a:t>
            </a:r>
            <a:endParaRPr lang="zh-CN" altLang="en-US" sz="1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651FC0D9-C600-4711-8BFA-D8B5B9757EAB}"/>
              </a:ext>
            </a:extLst>
          </p:cNvPr>
          <p:cNvSpPr txBox="1"/>
          <p:nvPr/>
        </p:nvSpPr>
        <p:spPr>
          <a:xfrm>
            <a:off x="8830346" y="1056650"/>
            <a:ext cx="3279533" cy="3353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altLang="zh-CN" sz="1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Things to consider in practice</a:t>
            </a:r>
            <a:endParaRPr lang="en-GB" sz="1600" dirty="0"/>
          </a:p>
        </p:txBody>
      </p:sp>
      <p:sp>
        <p:nvSpPr>
          <p:cNvPr id="26" name="椭圆 25">
            <a:extLst>
              <a:ext uri="{FF2B5EF4-FFF2-40B4-BE49-F238E27FC236}">
                <a16:creationId xmlns:a16="http://schemas.microsoft.com/office/drawing/2014/main" id="{9B3AFB50-EFA4-4F8F-99C4-8AFC9C2347F1}"/>
              </a:ext>
            </a:extLst>
          </p:cNvPr>
          <p:cNvSpPr/>
          <p:nvPr/>
        </p:nvSpPr>
        <p:spPr>
          <a:xfrm>
            <a:off x="2650733" y="2434975"/>
            <a:ext cx="893852" cy="637305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GAP</a:t>
            </a:r>
          </a:p>
        </p:txBody>
      </p:sp>
      <p:sp>
        <p:nvSpPr>
          <p:cNvPr id="27" name="椭圆 26">
            <a:extLst>
              <a:ext uri="{FF2B5EF4-FFF2-40B4-BE49-F238E27FC236}">
                <a16:creationId xmlns:a16="http://schemas.microsoft.com/office/drawing/2014/main" id="{04A9594B-80CF-4B9A-8C5E-B77D69B16715}"/>
              </a:ext>
            </a:extLst>
          </p:cNvPr>
          <p:cNvSpPr/>
          <p:nvPr/>
        </p:nvSpPr>
        <p:spPr>
          <a:xfrm>
            <a:off x="2661609" y="4978867"/>
            <a:ext cx="893852" cy="637305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GAP</a:t>
            </a:r>
          </a:p>
        </p:txBody>
      </p:sp>
      <p:sp>
        <p:nvSpPr>
          <p:cNvPr id="28" name="椭圆 27">
            <a:extLst>
              <a:ext uri="{FF2B5EF4-FFF2-40B4-BE49-F238E27FC236}">
                <a16:creationId xmlns:a16="http://schemas.microsoft.com/office/drawing/2014/main" id="{E012B126-5EDE-475A-A660-D60B8A171A9F}"/>
              </a:ext>
            </a:extLst>
          </p:cNvPr>
          <p:cNvSpPr/>
          <p:nvPr/>
        </p:nvSpPr>
        <p:spPr>
          <a:xfrm>
            <a:off x="8738515" y="2402987"/>
            <a:ext cx="893852" cy="637305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GAP</a:t>
            </a:r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0A578EB2-A342-4C7E-8023-3B53693EC748}"/>
              </a:ext>
            </a:extLst>
          </p:cNvPr>
          <p:cNvSpPr/>
          <p:nvPr/>
        </p:nvSpPr>
        <p:spPr>
          <a:xfrm>
            <a:off x="8851398" y="4938180"/>
            <a:ext cx="893852" cy="637305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GAP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DC571F6-2710-48FE-9182-C8F8E48BE2D1}"/>
              </a:ext>
            </a:extLst>
          </p:cNvPr>
          <p:cNvSpPr txBox="1"/>
          <p:nvPr/>
        </p:nvSpPr>
        <p:spPr>
          <a:xfrm>
            <a:off x="2661609" y="6356977"/>
            <a:ext cx="9162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Policy Implementation: Still much to be learned (</a:t>
            </a:r>
            <a:r>
              <a:rPr lang="en-GB" dirty="0" err="1"/>
              <a:t>Laveault</a:t>
            </a:r>
            <a:r>
              <a:rPr lang="en-GB" dirty="0"/>
              <a:t>, 2016, p.21-34)</a:t>
            </a:r>
          </a:p>
        </p:txBody>
      </p:sp>
    </p:spTree>
    <p:extLst>
      <p:ext uri="{BB962C8B-B14F-4D97-AF65-F5344CB8AC3E}">
        <p14:creationId xmlns:p14="http://schemas.microsoft.com/office/powerpoint/2010/main" val="2897997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占位符 7">
            <a:extLst>
              <a:ext uri="{FF2B5EF4-FFF2-40B4-BE49-F238E27FC236}">
                <a16:creationId xmlns:a16="http://schemas.microsoft.com/office/drawing/2014/main" id="{784ACFCA-23FF-4A49-9499-4C68D3991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6172" y="1413696"/>
            <a:ext cx="10319656" cy="5302790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Estyn (2026) </a:t>
            </a:r>
            <a:r>
              <a:rPr lang="en-GB" sz="23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Developing mathematical understanding and applying numeracy skills across the curriculum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2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2"/>
              </a:rPr>
              <a:t>https://annual-report.estyn.gov.wales/app/uploads/2025/12/developing-mathematical-understanding-and-applying-numeracy-skills-across-the-curriculum-2026-02-11.pdf?utm_source=chatgpt.com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8 October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3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3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Laveault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D. (2016) ‘Assessment Policy Enactment in Education Systems: A Few Reasons to Be Optimistic’, in </a:t>
            </a:r>
            <a:r>
              <a:rPr lang="en-GB" sz="23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Laveault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D. and </a:t>
            </a:r>
            <a:r>
              <a:rPr lang="en-GB" sz="23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Allal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L. (eds.) </a:t>
            </a:r>
            <a:r>
              <a:rPr lang="en-GB" sz="23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Assessment for learning: Meeting </a:t>
            </a:r>
            <a:r>
              <a:rPr lang="en-GB" sz="2300" i="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challenge of implementation</a:t>
            </a:r>
            <a:r>
              <a:rPr lang="en-GB" sz="23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Cham: Springer International Publishing, pp. 21–34. </a:t>
            </a:r>
            <a:r>
              <a:rPr lang="en-GB" sz="23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doi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: 10.1007/978-3-319-39211-0_2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3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Lewis, B. (2025) ‘Maths standards in Wales too low, watchdog says’, </a:t>
            </a:r>
            <a:r>
              <a:rPr lang="en-GB" sz="23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BBC News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4 June. Available at: </a:t>
            </a:r>
            <a:r>
              <a:rPr lang="en-GB" sz="2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3"/>
              </a:rPr>
              <a:t>https://www.bbc.co.uk/news/articles/c0lne3318jpo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10 October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3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National Numeracy (n.d.) </a:t>
            </a:r>
            <a:r>
              <a:rPr lang="en-GB" sz="23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Why is numeracy important?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Available at: </a:t>
            </a:r>
            <a:r>
              <a:rPr lang="en-GB" sz="2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4"/>
              </a:rPr>
              <a:t>https://www.nationalnumeracy.org.uk/what-numeracy/why-numeracy-important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8 October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3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OECD (2024) </a:t>
            </a:r>
            <a:r>
              <a:rPr lang="en-GB" sz="23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Mathematics for Life and Work: A comparative perspective on mathematics to inform upper secondary reform in England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Paris: OECD Publishing. Available at: </a:t>
            </a:r>
            <a:r>
              <a:rPr lang="en-GB" sz="2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5"/>
              </a:rPr>
              <a:t>https://www.oecd.org/content/dam/oecd/en/publications/reports/2024/11/mathematics-for-life-and-work_a951fc0a/26f18d39-en.pdf?utm_source=chatgpt.com</a:t>
            </a:r>
            <a:r>
              <a:rPr lang="en-GB" sz="23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08 October 2026).</a:t>
            </a:r>
          </a:p>
          <a:p>
            <a:endParaRPr lang="en-GB" dirty="0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FCB7AD54-88B7-427C-BD34-5702AB861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2" y="38486"/>
            <a:ext cx="10131425" cy="1468800"/>
          </a:xfrm>
        </p:spPr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568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占位符 7">
            <a:extLst>
              <a:ext uri="{FF2B5EF4-FFF2-40B4-BE49-F238E27FC236}">
                <a16:creationId xmlns:a16="http://schemas.microsoft.com/office/drawing/2014/main" id="{784ACFCA-23FF-4A49-9499-4C68D3991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0286" y="1370154"/>
            <a:ext cx="10131426" cy="461699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Taylor, S., Rizvi, F., Lingard, B. and Henry, M. (1997) </a:t>
            </a:r>
            <a:r>
              <a:rPr lang="en-GB" sz="17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Educational policy and the politics of change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London: Routledge.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7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Welsh Government (2023) </a:t>
            </a:r>
            <a:r>
              <a:rPr lang="en-GB" sz="17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Mathematics and numeracy plan 2023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7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2"/>
              </a:rPr>
              <a:t>https://www.gov.wales/mathematics-and-numeracy-plan-2023-html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10 October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7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Welsh Government (2026) </a:t>
            </a:r>
            <a:r>
              <a:rPr lang="en-GB" sz="17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Foundational literacy and numeracy plan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7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3"/>
              </a:rPr>
              <a:t>https://www.gov.wales/foundational-literacy-and-numeracy-plan-html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10 October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7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Welsh Government (2026) </a:t>
            </a:r>
            <a:r>
              <a:rPr lang="en-GB" sz="17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PISA 2025: national report for Wales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Available at: </a:t>
            </a:r>
            <a:r>
              <a:rPr lang="en-GB" sz="17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4"/>
              </a:rPr>
              <a:t>https://www.gov.wales/sites/default/files/statistics-and-research/2026-09/pisa-2025-national-report-for-wales-041247.pdf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08 October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7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7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Wightwick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A. (2026) ‘Teenagers in Wales are falling further behind, international Pisa school ratings show’, </a:t>
            </a:r>
            <a:r>
              <a:rPr lang="en-GB" sz="17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WalesOnline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8 September. Available at: </a:t>
            </a:r>
            <a:r>
              <a:rPr lang="en-GB" sz="17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  <a:hlinkClick r:id="rId5"/>
              </a:rPr>
              <a:t>https://www.walesonline.co.uk/news/education/wales-schools-dire-performance-against-34578928</a:t>
            </a:r>
            <a:r>
              <a:rPr lang="en-GB" sz="17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(Accessed: 10 October 2026).</a:t>
            </a:r>
          </a:p>
          <a:p>
            <a:endParaRPr lang="en-GB" dirty="0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FCB7AD54-88B7-427C-BD34-5702AB861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87" y="38486"/>
            <a:ext cx="10131425" cy="1468800"/>
          </a:xfrm>
        </p:spPr>
        <p:txBody>
          <a:bodyPr/>
          <a:lstStyle/>
          <a:p>
            <a:r>
              <a:rPr lang="en-GB" dirty="0"/>
              <a:t>References continued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281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占位符 7">
            <a:extLst>
              <a:ext uri="{FF2B5EF4-FFF2-40B4-BE49-F238E27FC236}">
                <a16:creationId xmlns:a16="http://schemas.microsoft.com/office/drawing/2014/main" id="{784ACFCA-23FF-4A49-9499-4C68D3991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0287" y="2877221"/>
            <a:ext cx="10131426" cy="2312846"/>
          </a:xfrm>
        </p:spPr>
        <p:txBody>
          <a:bodyPr>
            <a:normAutofit/>
          </a:bodyPr>
          <a:lstStyle/>
          <a:p>
            <a:pPr algn="ctr"/>
            <a:r>
              <a:rPr lang="en-US" altLang="zh-CN" sz="6000" dirty="0">
                <a:latin typeface="Blackadder ITC" panose="04020505051007020D02" pitchFamily="82" charset="0"/>
              </a:rPr>
              <a:t>Thank you</a:t>
            </a:r>
            <a:r>
              <a:rPr lang="en-GB" altLang="zh-CN" sz="6000" dirty="0">
                <a:latin typeface="Blackadder ITC" panose="04020505051007020D02" pitchFamily="82" charset="0"/>
              </a:rPr>
              <a:t>!</a:t>
            </a:r>
            <a:endParaRPr lang="en-GB" sz="6000" dirty="0">
              <a:latin typeface="Blackadder ITC" panose="04020505051007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68867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天体">
  <a:themeElements>
    <a:clrScheme name="天体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天体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天体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天体</Template>
  <TotalTime>1241</TotalTime>
  <Words>1368</Words>
  <Application>Microsoft Office PowerPoint</Application>
  <PresentationFormat>宽屏</PresentationFormat>
  <Paragraphs>129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19" baseType="lpstr">
      <vt:lpstr>Arial</vt:lpstr>
      <vt:lpstr>Blackadder ITC</vt:lpstr>
      <vt:lpstr>Calibri</vt:lpstr>
      <vt:lpstr>Calibri Light</vt:lpstr>
      <vt:lpstr>天体</vt:lpstr>
      <vt:lpstr> </vt:lpstr>
      <vt:lpstr>“Good numeracy is the best protection against unemployment, low wages and poor health.”</vt:lpstr>
      <vt:lpstr>15-year-old learners in Wales achieved an average mathematics score of 456 in PISA 2025, which was significantly below the OECD average of 463 (Welsh Government, 2026, p.11).</vt:lpstr>
      <vt:lpstr>More evidence of concern?</vt:lpstr>
      <vt:lpstr>Mathematics matters as it affects: Source: OECD (2024, p.12) </vt:lpstr>
      <vt:lpstr> Understand what Welsh government policy says: Mathematics and numeracy plan 2023 (Welsh Government, 2023) Cross-curricular skills “Numeracy, alongside literacy and digital competence, are included in legislation as mandatory cross-curricular skills within Curriculum for Wales.” (Welsh Government, 2023)    </vt:lpstr>
      <vt:lpstr>Foundational Literacy and Numeracy Plan (Welsh Government, 2026)  15 September 2026 </vt:lpstr>
      <vt:lpstr>PowerPoint 演示文稿</vt:lpstr>
      <vt:lpstr>Media Representation</vt:lpstr>
      <vt:lpstr>PowerPoint 演示文稿</vt:lpstr>
      <vt:lpstr>Critical Evaluation</vt:lpstr>
      <vt:lpstr>References </vt:lpstr>
      <vt:lpstr>References continued 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XXC</dc:creator>
  <cp:lastModifiedBy>XXC</cp:lastModifiedBy>
  <cp:revision>227</cp:revision>
  <dcterms:created xsi:type="dcterms:W3CDTF">2026-10-10T13:45:52Z</dcterms:created>
  <dcterms:modified xsi:type="dcterms:W3CDTF">2026-10-12T20:55:53Z</dcterms:modified>
</cp:coreProperties>
</file>