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Masters/slideMaster20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slideLayouts/slideLayout3.xml" ContentType="application/vnd.openxmlformats-officedocument.presentationml.slideLayout+xml"/>
  <Override PartName="/ppt/theme/theme3.xml" ContentType="application/vnd.openxmlformats-officedocument.theme+xml"/>
  <Override PartName="/ppt/slideLayouts/slideLayout4.xml" ContentType="application/vnd.openxmlformats-officedocument.presentationml.slideLayout+xml"/>
  <Override PartName="/ppt/theme/theme4.xml" ContentType="application/vnd.openxmlformats-officedocument.theme+xml"/>
  <Override PartName="/ppt/slideLayouts/slideLayout5.xml" ContentType="application/vnd.openxmlformats-officedocument.presentationml.slideLayout+xml"/>
  <Override PartName="/ppt/theme/theme5.xml" ContentType="application/vnd.openxmlformats-officedocument.theme+xml"/>
  <Override PartName="/ppt/slideLayouts/slideLayout6.xml" ContentType="application/vnd.openxmlformats-officedocument.presentationml.slideLayout+xml"/>
  <Override PartName="/ppt/theme/theme6.xml" ContentType="application/vnd.openxmlformats-officedocument.theme+xml"/>
  <Override PartName="/ppt/slideLayouts/slideLayout7.xml" ContentType="application/vnd.openxmlformats-officedocument.presentationml.slideLayout+xml"/>
  <Override PartName="/ppt/theme/theme7.xml" ContentType="application/vnd.openxmlformats-officedocument.theme+xml"/>
  <Override PartName="/ppt/slideLayouts/slideLayout8.xml" ContentType="application/vnd.openxmlformats-officedocument.presentationml.slideLayout+xml"/>
  <Override PartName="/ppt/theme/theme8.xml" ContentType="application/vnd.openxmlformats-officedocument.theme+xml"/>
  <Override PartName="/ppt/slideLayouts/slideLayout9.xml" ContentType="application/vnd.openxmlformats-officedocument.presentationml.slideLayout+xml"/>
  <Override PartName="/ppt/theme/theme9.xml" ContentType="application/vnd.openxmlformats-officedocument.theme+xml"/>
  <Override PartName="/ppt/slideLayouts/slideLayout10.xml" ContentType="application/vnd.openxmlformats-officedocument.presentationml.slideLayout+xml"/>
  <Override PartName="/ppt/theme/theme10.xml" ContentType="application/vnd.openxmlformats-officedocument.theme+xml"/>
  <Override PartName="/ppt/slideLayouts/slideLayout11.xml" ContentType="application/vnd.openxmlformats-officedocument.presentationml.slideLayout+xml"/>
  <Override PartName="/ppt/theme/theme11.xml" ContentType="application/vnd.openxmlformats-officedocument.theme+xml"/>
  <Override PartName="/ppt/slideLayouts/slideLayout12.xml" ContentType="application/vnd.openxmlformats-officedocument.presentationml.slideLayout+xml"/>
  <Override PartName="/ppt/theme/theme12.xml" ContentType="application/vnd.openxmlformats-officedocument.theme+xml"/>
  <Override PartName="/ppt/slideLayouts/slideLayout13.xml" ContentType="application/vnd.openxmlformats-officedocument.presentationml.slideLayout+xml"/>
  <Override PartName="/ppt/theme/theme13.xml" ContentType="application/vnd.openxmlformats-officedocument.theme+xml"/>
  <Override PartName="/ppt/slideLayouts/slideLayout14.xml" ContentType="application/vnd.openxmlformats-officedocument.presentationml.slideLayout+xml"/>
  <Override PartName="/ppt/theme/theme14.xml" ContentType="application/vnd.openxmlformats-officedocument.theme+xml"/>
  <Override PartName="/ppt/slideLayouts/slideLayout15.xml" ContentType="application/vnd.openxmlformats-officedocument.presentationml.slideLayout+xml"/>
  <Override PartName="/ppt/theme/theme15.xml" ContentType="application/vnd.openxmlformats-officedocument.theme+xml"/>
  <Override PartName="/ppt/slideLayouts/slideLayout16.xml" ContentType="application/vnd.openxmlformats-officedocument.presentationml.slideLayout+xml"/>
  <Override PartName="/ppt/theme/theme16.xml" ContentType="application/vnd.openxmlformats-officedocument.theme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17.xml" ContentType="application/vnd.openxmlformats-officedocument.theme+xml"/>
  <Override PartName="/ppt/slideLayouts/slideLayout25.xml" ContentType="application/vnd.openxmlformats-officedocument.presentationml.slideLayout+xml"/>
  <Override PartName="/ppt/theme/theme18.xml" ContentType="application/vnd.openxmlformats-officedocument.theme+xml"/>
  <Override PartName="/ppt/slideLayouts/slideLayout26.xml" ContentType="application/vnd.openxmlformats-officedocument.presentationml.slideLayout+xml"/>
  <Override PartName="/ppt/theme/theme19.xml" ContentType="application/vnd.openxmlformats-officedocument.theme+xml"/>
  <Override PartName="/ppt/slideLayouts/slideLayout27.xml" ContentType="application/vnd.openxmlformats-officedocument.presentationml.slideLayout+xml"/>
  <Override PartName="/ppt/theme/theme20.xml" ContentType="application/vnd.openxmlformats-officedocument.theme+xml"/>
  <Override PartName="/ppt/theme/theme21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0" r:id="rId5"/>
    <p:sldMasterId id="2147483652" r:id="rId6"/>
    <p:sldMasterId id="2147483653" r:id="rId7"/>
    <p:sldMasterId id="2147483654" r:id="rId8"/>
    <p:sldMasterId id="2147483655" r:id="rId9"/>
    <p:sldMasterId id="2147483656" r:id="rId10"/>
    <p:sldMasterId id="2147483657" r:id="rId11"/>
    <p:sldMasterId id="2147483658" r:id="rId12"/>
    <p:sldMasterId id="2147483660" r:id="rId13"/>
    <p:sldMasterId id="2147483659" r:id="rId14"/>
    <p:sldMasterId id="2147483661" r:id="rId15"/>
    <p:sldMasterId id="2147483662" r:id="rId16"/>
    <p:sldMasterId id="2147483663" r:id="rId17"/>
    <p:sldMasterId id="2147483664" r:id="rId18"/>
    <p:sldMasterId id="2147483665" r:id="rId19"/>
    <p:sldMasterId id="2147483666" r:id="rId20"/>
    <p:sldMasterId id="2147483673" r:id="rId21"/>
    <p:sldMasterId id="2147483670" r:id="rId22"/>
    <p:sldMasterId id="2147483671" r:id="rId23"/>
  </p:sldMasterIdLst>
  <p:notesMasterIdLst>
    <p:notesMasterId r:id="rId31"/>
  </p:notesMasterIdLst>
  <p:sldIdLst>
    <p:sldId id="322" r:id="rId24"/>
    <p:sldId id="316" r:id="rId25"/>
    <p:sldId id="317" r:id="rId26"/>
    <p:sldId id="320" r:id="rId27"/>
    <p:sldId id="319" r:id="rId28"/>
    <p:sldId id="321" r:id="rId29"/>
    <p:sldId id="318" r:id="rId3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7C04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92B3CDC-DB7C-D8C9-3F14-D0D31B246C68}" v="485" dt="2023-02-12T19:09:47.414"/>
    <p1510:client id="{80D39D83-9E2A-B1F8-7A0B-C599D2C9AAB4}" v="58" dt="2023-02-12T19:14:52.908"/>
    <p1510:client id="{DCF7A247-B361-457F-B4A1-ECAF19EC2786}" v="1" dt="2023-02-11T21:13:38.73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 varScale="1">
        <p:scale>
          <a:sx n="66" d="100"/>
          <a:sy n="66" d="100"/>
        </p:scale>
        <p:origin x="0" y="0"/>
      </p:cViewPr>
      <p:guideLst/>
    </p:cSldViewPr>
  </p:slide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26" Type="http://schemas.openxmlformats.org/officeDocument/2006/relationships/slide" Target="slides/slide3.xml"/><Relationship Id="rId21" Type="http://schemas.openxmlformats.org/officeDocument/2006/relationships/slideMaster" Target="slideMasters/slideMaster18.xml"/><Relationship Id="rId34" Type="http://schemas.openxmlformats.org/officeDocument/2006/relationships/theme" Target="theme/theme1.xml"/><Relationship Id="rId7" Type="http://schemas.openxmlformats.org/officeDocument/2006/relationships/slideMaster" Target="slideMasters/slideMaster4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" Target="slides/slide2.xml"/><Relationship Id="rId33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0" Type="http://schemas.openxmlformats.org/officeDocument/2006/relationships/slideMaster" Target="slideMasters/slideMaster17.xml"/><Relationship Id="rId29" Type="http://schemas.openxmlformats.org/officeDocument/2006/relationships/slide" Target="slides/slide6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Master" Target="slideMasters/slideMaster8.xml"/><Relationship Id="rId24" Type="http://schemas.openxmlformats.org/officeDocument/2006/relationships/slide" Target="slides/slide1.xml"/><Relationship Id="rId32" Type="http://schemas.openxmlformats.org/officeDocument/2006/relationships/presProps" Target="presProps.xml"/><Relationship Id="rId37" Type="http://schemas.microsoft.com/office/2015/10/relationships/revisionInfo" Target="revisionInfo.xml"/><Relationship Id="rId5" Type="http://schemas.openxmlformats.org/officeDocument/2006/relationships/slideMaster" Target="slideMasters/slideMaster2.xml"/><Relationship Id="rId15" Type="http://schemas.openxmlformats.org/officeDocument/2006/relationships/slideMaster" Target="slideMasters/slideMaster12.xml"/><Relationship Id="rId23" Type="http://schemas.openxmlformats.org/officeDocument/2006/relationships/slideMaster" Target="slideMasters/slideMaster20.xml"/><Relationship Id="rId28" Type="http://schemas.openxmlformats.org/officeDocument/2006/relationships/slide" Target="slides/slide5.xml"/><Relationship Id="rId36" Type="http://schemas.microsoft.com/office/2016/11/relationships/changesInfo" Target="changesInfos/changesInfo1.xml"/><Relationship Id="rId10" Type="http://schemas.openxmlformats.org/officeDocument/2006/relationships/slideMaster" Target="slideMasters/slideMaster7.xml"/><Relationship Id="rId19" Type="http://schemas.openxmlformats.org/officeDocument/2006/relationships/slideMaster" Target="slideMasters/slideMaster16.xml"/><Relationship Id="rId31" Type="http://schemas.openxmlformats.org/officeDocument/2006/relationships/notesMaster" Target="notesMasters/notesMaster1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Master" Target="slideMasters/slideMaster11.xml"/><Relationship Id="rId22" Type="http://schemas.openxmlformats.org/officeDocument/2006/relationships/slideMaster" Target="slideMasters/slideMaster19.xml"/><Relationship Id="rId27" Type="http://schemas.openxmlformats.org/officeDocument/2006/relationships/slide" Target="slides/slide4.xml"/><Relationship Id="rId30" Type="http://schemas.openxmlformats.org/officeDocument/2006/relationships/slide" Target="slides/slide7.xml"/><Relationship Id="rId35" Type="http://schemas.openxmlformats.org/officeDocument/2006/relationships/tableStyles" Target="tableStyles.xml"/><Relationship Id="rId8" Type="http://schemas.openxmlformats.org/officeDocument/2006/relationships/slideMaster" Target="slideMasters/slideMaster5.xml"/><Relationship Id="rId3" Type="http://schemas.openxmlformats.org/officeDocument/2006/relationships/customXml" Target="../customXml/item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Kate Piper" userId="f69ee4e2-845b-4a1f-89c4-60fce9da139f" providerId="ADAL" clId="{DCF7A247-B361-457F-B4A1-ECAF19EC2786}"/>
    <pc:docChg chg="addSld modSld">
      <pc:chgData name="Kate Piper" userId="f69ee4e2-845b-4a1f-89c4-60fce9da139f" providerId="ADAL" clId="{DCF7A247-B361-457F-B4A1-ECAF19EC2786}" dt="2023-02-11T21:15:29.649" v="126" actId="20577"/>
      <pc:docMkLst>
        <pc:docMk/>
      </pc:docMkLst>
      <pc:sldChg chg="modSp mod">
        <pc:chgData name="Kate Piper" userId="f69ee4e2-845b-4a1f-89c4-60fce9da139f" providerId="ADAL" clId="{DCF7A247-B361-457F-B4A1-ECAF19EC2786}" dt="2023-02-11T20:59:00.567" v="0" actId="20577"/>
        <pc:sldMkLst>
          <pc:docMk/>
          <pc:sldMk cId="2727936158" sldId="316"/>
        </pc:sldMkLst>
        <pc:spChg chg="mod">
          <ac:chgData name="Kate Piper" userId="f69ee4e2-845b-4a1f-89c4-60fce9da139f" providerId="ADAL" clId="{DCF7A247-B361-457F-B4A1-ECAF19EC2786}" dt="2023-02-11T20:59:00.567" v="0" actId="20577"/>
          <ac:spMkLst>
            <pc:docMk/>
            <pc:sldMk cId="2727936158" sldId="316"/>
            <ac:spMk id="4" creationId="{888676E6-C6F4-710C-E378-41B6FE42CE9F}"/>
          </ac:spMkLst>
        </pc:spChg>
      </pc:sldChg>
      <pc:sldChg chg="modSp mod">
        <pc:chgData name="Kate Piper" userId="f69ee4e2-845b-4a1f-89c4-60fce9da139f" providerId="ADAL" clId="{DCF7A247-B361-457F-B4A1-ECAF19EC2786}" dt="2023-02-11T21:00:00.816" v="4" actId="20577"/>
        <pc:sldMkLst>
          <pc:docMk/>
          <pc:sldMk cId="3490242396" sldId="317"/>
        </pc:sldMkLst>
        <pc:spChg chg="mod">
          <ac:chgData name="Kate Piper" userId="f69ee4e2-845b-4a1f-89c4-60fce9da139f" providerId="ADAL" clId="{DCF7A247-B361-457F-B4A1-ECAF19EC2786}" dt="2023-02-11T21:00:00.816" v="4" actId="20577"/>
          <ac:spMkLst>
            <pc:docMk/>
            <pc:sldMk cId="3490242396" sldId="317"/>
            <ac:spMk id="2" creationId="{D3083B92-9DC4-7EFB-59E8-024C2FE3C6DE}"/>
          </ac:spMkLst>
        </pc:spChg>
      </pc:sldChg>
      <pc:sldChg chg="modSp mod">
        <pc:chgData name="Kate Piper" userId="f69ee4e2-845b-4a1f-89c4-60fce9da139f" providerId="ADAL" clId="{DCF7A247-B361-457F-B4A1-ECAF19EC2786}" dt="2023-02-11T21:15:29.649" v="126" actId="20577"/>
        <pc:sldMkLst>
          <pc:docMk/>
          <pc:sldMk cId="509829428" sldId="320"/>
        </pc:sldMkLst>
        <pc:spChg chg="mod">
          <ac:chgData name="Kate Piper" userId="f69ee4e2-845b-4a1f-89c4-60fce9da139f" providerId="ADAL" clId="{DCF7A247-B361-457F-B4A1-ECAF19EC2786}" dt="2023-02-11T21:15:29.649" v="126" actId="20577"/>
          <ac:spMkLst>
            <pc:docMk/>
            <pc:sldMk cId="509829428" sldId="320"/>
            <ac:spMk id="3" creationId="{7EA7A8FE-1639-A16B-0933-395D01E779EE}"/>
          </ac:spMkLst>
        </pc:spChg>
      </pc:sldChg>
      <pc:sldChg chg="addSp new">
        <pc:chgData name="Kate Piper" userId="f69ee4e2-845b-4a1f-89c4-60fce9da139f" providerId="ADAL" clId="{DCF7A247-B361-457F-B4A1-ECAF19EC2786}" dt="2023-02-11T21:13:38.734" v="6"/>
        <pc:sldMkLst>
          <pc:docMk/>
          <pc:sldMk cId="880693865" sldId="321"/>
        </pc:sldMkLst>
        <pc:picChg chg="add">
          <ac:chgData name="Kate Piper" userId="f69ee4e2-845b-4a1f-89c4-60fce9da139f" providerId="ADAL" clId="{DCF7A247-B361-457F-B4A1-ECAF19EC2786}" dt="2023-02-11T21:13:38.734" v="6"/>
          <ac:picMkLst>
            <pc:docMk/>
            <pc:sldMk cId="880693865" sldId="321"/>
            <ac:picMk id="1026" creationId="{2506C569-3979-E06A-A9AB-04693C1ED287}"/>
          </ac:picMkLst>
        </pc:picChg>
      </pc:sldChg>
    </pc:docChg>
  </pc:docChgLst>
  <pc:docChgLst>
    <pc:chgData name="Heddwen Davies" userId="S::heddwen.davies@uwtsd.ac.uk::b3b4628a-d1d7-4a79-b47e-b6ca4059bab0" providerId="AD" clId="Web-{092B3CDC-DB7C-D8C9-3F14-D0D31B246C68}"/>
    <pc:docChg chg="addSld delSld modSld">
      <pc:chgData name="Heddwen Davies" userId="S::heddwen.davies@uwtsd.ac.uk::b3b4628a-d1d7-4a79-b47e-b6ca4059bab0" providerId="AD" clId="Web-{092B3CDC-DB7C-D8C9-3F14-D0D31B246C68}" dt="2023-02-12T19:09:47.414" v="484" actId="14100"/>
      <pc:docMkLst>
        <pc:docMk/>
      </pc:docMkLst>
      <pc:sldChg chg="del">
        <pc:chgData name="Heddwen Davies" userId="S::heddwen.davies@uwtsd.ac.uk::b3b4628a-d1d7-4a79-b47e-b6ca4059bab0" providerId="AD" clId="Web-{092B3CDC-DB7C-D8C9-3F14-D0D31B246C68}" dt="2023-02-12T18:51:57.530" v="1"/>
        <pc:sldMkLst>
          <pc:docMk/>
          <pc:sldMk cId="2384245686" sldId="260"/>
        </pc:sldMkLst>
      </pc:sldChg>
      <pc:sldChg chg="modSp">
        <pc:chgData name="Heddwen Davies" userId="S::heddwen.davies@uwtsd.ac.uk::b3b4628a-d1d7-4a79-b47e-b6ca4059bab0" providerId="AD" clId="Web-{092B3CDC-DB7C-D8C9-3F14-D0D31B246C68}" dt="2023-02-12T19:09:47.414" v="484" actId="14100"/>
        <pc:sldMkLst>
          <pc:docMk/>
          <pc:sldMk cId="2727936158" sldId="316"/>
        </pc:sldMkLst>
        <pc:spChg chg="mod">
          <ac:chgData name="Heddwen Davies" userId="S::heddwen.davies@uwtsd.ac.uk::b3b4628a-d1d7-4a79-b47e-b6ca4059bab0" providerId="AD" clId="Web-{092B3CDC-DB7C-D8C9-3F14-D0D31B246C68}" dt="2023-02-12T19:06:39.387" v="388" actId="1076"/>
          <ac:spMkLst>
            <pc:docMk/>
            <pc:sldMk cId="2727936158" sldId="316"/>
            <ac:spMk id="2" creationId="{7D3018ED-1C86-448A-E64D-6F689FE9E9EE}"/>
          </ac:spMkLst>
        </pc:spChg>
        <pc:spChg chg="mod">
          <ac:chgData name="Heddwen Davies" userId="S::heddwen.davies@uwtsd.ac.uk::b3b4628a-d1d7-4a79-b47e-b6ca4059bab0" providerId="AD" clId="Web-{092B3CDC-DB7C-D8C9-3F14-D0D31B246C68}" dt="2023-02-12T19:09:47.414" v="484" actId="14100"/>
          <ac:spMkLst>
            <pc:docMk/>
            <pc:sldMk cId="2727936158" sldId="316"/>
            <ac:spMk id="3" creationId="{1D0FE96B-B562-69B6-BDFA-CCD4CE82252B}"/>
          </ac:spMkLst>
        </pc:spChg>
        <pc:spChg chg="mod">
          <ac:chgData name="Heddwen Davies" userId="S::heddwen.davies@uwtsd.ac.uk::b3b4628a-d1d7-4a79-b47e-b6ca4059bab0" providerId="AD" clId="Web-{092B3CDC-DB7C-D8C9-3F14-D0D31B246C68}" dt="2023-02-12T19:09:38.742" v="482" actId="1076"/>
          <ac:spMkLst>
            <pc:docMk/>
            <pc:sldMk cId="2727936158" sldId="316"/>
            <ac:spMk id="4" creationId="{888676E6-C6F4-710C-E378-41B6FE42CE9F}"/>
          </ac:spMkLst>
        </pc:spChg>
      </pc:sldChg>
      <pc:sldChg chg="modSp">
        <pc:chgData name="Heddwen Davies" userId="S::heddwen.davies@uwtsd.ac.uk::b3b4628a-d1d7-4a79-b47e-b6ca4059bab0" providerId="AD" clId="Web-{092B3CDC-DB7C-D8C9-3F14-D0D31B246C68}" dt="2023-02-12T19:05:42.805" v="361" actId="20577"/>
        <pc:sldMkLst>
          <pc:docMk/>
          <pc:sldMk cId="3490242396" sldId="317"/>
        </pc:sldMkLst>
        <pc:spChg chg="mod">
          <ac:chgData name="Heddwen Davies" userId="S::heddwen.davies@uwtsd.ac.uk::b3b4628a-d1d7-4a79-b47e-b6ca4059bab0" providerId="AD" clId="Web-{092B3CDC-DB7C-D8C9-3F14-D0D31B246C68}" dt="2023-02-12T19:05:23.350" v="357" actId="1076"/>
          <ac:spMkLst>
            <pc:docMk/>
            <pc:sldMk cId="3490242396" sldId="317"/>
            <ac:spMk id="2" creationId="{D3083B92-9DC4-7EFB-59E8-024C2FE3C6DE}"/>
          </ac:spMkLst>
        </pc:spChg>
        <pc:spChg chg="mod">
          <ac:chgData name="Heddwen Davies" userId="S::heddwen.davies@uwtsd.ac.uk::b3b4628a-d1d7-4a79-b47e-b6ca4059bab0" providerId="AD" clId="Web-{092B3CDC-DB7C-D8C9-3F14-D0D31B246C68}" dt="2023-02-12T19:05:42.805" v="361" actId="20577"/>
          <ac:spMkLst>
            <pc:docMk/>
            <pc:sldMk cId="3490242396" sldId="317"/>
            <ac:spMk id="3" creationId="{2A95AD82-C976-E11A-71B3-84BA184AE616}"/>
          </ac:spMkLst>
        </pc:spChg>
      </pc:sldChg>
      <pc:sldChg chg="modSp">
        <pc:chgData name="Heddwen Davies" userId="S::heddwen.davies@uwtsd.ac.uk::b3b4628a-d1d7-4a79-b47e-b6ca4059bab0" providerId="AD" clId="Web-{092B3CDC-DB7C-D8C9-3F14-D0D31B246C68}" dt="2023-02-12T19:04:16.518" v="345" actId="1076"/>
        <pc:sldMkLst>
          <pc:docMk/>
          <pc:sldMk cId="3331672670" sldId="318"/>
        </pc:sldMkLst>
        <pc:spChg chg="mod">
          <ac:chgData name="Heddwen Davies" userId="S::heddwen.davies@uwtsd.ac.uk::b3b4628a-d1d7-4a79-b47e-b6ca4059bab0" providerId="AD" clId="Web-{092B3CDC-DB7C-D8C9-3F14-D0D31B246C68}" dt="2023-02-12T19:04:16.518" v="345" actId="1076"/>
          <ac:spMkLst>
            <pc:docMk/>
            <pc:sldMk cId="3331672670" sldId="318"/>
            <ac:spMk id="2" creationId="{6C59CCE7-A71A-4A72-F674-5108EEF2D746}"/>
          </ac:spMkLst>
        </pc:spChg>
        <pc:spChg chg="mod">
          <ac:chgData name="Heddwen Davies" userId="S::heddwen.davies@uwtsd.ac.uk::b3b4628a-d1d7-4a79-b47e-b6ca4059bab0" providerId="AD" clId="Web-{092B3CDC-DB7C-D8C9-3F14-D0D31B246C68}" dt="2023-02-12T19:04:08.955" v="344" actId="14100"/>
          <ac:spMkLst>
            <pc:docMk/>
            <pc:sldMk cId="3331672670" sldId="318"/>
            <ac:spMk id="3" creationId="{99E3DEF3-49E5-6B4B-2C4A-360846E30252}"/>
          </ac:spMkLst>
        </pc:spChg>
      </pc:sldChg>
      <pc:sldChg chg="modSp">
        <pc:chgData name="Heddwen Davies" userId="S::heddwen.davies@uwtsd.ac.uk::b3b4628a-d1d7-4a79-b47e-b6ca4059bab0" providerId="AD" clId="Web-{092B3CDC-DB7C-D8C9-3F14-D0D31B246C68}" dt="2023-02-12T19:04:35.191" v="349" actId="14100"/>
        <pc:sldMkLst>
          <pc:docMk/>
          <pc:sldMk cId="3367694053" sldId="319"/>
        </pc:sldMkLst>
        <pc:spChg chg="mod">
          <ac:chgData name="Heddwen Davies" userId="S::heddwen.davies@uwtsd.ac.uk::b3b4628a-d1d7-4a79-b47e-b6ca4059bab0" providerId="AD" clId="Web-{092B3CDC-DB7C-D8C9-3F14-D0D31B246C68}" dt="2023-02-12T19:04:26.003" v="347" actId="1076"/>
          <ac:spMkLst>
            <pc:docMk/>
            <pc:sldMk cId="3367694053" sldId="319"/>
            <ac:spMk id="2" creationId="{99F7522D-81B5-BFAD-4B5B-24B56F6FF626}"/>
          </ac:spMkLst>
        </pc:spChg>
        <pc:spChg chg="mod">
          <ac:chgData name="Heddwen Davies" userId="S::heddwen.davies@uwtsd.ac.uk::b3b4628a-d1d7-4a79-b47e-b6ca4059bab0" providerId="AD" clId="Web-{092B3CDC-DB7C-D8C9-3F14-D0D31B246C68}" dt="2023-02-12T19:04:35.191" v="349" actId="14100"/>
          <ac:spMkLst>
            <pc:docMk/>
            <pc:sldMk cId="3367694053" sldId="319"/>
            <ac:spMk id="3" creationId="{9F32333D-D354-B270-4BED-9EEB8608FDF5}"/>
          </ac:spMkLst>
        </pc:spChg>
      </pc:sldChg>
      <pc:sldChg chg="modSp">
        <pc:chgData name="Heddwen Davies" userId="S::heddwen.davies@uwtsd.ac.uk::b3b4628a-d1d7-4a79-b47e-b6ca4059bab0" providerId="AD" clId="Web-{092B3CDC-DB7C-D8C9-3F14-D0D31B246C68}" dt="2023-02-12T19:05:09.021" v="355" actId="20577"/>
        <pc:sldMkLst>
          <pc:docMk/>
          <pc:sldMk cId="509829428" sldId="320"/>
        </pc:sldMkLst>
        <pc:spChg chg="mod">
          <ac:chgData name="Heddwen Davies" userId="S::heddwen.davies@uwtsd.ac.uk::b3b4628a-d1d7-4a79-b47e-b6ca4059bab0" providerId="AD" clId="Web-{092B3CDC-DB7C-D8C9-3F14-D0D31B246C68}" dt="2023-02-12T19:04:43.035" v="350" actId="1076"/>
          <ac:spMkLst>
            <pc:docMk/>
            <pc:sldMk cId="509829428" sldId="320"/>
            <ac:spMk id="2" creationId="{6E210D5D-11E9-476E-D858-93615391D3D3}"/>
          </ac:spMkLst>
        </pc:spChg>
        <pc:spChg chg="mod">
          <ac:chgData name="Heddwen Davies" userId="S::heddwen.davies@uwtsd.ac.uk::b3b4628a-d1d7-4a79-b47e-b6ca4059bab0" providerId="AD" clId="Web-{092B3CDC-DB7C-D8C9-3F14-D0D31B246C68}" dt="2023-02-12T19:05:09.021" v="355" actId="20577"/>
          <ac:spMkLst>
            <pc:docMk/>
            <pc:sldMk cId="509829428" sldId="320"/>
            <ac:spMk id="3" creationId="{7EA7A8FE-1639-A16B-0933-395D01E779EE}"/>
          </ac:spMkLst>
        </pc:spChg>
      </pc:sldChg>
      <pc:sldChg chg="add">
        <pc:chgData name="Heddwen Davies" userId="S::heddwen.davies@uwtsd.ac.uk::b3b4628a-d1d7-4a79-b47e-b6ca4059bab0" providerId="AD" clId="Web-{092B3CDC-DB7C-D8C9-3F14-D0D31B246C68}" dt="2023-02-12T18:51:48.139" v="0"/>
        <pc:sldMkLst>
          <pc:docMk/>
          <pc:sldMk cId="3806473382" sldId="322"/>
        </pc:sldMkLst>
      </pc:sldChg>
      <pc:sldChg chg="add del">
        <pc:chgData name="Heddwen Davies" userId="S::heddwen.davies@uwtsd.ac.uk::b3b4628a-d1d7-4a79-b47e-b6ca4059bab0" providerId="AD" clId="Web-{092B3CDC-DB7C-D8C9-3F14-D0D31B246C68}" dt="2023-02-12T19:08:55.755" v="474"/>
        <pc:sldMkLst>
          <pc:docMk/>
          <pc:sldMk cId="259836309" sldId="323"/>
        </pc:sldMkLst>
      </pc:sldChg>
      <pc:sldChg chg="add del">
        <pc:chgData name="Heddwen Davies" userId="S::heddwen.davies@uwtsd.ac.uk::b3b4628a-d1d7-4a79-b47e-b6ca4059bab0" providerId="AD" clId="Web-{092B3CDC-DB7C-D8C9-3F14-D0D31B246C68}" dt="2023-02-12T19:08:43.691" v="472"/>
        <pc:sldMkLst>
          <pc:docMk/>
          <pc:sldMk cId="1177465343" sldId="323"/>
        </pc:sldMkLst>
      </pc:sldChg>
    </pc:docChg>
  </pc:docChgLst>
  <pc:docChgLst>
    <pc:chgData name="Heddwen Davies" userId="S::heddwen.davies@uwtsd.ac.uk::b3b4628a-d1d7-4a79-b47e-b6ca4059bab0" providerId="AD" clId="Web-{80D39D83-9E2A-B1F8-7A0B-C599D2C9AAB4}"/>
    <pc:docChg chg="modSld">
      <pc:chgData name="Heddwen Davies" userId="S::heddwen.davies@uwtsd.ac.uk::b3b4628a-d1d7-4a79-b47e-b6ca4059bab0" providerId="AD" clId="Web-{80D39D83-9E2A-B1F8-7A0B-C599D2C9AAB4}" dt="2023-02-12T19:14:52.908" v="54" actId="20577"/>
      <pc:docMkLst>
        <pc:docMk/>
      </pc:docMkLst>
      <pc:sldChg chg="modSp">
        <pc:chgData name="Heddwen Davies" userId="S::heddwen.davies@uwtsd.ac.uk::b3b4628a-d1d7-4a79-b47e-b6ca4059bab0" providerId="AD" clId="Web-{80D39D83-9E2A-B1F8-7A0B-C599D2C9AAB4}" dt="2023-02-12T19:12:44.651" v="9" actId="20577"/>
        <pc:sldMkLst>
          <pc:docMk/>
          <pc:sldMk cId="2727936158" sldId="316"/>
        </pc:sldMkLst>
        <pc:spChg chg="mod">
          <ac:chgData name="Heddwen Davies" userId="S::heddwen.davies@uwtsd.ac.uk::b3b4628a-d1d7-4a79-b47e-b6ca4059bab0" providerId="AD" clId="Web-{80D39D83-9E2A-B1F8-7A0B-C599D2C9AAB4}" dt="2023-02-12T19:12:24.337" v="2" actId="20577"/>
          <ac:spMkLst>
            <pc:docMk/>
            <pc:sldMk cId="2727936158" sldId="316"/>
            <ac:spMk id="2" creationId="{7D3018ED-1C86-448A-E64D-6F689FE9E9EE}"/>
          </ac:spMkLst>
        </pc:spChg>
        <pc:spChg chg="mod">
          <ac:chgData name="Heddwen Davies" userId="S::heddwen.davies@uwtsd.ac.uk::b3b4628a-d1d7-4a79-b47e-b6ca4059bab0" providerId="AD" clId="Web-{80D39D83-9E2A-B1F8-7A0B-C599D2C9AAB4}" dt="2023-02-12T19:12:44.651" v="9" actId="20577"/>
          <ac:spMkLst>
            <pc:docMk/>
            <pc:sldMk cId="2727936158" sldId="316"/>
            <ac:spMk id="3" creationId="{1D0FE96B-B562-69B6-BDFA-CCD4CE82252B}"/>
          </ac:spMkLst>
        </pc:spChg>
      </pc:sldChg>
      <pc:sldChg chg="modSp">
        <pc:chgData name="Heddwen Davies" userId="S::heddwen.davies@uwtsd.ac.uk::b3b4628a-d1d7-4a79-b47e-b6ca4059bab0" providerId="AD" clId="Web-{80D39D83-9E2A-B1F8-7A0B-C599D2C9AAB4}" dt="2023-02-12T19:13:50.764" v="28" actId="20577"/>
        <pc:sldMkLst>
          <pc:docMk/>
          <pc:sldMk cId="3490242396" sldId="317"/>
        </pc:sldMkLst>
        <pc:spChg chg="mod">
          <ac:chgData name="Heddwen Davies" userId="S::heddwen.davies@uwtsd.ac.uk::b3b4628a-d1d7-4a79-b47e-b6ca4059bab0" providerId="AD" clId="Web-{80D39D83-9E2A-B1F8-7A0B-C599D2C9AAB4}" dt="2023-02-12T19:12:52.698" v="12" actId="20577"/>
          <ac:spMkLst>
            <pc:docMk/>
            <pc:sldMk cId="3490242396" sldId="317"/>
            <ac:spMk id="2" creationId="{D3083B92-9DC4-7EFB-59E8-024C2FE3C6DE}"/>
          </ac:spMkLst>
        </pc:spChg>
        <pc:spChg chg="mod">
          <ac:chgData name="Heddwen Davies" userId="S::heddwen.davies@uwtsd.ac.uk::b3b4628a-d1d7-4a79-b47e-b6ca4059bab0" providerId="AD" clId="Web-{80D39D83-9E2A-B1F8-7A0B-C599D2C9AAB4}" dt="2023-02-12T19:13:50.764" v="28" actId="20577"/>
          <ac:spMkLst>
            <pc:docMk/>
            <pc:sldMk cId="3490242396" sldId="317"/>
            <ac:spMk id="3" creationId="{2A95AD82-C976-E11A-71B3-84BA184AE616}"/>
          </ac:spMkLst>
        </pc:spChg>
      </pc:sldChg>
      <pc:sldChg chg="modSp">
        <pc:chgData name="Heddwen Davies" userId="S::heddwen.davies@uwtsd.ac.uk::b3b4628a-d1d7-4a79-b47e-b6ca4059bab0" providerId="AD" clId="Web-{80D39D83-9E2A-B1F8-7A0B-C599D2C9AAB4}" dt="2023-02-12T19:14:52.908" v="54" actId="20577"/>
        <pc:sldMkLst>
          <pc:docMk/>
          <pc:sldMk cId="3331672670" sldId="318"/>
        </pc:sldMkLst>
        <pc:spChg chg="mod">
          <ac:chgData name="Heddwen Davies" userId="S::heddwen.davies@uwtsd.ac.uk::b3b4628a-d1d7-4a79-b47e-b6ca4059bab0" providerId="AD" clId="Web-{80D39D83-9E2A-B1F8-7A0B-C599D2C9AAB4}" dt="2023-02-12T19:14:28.141" v="40" actId="20577"/>
          <ac:spMkLst>
            <pc:docMk/>
            <pc:sldMk cId="3331672670" sldId="318"/>
            <ac:spMk id="2" creationId="{6C59CCE7-A71A-4A72-F674-5108EEF2D746}"/>
          </ac:spMkLst>
        </pc:spChg>
        <pc:spChg chg="mod">
          <ac:chgData name="Heddwen Davies" userId="S::heddwen.davies@uwtsd.ac.uk::b3b4628a-d1d7-4a79-b47e-b6ca4059bab0" providerId="AD" clId="Web-{80D39D83-9E2A-B1F8-7A0B-C599D2C9AAB4}" dt="2023-02-12T19:14:52.908" v="54" actId="20577"/>
          <ac:spMkLst>
            <pc:docMk/>
            <pc:sldMk cId="3331672670" sldId="318"/>
            <ac:spMk id="3" creationId="{99E3DEF3-49E5-6B4B-2C4A-360846E30252}"/>
          </ac:spMkLst>
        </pc:spChg>
      </pc:sldChg>
      <pc:sldChg chg="modSp">
        <pc:chgData name="Heddwen Davies" userId="S::heddwen.davies@uwtsd.ac.uk::b3b4628a-d1d7-4a79-b47e-b6ca4059bab0" providerId="AD" clId="Web-{80D39D83-9E2A-B1F8-7A0B-C599D2C9AAB4}" dt="2023-02-12T19:14:24.047" v="39" actId="1076"/>
        <pc:sldMkLst>
          <pc:docMk/>
          <pc:sldMk cId="3367694053" sldId="319"/>
        </pc:sldMkLst>
        <pc:spChg chg="mod">
          <ac:chgData name="Heddwen Davies" userId="S::heddwen.davies@uwtsd.ac.uk::b3b4628a-d1d7-4a79-b47e-b6ca4059bab0" providerId="AD" clId="Web-{80D39D83-9E2A-B1F8-7A0B-C599D2C9AAB4}" dt="2023-02-12T19:14:24.047" v="39" actId="1076"/>
          <ac:spMkLst>
            <pc:docMk/>
            <pc:sldMk cId="3367694053" sldId="319"/>
            <ac:spMk id="2" creationId="{99F7522D-81B5-BFAD-4B5B-24B56F6FF626}"/>
          </ac:spMkLst>
        </pc:spChg>
        <pc:spChg chg="mod">
          <ac:chgData name="Heddwen Davies" userId="S::heddwen.davies@uwtsd.ac.uk::b3b4628a-d1d7-4a79-b47e-b6ca4059bab0" providerId="AD" clId="Web-{80D39D83-9E2A-B1F8-7A0B-C599D2C9AAB4}" dt="2023-02-12T19:14:19.156" v="38" actId="20577"/>
          <ac:spMkLst>
            <pc:docMk/>
            <pc:sldMk cId="3367694053" sldId="319"/>
            <ac:spMk id="3" creationId="{9F32333D-D354-B270-4BED-9EEB8608FDF5}"/>
          </ac:spMkLst>
        </pc:spChg>
      </pc:sldChg>
      <pc:sldChg chg="modSp">
        <pc:chgData name="Heddwen Davies" userId="S::heddwen.davies@uwtsd.ac.uk::b3b4628a-d1d7-4a79-b47e-b6ca4059bab0" providerId="AD" clId="Web-{80D39D83-9E2A-B1F8-7A0B-C599D2C9AAB4}" dt="2023-02-12T19:13:43.404" v="27" actId="20577"/>
        <pc:sldMkLst>
          <pc:docMk/>
          <pc:sldMk cId="509829428" sldId="320"/>
        </pc:sldMkLst>
        <pc:spChg chg="mod">
          <ac:chgData name="Heddwen Davies" userId="S::heddwen.davies@uwtsd.ac.uk::b3b4628a-d1d7-4a79-b47e-b6ca4059bab0" providerId="AD" clId="Web-{80D39D83-9E2A-B1F8-7A0B-C599D2C9AAB4}" dt="2023-02-12T19:13:16.121" v="19" actId="20577"/>
          <ac:spMkLst>
            <pc:docMk/>
            <pc:sldMk cId="509829428" sldId="320"/>
            <ac:spMk id="2" creationId="{6E210D5D-11E9-476E-D858-93615391D3D3}"/>
          </ac:spMkLst>
        </pc:spChg>
        <pc:spChg chg="mod">
          <ac:chgData name="Heddwen Davies" userId="S::heddwen.davies@uwtsd.ac.uk::b3b4628a-d1d7-4a79-b47e-b6ca4059bab0" providerId="AD" clId="Web-{80D39D83-9E2A-B1F8-7A0B-C599D2C9AAB4}" dt="2023-02-12T19:13:43.404" v="27" actId="20577"/>
          <ac:spMkLst>
            <pc:docMk/>
            <pc:sldMk cId="509829428" sldId="320"/>
            <ac:spMk id="3" creationId="{7EA7A8FE-1639-A16B-0933-395D01E779EE}"/>
          </ac:spMkLst>
        </pc:spChg>
      </pc:sldChg>
    </pc:docChg>
  </pc:docChgLst>
  <pc:docChgLst>
    <pc:chgData name="Kate Piper (IMH)" userId="f69ee4e2-845b-4a1f-89c4-60fce9da139f" providerId="ADAL" clId="{8B2ACC21-82DB-4F53-8399-F6B9934BB3BA}"/>
    <pc:docChg chg="custSel addSld delSld modSld">
      <pc:chgData name="Kate Piper (IMH)" userId="f69ee4e2-845b-4a1f-89c4-60fce9da139f" providerId="ADAL" clId="{8B2ACC21-82DB-4F53-8399-F6B9934BB3BA}" dt="2023-02-05T17:34:06.166" v="1670" actId="1076"/>
      <pc:docMkLst>
        <pc:docMk/>
      </pc:docMkLst>
      <pc:sldChg chg="del">
        <pc:chgData name="Kate Piper (IMH)" userId="f69ee4e2-845b-4a1f-89c4-60fce9da139f" providerId="ADAL" clId="{8B2ACC21-82DB-4F53-8399-F6B9934BB3BA}" dt="2023-02-05T11:30:05.636" v="215" actId="47"/>
        <pc:sldMkLst>
          <pc:docMk/>
          <pc:sldMk cId="1951193190" sldId="304"/>
        </pc:sldMkLst>
      </pc:sldChg>
      <pc:sldChg chg="del">
        <pc:chgData name="Kate Piper (IMH)" userId="f69ee4e2-845b-4a1f-89c4-60fce9da139f" providerId="ADAL" clId="{8B2ACC21-82DB-4F53-8399-F6B9934BB3BA}" dt="2023-02-05T11:37:14.999" v="245" actId="47"/>
        <pc:sldMkLst>
          <pc:docMk/>
          <pc:sldMk cId="3535961628" sldId="305"/>
        </pc:sldMkLst>
      </pc:sldChg>
      <pc:sldChg chg="del">
        <pc:chgData name="Kate Piper (IMH)" userId="f69ee4e2-845b-4a1f-89c4-60fce9da139f" providerId="ADAL" clId="{8B2ACC21-82DB-4F53-8399-F6B9934BB3BA}" dt="2023-02-05T11:37:15.358" v="246" actId="47"/>
        <pc:sldMkLst>
          <pc:docMk/>
          <pc:sldMk cId="3393437260" sldId="306"/>
        </pc:sldMkLst>
      </pc:sldChg>
      <pc:sldChg chg="del">
        <pc:chgData name="Kate Piper (IMH)" userId="f69ee4e2-845b-4a1f-89c4-60fce9da139f" providerId="ADAL" clId="{8B2ACC21-82DB-4F53-8399-F6B9934BB3BA}" dt="2023-02-05T11:37:16.186" v="248" actId="47"/>
        <pc:sldMkLst>
          <pc:docMk/>
          <pc:sldMk cId="2693948830" sldId="307"/>
        </pc:sldMkLst>
      </pc:sldChg>
      <pc:sldChg chg="del">
        <pc:chgData name="Kate Piper (IMH)" userId="f69ee4e2-845b-4a1f-89c4-60fce9da139f" providerId="ADAL" clId="{8B2ACC21-82DB-4F53-8399-F6B9934BB3BA}" dt="2023-02-05T11:37:16.546" v="249" actId="47"/>
        <pc:sldMkLst>
          <pc:docMk/>
          <pc:sldMk cId="2077285583" sldId="308"/>
        </pc:sldMkLst>
      </pc:sldChg>
      <pc:sldChg chg="del">
        <pc:chgData name="Kate Piper (IMH)" userId="f69ee4e2-845b-4a1f-89c4-60fce9da139f" providerId="ADAL" clId="{8B2ACC21-82DB-4F53-8399-F6B9934BB3BA}" dt="2023-02-05T11:37:16.921" v="250" actId="47"/>
        <pc:sldMkLst>
          <pc:docMk/>
          <pc:sldMk cId="3343008084" sldId="309"/>
        </pc:sldMkLst>
      </pc:sldChg>
      <pc:sldChg chg="del">
        <pc:chgData name="Kate Piper (IMH)" userId="f69ee4e2-845b-4a1f-89c4-60fce9da139f" providerId="ADAL" clId="{8B2ACC21-82DB-4F53-8399-F6B9934BB3BA}" dt="2023-02-05T11:37:17.342" v="251" actId="47"/>
        <pc:sldMkLst>
          <pc:docMk/>
          <pc:sldMk cId="4243544381" sldId="310"/>
        </pc:sldMkLst>
      </pc:sldChg>
      <pc:sldChg chg="del">
        <pc:chgData name="Kate Piper (IMH)" userId="f69ee4e2-845b-4a1f-89c4-60fce9da139f" providerId="ADAL" clId="{8B2ACC21-82DB-4F53-8399-F6B9934BB3BA}" dt="2023-02-05T11:37:17.842" v="252" actId="47"/>
        <pc:sldMkLst>
          <pc:docMk/>
          <pc:sldMk cId="1758948692" sldId="311"/>
        </pc:sldMkLst>
      </pc:sldChg>
      <pc:sldChg chg="del">
        <pc:chgData name="Kate Piper (IMH)" userId="f69ee4e2-845b-4a1f-89c4-60fce9da139f" providerId="ADAL" clId="{8B2ACC21-82DB-4F53-8399-F6B9934BB3BA}" dt="2023-02-05T11:37:18.373" v="253" actId="47"/>
        <pc:sldMkLst>
          <pc:docMk/>
          <pc:sldMk cId="1399480622" sldId="312"/>
        </pc:sldMkLst>
      </pc:sldChg>
      <pc:sldChg chg="del">
        <pc:chgData name="Kate Piper (IMH)" userId="f69ee4e2-845b-4a1f-89c4-60fce9da139f" providerId="ADAL" clId="{8B2ACC21-82DB-4F53-8399-F6B9934BB3BA}" dt="2023-02-05T11:37:15.843" v="247" actId="47"/>
        <pc:sldMkLst>
          <pc:docMk/>
          <pc:sldMk cId="3073300179" sldId="314"/>
        </pc:sldMkLst>
      </pc:sldChg>
      <pc:sldChg chg="del">
        <pc:chgData name="Kate Piper (IMH)" userId="f69ee4e2-845b-4a1f-89c4-60fce9da139f" providerId="ADAL" clId="{8B2ACC21-82DB-4F53-8399-F6B9934BB3BA}" dt="2023-02-05T11:37:19.342" v="254" actId="47"/>
        <pc:sldMkLst>
          <pc:docMk/>
          <pc:sldMk cId="126171130" sldId="315"/>
        </pc:sldMkLst>
      </pc:sldChg>
      <pc:sldChg chg="addSp modSp new mod modNotesTx">
        <pc:chgData name="Kate Piper (IMH)" userId="f69ee4e2-845b-4a1f-89c4-60fce9da139f" providerId="ADAL" clId="{8B2ACC21-82DB-4F53-8399-F6B9934BB3BA}" dt="2023-02-05T15:15:15.892" v="1103" actId="20577"/>
        <pc:sldMkLst>
          <pc:docMk/>
          <pc:sldMk cId="2727936158" sldId="316"/>
        </pc:sldMkLst>
        <pc:spChg chg="mod">
          <ac:chgData name="Kate Piper (IMH)" userId="f69ee4e2-845b-4a1f-89c4-60fce9da139f" providerId="ADAL" clId="{8B2ACC21-82DB-4F53-8399-F6B9934BB3BA}" dt="2023-02-05T10:34:20.038" v="135" actId="1076"/>
          <ac:spMkLst>
            <pc:docMk/>
            <pc:sldMk cId="2727936158" sldId="316"/>
            <ac:spMk id="2" creationId="{7D3018ED-1C86-448A-E64D-6F689FE9E9EE}"/>
          </ac:spMkLst>
        </pc:spChg>
        <pc:spChg chg="mod">
          <ac:chgData name="Kate Piper (IMH)" userId="f69ee4e2-845b-4a1f-89c4-60fce9da139f" providerId="ADAL" clId="{8B2ACC21-82DB-4F53-8399-F6B9934BB3BA}" dt="2023-02-05T15:15:15.892" v="1103" actId="20577"/>
          <ac:spMkLst>
            <pc:docMk/>
            <pc:sldMk cId="2727936158" sldId="316"/>
            <ac:spMk id="3" creationId="{1D0FE96B-B562-69B6-BDFA-CCD4CE82252B}"/>
          </ac:spMkLst>
        </pc:spChg>
        <pc:spChg chg="add mod">
          <ac:chgData name="Kate Piper (IMH)" userId="f69ee4e2-845b-4a1f-89c4-60fce9da139f" providerId="ADAL" clId="{8B2ACC21-82DB-4F53-8399-F6B9934BB3BA}" dt="2023-02-05T13:25:50.751" v="409" actId="403"/>
          <ac:spMkLst>
            <pc:docMk/>
            <pc:sldMk cId="2727936158" sldId="316"/>
            <ac:spMk id="4" creationId="{888676E6-C6F4-710C-E378-41B6FE42CE9F}"/>
          </ac:spMkLst>
        </pc:spChg>
      </pc:sldChg>
      <pc:sldChg chg="addSp delSp modSp new mod">
        <pc:chgData name="Kate Piper (IMH)" userId="f69ee4e2-845b-4a1f-89c4-60fce9da139f" providerId="ADAL" clId="{8B2ACC21-82DB-4F53-8399-F6B9934BB3BA}" dt="2023-02-05T13:40:06.464" v="704" actId="14100"/>
        <pc:sldMkLst>
          <pc:docMk/>
          <pc:sldMk cId="3490242396" sldId="317"/>
        </pc:sldMkLst>
        <pc:spChg chg="mod">
          <ac:chgData name="Kate Piper (IMH)" userId="f69ee4e2-845b-4a1f-89c4-60fce9da139f" providerId="ADAL" clId="{8B2ACC21-82DB-4F53-8399-F6B9934BB3BA}" dt="2023-02-05T13:27:14.686" v="468" actId="20577"/>
          <ac:spMkLst>
            <pc:docMk/>
            <pc:sldMk cId="3490242396" sldId="317"/>
            <ac:spMk id="2" creationId="{D3083B92-9DC4-7EFB-59E8-024C2FE3C6DE}"/>
          </ac:spMkLst>
        </pc:spChg>
        <pc:spChg chg="mod">
          <ac:chgData name="Kate Piper (IMH)" userId="f69ee4e2-845b-4a1f-89c4-60fce9da139f" providerId="ADAL" clId="{8B2ACC21-82DB-4F53-8399-F6B9934BB3BA}" dt="2023-02-05T13:40:06.464" v="704" actId="14100"/>
          <ac:spMkLst>
            <pc:docMk/>
            <pc:sldMk cId="3490242396" sldId="317"/>
            <ac:spMk id="3" creationId="{2A95AD82-C976-E11A-71B3-84BA184AE616}"/>
          </ac:spMkLst>
        </pc:spChg>
        <pc:spChg chg="add del mod">
          <ac:chgData name="Kate Piper (IMH)" userId="f69ee4e2-845b-4a1f-89c4-60fce9da139f" providerId="ADAL" clId="{8B2ACC21-82DB-4F53-8399-F6B9934BB3BA}" dt="2023-02-05T13:38:52.053" v="693" actId="478"/>
          <ac:spMkLst>
            <pc:docMk/>
            <pc:sldMk cId="3490242396" sldId="317"/>
            <ac:spMk id="5" creationId="{AF387B93-2CD8-85C3-9D2B-DB2553C48F41}"/>
          </ac:spMkLst>
        </pc:spChg>
        <pc:picChg chg="add mod modCrop">
          <ac:chgData name="Kate Piper (IMH)" userId="f69ee4e2-845b-4a1f-89c4-60fce9da139f" providerId="ADAL" clId="{8B2ACC21-82DB-4F53-8399-F6B9934BB3BA}" dt="2023-02-05T13:39:01.900" v="695"/>
          <ac:picMkLst>
            <pc:docMk/>
            <pc:sldMk cId="3490242396" sldId="317"/>
            <ac:picMk id="7" creationId="{8FCF50EE-FE75-323B-C611-E2D12C17DE86}"/>
          </ac:picMkLst>
        </pc:picChg>
        <pc:picChg chg="add mod modCrop">
          <ac:chgData name="Kate Piper (IMH)" userId="f69ee4e2-845b-4a1f-89c4-60fce9da139f" providerId="ADAL" clId="{8B2ACC21-82DB-4F53-8399-F6B9934BB3BA}" dt="2023-02-05T13:40:02.009" v="703"/>
          <ac:picMkLst>
            <pc:docMk/>
            <pc:sldMk cId="3490242396" sldId="317"/>
            <ac:picMk id="9" creationId="{7F03D69C-073D-CA7B-FA61-4C2ED5B646E6}"/>
          </ac:picMkLst>
        </pc:picChg>
      </pc:sldChg>
      <pc:sldChg chg="addSp modSp new mod">
        <pc:chgData name="Kate Piper (IMH)" userId="f69ee4e2-845b-4a1f-89c4-60fce9da139f" providerId="ADAL" clId="{8B2ACC21-82DB-4F53-8399-F6B9934BB3BA}" dt="2023-02-05T15:48:46.181" v="1127" actId="20577"/>
        <pc:sldMkLst>
          <pc:docMk/>
          <pc:sldMk cId="3331672670" sldId="318"/>
        </pc:sldMkLst>
        <pc:spChg chg="mod">
          <ac:chgData name="Kate Piper (IMH)" userId="f69ee4e2-845b-4a1f-89c4-60fce9da139f" providerId="ADAL" clId="{8B2ACC21-82DB-4F53-8399-F6B9934BB3BA}" dt="2023-02-05T15:48:46.181" v="1127" actId="20577"/>
          <ac:spMkLst>
            <pc:docMk/>
            <pc:sldMk cId="3331672670" sldId="318"/>
            <ac:spMk id="2" creationId="{6C59CCE7-A71A-4A72-F674-5108EEF2D746}"/>
          </ac:spMkLst>
        </pc:spChg>
        <pc:spChg chg="mod">
          <ac:chgData name="Kate Piper (IMH)" userId="f69ee4e2-845b-4a1f-89c4-60fce9da139f" providerId="ADAL" clId="{8B2ACC21-82DB-4F53-8399-F6B9934BB3BA}" dt="2023-02-05T15:08:00.476" v="1093" actId="20577"/>
          <ac:spMkLst>
            <pc:docMk/>
            <pc:sldMk cId="3331672670" sldId="318"/>
            <ac:spMk id="3" creationId="{99E3DEF3-49E5-6B4B-2C4A-360846E30252}"/>
          </ac:spMkLst>
        </pc:spChg>
        <pc:picChg chg="add mod modCrop">
          <ac:chgData name="Kate Piper (IMH)" userId="f69ee4e2-845b-4a1f-89c4-60fce9da139f" providerId="ADAL" clId="{8B2ACC21-82DB-4F53-8399-F6B9934BB3BA}" dt="2023-02-05T13:59:16.302" v="811" actId="14100"/>
          <ac:picMkLst>
            <pc:docMk/>
            <pc:sldMk cId="3331672670" sldId="318"/>
            <ac:picMk id="5" creationId="{F46C93B0-3722-9A2D-24A2-F498DF2B1EA2}"/>
          </ac:picMkLst>
        </pc:picChg>
      </pc:sldChg>
      <pc:sldChg chg="addSp modSp new mod">
        <pc:chgData name="Kate Piper (IMH)" userId="f69ee4e2-845b-4a1f-89c4-60fce9da139f" providerId="ADAL" clId="{8B2ACC21-82DB-4F53-8399-F6B9934BB3BA}" dt="2023-02-05T17:34:06.166" v="1670" actId="1076"/>
        <pc:sldMkLst>
          <pc:docMk/>
          <pc:sldMk cId="3367694053" sldId="319"/>
        </pc:sldMkLst>
        <pc:spChg chg="mod">
          <ac:chgData name="Kate Piper (IMH)" userId="f69ee4e2-845b-4a1f-89c4-60fce9da139f" providerId="ADAL" clId="{8B2ACC21-82DB-4F53-8399-F6B9934BB3BA}" dt="2023-02-05T15:48:52.369" v="1142" actId="20577"/>
          <ac:spMkLst>
            <pc:docMk/>
            <pc:sldMk cId="3367694053" sldId="319"/>
            <ac:spMk id="2" creationId="{99F7522D-81B5-BFAD-4B5B-24B56F6FF626}"/>
          </ac:spMkLst>
        </pc:spChg>
        <pc:spChg chg="mod">
          <ac:chgData name="Kate Piper (IMH)" userId="f69ee4e2-845b-4a1f-89c4-60fce9da139f" providerId="ADAL" clId="{8B2ACC21-82DB-4F53-8399-F6B9934BB3BA}" dt="2023-02-05T16:20:10.480" v="1658" actId="20577"/>
          <ac:spMkLst>
            <pc:docMk/>
            <pc:sldMk cId="3367694053" sldId="319"/>
            <ac:spMk id="3" creationId="{9F32333D-D354-B270-4BED-9EEB8608FDF5}"/>
          </ac:spMkLst>
        </pc:spChg>
        <pc:grpChg chg="add mod">
          <ac:chgData name="Kate Piper (IMH)" userId="f69ee4e2-845b-4a1f-89c4-60fce9da139f" providerId="ADAL" clId="{8B2ACC21-82DB-4F53-8399-F6B9934BB3BA}" dt="2023-02-05T17:34:06.166" v="1670" actId="1076"/>
          <ac:grpSpMkLst>
            <pc:docMk/>
            <pc:sldMk cId="3367694053" sldId="319"/>
            <ac:grpSpMk id="6" creationId="{AD6DB5FC-511C-4F12-2A72-053AF36AAD9E}"/>
          </ac:grpSpMkLst>
        </pc:grpChg>
        <pc:picChg chg="add mod">
          <ac:chgData name="Kate Piper (IMH)" userId="f69ee4e2-845b-4a1f-89c4-60fce9da139f" providerId="ADAL" clId="{8B2ACC21-82DB-4F53-8399-F6B9934BB3BA}" dt="2023-02-05T17:33:58.730" v="1669" actId="164"/>
          <ac:picMkLst>
            <pc:docMk/>
            <pc:sldMk cId="3367694053" sldId="319"/>
            <ac:picMk id="4" creationId="{50BFD743-2016-1820-7FBC-638F5F67F9E5}"/>
          </ac:picMkLst>
        </pc:picChg>
        <pc:picChg chg="add mod modCrop">
          <ac:chgData name="Kate Piper (IMH)" userId="f69ee4e2-845b-4a1f-89c4-60fce9da139f" providerId="ADAL" clId="{8B2ACC21-82DB-4F53-8399-F6B9934BB3BA}" dt="2023-02-05T17:33:58.730" v="1669" actId="164"/>
          <ac:picMkLst>
            <pc:docMk/>
            <pc:sldMk cId="3367694053" sldId="319"/>
            <ac:picMk id="5" creationId="{EA851110-1CEF-EA75-74E5-51E94C5C2375}"/>
          </ac:picMkLst>
        </pc:picChg>
      </pc:sldChg>
      <pc:sldChg chg="modSp new mod">
        <pc:chgData name="Kate Piper (IMH)" userId="f69ee4e2-845b-4a1f-89c4-60fce9da139f" providerId="ADAL" clId="{8B2ACC21-82DB-4F53-8399-F6B9934BB3BA}" dt="2023-02-05T15:15:44.202" v="1121" actId="20577"/>
        <pc:sldMkLst>
          <pc:docMk/>
          <pc:sldMk cId="509829428" sldId="320"/>
        </pc:sldMkLst>
        <pc:spChg chg="mod">
          <ac:chgData name="Kate Piper (IMH)" userId="f69ee4e2-845b-4a1f-89c4-60fce9da139f" providerId="ADAL" clId="{8B2ACC21-82DB-4F53-8399-F6B9934BB3BA}" dt="2023-02-05T15:15:44.202" v="1121" actId="20577"/>
          <ac:spMkLst>
            <pc:docMk/>
            <pc:sldMk cId="509829428" sldId="320"/>
            <ac:spMk id="2" creationId="{6E210D5D-11E9-476E-D858-93615391D3D3}"/>
          </ac:spMkLst>
        </pc:spChg>
        <pc:spChg chg="mod">
          <ac:chgData name="Kate Piper (IMH)" userId="f69ee4e2-845b-4a1f-89c4-60fce9da139f" providerId="ADAL" clId="{8B2ACC21-82DB-4F53-8399-F6B9934BB3BA}" dt="2023-02-05T14:05:29.678" v="1048" actId="20577"/>
          <ac:spMkLst>
            <pc:docMk/>
            <pc:sldMk cId="509829428" sldId="320"/>
            <ac:spMk id="3" creationId="{7EA7A8FE-1639-A16B-0933-395D01E779EE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48B7F3B-1B0C-4B2E-ACE7-8ECD7883D7D2}" type="datetimeFigureOut">
              <a:rPr lang="en-GB" smtClean="0"/>
              <a:t>13/02/2023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7738796-40B4-49B0-A331-25D568C051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547066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Cover letter is no more than 1 side of A4 – three to five short paragraphs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7738796-40B4-49B0-A331-25D568C0517A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023525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Master" Target="../slideMasters/slideMaster17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7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7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7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7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7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7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7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367D72-5AB2-8643-8633-40F3233CA8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754628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2" y="1470581"/>
            <a:ext cx="4242061" cy="416664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690508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16A415-C468-5944-85A1-00EECAE1DE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893865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8352986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529612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946B8C49-F046-7544-B210-8A57A47EE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C7AD169-458D-844F-87D0-E86ADE9949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788506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4A92ADF8-47B7-6B4A-B238-A057A73B01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773D9E3-3B36-3040-8C61-C6D71B056A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302071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D221C0F8-8767-7347-8567-33EC2C43A1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7C00D9-A76E-0A47-9B36-E891DB84A9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452872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FA6CC141-D3C3-CF46-8806-6EF9ECBF04A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1604F21-C270-C641-937C-5D69615E475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DF0ADC39-9337-C84C-96D4-EC36AD5080A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CD7CB20A-5151-0345-9977-F500A5DBB68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6F16E7EC-321A-E845-A511-9309819FB9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727A1AA7-7246-A143-9534-34C47E4562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Shape&#10;&#10;Description automatically generated with medium confidence">
            <a:extLst>
              <a:ext uri="{FF2B5EF4-FFF2-40B4-BE49-F238E27FC236}">
                <a16:creationId xmlns:a16="http://schemas.microsoft.com/office/drawing/2014/main" id="{DF7E1276-06FD-3A4E-A9FD-24D0E92EAD0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Shape&#10;&#10;Description automatically generated with medium confidence">
            <a:extLst>
              <a:ext uri="{FF2B5EF4-FFF2-40B4-BE49-F238E27FC236}">
                <a16:creationId xmlns:a16="http://schemas.microsoft.com/office/drawing/2014/main" id="{71967FB5-4373-9146-B347-1A00A0CD5A5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498069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83415931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45480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2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3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theme" Target="../theme/theme4.xml"/><Relationship Id="rId1" Type="http://schemas.openxmlformats.org/officeDocument/2006/relationships/slideLayout" Target="../slideLayouts/slideLayout4.xml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theme" Target="../theme/theme5.xml"/><Relationship Id="rId1" Type="http://schemas.openxmlformats.org/officeDocument/2006/relationships/slideLayout" Target="../slideLayouts/slideLayout5.xml"/></Relationships>
</file>

<file path=ppt/slideMasters/_rels/slideMaster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theme" Target="../theme/theme6.xml"/><Relationship Id="rId1" Type="http://schemas.openxmlformats.org/officeDocument/2006/relationships/slideLayout" Target="../slideLayouts/slideLayout6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theme" Target="../theme/theme7.xml"/><Relationship Id="rId1" Type="http://schemas.openxmlformats.org/officeDocument/2006/relationships/slideLayout" Target="../slideLayouts/slideLayout7.xml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theme" Target="../theme/theme8.xml"/><Relationship Id="rId1" Type="http://schemas.openxmlformats.org/officeDocument/2006/relationships/slideLayout" Target="../slideLayouts/slideLayout8.xml"/></Relationships>
</file>

<file path=ppt/slideMasters/_rels/slideMaster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theme" Target="../theme/theme9.xml"/><Relationship Id="rId1" Type="http://schemas.openxmlformats.org/officeDocument/2006/relationships/slideLayout" Target="../slideLayouts/slideLayout9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theme" Target="../theme/theme10.xml"/><Relationship Id="rId1" Type="http://schemas.openxmlformats.org/officeDocument/2006/relationships/slideLayout" Target="../slideLayouts/slideLayout10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theme" Target="../theme/theme11.xml"/><Relationship Id="rId1" Type="http://schemas.openxmlformats.org/officeDocument/2006/relationships/slideLayout" Target="../slideLayouts/slideLayout11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theme" Target="../theme/theme12.xml"/><Relationship Id="rId1" Type="http://schemas.openxmlformats.org/officeDocument/2006/relationships/slideLayout" Target="../slideLayouts/slideLayout12.xml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13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theme" Target="../theme/theme14.xml"/><Relationship Id="rId1" Type="http://schemas.openxmlformats.org/officeDocument/2006/relationships/slideLayout" Target="../slideLayouts/slideLayout14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theme" Target="../theme/theme15.xml"/><Relationship Id="rId1" Type="http://schemas.openxmlformats.org/officeDocument/2006/relationships/slideLayout" Target="../slideLayouts/slideLayout15.xml"/></Relationships>
</file>

<file path=ppt/slideMasters/_rels/slideMaster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theme" Target="../theme/theme16.xml"/><Relationship Id="rId1" Type="http://schemas.openxmlformats.org/officeDocument/2006/relationships/slideLayout" Target="../slideLayouts/slideLayout16.xml"/></Relationships>
</file>

<file path=ppt/slideMasters/_rels/slideMaster1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4.xml"/><Relationship Id="rId3" Type="http://schemas.openxmlformats.org/officeDocument/2006/relationships/slideLayout" Target="../slideLayouts/slideLayout19.xml"/><Relationship Id="rId7" Type="http://schemas.openxmlformats.org/officeDocument/2006/relationships/slideLayout" Target="../slideLayouts/slideLayout23.xml"/><Relationship Id="rId2" Type="http://schemas.openxmlformats.org/officeDocument/2006/relationships/slideLayout" Target="../slideLayouts/slideLayout18.xml"/><Relationship Id="rId1" Type="http://schemas.openxmlformats.org/officeDocument/2006/relationships/slideLayout" Target="../slideLayouts/slideLayout17.xml"/><Relationship Id="rId6" Type="http://schemas.openxmlformats.org/officeDocument/2006/relationships/slideLayout" Target="../slideLayouts/slideLayout22.xml"/><Relationship Id="rId5" Type="http://schemas.openxmlformats.org/officeDocument/2006/relationships/slideLayout" Target="../slideLayouts/slideLayout21.xml"/><Relationship Id="rId4" Type="http://schemas.openxmlformats.org/officeDocument/2006/relationships/slideLayout" Target="../slideLayouts/slideLayout20.xml"/><Relationship Id="rId9" Type="http://schemas.openxmlformats.org/officeDocument/2006/relationships/theme" Target="../theme/theme17.xml"/></Relationships>
</file>

<file path=ppt/slideMasters/_rels/slideMaster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theme" Target="../theme/theme18.xml"/><Relationship Id="rId1" Type="http://schemas.openxmlformats.org/officeDocument/2006/relationships/slideLayout" Target="../slideLayouts/slideLayout25.xml"/></Relationships>
</file>

<file path=ppt/slideMasters/_rels/slideMaster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theme" Target="../theme/theme19.xml"/><Relationship Id="rId1" Type="http://schemas.openxmlformats.org/officeDocument/2006/relationships/slideLayout" Target="../slideLayouts/slideLayout26.xml"/></Relationships>
</file>

<file path=ppt/slideMasters/_rels/slideMaster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theme" Target="../theme/theme20.xml"/><Relationship Id="rId1" Type="http://schemas.openxmlformats.org/officeDocument/2006/relationships/slideLayout" Target="../slideLayouts/slideLayout2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building&#10;&#10;Description automatically generated with low confidence">
            <a:extLst>
              <a:ext uri="{FF2B5EF4-FFF2-40B4-BE49-F238E27FC236}">
                <a16:creationId xmlns:a16="http://schemas.microsoft.com/office/drawing/2014/main" id="{652246B8-F90A-D54D-9365-58AB53D76FF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187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2D7B8D1-75EF-D947-959C-87044A2449FF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96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8561490A-6980-ED46-8095-7572CAE878CD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04C61A7C-4809-A943-A5D0-A39547C69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418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DFB84B04-0FF3-C442-88A6-731D9253B97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1F471F12-1C66-E44E-AD4E-4DC26AA43A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869825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239F8A73-144A-9540-B398-7210BE8543A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756345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A66B088-E0A6-B04B-A848-48BB056A166C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0237886-34D3-1D41-A6F8-63E649878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11" y="365125"/>
            <a:ext cx="1155726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F1874A-6B5E-4345-A666-BDEBFF4190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0511" y="1825625"/>
            <a:ext cx="11557262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57949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FDFDA30E-911E-924E-87B8-67036FC886E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44C1E5E2-1953-F94D-BA36-344020BF6A9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846CF1DF-DD44-224C-A546-3E1E2E3B8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59022366-0B75-6F48-AD0F-02EC835D79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22203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7D2BEAE9-BB48-F248-AB05-5997B04289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5F599EEE-BCD6-714D-9202-CD1509AFE4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D8EE71EC-2AC3-BF46-B2FA-DA688BA7E2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10400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screenshot of a computer&#10;&#10;Description automatically generated">
            <a:extLst>
              <a:ext uri="{FF2B5EF4-FFF2-40B4-BE49-F238E27FC236}">
                <a16:creationId xmlns:a16="http://schemas.microsoft.com/office/drawing/2014/main" id="{CFFC19FE-DD40-FF48-B65B-C885291D438B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9A889E4D-83E5-4448-9028-B2B53F3B63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30E283CE-FBE6-DF40-B49B-94A7FF1EBF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8224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6FC97BDC-4AE5-5B4F-9174-C56779FB876A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1752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0A9F7686-190C-1F40-BEEB-680ECBB5F76A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0954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hape&#10;&#10;Description automatically generated with medium confidence">
            <a:extLst>
              <a:ext uri="{FF2B5EF4-FFF2-40B4-BE49-F238E27FC236}">
                <a16:creationId xmlns:a16="http://schemas.microsoft.com/office/drawing/2014/main" id="{E0330C9C-EE50-174D-9971-646EB36357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3180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9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hyperlink" Target="https://www.tyf.com/" TargetMode="External"/><Relationship Id="rId1" Type="http://schemas.openxmlformats.org/officeDocument/2006/relationships/slideLayout" Target="../slideLayouts/slideLayout9.xml"/><Relationship Id="rId5" Type="http://schemas.openxmlformats.org/officeDocument/2006/relationships/image" Target="../media/image26.png"/><Relationship Id="rId4" Type="http://schemas.openxmlformats.org/officeDocument/2006/relationships/hyperlink" Target="https://www.actif.wales/" TargetMode="Externa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9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9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9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284861-C696-4447-995F-1107575D7FA7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5515363" y="4719591"/>
            <a:ext cx="4535079" cy="511779"/>
          </a:xfrm>
        </p:spPr>
        <p:txBody>
          <a:bodyPr/>
          <a:lstStyle/>
          <a:p>
            <a:r>
              <a:rPr lang="en-GB" sz="4000" b="1" err="1"/>
              <a:t>Cyflwyniad</a:t>
            </a:r>
            <a:r>
              <a:rPr lang="en-GB" sz="4000" b="1"/>
              <a:t> a </a:t>
            </a:r>
            <a:r>
              <a:rPr lang="en-GB" sz="4000" b="1" err="1"/>
              <a:t>Phrofiadau</a:t>
            </a:r>
            <a:endParaRPr lang="en-GB" sz="4000" b="1"/>
          </a:p>
          <a:p>
            <a:r>
              <a:rPr lang="en-GB" sz="4000" b="1"/>
              <a:t>Introduction and Experiences</a:t>
            </a:r>
          </a:p>
        </p:txBody>
      </p:sp>
      <p:sp>
        <p:nvSpPr>
          <p:cNvPr id="4" name="Content Placeholder 1">
            <a:extLst>
              <a:ext uri="{FF2B5EF4-FFF2-40B4-BE49-F238E27FC236}">
                <a16:creationId xmlns:a16="http://schemas.microsoft.com/office/drawing/2014/main" id="{888F2D29-B79B-8743-8A3B-B999800D68A9}"/>
              </a:ext>
            </a:extLst>
          </p:cNvPr>
          <p:cNvSpPr txBox="1">
            <a:spLocks/>
          </p:cNvSpPr>
          <p:nvPr/>
        </p:nvSpPr>
        <p:spPr>
          <a:xfrm>
            <a:off x="1114133" y="1626629"/>
            <a:ext cx="6031247" cy="3604741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Building your own personal brand</a:t>
            </a:r>
          </a:p>
          <a:p>
            <a:r>
              <a:rPr lang="en-GB" err="1"/>
              <a:t>Adeiladu</a:t>
            </a:r>
            <a:r>
              <a:rPr lang="en-GB"/>
              <a:t> </a:t>
            </a:r>
            <a:r>
              <a:rPr lang="en-GB" err="1"/>
              <a:t>eich</a:t>
            </a:r>
            <a:r>
              <a:rPr lang="en-GB"/>
              <a:t> Brand </a:t>
            </a:r>
            <a:r>
              <a:rPr lang="en-GB" err="1"/>
              <a:t>Personol</a:t>
            </a:r>
            <a:endParaRPr lang="en-GB"/>
          </a:p>
          <a:p>
            <a:endParaRPr lang="en-GB"/>
          </a:p>
          <a:p>
            <a:r>
              <a:rPr lang="en-GB"/>
              <a:t>Level / </a:t>
            </a:r>
            <a:r>
              <a:rPr lang="en-GB" err="1"/>
              <a:t>Lefel</a:t>
            </a:r>
            <a:r>
              <a:rPr lang="en-GB"/>
              <a:t>  5</a:t>
            </a:r>
          </a:p>
          <a:p>
            <a:r>
              <a:rPr lang="en-GB"/>
              <a:t>Personal Brand </a:t>
            </a:r>
            <a:r>
              <a:rPr lang="en-GB" err="1"/>
              <a:t>Personol</a:t>
            </a:r>
            <a:endParaRPr lang="en-GB"/>
          </a:p>
          <a:p>
            <a:endParaRPr lang="en-GB"/>
          </a:p>
          <a:p>
            <a:r>
              <a:rPr lang="en-GB"/>
              <a:t>Kate Piper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647338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3018ED-1C86-448A-E64D-6F689FE9E9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9327" y="219058"/>
            <a:ext cx="11833781" cy="1325563"/>
          </a:xfrm>
        </p:spPr>
        <p:txBody>
          <a:bodyPr/>
          <a:lstStyle/>
          <a:p>
            <a:r>
              <a:rPr lang="en-GB"/>
              <a:t>Personal/Supporting Statement and Covering letter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0FE96B-B562-69B6-BDFA-CCD4CE82252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707862"/>
            <a:ext cx="11481847" cy="3970788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Covering letter with CV</a:t>
            </a:r>
            <a:endParaRPr lang="en-GB">
              <a:cs typeface="Calibri"/>
            </a:endParaRPr>
          </a:p>
          <a:p>
            <a:r>
              <a:rPr lang="en-GB"/>
              <a:t>Supporting statement with application form</a:t>
            </a:r>
            <a:endParaRPr lang="en-GB">
              <a:cs typeface="Calibri"/>
            </a:endParaRPr>
          </a:p>
          <a:p>
            <a:r>
              <a:rPr lang="en-GB"/>
              <a:t>General vs specific information</a:t>
            </a:r>
            <a:endParaRPr lang="en-GB">
              <a:cs typeface="Calibri"/>
            </a:endParaRPr>
          </a:p>
          <a:p>
            <a:r>
              <a:rPr lang="en-GB"/>
              <a:t>Personal specification</a:t>
            </a:r>
            <a:endParaRPr lang="en-GB">
              <a:cs typeface="Calibri"/>
            </a:endParaRPr>
          </a:p>
          <a:p>
            <a:endParaRPr lang="en-GB"/>
          </a:p>
          <a:p>
            <a:r>
              <a:rPr lang="en-GB"/>
              <a:t>https://jamboard.google.com/d/1uE7cqbGSTc8tjFEMpT7RHRsOg12xDgdgLd0-k0qdooI/edit?usp=sharing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88676E6-C6F4-710C-E378-41B6FE42CE9F}"/>
              </a:ext>
            </a:extLst>
          </p:cNvPr>
          <p:cNvSpPr txBox="1"/>
          <p:nvPr/>
        </p:nvSpPr>
        <p:spPr>
          <a:xfrm>
            <a:off x="8873639" y="1715984"/>
            <a:ext cx="3017520" cy="954107"/>
          </a:xfrm>
          <a:prstGeom prst="rect">
            <a:avLst/>
          </a:prstGeom>
          <a:noFill/>
          <a:ln w="76200">
            <a:solidFill>
              <a:schemeClr val="accent5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en-GB" sz="2800"/>
              <a:t>ALWAYS RE-DRAFT FOR EACH JOB</a:t>
            </a:r>
          </a:p>
        </p:txBody>
      </p:sp>
    </p:spTree>
    <p:extLst>
      <p:ext uri="{BB962C8B-B14F-4D97-AF65-F5344CB8AC3E}">
        <p14:creationId xmlns:p14="http://schemas.microsoft.com/office/powerpoint/2010/main" val="272793615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083B92-9DC4-7EFB-59E8-024C2FE3C6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212725"/>
            <a:ext cx="11481847" cy="1325563"/>
          </a:xfrm>
        </p:spPr>
        <p:txBody>
          <a:bodyPr/>
          <a:lstStyle/>
          <a:p>
            <a:r>
              <a:rPr lang="en-GB"/>
              <a:t>Direct your statements / letter to the job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95AD82-C976-E11A-71B3-84BA184AE61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20" y="1867990"/>
            <a:ext cx="7835755" cy="3823457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3200"/>
              <a:t>Industry</a:t>
            </a:r>
            <a:endParaRPr lang="en-GB" sz="3200">
              <a:cs typeface="Calibri"/>
            </a:endParaRPr>
          </a:p>
          <a:p>
            <a:endParaRPr lang="en-GB" sz="3200">
              <a:cs typeface="Calibri"/>
            </a:endParaRPr>
          </a:p>
          <a:p>
            <a:r>
              <a:rPr lang="en-GB" sz="3200"/>
              <a:t>Company/ organisation: aims/focus/projects</a:t>
            </a:r>
            <a:endParaRPr lang="en-GB" sz="3200">
              <a:cs typeface="Calibri" panose="020F0502020204030204"/>
            </a:endParaRPr>
          </a:p>
          <a:p>
            <a:pPr marL="0" indent="0">
              <a:buNone/>
            </a:pPr>
            <a:endParaRPr lang="en-GB" sz="3200">
              <a:cs typeface="Calibri" panose="020F0502020204030204"/>
            </a:endParaRPr>
          </a:p>
          <a:p>
            <a:r>
              <a:rPr lang="en-GB" sz="3200"/>
              <a:t>Team/person: specific tasks/ projects</a:t>
            </a:r>
            <a:endParaRPr lang="en-GB" sz="3200">
              <a:cs typeface="Calibri" panose="020F0502020204030204"/>
            </a:endParaRPr>
          </a:p>
        </p:txBody>
      </p:sp>
      <p:pic>
        <p:nvPicPr>
          <p:cNvPr id="7" name="Picture 6">
            <a:hlinkClick r:id="rId2"/>
            <a:extLst>
              <a:ext uri="{FF2B5EF4-FFF2-40B4-BE49-F238E27FC236}">
                <a16:creationId xmlns:a16="http://schemas.microsoft.com/office/drawing/2014/main" id="{8FCF50EE-FE75-323B-C611-E2D12C17DE86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57857" t="10571" r="37750" b="80017"/>
          <a:stretch/>
        </p:blipFill>
        <p:spPr>
          <a:xfrm>
            <a:off x="8962754" y="1866792"/>
            <a:ext cx="2338252" cy="1408945"/>
          </a:xfrm>
          <a:prstGeom prst="rect">
            <a:avLst/>
          </a:prstGeom>
        </p:spPr>
      </p:pic>
      <p:pic>
        <p:nvPicPr>
          <p:cNvPr id="9" name="Picture 8">
            <a:hlinkClick r:id="rId4"/>
            <a:extLst>
              <a:ext uri="{FF2B5EF4-FFF2-40B4-BE49-F238E27FC236}">
                <a16:creationId xmlns:a16="http://schemas.microsoft.com/office/drawing/2014/main" id="{7F03D69C-073D-CA7B-FA61-4C2ED5B646E6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50000" t="10210" r="44500" b="82317"/>
          <a:stretch/>
        </p:blipFill>
        <p:spPr>
          <a:xfrm>
            <a:off x="8764634" y="3827417"/>
            <a:ext cx="2734491" cy="10450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9024239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210D5D-11E9-476E-D858-93615391D3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185016"/>
            <a:ext cx="11481847" cy="1325563"/>
          </a:xfrm>
        </p:spPr>
        <p:txBody>
          <a:bodyPr/>
          <a:lstStyle/>
          <a:p>
            <a:r>
              <a:rPr lang="en-GB"/>
              <a:t>      Generic Guidance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A7A8FE-1639-A16B-0933-395D01E779E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76244"/>
            <a:ext cx="11481847" cy="3825315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3200"/>
              <a:t>Talk about the company</a:t>
            </a:r>
            <a:endParaRPr lang="en-GB" sz="3200">
              <a:cs typeface="Calibri" panose="020F0502020204030204"/>
            </a:endParaRPr>
          </a:p>
          <a:p>
            <a:r>
              <a:rPr lang="en-GB" sz="3200"/>
              <a:t>Why are you interested in working for them</a:t>
            </a:r>
            <a:endParaRPr lang="en-GB" sz="3200">
              <a:cs typeface="Calibri" panose="020F0502020204030204"/>
            </a:endParaRPr>
          </a:p>
          <a:p>
            <a:r>
              <a:rPr lang="en-GB" sz="3200"/>
              <a:t>Why they should want you as an employee</a:t>
            </a:r>
            <a:endParaRPr lang="en-GB" sz="3200">
              <a:cs typeface="Calibri"/>
            </a:endParaRPr>
          </a:p>
          <a:p>
            <a:r>
              <a:rPr lang="en-GB" sz="3200"/>
              <a:t>What are your success stories?</a:t>
            </a:r>
            <a:endParaRPr lang="en-GB" sz="3200">
              <a:cs typeface="Calibri"/>
            </a:endParaRPr>
          </a:p>
          <a:p>
            <a:r>
              <a:rPr lang="en-GB" sz="3200"/>
              <a:t>Explain hard skills/ experiences by mentioning / including soft skills.</a:t>
            </a:r>
            <a:endParaRPr lang="en-GB" sz="3200">
              <a:cs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50982942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F7522D-81B5-BFAD-4B5B-24B56F6FF6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0837" y="378980"/>
            <a:ext cx="10054829" cy="1339417"/>
          </a:xfrm>
        </p:spPr>
        <p:txBody>
          <a:bodyPr/>
          <a:lstStyle/>
          <a:p>
            <a:r>
              <a:rPr lang="en-GB"/>
              <a:t>Structure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32333D-D354-B270-4BED-9EEB8608FDF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6546" y="1465407"/>
            <a:ext cx="6826720" cy="4199387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endParaRPr lang="en-GB">
              <a:cs typeface="Calibri"/>
            </a:endParaRPr>
          </a:p>
          <a:p>
            <a:r>
              <a:rPr lang="en-GB" sz="3200"/>
              <a:t>Specifications and/or Responsibilities</a:t>
            </a:r>
            <a:endParaRPr lang="en-GB" sz="3200">
              <a:cs typeface="Calibri"/>
            </a:endParaRPr>
          </a:p>
          <a:p>
            <a:r>
              <a:rPr lang="en-GB" sz="3200"/>
              <a:t>What will I be doing?</a:t>
            </a:r>
            <a:endParaRPr lang="en-GB" sz="3200">
              <a:cs typeface="Calibri" panose="020F0502020204030204"/>
            </a:endParaRPr>
          </a:p>
          <a:p>
            <a:r>
              <a:rPr lang="en-GB" sz="3200"/>
              <a:t>What skills will I be using?</a:t>
            </a:r>
            <a:endParaRPr lang="en-GB" sz="3200">
              <a:cs typeface="Calibri" panose="020F0502020204030204"/>
            </a:endParaRPr>
          </a:p>
          <a:p>
            <a:r>
              <a:rPr lang="en-GB" sz="3200"/>
              <a:t>When have I used these skills before?</a:t>
            </a:r>
            <a:endParaRPr lang="en-GB" sz="3200">
              <a:cs typeface="Calibri"/>
            </a:endParaRPr>
          </a:p>
          <a:p>
            <a:endParaRPr lang="en-GB"/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AD6DB5FC-511C-4F12-2A72-053AF36AAD9E}"/>
              </a:ext>
            </a:extLst>
          </p:cNvPr>
          <p:cNvGrpSpPr/>
          <p:nvPr/>
        </p:nvGrpSpPr>
        <p:grpSpPr>
          <a:xfrm>
            <a:off x="6790441" y="124029"/>
            <a:ext cx="5401559" cy="5401559"/>
            <a:chOff x="6938555" y="110966"/>
            <a:chExt cx="5401559" cy="5401559"/>
          </a:xfrm>
        </p:grpSpPr>
        <p:pic>
          <p:nvPicPr>
            <p:cNvPr id="4" name="Picture 3">
              <a:extLst>
                <a:ext uri="{FF2B5EF4-FFF2-40B4-BE49-F238E27FC236}">
                  <a16:creationId xmlns:a16="http://schemas.microsoft.com/office/drawing/2014/main" id="{50BFD743-2016-1820-7FBC-638F5F67F9E5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6938555" y="110966"/>
              <a:ext cx="5401559" cy="5401559"/>
            </a:xfrm>
            <a:prstGeom prst="rect">
              <a:avLst/>
            </a:prstGeom>
          </p:spPr>
        </p:pic>
        <p:pic>
          <p:nvPicPr>
            <p:cNvPr id="5" name="Picture 4">
              <a:extLst>
                <a:ext uri="{FF2B5EF4-FFF2-40B4-BE49-F238E27FC236}">
                  <a16:creationId xmlns:a16="http://schemas.microsoft.com/office/drawing/2014/main" id="{EA851110-1CEF-EA75-74E5-51E94C5C2375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2"/>
            <a:srcRect l="14412" t="71463" r="57535" b="17896"/>
            <a:stretch/>
          </p:blipFill>
          <p:spPr>
            <a:xfrm>
              <a:off x="7589520" y="3402874"/>
              <a:ext cx="1515292" cy="574765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336769405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233375-FEA9-DA3D-E8F9-0543033995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1305A6-18DF-8B11-B9E4-3412C45C822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026" name="Picture 2" descr="How to Use the STAR Interview Response Method">
            <a:extLst>
              <a:ext uri="{FF2B5EF4-FFF2-40B4-BE49-F238E27FC236}">
                <a16:creationId xmlns:a16="http://schemas.microsoft.com/office/drawing/2014/main" id="{2506C569-3979-E06A-A9AB-04693C1ED28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52500" y="0"/>
            <a:ext cx="10287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8069386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59CCE7-A71A-4A72-F674-5108EEF2D7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8655" y="-2020"/>
            <a:ext cx="5752993" cy="1339417"/>
          </a:xfrm>
        </p:spPr>
        <p:txBody>
          <a:bodyPr/>
          <a:lstStyle/>
          <a:p>
            <a:r>
              <a:rPr lang="en-GB"/>
              <a:t>Format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E3DEF3-49E5-6B4B-2C4A-360846E302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44167" y="1244528"/>
            <a:ext cx="6300247" cy="4455696"/>
          </a:xfrm>
        </p:spPr>
        <p:txBody>
          <a:bodyPr vert="horz" lIns="91440" tIns="45720" rIns="91440" bIns="45720" rtlCol="0" anchor="t">
            <a:normAutofit/>
          </a:bodyPr>
          <a:lstStyle/>
          <a:p>
            <a:endParaRPr lang="en-GB">
              <a:cs typeface="Calibri"/>
            </a:endParaRPr>
          </a:p>
          <a:p>
            <a:r>
              <a:rPr lang="en-GB" sz="3200"/>
              <a:t>Personal Details header [Right]</a:t>
            </a:r>
            <a:endParaRPr lang="en-GB" sz="3200">
              <a:cs typeface="Calibri"/>
            </a:endParaRPr>
          </a:p>
          <a:p>
            <a:r>
              <a:rPr lang="en-GB" sz="3200"/>
              <a:t>Left Justification </a:t>
            </a:r>
            <a:endParaRPr lang="en-GB" sz="3200">
              <a:cs typeface="Calibri" panose="020F0502020204030204"/>
            </a:endParaRPr>
          </a:p>
          <a:p>
            <a:r>
              <a:rPr lang="en-GB" sz="3200"/>
              <a:t>Simple font</a:t>
            </a:r>
            <a:endParaRPr lang="en-GB" sz="3200">
              <a:cs typeface="Calibri" panose="020F0502020204030204"/>
            </a:endParaRPr>
          </a:p>
          <a:p>
            <a:r>
              <a:rPr lang="en-GB" sz="3200"/>
              <a:t>Address the contact on the description</a:t>
            </a:r>
            <a:endParaRPr lang="en-GB" sz="3200">
              <a:cs typeface="Calibri"/>
            </a:endParaRPr>
          </a:p>
          <a:p>
            <a:r>
              <a:rPr lang="en-GB" sz="3200"/>
              <a:t>Include any reference codes</a:t>
            </a:r>
            <a:endParaRPr lang="en-GB" sz="3200">
              <a:cs typeface="Calibri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46C93B0-3722-9A2D-24A2-F498DF2B1EA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68571" t="23143" r="12679" b="26190"/>
          <a:stretch/>
        </p:blipFill>
        <p:spPr>
          <a:xfrm>
            <a:off x="6897189" y="509451"/>
            <a:ext cx="5060442" cy="4594993"/>
          </a:xfrm>
          <a:prstGeom prst="rect">
            <a:avLst/>
          </a:prstGeom>
          <a:ln w="76200">
            <a:solidFill>
              <a:schemeClr val="accent5">
                <a:lumMod val="50000"/>
              </a:schemeClr>
            </a:solidFill>
          </a:ln>
        </p:spPr>
      </p:pic>
    </p:spTree>
    <p:extLst>
      <p:ext uri="{BB962C8B-B14F-4D97-AF65-F5344CB8AC3E}">
        <p14:creationId xmlns:p14="http://schemas.microsoft.com/office/powerpoint/2010/main" val="3331672670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Sub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200_Sub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UWTSD 200_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UWTSD 200_Text 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UWTSD 200_Text 6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UWTSD 200_Text 7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UWTSD 200_Text 8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UWTSD Logo Variations with Image Behi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UWTSD Logo Full Colour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UWTSD Logo only mono_top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0.xml><?xml version="1.0" encoding="utf-8"?>
<a:theme xmlns:a="http://schemas.openxmlformats.org/drawingml/2006/main" name="UWTSD Logo only mono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6" ma:contentTypeDescription="Create a new document." ma:contentTypeScope="" ma:versionID="3bc897534f9bc65ae1b0ec3f12a018cb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1b12d1a05b0a1fa0f55e9b0f86061701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67D09DC4-48CE-45C2-9393-0A8E48C8FD95}">
  <ds:schemaRefs>
    <ds:schemaRef ds:uri="http://schemas.microsoft.com/office/2006/metadata/properties"/>
    <ds:schemaRef ds:uri="http://schemas.microsoft.com/office/infopath/2007/PartnerControls"/>
  </ds:schemaRefs>
</ds:datastoreItem>
</file>

<file path=customXml/itemProps3.xml><?xml version="1.0" encoding="utf-8"?>
<ds:datastoreItem xmlns:ds="http://schemas.openxmlformats.org/officeDocument/2006/customXml" ds:itemID="{FD2DE48B-498F-4597-A7EC-27A09A8F2988}">
  <ds:schemaRefs>
    <ds:schemaRef ds:uri="211f9404-bca0-4bcf-9c1d-965ccb6f8d2d"/>
    <ds:schemaRef ds:uri="303dbf9b-b85b-46a0-94f1-894078c07ecd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200</Words>
  <Application>Microsoft Office PowerPoint</Application>
  <PresentationFormat>Widescreen</PresentationFormat>
  <Paragraphs>44</Paragraphs>
  <Slides>7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20</vt:i4>
      </vt:variant>
      <vt:variant>
        <vt:lpstr>Slide Titles</vt:lpstr>
      </vt:variant>
      <vt:variant>
        <vt:i4>7</vt:i4>
      </vt:variant>
    </vt:vector>
  </HeadingPairs>
  <TitlesOfParts>
    <vt:vector size="30" baseType="lpstr">
      <vt:lpstr>Arial</vt:lpstr>
      <vt:lpstr>Calibri</vt:lpstr>
      <vt:lpstr>Calibri Light</vt:lpstr>
      <vt:lpstr>UWTSD 200_Title Page</vt:lpstr>
      <vt:lpstr>UWTSD 200_Title Page 1</vt:lpstr>
      <vt:lpstr>UWTSD 200_Title Page 2</vt:lpstr>
      <vt:lpstr>UWTSD 200_Title Page 3</vt:lpstr>
      <vt:lpstr>UWTSD 200_Subtitle 1</vt:lpstr>
      <vt:lpstr>UWTSD 200_Subtitle 2</vt:lpstr>
      <vt:lpstr>UWTSD 200_Subtitle 3</vt:lpstr>
      <vt:lpstr>UWTSD 200_Subtitle 4</vt:lpstr>
      <vt:lpstr>UWTSD 200_Text 1</vt:lpstr>
      <vt:lpstr>UWTSD 200_Text 2</vt:lpstr>
      <vt:lpstr>UWTSD 200_Text 3</vt:lpstr>
      <vt:lpstr>UWTSD 200_Text 4</vt:lpstr>
      <vt:lpstr>UWTSD 200_Text 5</vt:lpstr>
      <vt:lpstr>UWTSD 200_Text 6</vt:lpstr>
      <vt:lpstr>UWTSD 200_Text 7</vt:lpstr>
      <vt:lpstr>UWTSD 200_Text 8</vt:lpstr>
      <vt:lpstr>UWTSD Logo Variations with Image Behind</vt:lpstr>
      <vt:lpstr>UWTSD Logo Full Colour_Bottom Left</vt:lpstr>
      <vt:lpstr>UWTSD Logo only mono_top left</vt:lpstr>
      <vt:lpstr>UWTSD Logo only mono_bottom left</vt:lpstr>
      <vt:lpstr>PowerPoint Presentation</vt:lpstr>
      <vt:lpstr>Personal/Supporting Statement and Covering letter</vt:lpstr>
      <vt:lpstr>Direct your statements / letter to the job</vt:lpstr>
      <vt:lpstr>      Generic Guidance</vt:lpstr>
      <vt:lpstr>Structure</vt:lpstr>
      <vt:lpstr>PowerPoint Presentation</vt:lpstr>
      <vt:lpstr>Format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Kate Piper (IMH)</cp:lastModifiedBy>
  <cp:revision>1</cp:revision>
  <dcterms:created xsi:type="dcterms:W3CDTF">2021-03-09T15:35:42Z</dcterms:created>
  <dcterms:modified xsi:type="dcterms:W3CDTF">2023-02-13T09:57:00Z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