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4"/>
  </p:notesMasterIdLst>
  <p:handoutMasterIdLst>
    <p:handoutMasterId r:id="rId75"/>
  </p:handoutMasterIdLst>
  <p:sldIdLst>
    <p:sldId id="257" r:id="rId2"/>
    <p:sldId id="302" r:id="rId3"/>
    <p:sldId id="304" r:id="rId4"/>
    <p:sldId id="292" r:id="rId5"/>
    <p:sldId id="287" r:id="rId6"/>
    <p:sldId id="344" r:id="rId7"/>
    <p:sldId id="268" r:id="rId8"/>
    <p:sldId id="269" r:id="rId9"/>
    <p:sldId id="271" r:id="rId10"/>
    <p:sldId id="324" r:id="rId11"/>
    <p:sldId id="258" r:id="rId12"/>
    <p:sldId id="290" r:id="rId13"/>
    <p:sldId id="303" r:id="rId14"/>
    <p:sldId id="305" r:id="rId15"/>
    <p:sldId id="307" r:id="rId16"/>
    <p:sldId id="308" r:id="rId17"/>
    <p:sldId id="309" r:id="rId18"/>
    <p:sldId id="310" r:id="rId19"/>
    <p:sldId id="311" r:id="rId20"/>
    <p:sldId id="306" r:id="rId21"/>
    <p:sldId id="325" r:id="rId22"/>
    <p:sldId id="312" r:id="rId23"/>
    <p:sldId id="318" r:id="rId24"/>
    <p:sldId id="320" r:id="rId25"/>
    <p:sldId id="319" r:id="rId26"/>
    <p:sldId id="334" r:id="rId27"/>
    <p:sldId id="301" r:id="rId28"/>
    <p:sldId id="314" r:id="rId29"/>
    <p:sldId id="316" r:id="rId30"/>
    <p:sldId id="321" r:id="rId31"/>
    <p:sldId id="323" r:id="rId32"/>
    <p:sldId id="335" r:id="rId33"/>
    <p:sldId id="298" r:id="rId34"/>
    <p:sldId id="273" r:id="rId35"/>
    <p:sldId id="272" r:id="rId36"/>
    <p:sldId id="345" r:id="rId37"/>
    <p:sldId id="337" r:id="rId38"/>
    <p:sldId id="326" r:id="rId39"/>
    <p:sldId id="327" r:id="rId40"/>
    <p:sldId id="328" r:id="rId41"/>
    <p:sldId id="329" r:id="rId42"/>
    <p:sldId id="330" r:id="rId43"/>
    <p:sldId id="341" r:id="rId44"/>
    <p:sldId id="291" r:id="rId45"/>
    <p:sldId id="340" r:id="rId46"/>
    <p:sldId id="331" r:id="rId47"/>
    <p:sldId id="299" r:id="rId48"/>
    <p:sldId id="339" r:id="rId49"/>
    <p:sldId id="338" r:id="rId50"/>
    <p:sldId id="332" r:id="rId51"/>
    <p:sldId id="275" r:id="rId52"/>
    <p:sldId id="277" r:id="rId53"/>
    <p:sldId id="274" r:id="rId54"/>
    <p:sldId id="276" r:id="rId55"/>
    <p:sldId id="278" r:id="rId56"/>
    <p:sldId id="259" r:id="rId57"/>
    <p:sldId id="260" r:id="rId58"/>
    <p:sldId id="279" r:id="rId59"/>
    <p:sldId id="261" r:id="rId60"/>
    <p:sldId id="282" r:id="rId61"/>
    <p:sldId id="333" r:id="rId62"/>
    <p:sldId id="293" r:id="rId63"/>
    <p:sldId id="294" r:id="rId64"/>
    <p:sldId id="295" r:id="rId65"/>
    <p:sldId id="296" r:id="rId66"/>
    <p:sldId id="297" r:id="rId67"/>
    <p:sldId id="284" r:id="rId68"/>
    <p:sldId id="285" r:id="rId69"/>
    <p:sldId id="286" r:id="rId70"/>
    <p:sldId id="342" r:id="rId71"/>
    <p:sldId id="343" r:id="rId72"/>
    <p:sldId id="283" r:id="rId7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27C721-27FA-6780-E82F-5CC6A8917B86}" v="853" dt="2020-10-16T15:21:20.092"/>
    <p1510:client id="{8D52EB30-44A2-9DAE-6409-4DA9B804CC72}" v="183" dt="2020-10-19T08:38:26.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38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8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371F47B5-3393-9B44-8A5D-1AC29CD52A2C}"/>
    <pc:docChg chg="undo custSel addSld delSld modSld">
      <pc:chgData name="Alexander Scott" userId="60900361-c968-457a-be84-5b7d7c948694" providerId="ADAL" clId="{371F47B5-3393-9B44-8A5D-1AC29CD52A2C}" dt="2020-10-16T14:14:13.690" v="2254" actId="680"/>
      <pc:docMkLst>
        <pc:docMk/>
      </pc:docMkLst>
      <pc:sldChg chg="modSp">
        <pc:chgData name="Alexander Scott" userId="60900361-c968-457a-be84-5b7d7c948694" providerId="ADAL" clId="{371F47B5-3393-9B44-8A5D-1AC29CD52A2C}" dt="2020-10-16T12:46:20.166" v="28" actId="20577"/>
        <pc:sldMkLst>
          <pc:docMk/>
          <pc:sldMk cId="1932450437" sldId="257"/>
        </pc:sldMkLst>
        <pc:spChg chg="mod">
          <ac:chgData name="Alexander Scott" userId="60900361-c968-457a-be84-5b7d7c948694" providerId="ADAL" clId="{371F47B5-3393-9B44-8A5D-1AC29CD52A2C}" dt="2020-10-16T12:46:20.166" v="28" actId="20577"/>
          <ac:spMkLst>
            <pc:docMk/>
            <pc:sldMk cId="1932450437" sldId="257"/>
            <ac:spMk id="3" creationId="{00000000-0000-0000-0000-000000000000}"/>
          </ac:spMkLst>
        </pc:spChg>
      </pc:sldChg>
      <pc:sldChg chg="del">
        <pc:chgData name="Alexander Scott" userId="60900361-c968-457a-be84-5b7d7c948694" providerId="ADAL" clId="{371F47B5-3393-9B44-8A5D-1AC29CD52A2C}" dt="2020-10-16T13:02:41.443" v="512" actId="2696"/>
        <pc:sldMkLst>
          <pc:docMk/>
          <pc:sldMk cId="1503816070" sldId="263"/>
        </pc:sldMkLst>
      </pc:sldChg>
      <pc:sldChg chg="del">
        <pc:chgData name="Alexander Scott" userId="60900361-c968-457a-be84-5b7d7c948694" providerId="ADAL" clId="{371F47B5-3393-9B44-8A5D-1AC29CD52A2C}" dt="2020-10-16T13:00:48.840" v="498" actId="2696"/>
        <pc:sldMkLst>
          <pc:docMk/>
          <pc:sldMk cId="2856318231" sldId="264"/>
        </pc:sldMkLst>
      </pc:sldChg>
      <pc:sldChg chg="del">
        <pc:chgData name="Alexander Scott" userId="60900361-c968-457a-be84-5b7d7c948694" providerId="ADAL" clId="{371F47B5-3393-9B44-8A5D-1AC29CD52A2C}" dt="2020-10-16T13:03:30.902" v="513" actId="2696"/>
        <pc:sldMkLst>
          <pc:docMk/>
          <pc:sldMk cId="2151675780" sldId="265"/>
        </pc:sldMkLst>
      </pc:sldChg>
      <pc:sldChg chg="delSp modSp">
        <pc:chgData name="Alexander Scott" userId="60900361-c968-457a-be84-5b7d7c948694" providerId="ADAL" clId="{371F47B5-3393-9B44-8A5D-1AC29CD52A2C}" dt="2020-10-16T13:05:11.519" v="561" actId="1076"/>
        <pc:sldMkLst>
          <pc:docMk/>
          <pc:sldMk cId="2611352375" sldId="271"/>
        </pc:sldMkLst>
        <pc:spChg chg="mod">
          <ac:chgData name="Alexander Scott" userId="60900361-c968-457a-be84-5b7d7c948694" providerId="ADAL" clId="{371F47B5-3393-9B44-8A5D-1AC29CD52A2C}" dt="2020-10-16T13:05:11.519" v="561" actId="1076"/>
          <ac:spMkLst>
            <pc:docMk/>
            <pc:sldMk cId="2611352375" sldId="271"/>
            <ac:spMk id="4" creationId="{00000000-0000-0000-0000-000000000000}"/>
          </ac:spMkLst>
        </pc:spChg>
        <pc:picChg chg="del">
          <ac:chgData name="Alexander Scott" userId="60900361-c968-457a-be84-5b7d7c948694" providerId="ADAL" clId="{371F47B5-3393-9B44-8A5D-1AC29CD52A2C}" dt="2020-10-16T13:04:24.171" v="516" actId="478"/>
          <ac:picMkLst>
            <pc:docMk/>
            <pc:sldMk cId="2611352375" sldId="271"/>
            <ac:picMk id="4099" creationId="{00000000-0000-0000-0000-000000000000}"/>
          </ac:picMkLst>
        </pc:picChg>
      </pc:sldChg>
      <pc:sldChg chg="del">
        <pc:chgData name="Alexander Scott" userId="60900361-c968-457a-be84-5b7d7c948694" providerId="ADAL" clId="{371F47B5-3393-9B44-8A5D-1AC29CD52A2C}" dt="2020-10-16T13:03:45.269" v="514" actId="21"/>
        <pc:sldMkLst>
          <pc:docMk/>
          <pc:sldMk cId="3713257601" sldId="289"/>
        </pc:sldMkLst>
      </pc:sldChg>
      <pc:sldChg chg="modSp mod chgLayout">
        <pc:chgData name="Alexander Scott" userId="60900361-c968-457a-be84-5b7d7c948694" providerId="ADAL" clId="{371F47B5-3393-9B44-8A5D-1AC29CD52A2C}" dt="2020-10-16T13:28:23.882" v="1610" actId="700"/>
        <pc:sldMkLst>
          <pc:docMk/>
          <pc:sldMk cId="487771749" sldId="291"/>
        </pc:sldMkLst>
        <pc:spChg chg="mod ord">
          <ac:chgData name="Alexander Scott" userId="60900361-c968-457a-be84-5b7d7c948694" providerId="ADAL" clId="{371F47B5-3393-9B44-8A5D-1AC29CD52A2C}" dt="2020-10-16T13:28:23.882" v="1610" actId="700"/>
          <ac:spMkLst>
            <pc:docMk/>
            <pc:sldMk cId="487771749" sldId="291"/>
            <ac:spMk id="2" creationId="{00000000-0000-0000-0000-000000000000}"/>
          </ac:spMkLst>
        </pc:spChg>
        <pc:spChg chg="mod ord">
          <ac:chgData name="Alexander Scott" userId="60900361-c968-457a-be84-5b7d7c948694" providerId="ADAL" clId="{371F47B5-3393-9B44-8A5D-1AC29CD52A2C}" dt="2020-10-16T13:28:23.882" v="1610" actId="700"/>
          <ac:spMkLst>
            <pc:docMk/>
            <pc:sldMk cId="487771749" sldId="291"/>
            <ac:spMk id="3" creationId="{00000000-0000-0000-0000-000000000000}"/>
          </ac:spMkLst>
        </pc:spChg>
      </pc:sldChg>
      <pc:sldChg chg="addSp modSp new add del">
        <pc:chgData name="Alexander Scott" userId="60900361-c968-457a-be84-5b7d7c948694" providerId="ADAL" clId="{371F47B5-3393-9B44-8A5D-1AC29CD52A2C}" dt="2020-10-16T13:00:24.272" v="497" actId="122"/>
        <pc:sldMkLst>
          <pc:docMk/>
          <pc:sldMk cId="69867936" sldId="298"/>
        </pc:sldMkLst>
        <pc:spChg chg="mod">
          <ac:chgData name="Alexander Scott" userId="60900361-c968-457a-be84-5b7d7c948694" providerId="ADAL" clId="{371F47B5-3393-9B44-8A5D-1AC29CD52A2C}" dt="2020-10-16T13:00:24.272" v="497" actId="122"/>
          <ac:spMkLst>
            <pc:docMk/>
            <pc:sldMk cId="69867936" sldId="298"/>
            <ac:spMk id="2" creationId="{A8FA1375-803D-C74A-A651-62166A781888}"/>
          </ac:spMkLst>
        </pc:spChg>
        <pc:spChg chg="mod">
          <ac:chgData name="Alexander Scott" userId="60900361-c968-457a-be84-5b7d7c948694" providerId="ADAL" clId="{371F47B5-3393-9B44-8A5D-1AC29CD52A2C}" dt="2020-10-16T12:57:48.893" v="362" actId="21"/>
          <ac:spMkLst>
            <pc:docMk/>
            <pc:sldMk cId="69867936" sldId="298"/>
            <ac:spMk id="3" creationId="{830EE691-565A-ED40-AE5A-13F752D890F6}"/>
          </ac:spMkLst>
        </pc:spChg>
        <pc:spChg chg="add mod">
          <ac:chgData name="Alexander Scott" userId="60900361-c968-457a-be84-5b7d7c948694" providerId="ADAL" clId="{371F47B5-3393-9B44-8A5D-1AC29CD52A2C}" dt="2020-10-16T12:59:49.103" v="476" actId="14100"/>
          <ac:spMkLst>
            <pc:docMk/>
            <pc:sldMk cId="69867936" sldId="298"/>
            <ac:spMk id="7" creationId="{B38968B0-3472-E24C-9D71-0B54FFCF32E7}"/>
          </ac:spMkLst>
        </pc:spChg>
        <pc:picChg chg="add mod">
          <ac:chgData name="Alexander Scott" userId="60900361-c968-457a-be84-5b7d7c948694" providerId="ADAL" clId="{371F47B5-3393-9B44-8A5D-1AC29CD52A2C}" dt="2020-10-16T13:00:15.557" v="496" actId="1076"/>
          <ac:picMkLst>
            <pc:docMk/>
            <pc:sldMk cId="69867936" sldId="298"/>
            <ac:picMk id="4" creationId="{AA9C5CB3-968A-D44A-A551-B600ADD73892}"/>
          </ac:picMkLst>
        </pc:picChg>
        <pc:picChg chg="add mod">
          <ac:chgData name="Alexander Scott" userId="60900361-c968-457a-be84-5b7d7c948694" providerId="ADAL" clId="{371F47B5-3393-9B44-8A5D-1AC29CD52A2C}" dt="2020-10-16T12:58:03.010" v="367" actId="1076"/>
          <ac:picMkLst>
            <pc:docMk/>
            <pc:sldMk cId="69867936" sldId="298"/>
            <ac:picMk id="5" creationId="{5CD34AFA-ECF3-E74C-A0C7-78E9FDA1BFF9}"/>
          </ac:picMkLst>
        </pc:picChg>
      </pc:sldChg>
      <pc:sldChg chg="modSp new">
        <pc:chgData name="Alexander Scott" userId="60900361-c968-457a-be84-5b7d7c948694" providerId="ADAL" clId="{371F47B5-3393-9B44-8A5D-1AC29CD52A2C}" dt="2020-10-16T12:55:28.552" v="352" actId="20577"/>
        <pc:sldMkLst>
          <pc:docMk/>
          <pc:sldMk cId="2508584773" sldId="299"/>
        </pc:sldMkLst>
        <pc:spChg chg="mod">
          <ac:chgData name="Alexander Scott" userId="60900361-c968-457a-be84-5b7d7c948694" providerId="ADAL" clId="{371F47B5-3393-9B44-8A5D-1AC29CD52A2C}" dt="2020-10-16T12:55:28.552" v="352" actId="20577"/>
          <ac:spMkLst>
            <pc:docMk/>
            <pc:sldMk cId="2508584773" sldId="299"/>
            <ac:spMk id="3" creationId="{0BE3A37B-EBAA-5445-A66E-47D12B38DA2A}"/>
          </ac:spMkLst>
        </pc:spChg>
      </pc:sldChg>
      <pc:sldChg chg="modSp new">
        <pc:chgData name="Alexander Scott" userId="60900361-c968-457a-be84-5b7d7c948694" providerId="ADAL" clId="{371F47B5-3393-9B44-8A5D-1AC29CD52A2C}" dt="2020-10-16T13:01:53.827" v="511" actId="20577"/>
        <pc:sldMkLst>
          <pc:docMk/>
          <pc:sldMk cId="1283145510" sldId="300"/>
        </pc:sldMkLst>
        <pc:spChg chg="mod">
          <ac:chgData name="Alexander Scott" userId="60900361-c968-457a-be84-5b7d7c948694" providerId="ADAL" clId="{371F47B5-3393-9B44-8A5D-1AC29CD52A2C}" dt="2020-10-16T13:01:53.827" v="511" actId="20577"/>
          <ac:spMkLst>
            <pc:docMk/>
            <pc:sldMk cId="1283145510" sldId="300"/>
            <ac:spMk id="2" creationId="{4491C7F0-78B5-7F4D-99DA-8B36AD21CD21}"/>
          </ac:spMkLst>
        </pc:spChg>
      </pc:sldChg>
      <pc:sldChg chg="addSp delSp modSp new">
        <pc:chgData name="Alexander Scott" userId="60900361-c968-457a-be84-5b7d7c948694" providerId="ADAL" clId="{371F47B5-3393-9B44-8A5D-1AC29CD52A2C}" dt="2020-10-16T14:02:56.200" v="2176" actId="14100"/>
        <pc:sldMkLst>
          <pc:docMk/>
          <pc:sldMk cId="2705853720" sldId="301"/>
        </pc:sldMkLst>
        <pc:spChg chg="mod">
          <ac:chgData name="Alexander Scott" userId="60900361-c968-457a-be84-5b7d7c948694" providerId="ADAL" clId="{371F47B5-3393-9B44-8A5D-1AC29CD52A2C}" dt="2020-10-16T14:00:29.982" v="2153" actId="1076"/>
          <ac:spMkLst>
            <pc:docMk/>
            <pc:sldMk cId="2705853720" sldId="301"/>
            <ac:spMk id="2" creationId="{48DD238E-D1F5-1345-9CC9-91B1CEA7F9EE}"/>
          </ac:spMkLst>
        </pc:spChg>
        <pc:spChg chg="del">
          <ac:chgData name="Alexander Scott" userId="60900361-c968-457a-be84-5b7d7c948694" providerId="ADAL" clId="{371F47B5-3393-9B44-8A5D-1AC29CD52A2C}" dt="2020-10-16T13:58:32.131" v="2144" actId="931"/>
          <ac:spMkLst>
            <pc:docMk/>
            <pc:sldMk cId="2705853720" sldId="301"/>
            <ac:spMk id="3" creationId="{8F258CCD-337D-E547-8954-BB2FEF9BBF79}"/>
          </ac:spMkLst>
        </pc:spChg>
        <pc:picChg chg="add mod ord">
          <ac:chgData name="Alexander Scott" userId="60900361-c968-457a-be84-5b7d7c948694" providerId="ADAL" clId="{371F47B5-3393-9B44-8A5D-1AC29CD52A2C}" dt="2020-10-16T14:02:36.678" v="2168" actId="1076"/>
          <ac:picMkLst>
            <pc:docMk/>
            <pc:sldMk cId="2705853720" sldId="301"/>
            <ac:picMk id="4" creationId="{4F009B51-9594-2741-9586-D1D4877EAABA}"/>
          </ac:picMkLst>
        </pc:picChg>
        <pc:picChg chg="add del mod modCrop">
          <ac:chgData name="Alexander Scott" userId="60900361-c968-457a-be84-5b7d7c948694" providerId="ADAL" clId="{371F47B5-3393-9B44-8A5D-1AC29CD52A2C}" dt="2020-10-16T14:02:03.695" v="2159" actId="21"/>
          <ac:picMkLst>
            <pc:docMk/>
            <pc:sldMk cId="2705853720" sldId="301"/>
            <ac:picMk id="5" creationId="{550FC885-035E-F647-AAB2-3D9936156452}"/>
          </ac:picMkLst>
        </pc:picChg>
        <pc:picChg chg="add mod">
          <ac:chgData name="Alexander Scott" userId="60900361-c968-457a-be84-5b7d7c948694" providerId="ADAL" clId="{371F47B5-3393-9B44-8A5D-1AC29CD52A2C}" dt="2020-10-16T14:02:56.200" v="2176" actId="14100"/>
          <ac:picMkLst>
            <pc:docMk/>
            <pc:sldMk cId="2705853720" sldId="301"/>
            <ac:picMk id="6" creationId="{3F2EA200-3923-4549-9BF6-29A5903A500D}"/>
          </ac:picMkLst>
        </pc:picChg>
        <pc:picChg chg="add mod">
          <ac:chgData name="Alexander Scott" userId="60900361-c968-457a-be84-5b7d7c948694" providerId="ADAL" clId="{371F47B5-3393-9B44-8A5D-1AC29CD52A2C}" dt="2020-10-16T14:02:44.913" v="2172" actId="1076"/>
          <ac:picMkLst>
            <pc:docMk/>
            <pc:sldMk cId="2705853720" sldId="301"/>
            <ac:picMk id="8" creationId="{77D1A479-529F-D747-A563-2A2423DE6BFD}"/>
          </ac:picMkLst>
        </pc:picChg>
      </pc:sldChg>
      <pc:sldChg chg="modSp new">
        <pc:chgData name="Alexander Scott" userId="60900361-c968-457a-be84-5b7d7c948694" providerId="ADAL" clId="{371F47B5-3393-9B44-8A5D-1AC29CD52A2C}" dt="2020-10-16T13:13:05.045" v="913" actId="20577"/>
        <pc:sldMkLst>
          <pc:docMk/>
          <pc:sldMk cId="1711712856" sldId="302"/>
        </pc:sldMkLst>
        <pc:spChg chg="mod">
          <ac:chgData name="Alexander Scott" userId="60900361-c968-457a-be84-5b7d7c948694" providerId="ADAL" clId="{371F47B5-3393-9B44-8A5D-1AC29CD52A2C}" dt="2020-10-16T13:13:05.045" v="913" actId="20577"/>
          <ac:spMkLst>
            <pc:docMk/>
            <pc:sldMk cId="1711712856" sldId="302"/>
            <ac:spMk id="3" creationId="{832F6E90-133E-9D46-850B-0F2B618667EB}"/>
          </ac:spMkLst>
        </pc:spChg>
      </pc:sldChg>
      <pc:sldChg chg="modSp new">
        <pc:chgData name="Alexander Scott" userId="60900361-c968-457a-be84-5b7d7c948694" providerId="ADAL" clId="{371F47B5-3393-9B44-8A5D-1AC29CD52A2C}" dt="2020-10-16T13:47:18.069" v="1821" actId="20577"/>
        <pc:sldMkLst>
          <pc:docMk/>
          <pc:sldMk cId="886903959" sldId="303"/>
        </pc:sldMkLst>
        <pc:spChg chg="mod">
          <ac:chgData name="Alexander Scott" userId="60900361-c968-457a-be84-5b7d7c948694" providerId="ADAL" clId="{371F47B5-3393-9B44-8A5D-1AC29CD52A2C}" dt="2020-10-16T13:10:58.221" v="873" actId="1076"/>
          <ac:spMkLst>
            <pc:docMk/>
            <pc:sldMk cId="886903959" sldId="303"/>
            <ac:spMk id="2" creationId="{7C11222C-396F-6A4E-85CD-EB64CA7C2454}"/>
          </ac:spMkLst>
        </pc:spChg>
        <pc:spChg chg="mod">
          <ac:chgData name="Alexander Scott" userId="60900361-c968-457a-be84-5b7d7c948694" providerId="ADAL" clId="{371F47B5-3393-9B44-8A5D-1AC29CD52A2C}" dt="2020-10-16T13:47:18.069" v="1821" actId="20577"/>
          <ac:spMkLst>
            <pc:docMk/>
            <pc:sldMk cId="886903959" sldId="303"/>
            <ac:spMk id="3" creationId="{286230BF-961C-2745-A0B9-74A7DD6C2BB4}"/>
          </ac:spMkLst>
        </pc:spChg>
      </pc:sldChg>
      <pc:sldChg chg="modSp new">
        <pc:chgData name="Alexander Scott" userId="60900361-c968-457a-be84-5b7d7c948694" providerId="ADAL" clId="{371F47B5-3393-9B44-8A5D-1AC29CD52A2C}" dt="2020-10-16T13:12:24.258" v="885" actId="207"/>
        <pc:sldMkLst>
          <pc:docMk/>
          <pc:sldMk cId="551631804" sldId="304"/>
        </pc:sldMkLst>
        <pc:spChg chg="mod">
          <ac:chgData name="Alexander Scott" userId="60900361-c968-457a-be84-5b7d7c948694" providerId="ADAL" clId="{371F47B5-3393-9B44-8A5D-1AC29CD52A2C}" dt="2020-10-16T13:12:24.258" v="885" actId="207"/>
          <ac:spMkLst>
            <pc:docMk/>
            <pc:sldMk cId="551631804" sldId="304"/>
            <ac:spMk id="3" creationId="{FF36AA89-C552-3245-BC8D-B213E73A0539}"/>
          </ac:spMkLst>
        </pc:spChg>
      </pc:sldChg>
      <pc:sldChg chg="addSp modSp new">
        <pc:chgData name="Alexander Scott" userId="60900361-c968-457a-be84-5b7d7c948694" providerId="ADAL" clId="{371F47B5-3393-9B44-8A5D-1AC29CD52A2C}" dt="2020-10-16T13:27:38.491" v="1579" actId="20577"/>
        <pc:sldMkLst>
          <pc:docMk/>
          <pc:sldMk cId="3564130254" sldId="305"/>
        </pc:sldMkLst>
        <pc:spChg chg="mod">
          <ac:chgData name="Alexander Scott" userId="60900361-c968-457a-be84-5b7d7c948694" providerId="ADAL" clId="{371F47B5-3393-9B44-8A5D-1AC29CD52A2C}" dt="2020-10-16T13:22:13.418" v="1344" actId="20577"/>
          <ac:spMkLst>
            <pc:docMk/>
            <pc:sldMk cId="3564130254" sldId="305"/>
            <ac:spMk id="2" creationId="{53F17A8A-6865-E848-B200-F67F4F68210E}"/>
          </ac:spMkLst>
        </pc:spChg>
        <pc:spChg chg="mod">
          <ac:chgData name="Alexander Scott" userId="60900361-c968-457a-be84-5b7d7c948694" providerId="ADAL" clId="{371F47B5-3393-9B44-8A5D-1AC29CD52A2C}" dt="2020-10-16T13:27:38.491" v="1579" actId="20577"/>
          <ac:spMkLst>
            <pc:docMk/>
            <pc:sldMk cId="3564130254" sldId="305"/>
            <ac:spMk id="3" creationId="{BE3C9A50-DE86-4A4B-B119-AB7203DF96E7}"/>
          </ac:spMkLst>
        </pc:spChg>
        <pc:spChg chg="add mod">
          <ac:chgData name="Alexander Scott" userId="60900361-c968-457a-be84-5b7d7c948694" providerId="ADAL" clId="{371F47B5-3393-9B44-8A5D-1AC29CD52A2C}" dt="2020-10-16T13:22:37.081" v="1350" actId="20577"/>
          <ac:spMkLst>
            <pc:docMk/>
            <pc:sldMk cId="3564130254" sldId="305"/>
            <ac:spMk id="5" creationId="{B568839E-4724-A94A-9267-74070A96C9FF}"/>
          </ac:spMkLst>
        </pc:spChg>
      </pc:sldChg>
      <pc:sldChg chg="addSp modSp new">
        <pc:chgData name="Alexander Scott" userId="60900361-c968-457a-be84-5b7d7c948694" providerId="ADAL" clId="{371F47B5-3393-9B44-8A5D-1AC29CD52A2C}" dt="2020-10-16T13:46:58.234" v="1807" actId="121"/>
        <pc:sldMkLst>
          <pc:docMk/>
          <pc:sldMk cId="1364095506" sldId="306"/>
        </pc:sldMkLst>
        <pc:spChg chg="mod">
          <ac:chgData name="Alexander Scott" userId="60900361-c968-457a-be84-5b7d7c948694" providerId="ADAL" clId="{371F47B5-3393-9B44-8A5D-1AC29CD52A2C}" dt="2020-10-16T13:46:58.234" v="1807" actId="121"/>
          <ac:spMkLst>
            <pc:docMk/>
            <pc:sldMk cId="1364095506" sldId="306"/>
            <ac:spMk id="2" creationId="{D82C1D8B-75C8-B44E-9C09-BB559E2104B8}"/>
          </ac:spMkLst>
        </pc:spChg>
        <pc:picChg chg="add mod">
          <ac:chgData name="Alexander Scott" userId="60900361-c968-457a-be84-5b7d7c948694" providerId="ADAL" clId="{371F47B5-3393-9B44-8A5D-1AC29CD52A2C}" dt="2020-10-16T13:46:33.397" v="1803" actId="1076"/>
          <ac:picMkLst>
            <pc:docMk/>
            <pc:sldMk cId="1364095506" sldId="306"/>
            <ac:picMk id="4" creationId="{107801AC-FC36-254F-9717-8D32F6F942F7}"/>
          </ac:picMkLst>
        </pc:picChg>
        <pc:picChg chg="add mod">
          <ac:chgData name="Alexander Scott" userId="60900361-c968-457a-be84-5b7d7c948694" providerId="ADAL" clId="{371F47B5-3393-9B44-8A5D-1AC29CD52A2C}" dt="2020-10-16T13:46:51.718" v="1806" actId="14100"/>
          <ac:picMkLst>
            <pc:docMk/>
            <pc:sldMk cId="1364095506" sldId="306"/>
            <ac:picMk id="5" creationId="{707108C7-1036-FF47-B023-3C3D5CCE899A}"/>
          </ac:picMkLst>
        </pc:picChg>
      </pc:sldChg>
      <pc:sldChg chg="addSp delSp modSp new">
        <pc:chgData name="Alexander Scott" userId="60900361-c968-457a-be84-5b7d7c948694" providerId="ADAL" clId="{371F47B5-3393-9B44-8A5D-1AC29CD52A2C}" dt="2020-10-16T13:31:09.501" v="1680" actId="115"/>
        <pc:sldMkLst>
          <pc:docMk/>
          <pc:sldMk cId="3558612904" sldId="307"/>
        </pc:sldMkLst>
        <pc:spChg chg="mod">
          <ac:chgData name="Alexander Scott" userId="60900361-c968-457a-be84-5b7d7c948694" providerId="ADAL" clId="{371F47B5-3393-9B44-8A5D-1AC29CD52A2C}" dt="2020-10-16T13:29:23.527" v="1655" actId="20577"/>
          <ac:spMkLst>
            <pc:docMk/>
            <pc:sldMk cId="3558612904" sldId="307"/>
            <ac:spMk id="2" creationId="{5D05880C-0ED7-294C-B512-9D9A6A8CFD7F}"/>
          </ac:spMkLst>
        </pc:spChg>
        <pc:spChg chg="mod">
          <ac:chgData name="Alexander Scott" userId="60900361-c968-457a-be84-5b7d7c948694" providerId="ADAL" clId="{371F47B5-3393-9B44-8A5D-1AC29CD52A2C}" dt="2020-10-16T13:31:09.501" v="1680" actId="115"/>
          <ac:spMkLst>
            <pc:docMk/>
            <pc:sldMk cId="3558612904" sldId="307"/>
            <ac:spMk id="3" creationId="{5C69F18C-1192-7E49-A4EF-2E2FCDEEA47A}"/>
          </ac:spMkLst>
        </pc:spChg>
        <pc:spChg chg="add del">
          <ac:chgData name="Alexander Scott" userId="60900361-c968-457a-be84-5b7d7c948694" providerId="ADAL" clId="{371F47B5-3393-9B44-8A5D-1AC29CD52A2C}" dt="2020-10-16T13:30:24.127" v="1661" actId="22"/>
          <ac:spMkLst>
            <pc:docMk/>
            <pc:sldMk cId="3558612904" sldId="307"/>
            <ac:spMk id="6" creationId="{B8E61EAE-36C1-E442-ACAD-198B14FC2D53}"/>
          </ac:spMkLst>
        </pc:spChg>
        <pc:picChg chg="add mod">
          <ac:chgData name="Alexander Scott" userId="60900361-c968-457a-be84-5b7d7c948694" providerId="ADAL" clId="{371F47B5-3393-9B44-8A5D-1AC29CD52A2C}" dt="2020-10-16T13:30:13.195" v="1659" actId="1076"/>
          <ac:picMkLst>
            <pc:docMk/>
            <pc:sldMk cId="3558612904" sldId="307"/>
            <ac:picMk id="4" creationId="{6A4CCA5A-42AA-B249-BC1B-808E6D8BC35E}"/>
          </ac:picMkLst>
        </pc:picChg>
      </pc:sldChg>
      <pc:sldChg chg="addSp delSp modSp new mod setBg">
        <pc:chgData name="Alexander Scott" userId="60900361-c968-457a-be84-5b7d7c948694" providerId="ADAL" clId="{371F47B5-3393-9B44-8A5D-1AC29CD52A2C}" dt="2020-10-16T13:32:57.034" v="1683" actId="26606"/>
        <pc:sldMkLst>
          <pc:docMk/>
          <pc:sldMk cId="289249563" sldId="308"/>
        </pc:sldMkLst>
        <pc:spChg chg="del">
          <ac:chgData name="Alexander Scott" userId="60900361-c968-457a-be84-5b7d7c948694" providerId="ADAL" clId="{371F47B5-3393-9B44-8A5D-1AC29CD52A2C}" dt="2020-10-16T13:32:57.034" v="1683" actId="26606"/>
          <ac:spMkLst>
            <pc:docMk/>
            <pc:sldMk cId="289249563" sldId="308"/>
            <ac:spMk id="2" creationId="{743D15A1-0627-E44E-91FE-6EC92C346398}"/>
          </ac:spMkLst>
        </pc:spChg>
        <pc:spChg chg="del">
          <ac:chgData name="Alexander Scott" userId="60900361-c968-457a-be84-5b7d7c948694" providerId="ADAL" clId="{371F47B5-3393-9B44-8A5D-1AC29CD52A2C}" dt="2020-10-16T13:32:57.034" v="1683" actId="26606"/>
          <ac:spMkLst>
            <pc:docMk/>
            <pc:sldMk cId="289249563" sldId="308"/>
            <ac:spMk id="3" creationId="{5CDF78F1-D723-E549-B4D7-E7B6548105A2}"/>
          </ac:spMkLst>
        </pc:spChg>
        <pc:spChg chg="add">
          <ac:chgData name="Alexander Scott" userId="60900361-c968-457a-be84-5b7d7c948694" providerId="ADAL" clId="{371F47B5-3393-9B44-8A5D-1AC29CD52A2C}" dt="2020-10-16T13:32:57.034" v="1683" actId="26606"/>
          <ac:spMkLst>
            <pc:docMk/>
            <pc:sldMk cId="289249563" sldId="308"/>
            <ac:spMk id="9" creationId="{42A4FC2C-047E-45A5-965D-8E1E3BF09BC6}"/>
          </ac:spMkLst>
        </pc:spChg>
        <pc:picChg chg="add mod">
          <ac:chgData name="Alexander Scott" userId="60900361-c968-457a-be84-5b7d7c948694" providerId="ADAL" clId="{371F47B5-3393-9B44-8A5D-1AC29CD52A2C}" dt="2020-10-16T13:32:57.034" v="1683" actId="26606"/>
          <ac:picMkLst>
            <pc:docMk/>
            <pc:sldMk cId="289249563" sldId="308"/>
            <ac:picMk id="4" creationId="{1185700F-AA11-F841-A91C-20632A7C7A35}"/>
          </ac:picMkLst>
        </pc:picChg>
      </pc:sldChg>
      <pc:sldChg chg="addSp modSp new">
        <pc:chgData name="Alexander Scott" userId="60900361-c968-457a-be84-5b7d7c948694" providerId="ADAL" clId="{371F47B5-3393-9B44-8A5D-1AC29CD52A2C}" dt="2020-10-16T13:35:14.371" v="1690" actId="1076"/>
        <pc:sldMkLst>
          <pc:docMk/>
          <pc:sldMk cId="4178854980" sldId="309"/>
        </pc:sldMkLst>
        <pc:picChg chg="add mod">
          <ac:chgData name="Alexander Scott" userId="60900361-c968-457a-be84-5b7d7c948694" providerId="ADAL" clId="{371F47B5-3393-9B44-8A5D-1AC29CD52A2C}" dt="2020-10-16T13:34:07.087" v="1686" actId="1076"/>
          <ac:picMkLst>
            <pc:docMk/>
            <pc:sldMk cId="4178854980" sldId="309"/>
            <ac:picMk id="4" creationId="{A01ECEF8-60D8-8646-82AA-04487233BAC3}"/>
          </ac:picMkLst>
        </pc:picChg>
        <pc:picChg chg="add mod">
          <ac:chgData name="Alexander Scott" userId="60900361-c968-457a-be84-5b7d7c948694" providerId="ADAL" clId="{371F47B5-3393-9B44-8A5D-1AC29CD52A2C}" dt="2020-10-16T13:35:14.371" v="1690" actId="1076"/>
          <ac:picMkLst>
            <pc:docMk/>
            <pc:sldMk cId="4178854980" sldId="309"/>
            <ac:picMk id="5" creationId="{B81349C6-D803-5B4A-8898-F35E9D55F273}"/>
          </ac:picMkLst>
        </pc:picChg>
      </pc:sldChg>
      <pc:sldChg chg="addSp delSp modSp new">
        <pc:chgData name="Alexander Scott" userId="60900361-c968-457a-be84-5b7d7c948694" providerId="ADAL" clId="{371F47B5-3393-9B44-8A5D-1AC29CD52A2C}" dt="2020-10-16T13:41:34.975" v="1702" actId="22"/>
        <pc:sldMkLst>
          <pc:docMk/>
          <pc:sldMk cId="1910891449" sldId="310"/>
        </pc:sldMkLst>
        <pc:spChg chg="del">
          <ac:chgData name="Alexander Scott" userId="60900361-c968-457a-be84-5b7d7c948694" providerId="ADAL" clId="{371F47B5-3393-9B44-8A5D-1AC29CD52A2C}" dt="2020-10-16T13:40:15.311" v="1692" actId="931"/>
          <ac:spMkLst>
            <pc:docMk/>
            <pc:sldMk cId="1910891449" sldId="310"/>
            <ac:spMk id="3" creationId="{F26138E4-382D-234B-B6D8-CBCFB59708B1}"/>
          </ac:spMkLst>
        </pc:spChg>
        <pc:spChg chg="add mod">
          <ac:chgData name="Alexander Scott" userId="60900361-c968-457a-be84-5b7d7c948694" providerId="ADAL" clId="{371F47B5-3393-9B44-8A5D-1AC29CD52A2C}" dt="2020-10-16T13:41:34.399" v="1701" actId="21"/>
          <ac:spMkLst>
            <pc:docMk/>
            <pc:sldMk cId="1910891449" sldId="310"/>
            <ac:spMk id="7" creationId="{5C165515-68FE-3D40-A972-10B17151AAD8}"/>
          </ac:spMkLst>
        </pc:spChg>
        <pc:picChg chg="add del mod ord">
          <ac:chgData name="Alexander Scott" userId="60900361-c968-457a-be84-5b7d7c948694" providerId="ADAL" clId="{371F47B5-3393-9B44-8A5D-1AC29CD52A2C}" dt="2020-10-16T13:41:34.399" v="1701" actId="21"/>
          <ac:picMkLst>
            <pc:docMk/>
            <pc:sldMk cId="1910891449" sldId="310"/>
            <ac:picMk id="4" creationId="{CB364C80-300F-5A48-8D99-C4F9D630AD6E}"/>
          </ac:picMkLst>
        </pc:picChg>
        <pc:picChg chg="add mod modCrop">
          <ac:chgData name="Alexander Scott" userId="60900361-c968-457a-be84-5b7d7c948694" providerId="ADAL" clId="{371F47B5-3393-9B44-8A5D-1AC29CD52A2C}" dt="2020-10-16T13:41:31.957" v="1700" actId="14100"/>
          <ac:picMkLst>
            <pc:docMk/>
            <pc:sldMk cId="1910891449" sldId="310"/>
            <ac:picMk id="5" creationId="{0BCB0FEF-5B10-A546-896F-06FF5E194939}"/>
          </ac:picMkLst>
        </pc:picChg>
        <pc:picChg chg="add">
          <ac:chgData name="Alexander Scott" userId="60900361-c968-457a-be84-5b7d7c948694" providerId="ADAL" clId="{371F47B5-3393-9B44-8A5D-1AC29CD52A2C}" dt="2020-10-16T13:41:34.975" v="1702" actId="22"/>
          <ac:picMkLst>
            <pc:docMk/>
            <pc:sldMk cId="1910891449" sldId="310"/>
            <ac:picMk id="9" creationId="{3BE2E083-AA9F-4F4C-94E2-4529E838DA2E}"/>
          </ac:picMkLst>
        </pc:picChg>
      </pc:sldChg>
      <pc:sldChg chg="addSp modSp new">
        <pc:chgData name="Alexander Scott" userId="60900361-c968-457a-be84-5b7d7c948694" providerId="ADAL" clId="{371F47B5-3393-9B44-8A5D-1AC29CD52A2C}" dt="2020-10-16T13:44:38.144" v="1782" actId="1076"/>
        <pc:sldMkLst>
          <pc:docMk/>
          <pc:sldMk cId="893862358" sldId="311"/>
        </pc:sldMkLst>
        <pc:spChg chg="add mod">
          <ac:chgData name="Alexander Scott" userId="60900361-c968-457a-be84-5b7d7c948694" providerId="ADAL" clId="{371F47B5-3393-9B44-8A5D-1AC29CD52A2C}" dt="2020-10-16T13:44:38.144" v="1782" actId="1076"/>
          <ac:spMkLst>
            <pc:docMk/>
            <pc:sldMk cId="893862358" sldId="311"/>
            <ac:spMk id="7" creationId="{E59E53D4-2D6B-F149-A7B8-E37D1D3832F2}"/>
          </ac:spMkLst>
        </pc:spChg>
        <pc:picChg chg="add mod">
          <ac:chgData name="Alexander Scott" userId="60900361-c968-457a-be84-5b7d7c948694" providerId="ADAL" clId="{371F47B5-3393-9B44-8A5D-1AC29CD52A2C}" dt="2020-10-16T13:42:30.487" v="1706" actId="1076"/>
          <ac:picMkLst>
            <pc:docMk/>
            <pc:sldMk cId="893862358" sldId="311"/>
            <ac:picMk id="4" creationId="{144772FB-977C-5847-91F3-D20C136E63B3}"/>
          </ac:picMkLst>
        </pc:picChg>
        <pc:picChg chg="add mod">
          <ac:chgData name="Alexander Scott" userId="60900361-c968-457a-be84-5b7d7c948694" providerId="ADAL" clId="{371F47B5-3393-9B44-8A5D-1AC29CD52A2C}" dt="2020-10-16T13:43:50.818" v="1708" actId="1076"/>
          <ac:picMkLst>
            <pc:docMk/>
            <pc:sldMk cId="893862358" sldId="311"/>
            <ac:picMk id="5" creationId="{DC5036CA-CFDA-D047-A9A2-4E9FD38E5270}"/>
          </ac:picMkLst>
        </pc:picChg>
      </pc:sldChg>
      <pc:sldChg chg="modSp add">
        <pc:chgData name="Alexander Scott" userId="60900361-c968-457a-be84-5b7d7c948694" providerId="ADAL" clId="{371F47B5-3393-9B44-8A5D-1AC29CD52A2C}" dt="2020-10-16T13:51:59.677" v="2130" actId="20577"/>
        <pc:sldMkLst>
          <pc:docMk/>
          <pc:sldMk cId="1218799301" sldId="312"/>
        </pc:sldMkLst>
        <pc:spChg chg="mod">
          <ac:chgData name="Alexander Scott" userId="60900361-c968-457a-be84-5b7d7c948694" providerId="ADAL" clId="{371F47B5-3393-9B44-8A5D-1AC29CD52A2C}" dt="2020-10-16T13:51:59.677" v="2130" actId="20577"/>
          <ac:spMkLst>
            <pc:docMk/>
            <pc:sldMk cId="1218799301" sldId="312"/>
            <ac:spMk id="3" creationId="{286230BF-961C-2745-A0B9-74A7DD6C2BB4}"/>
          </ac:spMkLst>
        </pc:spChg>
      </pc:sldChg>
      <pc:sldChg chg="modSp new">
        <pc:chgData name="Alexander Scott" userId="60900361-c968-457a-be84-5b7d7c948694" providerId="ADAL" clId="{371F47B5-3393-9B44-8A5D-1AC29CD52A2C}" dt="2020-10-16T14:06:07.928" v="2215" actId="20577"/>
        <pc:sldMkLst>
          <pc:docMk/>
          <pc:sldMk cId="289646026" sldId="313"/>
        </pc:sldMkLst>
        <pc:spChg chg="mod">
          <ac:chgData name="Alexander Scott" userId="60900361-c968-457a-be84-5b7d7c948694" providerId="ADAL" clId="{371F47B5-3393-9B44-8A5D-1AC29CD52A2C}" dt="2020-10-16T14:06:07.928" v="2215" actId="20577"/>
          <ac:spMkLst>
            <pc:docMk/>
            <pc:sldMk cId="289646026" sldId="313"/>
            <ac:spMk id="2" creationId="{B362ADC8-9637-584A-9A03-386253E0C29F}"/>
          </ac:spMkLst>
        </pc:spChg>
      </pc:sldChg>
      <pc:sldChg chg="addSp delSp modSp new">
        <pc:chgData name="Alexander Scott" userId="60900361-c968-457a-be84-5b7d7c948694" providerId="ADAL" clId="{371F47B5-3393-9B44-8A5D-1AC29CD52A2C}" dt="2020-10-16T14:14:04.866" v="2253" actId="14100"/>
        <pc:sldMkLst>
          <pc:docMk/>
          <pc:sldMk cId="2885313054" sldId="314"/>
        </pc:sldMkLst>
        <pc:spChg chg="mod">
          <ac:chgData name="Alexander Scott" userId="60900361-c968-457a-be84-5b7d7c948694" providerId="ADAL" clId="{371F47B5-3393-9B44-8A5D-1AC29CD52A2C}" dt="2020-10-16T14:07:04.693" v="2232" actId="20577"/>
          <ac:spMkLst>
            <pc:docMk/>
            <pc:sldMk cId="2885313054" sldId="314"/>
            <ac:spMk id="2" creationId="{09A9A9AA-8397-F44D-95BE-BBC55F12CAF6}"/>
          </ac:spMkLst>
        </pc:spChg>
        <pc:spChg chg="del">
          <ac:chgData name="Alexander Scott" userId="60900361-c968-457a-be84-5b7d7c948694" providerId="ADAL" clId="{371F47B5-3393-9B44-8A5D-1AC29CD52A2C}" dt="2020-10-16T14:11:17.293" v="2233" actId="931"/>
          <ac:spMkLst>
            <pc:docMk/>
            <pc:sldMk cId="2885313054" sldId="314"/>
            <ac:spMk id="3" creationId="{1EE1D709-4A49-144E-A494-C02ABD1FA5B1}"/>
          </ac:spMkLst>
        </pc:spChg>
        <pc:picChg chg="add mod ord">
          <ac:chgData name="Alexander Scott" userId="60900361-c968-457a-be84-5b7d7c948694" providerId="ADAL" clId="{371F47B5-3393-9B44-8A5D-1AC29CD52A2C}" dt="2020-10-16T14:14:04.866" v="2253" actId="14100"/>
          <ac:picMkLst>
            <pc:docMk/>
            <pc:sldMk cId="2885313054" sldId="314"/>
            <ac:picMk id="4" creationId="{17C6E7C9-CDF1-F349-81F4-1DC007FB24B0}"/>
          </ac:picMkLst>
        </pc:picChg>
        <pc:picChg chg="add mod">
          <ac:chgData name="Alexander Scott" userId="60900361-c968-457a-be84-5b7d7c948694" providerId="ADAL" clId="{371F47B5-3393-9B44-8A5D-1AC29CD52A2C}" dt="2020-10-16T14:14:01.443" v="2252" actId="14100"/>
          <ac:picMkLst>
            <pc:docMk/>
            <pc:sldMk cId="2885313054" sldId="314"/>
            <ac:picMk id="5" creationId="{31EA460A-AC87-FB4A-9C9B-8934D98CF8A2}"/>
          </ac:picMkLst>
        </pc:picChg>
      </pc:sldChg>
      <pc:sldChg chg="new">
        <pc:chgData name="Alexander Scott" userId="60900361-c968-457a-be84-5b7d7c948694" providerId="ADAL" clId="{371F47B5-3393-9B44-8A5D-1AC29CD52A2C}" dt="2020-10-16T14:14:13.690" v="2254" actId="680"/>
        <pc:sldMkLst>
          <pc:docMk/>
          <pc:sldMk cId="2940059319" sldId="315"/>
        </pc:sldMkLst>
      </pc:sldChg>
    </pc:docChg>
  </pc:docChgLst>
  <pc:docChgLst>
    <pc:chgData name="Alexander Scott" userId="S::alexander.scott@uwtsd.ac.uk::60900361-c968-457a-be84-5b7d7c948694" providerId="AD" clId="Web-{4A27C721-27FA-6780-E82F-5CC6A8917B86}"/>
    <pc:docChg chg="addSld delSld modSld sldOrd">
      <pc:chgData name="Alexander Scott" userId="S::alexander.scott@uwtsd.ac.uk::60900361-c968-457a-be84-5b7d7c948694" providerId="AD" clId="Web-{4A27C721-27FA-6780-E82F-5CC6A8917B86}" dt="2020-10-16T15:21:20.092" v="815"/>
      <pc:docMkLst>
        <pc:docMk/>
      </pc:docMkLst>
      <pc:sldChg chg="ord">
        <pc:chgData name="Alexander Scott" userId="S::alexander.scott@uwtsd.ac.uk::60900361-c968-457a-be84-5b7d7c948694" providerId="AD" clId="Web-{4A27C721-27FA-6780-E82F-5CC6A8917B86}" dt="2020-10-16T15:13:00.048" v="711"/>
        <pc:sldMkLst>
          <pc:docMk/>
          <pc:sldMk cId="853129092" sldId="258"/>
        </pc:sldMkLst>
      </pc:sldChg>
      <pc:sldChg chg="addSp delSp modSp ord">
        <pc:chgData name="Alexander Scott" userId="S::alexander.scott@uwtsd.ac.uk::60900361-c968-457a-be84-5b7d7c948694" providerId="AD" clId="Web-{4A27C721-27FA-6780-E82F-5CC6A8917B86}" dt="2020-10-16T15:15:06.125" v="722" actId="1076"/>
        <pc:sldMkLst>
          <pc:docMk/>
          <pc:sldMk cId="415743622" sldId="259"/>
        </pc:sldMkLst>
        <pc:spChg chg="add del mod">
          <ac:chgData name="Alexander Scott" userId="S::alexander.scott@uwtsd.ac.uk::60900361-c968-457a-be84-5b7d7c948694" providerId="AD" clId="Web-{4A27C721-27FA-6780-E82F-5CC6A8917B86}" dt="2020-10-16T15:13:37.438" v="713"/>
          <ac:spMkLst>
            <pc:docMk/>
            <pc:sldMk cId="415743622" sldId="259"/>
            <ac:spMk id="5" creationId="{96E05800-EFED-4B65-BD80-A3A166274004}"/>
          </ac:spMkLst>
        </pc:spChg>
        <pc:picChg chg="add del mod">
          <ac:chgData name="Alexander Scott" userId="S::alexander.scott@uwtsd.ac.uk::60900361-c968-457a-be84-5b7d7c948694" providerId="AD" clId="Web-{4A27C721-27FA-6780-E82F-5CC6A8917B86}" dt="2020-10-16T15:13:41.844" v="715" actId="1076"/>
          <ac:picMkLst>
            <pc:docMk/>
            <pc:sldMk cId="415743622" sldId="259"/>
            <ac:picMk id="4" creationId="{00000000-0000-0000-0000-000000000000}"/>
          </ac:picMkLst>
        </pc:picChg>
        <pc:picChg chg="add mod">
          <ac:chgData name="Alexander Scott" userId="S::alexander.scott@uwtsd.ac.uk::60900361-c968-457a-be84-5b7d7c948694" providerId="AD" clId="Web-{4A27C721-27FA-6780-E82F-5CC6A8917B86}" dt="2020-10-16T15:15:06.125" v="722" actId="1076"/>
          <ac:picMkLst>
            <pc:docMk/>
            <pc:sldMk cId="415743622" sldId="259"/>
            <ac:picMk id="6" creationId="{2362FE4A-0856-42F8-8D31-5D3F17A360DD}"/>
          </ac:picMkLst>
        </pc:picChg>
      </pc:sldChg>
      <pc:sldChg chg="ord">
        <pc:chgData name="Alexander Scott" userId="S::alexander.scott@uwtsd.ac.uk::60900361-c968-457a-be84-5b7d7c948694" providerId="AD" clId="Web-{4A27C721-27FA-6780-E82F-5CC6A8917B86}" dt="2020-10-16T15:21:20.092" v="815"/>
        <pc:sldMkLst>
          <pc:docMk/>
          <pc:sldMk cId="4171446883" sldId="260"/>
        </pc:sldMkLst>
      </pc:sldChg>
      <pc:sldChg chg="addSp delSp modSp">
        <pc:chgData name="Alexander Scott" userId="S::alexander.scott@uwtsd.ac.uk::60900361-c968-457a-be84-5b7d7c948694" providerId="AD" clId="Web-{4A27C721-27FA-6780-E82F-5CC6A8917B86}" dt="2020-10-16T15:18:40.749" v="808" actId="14100"/>
        <pc:sldMkLst>
          <pc:docMk/>
          <pc:sldMk cId="2433096248" sldId="261"/>
        </pc:sldMkLst>
        <pc:spChg chg="add del mod">
          <ac:chgData name="Alexander Scott" userId="S::alexander.scott@uwtsd.ac.uk::60900361-c968-457a-be84-5b7d7c948694" providerId="AD" clId="Web-{4A27C721-27FA-6780-E82F-5CC6A8917B86}" dt="2020-10-16T15:15:55.593" v="723"/>
          <ac:spMkLst>
            <pc:docMk/>
            <pc:sldMk cId="2433096248" sldId="261"/>
            <ac:spMk id="5" creationId="{14B1D233-C802-4A11-B964-BDB25EC78B04}"/>
          </ac:spMkLst>
        </pc:spChg>
        <pc:picChg chg="del">
          <ac:chgData name="Alexander Scott" userId="S::alexander.scott@uwtsd.ac.uk::60900361-c968-457a-be84-5b7d7c948694" providerId="AD" clId="Web-{4A27C721-27FA-6780-E82F-5CC6A8917B86}" dt="2020-10-16T15:14:36.282" v="717"/>
          <ac:picMkLst>
            <pc:docMk/>
            <pc:sldMk cId="2433096248" sldId="261"/>
            <ac:picMk id="4" creationId="{00000000-0000-0000-0000-000000000000}"/>
          </ac:picMkLst>
        </pc:picChg>
        <pc:picChg chg="add mod modCrop">
          <ac:chgData name="Alexander Scott" userId="S::alexander.scott@uwtsd.ac.uk::60900361-c968-457a-be84-5b7d7c948694" providerId="AD" clId="Web-{4A27C721-27FA-6780-E82F-5CC6A8917B86}" dt="2020-10-16T15:16:19.593" v="731" actId="1076"/>
          <ac:picMkLst>
            <pc:docMk/>
            <pc:sldMk cId="2433096248" sldId="261"/>
            <ac:picMk id="7" creationId="{900B9D97-22B9-4450-9829-D94A0C51DCD6}"/>
          </ac:picMkLst>
        </pc:picChg>
        <pc:picChg chg="add mod ord">
          <ac:chgData name="Alexander Scott" userId="S::alexander.scott@uwtsd.ac.uk::60900361-c968-457a-be84-5b7d7c948694" providerId="AD" clId="Web-{4A27C721-27FA-6780-E82F-5CC6A8917B86}" dt="2020-10-16T15:17:56.983" v="800" actId="1076"/>
          <ac:picMkLst>
            <pc:docMk/>
            <pc:sldMk cId="2433096248" sldId="261"/>
            <ac:picMk id="8" creationId="{64C133FB-661D-46AE-9344-4F89141F31C3}"/>
          </ac:picMkLst>
        </pc:picChg>
        <pc:picChg chg="add del mod">
          <ac:chgData name="Alexander Scott" userId="S::alexander.scott@uwtsd.ac.uk::60900361-c968-457a-be84-5b7d7c948694" providerId="AD" clId="Web-{4A27C721-27FA-6780-E82F-5CC6A8917B86}" dt="2020-10-16T15:18:20.921" v="801"/>
          <ac:picMkLst>
            <pc:docMk/>
            <pc:sldMk cId="2433096248" sldId="261"/>
            <ac:picMk id="9" creationId="{B0412B88-8A59-4B91-AD30-DA0C113E85AB}"/>
          </ac:picMkLst>
        </pc:picChg>
        <pc:picChg chg="add mod">
          <ac:chgData name="Alexander Scott" userId="S::alexander.scott@uwtsd.ac.uk::60900361-c968-457a-be84-5b7d7c948694" providerId="AD" clId="Web-{4A27C721-27FA-6780-E82F-5CC6A8917B86}" dt="2020-10-16T15:18:40.749" v="808" actId="14100"/>
          <ac:picMkLst>
            <pc:docMk/>
            <pc:sldMk cId="2433096248" sldId="261"/>
            <ac:picMk id="10" creationId="{BCCF0D57-7C19-4ACC-AA2F-03E6C1CA2D8E}"/>
          </ac:picMkLst>
        </pc:picChg>
      </pc:sldChg>
      <pc:sldChg chg="del">
        <pc:chgData name="Alexander Scott" userId="S::alexander.scott@uwtsd.ac.uk::60900361-c968-457a-be84-5b7d7c948694" providerId="AD" clId="Web-{4A27C721-27FA-6780-E82F-5CC6A8917B86}" dt="2020-10-16T14:48:46.869" v="317"/>
        <pc:sldMkLst>
          <pc:docMk/>
          <pc:sldMk cId="3484794363" sldId="266"/>
        </pc:sldMkLst>
      </pc:sldChg>
      <pc:sldChg chg="del">
        <pc:chgData name="Alexander Scott" userId="S::alexander.scott@uwtsd.ac.uk::60900361-c968-457a-be84-5b7d7c948694" providerId="AD" clId="Web-{4A27C721-27FA-6780-E82F-5CC6A8917B86}" dt="2020-10-16T14:48:53.009" v="318"/>
        <pc:sldMkLst>
          <pc:docMk/>
          <pc:sldMk cId="776849169" sldId="267"/>
        </pc:sldMkLst>
      </pc:sldChg>
      <pc:sldChg chg="ord">
        <pc:chgData name="Alexander Scott" userId="S::alexander.scott@uwtsd.ac.uk::60900361-c968-457a-be84-5b7d7c948694" providerId="AD" clId="Web-{4A27C721-27FA-6780-E82F-5CC6A8917B86}" dt="2020-10-16T14:49:22.041" v="321"/>
        <pc:sldMkLst>
          <pc:docMk/>
          <pc:sldMk cId="3641660937" sldId="268"/>
        </pc:sldMkLst>
      </pc:sldChg>
      <pc:sldChg chg="ord">
        <pc:chgData name="Alexander Scott" userId="S::alexander.scott@uwtsd.ac.uk::60900361-c968-457a-be84-5b7d7c948694" providerId="AD" clId="Web-{4A27C721-27FA-6780-E82F-5CC6A8917B86}" dt="2020-10-16T14:49:22.041" v="320"/>
        <pc:sldMkLst>
          <pc:docMk/>
          <pc:sldMk cId="583967947" sldId="269"/>
        </pc:sldMkLst>
      </pc:sldChg>
      <pc:sldChg chg="add del ord">
        <pc:chgData name="Alexander Scott" userId="S::alexander.scott@uwtsd.ac.uk::60900361-c968-457a-be84-5b7d7c948694" providerId="AD" clId="Web-{4A27C721-27FA-6780-E82F-5CC6A8917B86}" dt="2020-10-16T14:52:33.461" v="371"/>
        <pc:sldMkLst>
          <pc:docMk/>
          <pc:sldMk cId="2611352375" sldId="271"/>
        </pc:sldMkLst>
      </pc:sldChg>
      <pc:sldChg chg="ord">
        <pc:chgData name="Alexander Scott" userId="S::alexander.scott@uwtsd.ac.uk::60900361-c968-457a-be84-5b7d7c948694" providerId="AD" clId="Web-{4A27C721-27FA-6780-E82F-5CC6A8917B86}" dt="2020-10-16T14:58:44.678" v="486"/>
        <pc:sldMkLst>
          <pc:docMk/>
          <pc:sldMk cId="1477621555" sldId="272"/>
        </pc:sldMkLst>
      </pc:sldChg>
      <pc:sldChg chg="ord">
        <pc:chgData name="Alexander Scott" userId="S::alexander.scott@uwtsd.ac.uk::60900361-c968-457a-be84-5b7d7c948694" providerId="AD" clId="Web-{4A27C721-27FA-6780-E82F-5CC6A8917B86}" dt="2020-10-16T14:58:53.990" v="487"/>
        <pc:sldMkLst>
          <pc:docMk/>
          <pc:sldMk cId="3092971933" sldId="273"/>
        </pc:sldMkLst>
      </pc:sldChg>
      <pc:sldChg chg="ord">
        <pc:chgData name="Alexander Scott" userId="S::alexander.scott@uwtsd.ac.uk::60900361-c968-457a-be84-5b7d7c948694" providerId="AD" clId="Web-{4A27C721-27FA-6780-E82F-5CC6A8917B86}" dt="2020-10-16T15:09:56.205" v="666"/>
        <pc:sldMkLst>
          <pc:docMk/>
          <pc:sldMk cId="4219982267" sldId="274"/>
        </pc:sldMkLst>
      </pc:sldChg>
      <pc:sldChg chg="modSp ord">
        <pc:chgData name="Alexander Scott" userId="S::alexander.scott@uwtsd.ac.uk::60900361-c968-457a-be84-5b7d7c948694" providerId="AD" clId="Web-{4A27C721-27FA-6780-E82F-5CC6A8917B86}" dt="2020-10-16T14:51:42.790" v="368" actId="20577"/>
        <pc:sldMkLst>
          <pc:docMk/>
          <pc:sldMk cId="1629786980" sldId="287"/>
        </pc:sldMkLst>
        <pc:spChg chg="mod">
          <ac:chgData name="Alexander Scott" userId="S::alexander.scott@uwtsd.ac.uk::60900361-c968-457a-be84-5b7d7c948694" providerId="AD" clId="Web-{4A27C721-27FA-6780-E82F-5CC6A8917B86}" dt="2020-10-16T14:51:42.790" v="368" actId="20577"/>
          <ac:spMkLst>
            <pc:docMk/>
            <pc:sldMk cId="1629786980" sldId="287"/>
            <ac:spMk id="10" creationId="{00000000-0000-0000-0000-000000000000}"/>
          </ac:spMkLst>
        </pc:spChg>
      </pc:sldChg>
      <pc:sldChg chg="ord">
        <pc:chgData name="Alexander Scott" userId="S::alexander.scott@uwtsd.ac.uk::60900361-c968-457a-be84-5b7d7c948694" providerId="AD" clId="Web-{4A27C721-27FA-6780-E82F-5CC6A8917B86}" dt="2020-10-16T14:50:58.071" v="354"/>
        <pc:sldMkLst>
          <pc:docMk/>
          <pc:sldMk cId="487771749" sldId="291"/>
        </pc:sldMkLst>
      </pc:sldChg>
      <pc:sldChg chg="ord">
        <pc:chgData name="Alexander Scott" userId="S::alexander.scott@uwtsd.ac.uk::60900361-c968-457a-be84-5b7d7c948694" providerId="AD" clId="Web-{4A27C721-27FA-6780-E82F-5CC6A8917B86}" dt="2020-10-16T14:48:26.385" v="316"/>
        <pc:sldMkLst>
          <pc:docMk/>
          <pc:sldMk cId="4169724456" sldId="292"/>
        </pc:sldMkLst>
      </pc:sldChg>
      <pc:sldChg chg="ord">
        <pc:chgData name="Alexander Scott" userId="S::alexander.scott@uwtsd.ac.uk::60900361-c968-457a-be84-5b7d7c948694" providerId="AD" clId="Web-{4A27C721-27FA-6780-E82F-5CC6A8917B86}" dt="2020-10-16T14:58:37.740" v="485"/>
        <pc:sldMkLst>
          <pc:docMk/>
          <pc:sldMk cId="69867936" sldId="298"/>
        </pc:sldMkLst>
      </pc:sldChg>
      <pc:sldChg chg="ord">
        <pc:chgData name="Alexander Scott" userId="S::alexander.scott@uwtsd.ac.uk::60900361-c968-457a-be84-5b7d7c948694" providerId="AD" clId="Web-{4A27C721-27FA-6780-E82F-5CC6A8917B86}" dt="2020-10-16T14:58:30.912" v="484"/>
        <pc:sldMkLst>
          <pc:docMk/>
          <pc:sldMk cId="2508584773" sldId="299"/>
        </pc:sldMkLst>
      </pc:sldChg>
      <pc:sldChg chg="modSp">
        <pc:chgData name="Alexander Scott" userId="S::alexander.scott@uwtsd.ac.uk::60900361-c968-457a-be84-5b7d7c948694" providerId="AD" clId="Web-{4A27C721-27FA-6780-E82F-5CC6A8917B86}" dt="2020-10-16T14:58:14.803" v="482" actId="20577"/>
        <pc:sldMkLst>
          <pc:docMk/>
          <pc:sldMk cId="1711712856" sldId="302"/>
        </pc:sldMkLst>
        <pc:spChg chg="mod">
          <ac:chgData name="Alexander Scott" userId="S::alexander.scott@uwtsd.ac.uk::60900361-c968-457a-be84-5b7d7c948694" providerId="AD" clId="Web-{4A27C721-27FA-6780-E82F-5CC6A8917B86}" dt="2020-10-16T14:58:14.803" v="482" actId="20577"/>
          <ac:spMkLst>
            <pc:docMk/>
            <pc:sldMk cId="1711712856" sldId="302"/>
            <ac:spMk id="3" creationId="{832F6E90-133E-9D46-850B-0F2B618667EB}"/>
          </ac:spMkLst>
        </pc:spChg>
      </pc:sldChg>
      <pc:sldChg chg="modSp">
        <pc:chgData name="Alexander Scott" userId="S::alexander.scott@uwtsd.ac.uk::60900361-c968-457a-be84-5b7d7c948694" providerId="AD" clId="Web-{4A27C721-27FA-6780-E82F-5CC6A8917B86}" dt="2020-10-16T14:52:58.539" v="375" actId="20577"/>
        <pc:sldMkLst>
          <pc:docMk/>
          <pc:sldMk cId="886903959" sldId="303"/>
        </pc:sldMkLst>
        <pc:spChg chg="mod">
          <ac:chgData name="Alexander Scott" userId="S::alexander.scott@uwtsd.ac.uk::60900361-c968-457a-be84-5b7d7c948694" providerId="AD" clId="Web-{4A27C721-27FA-6780-E82F-5CC6A8917B86}" dt="2020-10-16T14:52:58.539" v="375" actId="20577"/>
          <ac:spMkLst>
            <pc:docMk/>
            <pc:sldMk cId="886903959" sldId="303"/>
            <ac:spMk id="3" creationId="{286230BF-961C-2745-A0B9-74A7DD6C2BB4}"/>
          </ac:spMkLst>
        </pc:spChg>
      </pc:sldChg>
      <pc:sldChg chg="modSp ord">
        <pc:chgData name="Alexander Scott" userId="S::alexander.scott@uwtsd.ac.uk::60900361-c968-457a-be84-5b7d7c948694" providerId="AD" clId="Web-{4A27C721-27FA-6780-E82F-5CC6A8917B86}" dt="2020-10-16T14:23:25.706" v="135"/>
        <pc:sldMkLst>
          <pc:docMk/>
          <pc:sldMk cId="3564130254" sldId="305"/>
        </pc:sldMkLst>
        <pc:spChg chg="mod">
          <ac:chgData name="Alexander Scott" userId="S::alexander.scott@uwtsd.ac.uk::60900361-c968-457a-be84-5b7d7c948694" providerId="AD" clId="Web-{4A27C721-27FA-6780-E82F-5CC6A8917B86}" dt="2020-10-16T14:23:25.378" v="133" actId="20577"/>
          <ac:spMkLst>
            <pc:docMk/>
            <pc:sldMk cId="3564130254" sldId="305"/>
            <ac:spMk id="3" creationId="{BE3C9A50-DE86-4A4B-B119-AB7203DF96E7}"/>
          </ac:spMkLst>
        </pc:spChg>
      </pc:sldChg>
      <pc:sldChg chg="ord">
        <pc:chgData name="Alexander Scott" userId="S::alexander.scott@uwtsd.ac.uk::60900361-c968-457a-be84-5b7d7c948694" providerId="AD" clId="Web-{4A27C721-27FA-6780-E82F-5CC6A8917B86}" dt="2020-10-16T14:50:45.665" v="353"/>
        <pc:sldMkLst>
          <pc:docMk/>
          <pc:sldMk cId="1364095506" sldId="306"/>
        </pc:sldMkLst>
      </pc:sldChg>
      <pc:sldChg chg="ord">
        <pc:chgData name="Alexander Scott" userId="S::alexander.scott@uwtsd.ac.uk::60900361-c968-457a-be84-5b7d7c948694" providerId="AD" clId="Web-{4A27C721-27FA-6780-E82F-5CC6A8917B86}" dt="2020-10-16T14:23:31.222" v="136"/>
        <pc:sldMkLst>
          <pc:docMk/>
          <pc:sldMk cId="289249563" sldId="308"/>
        </pc:sldMkLst>
      </pc:sldChg>
      <pc:sldChg chg="modSp">
        <pc:chgData name="Alexander Scott" userId="S::alexander.scott@uwtsd.ac.uk::60900361-c968-457a-be84-5b7d7c948694" providerId="AD" clId="Web-{4A27C721-27FA-6780-E82F-5CC6A8917B86}" dt="2020-10-16T14:53:08.149" v="379" actId="20577"/>
        <pc:sldMkLst>
          <pc:docMk/>
          <pc:sldMk cId="4178854980" sldId="309"/>
        </pc:sldMkLst>
        <pc:spChg chg="mod">
          <ac:chgData name="Alexander Scott" userId="S::alexander.scott@uwtsd.ac.uk::60900361-c968-457a-be84-5b7d7c948694" providerId="AD" clId="Web-{4A27C721-27FA-6780-E82F-5CC6A8917B86}" dt="2020-10-16T14:53:08.149" v="379" actId="20577"/>
          <ac:spMkLst>
            <pc:docMk/>
            <pc:sldMk cId="4178854980" sldId="309"/>
            <ac:spMk id="2" creationId="{15619EAF-7766-6545-9248-DCC20A8C6058}"/>
          </ac:spMkLst>
        </pc:spChg>
      </pc:sldChg>
      <pc:sldChg chg="addSp delSp modSp ord">
        <pc:chgData name="Alexander Scott" userId="S::alexander.scott@uwtsd.ac.uk::60900361-c968-457a-be84-5b7d7c948694" providerId="AD" clId="Web-{4A27C721-27FA-6780-E82F-5CC6A8917B86}" dt="2020-10-16T14:50:42.431" v="352"/>
        <pc:sldMkLst>
          <pc:docMk/>
          <pc:sldMk cId="893862358" sldId="311"/>
        </pc:sldMkLst>
        <pc:spChg chg="del">
          <ac:chgData name="Alexander Scott" userId="S::alexander.scott@uwtsd.ac.uk::60900361-c968-457a-be84-5b7d7c948694" providerId="AD" clId="Web-{4A27C721-27FA-6780-E82F-5CC6A8917B86}" dt="2020-10-16T14:26:45.096" v="162"/>
          <ac:spMkLst>
            <pc:docMk/>
            <pc:sldMk cId="893862358" sldId="311"/>
            <ac:spMk id="3" creationId="{4DC89CAE-6847-C244-8198-D2D2564C6C08}"/>
          </ac:spMkLst>
        </pc:spChg>
        <pc:picChg chg="mod">
          <ac:chgData name="Alexander Scott" userId="S::alexander.scott@uwtsd.ac.uk::60900361-c968-457a-be84-5b7d7c948694" providerId="AD" clId="Web-{4A27C721-27FA-6780-E82F-5CC6A8917B86}" dt="2020-10-16T14:26:59.955" v="166" actId="1076"/>
          <ac:picMkLst>
            <pc:docMk/>
            <pc:sldMk cId="893862358" sldId="311"/>
            <ac:picMk id="4" creationId="{144772FB-977C-5847-91F3-D20C136E63B3}"/>
          </ac:picMkLst>
        </pc:picChg>
        <pc:picChg chg="add mod ord">
          <ac:chgData name="Alexander Scott" userId="S::alexander.scott@uwtsd.ac.uk::60900361-c968-457a-be84-5b7d7c948694" providerId="AD" clId="Web-{4A27C721-27FA-6780-E82F-5CC6A8917B86}" dt="2020-10-16T14:26:48.845" v="163" actId="1076"/>
          <ac:picMkLst>
            <pc:docMk/>
            <pc:sldMk cId="893862358" sldId="311"/>
            <ac:picMk id="6" creationId="{B83DB99C-FBB3-4639-8DB6-FC4E0653163D}"/>
          </ac:picMkLst>
        </pc:picChg>
      </pc:sldChg>
      <pc:sldChg chg="modSp ord">
        <pc:chgData name="Alexander Scott" userId="S::alexander.scott@uwtsd.ac.uk::60900361-c968-457a-be84-5b7d7c948694" providerId="AD" clId="Web-{4A27C721-27FA-6780-E82F-5CC6A8917B86}" dt="2020-10-16T14:53:39.211" v="397" actId="20577"/>
        <pc:sldMkLst>
          <pc:docMk/>
          <pc:sldMk cId="1218799301" sldId="312"/>
        </pc:sldMkLst>
        <pc:spChg chg="mod">
          <ac:chgData name="Alexander Scott" userId="S::alexander.scott@uwtsd.ac.uk::60900361-c968-457a-be84-5b7d7c948694" providerId="AD" clId="Web-{4A27C721-27FA-6780-E82F-5CC6A8917B86}" dt="2020-10-16T14:53:39.211" v="397" actId="20577"/>
          <ac:spMkLst>
            <pc:docMk/>
            <pc:sldMk cId="1218799301" sldId="312"/>
            <ac:spMk id="3" creationId="{286230BF-961C-2745-A0B9-74A7DD6C2BB4}"/>
          </ac:spMkLst>
        </pc:spChg>
      </pc:sldChg>
      <pc:sldChg chg="del">
        <pc:chgData name="Alexander Scott" userId="S::alexander.scott@uwtsd.ac.uk::60900361-c968-457a-be84-5b7d7c948694" providerId="AD" clId="Web-{4A27C721-27FA-6780-E82F-5CC6A8917B86}" dt="2020-10-16T14:51:01.352" v="355"/>
        <pc:sldMkLst>
          <pc:docMk/>
          <pc:sldMk cId="289646026" sldId="313"/>
        </pc:sldMkLst>
      </pc:sldChg>
      <pc:sldChg chg="ord">
        <pc:chgData name="Alexander Scott" userId="S::alexander.scott@uwtsd.ac.uk::60900361-c968-457a-be84-5b7d7c948694" providerId="AD" clId="Web-{4A27C721-27FA-6780-E82F-5CC6A8917B86}" dt="2020-10-16T14:54:30.414" v="404"/>
        <pc:sldMkLst>
          <pc:docMk/>
          <pc:sldMk cId="2885313054" sldId="314"/>
        </pc:sldMkLst>
      </pc:sldChg>
      <pc:sldChg chg="del">
        <pc:chgData name="Alexander Scott" userId="S::alexander.scott@uwtsd.ac.uk::60900361-c968-457a-be84-5b7d7c948694" providerId="AD" clId="Web-{4A27C721-27FA-6780-E82F-5CC6A8917B86}" dt="2020-10-16T14:58:58.412" v="488"/>
        <pc:sldMkLst>
          <pc:docMk/>
          <pc:sldMk cId="2940059319" sldId="315"/>
        </pc:sldMkLst>
      </pc:sldChg>
      <pc:sldChg chg="addSp delSp modSp new mod ord setBg setClrOvrMap">
        <pc:chgData name="Alexander Scott" userId="S::alexander.scott@uwtsd.ac.uk::60900361-c968-457a-be84-5b7d7c948694" providerId="AD" clId="Web-{4A27C721-27FA-6780-E82F-5CC6A8917B86}" dt="2020-10-16T14:54:36.586" v="405"/>
        <pc:sldMkLst>
          <pc:docMk/>
          <pc:sldMk cId="3783874199" sldId="316"/>
        </pc:sldMkLst>
        <pc:spChg chg="mod ord">
          <ac:chgData name="Alexander Scott" userId="S::alexander.scott@uwtsd.ac.uk::60900361-c968-457a-be84-5b7d7c948694" providerId="AD" clId="Web-{4A27C721-27FA-6780-E82F-5CC6A8917B86}" dt="2020-10-16T14:19:47.442" v="125" actId="20577"/>
          <ac:spMkLst>
            <pc:docMk/>
            <pc:sldMk cId="3783874199" sldId="316"/>
            <ac:spMk id="2" creationId="{2CB8AF37-D829-47E1-9359-5A6D36BE8E2F}"/>
          </ac:spMkLst>
        </pc:spChg>
        <pc:spChg chg="del">
          <ac:chgData name="Alexander Scott" userId="S::alexander.scott@uwtsd.ac.uk::60900361-c968-457a-be84-5b7d7c948694" providerId="AD" clId="Web-{4A27C721-27FA-6780-E82F-5CC6A8917B86}" dt="2020-10-16T14:17:56.849" v="37"/>
          <ac:spMkLst>
            <pc:docMk/>
            <pc:sldMk cId="3783874199" sldId="316"/>
            <ac:spMk id="3" creationId="{3B963C3E-E864-47BC-B1A1-2B60E51885E2}"/>
          </ac:spMkLst>
        </pc:spChg>
        <pc:spChg chg="add del mod">
          <ac:chgData name="Alexander Scott" userId="S::alexander.scott@uwtsd.ac.uk::60900361-c968-457a-be84-5b7d7c948694" providerId="AD" clId="Web-{4A27C721-27FA-6780-E82F-5CC6A8917B86}" dt="2020-10-16T14:18:38.755" v="102"/>
          <ac:spMkLst>
            <pc:docMk/>
            <pc:sldMk cId="3783874199" sldId="316"/>
            <ac:spMk id="8" creationId="{7DD60980-6717-4E1B-8450-BBC718F4A81F}"/>
          </ac:spMkLst>
        </pc:spChg>
        <pc:spChg chg="add del">
          <ac:chgData name="Alexander Scott" userId="S::alexander.scott@uwtsd.ac.uk::60900361-c968-457a-be84-5b7d7c948694" providerId="AD" clId="Web-{4A27C721-27FA-6780-E82F-5CC6A8917B86}" dt="2020-10-16T14:18:55.895" v="104"/>
          <ac:spMkLst>
            <pc:docMk/>
            <pc:sldMk cId="3783874199" sldId="316"/>
            <ac:spMk id="11" creationId="{5E8D2E83-FB3A-40E7-A9E5-7AB389D612B4}"/>
          </ac:spMkLst>
        </pc:spChg>
        <pc:spChg chg="add">
          <ac:chgData name="Alexander Scott" userId="S::alexander.scott@uwtsd.ac.uk::60900361-c968-457a-be84-5b7d7c948694" providerId="AD" clId="Web-{4A27C721-27FA-6780-E82F-5CC6A8917B86}" dt="2020-10-16T14:18:55.895" v="104"/>
          <ac:spMkLst>
            <pc:docMk/>
            <pc:sldMk cId="3783874199" sldId="316"/>
            <ac:spMk id="16" creationId="{37C89E4B-3C9F-44B9-8B86-D9E3D112D8EC}"/>
          </ac:spMkLst>
        </pc:spChg>
        <pc:picChg chg="add mod ord">
          <ac:chgData name="Alexander Scott" userId="S::alexander.scott@uwtsd.ac.uk::60900361-c968-457a-be84-5b7d7c948694" providerId="AD" clId="Web-{4A27C721-27FA-6780-E82F-5CC6A8917B86}" dt="2020-10-16T14:19:57.707" v="128" actId="14100"/>
          <ac:picMkLst>
            <pc:docMk/>
            <pc:sldMk cId="3783874199" sldId="316"/>
            <ac:picMk id="4" creationId="{24D2AEF0-44BC-49AC-980A-DC6B1574F900}"/>
          </ac:picMkLst>
        </pc:picChg>
        <pc:cxnChg chg="add">
          <ac:chgData name="Alexander Scott" userId="S::alexander.scott@uwtsd.ac.uk::60900361-c968-457a-be84-5b7d7c948694" providerId="AD" clId="Web-{4A27C721-27FA-6780-E82F-5CC6A8917B86}" dt="2020-10-16T14:18:55.895" v="104"/>
          <ac:cxnSpMkLst>
            <pc:docMk/>
            <pc:sldMk cId="3783874199" sldId="316"/>
            <ac:cxnSpMk id="18" creationId="{AA2EAA10-076F-46BD-8F0F-B9A2FB77A85C}"/>
          </ac:cxnSpMkLst>
        </pc:cxnChg>
        <pc:cxnChg chg="add">
          <ac:chgData name="Alexander Scott" userId="S::alexander.scott@uwtsd.ac.uk::60900361-c968-457a-be84-5b7d7c948694" providerId="AD" clId="Web-{4A27C721-27FA-6780-E82F-5CC6A8917B86}" dt="2020-10-16T14:18:55.895" v="104"/>
          <ac:cxnSpMkLst>
            <pc:docMk/>
            <pc:sldMk cId="3783874199" sldId="316"/>
            <ac:cxnSpMk id="20" creationId="{D891E407-403B-4764-86C9-33A56D3BCAA3}"/>
          </ac:cxnSpMkLst>
        </pc:cxnChg>
      </pc:sldChg>
      <pc:sldChg chg="new del">
        <pc:chgData name="Alexander Scott" userId="S::alexander.scott@uwtsd.ac.uk::60900361-c968-457a-be84-5b7d7c948694" providerId="AD" clId="Web-{4A27C721-27FA-6780-E82F-5CC6A8917B86}" dt="2020-10-16T14:59:00.553" v="489"/>
        <pc:sldMkLst>
          <pc:docMk/>
          <pc:sldMk cId="2410119665" sldId="317"/>
        </pc:sldMkLst>
      </pc:sldChg>
      <pc:sldChg chg="addSp delSp modSp new">
        <pc:chgData name="Alexander Scott" userId="S::alexander.scott@uwtsd.ac.uk::60900361-c968-457a-be84-5b7d7c948694" providerId="AD" clId="Web-{4A27C721-27FA-6780-E82F-5CC6A8917B86}" dt="2020-10-16T14:28:24.423" v="177" actId="1076"/>
        <pc:sldMkLst>
          <pc:docMk/>
          <pc:sldMk cId="2551002907" sldId="318"/>
        </pc:sldMkLst>
        <pc:spChg chg="mod">
          <ac:chgData name="Alexander Scott" userId="S::alexander.scott@uwtsd.ac.uk::60900361-c968-457a-be84-5b7d7c948694" providerId="AD" clId="Web-{4A27C721-27FA-6780-E82F-5CC6A8917B86}" dt="2020-10-16T14:28:15.892" v="172" actId="20577"/>
          <ac:spMkLst>
            <pc:docMk/>
            <pc:sldMk cId="2551002907" sldId="318"/>
            <ac:spMk id="2" creationId="{1BB176E2-F60C-4497-A74D-FAFF7F75A483}"/>
          </ac:spMkLst>
        </pc:spChg>
        <pc:spChg chg="del">
          <ac:chgData name="Alexander Scott" userId="S::alexander.scott@uwtsd.ac.uk::60900361-c968-457a-be84-5b7d7c948694" providerId="AD" clId="Web-{4A27C721-27FA-6780-E82F-5CC6A8917B86}" dt="2020-10-16T14:25:16.659" v="143"/>
          <ac:spMkLst>
            <pc:docMk/>
            <pc:sldMk cId="2551002907" sldId="318"/>
            <ac:spMk id="3" creationId="{79E7FD65-5D38-4BA2-A96E-9F1541A80F2E}"/>
          </ac:spMkLst>
        </pc:spChg>
        <pc:spChg chg="add del mod">
          <ac:chgData name="Alexander Scott" userId="S::alexander.scott@uwtsd.ac.uk::60900361-c968-457a-be84-5b7d7c948694" providerId="AD" clId="Web-{4A27C721-27FA-6780-E82F-5CC6A8917B86}" dt="2020-10-16T14:25:05.690" v="142"/>
          <ac:spMkLst>
            <pc:docMk/>
            <pc:sldMk cId="2551002907" sldId="318"/>
            <ac:spMk id="4" creationId="{F40103D4-7450-4585-9E6D-1D9FD777467C}"/>
          </ac:spMkLst>
        </pc:spChg>
        <pc:picChg chg="add mod ord">
          <ac:chgData name="Alexander Scott" userId="S::alexander.scott@uwtsd.ac.uk::60900361-c968-457a-be84-5b7d7c948694" providerId="AD" clId="Web-{4A27C721-27FA-6780-E82F-5CC6A8917B86}" dt="2020-10-16T14:28:24.423" v="177" actId="1076"/>
          <ac:picMkLst>
            <pc:docMk/>
            <pc:sldMk cId="2551002907" sldId="318"/>
            <ac:picMk id="5" creationId="{4822BC3A-2E5E-434B-9524-A866A3A76CC3}"/>
          </ac:picMkLst>
        </pc:picChg>
        <pc:picChg chg="add mod">
          <ac:chgData name="Alexander Scott" userId="S::alexander.scott@uwtsd.ac.uk::60900361-c968-457a-be84-5b7d7c948694" providerId="AD" clId="Web-{4A27C721-27FA-6780-E82F-5CC6A8917B86}" dt="2020-10-16T14:28:18.939" v="175" actId="14100"/>
          <ac:picMkLst>
            <pc:docMk/>
            <pc:sldMk cId="2551002907" sldId="318"/>
            <ac:picMk id="6" creationId="{68F84109-1ECE-4B78-B98E-57D6FEAFEB1D}"/>
          </ac:picMkLst>
        </pc:picChg>
        <pc:picChg chg="add mod">
          <ac:chgData name="Alexander Scott" userId="S::alexander.scott@uwtsd.ac.uk::60900361-c968-457a-be84-5b7d7c948694" providerId="AD" clId="Web-{4A27C721-27FA-6780-E82F-5CC6A8917B86}" dt="2020-10-16T14:28:12.095" v="171" actId="14100"/>
          <ac:picMkLst>
            <pc:docMk/>
            <pc:sldMk cId="2551002907" sldId="318"/>
            <ac:picMk id="7" creationId="{FD5EC7F6-515F-4902-9296-4EE823DCFB65}"/>
          </ac:picMkLst>
        </pc:picChg>
      </pc:sldChg>
      <pc:sldChg chg="addSp delSp modSp new mod ord setBg">
        <pc:chgData name="Alexander Scott" userId="S::alexander.scott@uwtsd.ac.uk::60900361-c968-457a-be84-5b7d7c948694" providerId="AD" clId="Web-{4A27C721-27FA-6780-E82F-5CC6A8917B86}" dt="2020-10-16T14:54:07.383" v="401" actId="20577"/>
        <pc:sldMkLst>
          <pc:docMk/>
          <pc:sldMk cId="4065926168" sldId="319"/>
        </pc:sldMkLst>
        <pc:spChg chg="mod ord">
          <ac:chgData name="Alexander Scott" userId="S::alexander.scott@uwtsd.ac.uk::60900361-c968-457a-be84-5b7d7c948694" providerId="AD" clId="Web-{4A27C721-27FA-6780-E82F-5CC6A8917B86}" dt="2020-10-16T14:54:07.383" v="401" actId="20577"/>
          <ac:spMkLst>
            <pc:docMk/>
            <pc:sldMk cId="4065926168" sldId="319"/>
            <ac:spMk id="2" creationId="{F61FD66F-00BC-462A-8F99-20A51AB8FD8F}"/>
          </ac:spMkLst>
        </pc:spChg>
        <pc:spChg chg="del">
          <ac:chgData name="Alexander Scott" userId="S::alexander.scott@uwtsd.ac.uk::60900361-c968-457a-be84-5b7d7c948694" providerId="AD" clId="Web-{4A27C721-27FA-6780-E82F-5CC6A8917B86}" dt="2020-10-16T14:30:49.953" v="195"/>
          <ac:spMkLst>
            <pc:docMk/>
            <pc:sldMk cId="4065926168" sldId="319"/>
            <ac:spMk id="3" creationId="{0FCE0ED1-6A5F-4566-9E31-D3BCB38E58DD}"/>
          </ac:spMkLst>
        </pc:spChg>
        <pc:spChg chg="add del">
          <ac:chgData name="Alexander Scott" userId="S::alexander.scott@uwtsd.ac.uk::60900361-c968-457a-be84-5b7d7c948694" providerId="AD" clId="Web-{4A27C721-27FA-6780-E82F-5CC6A8917B86}" dt="2020-10-16T14:31:08.828" v="199"/>
          <ac:spMkLst>
            <pc:docMk/>
            <pc:sldMk cId="4065926168" sldId="319"/>
            <ac:spMk id="9" creationId="{37C89E4B-3C9F-44B9-8B86-D9E3D112D8EC}"/>
          </ac:spMkLst>
        </pc:spChg>
        <pc:picChg chg="add mod ord">
          <ac:chgData name="Alexander Scott" userId="S::alexander.scott@uwtsd.ac.uk::60900361-c968-457a-be84-5b7d7c948694" providerId="AD" clId="Web-{4A27C721-27FA-6780-E82F-5CC6A8917B86}" dt="2020-10-16T14:31:08.828" v="199"/>
          <ac:picMkLst>
            <pc:docMk/>
            <pc:sldMk cId="4065926168" sldId="319"/>
            <ac:picMk id="4" creationId="{1B47488C-DA52-44A2-BB05-46ECF20603B6}"/>
          </ac:picMkLst>
        </pc:picChg>
        <pc:cxnChg chg="add del">
          <ac:chgData name="Alexander Scott" userId="S::alexander.scott@uwtsd.ac.uk::60900361-c968-457a-be84-5b7d7c948694" providerId="AD" clId="Web-{4A27C721-27FA-6780-E82F-5CC6A8917B86}" dt="2020-10-16T14:31:08.828" v="199"/>
          <ac:cxnSpMkLst>
            <pc:docMk/>
            <pc:sldMk cId="4065926168" sldId="319"/>
            <ac:cxnSpMk id="11" creationId="{AA2EAA10-076F-46BD-8F0F-B9A2FB77A85C}"/>
          </ac:cxnSpMkLst>
        </pc:cxnChg>
        <pc:cxnChg chg="add del">
          <ac:chgData name="Alexander Scott" userId="S::alexander.scott@uwtsd.ac.uk::60900361-c968-457a-be84-5b7d7c948694" providerId="AD" clId="Web-{4A27C721-27FA-6780-E82F-5CC6A8917B86}" dt="2020-10-16T14:31:08.828" v="199"/>
          <ac:cxnSpMkLst>
            <pc:docMk/>
            <pc:sldMk cId="4065926168" sldId="319"/>
            <ac:cxnSpMk id="13" creationId="{D891E407-403B-4764-86C9-33A56D3BCAA3}"/>
          </ac:cxnSpMkLst>
        </pc:cxnChg>
      </pc:sldChg>
      <pc:sldChg chg="addSp delSp modSp new ord">
        <pc:chgData name="Alexander Scott" userId="S::alexander.scott@uwtsd.ac.uk::60900361-c968-457a-be84-5b7d7c948694" providerId="AD" clId="Web-{4A27C721-27FA-6780-E82F-5CC6A8917B86}" dt="2020-10-16T14:53:42.664" v="399"/>
        <pc:sldMkLst>
          <pc:docMk/>
          <pc:sldMk cId="1961386970" sldId="320"/>
        </pc:sldMkLst>
        <pc:spChg chg="mod">
          <ac:chgData name="Alexander Scott" userId="S::alexander.scott@uwtsd.ac.uk::60900361-c968-457a-be84-5b7d7c948694" providerId="AD" clId="Web-{4A27C721-27FA-6780-E82F-5CC6A8917B86}" dt="2020-10-16T14:32:22.390" v="212" actId="20577"/>
          <ac:spMkLst>
            <pc:docMk/>
            <pc:sldMk cId="1961386970" sldId="320"/>
            <ac:spMk id="2" creationId="{E809F804-7B1E-4409-8260-3035759996BC}"/>
          </ac:spMkLst>
        </pc:spChg>
        <pc:spChg chg="del">
          <ac:chgData name="Alexander Scott" userId="S::alexander.scott@uwtsd.ac.uk::60900361-c968-457a-be84-5b7d7c948694" providerId="AD" clId="Web-{4A27C721-27FA-6780-E82F-5CC6A8917B86}" dt="2020-10-16T14:32:13.672" v="210"/>
          <ac:spMkLst>
            <pc:docMk/>
            <pc:sldMk cId="1961386970" sldId="320"/>
            <ac:spMk id="3" creationId="{D4600034-2671-49B6-974F-2065E6271B3D}"/>
          </ac:spMkLst>
        </pc:spChg>
        <pc:picChg chg="add mod ord">
          <ac:chgData name="Alexander Scott" userId="S::alexander.scott@uwtsd.ac.uk::60900361-c968-457a-be84-5b7d7c948694" providerId="AD" clId="Web-{4A27C721-27FA-6780-E82F-5CC6A8917B86}" dt="2020-10-16T14:32:23.937" v="215" actId="1076"/>
          <ac:picMkLst>
            <pc:docMk/>
            <pc:sldMk cId="1961386970" sldId="320"/>
            <ac:picMk id="4" creationId="{2E97791D-8628-43B1-BFF7-6037A8367708}"/>
          </ac:picMkLst>
        </pc:picChg>
      </pc:sldChg>
      <pc:sldChg chg="addSp delSp modSp new">
        <pc:chgData name="Alexander Scott" userId="S::alexander.scott@uwtsd.ac.uk::60900361-c968-457a-be84-5b7d7c948694" providerId="AD" clId="Web-{4A27C721-27FA-6780-E82F-5CC6A8917B86}" dt="2020-10-16T14:40:30.278" v="278" actId="1076"/>
        <pc:sldMkLst>
          <pc:docMk/>
          <pc:sldMk cId="3962845462" sldId="321"/>
        </pc:sldMkLst>
        <pc:picChg chg="add del mod">
          <ac:chgData name="Alexander Scott" userId="S::alexander.scott@uwtsd.ac.uk::60900361-c968-457a-be84-5b7d7c948694" providerId="AD" clId="Web-{4A27C721-27FA-6780-E82F-5CC6A8917B86}" dt="2020-10-16T14:39:05.029" v="247"/>
          <ac:picMkLst>
            <pc:docMk/>
            <pc:sldMk cId="3962845462" sldId="321"/>
            <ac:picMk id="3" creationId="{FA16217A-933A-427B-BA2E-DD4784231770}"/>
          </ac:picMkLst>
        </pc:picChg>
        <pc:picChg chg="add mod">
          <ac:chgData name="Alexander Scott" userId="S::alexander.scott@uwtsd.ac.uk::60900361-c968-457a-be84-5b7d7c948694" providerId="AD" clId="Web-{4A27C721-27FA-6780-E82F-5CC6A8917B86}" dt="2020-10-16T14:40:21.184" v="275" actId="1076"/>
          <ac:picMkLst>
            <pc:docMk/>
            <pc:sldMk cId="3962845462" sldId="321"/>
            <ac:picMk id="4" creationId="{53021546-1D25-4723-B029-12B78FF324A0}"/>
          </ac:picMkLst>
        </pc:picChg>
        <pc:picChg chg="add del mod">
          <ac:chgData name="Alexander Scott" userId="S::alexander.scott@uwtsd.ac.uk::60900361-c968-457a-be84-5b7d7c948694" providerId="AD" clId="Web-{4A27C721-27FA-6780-E82F-5CC6A8917B86}" dt="2020-10-16T14:39:19.263" v="253"/>
          <ac:picMkLst>
            <pc:docMk/>
            <pc:sldMk cId="3962845462" sldId="321"/>
            <ac:picMk id="5" creationId="{E4A3C9D9-0185-4375-8820-A339BCEDE047}"/>
          </ac:picMkLst>
        </pc:picChg>
        <pc:picChg chg="add mod">
          <ac:chgData name="Alexander Scott" userId="S::alexander.scott@uwtsd.ac.uk::60900361-c968-457a-be84-5b7d7c948694" providerId="AD" clId="Web-{4A27C721-27FA-6780-E82F-5CC6A8917B86}" dt="2020-10-16T14:38:54.825" v="244" actId="1076"/>
          <ac:picMkLst>
            <pc:docMk/>
            <pc:sldMk cId="3962845462" sldId="321"/>
            <ac:picMk id="6" creationId="{205E8137-F057-48B5-95D9-06FF30693A82}"/>
          </ac:picMkLst>
        </pc:picChg>
        <pc:picChg chg="add mod">
          <ac:chgData name="Alexander Scott" userId="S::alexander.scott@uwtsd.ac.uk::60900361-c968-457a-be84-5b7d7c948694" providerId="AD" clId="Web-{4A27C721-27FA-6780-E82F-5CC6A8917B86}" dt="2020-10-16T14:39:32.966" v="259" actId="14100"/>
          <ac:picMkLst>
            <pc:docMk/>
            <pc:sldMk cId="3962845462" sldId="321"/>
            <ac:picMk id="7" creationId="{E37B193A-C75A-4611-82D4-EFCE3425A0E7}"/>
          </ac:picMkLst>
        </pc:picChg>
        <pc:picChg chg="add del mod">
          <ac:chgData name="Alexander Scott" userId="S::alexander.scott@uwtsd.ac.uk::60900361-c968-457a-be84-5b7d7c948694" providerId="AD" clId="Web-{4A27C721-27FA-6780-E82F-5CC6A8917B86}" dt="2020-10-16T14:40:30.278" v="278" actId="1076"/>
          <ac:picMkLst>
            <pc:docMk/>
            <pc:sldMk cId="3962845462" sldId="321"/>
            <ac:picMk id="8" creationId="{F1CD09C4-AB7F-4CDD-8F31-F308F42D5A83}"/>
          </ac:picMkLst>
        </pc:picChg>
        <pc:picChg chg="add del mod">
          <ac:chgData name="Alexander Scott" userId="S::alexander.scott@uwtsd.ac.uk::60900361-c968-457a-be84-5b7d7c948694" providerId="AD" clId="Web-{4A27C721-27FA-6780-E82F-5CC6A8917B86}" dt="2020-10-16T14:40:03.075" v="268"/>
          <ac:picMkLst>
            <pc:docMk/>
            <pc:sldMk cId="3962845462" sldId="321"/>
            <ac:picMk id="9" creationId="{0F0713E6-8A82-48FE-B194-65DB7F73624C}"/>
          </ac:picMkLst>
        </pc:picChg>
      </pc:sldChg>
      <pc:sldChg chg="modSp new del">
        <pc:chgData name="Alexander Scott" userId="S::alexander.scott@uwtsd.ac.uk::60900361-c968-457a-be84-5b7d7c948694" providerId="AD" clId="Web-{4A27C721-27FA-6780-E82F-5CC6A8917B86}" dt="2020-10-16T14:51:07.415" v="356"/>
        <pc:sldMkLst>
          <pc:docMk/>
          <pc:sldMk cId="310247751" sldId="322"/>
        </pc:sldMkLst>
        <pc:spChg chg="mod">
          <ac:chgData name="Alexander Scott" userId="S::alexander.scott@uwtsd.ac.uk::60900361-c968-457a-be84-5b7d7c948694" providerId="AD" clId="Web-{4A27C721-27FA-6780-E82F-5CC6A8917B86}" dt="2020-10-16T14:40:57.106" v="284" actId="20577"/>
          <ac:spMkLst>
            <pc:docMk/>
            <pc:sldMk cId="310247751" sldId="322"/>
            <ac:spMk id="2" creationId="{B7DB8B77-7C03-408E-8E38-890513844191}"/>
          </ac:spMkLst>
        </pc:spChg>
      </pc:sldChg>
      <pc:sldChg chg="addSp delSp modSp new ord">
        <pc:chgData name="Alexander Scott" userId="S::alexander.scott@uwtsd.ac.uk::60900361-c968-457a-be84-5b7d7c948694" providerId="AD" clId="Web-{4A27C721-27FA-6780-E82F-5CC6A8917B86}" dt="2020-10-16T14:51:11.962" v="357" actId="1076"/>
        <pc:sldMkLst>
          <pc:docMk/>
          <pc:sldMk cId="1693453401" sldId="323"/>
        </pc:sldMkLst>
        <pc:spChg chg="del">
          <ac:chgData name="Alexander Scott" userId="S::alexander.scott@uwtsd.ac.uk::60900361-c968-457a-be84-5b7d7c948694" providerId="AD" clId="Web-{4A27C721-27FA-6780-E82F-5CC6A8917B86}" dt="2020-10-16T14:42:32.043" v="287"/>
          <ac:spMkLst>
            <pc:docMk/>
            <pc:sldMk cId="1693453401" sldId="323"/>
            <ac:spMk id="3" creationId="{03290EA8-288A-4AE4-998D-39C067B14873}"/>
          </ac:spMkLst>
        </pc:spChg>
        <pc:picChg chg="add mod ord">
          <ac:chgData name="Alexander Scott" userId="S::alexander.scott@uwtsd.ac.uk::60900361-c968-457a-be84-5b7d7c948694" providerId="AD" clId="Web-{4A27C721-27FA-6780-E82F-5CC6A8917B86}" dt="2020-10-16T14:51:11.962" v="357" actId="1076"/>
          <ac:picMkLst>
            <pc:docMk/>
            <pc:sldMk cId="1693453401" sldId="323"/>
            <ac:picMk id="4" creationId="{5A9F079F-C24C-40F0-8D1F-DF875EAA93E8}"/>
          </ac:picMkLst>
        </pc:picChg>
      </pc:sldChg>
      <pc:sldChg chg="addSp delSp modSp new mod ord setBg">
        <pc:chgData name="Alexander Scott" userId="S::alexander.scott@uwtsd.ac.uk::60900361-c968-457a-be84-5b7d7c948694" providerId="AD" clId="Web-{4A27C721-27FA-6780-E82F-5CC6A8917B86}" dt="2020-10-16T14:52:48.008" v="373"/>
        <pc:sldMkLst>
          <pc:docMk/>
          <pc:sldMk cId="1479234714" sldId="324"/>
        </pc:sldMkLst>
        <pc:spChg chg="mod ord">
          <ac:chgData name="Alexander Scott" userId="S::alexander.scott@uwtsd.ac.uk::60900361-c968-457a-be84-5b7d7c948694" providerId="AD" clId="Web-{4A27C721-27FA-6780-E82F-5CC6A8917B86}" dt="2020-10-16T14:45:10.355" v="311" actId="1076"/>
          <ac:spMkLst>
            <pc:docMk/>
            <pc:sldMk cId="1479234714" sldId="324"/>
            <ac:spMk id="2" creationId="{33557B1E-1300-47A0-8EBF-BA9CFEFBF9CE}"/>
          </ac:spMkLst>
        </pc:spChg>
        <pc:spChg chg="add del">
          <ac:chgData name="Alexander Scott" userId="S::alexander.scott@uwtsd.ac.uk::60900361-c968-457a-be84-5b7d7c948694" providerId="AD" clId="Web-{4A27C721-27FA-6780-E82F-5CC6A8917B86}" dt="2020-10-16T14:44:58.605" v="308"/>
          <ac:spMkLst>
            <pc:docMk/>
            <pc:sldMk cId="1479234714" sldId="324"/>
            <ac:spMk id="3" creationId="{D215827D-9751-4960-8CB4-8ED0A986A7A9}"/>
          </ac:spMkLst>
        </pc:spChg>
        <pc:spChg chg="add del">
          <ac:chgData name="Alexander Scott" userId="S::alexander.scott@uwtsd.ac.uk::60900361-c968-457a-be84-5b7d7c948694" providerId="AD" clId="Web-{4A27C721-27FA-6780-E82F-5CC6A8917B86}" dt="2020-10-16T14:44:52.480" v="306"/>
          <ac:spMkLst>
            <pc:docMk/>
            <pc:sldMk cId="1479234714" sldId="324"/>
            <ac:spMk id="8" creationId="{05535891-23A3-41BA-A8BA-5C2A2AC656F8}"/>
          </ac:spMkLst>
        </pc:spChg>
        <pc:spChg chg="add del">
          <ac:chgData name="Alexander Scott" userId="S::alexander.scott@uwtsd.ac.uk::60900361-c968-457a-be84-5b7d7c948694" providerId="AD" clId="Web-{4A27C721-27FA-6780-E82F-5CC6A8917B86}" dt="2020-10-16T14:44:52.480" v="306"/>
          <ac:spMkLst>
            <pc:docMk/>
            <pc:sldMk cId="1479234714" sldId="324"/>
            <ac:spMk id="11" creationId="{C0A1ED06-4733-4020-9C60-81D4D801408D}"/>
          </ac:spMkLst>
        </pc:spChg>
        <pc:spChg chg="add del">
          <ac:chgData name="Alexander Scott" userId="S::alexander.scott@uwtsd.ac.uk::60900361-c968-457a-be84-5b7d7c948694" providerId="AD" clId="Web-{4A27C721-27FA-6780-E82F-5CC6A8917B86}" dt="2020-10-16T14:44:52.480" v="306"/>
          <ac:spMkLst>
            <pc:docMk/>
            <pc:sldMk cId="1479234714" sldId="324"/>
            <ac:spMk id="13" creationId="{B0CA3509-3AF9-45FE-93ED-57BB5D5E8E07}"/>
          </ac:spMkLst>
        </pc:spChg>
        <pc:picChg chg="add del mod ord">
          <ac:chgData name="Alexander Scott" userId="S::alexander.scott@uwtsd.ac.uk::60900361-c968-457a-be84-5b7d7c948694" providerId="AD" clId="Web-{4A27C721-27FA-6780-E82F-5CC6A8917B86}" dt="2020-10-16T14:44:53.027" v="307"/>
          <ac:picMkLst>
            <pc:docMk/>
            <pc:sldMk cId="1479234714" sldId="324"/>
            <ac:picMk id="4" creationId="{7803D0B0-B4DE-4DC8-8CA2-377640362A5A}"/>
          </ac:picMkLst>
        </pc:picChg>
        <pc:picChg chg="add mod ord">
          <ac:chgData name="Alexander Scott" userId="S::alexander.scott@uwtsd.ac.uk::60900361-c968-457a-be84-5b7d7c948694" providerId="AD" clId="Web-{4A27C721-27FA-6780-E82F-5CC6A8917B86}" dt="2020-10-16T14:45:05.292" v="310" actId="14100"/>
          <ac:picMkLst>
            <pc:docMk/>
            <pc:sldMk cId="1479234714" sldId="324"/>
            <ac:picMk id="5" creationId="{921534C4-E301-437F-8F57-AB338C6D091A}"/>
          </ac:picMkLst>
        </pc:picChg>
      </pc:sldChg>
      <pc:sldChg chg="addSp delSp modSp new mod ord setBg">
        <pc:chgData name="Alexander Scott" userId="S::alexander.scott@uwtsd.ac.uk::60900361-c968-457a-be84-5b7d7c948694" providerId="AD" clId="Web-{4A27C721-27FA-6780-E82F-5CC6A8917B86}" dt="2020-10-16T14:56:36.429" v="443" actId="20577"/>
        <pc:sldMkLst>
          <pc:docMk/>
          <pc:sldMk cId="4274864103" sldId="325"/>
        </pc:sldMkLst>
        <pc:spChg chg="del">
          <ac:chgData name="Alexander Scott" userId="S::alexander.scott@uwtsd.ac.uk::60900361-c968-457a-be84-5b7d7c948694" providerId="AD" clId="Web-{4A27C721-27FA-6780-E82F-5CC6A8917B86}" dt="2020-10-16T14:55:30.804" v="408"/>
          <ac:spMkLst>
            <pc:docMk/>
            <pc:sldMk cId="4274864103" sldId="325"/>
            <ac:spMk id="2" creationId="{377E23A0-4586-442F-85E4-DCD56DA8F7DC}"/>
          </ac:spMkLst>
        </pc:spChg>
        <pc:spChg chg="del">
          <ac:chgData name="Alexander Scott" userId="S::alexander.scott@uwtsd.ac.uk::60900361-c968-457a-be84-5b7d7c948694" providerId="AD" clId="Web-{4A27C721-27FA-6780-E82F-5CC6A8917B86}" dt="2020-10-16T14:55:26.179" v="407"/>
          <ac:spMkLst>
            <pc:docMk/>
            <pc:sldMk cId="4274864103" sldId="325"/>
            <ac:spMk id="3" creationId="{F6E7A1B6-2226-4214-A5FF-D6FF9CC8246D}"/>
          </ac:spMkLst>
        </pc:spChg>
        <pc:spChg chg="add del">
          <ac:chgData name="Alexander Scott" userId="S::alexander.scott@uwtsd.ac.uk::60900361-c968-457a-be84-5b7d7c948694" providerId="AD" clId="Web-{4A27C721-27FA-6780-E82F-5CC6A8917B86}" dt="2020-10-16T14:56:00.616" v="412"/>
          <ac:spMkLst>
            <pc:docMk/>
            <pc:sldMk cId="4274864103" sldId="325"/>
            <ac:spMk id="9" creationId="{42A4FC2C-047E-45A5-965D-8E1E3BF09BC6}"/>
          </ac:spMkLst>
        </pc:spChg>
        <pc:spChg chg="add">
          <ac:chgData name="Alexander Scott" userId="S::alexander.scott@uwtsd.ac.uk::60900361-c968-457a-be84-5b7d7c948694" providerId="AD" clId="Web-{4A27C721-27FA-6780-E82F-5CC6A8917B86}" dt="2020-10-16T14:56:00.616" v="412"/>
          <ac:spMkLst>
            <pc:docMk/>
            <pc:sldMk cId="4274864103" sldId="325"/>
            <ac:spMk id="11" creationId="{8B089790-F4B6-46A7-BB28-7B74A9A9EFDC}"/>
          </ac:spMkLst>
        </pc:spChg>
        <pc:spChg chg="add del">
          <ac:chgData name="Alexander Scott" userId="S::alexander.scott@uwtsd.ac.uk::60900361-c968-457a-be84-5b7d7c948694" providerId="AD" clId="Web-{4A27C721-27FA-6780-E82F-5CC6A8917B86}" dt="2020-10-16T14:56:00.601" v="411"/>
          <ac:spMkLst>
            <pc:docMk/>
            <pc:sldMk cId="4274864103" sldId="325"/>
            <ac:spMk id="14" creationId="{3B432D73-5C38-474F-AF96-A3228731BF36}"/>
          </ac:spMkLst>
        </pc:spChg>
        <pc:spChg chg="mod">
          <ac:chgData name="Alexander Scott" userId="S::alexander.scott@uwtsd.ac.uk::60900361-c968-457a-be84-5b7d7c948694" providerId="AD" clId="Web-{4A27C721-27FA-6780-E82F-5CC6A8917B86}" dt="2020-10-16T14:56:36.429" v="443" actId="20577"/>
          <ac:spMkLst>
            <pc:docMk/>
            <pc:sldMk cId="4274864103" sldId="325"/>
            <ac:spMk id="20" creationId="{1213505B-6136-49EC-951C-1FDA2A6C5BD4}"/>
          </ac:spMkLst>
        </pc:spChg>
        <pc:grpChg chg="add">
          <ac:chgData name="Alexander Scott" userId="S::alexander.scott@uwtsd.ac.uk::60900361-c968-457a-be84-5b7d7c948694" providerId="AD" clId="Web-{4A27C721-27FA-6780-E82F-5CC6A8917B86}" dt="2020-10-16T14:56:00.616" v="412"/>
          <ac:grpSpMkLst>
            <pc:docMk/>
            <pc:sldMk cId="4274864103" sldId="325"/>
            <ac:grpSpMk id="16" creationId="{9DE3F54D-33BC-4382-A2AB-5E002F0F1166}"/>
          </ac:grpSpMkLst>
        </pc:grpChg>
        <pc:picChg chg="add mod ord">
          <ac:chgData name="Alexander Scott" userId="S::alexander.scott@uwtsd.ac.uk::60900361-c968-457a-be84-5b7d7c948694" providerId="AD" clId="Web-{4A27C721-27FA-6780-E82F-5CC6A8917B86}" dt="2020-10-16T14:56:00.616" v="412"/>
          <ac:picMkLst>
            <pc:docMk/>
            <pc:sldMk cId="4274864103" sldId="325"/>
            <ac:picMk id="4" creationId="{AF0EA649-3268-4CE5-B77D-AA81C8E064C7}"/>
          </ac:picMkLst>
        </pc:picChg>
      </pc:sldChg>
      <pc:sldChg chg="addSp delSp modSp new">
        <pc:chgData name="Alexander Scott" userId="S::alexander.scott@uwtsd.ac.uk::60900361-c968-457a-be84-5b7d7c948694" providerId="AD" clId="Web-{4A27C721-27FA-6780-E82F-5CC6A8917B86}" dt="2020-10-16T15:01:58.911" v="544" actId="14100"/>
        <pc:sldMkLst>
          <pc:docMk/>
          <pc:sldMk cId="1322648138" sldId="326"/>
        </pc:sldMkLst>
        <pc:spChg chg="mod">
          <ac:chgData name="Alexander Scott" userId="S::alexander.scott@uwtsd.ac.uk::60900361-c968-457a-be84-5b7d7c948694" providerId="AD" clId="Web-{4A27C721-27FA-6780-E82F-5CC6A8917B86}" dt="2020-10-16T15:00:18.068" v="536" actId="20577"/>
          <ac:spMkLst>
            <pc:docMk/>
            <pc:sldMk cId="1322648138" sldId="326"/>
            <ac:spMk id="2" creationId="{52CE8956-99F9-4EBF-8859-F35E8F9B2A93}"/>
          </ac:spMkLst>
        </pc:spChg>
        <pc:spChg chg="del">
          <ac:chgData name="Alexander Scott" userId="S::alexander.scott@uwtsd.ac.uk::60900361-c968-457a-be84-5b7d7c948694" providerId="AD" clId="Web-{4A27C721-27FA-6780-E82F-5CC6A8917B86}" dt="2020-10-16T15:00:22.318" v="539"/>
          <ac:spMkLst>
            <pc:docMk/>
            <pc:sldMk cId="1322648138" sldId="326"/>
            <ac:spMk id="3" creationId="{BF2EAB07-B3E5-40DF-9AE7-5C5C5301AFC3}"/>
          </ac:spMkLst>
        </pc:spChg>
        <pc:picChg chg="add mod ord">
          <ac:chgData name="Alexander Scott" userId="S::alexander.scott@uwtsd.ac.uk::60900361-c968-457a-be84-5b7d7c948694" providerId="AD" clId="Web-{4A27C721-27FA-6780-E82F-5CC6A8917B86}" dt="2020-10-16T15:00:24.099" v="541" actId="14100"/>
          <ac:picMkLst>
            <pc:docMk/>
            <pc:sldMk cId="1322648138" sldId="326"/>
            <ac:picMk id="4" creationId="{E881BC00-8261-4CE4-BCB0-0C644C033FB1}"/>
          </ac:picMkLst>
        </pc:picChg>
        <pc:picChg chg="add mod">
          <ac:chgData name="Alexander Scott" userId="S::alexander.scott@uwtsd.ac.uk::60900361-c968-457a-be84-5b7d7c948694" providerId="AD" clId="Web-{4A27C721-27FA-6780-E82F-5CC6A8917B86}" dt="2020-10-16T15:01:58.911" v="544" actId="14100"/>
          <ac:picMkLst>
            <pc:docMk/>
            <pc:sldMk cId="1322648138" sldId="326"/>
            <ac:picMk id="5" creationId="{E23CAC1B-A167-4FBD-868D-E81ADBA46EEA}"/>
          </ac:picMkLst>
        </pc:picChg>
      </pc:sldChg>
      <pc:sldChg chg="addSp delSp modSp new">
        <pc:chgData name="Alexander Scott" userId="S::alexander.scott@uwtsd.ac.uk::60900361-c968-457a-be84-5b7d7c948694" providerId="AD" clId="Web-{4A27C721-27FA-6780-E82F-5CC6A8917B86}" dt="2020-10-16T15:03:14.161" v="579"/>
        <pc:sldMkLst>
          <pc:docMk/>
          <pc:sldMk cId="1880859839" sldId="327"/>
        </pc:sldMkLst>
        <pc:spChg chg="mod">
          <ac:chgData name="Alexander Scott" userId="S::alexander.scott@uwtsd.ac.uk::60900361-c968-457a-be84-5b7d7c948694" providerId="AD" clId="Web-{4A27C721-27FA-6780-E82F-5CC6A8917B86}" dt="2020-10-16T15:03:11.676" v="577" actId="20577"/>
          <ac:spMkLst>
            <pc:docMk/>
            <pc:sldMk cId="1880859839" sldId="327"/>
            <ac:spMk id="2" creationId="{2013CE8D-95B6-4CA7-887B-D891EAE8377E}"/>
          </ac:spMkLst>
        </pc:spChg>
        <pc:spChg chg="del">
          <ac:chgData name="Alexander Scott" userId="S::alexander.scott@uwtsd.ac.uk::60900361-c968-457a-be84-5b7d7c948694" providerId="AD" clId="Web-{4A27C721-27FA-6780-E82F-5CC6A8917B86}" dt="2020-10-16T15:03:14.161" v="579"/>
          <ac:spMkLst>
            <pc:docMk/>
            <pc:sldMk cId="1880859839" sldId="327"/>
            <ac:spMk id="3" creationId="{00CAF043-E4F9-48B6-88E5-9F5971C1F657}"/>
          </ac:spMkLst>
        </pc:spChg>
        <pc:picChg chg="add mod ord">
          <ac:chgData name="Alexander Scott" userId="S::alexander.scott@uwtsd.ac.uk::60900361-c968-457a-be84-5b7d7c948694" providerId="AD" clId="Web-{4A27C721-27FA-6780-E82F-5CC6A8917B86}" dt="2020-10-16T15:03:14.161" v="579"/>
          <ac:picMkLst>
            <pc:docMk/>
            <pc:sldMk cId="1880859839" sldId="327"/>
            <ac:picMk id="4" creationId="{65A77793-0B5F-46CC-B091-4D2F66D1D4B4}"/>
          </ac:picMkLst>
        </pc:picChg>
      </pc:sldChg>
      <pc:sldChg chg="addSp delSp modSp new ord">
        <pc:chgData name="Alexander Scott" userId="S::alexander.scott@uwtsd.ac.uk::60900361-c968-457a-be84-5b7d7c948694" providerId="AD" clId="Web-{4A27C721-27FA-6780-E82F-5CC6A8917B86}" dt="2020-10-16T15:04:36.285" v="591" actId="20577"/>
        <pc:sldMkLst>
          <pc:docMk/>
          <pc:sldMk cId="1721503755" sldId="328"/>
        </pc:sldMkLst>
        <pc:spChg chg="mod">
          <ac:chgData name="Alexander Scott" userId="S::alexander.scott@uwtsd.ac.uk::60900361-c968-457a-be84-5b7d7c948694" providerId="AD" clId="Web-{4A27C721-27FA-6780-E82F-5CC6A8917B86}" dt="2020-10-16T15:04:36.285" v="591" actId="20577"/>
          <ac:spMkLst>
            <pc:docMk/>
            <pc:sldMk cId="1721503755" sldId="328"/>
            <ac:spMk id="2" creationId="{2ADA43B7-B1F7-411F-84FD-1AF8E4F9441F}"/>
          </ac:spMkLst>
        </pc:spChg>
        <pc:spChg chg="del">
          <ac:chgData name="Alexander Scott" userId="S::alexander.scott@uwtsd.ac.uk::60900361-c968-457a-be84-5b7d7c948694" providerId="AD" clId="Web-{4A27C721-27FA-6780-E82F-5CC6A8917B86}" dt="2020-10-16T15:04:03.379" v="581"/>
          <ac:spMkLst>
            <pc:docMk/>
            <pc:sldMk cId="1721503755" sldId="328"/>
            <ac:spMk id="3" creationId="{6F857ADD-EDF4-47FF-B59D-8F9407F3E598}"/>
          </ac:spMkLst>
        </pc:spChg>
        <pc:picChg chg="add mod ord">
          <ac:chgData name="Alexander Scott" userId="S::alexander.scott@uwtsd.ac.uk::60900361-c968-457a-be84-5b7d7c948694" providerId="AD" clId="Web-{4A27C721-27FA-6780-E82F-5CC6A8917B86}" dt="2020-10-16T15:04:03.379" v="581"/>
          <ac:picMkLst>
            <pc:docMk/>
            <pc:sldMk cId="1721503755" sldId="328"/>
            <ac:picMk id="4" creationId="{894EF81E-0B29-4AC5-B431-EFD34676E6EA}"/>
          </ac:picMkLst>
        </pc:picChg>
      </pc:sldChg>
      <pc:sldChg chg="addSp delSp modSp new">
        <pc:chgData name="Alexander Scott" userId="S::alexander.scott@uwtsd.ac.uk::60900361-c968-457a-be84-5b7d7c948694" providerId="AD" clId="Web-{4A27C721-27FA-6780-E82F-5CC6A8917B86}" dt="2020-10-16T15:06:19.003" v="601" actId="1076"/>
        <pc:sldMkLst>
          <pc:docMk/>
          <pc:sldMk cId="3477552862" sldId="329"/>
        </pc:sldMkLst>
        <pc:spChg chg="del">
          <ac:chgData name="Alexander Scott" userId="S::alexander.scott@uwtsd.ac.uk::60900361-c968-457a-be84-5b7d7c948694" providerId="AD" clId="Web-{4A27C721-27FA-6780-E82F-5CC6A8917B86}" dt="2020-10-16T15:05:38.722" v="595"/>
          <ac:spMkLst>
            <pc:docMk/>
            <pc:sldMk cId="3477552862" sldId="329"/>
            <ac:spMk id="3" creationId="{9D855FF1-D071-427D-9ADC-71DBBAFDC42C}"/>
          </ac:spMkLst>
        </pc:spChg>
        <pc:picChg chg="add mod ord">
          <ac:chgData name="Alexander Scott" userId="S::alexander.scott@uwtsd.ac.uk::60900361-c968-457a-be84-5b7d7c948694" providerId="AD" clId="Web-{4A27C721-27FA-6780-E82F-5CC6A8917B86}" dt="2020-10-16T15:06:19.003" v="601" actId="1076"/>
          <ac:picMkLst>
            <pc:docMk/>
            <pc:sldMk cId="3477552862" sldId="329"/>
            <ac:picMk id="4" creationId="{15F70571-37E3-409D-9623-FE6E87F3C90E}"/>
          </ac:picMkLst>
        </pc:picChg>
        <pc:picChg chg="add mod">
          <ac:chgData name="Alexander Scott" userId="S::alexander.scott@uwtsd.ac.uk::60900361-c968-457a-be84-5b7d7c948694" providerId="AD" clId="Web-{4A27C721-27FA-6780-E82F-5CC6A8917B86}" dt="2020-10-16T15:06:17.347" v="600" actId="1076"/>
          <ac:picMkLst>
            <pc:docMk/>
            <pc:sldMk cId="3477552862" sldId="329"/>
            <ac:picMk id="5" creationId="{DE2E1FDB-9896-47EE-8387-064F5FD5F1DE}"/>
          </ac:picMkLst>
        </pc:picChg>
      </pc:sldChg>
      <pc:sldChg chg="addSp delSp modSp new">
        <pc:chgData name="Alexander Scott" userId="S::alexander.scott@uwtsd.ac.uk::60900361-c968-457a-be84-5b7d7c948694" providerId="AD" clId="Web-{4A27C721-27FA-6780-E82F-5CC6A8917B86}" dt="2020-10-16T15:09:18.315" v="665" actId="1076"/>
        <pc:sldMkLst>
          <pc:docMk/>
          <pc:sldMk cId="2270719687" sldId="330"/>
        </pc:sldMkLst>
        <pc:spChg chg="mod">
          <ac:chgData name="Alexander Scott" userId="S::alexander.scott@uwtsd.ac.uk::60900361-c968-457a-be84-5b7d7c948694" providerId="AD" clId="Web-{4A27C721-27FA-6780-E82F-5CC6A8917B86}" dt="2020-10-16T15:08:10.565" v="653" actId="20577"/>
          <ac:spMkLst>
            <pc:docMk/>
            <pc:sldMk cId="2270719687" sldId="330"/>
            <ac:spMk id="2" creationId="{66524373-C127-4F69-A24D-C59A7CD5B412}"/>
          </ac:spMkLst>
        </pc:spChg>
        <pc:spChg chg="del">
          <ac:chgData name="Alexander Scott" userId="S::alexander.scott@uwtsd.ac.uk::60900361-c968-457a-be84-5b7d7c948694" providerId="AD" clId="Web-{4A27C721-27FA-6780-E82F-5CC6A8917B86}" dt="2020-10-16T15:07:08.550" v="603"/>
          <ac:spMkLst>
            <pc:docMk/>
            <pc:sldMk cId="2270719687" sldId="330"/>
            <ac:spMk id="3" creationId="{706F1DA8-CD74-47B0-BC2D-B8B1789952AB}"/>
          </ac:spMkLst>
        </pc:spChg>
        <pc:spChg chg="add del mod">
          <ac:chgData name="Alexander Scott" userId="S::alexander.scott@uwtsd.ac.uk::60900361-c968-457a-be84-5b7d7c948694" providerId="AD" clId="Web-{4A27C721-27FA-6780-E82F-5CC6A8917B86}" dt="2020-10-16T15:08:13.753" v="657"/>
          <ac:spMkLst>
            <pc:docMk/>
            <pc:sldMk cId="2270719687" sldId="330"/>
            <ac:spMk id="6" creationId="{D037F3B1-46D6-4181-9E58-27C97EACAB61}"/>
          </ac:spMkLst>
        </pc:spChg>
        <pc:picChg chg="add del mod ord">
          <ac:chgData name="Alexander Scott" userId="S::alexander.scott@uwtsd.ac.uk::60900361-c968-457a-be84-5b7d7c948694" providerId="AD" clId="Web-{4A27C721-27FA-6780-E82F-5CC6A8917B86}" dt="2020-10-16T15:08:12.002" v="656"/>
          <ac:picMkLst>
            <pc:docMk/>
            <pc:sldMk cId="2270719687" sldId="330"/>
            <ac:picMk id="4" creationId="{C3ED2A67-F6AF-4515-B9AB-2117E4FB6936}"/>
          </ac:picMkLst>
        </pc:picChg>
        <pc:picChg chg="add mod ord">
          <ac:chgData name="Alexander Scott" userId="S::alexander.scott@uwtsd.ac.uk::60900361-c968-457a-be84-5b7d7c948694" providerId="AD" clId="Web-{4A27C721-27FA-6780-E82F-5CC6A8917B86}" dt="2020-10-16T15:09:18.315" v="665" actId="1076"/>
          <ac:picMkLst>
            <pc:docMk/>
            <pc:sldMk cId="2270719687" sldId="330"/>
            <ac:picMk id="7" creationId="{9817CAE4-7CFE-4A33-9445-17A0637F3253}"/>
          </ac:picMkLst>
        </pc:picChg>
        <pc:picChg chg="add mod">
          <ac:chgData name="Alexander Scott" userId="S::alexander.scott@uwtsd.ac.uk::60900361-c968-457a-be84-5b7d7c948694" providerId="AD" clId="Web-{4A27C721-27FA-6780-E82F-5CC6A8917B86}" dt="2020-10-16T15:09:10.362" v="662" actId="14100"/>
          <ac:picMkLst>
            <pc:docMk/>
            <pc:sldMk cId="2270719687" sldId="330"/>
            <ac:picMk id="8" creationId="{D864B9DD-3BE0-4F62-A9C2-7574F0F4A9DE}"/>
          </ac:picMkLst>
        </pc:picChg>
      </pc:sldChg>
      <pc:sldChg chg="modSp new">
        <pc:chgData name="Alexander Scott" userId="S::alexander.scott@uwtsd.ac.uk::60900361-c968-457a-be84-5b7d7c948694" providerId="AD" clId="Web-{4A27C721-27FA-6780-E82F-5CC6A8917B86}" dt="2020-10-16T15:16:44.984" v="790" actId="20577"/>
        <pc:sldMkLst>
          <pc:docMk/>
          <pc:sldMk cId="3542164239" sldId="331"/>
        </pc:sldMkLst>
        <pc:spChg chg="mod">
          <ac:chgData name="Alexander Scott" userId="S::alexander.scott@uwtsd.ac.uk::60900361-c968-457a-be84-5b7d7c948694" providerId="AD" clId="Web-{4A27C721-27FA-6780-E82F-5CC6A8917B86}" dt="2020-10-16T15:16:44.984" v="790" actId="20577"/>
          <ac:spMkLst>
            <pc:docMk/>
            <pc:sldMk cId="3542164239" sldId="331"/>
            <ac:spMk id="3" creationId="{912AEFB5-3BB7-4569-A7C7-163413947CCE}"/>
          </ac:spMkLst>
        </pc:spChg>
      </pc:sldChg>
      <pc:sldChg chg="addSp delSp modSp new">
        <pc:chgData name="Alexander Scott" userId="S::alexander.scott@uwtsd.ac.uk::60900361-c968-457a-be84-5b7d7c948694" providerId="AD" clId="Web-{4A27C721-27FA-6780-E82F-5CC6A8917B86}" dt="2020-10-16T15:12:12.220" v="710" actId="1076"/>
        <pc:sldMkLst>
          <pc:docMk/>
          <pc:sldMk cId="2493651994" sldId="332"/>
        </pc:sldMkLst>
        <pc:spChg chg="del">
          <ac:chgData name="Alexander Scott" userId="S::alexander.scott@uwtsd.ac.uk::60900361-c968-457a-be84-5b7d7c948694" providerId="AD" clId="Web-{4A27C721-27FA-6780-E82F-5CC6A8917B86}" dt="2020-10-16T15:12:10.017" v="708"/>
          <ac:spMkLst>
            <pc:docMk/>
            <pc:sldMk cId="2493651994" sldId="332"/>
            <ac:spMk id="3" creationId="{1B02186C-C892-485D-BE93-7DFB17BDBE4D}"/>
          </ac:spMkLst>
        </pc:spChg>
        <pc:picChg chg="add mod ord">
          <ac:chgData name="Alexander Scott" userId="S::alexander.scott@uwtsd.ac.uk::60900361-c968-457a-be84-5b7d7c948694" providerId="AD" clId="Web-{4A27C721-27FA-6780-E82F-5CC6A8917B86}" dt="2020-10-16T15:12:12.220" v="710" actId="1076"/>
          <ac:picMkLst>
            <pc:docMk/>
            <pc:sldMk cId="2493651994" sldId="332"/>
            <ac:picMk id="4" creationId="{72F3F71D-540F-4281-B245-C31FA33AF782}"/>
          </ac:picMkLst>
        </pc:picChg>
      </pc:sldChg>
      <pc:sldChg chg="addSp delSp modSp new ord">
        <pc:chgData name="Alexander Scott" userId="S::alexander.scott@uwtsd.ac.uk::60900361-c968-457a-be84-5b7d7c948694" providerId="AD" clId="Web-{4A27C721-27FA-6780-E82F-5CC6A8917B86}" dt="2020-10-16T15:20:07.920" v="814" actId="1076"/>
        <pc:sldMkLst>
          <pc:docMk/>
          <pc:sldMk cId="2098850991" sldId="333"/>
        </pc:sldMkLst>
        <pc:spChg chg="del">
          <ac:chgData name="Alexander Scott" userId="S::alexander.scott@uwtsd.ac.uk::60900361-c968-457a-be84-5b7d7c948694" providerId="AD" clId="Web-{4A27C721-27FA-6780-E82F-5CC6A8917B86}" dt="2020-10-16T15:19:57.076" v="811"/>
          <ac:spMkLst>
            <pc:docMk/>
            <pc:sldMk cId="2098850991" sldId="333"/>
            <ac:spMk id="3" creationId="{FCA87AD9-D2EA-4D31-B734-DC101406840A}"/>
          </ac:spMkLst>
        </pc:spChg>
        <pc:picChg chg="add mod ord">
          <ac:chgData name="Alexander Scott" userId="S::alexander.scott@uwtsd.ac.uk::60900361-c968-457a-be84-5b7d7c948694" providerId="AD" clId="Web-{4A27C721-27FA-6780-E82F-5CC6A8917B86}" dt="2020-10-16T15:20:07.920" v="814" actId="1076"/>
          <ac:picMkLst>
            <pc:docMk/>
            <pc:sldMk cId="2098850991" sldId="333"/>
            <ac:picMk id="4" creationId="{CD29B8C4-A610-4FF2-AE50-CA85E210D984}"/>
          </ac:picMkLst>
        </pc:picChg>
      </pc:sldChg>
    </pc:docChg>
  </pc:docChgLst>
  <pc:docChgLst>
    <pc:chgData name="Alexander Scott" userId="S::alexander.scott@uwtsd.ac.uk::60900361-c968-457a-be84-5b7d7c948694" providerId="AD" clId="Web-{8D52EB30-44A2-9DAE-6409-4DA9B804CC72}"/>
    <pc:docChg chg="addSld delSld modSld">
      <pc:chgData name="Alexander Scott" userId="S::alexander.scott@uwtsd.ac.uk::60900361-c968-457a-be84-5b7d7c948694" providerId="AD" clId="Web-{8D52EB30-44A2-9DAE-6409-4DA9B804CC72}" dt="2020-10-19T08:38:26.843" v="179"/>
      <pc:docMkLst>
        <pc:docMk/>
      </pc:docMkLst>
      <pc:sldChg chg="modSp">
        <pc:chgData name="Alexander Scott" userId="S::alexander.scott@uwtsd.ac.uk::60900361-c968-457a-be84-5b7d7c948694" providerId="AD" clId="Web-{8D52EB30-44A2-9DAE-6409-4DA9B804CC72}" dt="2020-10-19T08:32:49.108" v="22" actId="1076"/>
        <pc:sldMkLst>
          <pc:docMk/>
          <pc:sldMk cId="853129092" sldId="258"/>
        </pc:sldMkLst>
        <pc:picChg chg="mod">
          <ac:chgData name="Alexander Scott" userId="S::alexander.scott@uwtsd.ac.uk::60900361-c968-457a-be84-5b7d7c948694" providerId="AD" clId="Web-{8D52EB30-44A2-9DAE-6409-4DA9B804CC72}" dt="2020-10-19T08:32:49.108" v="22" actId="1076"/>
          <ac:picMkLst>
            <pc:docMk/>
            <pc:sldMk cId="853129092" sldId="258"/>
            <ac:picMk id="4" creationId="{00000000-0000-0000-0000-000000000000}"/>
          </ac:picMkLst>
        </pc:picChg>
      </pc:sldChg>
      <pc:sldChg chg="del">
        <pc:chgData name="Alexander Scott" userId="S::alexander.scott@uwtsd.ac.uk::60900361-c968-457a-be84-5b7d7c948694" providerId="AD" clId="Web-{8D52EB30-44A2-9DAE-6409-4DA9B804CC72}" dt="2020-10-19T08:38:26.843" v="179"/>
        <pc:sldMkLst>
          <pc:docMk/>
          <pc:sldMk cId="1283145510" sldId="300"/>
        </pc:sldMkLst>
      </pc:sldChg>
      <pc:sldChg chg="modSp">
        <pc:chgData name="Alexander Scott" userId="S::alexander.scott@uwtsd.ac.uk::60900361-c968-457a-be84-5b7d7c948694" providerId="AD" clId="Web-{8D52EB30-44A2-9DAE-6409-4DA9B804CC72}" dt="2020-10-19T08:28:13.030" v="3" actId="14100"/>
        <pc:sldMkLst>
          <pc:docMk/>
          <pc:sldMk cId="551631804" sldId="304"/>
        </pc:sldMkLst>
        <pc:spChg chg="mod">
          <ac:chgData name="Alexander Scott" userId="S::alexander.scott@uwtsd.ac.uk::60900361-c968-457a-be84-5b7d7c948694" providerId="AD" clId="Web-{8D52EB30-44A2-9DAE-6409-4DA9B804CC72}" dt="2020-10-19T08:28:13.030" v="3" actId="14100"/>
          <ac:spMkLst>
            <pc:docMk/>
            <pc:sldMk cId="551631804" sldId="304"/>
            <ac:spMk id="3" creationId="{FF36AA89-C552-3245-BC8D-B213E73A0539}"/>
          </ac:spMkLst>
        </pc:spChg>
      </pc:sldChg>
      <pc:sldChg chg="modSp">
        <pc:chgData name="Alexander Scott" userId="S::alexander.scott@uwtsd.ac.uk::60900361-c968-457a-be84-5b7d7c948694" providerId="AD" clId="Web-{8D52EB30-44A2-9DAE-6409-4DA9B804CC72}" dt="2020-10-19T08:36:05.656" v="121" actId="20577"/>
        <pc:sldMkLst>
          <pc:docMk/>
          <pc:sldMk cId="1218799301" sldId="312"/>
        </pc:sldMkLst>
        <pc:spChg chg="mod">
          <ac:chgData name="Alexander Scott" userId="S::alexander.scott@uwtsd.ac.uk::60900361-c968-457a-be84-5b7d7c948694" providerId="AD" clId="Web-{8D52EB30-44A2-9DAE-6409-4DA9B804CC72}" dt="2020-10-19T08:36:05.656" v="121" actId="20577"/>
          <ac:spMkLst>
            <pc:docMk/>
            <pc:sldMk cId="1218799301" sldId="312"/>
            <ac:spMk id="3" creationId="{286230BF-961C-2745-A0B9-74A7DD6C2BB4}"/>
          </ac:spMkLst>
        </pc:spChg>
      </pc:sldChg>
      <pc:sldChg chg="modSp">
        <pc:chgData name="Alexander Scott" userId="S::alexander.scott@uwtsd.ac.uk::60900361-c968-457a-be84-5b7d7c948694" providerId="AD" clId="Web-{8D52EB30-44A2-9DAE-6409-4DA9B804CC72}" dt="2020-10-19T08:32:40.843" v="18" actId="20577"/>
        <pc:sldMkLst>
          <pc:docMk/>
          <pc:sldMk cId="1479234714" sldId="324"/>
        </pc:sldMkLst>
        <pc:spChg chg="mod">
          <ac:chgData name="Alexander Scott" userId="S::alexander.scott@uwtsd.ac.uk::60900361-c968-457a-be84-5b7d7c948694" providerId="AD" clId="Web-{8D52EB30-44A2-9DAE-6409-4DA9B804CC72}" dt="2020-10-19T08:32:40.843" v="18" actId="20577"/>
          <ac:spMkLst>
            <pc:docMk/>
            <pc:sldMk cId="1479234714" sldId="324"/>
            <ac:spMk id="2" creationId="{33557B1E-1300-47A0-8EBF-BA9CFEFBF9CE}"/>
          </ac:spMkLst>
        </pc:spChg>
      </pc:sldChg>
      <pc:sldChg chg="addSp delSp modSp new">
        <pc:chgData name="Alexander Scott" userId="S::alexander.scott@uwtsd.ac.uk::60900361-c968-457a-be84-5b7d7c948694" providerId="AD" clId="Web-{8D52EB30-44A2-9DAE-6409-4DA9B804CC72}" dt="2020-10-19T08:37:13.500" v="178" actId="14100"/>
        <pc:sldMkLst>
          <pc:docMk/>
          <pc:sldMk cId="531699657" sldId="334"/>
        </pc:sldMkLst>
        <pc:spChg chg="mod">
          <ac:chgData name="Alexander Scott" userId="S::alexander.scott@uwtsd.ac.uk::60900361-c968-457a-be84-5b7d7c948694" providerId="AD" clId="Web-{8D52EB30-44A2-9DAE-6409-4DA9B804CC72}" dt="2020-10-19T08:37:03.359" v="174" actId="14100"/>
          <ac:spMkLst>
            <pc:docMk/>
            <pc:sldMk cId="531699657" sldId="334"/>
            <ac:spMk id="2" creationId="{2B45D1EC-4FB5-4CFD-8659-F0DE10A59CC6}"/>
          </ac:spMkLst>
        </pc:spChg>
        <pc:spChg chg="del">
          <ac:chgData name="Alexander Scott" userId="S::alexander.scott@uwtsd.ac.uk::60900361-c968-457a-be84-5b7d7c948694" providerId="AD" clId="Web-{8D52EB30-44A2-9DAE-6409-4DA9B804CC72}" dt="2020-10-19T08:36:22.531" v="124"/>
          <ac:spMkLst>
            <pc:docMk/>
            <pc:sldMk cId="531699657" sldId="334"/>
            <ac:spMk id="3" creationId="{714B7AF2-EA88-4ABF-8B88-7825C06F352D}"/>
          </ac:spMkLst>
        </pc:spChg>
        <pc:picChg chg="add mod ord">
          <ac:chgData name="Alexander Scott" userId="S::alexander.scott@uwtsd.ac.uk::60900361-c968-457a-be84-5b7d7c948694" providerId="AD" clId="Web-{8D52EB30-44A2-9DAE-6409-4DA9B804CC72}" dt="2020-10-19T08:37:10.968" v="177" actId="14100"/>
          <ac:picMkLst>
            <pc:docMk/>
            <pc:sldMk cId="531699657" sldId="334"/>
            <ac:picMk id="4" creationId="{A7F6DE40-CE69-48AE-98D9-A763458DE13A}"/>
          </ac:picMkLst>
        </pc:picChg>
        <pc:picChg chg="add mod">
          <ac:chgData name="Alexander Scott" userId="S::alexander.scott@uwtsd.ac.uk::60900361-c968-457a-be84-5b7d7c948694" providerId="AD" clId="Web-{8D52EB30-44A2-9DAE-6409-4DA9B804CC72}" dt="2020-10-19T08:37:13.500" v="178" actId="14100"/>
          <ac:picMkLst>
            <pc:docMk/>
            <pc:sldMk cId="531699657" sldId="334"/>
            <ac:picMk id="5" creationId="{D69C6F6F-DA7D-4684-9583-44D485D025C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A856F92-952A-4778-904D-EFF1D2A2B8E8}" type="datetimeFigureOut">
              <a:rPr lang="en-GB" smtClean="0"/>
              <a:t>19/10/2020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E36ACCA-5FE0-48D3-A4FC-3A143B6A6F3C}" type="slidenum">
              <a:rPr lang="en-GB" smtClean="0"/>
              <a:t>‹#›</a:t>
            </a:fld>
            <a:endParaRPr lang="en-GB"/>
          </a:p>
        </p:txBody>
      </p:sp>
    </p:spTree>
    <p:extLst>
      <p:ext uri="{BB962C8B-B14F-4D97-AF65-F5344CB8AC3E}">
        <p14:creationId xmlns:p14="http://schemas.microsoft.com/office/powerpoint/2010/main" val="29222957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4C074EC-9774-487A-A419-CBB5281BB870}" type="datetimeFigureOut">
              <a:rPr lang="en-GB" smtClean="0"/>
              <a:t>19/10/2020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E89DEEB-F5BB-4C43-AC10-390279660B83}" type="slidenum">
              <a:rPr lang="en-GB" smtClean="0"/>
              <a:t>‹#›</a:t>
            </a:fld>
            <a:endParaRPr lang="en-GB"/>
          </a:p>
        </p:txBody>
      </p:sp>
    </p:spTree>
    <p:extLst>
      <p:ext uri="{BB962C8B-B14F-4D97-AF65-F5344CB8AC3E}">
        <p14:creationId xmlns:p14="http://schemas.microsoft.com/office/powerpoint/2010/main" val="1068995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873955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883146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736144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96651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43</a:t>
            </a:fld>
            <a:endParaRPr lang="en-GB">
              <a:solidFill>
                <a:prstClr val="black"/>
              </a:solidFill>
            </a:endParaRPr>
          </a:p>
        </p:txBody>
      </p:sp>
    </p:spTree>
    <p:extLst>
      <p:ext uri="{BB962C8B-B14F-4D97-AF65-F5344CB8AC3E}">
        <p14:creationId xmlns:p14="http://schemas.microsoft.com/office/powerpoint/2010/main" val="1554882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48</a:t>
            </a:fld>
            <a:endParaRPr lang="en-GB">
              <a:solidFill>
                <a:prstClr val="black"/>
              </a:solidFill>
            </a:endParaRPr>
          </a:p>
        </p:txBody>
      </p:sp>
    </p:spTree>
    <p:extLst>
      <p:ext uri="{BB962C8B-B14F-4D97-AF65-F5344CB8AC3E}">
        <p14:creationId xmlns:p14="http://schemas.microsoft.com/office/powerpoint/2010/main" val="4116809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0D948FF-419B-46A2-B555-76266A8FAA5A}"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421961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D948FF-419B-46A2-B555-76266A8FAA5A}"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2445899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D948FF-419B-46A2-B555-76266A8FAA5A}"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015459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0D948FF-419B-46A2-B555-76266A8FAA5A}"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3109851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D948FF-419B-46A2-B555-76266A8FAA5A}"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819586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0D948FF-419B-46A2-B555-76266A8FAA5A}"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903382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948FF-419B-46A2-B555-76266A8FAA5A}"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427236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948FF-419B-46A2-B555-76266A8FAA5A}"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3746369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D948FF-419B-46A2-B555-76266A8FAA5A}"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1258342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D948FF-419B-46A2-B555-76266A8FAA5A}"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695974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D948FF-419B-46A2-B555-76266A8FAA5A}"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40AB-53B0-4D56-8E55-CFDA321434A3}" type="slidenum">
              <a:rPr lang="en-GB" smtClean="0"/>
              <a:t>‹#›</a:t>
            </a:fld>
            <a:endParaRPr lang="en-GB"/>
          </a:p>
        </p:txBody>
      </p:sp>
    </p:spTree>
    <p:extLst>
      <p:ext uri="{BB962C8B-B14F-4D97-AF65-F5344CB8AC3E}">
        <p14:creationId xmlns:p14="http://schemas.microsoft.com/office/powerpoint/2010/main" val="4170591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948FF-419B-46A2-B555-76266A8FAA5A}" type="datetimeFigureOut">
              <a:rPr lang="en-GB" smtClean="0"/>
              <a:t>19/10/2020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D340AB-53B0-4D56-8E55-CFDA321434A3}" type="slidenum">
              <a:rPr lang="en-GB" smtClean="0"/>
              <a:t>‹#›</a:t>
            </a:fld>
            <a:endParaRPr lang="en-GB"/>
          </a:p>
        </p:txBody>
      </p:sp>
    </p:spTree>
    <p:extLst>
      <p:ext uri="{BB962C8B-B14F-4D97-AF65-F5344CB8AC3E}">
        <p14:creationId xmlns:p14="http://schemas.microsoft.com/office/powerpoint/2010/main" val="39119861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hel-primo.hosted.exlibrisgroup.com/primo-explore/fulldisplay?docid=44UWTSD_ALMA51168809210002421&amp;context=L&amp;vid=44WHELF_UWTSD_VU1&amp;lang=en_US&amp;search_scope=CSCOP_EVERYTHING&amp;adaptor=Local%20Search%20Engine&amp;isFrbr=true&amp;tab=tab1&amp;query=any,contains,%22birth%20of%20a%20nation%22%20history&amp;sortby=date&amp;facet=frbrgroupid,include,335651843&amp;offset=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pinterest.com/pin/37457289397798525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hel-primo.hosted.exlibrisgroup.com/primo-explore/fulldisplay?docid=44UWTSD_ALMA51168809210002421&amp;context=L&amp;vid=44WHELF_UWTSD_VU1&amp;lang=en_US&amp;search_scope=CSCOP_EVERYTHING&amp;adaptor=Local%20Search%20Engine&amp;isFrbr=true&amp;tab=tab1&amp;query=any,contains,%22birth%20of%20a%20nation%22%20history&amp;sortby=date&amp;facet=frbrgroupid,include,335651843&amp;offset=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6.xml"/><Relationship Id="rId5" Type="http://schemas.openxmlformats.org/officeDocument/2006/relationships/image" Target="../media/image42.jpeg"/><Relationship Id="rId4" Type="http://schemas.openxmlformats.org/officeDocument/2006/relationships/image" Target="../media/image41.jpeg"/></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png"/><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3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png"/></Relationships>
</file>

<file path=ppt/slides/_rels/slide36.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www.youtube.com/watch?v=DEQeIRLxaM4" TargetMode="External"/><Relationship Id="rId3" Type="http://schemas.openxmlformats.org/officeDocument/2006/relationships/image" Target="../media/image68.png"/><Relationship Id="rId7" Type="http://schemas.openxmlformats.org/officeDocument/2006/relationships/hyperlink" Target="https://www.youtube.com/watch?v=1dgLEDdFddk"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hyperlink" Target="https://www.loc.gov/item/00563608/" TargetMode="External"/><Relationship Id="rId11" Type="http://schemas.openxmlformats.org/officeDocument/2006/relationships/image" Target="../media/image72.png"/><Relationship Id="rId5" Type="http://schemas.openxmlformats.org/officeDocument/2006/relationships/hyperlink" Target="https://www.loc.gov/item/00694127" TargetMode="External"/><Relationship Id="rId10" Type="http://schemas.openxmlformats.org/officeDocument/2006/relationships/image" Target="../media/image71.png"/><Relationship Id="rId4" Type="http://schemas.openxmlformats.org/officeDocument/2006/relationships/image" Target="../media/image69.png"/><Relationship Id="rId9" Type="http://schemas.openxmlformats.org/officeDocument/2006/relationships/image" Target="../media/image70.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6.png"/></Relationships>
</file>

<file path=ppt/slides/_rels/slide4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www.youtube.com/watch?v=oGRTEjTzgBc"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2.xml"/><Relationship Id="rId4" Type="http://schemas.openxmlformats.org/officeDocument/2006/relationships/image" Target="../media/image80.png"/></Relationships>
</file>

<file path=ppt/slides/_rels/slide52.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5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2.xml"/><Relationship Id="rId6" Type="http://schemas.openxmlformats.org/officeDocument/2006/relationships/image" Target="../media/image88.png"/><Relationship Id="rId5" Type="http://schemas.openxmlformats.org/officeDocument/2006/relationships/image" Target="../media/image87.png"/><Relationship Id="rId4" Type="http://schemas.openxmlformats.org/officeDocument/2006/relationships/image" Target="../media/image86.png"/></Relationships>
</file>

<file path=ppt/slides/_rels/slide5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2.xml"/><Relationship Id="rId5" Type="http://schemas.openxmlformats.org/officeDocument/2006/relationships/image" Target="../media/image92.png"/><Relationship Id="rId4" Type="http://schemas.openxmlformats.org/officeDocument/2006/relationships/image" Target="../media/image91.png"/></Relationships>
</file>

<file path=ppt/slides/_rels/slide55.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image" Target="../media/image101.png"/><Relationship Id="rId1" Type="http://schemas.openxmlformats.org/officeDocument/2006/relationships/slideLayout" Target="../slideLayouts/slideLayout2.xml"/><Relationship Id="rId4" Type="http://schemas.openxmlformats.org/officeDocument/2006/relationships/image" Target="../media/image102.png"/></Relationships>
</file>

<file path=ppt/slides/_rels/slide6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image" Target="../media/image103.png"/><Relationship Id="rId1" Type="http://schemas.openxmlformats.org/officeDocument/2006/relationships/slideLayout" Target="../slideLayouts/slideLayout2.xml"/><Relationship Id="rId4" Type="http://schemas.openxmlformats.org/officeDocument/2006/relationships/image" Target="../media/image105.png"/></Relationships>
</file>

<file path=ppt/slides/_rels/slide61.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2.xml"/><Relationship Id="rId5" Type="http://schemas.openxmlformats.org/officeDocument/2006/relationships/image" Target="../media/image110.png"/><Relationship Id="rId4" Type="http://schemas.openxmlformats.org/officeDocument/2006/relationships/image" Target="../media/image109.png"/></Relationships>
</file>

<file path=ppt/slides/_rels/slide64.xml.rels><?xml version="1.0" encoding="UTF-8" standalone="yes"?>
<Relationships xmlns="http://schemas.openxmlformats.org/package/2006/relationships"><Relationship Id="rId3" Type="http://schemas.openxmlformats.org/officeDocument/2006/relationships/image" Target="../media/image112.emf"/><Relationship Id="rId2" Type="http://schemas.openxmlformats.org/officeDocument/2006/relationships/image" Target="../media/image111.emf"/><Relationship Id="rId1" Type="http://schemas.openxmlformats.org/officeDocument/2006/relationships/slideLayout" Target="../slideLayouts/slideLayout2.xml"/><Relationship Id="rId4" Type="http://schemas.openxmlformats.org/officeDocument/2006/relationships/image" Target="../media/image113.emf"/></Relationships>
</file>

<file path=ppt/slides/_rels/slide65.xml.rels><?xml version="1.0" encoding="UTF-8" standalone="yes"?>
<Relationships xmlns="http://schemas.openxmlformats.org/package/2006/relationships"><Relationship Id="rId2" Type="http://schemas.openxmlformats.org/officeDocument/2006/relationships/image" Target="../media/image114.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15.em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2.xml"/><Relationship Id="rId4" Type="http://schemas.openxmlformats.org/officeDocument/2006/relationships/image" Target="../media/image118.png"/></Relationships>
</file>

<file path=ppt/slides/_rels/slide68.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slideLayout" Target="../slideLayouts/slideLayout2.xml"/><Relationship Id="rId1" Type="http://schemas.openxmlformats.org/officeDocument/2006/relationships/video" Target="https://www.youtube.com/embed/h1E0NrcnwAE"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hyperlink" Target="https://www.youtube.com/watch?v=wfxCcePNBw4" TargetMode="External"/><Relationship Id="rId1" Type="http://schemas.openxmlformats.org/officeDocument/2006/relationships/slideLayout" Target="../slideLayouts/slideLayout2.xml"/><Relationship Id="rId4" Type="http://schemas.openxmlformats.org/officeDocument/2006/relationships/image" Target="../media/image121.png"/></Relationships>
</file>

<file path=ppt/slides/_rels/slide70.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slideLayout" Target="../slideLayouts/slideLayout2.xml"/><Relationship Id="rId1" Type="http://schemas.openxmlformats.org/officeDocument/2006/relationships/video" Target="https://www.youtube.com/embed/wfxCcePNBw4?start=145" TargetMode="External"/></Relationships>
</file>

<file path=ppt/slides/_rels/slide71.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slideLayout" Target="../slideLayouts/slideLayout2.xml"/><Relationship Id="rId1" Type="http://schemas.openxmlformats.org/officeDocument/2006/relationships/video" Target="https://www.youtube.com/embed/AxxKJ2QgPtY" TargetMode="External"/></Relationships>
</file>

<file path=ppt/slides/_rels/slide72.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image" Target="../media/image123.png"/><Relationship Id="rId1" Type="http://schemas.openxmlformats.org/officeDocument/2006/relationships/slideLayout" Target="../slideLayouts/slideLayout2.xml"/><Relationship Id="rId4" Type="http://schemas.openxmlformats.org/officeDocument/2006/relationships/image" Target="../media/image12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867593" y="1322614"/>
            <a:ext cx="4957999" cy="2465235"/>
          </a:xfrm>
          <a:solidFill>
            <a:schemeClr val="bg2">
              <a:alpha val="50000"/>
            </a:schemeClr>
          </a:solidFill>
        </p:spPr>
        <p:txBody>
          <a:bodyPr>
            <a:noAutofit/>
          </a:bodyPr>
          <a:lstStyle/>
          <a:p>
            <a:pPr marL="0" indent="0" algn="r">
              <a:buNone/>
            </a:pPr>
            <a:r>
              <a:rPr lang="en-GB" sz="4000" b="0" i="0">
                <a:solidFill>
                  <a:srgbClr val="7030A0"/>
                </a:solidFill>
                <a:effectLst/>
                <a:latin typeface="Arial Black" panose="020B0604020202020204" pitchFamily="34" charset="0"/>
                <a:cs typeface="Arial Black" panose="020B0604020202020204" pitchFamily="34" charset="0"/>
              </a:rPr>
              <a:t>‘Like History with Lightening’: Historical Controversies surrounding </a:t>
            </a:r>
            <a:r>
              <a:rPr lang="en-GB" sz="4000" b="0" i="1">
                <a:solidFill>
                  <a:srgbClr val="7030A0"/>
                </a:solidFill>
                <a:effectLst/>
                <a:latin typeface="Arial Black" panose="020B0604020202020204" pitchFamily="34" charset="0"/>
                <a:cs typeface="Arial Black" panose="020B0604020202020204" pitchFamily="34" charset="0"/>
              </a:rPr>
              <a:t>The Birth of a Natio</a:t>
            </a:r>
            <a:r>
              <a:rPr lang="en-GB" sz="4000" i="1">
                <a:solidFill>
                  <a:srgbClr val="7030A0"/>
                </a:solidFill>
                <a:latin typeface="Arial Black" panose="020B0A04020102020204" pitchFamily="34" charset="0"/>
              </a:rPr>
              <a:t>n</a:t>
            </a:r>
          </a:p>
        </p:txBody>
      </p:sp>
    </p:spTree>
    <p:extLst>
      <p:ext uri="{BB962C8B-B14F-4D97-AF65-F5344CB8AC3E}">
        <p14:creationId xmlns:p14="http://schemas.microsoft.com/office/powerpoint/2010/main" val="1932450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41B-B72A-904D-BC51-BFC4C1021CB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32F6E90-133E-9D46-850B-0F2B618667EB}"/>
              </a:ext>
            </a:extLst>
          </p:cNvPr>
          <p:cNvSpPr>
            <a:spLocks noGrp="1"/>
          </p:cNvSpPr>
          <p:nvPr>
            <p:ph idx="1"/>
          </p:nvPr>
        </p:nvSpPr>
        <p:spPr/>
        <p:txBody>
          <a:bodyPr vert="horz" lIns="91440" tIns="45720" rIns="91440" bIns="45720" rtlCol="0" anchor="t">
            <a:normAutofit fontScale="92500" lnSpcReduction="10000"/>
          </a:bodyPr>
          <a:lstStyle/>
          <a:p>
            <a:pPr marL="514350" indent="-514350">
              <a:buAutoNum type="arabicPeriod"/>
            </a:pPr>
            <a:r>
              <a:rPr lang="en-US" dirty="0"/>
              <a:t>Civil War History: The Basics</a:t>
            </a:r>
          </a:p>
          <a:p>
            <a:pPr marL="514350" indent="-514350">
              <a:buAutoNum type="arabicPeriod"/>
            </a:pPr>
            <a:endParaRPr lang="en-US" dirty="0"/>
          </a:p>
          <a:p>
            <a:pPr marL="514350" indent="-514350">
              <a:buAutoNum type="arabicPeriod"/>
            </a:pPr>
            <a:r>
              <a:rPr lang="en-US" dirty="0"/>
              <a:t>Technical Analysis of </a:t>
            </a:r>
            <a:r>
              <a:rPr lang="en-US" i="1" dirty="0"/>
              <a:t>Birth of a Nation</a:t>
            </a:r>
            <a:endParaRPr lang="en-US" dirty="0"/>
          </a:p>
          <a:p>
            <a:pPr marL="0" indent="0">
              <a:buNone/>
            </a:pPr>
            <a:endParaRPr lang="en-US" dirty="0"/>
          </a:p>
          <a:p>
            <a:pPr marL="0" indent="0">
              <a:buNone/>
            </a:pPr>
            <a:r>
              <a:rPr lang="en-US" dirty="0"/>
              <a:t>3. Birth of Cinema: Early Film History</a:t>
            </a:r>
            <a:endParaRPr lang="en-US" dirty="0">
              <a:cs typeface="Calibri"/>
            </a:endParaRPr>
          </a:p>
          <a:p>
            <a:pPr marL="0" indent="0">
              <a:buNone/>
            </a:pPr>
            <a:endParaRPr lang="en-US" dirty="0"/>
          </a:p>
          <a:p>
            <a:pPr marL="0" indent="0">
              <a:buNone/>
            </a:pPr>
            <a:r>
              <a:rPr lang="en-US" dirty="0"/>
              <a:t>4. </a:t>
            </a:r>
            <a:r>
              <a:rPr lang="en-US" i="1" dirty="0"/>
              <a:t>Birth of a Nation </a:t>
            </a:r>
            <a:r>
              <a:rPr lang="en-US" dirty="0"/>
              <a:t>as History</a:t>
            </a:r>
            <a:endParaRPr lang="en-US" dirty="0">
              <a:cs typeface="Calibri"/>
            </a:endParaRPr>
          </a:p>
          <a:p>
            <a:pPr marL="0" indent="0">
              <a:buNone/>
            </a:pPr>
            <a:endParaRPr lang="en-US" dirty="0"/>
          </a:p>
          <a:p>
            <a:pPr marL="0" indent="0">
              <a:buNone/>
            </a:pPr>
            <a:r>
              <a:rPr lang="en-US" dirty="0"/>
              <a:t>5. Oscar </a:t>
            </a:r>
            <a:r>
              <a:rPr lang="en-US" dirty="0" err="1"/>
              <a:t>Micheaux</a:t>
            </a:r>
            <a:r>
              <a:rPr lang="en-US" dirty="0"/>
              <a:t> and African American responses to </a:t>
            </a:r>
            <a:r>
              <a:rPr lang="en-US" i="1" dirty="0"/>
              <a:t>Birth of a Nation</a:t>
            </a:r>
            <a:endParaRPr lang="en-US" dirty="0"/>
          </a:p>
          <a:p>
            <a:pPr marL="514350" indent="-514350">
              <a:buAutoNum type="arabicPeriod"/>
            </a:pPr>
            <a:endParaRPr lang="en-US" dirty="0"/>
          </a:p>
        </p:txBody>
      </p:sp>
    </p:spTree>
    <p:extLst>
      <p:ext uri="{BB962C8B-B14F-4D97-AF65-F5344CB8AC3E}">
        <p14:creationId xmlns:p14="http://schemas.microsoft.com/office/powerpoint/2010/main" val="1711712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F2FDF-24AD-9C40-BB57-BDD7F473B0F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F36AA89-C552-3245-BC8D-B213E73A0539}"/>
              </a:ext>
            </a:extLst>
          </p:cNvPr>
          <p:cNvSpPr>
            <a:spLocks noGrp="1"/>
          </p:cNvSpPr>
          <p:nvPr>
            <p:ph idx="1"/>
          </p:nvPr>
        </p:nvSpPr>
        <p:spPr>
          <a:xfrm>
            <a:off x="589905" y="1215380"/>
            <a:ext cx="7925445" cy="4961583"/>
          </a:xfrm>
        </p:spPr>
        <p:txBody>
          <a:bodyPr vert="horz" lIns="91440" tIns="45720" rIns="91440" bIns="45720" rtlCol="0" anchor="t">
            <a:normAutofit fontScale="85000" lnSpcReduction="10000"/>
          </a:bodyPr>
          <a:lstStyle/>
          <a:p>
            <a:r>
              <a:rPr lang="en-GB" b="0" i="0" dirty="0">
                <a:effectLst/>
                <a:latin typeface="Arial Black"/>
              </a:rPr>
              <a:t>What made </a:t>
            </a:r>
            <a:r>
              <a:rPr lang="en-GB" b="0" i="1" dirty="0">
                <a:effectLst/>
                <a:latin typeface="Arial Black"/>
              </a:rPr>
              <a:t>The Birth of a Nation </a:t>
            </a:r>
            <a:r>
              <a:rPr lang="en-GB" b="0" i="0" dirty="0">
                <a:effectLst/>
                <a:latin typeface="Arial Black"/>
              </a:rPr>
              <a:t>so innovative and distinctive to a 1915 audience?</a:t>
            </a:r>
          </a:p>
          <a:p>
            <a:r>
              <a:rPr lang="en-GB" b="0" i="0" dirty="0">
                <a:effectLst/>
                <a:latin typeface="Arial Black"/>
              </a:rPr>
              <a:t>What features of </a:t>
            </a:r>
            <a:r>
              <a:rPr lang="en-GB" b="0" i="1" dirty="0">
                <a:effectLst/>
                <a:latin typeface="Arial Black"/>
              </a:rPr>
              <a:t>The Birth of a Nation</a:t>
            </a:r>
            <a:r>
              <a:rPr lang="en-GB" b="0" i="0" dirty="0">
                <a:effectLst/>
                <a:latin typeface="Arial Black"/>
              </a:rPr>
              <a:t> are characteristic of later Hollywood films and genres (e.g. epics, blockbusters)?</a:t>
            </a:r>
          </a:p>
          <a:p>
            <a:r>
              <a:rPr lang="en-GB" b="0" i="0" dirty="0">
                <a:effectLst/>
                <a:latin typeface="Arial Black"/>
              </a:rPr>
              <a:t>What claims to historical accuracy does the film make? Does the film claim to </a:t>
            </a:r>
            <a:r>
              <a:rPr lang="en-GB" b="0" i="1" dirty="0">
                <a:effectLst/>
                <a:latin typeface="Arial Black"/>
              </a:rPr>
              <a:t>be</a:t>
            </a:r>
            <a:r>
              <a:rPr lang="en-GB" b="0" i="0" dirty="0">
                <a:effectLst/>
                <a:latin typeface="Arial Black"/>
              </a:rPr>
              <a:t> 'History' in any way?</a:t>
            </a:r>
          </a:p>
          <a:p>
            <a:r>
              <a:rPr lang="en-GB" b="0" i="0" dirty="0">
                <a:effectLst/>
                <a:latin typeface="Arial Black"/>
              </a:rPr>
              <a:t>How do you interpret the title of </a:t>
            </a:r>
            <a:r>
              <a:rPr lang="en-GB" b="0" i="1" dirty="0">
                <a:effectLst/>
                <a:latin typeface="Arial Black"/>
              </a:rPr>
              <a:t>The Birth of a Nation</a:t>
            </a:r>
            <a:r>
              <a:rPr lang="en-GB" b="0" i="0" dirty="0">
                <a:effectLst/>
                <a:latin typeface="Arial Black"/>
              </a:rPr>
              <a:t>?</a:t>
            </a:r>
          </a:p>
          <a:p>
            <a:r>
              <a:rPr lang="en-GB" b="0" i="0" dirty="0">
                <a:effectLst/>
                <a:latin typeface="Arial Black"/>
              </a:rPr>
              <a:t>Should we still watch </a:t>
            </a:r>
            <a:r>
              <a:rPr lang="en-GB" b="0" i="1" dirty="0">
                <a:effectLst/>
                <a:latin typeface="Arial Black"/>
              </a:rPr>
              <a:t>The Birth of a Nation</a:t>
            </a:r>
            <a:r>
              <a:rPr lang="en-GB" b="0" i="0" dirty="0">
                <a:effectLst/>
                <a:latin typeface="Arial Black"/>
              </a:rPr>
              <a:t>, and if so what are the best ways to handle this most controversial of films?</a:t>
            </a:r>
          </a:p>
          <a:p>
            <a:endParaRPr lang="en-US"/>
          </a:p>
        </p:txBody>
      </p:sp>
    </p:spTree>
    <p:extLst>
      <p:ext uri="{BB962C8B-B14F-4D97-AF65-F5344CB8AC3E}">
        <p14:creationId xmlns:p14="http://schemas.microsoft.com/office/powerpoint/2010/main" val="551631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3600">
                <a:solidFill>
                  <a:srgbClr val="7030A0"/>
                </a:solidFill>
                <a:latin typeface="Arial Black" panose="020B0A04020102020204" pitchFamily="34" charset="0"/>
              </a:rPr>
              <a:t>“It's like history  with lightning.  My only regret is that it is all so terribly true.”</a:t>
            </a:r>
          </a:p>
          <a:p>
            <a:pPr marL="0" indent="0">
              <a:buNone/>
            </a:pPr>
            <a:endParaRPr lang="en-GB"/>
          </a:p>
          <a:p>
            <a:pPr algn="r">
              <a:buFontTx/>
              <a:buChar char="-"/>
            </a:pPr>
            <a:r>
              <a:rPr lang="en-GB"/>
              <a:t>Quote attributed to Woodrow Wilson after a screening of </a:t>
            </a:r>
            <a:r>
              <a:rPr lang="en-GB" i="1"/>
              <a:t>The Birth of a Nation </a:t>
            </a:r>
            <a:r>
              <a:rPr lang="en-GB"/>
              <a:t>at the White House, February 1915</a:t>
            </a:r>
          </a:p>
          <a:p>
            <a:pPr marL="0" indent="0">
              <a:buNone/>
            </a:pPr>
            <a:endParaRPr lang="en-GB"/>
          </a:p>
        </p:txBody>
      </p:sp>
    </p:spTree>
    <p:extLst>
      <p:ext uri="{BB962C8B-B14F-4D97-AF65-F5344CB8AC3E}">
        <p14:creationId xmlns:p14="http://schemas.microsoft.com/office/powerpoint/2010/main" val="4169724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265914"/>
          </a:xfrm>
          <a:prstGeom prst="rect">
            <a:avLst/>
          </a:prstGeom>
          <a:noFill/>
        </p:spPr>
        <p:txBody>
          <a:bodyPr wrap="square" lIns="360000" tIns="360000" rIns="360000" bIns="360000" rtlCol="0">
            <a:spAutoFit/>
          </a:bodyPr>
          <a:lstStyle/>
          <a:p>
            <a:pPr algn="r"/>
            <a:endParaRPr lang="en-GB" sz="1600" b="1"/>
          </a:p>
          <a:p>
            <a:pPr algn="r"/>
            <a:endParaRPr lang="en-GB" sz="1600" b="1"/>
          </a:p>
          <a:p>
            <a:pPr algn="r"/>
            <a:endParaRPr lang="en-GB" sz="1600" b="1"/>
          </a:p>
          <a:p>
            <a:pPr algn="r"/>
            <a:endParaRPr lang="en-GB" sz="1600" b="1"/>
          </a:p>
          <a:p>
            <a:pPr algn="r"/>
            <a:r>
              <a:rPr lang="en-GB" b="1"/>
              <a:t>The American Civil War</a:t>
            </a:r>
          </a:p>
          <a:p>
            <a:pPr algn="r"/>
            <a:r>
              <a:rPr lang="en-GB" b="1"/>
              <a:t>(April 12 1861–April 9 1865</a:t>
            </a:r>
            <a:r>
              <a:rPr lang="en-GB"/>
              <a:t>)</a:t>
            </a: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54440" y="2203815"/>
            <a:ext cx="1803261" cy="1081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927"/>
            <a:ext cx="5424490" cy="3321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32866" y="188640"/>
            <a:ext cx="1867836" cy="983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78584" y="190257"/>
            <a:ext cx="1865416" cy="981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06797" y="2203815"/>
            <a:ext cx="1947643" cy="1078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rotWithShape="1">
          <a:blip r:embed="rId7">
            <a:extLst>
              <a:ext uri="{28A0092B-C50C-407E-A947-70E740481C1C}">
                <a14:useLocalDpi xmlns:a14="http://schemas.microsoft.com/office/drawing/2010/main" val="0"/>
              </a:ext>
            </a:extLst>
          </a:blip>
          <a:srcRect l="76692" t="45324"/>
          <a:stretch/>
        </p:blipFill>
        <p:spPr bwMode="auto">
          <a:xfrm>
            <a:off x="7565923" y="3343509"/>
            <a:ext cx="1578077" cy="19576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1" y="3297674"/>
            <a:ext cx="7565922" cy="3497020"/>
          </a:xfrm>
          <a:prstGeom prst="rect">
            <a:avLst/>
          </a:prstGeom>
          <a:solidFill>
            <a:schemeClr val="bg2"/>
          </a:solidFill>
        </p:spPr>
        <p:txBody>
          <a:bodyPr wrap="square" lIns="360000" tIns="360000" rIns="360000" bIns="360000" rtlCol="0" anchor="t">
            <a:spAutoFit/>
          </a:bodyPr>
          <a:lstStyle/>
          <a:p>
            <a:pPr algn="just"/>
            <a:r>
              <a:rPr lang="en-GB" b="1">
                <a:latin typeface="Arial Black"/>
              </a:rPr>
              <a:t>American Civil War: THE BASICS</a:t>
            </a:r>
          </a:p>
          <a:p>
            <a:pPr marL="285750" indent="-285750" algn="just">
              <a:buFont typeface="Arial" panose="020B0604020202020204" pitchFamily="34" charset="0"/>
              <a:buChar char="•"/>
            </a:pPr>
            <a:r>
              <a:rPr lang="en-GB"/>
              <a:t>Combat began with capture of Union base at Fort Sumter, South Carolina April 12 1861</a:t>
            </a:r>
          </a:p>
          <a:p>
            <a:pPr marL="285750" indent="-285750" algn="just">
              <a:buFont typeface="Arial" panose="020B0604020202020204" pitchFamily="34" charset="0"/>
              <a:buChar char="•"/>
            </a:pPr>
            <a:r>
              <a:rPr lang="en-GB"/>
              <a:t>Union president Abraham Lincoln explicitly endorsed abolition in the rebel states (note: not border states) as a war goal with Emancipation  Proclamation, January 1 1863. This too formally permitted African American troops’ entry into the military.</a:t>
            </a:r>
          </a:p>
          <a:p>
            <a:pPr marL="285750" indent="-285750" algn="just">
              <a:buFont typeface="Arial" panose="020B0604020202020204" pitchFamily="34" charset="0"/>
              <a:buChar char="•"/>
            </a:pPr>
            <a:r>
              <a:rPr lang="en-GB"/>
              <a:t>Surrender of General Robert E Lee’s forces, April 9 1865; assassination of Lincoln, April 14; new President Andrew Johnson declares end of insurrection, May 9</a:t>
            </a:r>
          </a:p>
        </p:txBody>
      </p:sp>
    </p:spTree>
    <p:extLst>
      <p:ext uri="{BB962C8B-B14F-4D97-AF65-F5344CB8AC3E}">
        <p14:creationId xmlns:p14="http://schemas.microsoft.com/office/powerpoint/2010/main" val="162978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60338"/>
            <a:ext cx="9144000" cy="6697897"/>
          </a:xfrm>
          <a:prstGeom prst="rect">
            <a:avLst/>
          </a:prstGeom>
          <a:solidFill>
            <a:schemeClr val="bg2"/>
          </a:solidFill>
        </p:spPr>
        <p:txBody>
          <a:bodyPr wrap="square" lIns="540000" tIns="360000" rIns="540000" bIns="360000">
            <a:spAutoFit/>
          </a:bodyPr>
          <a:lstStyle/>
          <a:p>
            <a:r>
              <a:rPr lang="en-GB" sz="2400" b="1" u="sng" dirty="0">
                <a:solidFill>
                  <a:prstClr val="black"/>
                </a:solidFill>
              </a:rPr>
              <a:t>The Civil War</a:t>
            </a:r>
            <a:r>
              <a:rPr lang="en-GB" sz="2400" b="1" u="sng" dirty="0" smtClean="0">
                <a:solidFill>
                  <a:prstClr val="black"/>
                </a:solidFill>
              </a:rPr>
              <a:t>:</a:t>
            </a:r>
          </a:p>
          <a:p>
            <a:endParaRPr lang="en-GB" sz="2400" i="1" dirty="0" smtClean="0">
              <a:solidFill>
                <a:prstClr val="black"/>
              </a:solidFill>
            </a:endParaRPr>
          </a:p>
          <a:p>
            <a:pPr algn="just"/>
            <a:r>
              <a:rPr lang="en-GB" sz="2400" dirty="0" smtClean="0">
                <a:solidFill>
                  <a:prstClr val="black"/>
                </a:solidFill>
              </a:rPr>
              <a:t>The American Civil War was the product of a century’s-worth of sectional tensions between northern and southern United States regarding  the issues of: </a:t>
            </a:r>
          </a:p>
          <a:p>
            <a:pPr algn="just"/>
            <a:endParaRPr lang="en-GB" sz="2000" dirty="0" smtClean="0">
              <a:solidFill>
                <a:prstClr val="black"/>
              </a:solidFill>
            </a:endParaRPr>
          </a:p>
          <a:p>
            <a:pPr marL="914400" lvl="1" indent="-457200" algn="just">
              <a:buAutoNum type="alphaLcParenR"/>
            </a:pPr>
            <a:r>
              <a:rPr lang="en-GB" sz="2400" dirty="0" smtClean="0">
                <a:solidFill>
                  <a:prstClr val="black"/>
                </a:solidFill>
              </a:rPr>
              <a:t> </a:t>
            </a:r>
            <a:r>
              <a:rPr lang="en-GB" sz="2400" b="1" dirty="0" smtClean="0">
                <a:solidFill>
                  <a:srgbClr val="FF0000"/>
                </a:solidFill>
              </a:rPr>
              <a:t>states’ rights </a:t>
            </a:r>
            <a:r>
              <a:rPr lang="en-GB" sz="2400" dirty="0" smtClean="0">
                <a:solidFill>
                  <a:prstClr val="black"/>
                </a:solidFill>
              </a:rPr>
              <a:t>v. Federalism</a:t>
            </a:r>
          </a:p>
          <a:p>
            <a:pPr marL="914400" lvl="1" indent="-457200" algn="just">
              <a:buAutoNum type="alphaLcParenR"/>
            </a:pPr>
            <a:endParaRPr lang="en-GB" sz="2000" dirty="0" smtClean="0">
              <a:solidFill>
                <a:prstClr val="black"/>
              </a:solidFill>
            </a:endParaRPr>
          </a:p>
          <a:p>
            <a:pPr lvl="2" algn="just"/>
            <a:r>
              <a:rPr lang="en-GB" sz="2400" dirty="0" smtClean="0">
                <a:solidFill>
                  <a:prstClr val="black"/>
                </a:solidFill>
              </a:rPr>
              <a:t>… in </a:t>
            </a:r>
            <a:r>
              <a:rPr lang="en-GB" sz="2400" dirty="0">
                <a:solidFill>
                  <a:prstClr val="black"/>
                </a:solidFill>
              </a:rPr>
              <a:t>particular </a:t>
            </a:r>
            <a:r>
              <a:rPr lang="en-GB" sz="2400" dirty="0" smtClean="0">
                <a:solidFill>
                  <a:prstClr val="black"/>
                </a:solidFill>
              </a:rPr>
              <a:t>as pertaining to …</a:t>
            </a:r>
          </a:p>
          <a:p>
            <a:pPr lvl="3" algn="just"/>
            <a:endParaRPr lang="en-GB" sz="2000" dirty="0" smtClean="0">
              <a:solidFill>
                <a:prstClr val="black"/>
              </a:solidFill>
            </a:endParaRPr>
          </a:p>
          <a:p>
            <a:pPr lvl="3" algn="just"/>
            <a:r>
              <a:rPr lang="en-GB" sz="2400" dirty="0" smtClean="0">
                <a:solidFill>
                  <a:prstClr val="black"/>
                </a:solidFill>
              </a:rPr>
              <a:t>	b) the </a:t>
            </a:r>
            <a:r>
              <a:rPr lang="en-GB" sz="2400" b="1" dirty="0" smtClean="0">
                <a:solidFill>
                  <a:srgbClr val="FF0000"/>
                </a:solidFill>
              </a:rPr>
              <a:t>westward expansion </a:t>
            </a:r>
            <a:r>
              <a:rPr lang="en-GB" sz="2400" dirty="0" smtClean="0">
                <a:solidFill>
                  <a:prstClr val="black"/>
                </a:solidFill>
              </a:rPr>
              <a:t>of the United States</a:t>
            </a:r>
          </a:p>
          <a:p>
            <a:pPr lvl="3" algn="just"/>
            <a:endParaRPr lang="en-GB" sz="2000" dirty="0" smtClean="0">
              <a:solidFill>
                <a:prstClr val="black"/>
              </a:solidFill>
            </a:endParaRPr>
          </a:p>
          <a:p>
            <a:pPr lvl="3" algn="just"/>
            <a:r>
              <a:rPr lang="en-GB" sz="2400" dirty="0" smtClean="0">
                <a:solidFill>
                  <a:prstClr val="black"/>
                </a:solidFill>
              </a:rPr>
              <a:t>	… and above all else with regards to …</a:t>
            </a:r>
          </a:p>
          <a:p>
            <a:pPr lvl="4" algn="just"/>
            <a:endParaRPr lang="en-GB" sz="2000" dirty="0" smtClean="0">
              <a:solidFill>
                <a:prstClr val="black"/>
              </a:solidFill>
            </a:endParaRPr>
          </a:p>
          <a:p>
            <a:pPr lvl="5" algn="just"/>
            <a:r>
              <a:rPr lang="en-GB" sz="2400" dirty="0" smtClean="0">
                <a:solidFill>
                  <a:prstClr val="black"/>
                </a:solidFill>
              </a:rPr>
              <a:t>c) whether or not the ‘peculiar institution’ of </a:t>
            </a:r>
            <a:r>
              <a:rPr lang="en-GB" sz="2400" b="1" dirty="0" smtClean="0">
                <a:solidFill>
                  <a:srgbClr val="FF0000"/>
                </a:solidFill>
              </a:rPr>
              <a:t>slavery</a:t>
            </a:r>
            <a:r>
              <a:rPr lang="en-GB" sz="2400" b="1" dirty="0" smtClean="0">
                <a:solidFill>
                  <a:prstClr val="black"/>
                </a:solidFill>
              </a:rPr>
              <a:t> </a:t>
            </a:r>
            <a:r>
              <a:rPr lang="en-GB" sz="2400" dirty="0" smtClean="0">
                <a:solidFill>
                  <a:prstClr val="black"/>
                </a:solidFill>
              </a:rPr>
              <a:t>would be permitted in newly-acquired territories</a:t>
            </a:r>
            <a:endParaRPr lang="en-GB" sz="2800" dirty="0" smtClean="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40817480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2000"/>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56887" y="0"/>
            <a:ext cx="9200887" cy="8544556"/>
          </a:xfrm>
          <a:prstGeom prst="rect">
            <a:avLst/>
          </a:prstGeom>
        </p:spPr>
        <p:txBody>
          <a:bodyPr wrap="square" lIns="540000" tIns="360000" rIns="540000" bIns="360000">
            <a:spAutoFit/>
          </a:bodyPr>
          <a:lstStyle/>
          <a:p>
            <a:r>
              <a:rPr lang="en-GB" sz="2400" b="1" u="sng">
                <a:solidFill>
                  <a:prstClr val="black"/>
                </a:solidFill>
              </a:rPr>
              <a:t>Reconstruction: Constitutional Amendments</a:t>
            </a:r>
          </a:p>
          <a:p>
            <a:endParaRPr lang="en-GB" sz="2000" b="1" u="sng">
              <a:solidFill>
                <a:prstClr val="black"/>
              </a:solidFill>
            </a:endParaRPr>
          </a:p>
          <a:p>
            <a:pPr marL="285750" indent="-285750" algn="just">
              <a:buFont typeface="Arial" panose="020B0604020202020204" pitchFamily="34" charset="0"/>
              <a:buChar char="•"/>
            </a:pPr>
            <a:r>
              <a:rPr lang="en-GB" sz="2000">
                <a:solidFill>
                  <a:prstClr val="black"/>
                </a:solidFill>
              </a:rPr>
              <a:t>The Reconstruction era saw attempts to put Union victory on legal footing, and to transform Southern society accordingly: </a:t>
            </a:r>
          </a:p>
          <a:p>
            <a:pPr marL="285750" indent="-285750" algn="just">
              <a:buFont typeface="Arial" panose="020B0604020202020204" pitchFamily="34" charset="0"/>
              <a:buChar char="•"/>
            </a:pPr>
            <a:endParaRPr lang="en-GB" sz="2000">
              <a:solidFill>
                <a:prstClr val="black"/>
              </a:solidFill>
            </a:endParaRPr>
          </a:p>
          <a:p>
            <a:pPr marL="742950" lvl="1" indent="-285750" algn="just">
              <a:buFontTx/>
              <a:buChar char="-"/>
            </a:pPr>
            <a:r>
              <a:rPr lang="en-GB" sz="2400" b="1" i="1">
                <a:solidFill>
                  <a:prstClr val="black"/>
                </a:solidFill>
              </a:rPr>
              <a:t>13</a:t>
            </a:r>
            <a:r>
              <a:rPr lang="en-GB" sz="2400" b="1" i="1" baseline="30000">
                <a:solidFill>
                  <a:prstClr val="black"/>
                </a:solidFill>
              </a:rPr>
              <a:t>th</a:t>
            </a:r>
            <a:r>
              <a:rPr lang="en-GB" sz="2400" b="1" i="1">
                <a:solidFill>
                  <a:prstClr val="black"/>
                </a:solidFill>
              </a:rPr>
              <a:t> Amendment to US Constitution abolished slavery </a:t>
            </a:r>
          </a:p>
          <a:p>
            <a:pPr lvl="1" algn="r"/>
            <a:r>
              <a:rPr lang="en-GB" sz="2000" i="1">
                <a:solidFill>
                  <a:prstClr val="black"/>
                </a:solidFill>
              </a:rPr>
              <a:t>Submitted January 1865; ratified December 1865</a:t>
            </a:r>
          </a:p>
          <a:p>
            <a:pPr lvl="1" algn="just"/>
            <a:endParaRPr lang="en-GB" sz="2000" i="1">
              <a:solidFill>
                <a:prstClr val="black"/>
              </a:solidFill>
            </a:endParaRPr>
          </a:p>
          <a:p>
            <a:pPr marL="742950" lvl="1" indent="-285750" algn="just">
              <a:buFontTx/>
              <a:buChar char="-"/>
            </a:pPr>
            <a:r>
              <a:rPr lang="en-GB" sz="2400" b="1" i="1">
                <a:solidFill>
                  <a:prstClr val="black"/>
                </a:solidFill>
              </a:rPr>
              <a:t>14</a:t>
            </a:r>
            <a:r>
              <a:rPr lang="en-GB" sz="2400" b="1" i="1" baseline="30000">
                <a:solidFill>
                  <a:prstClr val="black"/>
                </a:solidFill>
              </a:rPr>
              <a:t>th</a:t>
            </a:r>
            <a:r>
              <a:rPr lang="en-GB" sz="2400" b="1" i="1">
                <a:solidFill>
                  <a:prstClr val="black"/>
                </a:solidFill>
              </a:rPr>
              <a:t> Amendment grants citizenship rights to “all persons born or naturalized in the US” (inc. former slaves)</a:t>
            </a:r>
          </a:p>
          <a:p>
            <a:pPr lvl="1" algn="r"/>
            <a:r>
              <a:rPr lang="en-GB" sz="2000" i="1">
                <a:solidFill>
                  <a:prstClr val="black"/>
                </a:solidFill>
              </a:rPr>
              <a:t>Submitted June 1866; ratified July 1868</a:t>
            </a:r>
          </a:p>
          <a:p>
            <a:pPr lvl="1" algn="just"/>
            <a:endParaRPr lang="en-GB" sz="2000" i="1">
              <a:solidFill>
                <a:prstClr val="black"/>
              </a:solidFill>
            </a:endParaRPr>
          </a:p>
          <a:p>
            <a:pPr marL="742950" lvl="1" indent="-285750" algn="just">
              <a:buFontTx/>
              <a:buChar char="-"/>
            </a:pPr>
            <a:r>
              <a:rPr lang="en-GB" sz="2400" b="1" i="1">
                <a:solidFill>
                  <a:prstClr val="black"/>
                </a:solidFill>
              </a:rPr>
              <a:t>15</a:t>
            </a:r>
            <a:r>
              <a:rPr lang="en-GB" sz="2400" b="1" i="1" baseline="30000">
                <a:solidFill>
                  <a:prstClr val="black"/>
                </a:solidFill>
              </a:rPr>
              <a:t>th</a:t>
            </a:r>
            <a:r>
              <a:rPr lang="en-GB" sz="2400" b="1" i="1">
                <a:solidFill>
                  <a:prstClr val="black"/>
                </a:solidFill>
              </a:rPr>
              <a:t> Amendment prohibits federal/state governments from denying the right to vote based on “race, color, or previous servitude</a:t>
            </a:r>
            <a:r>
              <a:rPr lang="en-GB" sz="2400" b="1">
                <a:solidFill>
                  <a:prstClr val="black"/>
                </a:solidFill>
              </a:rPr>
              <a:t>”</a:t>
            </a:r>
          </a:p>
          <a:p>
            <a:pPr lvl="1" algn="r"/>
            <a:r>
              <a:rPr lang="en-GB" sz="2000" i="1">
                <a:solidFill>
                  <a:prstClr val="black"/>
                </a:solidFill>
              </a:rPr>
              <a:t>Submitted February 1869; ratified February 1870</a:t>
            </a:r>
          </a:p>
          <a:p>
            <a:pPr lvl="1" algn="r"/>
            <a:endParaRPr lang="en-GB" sz="2000" b="1" i="1">
              <a:solidFill>
                <a:prstClr val="black"/>
              </a:solidFill>
            </a:endParaRPr>
          </a:p>
          <a:p>
            <a:pPr marL="342900" indent="-342900" algn="just">
              <a:buFont typeface="Arial" panose="020B0604020202020204" pitchFamily="34" charset="0"/>
              <a:buChar char="•"/>
            </a:pPr>
            <a:r>
              <a:rPr lang="en-GB" sz="2000">
                <a:solidFill>
                  <a:prstClr val="black"/>
                </a:solidFill>
              </a:rPr>
              <a:t>Hundreds of African Americans enter public office as a consequence</a:t>
            </a:r>
          </a:p>
          <a:p>
            <a:endParaRPr lang="en-GB" sz="2000" b="1" u="sng">
              <a:solidFill>
                <a:prstClr val="black"/>
              </a:solidFill>
            </a:endParaRPr>
          </a:p>
          <a:p>
            <a:endParaRPr lang="en-GB" sz="2000" b="1" u="sng">
              <a:solidFill>
                <a:prstClr val="black"/>
              </a:solidFill>
            </a:endParaRPr>
          </a:p>
          <a:p>
            <a:endParaRPr lang="en-GB" sz="2000" b="1" u="sng">
              <a:solidFill>
                <a:prstClr val="black"/>
              </a:solidFill>
            </a:endParaRPr>
          </a:p>
          <a:p>
            <a:endParaRPr lang="en-GB" sz="2000" b="1" u="sng">
              <a:solidFill>
                <a:prstClr val="black"/>
              </a:solidFill>
            </a:endParaRPr>
          </a:p>
          <a:p>
            <a:endParaRPr lang="en-GB" sz="2000" b="1" u="sng">
              <a:solidFill>
                <a:prstClr val="black"/>
              </a:solidFill>
            </a:endParaRPr>
          </a:p>
          <a:p>
            <a:endParaRPr lang="en-GB" sz="2000" b="1" u="sng">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spTree>
    <p:extLst>
      <p:ext uri="{BB962C8B-B14F-4D97-AF65-F5344CB8AC3E}">
        <p14:creationId xmlns:p14="http://schemas.microsoft.com/office/powerpoint/2010/main" val="3641660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7937"/>
            <a:ext cx="6948266" cy="6913340"/>
          </a:xfrm>
          <a:prstGeom prst="rect">
            <a:avLst/>
          </a:prstGeom>
          <a:solidFill>
            <a:schemeClr val="bg2"/>
          </a:solidFill>
        </p:spPr>
        <p:txBody>
          <a:bodyPr wrap="square" lIns="540000" tIns="360000" rIns="540000" bIns="360000">
            <a:spAutoFit/>
          </a:bodyPr>
          <a:lstStyle/>
          <a:p>
            <a:pPr algn="just"/>
            <a:r>
              <a:rPr lang="en-GB" sz="2400" b="1" u="sng">
                <a:solidFill>
                  <a:prstClr val="black"/>
                </a:solidFill>
              </a:rPr>
              <a:t>End of Reconstruction: Compromise of 1877</a:t>
            </a:r>
          </a:p>
          <a:p>
            <a:pPr algn="just"/>
            <a:endParaRPr lang="en-GB">
              <a:solidFill>
                <a:prstClr val="black"/>
              </a:solidFill>
            </a:endParaRPr>
          </a:p>
          <a:p>
            <a:pPr marL="342900" indent="-342900" algn="just">
              <a:buFont typeface="Arial" panose="020B0604020202020204" pitchFamily="34" charset="0"/>
              <a:buChar char="•"/>
            </a:pPr>
            <a:r>
              <a:rPr lang="en-GB">
                <a:solidFill>
                  <a:prstClr val="black"/>
                </a:solidFill>
              </a:rPr>
              <a:t>Disputed 1876 Presidential election: Democrat candidate Samuel J Tilden in virtual tie with Republican Rutherford B Hayes</a:t>
            </a:r>
          </a:p>
          <a:p>
            <a:pPr marL="342900" indent="-342900" algn="just">
              <a:buFont typeface="Arial" panose="020B0604020202020204" pitchFamily="34" charset="0"/>
              <a:buChar char="•"/>
            </a:pPr>
            <a:endParaRPr lang="en-GB">
              <a:solidFill>
                <a:prstClr val="black"/>
              </a:solidFill>
            </a:endParaRPr>
          </a:p>
          <a:p>
            <a:pPr marL="342900" indent="-342900" algn="just">
              <a:buFont typeface="Arial" panose="020B0604020202020204" pitchFamily="34" charset="0"/>
              <a:buChar char="•"/>
            </a:pPr>
            <a:r>
              <a:rPr lang="en-GB">
                <a:solidFill>
                  <a:prstClr val="black"/>
                </a:solidFill>
              </a:rPr>
              <a:t>Compromise of 1877: in exchange for permitting a Hayes victory, Republicans agree to withdraw Federal troops from the South – Republican governments in Louisiana, Florida and South Carolina promptly collapse</a:t>
            </a:r>
          </a:p>
          <a:p>
            <a:pPr marL="342900" indent="-342900" algn="just">
              <a:buFont typeface="Arial" panose="020B0604020202020204" pitchFamily="34" charset="0"/>
              <a:buChar char="•"/>
            </a:pPr>
            <a:endParaRPr lang="en-GB">
              <a:solidFill>
                <a:prstClr val="black"/>
              </a:solidFill>
            </a:endParaRPr>
          </a:p>
          <a:p>
            <a:pPr marL="342900" indent="-342900" algn="just">
              <a:buFont typeface="Arial" panose="020B0604020202020204" pitchFamily="34" charset="0"/>
              <a:buChar char="•"/>
            </a:pPr>
            <a:r>
              <a:rPr lang="en-GB">
                <a:solidFill>
                  <a:prstClr val="black"/>
                </a:solidFill>
              </a:rPr>
              <a:t>Initiates Jim Crow era </a:t>
            </a:r>
          </a:p>
          <a:p>
            <a:pPr marL="342900" indent="-342900" algn="just">
              <a:buFont typeface="Arial" panose="020B0604020202020204" pitchFamily="34" charset="0"/>
              <a:buChar char="•"/>
            </a:pPr>
            <a:endParaRPr lang="en-GB">
              <a:solidFill>
                <a:prstClr val="black"/>
              </a:solidFill>
            </a:endParaRPr>
          </a:p>
          <a:p>
            <a:pPr algn="just">
              <a:buFontTx/>
              <a:buNone/>
            </a:pPr>
            <a:r>
              <a:rPr lang="en-GB" altLang="en-US" sz="3200" b="1"/>
              <a:t>“The slave went free; stood for a brief moment in the sun; then moved back again toward slavery.”</a:t>
            </a:r>
          </a:p>
          <a:p>
            <a:pPr marL="285750" indent="-285750">
              <a:buFontTx/>
              <a:buChar char="-"/>
            </a:pPr>
            <a:r>
              <a:rPr lang="en-GB" altLang="en-US" sz="1600"/>
              <a:t>WEB DuBois, </a:t>
            </a:r>
            <a:r>
              <a:rPr lang="en-GB" altLang="en-US" sz="1600" i="1"/>
              <a:t>Black Reconstruction: An Essay Toward a History of the Part Which Black Folk Played in the Attempt to Reconstruct Democracy in America, 1860–1880 </a:t>
            </a:r>
            <a:r>
              <a:rPr lang="en-GB" altLang="en-US" sz="1600"/>
              <a:t>(1935</a:t>
            </a:r>
            <a:r>
              <a:rPr lang="en-GB" altLang="en-US" sz="1400"/>
              <a:t>)</a:t>
            </a:r>
          </a:p>
          <a:p>
            <a:pPr algn="just"/>
            <a:endParaRPr lang="en-GB">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93473" y="404664"/>
            <a:ext cx="2117943" cy="29170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8265" y="3321670"/>
            <a:ext cx="2161297" cy="15474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3967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60338"/>
            <a:ext cx="6732239" cy="6267009"/>
          </a:xfrm>
          <a:prstGeom prst="rect">
            <a:avLst/>
          </a:prstGeom>
          <a:solidFill>
            <a:schemeClr val="bg2"/>
          </a:solidFill>
        </p:spPr>
        <p:txBody>
          <a:bodyPr wrap="square" lIns="540000" tIns="360000" rIns="540000" bIns="360000">
            <a:spAutoFit/>
          </a:bodyPr>
          <a:lstStyle/>
          <a:p>
            <a:pPr algn="just"/>
            <a:r>
              <a:rPr lang="en-GB" sz="2400" b="1" u="sng">
                <a:solidFill>
                  <a:prstClr val="black"/>
                </a:solidFill>
              </a:rPr>
              <a:t>Jim Crow: Segregation</a:t>
            </a:r>
          </a:p>
          <a:p>
            <a:pPr algn="just"/>
            <a:endParaRPr lang="en-GB" sz="1000">
              <a:solidFill>
                <a:prstClr val="black"/>
              </a:solidFill>
            </a:endParaRPr>
          </a:p>
          <a:p>
            <a:pPr marL="342900" indent="-342900" algn="just">
              <a:buFont typeface="Arial" panose="020B0604020202020204" pitchFamily="34" charset="0"/>
              <a:buChar char="•"/>
            </a:pPr>
            <a:r>
              <a:rPr lang="en-GB" altLang="en-US" sz="2000"/>
              <a:t>Systematic effort at all levels of Southern society to disenfranchise African Americans, and to exclude full black participation in US society – in politics, economic activity, education, transport, etc. … </a:t>
            </a:r>
          </a:p>
          <a:p>
            <a:pPr marL="342900" indent="-342900" algn="just">
              <a:buFont typeface="Arial" panose="020B0604020202020204" pitchFamily="34" charset="0"/>
              <a:buChar char="•"/>
            </a:pPr>
            <a:endParaRPr lang="en-GB" sz="1000"/>
          </a:p>
          <a:p>
            <a:pPr marL="342900" indent="-342900" algn="just">
              <a:buFont typeface="Arial" panose="020B0604020202020204" pitchFamily="34" charset="0"/>
              <a:buChar char="•"/>
            </a:pPr>
            <a:r>
              <a:rPr lang="en-GB" sz="2000"/>
              <a:t>Circumventions of Civil Rights and federal constitutional amendments: states enact laws requiring payment of poll taxes, resident requirements literary tests, “understanding clauses” </a:t>
            </a:r>
            <a:r>
              <a:rPr lang="en-GB" sz="1600"/>
              <a:t>(Several states passed Grandfather Clauses – permitting automatic voting rights to people whose father or grandfather could vote legally prior to 1867 – added in order to allow white voters to proceed irrespective of these restrictions)</a:t>
            </a:r>
          </a:p>
          <a:p>
            <a:pPr marL="342900" indent="-342900" algn="just">
              <a:buFont typeface="Arial" panose="020B0604020202020204" pitchFamily="34" charset="0"/>
              <a:buChar char="•"/>
            </a:pPr>
            <a:endParaRPr lang="en-GB" sz="1000"/>
          </a:p>
          <a:p>
            <a:pPr marL="342900" indent="-342900" algn="just">
              <a:buFont typeface="Arial" panose="020B0604020202020204" pitchFamily="34" charset="0"/>
              <a:buChar char="•"/>
            </a:pPr>
            <a:r>
              <a:rPr lang="en-GB" sz="2000"/>
              <a:t>Terror tactics, mob rule (tacitly-approved by mainstream): lynchings, resurgence of Ku Klux Klan from 1915 – </a:t>
            </a:r>
            <a:r>
              <a:rPr lang="en-GB" sz="2000" i="1"/>
              <a:t>Birth of a Nation </a:t>
            </a:r>
            <a:r>
              <a:rPr lang="en-GB" sz="2000"/>
              <a:t>a catalyst</a:t>
            </a:r>
          </a:p>
          <a:p>
            <a:pPr marL="342900" indent="-342900" algn="just">
              <a:buFont typeface="Arial" panose="020B0604020202020204" pitchFamily="34" charset="0"/>
              <a:buChar char="•"/>
            </a:pPr>
            <a:endParaRPr lang="en-GB"/>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39" y="404664"/>
            <a:ext cx="2346391" cy="3450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13523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57B1E-1300-47A0-8EBF-BA9CFEFBF9CE}"/>
              </a:ext>
            </a:extLst>
          </p:cNvPr>
          <p:cNvSpPr>
            <a:spLocks noGrp="1"/>
          </p:cNvSpPr>
          <p:nvPr>
            <p:ph type="title"/>
          </p:nvPr>
        </p:nvSpPr>
        <p:spPr>
          <a:xfrm>
            <a:off x="628650" y="-634"/>
            <a:ext cx="7886700" cy="1325563"/>
          </a:xfrm>
        </p:spPr>
        <p:txBody>
          <a:bodyPr/>
          <a:lstStyle/>
          <a:p>
            <a:pPr algn="ctr"/>
            <a:r>
              <a:rPr lang="en-US" sz="2800" dirty="0">
                <a:latin typeface="Arial Black"/>
                <a:ea typeface="+mj-lt"/>
                <a:cs typeface="+mj-lt"/>
              </a:rPr>
              <a:t>Technical Analysis of </a:t>
            </a:r>
            <a:r>
              <a:rPr lang="en-US" sz="2800" i="1" dirty="0">
                <a:latin typeface="Arial Black"/>
                <a:ea typeface="+mj-lt"/>
                <a:cs typeface="+mj-lt"/>
              </a:rPr>
              <a:t>Birth of a Nation</a:t>
            </a:r>
            <a:r>
              <a:rPr lang="en-US" sz="2800" i="1" dirty="0">
                <a:latin typeface="Arial Black"/>
                <a:cs typeface="Calibri Light"/>
              </a:rPr>
              <a:t>: </a:t>
            </a:r>
            <a:r>
              <a:rPr lang="en-GB" sz="2800" dirty="0">
                <a:latin typeface="Arial Black"/>
                <a:cs typeface="Calibri Light"/>
              </a:rPr>
              <a:t>Marketing</a:t>
            </a:r>
            <a:endParaRPr lang="en-US" sz="2800">
              <a:latin typeface="Arial Black"/>
              <a:cs typeface="Calibri Light"/>
            </a:endParaRPr>
          </a:p>
        </p:txBody>
      </p:sp>
      <p:pic>
        <p:nvPicPr>
          <p:cNvPr id="5" name="Picture 5" descr="Text&#10;&#10;Description automatically generated">
            <a:extLst>
              <a:ext uri="{FF2B5EF4-FFF2-40B4-BE49-F238E27FC236}">
                <a16:creationId xmlns:a16="http://schemas.microsoft.com/office/drawing/2014/main" id="{921534C4-E301-437F-8F57-AB338C6D091A}"/>
              </a:ext>
            </a:extLst>
          </p:cNvPr>
          <p:cNvPicPr>
            <a:picLocks noGrp="1" noChangeAspect="1"/>
          </p:cNvPicPr>
          <p:nvPr>
            <p:ph idx="1"/>
          </p:nvPr>
        </p:nvPicPr>
        <p:blipFill>
          <a:blip r:embed="rId2"/>
          <a:stretch>
            <a:fillRect/>
          </a:stretch>
        </p:blipFill>
        <p:spPr>
          <a:xfrm>
            <a:off x="161798" y="1028792"/>
            <a:ext cx="8781216" cy="5853565"/>
          </a:xfrm>
        </p:spPr>
      </p:pic>
    </p:spTree>
    <p:extLst>
      <p:ext uri="{BB962C8B-B14F-4D97-AF65-F5344CB8AC3E}">
        <p14:creationId xmlns:p14="http://schemas.microsoft.com/office/powerpoint/2010/main" val="1479234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012773" y="124121"/>
            <a:ext cx="5128140" cy="6735681"/>
          </a:xfrm>
          <a:prstGeom prst="rect">
            <a:avLst/>
          </a:prstGeom>
        </p:spPr>
      </p:pic>
    </p:spTree>
    <p:extLst>
      <p:ext uri="{BB962C8B-B14F-4D97-AF65-F5344CB8AC3E}">
        <p14:creationId xmlns:p14="http://schemas.microsoft.com/office/powerpoint/2010/main" val="853129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365126"/>
            <a:ext cx="9144000" cy="5518484"/>
          </a:xfrm>
          <a:prstGeom prst="rect">
            <a:avLst/>
          </a:prstGeom>
        </p:spPr>
      </p:pic>
    </p:spTree>
    <p:extLst>
      <p:ext uri="{BB962C8B-B14F-4D97-AF65-F5344CB8AC3E}">
        <p14:creationId xmlns:p14="http://schemas.microsoft.com/office/powerpoint/2010/main" val="1557076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222C-396F-6A4E-85CD-EB64CA7C2454}"/>
              </a:ext>
            </a:extLst>
          </p:cNvPr>
          <p:cNvSpPr>
            <a:spLocks noGrp="1"/>
          </p:cNvSpPr>
          <p:nvPr>
            <p:ph type="title"/>
          </p:nvPr>
        </p:nvSpPr>
        <p:spPr>
          <a:xfrm>
            <a:off x="628650" y="18255"/>
            <a:ext cx="7886700" cy="1325563"/>
          </a:xfrm>
        </p:spPr>
        <p:txBody>
          <a:bodyPr>
            <a:normAutofit/>
          </a:bodyPr>
          <a:lstStyle/>
          <a:p>
            <a:pPr algn="ctr"/>
            <a:r>
              <a:rPr lang="en-US" sz="3200">
                <a:latin typeface="Arial Black" panose="020B0604020202020204" pitchFamily="34" charset="0"/>
                <a:cs typeface="Arial Black" panose="020B0604020202020204" pitchFamily="34" charset="0"/>
              </a:rPr>
              <a:t>Technical Analysis</a:t>
            </a:r>
          </a:p>
        </p:txBody>
      </p:sp>
      <p:sp>
        <p:nvSpPr>
          <p:cNvPr id="3" name="Content Placeholder 2">
            <a:extLst>
              <a:ext uri="{FF2B5EF4-FFF2-40B4-BE49-F238E27FC236}">
                <a16:creationId xmlns:a16="http://schemas.microsoft.com/office/drawing/2014/main" id="{286230BF-961C-2745-A0B9-74A7DD6C2BB4}"/>
              </a:ext>
            </a:extLst>
          </p:cNvPr>
          <p:cNvSpPr>
            <a:spLocks noGrp="1"/>
          </p:cNvSpPr>
          <p:nvPr>
            <p:ph idx="1"/>
          </p:nvPr>
        </p:nvSpPr>
        <p:spPr>
          <a:xfrm>
            <a:off x="628650" y="1343818"/>
            <a:ext cx="7886700" cy="4833145"/>
          </a:xfrm>
        </p:spPr>
        <p:txBody>
          <a:bodyPr vert="horz" lIns="91440" tIns="45720" rIns="91440" bIns="45720" rtlCol="0" anchor="t">
            <a:normAutofit lnSpcReduction="10000"/>
          </a:bodyPr>
          <a:lstStyle/>
          <a:p>
            <a:pPr marL="0" indent="0">
              <a:buNone/>
            </a:pPr>
            <a:r>
              <a:rPr lang="en-GB" sz="2000" b="0" i="0">
                <a:effectLst/>
                <a:latin typeface="Arial Black"/>
              </a:rPr>
              <a:t>Marilyn Fabe, ‘The Beginnings of Film Narrative: D.W. Griffith's </a:t>
            </a:r>
            <a:r>
              <a:rPr lang="en-GB" sz="2000" b="0" i="1">
                <a:effectLst/>
                <a:latin typeface="Arial Black"/>
              </a:rPr>
              <a:t>The Birth of a Nation</a:t>
            </a:r>
            <a:r>
              <a:rPr lang="en-GB" sz="2000" b="0" i="0">
                <a:effectLst/>
                <a:latin typeface="Arial Black"/>
              </a:rPr>
              <a:t>,’ in </a:t>
            </a:r>
            <a:r>
              <a:rPr lang="en-GB" sz="2000" b="0" i="1" u="none" strike="noStrike">
                <a:effectLst/>
                <a:latin typeface="Arial Black"/>
                <a:hlinkClick r:id="rId2">
                  <a:extLst>
                    <a:ext uri="{A12FA001-AC4F-418D-AE19-62706E023703}">
                      <ahyp:hlinkClr xmlns:ahyp="http://schemas.microsoft.com/office/drawing/2018/hyperlinkcolor" xmlns="" val="tx"/>
                    </a:ext>
                  </a:extLst>
                </a:hlinkClick>
              </a:rPr>
              <a:t>Closely Watched Films: An Introduction to the Art of Narrative Film Technique</a:t>
            </a:r>
            <a:r>
              <a:rPr lang="en-GB" sz="2000" b="0" i="0">
                <a:effectLst/>
                <a:latin typeface="Arial Black"/>
              </a:rPr>
              <a:t> (Berkeley: University of California Press, 2004), pp. 1–18.</a:t>
            </a:r>
            <a:endParaRPr lang="en-US" sz="2000">
              <a:latin typeface="Arial Black"/>
            </a:endParaRPr>
          </a:p>
          <a:p>
            <a:pPr marL="0" indent="0">
              <a:buNone/>
            </a:pPr>
            <a:endParaRPr lang="en-US" sz="2000" b="0" i="0">
              <a:effectLst/>
              <a:latin typeface="Arial Black"/>
            </a:endParaRPr>
          </a:p>
          <a:p>
            <a:pPr marL="0" indent="0">
              <a:buNone/>
            </a:pPr>
            <a:r>
              <a:rPr lang="en-GB" sz="2000" b="0" i="0">
                <a:effectLst/>
                <a:latin typeface="Arial Black"/>
              </a:rPr>
              <a:t>What made </a:t>
            </a:r>
            <a:r>
              <a:rPr lang="en-GB" sz="2000" b="0" i="1">
                <a:effectLst/>
                <a:latin typeface="Arial Black"/>
              </a:rPr>
              <a:t>The Birth of a Nation </a:t>
            </a:r>
            <a:r>
              <a:rPr lang="en-GB" sz="2000" b="0" i="0">
                <a:effectLst/>
                <a:latin typeface="Arial Black"/>
              </a:rPr>
              <a:t>so innovative and distinctive to a 1915 audience?</a:t>
            </a:r>
            <a:endParaRPr lang="en-US" sz="2000">
              <a:latin typeface="Arial Black"/>
            </a:endParaRPr>
          </a:p>
          <a:p>
            <a:pPr marL="0" indent="0">
              <a:buNone/>
            </a:pPr>
            <a:endParaRPr lang="en-US" sz="2000" b="0" i="0">
              <a:effectLst/>
              <a:latin typeface="Arial Black"/>
            </a:endParaRPr>
          </a:p>
          <a:p>
            <a:pPr marL="0" indent="0">
              <a:buNone/>
            </a:pPr>
            <a:r>
              <a:rPr lang="en-US" sz="2000">
                <a:latin typeface="Arial Black"/>
              </a:rPr>
              <a:t>What is notable about these aspects of the film’s mise-en-scene:</a:t>
            </a:r>
          </a:p>
          <a:p>
            <a:pPr>
              <a:buFontTx/>
              <a:buChar char="-"/>
            </a:pPr>
            <a:r>
              <a:rPr lang="en-US" sz="2000" b="0" i="0">
                <a:effectLst/>
                <a:latin typeface="Arial Black"/>
              </a:rPr>
              <a:t>Acting styles</a:t>
            </a:r>
          </a:p>
          <a:p>
            <a:pPr>
              <a:buFontTx/>
              <a:buChar char="-"/>
            </a:pPr>
            <a:r>
              <a:rPr lang="en-US" sz="2000">
                <a:latin typeface="Arial Black"/>
              </a:rPr>
              <a:t>Costumes and makeup</a:t>
            </a:r>
          </a:p>
          <a:p>
            <a:pPr>
              <a:buFontTx/>
              <a:buChar char="-"/>
            </a:pPr>
            <a:r>
              <a:rPr lang="en-US" sz="2000" b="0" i="0">
                <a:effectLst/>
                <a:latin typeface="Arial Black"/>
              </a:rPr>
              <a:t>Sets and locations</a:t>
            </a:r>
          </a:p>
          <a:p>
            <a:pPr>
              <a:buFontTx/>
              <a:buChar char="-"/>
            </a:pPr>
            <a:r>
              <a:rPr lang="en-US" sz="2000">
                <a:latin typeface="Arial Black"/>
              </a:rPr>
              <a:t>Props</a:t>
            </a:r>
            <a:endParaRPr lang="en-US" sz="2000" b="0" i="0">
              <a:effectLst/>
              <a:latin typeface="Arial Black"/>
            </a:endParaRPr>
          </a:p>
          <a:p>
            <a:pPr>
              <a:buFontTx/>
              <a:buChar char="-"/>
            </a:pPr>
            <a:endParaRPr lang="en-US" sz="2000" b="0" i="0">
              <a:effectLst/>
              <a:latin typeface="-apple-system"/>
            </a:endParaRPr>
          </a:p>
          <a:p>
            <a:pPr marL="0" indent="0">
              <a:buNone/>
            </a:pPr>
            <a:endParaRPr lang="en-US" sz="2000">
              <a:latin typeface="-apple-system"/>
            </a:endParaRPr>
          </a:p>
          <a:p>
            <a:pPr marL="0" indent="0">
              <a:buNone/>
            </a:pPr>
            <a:endParaRPr lang="en-US" sz="2000">
              <a:latin typeface="-apple-system"/>
            </a:endParaRPr>
          </a:p>
          <a:p>
            <a:pPr marL="0" indent="0">
              <a:buNone/>
            </a:pPr>
            <a:endParaRPr lang="en-US" sz="2000"/>
          </a:p>
        </p:txBody>
      </p:sp>
    </p:spTree>
    <p:extLst>
      <p:ext uri="{BB962C8B-B14F-4D97-AF65-F5344CB8AC3E}">
        <p14:creationId xmlns:p14="http://schemas.microsoft.com/office/powerpoint/2010/main" val="886903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17A8A-6865-E848-B200-F67F4F68210E}"/>
              </a:ext>
            </a:extLst>
          </p:cNvPr>
          <p:cNvSpPr>
            <a:spLocks noGrp="1"/>
          </p:cNvSpPr>
          <p:nvPr>
            <p:ph type="title"/>
          </p:nvPr>
        </p:nvSpPr>
        <p:spPr/>
        <p:txBody>
          <a:bodyPr/>
          <a:lstStyle/>
          <a:p>
            <a:r>
              <a:rPr lang="en-US"/>
              <a:t>Acting Styles</a:t>
            </a:r>
          </a:p>
        </p:txBody>
      </p:sp>
      <p:sp>
        <p:nvSpPr>
          <p:cNvPr id="3" name="Content Placeholder 2">
            <a:extLst>
              <a:ext uri="{FF2B5EF4-FFF2-40B4-BE49-F238E27FC236}">
                <a16:creationId xmlns:a16="http://schemas.microsoft.com/office/drawing/2014/main" id="{BE3C9A50-DE86-4A4B-B119-AB7203DF96E7}"/>
              </a:ext>
            </a:extLst>
          </p:cNvPr>
          <p:cNvSpPr>
            <a:spLocks noGrp="1"/>
          </p:cNvSpPr>
          <p:nvPr>
            <p:ph idx="1"/>
          </p:nvPr>
        </p:nvSpPr>
        <p:spPr/>
        <p:txBody>
          <a:bodyPr vert="horz" lIns="91440" tIns="45720" rIns="91440" bIns="45720" rtlCol="0" anchor="t">
            <a:normAutofit/>
          </a:bodyPr>
          <a:lstStyle/>
          <a:p>
            <a:r>
              <a:rPr lang="en-US"/>
              <a:t>Long rehearsals</a:t>
            </a:r>
          </a:p>
          <a:p>
            <a:r>
              <a:rPr lang="en-US"/>
              <a:t>Players had worked before</a:t>
            </a:r>
            <a:endParaRPr lang="en-US">
              <a:cs typeface="Calibri"/>
            </a:endParaRPr>
          </a:p>
          <a:p>
            <a:r>
              <a:rPr lang="en-US"/>
              <a:t>Theatrical technique</a:t>
            </a:r>
            <a:endParaRPr lang="en-US">
              <a:cs typeface="Calibri"/>
            </a:endParaRPr>
          </a:p>
          <a:p>
            <a:r>
              <a:rPr lang="en-US"/>
              <a:t>No dialogue</a:t>
            </a:r>
            <a:endParaRPr lang="en-US">
              <a:cs typeface="Calibri"/>
            </a:endParaRPr>
          </a:p>
        </p:txBody>
      </p:sp>
      <p:sp>
        <p:nvSpPr>
          <p:cNvPr id="5" name="Title 1">
            <a:extLst>
              <a:ext uri="{FF2B5EF4-FFF2-40B4-BE49-F238E27FC236}">
                <a16:creationId xmlns:a16="http://schemas.microsoft.com/office/drawing/2014/main" id="{B568839E-4724-A94A-9267-74070A96C9FF}"/>
              </a:ext>
            </a:extLst>
          </p:cNvPr>
          <p:cNvSpPr txBox="1">
            <a:spLocks/>
          </p:cNvSpPr>
          <p:nvPr/>
        </p:nvSpPr>
        <p:spPr>
          <a:xfrm>
            <a:off x="741178" y="361425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a:p>
        </p:txBody>
      </p:sp>
    </p:spTree>
    <p:extLst>
      <p:ext uri="{BB962C8B-B14F-4D97-AF65-F5344CB8AC3E}">
        <p14:creationId xmlns:p14="http://schemas.microsoft.com/office/powerpoint/2010/main" val="35641302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5880C-0ED7-294C-B512-9D9A6A8CFD7F}"/>
              </a:ext>
            </a:extLst>
          </p:cNvPr>
          <p:cNvSpPr>
            <a:spLocks noGrp="1"/>
          </p:cNvSpPr>
          <p:nvPr>
            <p:ph type="title"/>
          </p:nvPr>
        </p:nvSpPr>
        <p:spPr/>
        <p:txBody>
          <a:bodyPr/>
          <a:lstStyle/>
          <a:p>
            <a:r>
              <a:rPr lang="en-US"/>
              <a:t>Costumes and Makeup</a:t>
            </a:r>
          </a:p>
        </p:txBody>
      </p:sp>
      <p:sp>
        <p:nvSpPr>
          <p:cNvPr id="3" name="Content Placeholder 2">
            <a:extLst>
              <a:ext uri="{FF2B5EF4-FFF2-40B4-BE49-F238E27FC236}">
                <a16:creationId xmlns:a16="http://schemas.microsoft.com/office/drawing/2014/main" id="{5C69F18C-1192-7E49-A4EF-2E2FCDEEA47A}"/>
              </a:ext>
            </a:extLst>
          </p:cNvPr>
          <p:cNvSpPr>
            <a:spLocks noGrp="1"/>
          </p:cNvSpPr>
          <p:nvPr>
            <p:ph idx="1"/>
          </p:nvPr>
        </p:nvSpPr>
        <p:spPr>
          <a:xfrm>
            <a:off x="6220046" y="2365743"/>
            <a:ext cx="2295303" cy="3811219"/>
          </a:xfrm>
        </p:spPr>
        <p:txBody>
          <a:bodyPr/>
          <a:lstStyle/>
          <a:p>
            <a:endParaRPr lang="en-GB" b="0" i="0" strike="noStrike">
              <a:effectLst/>
              <a:hlinkClick r:id="rId2">
                <a:extLst>
                  <a:ext uri="{A12FA001-AC4F-418D-AE19-62706E023703}">
                    <ahyp:hlinkClr xmlns:ahyp="http://schemas.microsoft.com/office/drawing/2018/hyperlinkcolor" xmlns="" val="tx"/>
                  </a:ext>
                </a:extLst>
              </a:hlinkClick>
            </a:endParaRPr>
          </a:p>
          <a:p>
            <a:pPr marL="0" indent="0">
              <a:buNone/>
            </a:pPr>
            <a:r>
              <a:rPr lang="en-GB"/>
              <a:t>Joseph Henabery as Abraham Lincoln</a:t>
            </a:r>
            <a:endParaRPr lang="en-GB" b="0" i="0">
              <a:effectLst/>
            </a:endParaRPr>
          </a:p>
          <a:p>
            <a:pPr marL="0" indent="0">
              <a:buNone/>
            </a:pPr>
            <a:endParaRPr lang="en-US"/>
          </a:p>
        </p:txBody>
      </p:sp>
      <p:pic>
        <p:nvPicPr>
          <p:cNvPr id="4" name="Picture 3">
            <a:extLst>
              <a:ext uri="{FF2B5EF4-FFF2-40B4-BE49-F238E27FC236}">
                <a16:creationId xmlns:a16="http://schemas.microsoft.com/office/drawing/2014/main" id="{6A4CCA5A-42AA-B249-BC1B-808E6D8BC35E}"/>
              </a:ext>
            </a:extLst>
          </p:cNvPr>
          <p:cNvPicPr>
            <a:picLocks noChangeAspect="1"/>
          </p:cNvPicPr>
          <p:nvPr/>
        </p:nvPicPr>
        <p:blipFill>
          <a:blip r:embed="rId3"/>
          <a:stretch>
            <a:fillRect/>
          </a:stretch>
        </p:blipFill>
        <p:spPr>
          <a:xfrm>
            <a:off x="492863" y="1690689"/>
            <a:ext cx="5288591" cy="4393599"/>
          </a:xfrm>
          <a:prstGeom prst="rect">
            <a:avLst/>
          </a:prstGeom>
        </p:spPr>
      </p:pic>
    </p:spTree>
    <p:extLst>
      <p:ext uri="{BB962C8B-B14F-4D97-AF65-F5344CB8AC3E}">
        <p14:creationId xmlns:p14="http://schemas.microsoft.com/office/powerpoint/2010/main" val="3558612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1185700F-AA11-F841-A91C-20632A7C7A35}"/>
              </a:ext>
            </a:extLst>
          </p:cNvPr>
          <p:cNvPicPr>
            <a:picLocks noGrp="1" noChangeAspect="1"/>
          </p:cNvPicPr>
          <p:nvPr>
            <p:ph idx="1"/>
          </p:nvPr>
        </p:nvPicPr>
        <p:blipFill rotWithShape="1">
          <a:blip r:embed="rId2"/>
          <a:srcRect t="3555"/>
          <a:stretch/>
        </p:blipFill>
        <p:spPr>
          <a:xfrm>
            <a:off x="20" y="1282"/>
            <a:ext cx="9143980" cy="6856718"/>
          </a:xfrm>
          <a:prstGeom prst="rect">
            <a:avLst/>
          </a:prstGeom>
        </p:spPr>
      </p:pic>
    </p:spTree>
    <p:extLst>
      <p:ext uri="{BB962C8B-B14F-4D97-AF65-F5344CB8AC3E}">
        <p14:creationId xmlns:p14="http://schemas.microsoft.com/office/powerpoint/2010/main" val="2892495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19EAF-7766-6545-9248-DCC20A8C6058}"/>
              </a:ext>
            </a:extLst>
          </p:cNvPr>
          <p:cNvSpPr>
            <a:spLocks noGrp="1"/>
          </p:cNvSpPr>
          <p:nvPr>
            <p:ph type="title"/>
          </p:nvPr>
        </p:nvSpPr>
        <p:spPr/>
        <p:txBody>
          <a:bodyPr/>
          <a:lstStyle/>
          <a:p>
            <a:r>
              <a:rPr lang="en-US">
                <a:cs typeface="Calibri Light"/>
              </a:rPr>
              <a:t>Walter Long as Gus</a:t>
            </a:r>
            <a:endParaRPr lang="en-US"/>
          </a:p>
        </p:txBody>
      </p:sp>
      <p:sp>
        <p:nvSpPr>
          <p:cNvPr id="3" name="Content Placeholder 2">
            <a:extLst>
              <a:ext uri="{FF2B5EF4-FFF2-40B4-BE49-F238E27FC236}">
                <a16:creationId xmlns:a16="http://schemas.microsoft.com/office/drawing/2014/main" id="{DD685116-FCF8-F344-9236-A3738A083DF6}"/>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A01ECEF8-60D8-8646-82AA-04487233BAC3}"/>
              </a:ext>
            </a:extLst>
          </p:cNvPr>
          <p:cNvPicPr>
            <a:picLocks noChangeAspect="1"/>
          </p:cNvPicPr>
          <p:nvPr/>
        </p:nvPicPr>
        <p:blipFill>
          <a:blip r:embed="rId2"/>
          <a:stretch>
            <a:fillRect/>
          </a:stretch>
        </p:blipFill>
        <p:spPr>
          <a:xfrm>
            <a:off x="3638550" y="1825625"/>
            <a:ext cx="4876800" cy="3667125"/>
          </a:xfrm>
          <a:prstGeom prst="rect">
            <a:avLst/>
          </a:prstGeom>
        </p:spPr>
      </p:pic>
      <p:pic>
        <p:nvPicPr>
          <p:cNvPr id="5" name="Picture 4">
            <a:extLst>
              <a:ext uri="{FF2B5EF4-FFF2-40B4-BE49-F238E27FC236}">
                <a16:creationId xmlns:a16="http://schemas.microsoft.com/office/drawing/2014/main" id="{B81349C6-D803-5B4A-8898-F35E9D55F273}"/>
              </a:ext>
            </a:extLst>
          </p:cNvPr>
          <p:cNvPicPr>
            <a:picLocks noChangeAspect="1"/>
          </p:cNvPicPr>
          <p:nvPr/>
        </p:nvPicPr>
        <p:blipFill>
          <a:blip r:embed="rId3"/>
          <a:stretch>
            <a:fillRect/>
          </a:stretch>
        </p:blipFill>
        <p:spPr>
          <a:xfrm>
            <a:off x="410069" y="1825624"/>
            <a:ext cx="2959211" cy="3667126"/>
          </a:xfrm>
          <a:prstGeom prst="rect">
            <a:avLst/>
          </a:prstGeom>
        </p:spPr>
      </p:pic>
    </p:spTree>
    <p:extLst>
      <p:ext uri="{BB962C8B-B14F-4D97-AF65-F5344CB8AC3E}">
        <p14:creationId xmlns:p14="http://schemas.microsoft.com/office/powerpoint/2010/main" val="4178854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AB2A5-0514-704B-AA33-68129E15E442}"/>
              </a:ext>
            </a:extLst>
          </p:cNvPr>
          <p:cNvSpPr>
            <a:spLocks noGrp="1"/>
          </p:cNvSpPr>
          <p:nvPr>
            <p:ph type="title"/>
          </p:nvPr>
        </p:nvSpPr>
        <p:spPr/>
        <p:txBody>
          <a:bodyPr/>
          <a:lstStyle/>
          <a:p>
            <a:endParaRPr lang="en-US"/>
          </a:p>
        </p:txBody>
      </p:sp>
      <p:pic>
        <p:nvPicPr>
          <p:cNvPr id="5" name="Picture 5">
            <a:extLst>
              <a:ext uri="{FF2B5EF4-FFF2-40B4-BE49-F238E27FC236}">
                <a16:creationId xmlns:a16="http://schemas.microsoft.com/office/drawing/2014/main" id="{0BCB0FEF-5B10-A546-896F-06FF5E19493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 r="509" b="-775"/>
          <a:stretch/>
        </p:blipFill>
        <p:spPr>
          <a:xfrm>
            <a:off x="1889344" y="2631558"/>
            <a:ext cx="7254656" cy="4133405"/>
          </a:xfrm>
          <a:prstGeom prst="rect">
            <a:avLst/>
          </a:prstGeom>
        </p:spPr>
      </p:pic>
      <p:sp>
        <p:nvSpPr>
          <p:cNvPr id="7" name="Content Placeholder 6">
            <a:extLst>
              <a:ext uri="{FF2B5EF4-FFF2-40B4-BE49-F238E27FC236}">
                <a16:creationId xmlns:a16="http://schemas.microsoft.com/office/drawing/2014/main" id="{5C165515-68FE-3D40-A972-10B17151AAD8}"/>
              </a:ext>
            </a:extLst>
          </p:cNvPr>
          <p:cNvSpPr>
            <a:spLocks noGrp="1"/>
          </p:cNvSpPr>
          <p:nvPr>
            <p:ph idx="1"/>
          </p:nvPr>
        </p:nvSpPr>
        <p:spPr/>
        <p:txBody>
          <a:bodyPr/>
          <a:lstStyle/>
          <a:p>
            <a:endParaRPr lang="en-US"/>
          </a:p>
        </p:txBody>
      </p:sp>
      <p:pic>
        <p:nvPicPr>
          <p:cNvPr id="9" name="Picture 4">
            <a:extLst>
              <a:ext uri="{FF2B5EF4-FFF2-40B4-BE49-F238E27FC236}">
                <a16:creationId xmlns:a16="http://schemas.microsoft.com/office/drawing/2014/main" id="{3BE2E083-AA9F-4F4C-94E2-4529E838DA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173" y="478466"/>
            <a:ext cx="4396058" cy="2950534"/>
          </a:xfrm>
          <a:prstGeom prst="rect">
            <a:avLst/>
          </a:prstGeom>
        </p:spPr>
      </p:pic>
    </p:spTree>
    <p:extLst>
      <p:ext uri="{BB962C8B-B14F-4D97-AF65-F5344CB8AC3E}">
        <p14:creationId xmlns:p14="http://schemas.microsoft.com/office/powerpoint/2010/main" val="19108914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F7C19-D817-1943-9E5E-87B8357D9A03}"/>
              </a:ext>
            </a:extLst>
          </p:cNvPr>
          <p:cNvSpPr>
            <a:spLocks noGrp="1"/>
          </p:cNvSpPr>
          <p:nvPr>
            <p:ph type="title"/>
          </p:nvPr>
        </p:nvSpPr>
        <p:spPr/>
        <p:txBody>
          <a:bodyPr/>
          <a:lstStyle/>
          <a:p>
            <a:endParaRPr lang="en-US"/>
          </a:p>
        </p:txBody>
      </p:sp>
      <p:pic>
        <p:nvPicPr>
          <p:cNvPr id="6" name="Picture 7" descr="A picture containing person, outdoor, person, holding&#10;&#10;Description automatically generated">
            <a:extLst>
              <a:ext uri="{FF2B5EF4-FFF2-40B4-BE49-F238E27FC236}">
                <a16:creationId xmlns:a16="http://schemas.microsoft.com/office/drawing/2014/main" id="{B83DB99C-FBB3-4639-8DB6-FC4E0653163D}"/>
              </a:ext>
            </a:extLst>
          </p:cNvPr>
          <p:cNvPicPr>
            <a:picLocks noGrp="1" noChangeAspect="1"/>
          </p:cNvPicPr>
          <p:nvPr>
            <p:ph idx="1"/>
          </p:nvPr>
        </p:nvPicPr>
        <p:blipFill>
          <a:blip r:embed="rId2"/>
          <a:stretch>
            <a:fillRect/>
          </a:stretch>
        </p:blipFill>
        <p:spPr>
          <a:xfrm>
            <a:off x="100828" y="174965"/>
            <a:ext cx="3743325" cy="2819400"/>
          </a:xfrm>
        </p:spPr>
      </p:pic>
      <p:pic>
        <p:nvPicPr>
          <p:cNvPr id="4" name="Picture 3">
            <a:extLst>
              <a:ext uri="{FF2B5EF4-FFF2-40B4-BE49-F238E27FC236}">
                <a16:creationId xmlns:a16="http://schemas.microsoft.com/office/drawing/2014/main" id="{144772FB-977C-5847-91F3-D20C136E63B3}"/>
              </a:ext>
            </a:extLst>
          </p:cNvPr>
          <p:cNvPicPr>
            <a:picLocks noChangeAspect="1"/>
          </p:cNvPicPr>
          <p:nvPr/>
        </p:nvPicPr>
        <p:blipFill>
          <a:blip r:embed="rId3"/>
          <a:stretch>
            <a:fillRect/>
          </a:stretch>
        </p:blipFill>
        <p:spPr>
          <a:xfrm>
            <a:off x="3139490" y="2340808"/>
            <a:ext cx="5878286" cy="3308985"/>
          </a:xfrm>
          <a:prstGeom prst="rect">
            <a:avLst/>
          </a:prstGeom>
        </p:spPr>
      </p:pic>
      <p:pic>
        <p:nvPicPr>
          <p:cNvPr id="5" name="Picture 4">
            <a:extLst>
              <a:ext uri="{FF2B5EF4-FFF2-40B4-BE49-F238E27FC236}">
                <a16:creationId xmlns:a16="http://schemas.microsoft.com/office/drawing/2014/main" id="{DC5036CA-CFDA-D047-A9A2-4E9FD38E5270}"/>
              </a:ext>
            </a:extLst>
          </p:cNvPr>
          <p:cNvPicPr>
            <a:picLocks noChangeAspect="1"/>
          </p:cNvPicPr>
          <p:nvPr/>
        </p:nvPicPr>
        <p:blipFill>
          <a:blip r:embed="rId4"/>
          <a:stretch>
            <a:fillRect/>
          </a:stretch>
        </p:blipFill>
        <p:spPr>
          <a:xfrm>
            <a:off x="0" y="3389922"/>
            <a:ext cx="2590800" cy="3398520"/>
          </a:xfrm>
          <a:prstGeom prst="rect">
            <a:avLst/>
          </a:prstGeom>
        </p:spPr>
      </p:pic>
      <p:sp>
        <p:nvSpPr>
          <p:cNvPr id="7" name="TextBox 6">
            <a:extLst>
              <a:ext uri="{FF2B5EF4-FFF2-40B4-BE49-F238E27FC236}">
                <a16:creationId xmlns:a16="http://schemas.microsoft.com/office/drawing/2014/main" id="{E59E53D4-2D6B-F149-A7B8-E37D1D3832F2}"/>
              </a:ext>
            </a:extLst>
          </p:cNvPr>
          <p:cNvSpPr txBox="1"/>
          <p:nvPr/>
        </p:nvSpPr>
        <p:spPr>
          <a:xfrm>
            <a:off x="2590800" y="6308208"/>
            <a:ext cx="5260902" cy="369332"/>
          </a:xfrm>
          <a:prstGeom prst="rect">
            <a:avLst/>
          </a:prstGeom>
          <a:noFill/>
        </p:spPr>
        <p:txBody>
          <a:bodyPr wrap="square">
            <a:spAutoFit/>
          </a:bodyPr>
          <a:lstStyle/>
          <a:p>
            <a:r>
              <a:rPr lang="en-US" b="0" i="1">
                <a:solidFill>
                  <a:srgbClr val="202122"/>
                </a:solidFill>
                <a:effectLst/>
                <a:latin typeface="Arial" panose="020B0604020202020204" pitchFamily="34" charset="0"/>
              </a:rPr>
              <a:t>Harper’s Weekly </a:t>
            </a:r>
            <a:r>
              <a:rPr lang="en-US" b="0">
                <a:solidFill>
                  <a:srgbClr val="202122"/>
                </a:solidFill>
                <a:effectLst/>
                <a:latin typeface="Arial" panose="020B0604020202020204" pitchFamily="34" charset="0"/>
              </a:rPr>
              <a:t>1872 representation of KKK</a:t>
            </a:r>
            <a:endParaRPr lang="en-US" b="0" i="1">
              <a:solidFill>
                <a:srgbClr val="202122"/>
              </a:solidFill>
              <a:effectLst/>
              <a:latin typeface="Arial" panose="020B0604020202020204" pitchFamily="34" charset="0"/>
            </a:endParaRPr>
          </a:p>
        </p:txBody>
      </p:sp>
    </p:spTree>
    <p:extLst>
      <p:ext uri="{BB962C8B-B14F-4D97-AF65-F5344CB8AC3E}">
        <p14:creationId xmlns:p14="http://schemas.microsoft.com/office/powerpoint/2010/main" val="893862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C1D8B-75C8-B44E-9C09-BB559E2104B8}"/>
              </a:ext>
            </a:extLst>
          </p:cNvPr>
          <p:cNvSpPr>
            <a:spLocks noGrp="1"/>
          </p:cNvSpPr>
          <p:nvPr>
            <p:ph type="title"/>
          </p:nvPr>
        </p:nvSpPr>
        <p:spPr>
          <a:xfrm>
            <a:off x="522324" y="311964"/>
            <a:ext cx="7886700" cy="1325563"/>
          </a:xfrm>
        </p:spPr>
        <p:txBody>
          <a:bodyPr/>
          <a:lstStyle/>
          <a:p>
            <a:pPr algn="r"/>
            <a:r>
              <a:rPr lang="en-US"/>
              <a:t>Sets</a:t>
            </a:r>
          </a:p>
        </p:txBody>
      </p:sp>
      <p:sp>
        <p:nvSpPr>
          <p:cNvPr id="3" name="Content Placeholder 2">
            <a:extLst>
              <a:ext uri="{FF2B5EF4-FFF2-40B4-BE49-F238E27FC236}">
                <a16:creationId xmlns:a16="http://schemas.microsoft.com/office/drawing/2014/main" id="{79C9D808-0DF8-0349-B5B6-0F5BC7556539}"/>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107801AC-FC36-254F-9717-8D32F6F942F7}"/>
              </a:ext>
            </a:extLst>
          </p:cNvPr>
          <p:cNvPicPr>
            <a:picLocks noChangeAspect="1"/>
          </p:cNvPicPr>
          <p:nvPr/>
        </p:nvPicPr>
        <p:blipFill>
          <a:blip r:embed="rId2"/>
          <a:stretch>
            <a:fillRect/>
          </a:stretch>
        </p:blipFill>
        <p:spPr>
          <a:xfrm>
            <a:off x="3189767" y="1828470"/>
            <a:ext cx="5737595" cy="4348493"/>
          </a:xfrm>
          <a:prstGeom prst="rect">
            <a:avLst/>
          </a:prstGeom>
        </p:spPr>
      </p:pic>
      <p:pic>
        <p:nvPicPr>
          <p:cNvPr id="5" name="Picture 4">
            <a:extLst>
              <a:ext uri="{FF2B5EF4-FFF2-40B4-BE49-F238E27FC236}">
                <a16:creationId xmlns:a16="http://schemas.microsoft.com/office/drawing/2014/main" id="{707108C7-1036-FF47-B023-3C3D5CCE899A}"/>
              </a:ext>
            </a:extLst>
          </p:cNvPr>
          <p:cNvPicPr>
            <a:picLocks noChangeAspect="1"/>
          </p:cNvPicPr>
          <p:nvPr/>
        </p:nvPicPr>
        <p:blipFill>
          <a:blip r:embed="rId3"/>
          <a:stretch>
            <a:fillRect/>
          </a:stretch>
        </p:blipFill>
        <p:spPr>
          <a:xfrm>
            <a:off x="208221" y="177095"/>
            <a:ext cx="3804954" cy="2587369"/>
          </a:xfrm>
          <a:prstGeom prst="rect">
            <a:avLst/>
          </a:prstGeom>
        </p:spPr>
      </p:pic>
    </p:spTree>
    <p:extLst>
      <p:ext uri="{BB962C8B-B14F-4D97-AF65-F5344CB8AC3E}">
        <p14:creationId xmlns:p14="http://schemas.microsoft.com/office/powerpoint/2010/main" val="1364095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8B089790-F4B6-46A7-BB28-7B74A9A9EF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standing in front of a building&#10;&#10;Description automatically generated">
            <a:extLst>
              <a:ext uri="{FF2B5EF4-FFF2-40B4-BE49-F238E27FC236}">
                <a16:creationId xmlns:a16="http://schemas.microsoft.com/office/drawing/2014/main" id="{AF0EA649-3268-4CE5-B77D-AA81C8E064C7}"/>
              </a:ext>
            </a:extLst>
          </p:cNvPr>
          <p:cNvPicPr>
            <a:picLocks noGrp="1" noChangeAspect="1"/>
          </p:cNvPicPr>
          <p:nvPr>
            <p:ph idx="1"/>
          </p:nvPr>
        </p:nvPicPr>
        <p:blipFill rotWithShape="1">
          <a:blip r:embed="rId2"/>
          <a:srcRect t="10875" b="7946"/>
          <a:stretch/>
        </p:blipFill>
        <p:spPr>
          <a:xfrm>
            <a:off x="20" y="1"/>
            <a:ext cx="9143979" cy="6068290"/>
          </a:xfrm>
          <a:prstGeom prst="rect">
            <a:avLst/>
          </a:prstGeom>
        </p:spPr>
      </p:pic>
      <p:grpSp>
        <p:nvGrpSpPr>
          <p:cNvPr id="16" name="Group 15">
            <a:extLst>
              <a:ext uri="{FF2B5EF4-FFF2-40B4-BE49-F238E27FC236}">
                <a16:creationId xmlns:a16="http://schemas.microsoft.com/office/drawing/2014/main" id="{9DE3F54D-33BC-4382-A2AB-5E002F0F116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5029199"/>
            <a:ext cx="9171095" cy="1828800"/>
            <a:chOff x="-305" y="2987478"/>
            <a:chExt cx="12188952" cy="1828800"/>
          </a:xfrm>
        </p:grpSpPr>
        <p:sp>
          <p:nvSpPr>
            <p:cNvPr id="17" name="Freeform: Shape 16">
              <a:extLst>
                <a:ext uri="{FF2B5EF4-FFF2-40B4-BE49-F238E27FC236}">
                  <a16:creationId xmlns:a16="http://schemas.microsoft.com/office/drawing/2014/main" id="{6798451A-4EC8-4869-8DFB-BCE4E00BE5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0ECD12F-47FF-48FE-A827-069775A8AD1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48928757-970C-4B99-9F9C-0C07E4A945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0" name="Freeform: Shape 19">
              <a:extLst>
                <a:ext uri="{FF2B5EF4-FFF2-40B4-BE49-F238E27FC236}">
                  <a16:creationId xmlns:a16="http://schemas.microsoft.com/office/drawing/2014/main" id="{1213505B-6136-49EC-951C-1FDA2A6C5B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lIns="91440" tIns="45720" rIns="91440" bIns="45720" rtlCol="0" anchor="ctr"/>
            <a:lstStyle/>
            <a:p>
              <a:pPr algn="ctr"/>
              <a:r>
                <a:rPr lang="en-US" sz="2800">
                  <a:latin typeface="Arial Black"/>
                  <a:cs typeface="Calibri"/>
                </a:rPr>
                <a:t>Sets in </a:t>
              </a:r>
              <a:r>
                <a:rPr lang="en-US" sz="2800" i="1">
                  <a:latin typeface="Arial Black"/>
                  <a:cs typeface="Calibri"/>
                </a:rPr>
                <a:t>Intolerance</a:t>
              </a:r>
              <a:endParaRPr lang="en-US" sz="2800">
                <a:latin typeface="Arial Black"/>
                <a:cs typeface="Calibri" panose="020F0502020204030204"/>
              </a:endParaRPr>
            </a:p>
          </p:txBody>
        </p:sp>
      </p:grpSp>
    </p:spTree>
    <p:extLst>
      <p:ext uri="{BB962C8B-B14F-4D97-AF65-F5344CB8AC3E}">
        <p14:creationId xmlns:p14="http://schemas.microsoft.com/office/powerpoint/2010/main" val="4274864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1222C-396F-6A4E-85CD-EB64CA7C2454}"/>
              </a:ext>
            </a:extLst>
          </p:cNvPr>
          <p:cNvSpPr>
            <a:spLocks noGrp="1"/>
          </p:cNvSpPr>
          <p:nvPr>
            <p:ph type="title"/>
          </p:nvPr>
        </p:nvSpPr>
        <p:spPr>
          <a:xfrm>
            <a:off x="628650" y="18255"/>
            <a:ext cx="7886700" cy="1325563"/>
          </a:xfrm>
        </p:spPr>
        <p:txBody>
          <a:bodyPr>
            <a:normAutofit/>
          </a:bodyPr>
          <a:lstStyle/>
          <a:p>
            <a:pPr algn="ctr"/>
            <a:r>
              <a:rPr lang="en-US" sz="3200">
                <a:latin typeface="Arial Black" panose="020B0604020202020204" pitchFamily="34" charset="0"/>
                <a:cs typeface="Arial Black" panose="020B0604020202020204" pitchFamily="34" charset="0"/>
              </a:rPr>
              <a:t>Technical Analysis</a:t>
            </a:r>
          </a:p>
        </p:txBody>
      </p:sp>
      <p:sp>
        <p:nvSpPr>
          <p:cNvPr id="3" name="Content Placeholder 2">
            <a:extLst>
              <a:ext uri="{FF2B5EF4-FFF2-40B4-BE49-F238E27FC236}">
                <a16:creationId xmlns:a16="http://schemas.microsoft.com/office/drawing/2014/main" id="{286230BF-961C-2745-A0B9-74A7DD6C2BB4}"/>
              </a:ext>
            </a:extLst>
          </p:cNvPr>
          <p:cNvSpPr>
            <a:spLocks noGrp="1"/>
          </p:cNvSpPr>
          <p:nvPr>
            <p:ph idx="1"/>
          </p:nvPr>
        </p:nvSpPr>
        <p:spPr>
          <a:xfrm>
            <a:off x="628650" y="1343818"/>
            <a:ext cx="7886700" cy="4833145"/>
          </a:xfrm>
        </p:spPr>
        <p:txBody>
          <a:bodyPr vert="horz" lIns="91440" tIns="45720" rIns="91440" bIns="45720" rtlCol="0" anchor="t">
            <a:normAutofit/>
          </a:bodyPr>
          <a:lstStyle/>
          <a:p>
            <a:pPr marL="0" indent="0">
              <a:buNone/>
            </a:pPr>
            <a:r>
              <a:rPr lang="en-GB" sz="2000" b="0" i="0" dirty="0">
                <a:effectLst/>
                <a:latin typeface="Arial Black"/>
              </a:rPr>
              <a:t>Marilyn Fabe, ‘The Beginnings of Film Narrative: D.W. Griffith's </a:t>
            </a:r>
            <a:r>
              <a:rPr lang="en-GB" sz="2000" b="0" i="1" dirty="0">
                <a:effectLst/>
                <a:latin typeface="Arial Black"/>
              </a:rPr>
              <a:t>The Birth of a Nation</a:t>
            </a:r>
            <a:r>
              <a:rPr lang="en-GB" sz="2000" b="0" i="0" dirty="0">
                <a:effectLst/>
                <a:latin typeface="Arial Black"/>
              </a:rPr>
              <a:t>,’ in </a:t>
            </a:r>
            <a:r>
              <a:rPr lang="en-GB" sz="2000" b="0" i="1" u="none" strike="noStrike" dirty="0">
                <a:effectLst/>
                <a:latin typeface="Arial Black"/>
                <a:hlinkClick r:id="rId2">
                  <a:extLst>
                    <a:ext uri="{A12FA001-AC4F-418D-AE19-62706E023703}">
                      <ahyp:hlinkClr xmlns:ahyp="http://schemas.microsoft.com/office/drawing/2018/hyperlinkcolor" xmlns="" val="tx"/>
                    </a:ext>
                  </a:extLst>
                </a:hlinkClick>
              </a:rPr>
              <a:t>Closely Watched Films: An Introduction to the Art of Narrative Film Technique</a:t>
            </a:r>
            <a:r>
              <a:rPr lang="en-GB" sz="2000" b="0" i="0" dirty="0">
                <a:effectLst/>
                <a:latin typeface="Arial Black"/>
              </a:rPr>
              <a:t> (Berkeley: University of California Press, 2004), pp. 1–18.</a:t>
            </a:r>
            <a:endParaRPr lang="en-US" sz="2000" dirty="0">
              <a:latin typeface="Arial Black"/>
            </a:endParaRPr>
          </a:p>
          <a:p>
            <a:pPr marL="0" indent="0">
              <a:buNone/>
            </a:pPr>
            <a:endParaRPr lang="en-US" sz="2000" b="0" i="0">
              <a:effectLst/>
              <a:latin typeface="Arial Black"/>
            </a:endParaRPr>
          </a:p>
          <a:p>
            <a:pPr marL="0" indent="0">
              <a:buNone/>
            </a:pPr>
            <a:r>
              <a:rPr lang="en-GB" sz="2000" b="0" i="0" dirty="0">
                <a:effectLst/>
                <a:latin typeface="Arial Black"/>
              </a:rPr>
              <a:t>What made </a:t>
            </a:r>
            <a:r>
              <a:rPr lang="en-GB" sz="2000" b="0" i="1" dirty="0">
                <a:effectLst/>
                <a:latin typeface="Arial Black"/>
              </a:rPr>
              <a:t>The Birth of a Nation </a:t>
            </a:r>
            <a:r>
              <a:rPr lang="en-GB" sz="2000" b="0" i="0" dirty="0">
                <a:effectLst/>
                <a:latin typeface="Arial Black"/>
              </a:rPr>
              <a:t>so innovative and distinctive to a 1915 audience?</a:t>
            </a:r>
            <a:endParaRPr lang="en-US" sz="2000" dirty="0">
              <a:latin typeface="Arial Black"/>
            </a:endParaRPr>
          </a:p>
          <a:p>
            <a:pPr marL="0" indent="0">
              <a:buNone/>
            </a:pPr>
            <a:endParaRPr lang="en-US" sz="2000" b="0" i="0">
              <a:effectLst/>
              <a:latin typeface="Arial Black"/>
            </a:endParaRPr>
          </a:p>
          <a:p>
            <a:pPr marL="0" indent="0">
              <a:buNone/>
            </a:pPr>
            <a:r>
              <a:rPr lang="en-US" sz="2000" dirty="0">
                <a:latin typeface="Arial Black"/>
              </a:rPr>
              <a:t>What is notable about these aspects of the film’s cinematography:</a:t>
            </a:r>
          </a:p>
          <a:p>
            <a:pPr>
              <a:buFontTx/>
              <a:buChar char="-"/>
            </a:pPr>
            <a:r>
              <a:rPr lang="en-US" sz="2000" b="0" i="0" dirty="0">
                <a:effectLst/>
                <a:latin typeface="Arial Black"/>
              </a:rPr>
              <a:t>Framing/shot distance</a:t>
            </a:r>
            <a:r>
              <a:rPr lang="en-US" sz="2000" dirty="0">
                <a:latin typeface="Arial Black"/>
              </a:rPr>
              <a:t> (closeups, long shots)</a:t>
            </a:r>
            <a:endParaRPr lang="en-US" sz="2000" b="0" i="0" dirty="0">
              <a:effectLst/>
              <a:latin typeface="Arial Black"/>
            </a:endParaRPr>
          </a:p>
          <a:p>
            <a:pPr>
              <a:buFontTx/>
              <a:buChar char="-"/>
            </a:pPr>
            <a:r>
              <a:rPr lang="en-US" sz="2000" b="0" i="0" dirty="0">
                <a:effectLst/>
                <a:latin typeface="Arial Black"/>
              </a:rPr>
              <a:t>Editing</a:t>
            </a:r>
            <a:r>
              <a:rPr lang="en-US" sz="2000" dirty="0">
                <a:latin typeface="Arial Black"/>
              </a:rPr>
              <a:t> (eyeline match, parallel editing, Iris in/out)</a:t>
            </a:r>
          </a:p>
          <a:p>
            <a:pPr>
              <a:buFontTx/>
              <a:buChar char="-"/>
            </a:pPr>
            <a:r>
              <a:rPr lang="en-US" sz="2000" dirty="0" err="1">
                <a:latin typeface="Arial Black"/>
              </a:rPr>
              <a:t>Colour</a:t>
            </a:r>
            <a:r>
              <a:rPr lang="en-US" sz="2000" dirty="0">
                <a:latin typeface="Arial Black"/>
              </a:rPr>
              <a:t>?</a:t>
            </a:r>
          </a:p>
          <a:p>
            <a:pPr>
              <a:buFontTx/>
              <a:buChar char="-"/>
            </a:pPr>
            <a:endParaRPr lang="en-US" sz="2000">
              <a:latin typeface="-apple-system"/>
            </a:endParaRPr>
          </a:p>
          <a:p>
            <a:pPr>
              <a:buFontTx/>
              <a:buChar char="-"/>
            </a:pPr>
            <a:endParaRPr lang="en-US" sz="2000" b="0" i="0">
              <a:effectLst/>
              <a:latin typeface="-apple-system"/>
            </a:endParaRPr>
          </a:p>
          <a:p>
            <a:pPr marL="0" indent="0">
              <a:buNone/>
            </a:pPr>
            <a:endParaRPr lang="en-US" sz="2000" b="0" i="0">
              <a:effectLst/>
              <a:latin typeface="-apple-system"/>
            </a:endParaRPr>
          </a:p>
          <a:p>
            <a:pPr marL="0" indent="0">
              <a:buNone/>
            </a:pPr>
            <a:endParaRPr lang="en-US" sz="2000">
              <a:latin typeface="-apple-system"/>
            </a:endParaRPr>
          </a:p>
          <a:p>
            <a:pPr marL="0" indent="0">
              <a:buNone/>
            </a:pPr>
            <a:endParaRPr lang="en-US" sz="2000">
              <a:latin typeface="Calibri" panose="020F0502020204030204"/>
              <a:cs typeface="Calibri" panose="020F0502020204030204"/>
            </a:endParaRPr>
          </a:p>
        </p:txBody>
      </p:sp>
    </p:spTree>
    <p:extLst>
      <p:ext uri="{BB962C8B-B14F-4D97-AF65-F5344CB8AC3E}">
        <p14:creationId xmlns:p14="http://schemas.microsoft.com/office/powerpoint/2010/main" val="12187993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176E2-F60C-4497-A74D-FAFF7F75A483}"/>
              </a:ext>
            </a:extLst>
          </p:cNvPr>
          <p:cNvSpPr>
            <a:spLocks noGrp="1"/>
          </p:cNvSpPr>
          <p:nvPr>
            <p:ph type="title"/>
          </p:nvPr>
        </p:nvSpPr>
        <p:spPr/>
        <p:txBody>
          <a:bodyPr/>
          <a:lstStyle/>
          <a:p>
            <a:pPr algn="ctr"/>
            <a:r>
              <a:rPr lang="en-GB">
                <a:cs typeface="Calibri Light"/>
              </a:rPr>
              <a:t>Closeups</a:t>
            </a:r>
          </a:p>
        </p:txBody>
      </p:sp>
      <p:pic>
        <p:nvPicPr>
          <p:cNvPr id="5" name="Picture 5" descr="A picture containing person, indoor, dog, hot&#10;&#10;Description automatically generated">
            <a:extLst>
              <a:ext uri="{FF2B5EF4-FFF2-40B4-BE49-F238E27FC236}">
                <a16:creationId xmlns:a16="http://schemas.microsoft.com/office/drawing/2014/main" id="{4822BC3A-2E5E-434B-9524-A866A3A76CC3}"/>
              </a:ext>
            </a:extLst>
          </p:cNvPr>
          <p:cNvPicPr>
            <a:picLocks noGrp="1" noChangeAspect="1"/>
          </p:cNvPicPr>
          <p:nvPr>
            <p:ph idx="1"/>
          </p:nvPr>
        </p:nvPicPr>
        <p:blipFill>
          <a:blip r:embed="rId2"/>
          <a:stretch>
            <a:fillRect/>
          </a:stretch>
        </p:blipFill>
        <p:spPr>
          <a:xfrm>
            <a:off x="3079798" y="1642746"/>
            <a:ext cx="5936609" cy="4468902"/>
          </a:xfrm>
        </p:spPr>
      </p:pic>
      <p:pic>
        <p:nvPicPr>
          <p:cNvPr id="6" name="Picture 6" descr="A group of people that are talking to each other&#10;&#10;Description automatically generated">
            <a:extLst>
              <a:ext uri="{FF2B5EF4-FFF2-40B4-BE49-F238E27FC236}">
                <a16:creationId xmlns:a16="http://schemas.microsoft.com/office/drawing/2014/main" id="{68F84109-1ECE-4B78-B98E-57D6FEAFEB1D}"/>
              </a:ext>
            </a:extLst>
          </p:cNvPr>
          <p:cNvPicPr>
            <a:picLocks noChangeAspect="1"/>
          </p:cNvPicPr>
          <p:nvPr/>
        </p:nvPicPr>
        <p:blipFill>
          <a:blip r:embed="rId3"/>
          <a:stretch>
            <a:fillRect/>
          </a:stretch>
        </p:blipFill>
        <p:spPr>
          <a:xfrm>
            <a:off x="0" y="1677481"/>
            <a:ext cx="2926080" cy="2183690"/>
          </a:xfrm>
          <a:prstGeom prst="rect">
            <a:avLst/>
          </a:prstGeom>
        </p:spPr>
      </p:pic>
      <p:pic>
        <p:nvPicPr>
          <p:cNvPr id="7" name="Picture 7" descr="A person wearing a suit and tie&#10;&#10;Description automatically generated">
            <a:extLst>
              <a:ext uri="{FF2B5EF4-FFF2-40B4-BE49-F238E27FC236}">
                <a16:creationId xmlns:a16="http://schemas.microsoft.com/office/drawing/2014/main" id="{FD5EC7F6-515F-4902-9296-4EE823DCFB65}"/>
              </a:ext>
            </a:extLst>
          </p:cNvPr>
          <p:cNvPicPr>
            <a:picLocks noChangeAspect="1"/>
          </p:cNvPicPr>
          <p:nvPr/>
        </p:nvPicPr>
        <p:blipFill>
          <a:blip r:embed="rId4"/>
          <a:stretch>
            <a:fillRect/>
          </a:stretch>
        </p:blipFill>
        <p:spPr>
          <a:xfrm>
            <a:off x="0" y="3876403"/>
            <a:ext cx="3082834" cy="2292531"/>
          </a:xfrm>
          <a:prstGeom prst="rect">
            <a:avLst/>
          </a:prstGeom>
        </p:spPr>
      </p:pic>
    </p:spTree>
    <p:extLst>
      <p:ext uri="{BB962C8B-B14F-4D97-AF65-F5344CB8AC3E}">
        <p14:creationId xmlns:p14="http://schemas.microsoft.com/office/powerpoint/2010/main" val="25510029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9F804-7B1E-4409-8260-3035759996BC}"/>
              </a:ext>
            </a:extLst>
          </p:cNvPr>
          <p:cNvSpPr>
            <a:spLocks noGrp="1"/>
          </p:cNvSpPr>
          <p:nvPr>
            <p:ph type="title"/>
          </p:nvPr>
        </p:nvSpPr>
        <p:spPr/>
        <p:txBody>
          <a:bodyPr/>
          <a:lstStyle/>
          <a:p>
            <a:pPr algn="ctr"/>
            <a:r>
              <a:rPr lang="en-GB">
                <a:cs typeface="Calibri Light"/>
              </a:rPr>
              <a:t>Long Shots</a:t>
            </a:r>
          </a:p>
        </p:txBody>
      </p:sp>
      <p:pic>
        <p:nvPicPr>
          <p:cNvPr id="4" name="Picture 4" descr="A picture containing outdoor, nature, field, grass&#10;&#10;Description automatically generated">
            <a:extLst>
              <a:ext uri="{FF2B5EF4-FFF2-40B4-BE49-F238E27FC236}">
                <a16:creationId xmlns:a16="http://schemas.microsoft.com/office/drawing/2014/main" id="{2E97791D-8628-43B1-BFF7-6037A8367708}"/>
              </a:ext>
            </a:extLst>
          </p:cNvPr>
          <p:cNvPicPr>
            <a:picLocks noGrp="1" noChangeAspect="1"/>
          </p:cNvPicPr>
          <p:nvPr>
            <p:ph idx="1"/>
          </p:nvPr>
        </p:nvPicPr>
        <p:blipFill>
          <a:blip r:embed="rId2"/>
          <a:stretch>
            <a:fillRect/>
          </a:stretch>
        </p:blipFill>
        <p:spPr>
          <a:xfrm>
            <a:off x="1348350" y="1433739"/>
            <a:ext cx="6434238" cy="5017543"/>
          </a:xfrm>
        </p:spPr>
      </p:pic>
    </p:spTree>
    <p:extLst>
      <p:ext uri="{BB962C8B-B14F-4D97-AF65-F5344CB8AC3E}">
        <p14:creationId xmlns:p14="http://schemas.microsoft.com/office/powerpoint/2010/main" val="19613869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FD66F-00BC-462A-8F99-20A51AB8FD8F}"/>
              </a:ext>
            </a:extLst>
          </p:cNvPr>
          <p:cNvSpPr>
            <a:spLocks noGrp="1"/>
          </p:cNvSpPr>
          <p:nvPr>
            <p:ph type="title"/>
          </p:nvPr>
        </p:nvSpPr>
        <p:spPr/>
        <p:txBody>
          <a:bodyPr/>
          <a:lstStyle/>
          <a:p>
            <a:pPr algn="ctr"/>
            <a:r>
              <a:rPr lang="en-GB">
                <a:cs typeface="Calibri Light"/>
              </a:rPr>
              <a:t>Long shots</a:t>
            </a:r>
          </a:p>
        </p:txBody>
      </p:sp>
      <p:pic>
        <p:nvPicPr>
          <p:cNvPr id="4" name="Picture 4" descr="A person standing next to a tree&#10;&#10;Description automatically generated">
            <a:extLst>
              <a:ext uri="{FF2B5EF4-FFF2-40B4-BE49-F238E27FC236}">
                <a16:creationId xmlns:a16="http://schemas.microsoft.com/office/drawing/2014/main" id="{1B47488C-DA52-44A2-BB05-46ECF20603B6}"/>
              </a:ext>
            </a:extLst>
          </p:cNvPr>
          <p:cNvPicPr>
            <a:picLocks noGrp="1" noChangeAspect="1"/>
          </p:cNvPicPr>
          <p:nvPr>
            <p:ph idx="1"/>
          </p:nvPr>
        </p:nvPicPr>
        <p:blipFill>
          <a:blip r:embed="rId2"/>
          <a:stretch>
            <a:fillRect/>
          </a:stretch>
        </p:blipFill>
        <p:spPr>
          <a:xfrm>
            <a:off x="1295504" y="1825625"/>
            <a:ext cx="6552992" cy="4351338"/>
          </a:xfrm>
        </p:spPr>
      </p:pic>
    </p:spTree>
    <p:extLst>
      <p:ext uri="{BB962C8B-B14F-4D97-AF65-F5344CB8AC3E}">
        <p14:creationId xmlns:p14="http://schemas.microsoft.com/office/powerpoint/2010/main" val="40659261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5D1EC-4FB5-4CFD-8659-F0DE10A59CC6}"/>
              </a:ext>
            </a:extLst>
          </p:cNvPr>
          <p:cNvSpPr>
            <a:spLocks noGrp="1"/>
          </p:cNvSpPr>
          <p:nvPr>
            <p:ph type="title"/>
          </p:nvPr>
        </p:nvSpPr>
        <p:spPr>
          <a:xfrm>
            <a:off x="6303308" y="203762"/>
            <a:ext cx="2212042" cy="1486927"/>
          </a:xfrm>
        </p:spPr>
        <p:txBody>
          <a:bodyPr/>
          <a:lstStyle/>
          <a:p>
            <a:r>
              <a:rPr lang="en-GB" dirty="0">
                <a:cs typeface="Calibri Light"/>
              </a:rPr>
              <a:t>Iris in/out</a:t>
            </a:r>
            <a:endParaRPr lang="en-GB" dirty="0"/>
          </a:p>
        </p:txBody>
      </p:sp>
      <p:pic>
        <p:nvPicPr>
          <p:cNvPr id="4" name="Picture 4" descr="A picture containing graphical user interface&#10;&#10;Description automatically generated">
            <a:extLst>
              <a:ext uri="{FF2B5EF4-FFF2-40B4-BE49-F238E27FC236}">
                <a16:creationId xmlns:a16="http://schemas.microsoft.com/office/drawing/2014/main" id="{A7F6DE40-CE69-48AE-98D9-A763458DE13A}"/>
              </a:ext>
            </a:extLst>
          </p:cNvPr>
          <p:cNvPicPr>
            <a:picLocks noGrp="1" noChangeAspect="1"/>
          </p:cNvPicPr>
          <p:nvPr>
            <p:ph idx="1"/>
          </p:nvPr>
        </p:nvPicPr>
        <p:blipFill>
          <a:blip r:embed="rId2"/>
          <a:stretch>
            <a:fillRect/>
          </a:stretch>
        </p:blipFill>
        <p:spPr>
          <a:xfrm>
            <a:off x="-3281" y="-3175"/>
            <a:ext cx="4995421" cy="4001715"/>
          </a:xfrm>
        </p:spPr>
      </p:pic>
      <p:pic>
        <p:nvPicPr>
          <p:cNvPr id="5" name="Picture 5" descr="A group of people watching a band on stage in front of a crowd&#10;&#10;Description automatically generated">
            <a:extLst>
              <a:ext uri="{FF2B5EF4-FFF2-40B4-BE49-F238E27FC236}">
                <a16:creationId xmlns:a16="http://schemas.microsoft.com/office/drawing/2014/main" id="{D69C6F6F-DA7D-4684-9583-44D485D025C5}"/>
              </a:ext>
            </a:extLst>
          </p:cNvPr>
          <p:cNvPicPr>
            <a:picLocks noChangeAspect="1"/>
          </p:cNvPicPr>
          <p:nvPr/>
        </p:nvPicPr>
        <p:blipFill>
          <a:blip r:embed="rId3"/>
          <a:stretch>
            <a:fillRect/>
          </a:stretch>
        </p:blipFill>
        <p:spPr>
          <a:xfrm>
            <a:off x="4235824" y="2909944"/>
            <a:ext cx="4908175" cy="3942677"/>
          </a:xfrm>
          <a:prstGeom prst="rect">
            <a:avLst/>
          </a:prstGeom>
        </p:spPr>
      </p:pic>
    </p:spTree>
    <p:extLst>
      <p:ext uri="{BB962C8B-B14F-4D97-AF65-F5344CB8AC3E}">
        <p14:creationId xmlns:p14="http://schemas.microsoft.com/office/powerpoint/2010/main" val="531699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D238E-D1F5-1345-9CC9-91B1CEA7F9EE}"/>
              </a:ext>
            </a:extLst>
          </p:cNvPr>
          <p:cNvSpPr>
            <a:spLocks noGrp="1"/>
          </p:cNvSpPr>
          <p:nvPr>
            <p:ph type="title"/>
          </p:nvPr>
        </p:nvSpPr>
        <p:spPr>
          <a:xfrm>
            <a:off x="1124657" y="195411"/>
            <a:ext cx="7886700" cy="1325563"/>
          </a:xfrm>
        </p:spPr>
        <p:txBody>
          <a:bodyPr/>
          <a:lstStyle/>
          <a:p>
            <a:pPr algn="r"/>
            <a:r>
              <a:rPr lang="en-US"/>
              <a:t>Eyeline match</a:t>
            </a:r>
          </a:p>
        </p:txBody>
      </p:sp>
      <p:pic>
        <p:nvPicPr>
          <p:cNvPr id="4" name="Picture 4">
            <a:extLst>
              <a:ext uri="{FF2B5EF4-FFF2-40B4-BE49-F238E27FC236}">
                <a16:creationId xmlns:a16="http://schemas.microsoft.com/office/drawing/2014/main" id="{4F009B51-9594-2741-9586-D1D4877EAAB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968499"/>
            <a:ext cx="4924334" cy="2769938"/>
          </a:xfrm>
        </p:spPr>
      </p:pic>
      <p:pic>
        <p:nvPicPr>
          <p:cNvPr id="6" name="Picture 6">
            <a:extLst>
              <a:ext uri="{FF2B5EF4-FFF2-40B4-BE49-F238E27FC236}">
                <a16:creationId xmlns:a16="http://schemas.microsoft.com/office/drawing/2014/main" id="{3F2EA200-3923-4549-9BF6-29A5903A500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905777"/>
            <a:ext cx="5066394" cy="2849847"/>
          </a:xfrm>
          <a:prstGeom prst="rect">
            <a:avLst/>
          </a:prstGeom>
        </p:spPr>
      </p:pic>
      <p:pic>
        <p:nvPicPr>
          <p:cNvPr id="8" name="Picture 5">
            <a:extLst>
              <a:ext uri="{FF2B5EF4-FFF2-40B4-BE49-F238E27FC236}">
                <a16:creationId xmlns:a16="http://schemas.microsoft.com/office/drawing/2014/main" id="{77D1A479-529F-D747-A563-2A2423DE6BF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5363" t="15504" r="20131" b="9302"/>
          <a:stretch/>
        </p:blipFill>
        <p:spPr>
          <a:xfrm>
            <a:off x="5131602" y="1391049"/>
            <a:ext cx="3672486" cy="2849847"/>
          </a:xfrm>
          <a:prstGeom prst="rect">
            <a:avLst/>
          </a:prstGeom>
        </p:spPr>
      </p:pic>
    </p:spTree>
    <p:extLst>
      <p:ext uri="{BB962C8B-B14F-4D97-AF65-F5344CB8AC3E}">
        <p14:creationId xmlns:p14="http://schemas.microsoft.com/office/powerpoint/2010/main" val="2705853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A9AA-8397-F44D-95BE-BBC55F12CAF6}"/>
              </a:ext>
            </a:extLst>
          </p:cNvPr>
          <p:cNvSpPr>
            <a:spLocks noGrp="1"/>
          </p:cNvSpPr>
          <p:nvPr>
            <p:ph type="title"/>
          </p:nvPr>
        </p:nvSpPr>
        <p:spPr/>
        <p:txBody>
          <a:bodyPr/>
          <a:lstStyle/>
          <a:p>
            <a:r>
              <a:rPr lang="en-US"/>
              <a:t>Parallel Editing</a:t>
            </a:r>
          </a:p>
        </p:txBody>
      </p:sp>
      <p:pic>
        <p:nvPicPr>
          <p:cNvPr id="4" name="Picture 4">
            <a:extLst>
              <a:ext uri="{FF2B5EF4-FFF2-40B4-BE49-F238E27FC236}">
                <a16:creationId xmlns:a16="http://schemas.microsoft.com/office/drawing/2014/main" id="{17C6E7C9-CDF1-F349-81F4-1DC007FB24B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86070" y="2068500"/>
            <a:ext cx="3880884" cy="2966522"/>
          </a:xfrm>
        </p:spPr>
      </p:pic>
      <p:pic>
        <p:nvPicPr>
          <p:cNvPr id="5" name="Picture 5">
            <a:extLst>
              <a:ext uri="{FF2B5EF4-FFF2-40B4-BE49-F238E27FC236}">
                <a16:creationId xmlns:a16="http://schemas.microsoft.com/office/drawing/2014/main" id="{31EA460A-AC87-FB4A-9C9B-8934D98CF8A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62297" y="2068500"/>
            <a:ext cx="4981703" cy="3146529"/>
          </a:xfrm>
          <a:prstGeom prst="rect">
            <a:avLst/>
          </a:prstGeom>
        </p:spPr>
      </p:pic>
    </p:spTree>
    <p:extLst>
      <p:ext uri="{BB962C8B-B14F-4D97-AF65-F5344CB8AC3E}">
        <p14:creationId xmlns:p14="http://schemas.microsoft.com/office/powerpoint/2010/main" val="28853130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store filled with lots of graffiti&#10;&#10;Description automatically generated">
            <a:extLst>
              <a:ext uri="{FF2B5EF4-FFF2-40B4-BE49-F238E27FC236}">
                <a16:creationId xmlns:a16="http://schemas.microsoft.com/office/drawing/2014/main" id="{24D2AEF0-44BC-49AC-980A-DC6B1574F900}"/>
              </a:ext>
            </a:extLst>
          </p:cNvPr>
          <p:cNvPicPr>
            <a:picLocks noChangeAspect="1"/>
          </p:cNvPicPr>
          <p:nvPr/>
        </p:nvPicPr>
        <p:blipFill rotWithShape="1">
          <a:blip r:embed="rId2"/>
          <a:srcRect r="3666"/>
          <a:stretch/>
        </p:blipFill>
        <p:spPr>
          <a:xfrm>
            <a:off x="-78358" y="10"/>
            <a:ext cx="9298448" cy="6857990"/>
          </a:xfrm>
          <a:prstGeom prst="rect">
            <a:avLst/>
          </a:prstGeom>
        </p:spPr>
      </p:pic>
      <p:sp>
        <p:nvSpPr>
          <p:cNvPr id="16" name="Rectangle 15">
            <a:extLst>
              <a:ext uri="{FF2B5EF4-FFF2-40B4-BE49-F238E27FC236}">
                <a16:creationId xmlns:a16="http://schemas.microsoft.com/office/drawing/2014/main" id="{37C89E4B-3C9F-44B9-8B86-D9E3D112D8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8AF37-D829-47E1-9359-5A6D36BE8E2F}"/>
              </a:ext>
            </a:extLst>
          </p:cNvPr>
          <p:cNvSpPr>
            <a:spLocks noGrp="1"/>
          </p:cNvSpPr>
          <p:nvPr>
            <p:ph type="title"/>
          </p:nvPr>
        </p:nvSpPr>
        <p:spPr>
          <a:xfrm>
            <a:off x="392906" y="5317240"/>
            <a:ext cx="8408194" cy="744836"/>
          </a:xfrm>
        </p:spPr>
        <p:txBody>
          <a:bodyPr vert="horz" lIns="91440" tIns="45720" rIns="91440" bIns="45720" rtlCol="0" anchor="ctr">
            <a:normAutofit fontScale="90000"/>
          </a:bodyPr>
          <a:lstStyle/>
          <a:p>
            <a:pPr algn="ctr"/>
            <a:r>
              <a:rPr lang="en-US" sz="3100">
                <a:solidFill>
                  <a:schemeClr val="tx1">
                    <a:lumMod val="85000"/>
                    <a:lumOff val="15000"/>
                  </a:schemeClr>
                </a:solidFill>
                <a:latin typeface="Arial Black"/>
              </a:rPr>
              <a:t>Parallel Editing writ large in </a:t>
            </a:r>
            <a:r>
              <a:rPr lang="en-US" sz="3100" i="1">
                <a:solidFill>
                  <a:schemeClr val="tx1">
                    <a:lumMod val="85000"/>
                    <a:lumOff val="15000"/>
                  </a:schemeClr>
                </a:solidFill>
                <a:latin typeface="Arial Black"/>
              </a:rPr>
              <a:t>Intolerance</a:t>
            </a:r>
          </a:p>
        </p:txBody>
      </p:sp>
      <p:cxnSp>
        <p:nvCxnSpPr>
          <p:cNvPr id="18" name="Straight Connector 17">
            <a:extLst>
              <a:ext uri="{FF2B5EF4-FFF2-40B4-BE49-F238E27FC236}">
                <a16:creationId xmlns:a16="http://schemas.microsoft.com/office/drawing/2014/main" id="{AA2EAA10-076F-46BD-8F0F-B9A2FB77A85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891E407-403B-4764-86C9-33A56D3BCAA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38741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18536-8E07-48EE-B2A6-E4E2A2ECDA6B}"/>
              </a:ext>
            </a:extLst>
          </p:cNvPr>
          <p:cNvSpPr>
            <a:spLocks noGrp="1"/>
          </p:cNvSpPr>
          <p:nvPr>
            <p:ph type="title"/>
          </p:nvPr>
        </p:nvSpPr>
        <p:spPr/>
        <p:txBody>
          <a:bodyPr/>
          <a:lstStyle/>
          <a:p>
            <a:endParaRPr lang="en-GB"/>
          </a:p>
        </p:txBody>
      </p:sp>
      <p:pic>
        <p:nvPicPr>
          <p:cNvPr id="4" name="Picture 4" descr="A group of people wearing costumes&#10;&#10;Description automatically generated">
            <a:extLst>
              <a:ext uri="{FF2B5EF4-FFF2-40B4-BE49-F238E27FC236}">
                <a16:creationId xmlns:a16="http://schemas.microsoft.com/office/drawing/2014/main" id="{53021546-1D25-4723-B029-12B78FF324A0}"/>
              </a:ext>
            </a:extLst>
          </p:cNvPr>
          <p:cNvPicPr>
            <a:picLocks noChangeAspect="1"/>
          </p:cNvPicPr>
          <p:nvPr/>
        </p:nvPicPr>
        <p:blipFill>
          <a:blip r:embed="rId2"/>
          <a:stretch>
            <a:fillRect/>
          </a:stretch>
        </p:blipFill>
        <p:spPr>
          <a:xfrm>
            <a:off x="4323806" y="6357"/>
            <a:ext cx="4820194" cy="3631823"/>
          </a:xfrm>
          <a:prstGeom prst="rect">
            <a:avLst/>
          </a:prstGeom>
        </p:spPr>
      </p:pic>
      <p:pic>
        <p:nvPicPr>
          <p:cNvPr id="6" name="Picture 6" descr="A lot of smoke&#10;&#10;Description automatically generated">
            <a:extLst>
              <a:ext uri="{FF2B5EF4-FFF2-40B4-BE49-F238E27FC236}">
                <a16:creationId xmlns:a16="http://schemas.microsoft.com/office/drawing/2014/main" id="{205E8137-F057-48B5-95D9-06FF30693A82}"/>
              </a:ext>
            </a:extLst>
          </p:cNvPr>
          <p:cNvPicPr>
            <a:picLocks noChangeAspect="1"/>
          </p:cNvPicPr>
          <p:nvPr/>
        </p:nvPicPr>
        <p:blipFill>
          <a:blip r:embed="rId3"/>
          <a:stretch>
            <a:fillRect/>
          </a:stretch>
        </p:blipFill>
        <p:spPr>
          <a:xfrm>
            <a:off x="-78378" y="3223948"/>
            <a:ext cx="4741817" cy="3636630"/>
          </a:xfrm>
          <a:prstGeom prst="rect">
            <a:avLst/>
          </a:prstGeom>
        </p:spPr>
      </p:pic>
      <p:pic>
        <p:nvPicPr>
          <p:cNvPr id="7" name="Picture 7" descr="Two people standing in a room&#10;&#10;Description automatically generated">
            <a:extLst>
              <a:ext uri="{FF2B5EF4-FFF2-40B4-BE49-F238E27FC236}">
                <a16:creationId xmlns:a16="http://schemas.microsoft.com/office/drawing/2014/main" id="{E37B193A-C75A-4611-82D4-EFCE3425A0E7}"/>
              </a:ext>
            </a:extLst>
          </p:cNvPr>
          <p:cNvPicPr>
            <a:picLocks noChangeAspect="1"/>
          </p:cNvPicPr>
          <p:nvPr/>
        </p:nvPicPr>
        <p:blipFill>
          <a:blip r:embed="rId4"/>
          <a:stretch>
            <a:fillRect/>
          </a:stretch>
        </p:blipFill>
        <p:spPr>
          <a:xfrm>
            <a:off x="0" y="5598"/>
            <a:ext cx="4663440" cy="3554964"/>
          </a:xfrm>
          <a:prstGeom prst="rect">
            <a:avLst/>
          </a:prstGeom>
        </p:spPr>
      </p:pic>
      <p:pic>
        <p:nvPicPr>
          <p:cNvPr id="8" name="Picture 8" descr="A group of people around each other&#10;&#10;Description automatically generated">
            <a:extLst>
              <a:ext uri="{FF2B5EF4-FFF2-40B4-BE49-F238E27FC236}">
                <a16:creationId xmlns:a16="http://schemas.microsoft.com/office/drawing/2014/main" id="{F1CD09C4-AB7F-4CDD-8F31-F308F42D5A83}"/>
              </a:ext>
            </a:extLst>
          </p:cNvPr>
          <p:cNvPicPr>
            <a:picLocks noChangeAspect="1"/>
          </p:cNvPicPr>
          <p:nvPr/>
        </p:nvPicPr>
        <p:blipFill>
          <a:blip r:embed="rId5"/>
          <a:stretch>
            <a:fillRect/>
          </a:stretch>
        </p:blipFill>
        <p:spPr>
          <a:xfrm>
            <a:off x="4571999" y="3815931"/>
            <a:ext cx="4663440" cy="2935990"/>
          </a:xfrm>
          <a:prstGeom prst="rect">
            <a:avLst/>
          </a:prstGeom>
        </p:spPr>
      </p:pic>
    </p:spTree>
    <p:extLst>
      <p:ext uri="{BB962C8B-B14F-4D97-AF65-F5344CB8AC3E}">
        <p14:creationId xmlns:p14="http://schemas.microsoft.com/office/powerpoint/2010/main" val="39628454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41576-AFFF-449D-AD91-5AF782559D0D}"/>
              </a:ext>
            </a:extLst>
          </p:cNvPr>
          <p:cNvSpPr>
            <a:spLocks noGrp="1"/>
          </p:cNvSpPr>
          <p:nvPr>
            <p:ph type="title"/>
          </p:nvPr>
        </p:nvSpPr>
        <p:spPr/>
        <p:txBody>
          <a:bodyPr/>
          <a:lstStyle/>
          <a:p>
            <a:endParaRPr lang="en-GB"/>
          </a:p>
        </p:txBody>
      </p:sp>
      <p:pic>
        <p:nvPicPr>
          <p:cNvPr id="4" name="Picture 4" descr="Text, letter&#10;&#10;Description automatically generated">
            <a:extLst>
              <a:ext uri="{FF2B5EF4-FFF2-40B4-BE49-F238E27FC236}">
                <a16:creationId xmlns:a16="http://schemas.microsoft.com/office/drawing/2014/main" id="{5A9F079F-C24C-40F0-8D1F-DF875EAA93E8}"/>
              </a:ext>
            </a:extLst>
          </p:cNvPr>
          <p:cNvPicPr>
            <a:picLocks noGrp="1" noChangeAspect="1"/>
          </p:cNvPicPr>
          <p:nvPr>
            <p:ph idx="1"/>
          </p:nvPr>
        </p:nvPicPr>
        <p:blipFill>
          <a:blip r:embed="rId2"/>
          <a:stretch>
            <a:fillRect/>
          </a:stretch>
        </p:blipFill>
        <p:spPr>
          <a:xfrm>
            <a:off x="1556793" y="414836"/>
            <a:ext cx="6030413" cy="6023383"/>
          </a:xfrm>
        </p:spPr>
      </p:pic>
    </p:spTree>
    <p:extLst>
      <p:ext uri="{BB962C8B-B14F-4D97-AF65-F5344CB8AC3E}">
        <p14:creationId xmlns:p14="http://schemas.microsoft.com/office/powerpoint/2010/main" val="16934534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Birth </a:t>
            </a:r>
            <a:r>
              <a:rPr lang="en-US" dirty="0"/>
              <a:t>of Cinema: Early Film </a:t>
            </a:r>
            <a:r>
              <a:rPr lang="en-US" dirty="0" smtClean="0"/>
              <a:t>History</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479570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1375-803D-C74A-A651-62166A781888}"/>
              </a:ext>
            </a:extLst>
          </p:cNvPr>
          <p:cNvSpPr>
            <a:spLocks noGrp="1"/>
          </p:cNvSpPr>
          <p:nvPr>
            <p:ph type="title"/>
          </p:nvPr>
        </p:nvSpPr>
        <p:spPr/>
        <p:txBody>
          <a:bodyPr/>
          <a:lstStyle/>
          <a:p>
            <a:pPr algn="ctr"/>
            <a:r>
              <a:rPr lang="en-US">
                <a:latin typeface="Arial Black" panose="020B0604020202020204" pitchFamily="34" charset="0"/>
                <a:cs typeface="Arial Black" panose="020B0604020202020204" pitchFamily="34" charset="0"/>
              </a:rPr>
              <a:t>Birth of Cinema: Photography</a:t>
            </a:r>
          </a:p>
        </p:txBody>
      </p:sp>
      <p:sp>
        <p:nvSpPr>
          <p:cNvPr id="3" name="Content Placeholder 2">
            <a:extLst>
              <a:ext uri="{FF2B5EF4-FFF2-40B4-BE49-F238E27FC236}">
                <a16:creationId xmlns:a16="http://schemas.microsoft.com/office/drawing/2014/main" id="{830EE691-565A-ED40-AE5A-13F752D890F6}"/>
              </a:ext>
            </a:extLst>
          </p:cNvPr>
          <p:cNvSpPr>
            <a:spLocks noGrp="1"/>
          </p:cNvSpPr>
          <p:nvPr>
            <p:ph idx="1"/>
          </p:nvPr>
        </p:nvSpPr>
        <p:spPr/>
        <p:txBody>
          <a:bodyPr/>
          <a:lstStyle/>
          <a:p>
            <a:pPr marL="0" indent="0">
              <a:buNone/>
            </a:pPr>
            <a:endParaRPr lang="en-US"/>
          </a:p>
        </p:txBody>
      </p:sp>
      <p:pic>
        <p:nvPicPr>
          <p:cNvPr id="4" name="Picture 3">
            <a:extLst>
              <a:ext uri="{FF2B5EF4-FFF2-40B4-BE49-F238E27FC236}">
                <a16:creationId xmlns:a16="http://schemas.microsoft.com/office/drawing/2014/main" id="{AA9C5CB3-968A-D44A-A551-B600ADD73892}"/>
              </a:ext>
            </a:extLst>
          </p:cNvPr>
          <p:cNvPicPr>
            <a:picLocks noChangeAspect="1"/>
          </p:cNvPicPr>
          <p:nvPr/>
        </p:nvPicPr>
        <p:blipFill>
          <a:blip r:embed="rId2"/>
          <a:stretch>
            <a:fillRect/>
          </a:stretch>
        </p:blipFill>
        <p:spPr>
          <a:xfrm>
            <a:off x="2467722" y="1690689"/>
            <a:ext cx="5852172" cy="2395733"/>
          </a:xfrm>
          <a:prstGeom prst="rect">
            <a:avLst/>
          </a:prstGeom>
        </p:spPr>
      </p:pic>
      <p:pic>
        <p:nvPicPr>
          <p:cNvPr id="5" name="Picture 4">
            <a:extLst>
              <a:ext uri="{FF2B5EF4-FFF2-40B4-BE49-F238E27FC236}">
                <a16:creationId xmlns:a16="http://schemas.microsoft.com/office/drawing/2014/main" id="{5CD34AFA-ECF3-E74C-A0C7-78E9FDA1BFF9}"/>
              </a:ext>
            </a:extLst>
          </p:cNvPr>
          <p:cNvPicPr>
            <a:picLocks noChangeAspect="1"/>
          </p:cNvPicPr>
          <p:nvPr/>
        </p:nvPicPr>
        <p:blipFill>
          <a:blip r:embed="rId3"/>
          <a:stretch>
            <a:fillRect/>
          </a:stretch>
        </p:blipFill>
        <p:spPr>
          <a:xfrm>
            <a:off x="628650" y="4001294"/>
            <a:ext cx="3678144" cy="2643666"/>
          </a:xfrm>
          <a:prstGeom prst="rect">
            <a:avLst/>
          </a:prstGeom>
        </p:spPr>
      </p:pic>
      <p:sp>
        <p:nvSpPr>
          <p:cNvPr id="7" name="TextBox 6">
            <a:extLst>
              <a:ext uri="{FF2B5EF4-FFF2-40B4-BE49-F238E27FC236}">
                <a16:creationId xmlns:a16="http://schemas.microsoft.com/office/drawing/2014/main" id="{B38968B0-3472-E24C-9D71-0B54FFCF32E7}"/>
              </a:ext>
            </a:extLst>
          </p:cNvPr>
          <p:cNvSpPr txBox="1"/>
          <p:nvPr/>
        </p:nvSpPr>
        <p:spPr>
          <a:xfrm>
            <a:off x="4797944" y="5025967"/>
            <a:ext cx="3043568" cy="646331"/>
          </a:xfrm>
          <a:prstGeom prst="rect">
            <a:avLst/>
          </a:prstGeom>
          <a:noFill/>
        </p:spPr>
        <p:txBody>
          <a:bodyPr wrap="square">
            <a:spAutoFit/>
          </a:bodyPr>
          <a:lstStyle/>
          <a:p>
            <a:r>
              <a:rPr lang="en-US"/>
              <a:t>Photography: various methods developed in 1820s and 30s</a:t>
            </a:r>
          </a:p>
        </p:txBody>
      </p:sp>
    </p:spTree>
    <p:extLst>
      <p:ext uri="{BB962C8B-B14F-4D97-AF65-F5344CB8AC3E}">
        <p14:creationId xmlns:p14="http://schemas.microsoft.com/office/powerpoint/2010/main" val="698679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79912" y="2420888"/>
            <a:ext cx="5364088" cy="1352157"/>
          </a:xfrm>
          <a:prstGeom prst="rect">
            <a:avLst/>
          </a:prstGeom>
          <a:noFill/>
        </p:spPr>
        <p:txBody>
          <a:bodyPr wrap="square" lIns="540000" tIns="540000" rIns="540000" bIns="540000" rtlCol="0">
            <a:spAutoFit/>
          </a:bodyPr>
          <a:lstStyle/>
          <a:p>
            <a:pPr algn="ctr"/>
            <a:r>
              <a:rPr lang="en-GB" sz="1700"/>
              <a:t>Civil War </a:t>
            </a:r>
            <a:r>
              <a:rPr lang="en-GB" sz="1700" err="1"/>
              <a:t>cartes</a:t>
            </a:r>
            <a:r>
              <a:rPr lang="en-GB" sz="1700"/>
              <a:t>-de-</a:t>
            </a:r>
            <a:r>
              <a:rPr lang="en-GB" sz="1700" err="1"/>
              <a:t>visite</a:t>
            </a:r>
            <a:endParaRPr lang="en-GB" sz="1700"/>
          </a:p>
        </p:txBody>
      </p:sp>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032" y="23004"/>
            <a:ext cx="1979712" cy="32229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7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3494" y="57115"/>
            <a:ext cx="1848458" cy="3188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98908"/>
            <a:ext cx="4644008" cy="27629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6024" y="3480992"/>
            <a:ext cx="2051720" cy="3144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7899" y="3480992"/>
            <a:ext cx="1932241" cy="3144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2"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17371" y="3500484"/>
            <a:ext cx="2135411" cy="31249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4" name="Picture 8" descr="http://41.media.tumblr.com/74822f78faa5d7fafd63a597d9d70de8/tumblr_nobkdycvep1rd3evlo1_1280.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21996" y="3452735"/>
            <a:ext cx="2184397" cy="3405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29719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8879" y="3017361"/>
            <a:ext cx="5195121" cy="386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0" y="9925"/>
            <a:ext cx="4762500" cy="3676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0" y="4082105"/>
            <a:ext cx="3705354" cy="28037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12883" y="3212976"/>
            <a:ext cx="4180827" cy="1875377"/>
          </a:xfrm>
          <a:prstGeom prst="rect">
            <a:avLst/>
          </a:prstGeom>
          <a:noFill/>
        </p:spPr>
        <p:txBody>
          <a:bodyPr wrap="square" lIns="540000" tIns="540000" rIns="540000" bIns="540000" rtlCol="0">
            <a:spAutoFit/>
          </a:bodyPr>
          <a:lstStyle/>
          <a:p>
            <a:r>
              <a:rPr lang="en-GB" sz="1600"/>
              <a:t>Brady company photographs, aftermath of battles at Gettysburg (top) and Antietam (below)</a:t>
            </a:r>
          </a:p>
        </p:txBody>
      </p:sp>
      <p:pic>
        <p:nvPicPr>
          <p:cNvPr id="2" name="Picture 1"/>
          <p:cNvPicPr>
            <a:picLocks noChangeAspect="1"/>
          </p:cNvPicPr>
          <p:nvPr/>
        </p:nvPicPr>
        <p:blipFill>
          <a:blip r:embed="rId5"/>
          <a:stretch>
            <a:fillRect/>
          </a:stretch>
        </p:blipFill>
        <p:spPr>
          <a:xfrm>
            <a:off x="4765050" y="1"/>
            <a:ext cx="4378950" cy="2603234"/>
          </a:xfrm>
          <a:prstGeom prst="rect">
            <a:avLst/>
          </a:prstGeom>
        </p:spPr>
      </p:pic>
    </p:spTree>
    <p:extLst>
      <p:ext uri="{BB962C8B-B14F-4D97-AF65-F5344CB8AC3E}">
        <p14:creationId xmlns:p14="http://schemas.microsoft.com/office/powerpoint/2010/main" val="14776215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783" y="54250"/>
            <a:ext cx="2574205" cy="3445038"/>
          </a:xfrm>
          <a:prstGeom prst="rect">
            <a:avLst/>
          </a:prstGeom>
          <a:noFill/>
        </p:spPr>
        <p:txBody>
          <a:bodyPr wrap="square" lIns="540000" tIns="540000" rIns="540000" bIns="540000" rtlCol="0">
            <a:spAutoFit/>
          </a:bodyPr>
          <a:lstStyle/>
          <a:p>
            <a:r>
              <a:rPr lang="en-GB" sz="1700" dirty="0" smtClean="0"/>
              <a:t>‘Guerrilla Warfare: Picket Duty in Virginia,’ Albert Bierstadt (1862); stereoscopic photograph by his brother Edward Bierstadt</a:t>
            </a:r>
          </a:p>
        </p:txBody>
      </p:sp>
      <p:pic>
        <p:nvPicPr>
          <p:cNvPr id="16388" name="Picture 4" descr="http://uploads6.wikiart.org/images/albert-bierstadt/guerrilla-warfare-picket-duty-in-virginia-1862.jpg"/>
          <p:cNvPicPr>
            <a:picLocks noChangeAspect="1" noChangeArrowheads="1"/>
          </p:cNvPicPr>
          <p:nvPr/>
        </p:nvPicPr>
        <p:blipFill rotWithShape="1">
          <a:blip r:embed="rId2">
            <a:extLst>
              <a:ext uri="{28A0092B-C50C-407E-A947-70E740481C1C}">
                <a14:useLocalDpi xmlns:a14="http://schemas.microsoft.com/office/drawing/2010/main" val="0"/>
              </a:ext>
            </a:extLst>
          </a:blip>
          <a:srcRect t="15310"/>
          <a:stretch/>
        </p:blipFill>
        <p:spPr bwMode="auto">
          <a:xfrm>
            <a:off x="2924687" y="0"/>
            <a:ext cx="6219313" cy="4559424"/>
          </a:xfrm>
          <a:prstGeom prst="rect">
            <a:avLst/>
          </a:prstGeom>
          <a:noFill/>
          <a:extLst>
            <a:ext uri="{909E8E84-426E-40DD-AFC4-6F175D3DCCD1}">
              <a14:hiddenFill xmlns:a14="http://schemas.microsoft.com/office/drawing/2010/main">
                <a:solidFill>
                  <a:srgbClr val="FFFFFF"/>
                </a:solidFill>
              </a14:hiddenFill>
            </a:ext>
          </a:extLst>
        </p:spPr>
      </p:pic>
      <p:pic>
        <p:nvPicPr>
          <p:cNvPr id="1638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30" y="4105234"/>
            <a:ext cx="4893806" cy="2752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1891356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Cinema: </a:t>
            </a:r>
            <a:r>
              <a:rPr lang="en-GB" dirty="0" err="1" smtClean="0"/>
              <a:t>Chronphotography</a:t>
            </a:r>
            <a:endParaRPr lang="en-GB" dirty="0"/>
          </a:p>
        </p:txBody>
      </p:sp>
      <p:sp>
        <p:nvSpPr>
          <p:cNvPr id="4" name="AutoShape 2" descr="data:image/jpg;base64,%20/9j/4AAQSkZJRgABAQEAYABgAAD/2wBDAAUDBAQEAwUEBAQFBQUGBwwIBwcHBw8LCwkMEQ8SEhEPERETFhwXExQaFRERGCEYGh0dHx8fExciJCIeJBweHx7/2wBDAQUFBQcGBw4ICA4eFBEUHh4eHh4eHh4eHh4eHh4eHh4eHh4eHh4eHh4eHh4eHh4eHh4eHh4eHh4eHh4eHh4eHh7/wAARCAGGAnQ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6T8Va/pWh6Z9v1m+itLdW2LJJnGT0FcVa/F3wGsIe48R2MU3IKB2P64qr+0sVHw6Xpj7XGDu7jBrwvQvhUPEehx6rDrVvbeZuJRombYM45IoA9+g+LXw6mBWTxRZAA8fMwx+lSv8AFP4cn/ma9OYY6mQ9a+dJ/gXqgPy6/ZMpGQfKfkevSqw+BmrM5/4ntgWxggxyf4UAfRrfFX4buSP+Eu0w/SQj+lV1+KXw7aVSfF+mcdQZf1r5wk+B2sxkK2uaeMnjCSZ/9Bqm/wADdeQO39t6eCMnlZP/AImgD6gn+Kfw5Xr400vkcfv6dD8Wvh2EKjxnpecd5q+XV+BviApuGraaT3+WT/4moh8D9f3sBrGm5AGQBISAf+A0AfVa/FP4etyvjLRh7m5Ap0nxS+HigE+NNF5OMfaQa+UG+B3iJSU/tLTmB46yDP8A47Sj4I+JEUvJf6cUHozjH47aAPqo/FT4efKR4y0cd8m5FIPip8P8Ky+MNHx3/wBJWvlGT4F+JyzN9tsAfvDmT/4mqr/BHxNkt/aGnjHvJ/8AE0AfW6/Fb4e5J/4S/ScD/p5WnyfFT4ehD/xWGkHp/wAvS96+Ro/gl4h6Nqmmhn+6CZM/+g01/gh4kUf8hHTmP/bT/wCJoA+uV+KXgAfN/wAJnoxB9bpaRvix8O0P/I56P/4FKa+RV+B/il2MZ1DTh+Mn/wATTovgR4kkXcuqaY2TjjzMf+g0AfWx+LXw7Y4Xxlo//gSvSkb4reAGPy+MtHP/AG9L0r5PHwD8UFONS01io6Av/wDE1GvwE8WAjN/pi56Fncf+y0AfXEXxS+H7f8zjo4J6f6Uv+NWovih4C+6PF2jn/t6X/GvkZfgB4rVc/wBo6Zx1OX4/8drA8ffDXXPBuiLqmoXlnPE8wh2xFt2SCQeQPSgD7bb4o+A8Ef8ACW6P75u1/wAaib4oeAuT/wAJZo/t/paf418R/Dz4eav42tLq606+s7dbZwj+exBORnsDXTf8KH8Slj/xNtJ/CRv8KAPrIfE/wNIR/wAVdo3/AIFr/jQnxM8DY58W6NnPB+2J/jXyg3wL8TK3Gp6W+fR25/SmL8C/EWctq+kKuOvmP/8AE0AfW7fEzwNt58XaMfpdpx+tIvxO8Cnr4s0fr/z9p/jXySfgX4hPyjWdK/3Qz5/9Bo/4UN4k2tu1bSlCnBG5uv8A3zQB9cP8SPAoG5fF2jf+Baf41HJ8R/AoPzeLtGHcj7Wn+NfJH/CivES4/wCJ1pQz0+Z//iaSX4G+IlQ51jS8d8l//iaAPrUfEPwR28UaPg9/tacfrUb/ABD8DjDHxRpAI7i7T/GvkofA3xHj5NW0z25f/wCJpP8AhRniJs/8TjSx+Mh/9loA+th8RfAxIJ8V6OOOou04/WpH8e+DZAP+Kq0cjnreJ/jXyKfgV4iJRf7Y0kMwyAS+T/47Sf8ACi/Eu0t/amlY+r//ABNAH1wfG3hE4J8U6QB1/wCPxP8AGnL468Hqdp8UaO2en+lp/jXySPgJ4mZd39raWcDJHz//ABNN/wCFE+JGUsusaUx6cb+P/HaAPrT/AIS7wiqkHxNpbEkkZvU/LrSL418KRsG/4SjSTjsbpP8AGvkxPgR4nyV/tXSty8n5n/8Aiaa/wF8VDJOp6SPQF35/8doA+tz4/wDCLHbJ4n0j2/0tP8akg8c+FGbjxRpGPX7Wn+NfHs3wI8VrydQ0wkf7b/8AxNNPwO8VR5BvtN+od/8A4mgD7Kbx14SVCx8VaQV6D/TE/wAapf8ACeeE2LL/AMJPpGOuftic/rXxV4s+Fes+HdDn1a+1bTmhhXcVjLljzjjj1rF+HXgTVvHEt4mm3NrCbRVZ/PYjIPpgGgD7vXxr4SZ/+Ro0k4HP+lp/jTF8aeEGYf8AFUaUT/1+IP618hH4CeLE+9qGkg+nmtn+VB+A3ibKqdV0cbvWRv8A4mgD7Cj8Y+E84XxPpQ/7e0/xqZfF/hcgMPEmlEev2tP8a+Pf+Gf/ABV5ZK6roxCjLN5jjA9/lqKT4BeKYyitqujqH9ZHP/stAH2evjbwquP+Km0o/wDb2n+NNbxr4TYF/wDhJNJz6/a0/wAa+NE+APiNgdutaP1Ofmk4/wDHaR/gD4nTDDV9J+Y8fO4z9PloA+xX8d+E0HPibSsj0u0/xpE8eeEfvf8ACTaV6f8AH0n+NfGj/AfxIFLNq2lAjry/H/jtTQfATxET/wAhjSxzjpJ/8TQB9pJ448KMgx4k0wknAP2tOT+dB8beFcEf8JFpWMf8/af418Yp8CfEByE1rSm2nDYL8H/vmhPgT4gZxGdZ0xWPqJOn/fNAH2FJ468KKd3/AAkeljH/AE9p/jUE3jnwxIoZfEel/jdJg/rXyTJ8A9cjhMsmv6Wij7xKyAfqKP8AhQuu5XdrenhSMghJP8KAPrmLxz4Y2gnxHpSkcj/Sk/xqe38c+E5DmXxNpHtm7T/GvkSP4C6o8YZfEFgV6f6qTqD06U8/ALUw5j/4SOw3gbtvkvnHrigD7Ki8aeEVUH/hJ9J/8Ck/xqT/AITfwlg48SaTgel2n+NfGX/Cg9WAX/ioLI7iF/495M8/hVlv2fdQRN0niayRV5LNbuAPzoA+wx478JLIFbxJpYx3+1p/jTp/HvhJcN/wk2k46Ei7Qf1r48X9nvVJeYfE2nSEcHELnBrK8VfBDV9F8OX+rya3YzJZxNI8axuGbHYZFAH2VH8RPCDO4PiTSgSeM3af41FD4/8ACYuhH/wk2klSPvfbE/xr4A+G3hCbxprMmnQ6jbWDRxeZvnBIbkAAY7816OP2eNYBbPiGw464hk5/SgD7J/4T/wAGjG7xRpA+t2n+NMf4jeBxlj4s0fg4/wCPxP8AGvju3/Z41aaMOviSxwef+PeTkflQ37O2peYYj4o04SBd2wQPkigD7Ej+JHgknC+LNG/8DE/xpx+JHglTlvFmjDtj7Yn+NfGL/s86sg58SaeBnHNvJ/hS/wDDO2sg4HiPTwPXyZOP0oA+zD8T/AW7b/wl+i5/6/E/xp0XxK8Cbd3/AAl+ikZwf9MT/GvjCH9nfVZQJE8S6dIhOMrBIR/Knr+ztrgkaNfEmnkjB5hkH9KAPsmf4oeAFHz+M9DX/t9T/Goh8VPh8ct/wmmhY/6/U/xr47k/Z119SN3iPTFDHAJjkGT+VPH7N/iHnPiLTPXmKTI/SgD6zPxM8ACQ+X420Pbg9LxOPfrU0HxV+HwiVZfG+gl8ck3qf418jN+zh4p3Dbrulkdc7ZBx+VMi/Zz8TOxA17SGIPIBfIP5UAfYa/Fb4dqefG2hDH/T6n+NOX4s/DjO1vHGhH3F4tfHo/Zw8VZCnXNLBPQESf8AxNNm/Zz8WwsN2saQOeDvfr/3zQB9ht8XfhkkLMfG+iFs8Yu1xVJPjH8NXdh/wmujcnHNwK+Qf+GfPFm0uuqaS69iHcg/+O1D/wAKA8XE8ahpRwcfff8A+JoA+x5PjB8NVyreNdGwPS4Bqs/xk+GeST4z0kj/AK618gL8B/F/mBVvtJLZx/r2znGcfdpX+BXjSNfmuNMz0x5rf/E0AfYC/Gn4ZySf8jpppboN0h/wrofDfjTwr4jufI0HxDpupTKC5jt5lZgO5x1r4lX4G+MFQ7rzTV4ySZWx+e2ui/Y8VrH44PZSY82O0uInKn5SVI/woA+2NoPIwPYmikddzEhmH4UUAeWftTSNH8M12cH7dGAfwNZPwRi+1fCy0j3HYxkUnofvHvVr9q47fhQGBIIvoskd/vVm/s83Bl+GNl+8O0TSjH/AjQB3sCi2hEXVVQBQw5xUBXy5HZW6sDz9KnuxkgDJ465xVUwxOJN0e4ZBPNAFa7ktpJ0MjE+U24FOeaZPdo0LrGJGx3CHPtVxEjTGFVV9BSyj92+xe36YoAq+fJtCpFJ6dO/vVe3heK5muUhbfNgNluOOlaZfjGAOKYVVR8v40AVFkuGn2+UBj34pbmOe9t/s8sWFPBw1WSp8xDnjnirTKqqPXj8aAKEcU0MKRLtwgwOcnFIgeOKVpmRRnlieAKubjuB4/KuP+LifaPAGtxfao7UtCWDucDIwce+cYoAuQTWOpakb2xvLe5a1BjfypNygnscVfuWmSI429R2OK8X/AGZbPV4xqOozpLFpkygJngPIO4+gr2+cYtwxUDOO9ADFVsH5l6ZIxx+dMtrZrZBEjcZLZ7jJq6ibycttJxzSFPn57HFAESAtP97Py9MY9ajvbKK8iWOYvw24c4OR0qRAPPbduzxjFTIBkj3oAguY3aJ1UknHIzjPFeMftTwuPh3AzNwL+Pj0+Vq9uZCsbAg8V4x+1Tj/AIVpGwUgfbosnPs1AGN+yWwbw/ra7VYi5jz/AN8mvb7Rd29QqD5j1rwn9klm/sfXFzx9oi/9BNe72rKXmbrhvSgBt5YRzTW1wJnEkDE7BwGyCOfzp00bGJ/3aAAGrHGw42jvmkmYNG5Zedpxg0ARJCVwdqsfvA4qK0sUW8nuA5YzsGKn7oNW1+WMEZ6ZpwZc8oc+woApTI3mgAKFyfzqtqNsl3bGGQlQ2PuHoRV28XNxHtGU5zxTliVXyRleuO2KAM62h8qFI8FgihQx60u5hnayg7jzjpV14/lPlsGGeag8s5cnA+bGO9AFWSPdcRz7gWUHGemDWSfF/h2XWf7Ei1SBr9iVES5PI6jPTNbN7Jb2sLXFxIkUUaku8jYCj6181xaIuqfFAxeG9Qa5hNwbgSt8m1d25sdzj9aAPpozIZBbeYgk2lgueceuKqWljHZo0MLMQx3ENVmKKLz0m8tC+3buK/Nj0z6U6TucdeKAIUjZp2PX5R1pl3aJciJpG/1bhgFyM1YR9sxXkHYKHdtm39KAKk8gQuhIBwdo/CpYWdkTcRwPxqvdIsw8w7vlB4zVmFv3C9+B17mgDzH45aNbWvw01i6LyM6RADJ45b/65rz79kiGQ6rrlwJ8QpCivFtzuJJwc16t8fcH4R676+Up/wDHhXl37IRHm+IOcDbCP1NAHu0elJ/akupq8haSMRFGbK4ByCB2NaMcIa4hBAJyw6e1SoFWPLNn09qUqfNjZSCR1oAde2C3VnNayZCyqVPHY1HY2K2lrHao5cRKEUsckge9XU+ZfvfN6+lMwAhJOCKAIYBsEq56uc4NU9Q02G8vba6l3CS2JKfMcc1dgViXC8nPBqT93g/yNAFK9R/s8rcAbTUS6ZHHqT6mHlM7xLCVMhKbQcghegPPWrV7g20xzxtO0VYHzbGY5+XtQBStbbyJJXB5kbc3HHTGKJt32+PlceW2QB24q4cYIz3qrOAt3EXbjy369McUAc98RtY8O6RoTP4kvVgtJGCqoUl3Yc4Ud6u+Ddc0zxHoMOpaPcedaH92NykFSvBBHY14d+0d428K+ILFfD1hLNdalZXQKzRqPKB6Mu7v+HcV6B8AfBup+D/DVwNUkjea+ZZRGjbgi7eOfU5oA9Fs1HkDnJDv/wChGmx6favqo1Bhm4VDGDnjFFguLUhuMSPx+JqZWCd+PXvQBJdBlMS4/wCWq96kntlureS3m+ZH6gE1WvZHZYm3EjzF6VOrSDncSMevegBIrW3skcWse3ewz9a5T4pKx+G3iMMAGNpIcenFdWHyc9cVznxEj83wB4hXjP2OXjrn5aAPnT9l7T7XUvG95b3SsyCzLjacEEMP8a+toV2xmPbksO57etfKH7KeV+IVzx1sHAx9RX1VE37vJfvjOetAFuyT/RYh0IXGarvptudS/tDBW52bN2TyPpTrOZhbRquCNvWlluX2DjOaAK14smY1DhvnHGPep1gkf5Qyj261Xmlf5Af746VOGKr9P1oAIYfssSxRMAMknPJyT1pYWcXU27kEDJA4HFKGbgtjOegpsW4zy4wDxxnrQAy7sIb8xfaUY+VKJFwcYI71dljbYzbwTg/jSRffxzmnNjyGGCTg0AClgi/MCCMcVl6jJpHh2yutXvp4rODIeaeVsKP85rVQrtIwAuM14Z+0f8QvCsnhrUvBpnnuNRcLkW6grE4OQGY/yFAHpXhDx54c8WTXEfh3UVuntgDMPLZdoPAIz1FdHf2i3qIJWICsG4OOxH9a+e/2XPAuvaXqA8VXzxw2F1Z/uolky0oboxA4GPevofeMfKTnvQBDFax2tkIIVO0EnLHJJ71URZdx2sCNxJA9Kvyvx8u73z3qlG/yEk8ZPb3oArDToxdfahI+/wA3zevG7bt/lVq4V2CZkyMinBs5yBjrmmTN8q9xvHBoAJoFntnjdiVZWU/QivCP2XtkX7RV7CF+6t2Mk84BxXvkb+q4FeAfs4vHH+0nd7Rks96u78SePyoA+0Qxx91T+NFVtzeoFFAHlH7Xqzr8MYWV0EIvo96kctw2DWX+zjhfhfbkqCwnlx/31Wz+2EcfCeEjodQiGfXhqw/2cJoX+HEKx/IFuZQcnJ60AekSle5zx0qmT88g6dOKndRn7wNVlY5cZHX+lADpAMDp9M1FM4ET8ZGD0oLKSVLDPrmorrb5MmG6r0FACJcBnC7celT+YGG7gn2rOBAYbiex61K8qpjZz/hQBdXrGfUmrOUZMtnIFZ0lxlougAzz+FDXW1Qcj05FAFi5kht4JJ5X2RIpZmPYDk18lfFXxrdeK/EMrrO402JyLeHdgEdNxHcmvoH4ta5JpPgDVLuNlWQxeSmRnlztr5y+G/gq68bX91ZwXaWpt4fMLuuQTnAFAHu/7PtuYvhvbPuJ82eSRc9AM4/pXcave2tlpst5fTLDbw/M7scAAV5LpXiLxL8L9FTS/FWmm+0yJwlteWbqdi/3WHGa8u+J/jy98X6w7Qz3EGmABY7fzDhsH7zD1oA9K0747Wsetz299p7Pp4lYQXEHD7M8blPtXq/hXxRoPia2NxpWpR3A6tFnDr9VPNfF1qJppvLhieWQ8BUUs34AVp6e2u6JqUV3brfWNyoDIQjIw9evWgD7VVQZsj05FSxhgeSTzXmnwP8AGuseKre5i1a3TdaKqm5UY8wnPB7Z+lenZIXPAFADZFLbs4I968b/AGtIyvwtD9U+2xfh1r2XBJJzkY4HpXj/AO1rz8Jn5+7eQk8+5oA5j9jyNX0DXjyf9Jiwf+AmveBDsDYx945rwX9jJm/sLXxnP+lQ4/75avfRH8z/ADE5bP6UAKVUoVIO7+dJIU2FuR8hyKey/u1Ck571E4IiPJJwck96AEVkUq3XAyDU4fLBSQO9Z7LJ8rKQuCN3fIqSOTJ5BDetAFidVLxNngMSeOtOb58hSMVRuLhise4nOT/Kmx3BEYYkqSOcmgCZjtj+QDI64qqmd7CTHJ4xVlJBgjIyDnr0rPmuEijnmkztTcxx1wBQB41+0X4lukvYfDlu/l2/liac93J+6PpxWR8ANOuL3xRPqTB/s9pAw3Y4Z2GAM/TNcPfzX3i7xwUDPJNe3RRC7Z2qTx+AFeuafo3iH4Y2N1NDeW2q6IRvkiZhFIreqk9fpQB23xE8Vy+FdDF/FYTXpztwDhU92PpXhg+KXjBNabUDeqY2b/j2KAxY9Mf1pnxF8at4ruIpUt3tIokKGPzN2/6jpXK6Tp1/q18tnp1q9xO2SsaDJxQB9F/Dr4k6X4onW2uFFlfhAPKcjbIf9g9/p1rtlYNIc9vavk258NeJNOvBHLpd6lyp3J5almGO/wAvSvYfgh4t8RazPc6TrMRlW0jyblwVdTwNjep/WgD0+fb5bHpxwPwp0QUQjkAFBTZseW/zLgc/pSRMjRqN2AF9aAOI+PJX/hUuuqrf8sVz/wB9CvNP2Rodq+IJO+Ihz+Nek/H11X4Ta50yY1GQf9oV51+yO5EeukSc7ouPXg0AfQELPsVs8VYj/wB/nJPNV1fKEdP50+AbQoY4yfWgC0oOcbiR+dSL5mQjkbcVEHCrlcEVImAM57UAIq/e2rk5pjZ3jILHpT42BLENg5xTJHC5yVDZoAju13W8nQfKcU5VZQPp+tR3U0a20rbwF28kt0+tRxX9rN/qLiGTGM7XB/lQBNjGCw7c15T+07r+paH4JjOlzCGS6kNvJIpwyoRzj64xXqZk8xQD0FfNP7X15cPrui2ZUiBLd3BxwWLYP6UAeXfDjw/c+JvGWn6RDGZBJMrTH+7GDlifwr7ojWO1s0jDLHHEoAJ6ADpXyx8KPh9e3nhez8aeHfEkdjrFvM5MMhHlkKfukjkZHXPHNafj/wCNv9reGNQ8NXGgiO8lXyXnjut0asDyy4GTyKALnxd+Ld/Dqa6P4bmmtJLG7dp7gMCshzwBjIK1c8DfHpp5UsfF1qgBwBeWy4wfVl/qPyr56ifI6k565710reDvE0OlpqUujXMdq6h1dgBuX1A60AfalneW19ZW91ZXEVzDIyskiHKkVflbkccelfIPw08b+KPBer22mi2nntZpV/0GdWXJPdc8jrX1nNNLJbq+RGxxx1xQA6Wfa21evPQVzHj24lbwRr6gMP8AQpc8f7NdED5gOWHPQntXM/ELcvgjX2L5H2SQf+O0AeBfsuSeV8Q5jgkGykH05FfU6zOVyehB79K+V/2ZGVfH02VJJsnwB65FfTqk4BceXwRnd+tAGhaSA2qKufu1MNvc/wCFVLVkWKP98uAPUc1KtxEeAwxn8qAH3CgvHgAfOKfJjsaiklDNEu4N8479OKlO3P3h+JoAfEW56D61HGGW5k2sMHFOVlGcMp49aIZFSaTlQMjjPtQBZOYkHTBNEkgWF88nYSMH2qKW7RSGZk69qqtfI8cvbgnGKAOF+PnjC+8JeAzcabIEvrtxbxtwfLyCSw98Dj3r5BsLW+1jV4bSEPc3l3KFXccl3Y9Sa9Z/av1Se58b2lgYilvb2itG3QSFup/DpVHwV8JvEWreEbbxdpeowRXgbzrSDOGbaeu7scjgUAfTngnSG0DwrpejM+5rW1WNmB6kDn9c1zPxH+Kmj+C5lt5LZ9QmYEMkMyAo3owJyPriuF1n43CPwpLZyaebXxHEnlT292pAVxjJGOueeOK8F1fULrWNTkvrrDSycnBJx+ZJoA+hPDf7QOn3t0tvrejS2MTNgTwy+Yqj1YEA/lXrmkahZ6hZpd2VzFc28uSkkbAqRXxPbwvsGEyPpXffCrxze+D9RW3m33GkykedCD9z/aX39u9AH1ayrgbT06Z71C+3C55O7tVXRNX03WNMiv8AT7pLi3kGVdT+h9DU0hG1GU9+PegCdW2tjnFeAfs7nP7S80igbTLe844717wjElyeo6CvB/2b13ftGuWIAD3mB6fe5oA+0Bg89M+1FORF2/Mw/KigDyL9r5v+LVRR4GBqEQUY/wBlq5f9mXy2+Hp3AE/a5B/Kuk/bALJ8KYd2Cx1GPp0+61ct+zA274dyBsDF7Jz7cUAerzbPuqBjHXFVHEayMfLU9ME/SrJwARtP9a5fx9a6hfeGdTttNuXtrvyw0UiHGCvOPxxigDaCpkny1OD6VR1a+sNMsJbrUJoIYEUku+Bgf1rweH41asnh6WwvLMNfbTGt3FJsI7ZIwRmuL0jS/GHjWd2g+3Xyb/nmmkJjTPuePyoA9o1z4ueF4ZFg0uGfU7rb8qQR4BwPU1w+q/G3WJ0K6XpFraH/AJ6SkyH8uBW1N8N7bwx4J1S4s5JbzWZLJl80gDbx8wQdsjI9a8MikGMnGTQB3A+LXjaOcSyXttIOSEa3XbW/Y/HTVAhS/wBCspz13RsUJ/DkV5DM5B6mgMdvbHegDvfG/wAU9V8TadcaV9it4LGdlYIRmRCDnhvr7VymgeJ9a8O3Elxo989rJKu1zgMGHuD1rLcKoAHPPBoZAACTwfagDV17xhr+vhV1jVJrqNWyqcBc/QDFY00p5Oe1NWJVdmjUfMeSPWtfw14e1HxJr1vpOnQmSaU8nsi92PsBQB7F+zN4XmnsL3X3l8tZHEEWEBbC8kgnp1A/Cvc7fS7GNvM+zxySkYMjjexH1NVvBmg2nhrw3Z6La/6u3QAsRyzd2P1Oa15GAyRjH15xQBXgtrO0yttbQwbvmYRoFBPrxU7BWXoGGeKiL5kKhQeBUwOM0AIF7+1eQ/tXp/xaK4ccqt3Dz3+9XsHf+leT/tZMv/CnLpduT9qg/wDQqAOK/YyOdG8QEISBcwnA/wB1q+gQiGUjy85OScmvAv2Ll/4kuvnv9phzx/stX0IuCzFeOxoArmOPeQY8ZPByeajaGEbtyY+pNM1m6lsbGe8SGS6aGMyLCnVyOwryPQ/jrpbC5TX9OuLaRXbyvKG4EDoGHUGgD1V4rcJnywOOuelYOo+IPDdg0gutVsIGT7weYZH4ZrwTxN4/8YeN9SksdJW6hszytragklf9ojk13Pw6+D1oltHqXioNPeP84tN3yJ6bvU+1AEvjb4t6BZRiLQYRqd1yA5ysSe+Tya8e1HxX4k1G6e6uNauwzZIWOQoq+wA4rX+L1mtr49v7W0sYrO2hCLFGi7RjaOce9cc+6IH7pPbIoA6fTfiD4tseItZnmXsswD/zqS++JPi65uVnXUBAdu3bFGu1vqDkZrkmPI2/pQ20rzkemKAHLJJ9sa4WTbJuLblO0gnuMVNe6jf3G1bm9uZ0UYCySlh+tVVQKMdcnrRNuwM4x2oAUSgNzjHYGvbP2dvDsN9BqGs3SyhMiCIK20OBy3v6V4vo+m3Grava6bbDdPczLHGPcmvsLwloVv4a8PWmj2+MQJhmH8THlifqaALMFlbWz7YLWJfl7LyamW1tYSWhtoVZzl9iAZPqasAYnyMbgtK7MPTJHJHpQBSuIISjfIvT0qsIo/LQiNRgelXp1JX5eR7VVIUKNuDwPwoA8/8Ajyqt8K9afao/dryP94VwH7Jkamy15imT5kPJPThq7/4/MP8AhVGtAf3Uxjp98Vwf7I0ZbTtdbp+9i6/RqAPeYtu0ALg+9WAi5j3ICwPHtx1qO3X5WYAk5qZgAyE56+tADxj5gFAz6U5cYwMnNcV4++JGj+DNTtLPUrW6f7Tz5sa/LGPU56/hXmfxE+LOq67qKeGPAKXHmSyFDdRjLy+yeg96APbtU1jRdIUvqWp2VmM/8tZVXP5muO8R/FzwBptpLKurQ30y9IbUbmc/XpXld38BfGd1pQ1CbVbe41J/mkt5ZSSCT3foTVjU/hnrnhb4R6/HqlhpU9wGSaOeBS8wXI3fMRwAOwoA88+I/wATvEPjC5dGlaw04H91aQMQCP8AaPVjXG2epX9nL5lrf3MD5+9HKyn9DULqxOcVFtbPp60AdN/wnnjD7G1v/wAJNqZibqpnb+fWs/X/ABLrmvxQRaxqlxepBnyhM2SueuD1rL2nGA3FN2kc85zQBPb3NxArRxTyojfwq5GfwpgXPXnPemBedwzin4wcbj60AdV8LdB/4SPx1pOkMhMUk4abHaNeWP6V9nxaHo8MqypYwtMqhVeQb2A7YJrxX9kPQbVrPV/EUm1rlZBbRZHKrjJ/Piven2l87sDtQBWurGxkkiuJLO3eeJgY3aMbk+h7U9sMRnpjpinXLH5Pl2/P+YppHmE8hSeB60AQyBVzhSARwB3rn/iGh/4QHWyVBH2KQ+v8NdGLNmxukIYdSKxPH48r4f8AiFcg5spMk9fu0AfPH7LmG+IUpKZxZyfzFfT2yJ92VGzGenGa+aP2WoVf4gXG58AWTnj6ivqKNcKc/dHAoArw2sC26/uVIGP4alFrDkt5cY/AVN5eIwByB7VU1e9t9M06fUb6Zbe2gQvI7dABQBNcW9vGIztiHzD+EY6VBNqGh2v/AB83dhD675FH86+XPiH8Rtf8cayun6Ws1vaLLttorfd5kp6Akjnn0q5Z/BDxzfaV9vka3S4Y/LbTSnzGHrnoPzoA991jx54D0u3lkudb0xnQZ2xOJGPsAO9eEeP/AI16xqk8tr4aiGlWQbiUKDNIPU/3fwq4/wAMb3w/8KfEN9rOlRHV1KtE24OYogRuIxwDXjW1vQ0AdNaePvGsMvmR+JL4knnzH3DP0PFatx8W/Hk1k9n/AGhCNxGZkt1EnHbPT9K4lVOP61GVIYjJGKAOh8X+Otc8Wabb2OtLZStbtmOdYAko9sjtWLY+INdsLY2lnrGoW9tyBFFcMq/gAaqFWOe9N2njt+NABK0k07TSyvJI33mdsk/ia0dEsbjUdRtrGzjaSeeRY0UdyeKoDOfb0r1P9mWzS4+JUc0kKyLb20kgLfwHgA/XmgD6E8P/AA+8Pad4ctdNa389Yoxv3OdrP/EcDr3rM8TfCfwfq1rttbNdMnB4ltuM89Cp4NduJM5VfwqN2YNxk9eDQBneGtDsPD2jQ6XYRbYIQeW+8SepJ9a0dqBQDyR3IzUqqXUcH3pGXBI3fhQAg2gcKM+1fPn7O2//AIaS46Ga76fRq+hvs7qhkDg8V8+fs3O8v7RPy4UCW7JwOvDUAfa4XIB3KPYmimg44K/nRQB4/wDtjlZPhRAT21GPHPfa1cv+yqfM8BXUYJYJetn8VWui/bIaRPhdbxhRtbUY+fT5Wrlv2Sgy+C9R+b/l9PT/AHRQB63cZVzjv0NU2XMzgksMDOau3JViCCSQSGz0qkxZJm6YIAAoA5m88A+D7u9a8udAsnmZsltmAT7jpWz5FrpumSxWlnDDFChKxxqFB46YFWJGxgswwTVe7lU282DldpJPbGKAPB2+OtxmSOXw3FlSR/x8fhzxXkur3sOoandXsFqtss8pkEKchc9hXsfg3wJpviv4WyK0ccF/LdzSQ3IXnIbABPda1fhPYeE4s+H9X8PWVv4jsDtlW4QFp/SRCeooA8n8AeA9b8ZPMbFYreCHG+afKoSew45P0pni/wCH3ijwvcM15p7zW46XNuu+M/lyPxr6zRI4YiIYljXgKqgAUoljWJkK7w3BFAHw84x93rkj6UuPlG49vzr7A1fwf4T1cl7/AMPWckpPLqm1vzGK84+MngPwf4d8D3eq2Fg9td7kjhxKxXJPoTzxmgDwMMNwGyvoD9lvTVSy1LXJ0VCzi2idh1A5bH6flXP/AAr+D41/SYtb8QST21tIf3Fugw0q+pPYGvfdD0iy0nTI9NsbVIbaAEKq/dI/xoA1jIhJWlJTb8uMmqyKd5DHAFEqnHygnHYUATLw4yD0qQMrLxVONpFkUN1xzUxbaPmHA70APWUc+leU/tWMzfB26ZsAfaYD/wCPV6dPI3mA8f415V+1Qc/CC5y2T9ohz7/NQBy/7GDKNI8Rdf8AXw9+vytX0Eh69MkivnX9jJsad4j3EYE0H4/K9fQqSbmYHtj+VAD/ACy4aOToRwQa8j8afBOw1rW5dQ0/VmsFlbdLEYt4B74ORXrYZtpyPQde9QlndBtVlwSORyaAMDwR4R0TwnpK2ulQjzMAzTuMvKfc/wBK6BEUkPyO5BqMKyquH+b36VNFuKcld3HPegDkPif4P8M65phvdYkWxe3QkXikKVHoc/eHtXypqqwrdTJbTtJCkhCSFNu9exI7Zr6D+OPgfxb4inS60q++02UaD/QS+3DDuOxJ965PVtS8Fx/DnUtFHh8aPr8cAUpcREyM4YZIc/jQBxfw+8Bax4yjup7B4YLe3482YnDP/dGKh1/wL4m0KV0vdInKZ4liUyIfoRXuX7P6WEHw5tYrWaF52keS5UH5lbPQj6Yr0WzjkCkXDIW3np0x2FAHxK8LLw6FTnkEc1GIW5OCR2NfVHxvGkaZ4Hvb+50uyuLh8RQb4hkO3fPXjk15l8N/hFdeJ/Czaxe3z2RnB+ypsyGx/E3saAKH7PXhO41jxYmtTxSx2em/vFkxgSSdlB/WvpN9zS7uvpXj3w51XVvh54gXwL4pEcdlcEvYXI+6WY9AfQn8jXsLseBgY5wKAECoOd3PcVG45Bz+FCnc7HPIHPPeo5WYnC8mgBGDYIBqsRlRt7deKkZ2VS27p2qvuzbqd2AcdO9AHB/tAj/i0mtEZxiPHHT5hXAfslN/xLdcXJJ86L/0E13nx/Zj8KdYBO0bU4zx98V5z+yk7Jaa0EA5mj5P0NAH0Tan5wBnpnJqwRhlY4zms+zkb+6cHvVuWQgr7tjIoA5r4lfD/SfHlnFFezy2tzA26KeM52+oIPBFM+Hnw40HwVCz2Sfabxhh7uYDeR6AdhXWRuwPLZpTJnOeOetAFiEsY2Cjmo2SO4haGZFdHBV1YZDA9veljk5Izj2pw27fcHpQB4Z8SvgT4eFtqOtaRfzaSIo3naFhvi4GSB3UfnXzE3Ujn8O9fYv7Qf8AwmF94P8A7L8K6dNd/amKXhhwXWP0APr3rxiWPwvonwvvPDuveEdY07xE6eYL2e2yGmH3drdl9qAOY0T4Y+Ktb8Ix+JdIs1vLZiymFG/ejacZweo+lcpf6fdWc5gvLWe2lXgpLGVI/Ovo/wDZy+IHhuw8GW2g6rqsNlewzMkccxwHVmyCD06nFe23+l6Pq7L/AGhp9neJg482JXHT3oA/PoKVzx+FKE/2Tjt9K9o+OPgnTo/jTpHh/QLFLWLUY4i0US4XJYhiB24Fezr8CfhqI4on0ufcq43C6fLH1PNAGd+zbDoEPw6todJv457l2Ml8u7DpIexHUACvTWhVsZ5Br588a+CbPwp4t0m3+F1zfr4gmmPm26y+YkcP95/RfrX0FZLOtnCt06vNsAlZRgFsc4/HNADbmAbEz03DpSNCnKsnAPy8/rVmdQEHAB3DPNMJG7rkduaAIwpXDNncRXM/Eps/D/xDkgEWUnQf7NdOzA/Lkk+tct8TvL/4V74hJZV/0KTnv92gDwD9lXa3j66VuP8AQHP6ivqBSyJgjPpmvlr9lFw3xDuOeli+efcV9UIQRhsE4oAkU/LjHSvD/ij8OvG2p+IWsdCvrmXQb2QSyxzXPyQPnngnOO+K90xGqrtzwOeaBMm4KPxOaAOO+HPw70LwTaRfZYVutSI/fXki/MTjov8AdFdrGDuJIyenPaoNyq6tkHmrEThgwfAz7UAQXdpb3dvLa3EYlhmQpIp5DA8EV8z/ABY+Deq+H7ifVNBje/0piXKIMyQD0I7j3FfU2xQcAZGOcUhaNQecjHK0AfALjblDwe4xyKYYZPK83y38onAfadp9s161+074bs9J8S22r6bCIoNQVvOVVwolU8kfUH9DU3wI8WeFtP8AD174f8SyQRia48yL7THuiIIAIJ6Dp3oA8ZIIOKaQ2e+K+uoPh78LvEQEsFjp0gYZVrS4x/6C1Z3iH4N/DPS7GTVL5b+0soRmV1nZgo9TwTQB8sKCRXqHwf8AHNh4Mt7hBoEl/eXJAadJfmC9lAxXSXvwNsdYsRq/gnxPb3VnJloxOOPpvH9RXbfA3UtNuBe+H7jQdPtNY0nEdxPaopjlA4yGHegC/wCD/idp2u61Do8+kajpdzOpMDXC4VyO1d/hcMR+AI71xnxGazt/Fng27kKIxv3j9zlD+mcV3CqxJ6exoAh3MHB6ep7UhxJKPmCilkV2Ybmxx1obC46D9KAJZm2qV3dielfPP7Mzbf2hFfAyzXY/Q19BlgIz0zg5zXz1+zO3mftCwnbkGS6wP+AtQB9rmXbxgn9aKUrtPG3B564ooA8a/bMy3wrtWyeNSj/9BauN/ZTvIY/BeoRyTxq/2w5y3P3RXY/tnsV+E0O1sg6nGDzx91q81/ZbkX/hHdUj2yMRdg8QBwMqO9AHusl9au//AB8RH6MKrNNGbiRTMmMKR8wrMuJlWXb5cgPvZjFV3kBuG4cHaODZ4zQBqXc8DM2+aPBHGGrhPiZH4u1A22meFVtVtpkf7ZPK4AUEYx69Ca6B2UyNu4A/6dKUvGIzgqCB3tTQBH4O0ez8LeF7XSLe585YV5d2GSxOTxXDfG6O2ik0PxLDbTPfWd9GpnhbASMkZD+o9PTNduGhYLlYzkf8+h/xqNfs+4xOsLqeoazPNAG890skcUhdVDDgZHpXM+OtO17VbVIfDviKPSJQSzuUDGT0Ge1W53hAT5YBzgD7K1SBLcqu1YP/AAGb/GgDk7Dxd4t0BfJ8YeGp7mOMgLfadiVWHqyg5Fcz4r8T2vxL8c6B4a0tJP7Phn8+7E0ewMF5Iweemfzr1GWSBfk2xg5xkWzdPzrzWx17w/p/xt1ObUZrSzRLOO1gaSAqGkyCePXnrQB7gjW8arHGY0jjUBQCAAB0plxdQqhxLHwM/eFYZuLVsFY4nz1xaN/jUN3PaGNsIoHf/Q2/xoA6EXMZJImjz1xuFRm5iDlvNTH+8K5wTwfwohX/AK82/wAaT7RCXwsPv/x5N/jQB0K3UHnf62Mjbx845OacbqHPzSx57EuK5k3EYuAGhXBU/wDLkfX61IkiO24QgD0+wn/GgDeku4PvGaPgf3h1ryj9qa6jk+ETqrAt9qh4DA967dnjAYmHoCf+PE/415T+0ZKsnwr3JGiH7VDz9lMZ796AKv7HEiCw8QjcufNgOCevytX0LbyIDIWkiOOxIr5m/ZGK+R4gUiMndCctEXxw3pXvMckKySjEGeP+XVv8aAOnRojJjzoyMdARUc7KGOJFHrz1rHjmtwNwWDJH/Ps1DNC0ZWQW3/gK3+NAGmsgcAmSPAHGDzT4mXG5njJ7fNisK38hok2i3wef+PRhipT5eBxb8H/n1b/GgDZeWPIXfF75auB+PVjplx4Mkvv7Nhvb2N1jilU4eMNxnjk89q6Mwx8fLBjPa1b/ABqxEsRQoY4WT/r0JoA8z1bw34H8MaDpd1daldaFqzQpmW1mYsz4G7K9wDVTwt8VF0HV59L8Q62ut2JANvf28R3D2ZcZ/KvR9RsdNumAu7G1uNvQy2JYj6VQsdF0a1ujJbaTZKSecab/AImgDitTvj8W/F9npscd1Y+H7JGklnddpkPbrwPaupt/CHivSofsOl/EEQ6ai7YlkgVpEUdgeldehhEW1YSuP7thgVFLKhJyhwBx/oP/ANegDmf+FdaPLqdpqniHxBf65d27BovPlUIh68KO1dhLd2qk/vouR/eFZs10qqMqy8dTZgfzqv8AaYnbCEsfa3T/ABoAvLdQLKzG4jwRn7wpJb225H2mLJ6YasVJbgaiyyQz+WR8v+hqB+dTXDlOdsmCOvkLxQBZmvbXa37+PH+93qvBd2/lrm4j6dmHWqQkWR2KszkfeIVOPypbc4jDbWOBx8iUAcj8f7i3b4WauqzoxYR4Ab/bFedfsv6hZ2lpq6XNzFEzSxlVZsEjB6V3/wAedjfCvViC27CdVX++PSvH/gFdGGXUI1kmUkqf3axn1/vUAfTVrqli6lluYyPTdmrUmoWYWIm6Q5cfxVxWl6lngy3Zwe6Q8/lWjc35Bt2W4uRmUZwsX60AdcdSsYxue6hUHgZapEvbPZu+0Q/99VgxzMwX99Mx9DFGasLPhR++m2g/N+5jFAGumoWUjspuYuD2ap0u7Pb/AMfEX03CsCK6RrmTbczDBHBhjx0qwt2mz/Wyn0xboSaANwXlpHC0j3Ea4GclhTJn0m/iaO6mtZ4mX7kmGB/A1ivdK6sC04I7fZUNSCZcZAmLAf8APqlAHn2s/BHwDdXL3enaldaVdmQyI0UysiE88A9BWV9m+KHw4eBdH1S38YabJIwEMh/eJnHJJOQPxr1hbheWbzfp9lWpVmVirKJtp9LVaAPKfCcHinxJ8Z7Dxd4r0a10m1sLVo023CspbBxg5OTkn8q6/wAfeB28UeIF1iH4hX+lpGgSG3tmG2PjBPXvXYNKgh6ygf8AXtGBUDXkceczuB7wRgUAYPww8O6D4Q0qeGG+S6vpZW+03srAyTHPGT2GO1dY+qaUUCG7h9fv9650a1p5Zl/tiNfm4GYRzVhL+0JY/wBosSp6ARdKANS+1nTgY915CcuFHz02TUrAZ23kIx6GsxtVtWUCG8djuHCpFxSHUfMb5Jrt/XasX60AXY9a00yCMXcWc9M1z/xSuLOb4d+I9s8bD7HJwD14p97rEcEhaW8u0B/vGEYrlfiLr9rcfDfxIkd9NITasoBaLHOOODmgDyb9k+SGP4hXPmyIgNi4G44ydwr6pR4x5jLMpyOPm6V8o/srqG8f3R+fixf7sYb+IetfUgkZYW4lOAf+WANAF5ZoVhXEsbHjJLAUn2i2B2+dHn/eFVUYNEF8uXJUHm1FRs4XOUmI/wCvMUAW5bq3LIPOixk87xxxT47y3xxcRf8AfYrHlaPzFLq/OcbrDNQSPGvO0Zz0/s00AdLPqFvHGAbqH6bxVE3kLq7Lcxk57OKwpZIGU79rdTg6cajtmWSLaixIwPT7ARQBz/xm8IzeNfD0cVjeQpe2kpkijdgA/GCuexrnfhXJ4c1zRf8AhF9d0fT01nTQYpop4VDSAHG4Hqa9MgjAztK7vT7Ea4r4neB/7bjXWtJke2120TMLR2/liXH8LH19KAJ9Q+EPhGWUXWk3t1od0G3K1rPgA/TNanw/tvGUE99pPjG+0/VdGkRo4pGlDSMOmGGOQRXLeFvHN0moR+HfGEcema2NqoPsgZZs9CCDwTXolmshIHzgZ72AzQBzWn/CbTbO/kgHizUV8Ps5ZNMin8tFzyQWByRXe6Fovhvw7bG30S1tLSJ+WCYyxHcnqagCybtzNLjHGLBRSsYwdpn5PY2iZFAGJ430jU9U8X+GLm1+xy6ZZXJluQSN6Njg89vpXaI0THcJ48Z6bhWfbxyY3bpQSO1qtWII3ES5873zbqKAJ5HhA3NMhx/tcZqvvg2LiZAc/wB6pGjUg5WQ59YRVd7XkcSqT0zEtAElxNELaSRmHQ9x6V87fsttv+PdpID94XJx/wABavoHUrKRdMmXcUYo2P3YIPHHFfPH7J5z8erDccfLcZzx/A1AH3VGYyvb8aKY0bMcr0ooA8W/bQO34TWysDj+0o8H/gLV5h+ypbLJo2rSSNKMXKgGOQr/AA98V6n+2mqH4U2mSeNTjx7/ACNXzH8OviRqXgm2urWz06O7SaQSHcT8pAx2oA+qZYIftLHzbjJ4GZmpj26MS3nXOcY/1pr56f8AaB1zeWbw1b5Hu9Nb9oTXGA/4pi1wP9p8UAe1PbaxLeX1u95cW9qUT7LPGwZ1OPnyD71Guga9sBXxdeA47woa8Tn/AGgvEDsfL8M2y9v4zRH+0F4mWPnw1ak5/wBsYoA9fuPC3iJmzF451CMAjgwocVDf+HfFa2ubfxlcSzfw74EAP14rx9vj94pdQF8OWgHfIeoJPj14swB/wjtpj/cfrQB7GnhjxdNGDL42mx22wKMVXvfB/jCaRGh8fXoBYBwFC4X1GOteQr8e/FyoMaBacc/denN+0D4ux8nh2yHOcFHNAHrUvgLxQ+0N8RdUwOBlBk/jmszWfg7PqhR73xVc3Eitu3zJkk/nXmh+PvjQvu/sGzz2/dvUp/aD8YBPm8P2ZP8AuOKAPZNG8I+JNOgKHxpeTDAVQwyFx061Dqvw/l1af7RfeIr6SXbt+Vyo47cGvHH/AGgvGjfINCsQ3b92+f50i/H3xtwf7Ds+P+mL0AevWXw/vrFgbfxLeK2crmRjj9auN4Z8UF9reNrhV9ohxXiT/Hzxo3XRLLPr5T1C/wAdfHRb5dKshzkf6O/+NAHvMfhfWUcM3jLUmJHUxrVmHQdQUlT4q1Rj7Ko/pXzy/wAcvHjHP9nWn/gM3+NK3x18dvlf7Nsz/wBu7f40AfRX9gs5Zm8QawwK4P7wDn8q82/aRtYrT4Vsi3V1Ni8iA82TdnrXnLfG7x+QALO2HP8Az7NXO+PfiN4n8VaSNO1e2ght/NEnyQlcsM46/WgD0n9kSzt7i316SVpgySQgbJWTqG9Ote06n4Vsr+587+1tYtuMFYLxlH1NfInw28d+IvBguxoUEUy3JUyiSIuMjOOnTqa7NPjt4+UEHS7Ns/8ATs1AH0np2g2dpCsKX2ozBF25kunJPv1rOl07WB4xgSP7SdCEB3v9pbPmHoOuTXz8nx38cITu0mzP/bFxinH4/eOc5Gl2IH/XBv8AGgD6Tm8OwyE+TquqQ46qt2xA/WmTeG3IDLrWo/dI5nbH86+b1+P/AI6X7umWA/7YN/jUrftDeNMDdpOn5x/zybn9aAPoNPCs7QlZ/EOp/WOdh/Wi18GpCS58Q63NntLdMefwxXzyf2h/GuR/xK9NGOn7pv8AGnr+0R41CgnSdOPv5bf40AfRF14Ohuhlta1eIrx+6unXP1GapXHgWzYgf25rytkEt9ufJHp1rwf/AIaN8XrGD/Zembs8/u3/AMajb9ovxg7AtpOmH/gL/wCNAH0CngfT886xrh46NfSYz+dTW3gnSI4dlxf6tPyTlryTP06187t+0V4wI40nTV99r/404ftHeK8c6PphP0f/ABoA98uvh94Zm5mhupSeMyXLsR+Zqofhz4TjIK2cowf+ezf414Y/7Rnixj/yCdL/ACb/ABqJv2hPFjEf8SvTAR6K3+NAHv3/AAhnh9W/4952I9bhyP51HN4W8OlWVrMMvp5jH+teBP8AtCeLGx/xLdNHH91v8art8efFbZxYabk99jcfrQB9AR+G/D8O5YdNjGepUnnFWrfRtIt1BSwi3DkcZr50T47+LV/5cNOI/wCubf40jfHbxiQSLTTx/wBsif60AerfHq3QfDHU2t4okC7C/wAvONw4H6V438C9P0u8v71tStFuNoUJuJ4656VU8XfFbxN4l0KbSb6GzjtpsbzHEQTg5HOa5jwz4g1LQZJJNP25cgtuXPSgD6x0/TdHWMKum2oXGMGIVdj8K+HLo75tLt2fA/hr5wtvjB4rhYlYbIn3iP8AjVyH44+MoxgW9gee8J/xoA9+1bwnp1xol/p+hRw2l7Km0SdChByORzWlaeGrB9PtTqtpbTXqQqksyoPnYDk185wfHPxZBcyXKabpYllxvYQsC2Omeast8f8AxkxG7T9NIHbym/xoA9703wB4RsbyS8i04+ZNncHkLp/3yTgVpDwZ4YMLRf2bB5bHlSvf+lfOY+P3jf8A6B+nEf8AXBv8acf2gvGmctp+nY/65N/jQB9D2/gPwjHKsi6VErA+pP6GluPAHhO4kZ20uMFv7rFcflXzwf2g/Ge7cum6YMf9Mm/xoP7QnjdiD9g0zHp5Lf40Ae8N8MfCW/a1mQG7CR//AIqqa/B3wss0sizXxDtlUM7bU9hz0rxRf2hfGgI3afprD0MTf409v2iPGROf7L0wH/cf/GgD2yH4R6Am9ZZXkX+FSzHH47qfB8IfC63xupA8qlAvkNkoMd+T1rxP/hozxngf8SvS/r5bf404/tHeL++j6X/3y/8AjQB7qPhT4QW5EjaZZbR0T7Oopx+GHg1yR9gVSf8AnmNv8q8HP7RvjEnK6TpY/wCAN/jTG/aI8ZFTs0nTFyevlsf60Ae6SfC3wcoBSxdSDnIkJP45pW+HvhWRH3QSAFduUbbgfgK8J/4aE8bN/wAwvTcYxjyW/wAagf49eOmUKunacOeMWzf40Ae5r8K/A0S7m0lp/VpZnJP61hfErwN4Psfh3r89jodrDPDas0cgU5VhjkGvKX+PPj9l2tY2H/gK3+NZfiL4x+NdY0O80m9t7NLa6iMchW2IIU+hzxQBpfspBT4+vNyk/wCgt6/3hX0f/wAIvpMusf2oWvRPkttW7kCE/wC7nFfGXgLxRrnhXVZL7QVRrmSIxsGi3/L9K7tPjV8SwR/otufb7CaAPqZtNsmdHbzwU6BZmA/EA1Q8SafeSaLcx6Gwh1AofJeWRyob86+bV+NXxPLllsoMeg09qf8A8Li+KknSyQA+mnNQB9GnRVurG2+2T3kV0sY8ww3TgbsDOMHHWqc/heFY3zq2rEdRm9k4/WvAk+L3xV2lTYqfY6a1RT/Fb4rTKEazYf7ummgD36DQo40Ki+1Fl4JBupD/AFoHh+KY+Z/aGooyv0F04Gfzr5/HxM+LW87bSYEjp/Zx/wAKWL4m/FtD8tpKxJzg6cf8KAPoeTwysqjOq6mpyPu3kg/TNVZvB9vIuJNV1V85GReS9P8AvqvBB8Uvi1vP+hsTnkf2af8ACnS/FT4tkbTZt7f8S40Aex6h8LdEvLyG+u7i8muYCGWWSdmcgdBuJ4xWzZeErRkE0+o6sxYEY+3Sj/2avAm+K/xYZdrWhI9tOIpP+FsfFiNhixIGen9nNQB9FL4K0Jxtb7a5HQteytnP1aof+Fb+EHfMumsWPJImf/Gvn4fGD4tLlvsA986a1SL8Y/i033dOBHr/AGY1AH0hZeB9Cs3RrRbqDafmEc7fOMdDk9K010bT7ZP3ZucE8gzuR/OvmQfGP4vYA/szb/3DGpD8YPjCxGbEsP8AsGHAoA+o7e3s4WUfMpc8BpCc/mane3jaQYGB7nn618oSfFj4tySIz6Xkody/8SxuKm/4W58Yic/2cw9P+JW3FAH03rDbdOuxtztibv14NfM/7KkhPx30v0YXHBGT9xqr3HxW+LUkUqTae4jZCrn+zmGB+VTfsikv8cNIZhhis5P/AH7agD70tjmL5pMHPQcUU148McL+tFAHjn7bAC/Cy2BIA/tOMg/8BevMf2UPLm03VbebTY54zcqxmeJWC/L05+n616V+2y+74XWiEksdSQge2xq4f9kBT/wjOt56fakA/wC+aAPWL3TbFUk22FmvIP8Ax7p6/SlTSLMJ/wAedkB/17Jx+lXLlR5T9un86nXIUFgDgd6AMWHToJQT9ktI8OR/x7ryB36U6bTYYz5Yt7QDbuJ8hetakqjK+59ahnUeYeTnb2oAwdTiW1tTJDY287Aj92sCgkZ+lTmyt2gR2gtVLAEDyFGOPpWkqhU3AZJ657VHJGWHHI7j3oAyhaQK43RWhznn7OvNQxxRyahLaf2fbhEXcJfJXB9ulaLITGMr7VLFkR7QF3AHvQBQNrEpBMVscn/ngtN1EW1ratP9jtnIxgeQvPP0q9sO1cjkt+FLKQkXCkkZ4oAx7RYbppGfT7eExnaGaBeR+VXIrOBi3yWuB/0wWvCofjnqX/CwV0rUNJt7XS0umtplGXlHJXdnp17V75GMgnaMHFAFHUmitpdqWNrIBEXyIF7MBjp6HNaIsYtgZY7MDb1NutSCPnaRzjj2qRThAm0H+YoAqy2aRxPJ5Nq5VC20W688Vn6VJHeX8lsumWsA8pZd5gHOQOOlbyBh1x061IwLDjjHfFAGfFZKJ3jaOz+UDB8gV41+10v2f4eQwi0gIku0bzo4wu0jsceuT+Ve3W8WyeXv8ozmvJP2uQR8JTuIyb6IY/OgDkP2OWij0DX5GtY53N5Cg3KCeVPrX0U1tGQNltZ5/wBqIf0r59/Ys3jQfELKuf8ASoh+O019ERMyr8/B6HmgCktkZIRIbLT+ck/uQc/pVGDy5dZl07+yLMGOISCVrcbDnHHTrzW9a/Lbr8vTtTopNybvLKknGCOaAMiez8td32DSjyB/qBxk/Skezh2lpNL0lgvTFuMn9K0LyKN48FejD8eaidY9uPL7dAaAMvRktNUsjdR6Hp0IDFCstsAeOM9KvLpUHKnS9J24/wCfcf4VZt4lxkKDxjFTxqomf5cHA70Ac/qltpdgIzcaDpkhfdgJbKegz6VZs9N026t4riLQ9KRZBnDWq5H6VsSBWIyikjofSmB9hHQZPT0oAzxounsg36NpOD1/0ZcfyrJj07Qbm8EP/CP6YrEyKCbZMEqQPT3ro0k/cjZ74FeReMPjZpmg+MZdB/sOaZ7eYRXEzOFC5xyo6nrQB2OteHLVnh+z6NpsaBvn8u2TJHp0qPT7O0h02KTU/D2mCRpfKIW1TPU4bp7V1MDx3EcE0bfJIu5SO4I4qSSNT99F4HAoA5TTLHR9QtBcQeHtLRSxXD2yZOD16VZi0XTQpY6HpAJOOLZf/ia1gqKDtXbg9O1MjzlhnHNAGFNBpEMrwtoFidrorbbZMHd36VefSNMCEDR9N2kjj7Ooxn8K0Ny+gyDS5yrLyR69KAPNvjxpenw/CbXZIdOsonWJSrRwqCDuHcCvNP2WJ7S08Pa7cXOlx3+buGMAwCRlyrc89q9Z+PTKvwg8QcdYBx77hXn37GG3+yPEO5QcXER5H+yaAPb10WxHzrpmkjPrZrkUsOj2zwqx0/Rlz2Fkta+Y8bto5HTFMtlj+zL8v+FAHPw21pLrNxpr6JpSrEgcTmzXa2ccfrU91pNt5efsGihtwH/HkvrW83lKAxjXHX7tVb7ySgOxfvLzj3oAyrywtrWzklax0lxHGWKizUZwM4qlo62moXE0TaNpsKxKGDPZLtbNdKkcTEoYlwepxTjDEqqFReD+lAGYdJsvOMYsdIwADgWa8mq2pw6dZNGn9k6dJmN3ytqnG3nH41uRrGbg4iXBUVNtjHGxM9uO1AGPDpGnTLHKNO0sbl3HNonHFPOi6fJEG+waXu5yRZpxWqAvm8ouMc8UkOxYQxQd6AOYjjsTfRWbaHp3zTNEX+yJjj+LpWnNo2lIE/4lmknLYP8AoaVk/FXxrH4G8MjWDpbXxeURBFIUKSDgsfTisL4M/EU/EC0uvtmnxWlzazjCRklShHHJ78UAddqOn6bZWclyumaU23GEFmmeuKi0610+6eZG0vToxG5UE2aYYeo4roxFCxzsQj6U0xR+aB5aY/3aAM2PSrESMq2WmqQQBi0QZ4qhqLRac80aaRbXJSNWHl2y85OMdO1dCkf76RvLHGBilbC+4UfrQBQewt/L8z7HZE4/591rjvjlY2kfwr8QslpaxOLI/MIlB6j2ru7hyIy2MDHIx0FcX8c2X/hUniJ9xwbM9fqKAPn/APZFiWTxlqpY422Q7A/xe9fSM8d4L62jt4Y3t2z5zlQGQdscV85/seD/AIrTViTwLEcf8Cr6rhQMuAMGgCm9mVsnaO5cOFyPkX/CiOKSOLJupc49Bz+lWbrIgl5IG096dGo8hfmz0yaAMXTbnVJ7xY7hGgh2ZLjH3v8AOa0ZIv36j7fJgg9dv+FWtnlgnJ6+lREfvI93vjHegCjei4g8sw3EsoMgV+hwD1PSkslma0WS4uJo5O4445+lbC4UEE5FMlUSf3cZ4NAGVGkrOzfbJTg9MD/Cs6+/tLzGEPmSKGUbj6Hr+VbqxuzMYzwGpXTaP9r0oAyyJY0ws0gK+wq2POjiZ0mZpApKqccnsKLgeWSwJPHI7V5l8TvihP4U1xNKt9L+0SmMSeZK5C4PYYoA9OgnvpJGWb91GEUggDOe4q0JJDNtW4cLtGCAP8KxvDWsxatotlqqAiO5iVwD2J7Vr20gFwNyqFI4HqaAJLiS+jeNYSZgS27ccBcDjn61PaG5e2ikuZHhmdQXQYwrelTbiXG1gwxkiiaQ+SHVd7Hoo9aAI4dxjVnnfO3OOOfeore4vZJkV4WEbbgzA4xycH8sVZtl2wxhjzjripC3y98HoKAMzW1eOyuMlmDRSdT/ALNfLv7JZx8edJ7HFx/6LavqnWzGNOmdzwsLn68V8pfsoN/xf3R8NgZn69/3bcUAfe2xmJZcEZ60VIxyflx+BooA8Q/bTO74bWKntqa/+gNXHfsgOh8Na2ueBdpj/vmup/bYcr8N7BWzkamuD/wBq479j4keHNZUnbm7U8/7tAHtt3u+bbnOR/OldzjaPxodgqOW/CoHO6XDYwPSgB8rKcDNV2dxN93Py9RT1ZN+3IIHemOw83G4dOlAAkigKCArdeaZ5gXf0xjPPekuMiH5cMe2apyMSu5mOe+aAJPMAh3A4yOR7UyGRlcDOQf5VEj/AOjqBgjHNROVIzk8HIOaALM1wPkGQBu715X8YPjBa+Ebo6Rptsl9qgUF97fu4c9M46n2rrfGHiCDQPDl7q1xj/RkLgFgMtjgfnXxbqV9datqlxfXJaa5uJDIx6kkmgD134Q6bb/E34h3+u+JYYc20aSmG3QRpI+eCw79OfWvpiGYK7L0AwB9MV5T+zfaeHoPAaXWly+dfTvi/ZuHRx0XHYAdPWt74j+NLPwnp087MrTkAIMhsHHBK5BoA9FWT5gzE7fT3qRSpzkAHtXxb4q+J3i/xBcJ5urSQRQtuiW1BiGexODkmvS/hF8a7iS6ttD8XshR8JFqA4YHt5n+NAH0YrDPHTsKVckdajhZGRXVtwIyCDnI+tSLIpx3weaAFi2id+TnArxz9sLj4UqO32+L+tevszGaTZjbgZNeN/te/wDJKkXdnF/Fg/g1AGF+xUzL4b1/H/P5F/6Aa+gNqSQlZCSvXvXz9+xZs/4RzX8k5+1x4/74Ne+ll2nr/XFAE9tJuhH5VMrrzggnvVS0XgMCMc5JqfIOSfu0AVr5n2g9DuGOaVWXHGenOBSXfzsF9DnNSwxqrZUnHpQA9Qc7lxjHTvRGW89+B90U4rhflGCDxSR/65zjBwOaAHNjJY9arXDKv1I6GrMg4OMc+tY+sT/ZoJrl32pFGWLYzjAzQBx3xN+Juj+BbKOKVftepSrmK1jbBA9WPYV4n4N05PjJ8Tr7UdSVNKVIVmlW2UnftIGMnuR3ry/xDqV3quu3l/eXDXM00zsZCc5GePwr6F/ZPXSI/D1+0d3A+qzTZkhHEiRgcfUdaAPcbZIrdIIIVIjiQIvrgCpJmBizwBjpWfeXkFnC1xdTpDFGMs7ttA/GvI/iP8bdP0tPs/h1rXUpyceYGJRPr0/nQB7Ch3MFPBqOULuyOCK+a/CXx41u0vyPENul9Zu3WIbZIh7eo+tfQXh/WLHXNKt9T0+YS286bkYfyPuKANAY4JOR1qTeu31qGaWCCFri4kSKJOS7tgKPc09wuAVYe2KAOF/aFZl+EWubc/NGoOBnjcK4H9jJv+JL4hUf8/EX/oJrvvj7Gknwh11ssNsIIwcZ+Yda88/Y0b/iWeIU7+fCf/HWoA+h8rs9u4zSW+fsyMc7R0yetMfpt4pYyPKA/lQA8FXb5mO30PamXUYVRg5+YY/OheWA6U6Vcqq9DuH86AJ1XEahgc45oVMruOCKcWJyONoNG75GKLk9hQBCuVuc8klR3q0yqSO3pVYsPth3YB2jP59asK/J5FADiMAHOcjvVSa5gtLB7i4kRIY0Z3ZjgKB1JqyZOOw46GvC/wBqPxWdN8LW+gW07RXF8+ZQF+9COoz9cUAc18YvjNZeIdOvPDmj6XDc2T/Kbq4HUjoyDt7GvRP2ffB+l6F4Rsdct2me91SJGnMh4Uc8KPSvlHRlt7jVbWG6uPs9s8yrLKRnYpPJxX3T4ek03+wdPXR5oZrGNFSF4jkFQMcUAbuRtLbuQabG3znJ+lcn8RPHFn4I0uHUL+xu7mCSTyyYFBKHHU5NeT+Kf2h0a3X/AIRnTpEmDcm9jBUj2w3FAH0LgBpMHJyOtR7mwRj3ya8r+Dfxdt/F7tpespBY6t1iVSQk645xnofavU2YsSvHHpQA2RiY2C5ORzmuH+Oi7vhJ4gX0tCSPxFd0y7kKgdBnJrhPjuMfCfxCyjObQ5P4igDwr9j3P/CYat/15r/6FX1Um58Y+X3Ar5X/AGOmC+MdW6f8ea/+hV9Wxkbcn7uOKAIZ1KwyAHKkd6eu7AQHacUyTeUkGDgc9KewBQOAABjkUAEvyxlWG73x0qqGInQHsDg1MHDHJ+YtyRUT4aVOQvXjFAE+47Rjn2p65bcDjOfypkaMoxuO31pyYQA+/TPWgBNoUEkcb8mo3QrJgjPrUobJZVyV3c5pDIMn5c8H8aAOe8beINM8N6JNqV8f9mNAfmlbsBXgrag3xT+IGm2eo28djb5ZQbdcyBAM8t3/AKVZ/aH1RrzxslklwZILaAL5QJAjfv8Aj0rD+D/iHT/DPjKO61qCSOOaMwpOwwIi2PmPqMfzoA+mNI0uz0zTLfTbKPy7eCNUQZzwKvW4PngMvyqvBNVrS5t54RcW8ySRSDKujblYfWuX+Ifjabwk1vN/ZqX1s/yuVnCujemMGgDvVYHG3gdBzUsY8vIHPJPXrXh/iL4zedpkR0K2mgvdwLidFZAO446/pXe/DD4gWPjC2aCVVtdUhTMkGeGH95fWgDtEwIFYrj5RxTLWfdncpDfQ9KWIyNAoAzxjI9KkgHOSADjmgCpriBdJvG2Z/wBHkPt9018ofsnH/i/ejheBmf8A9FtX1xrxDaJfEYP+iyY/75NfIv7KBH/C/NDBP8U3/otqAPvorzRTXYBu/wCBooA8L/bWPmfD/T1PAOpDn/gDVy/7IiKvhjWD63ajOP8AZrpv2zlB+H+ltn/mIjj1+Rq539kf/kVNXOOPtoPsfkFAHsdwrBGbgiq8rKoJbnNW5/niYAAZHXtVZ1CxkMwB7mgClK24mRlxzjAqHeXlJXbnaQcmub+InjjRPBmnebfszzy/6m3Q/PIf6D3rx6T4/wCoPI/leHrVB/DmY5x70AfQscjbsYGR0yagup0hhZ7hkSNfmZmYAAV4p4Y+J3jzxSZF0LwnZT+WQrzmQhE+pPFeV/E3xv4s1rUbjTNW1KMRQylHt7Q4h3Djr/F+NAH0fN8QvB0Ev2Z/EemiTpgTZH5jir1vr+k3iBrbUrCYHoYrhT/I18THCnnFODspJVyvpg0AfT/xhs18YeB7i10fVLR5oZhKUS4UiTaDlT7/ANRXh3wd1XQNB8bx6l4kjk8mCNxGQu7ZJ0yR371x6yyKG2uwzyeetMbls8GgD1rx/wCNvDaawNa8B3Go6bqbLtkaGNY4JB/tL3PvXmWoXl5ql5Je6jcPPcSNud3PJNVo8/hilDEuEVSSxAH1oA3/AAj4X1jxNeNb6TaPNsGZJNp2pn1IFaer/D/xVpMzCTSbq4iAJMsEDso/Svpf4IeFR4M8HQQyhft92BPcuPUjhfwHFdxNcKQTzjH50AeI/s5/EHVry7Hg/VIZboxRn7NNt5iVRyr/ANK90US4Ylcg89eap2VjpdpdTXlrp1tBc3BzLNHGFd/qRyavs7bflyeO1AEKmQu2OOM8mvIP2t2ZvhYC3fUIv5NXsPztL8y8Y5Oa8h/a2GfhPnHS/i5/OgDm/wBjMOPD3iBgMr9qi6+uw19DQbsfdyMYPNfP/wCxmu7wrrvX/j9TA/4BX0ASYxnqemPSgBitKuf3eT3Gamd5dvMRPfqKriRgM5IO7NZHjHxtoXhbT/tmrXSoMHbGCN7+wHegDXnkl2piFs5A+9UiSzjH+jsf+BCvC7z9pDSFuRHb+G7yWAH77zqrfXGKs/8ADROnTlEsPC+pXUrdF8wdfwBoA9wEk2OYHB+oqu91MkmDbsCeeXFfMnjb49+Mrt5bPTrCDRCp2sSN8q/nwD+FeU3/AIj8RXt39pu9c1CWU/xm4bP8+KAPvE3EgUqYWLH6VxPxfsdY1bwBq1jo6SC8kg+UA8yAHJUfUZr5e0X4j+ONIYfY/Ed7s4+WV/MHH+9mpP8AhZvjtLuW4j8R3aNIxZlyCoJ9Aen4UARfBuXRbL4j2P8AwkyKlojMm2VRtWTGBuB7Zr1D4gt8NtIu5Na8L60dJ162YlFsPmSRu4KdMfSvC9SurrUtQmv72bzLmdi8kmANx9Tio1Q45zn1NAHU+NPH/iTxda29vrFxGUgJwIl2byf7wHBrmACSNuSTQ3CgMo+tet/s7eBBr2rN4h1OEHTrF/3SsvEsg/oP50AeYXejavb2ourjTLqKAgYkaI7cfWvQfgJ4+/4RrUzoupSN/Zl442t/zxkPGfoe9fSV7oeiXkTQ3elWk8TDaVaMYNeZ+LfgZoerazBeaLdf2Pb/APLeBULhjnqvPy8UAetYjng8qaNJYZByrDIYH+lSvhV2qp4xwKraXbpYWUNjDuMUEaou5txwBjkmrbMGAbigDhPjxn/hUWv7v+fcY4/2hXm/7GvmCy8QsqgjzIR19mr0v494Hwg8QDn/AFA/9CFecfsZH/iXeIv+usP8moA+gP3zA/KAo680xPtXlgmNCfrU4k+bNKj7o8nb0wKAIYzcqN3kr/31SXEl0f8AljGRvGPnqLUdW0/SYPP1G9t7SLPDzSBRn8a4nxN8Y/AOko6/2t9rmQg7LVC5b6Hp+tAHevLcgcQpuPX5+KEuLhePITPrvrwzVf2glu7hbPwp4Xu9RnYYVpTzn/dXJrjviF8Qvi1p6WkmrOmhC6DNFBEqiTaO5zkigD6cea6+1M/kpgr/AH/epFnuSRmJM/79fEmo+PvGuoALdeJtScdgsxUfpiptK+I/jjTCPsniS+K8fLI/mD/x7NAH2w9xcMCfIX67xXy9+1Pperp4ms9ZuEb+z5oBDCQciNgSSD9c5rMf45ePJLBrQ3doHIwJlgAdff0/SuU8U+PPFnibTxp+s6tJd2qsHEZRQNw78CgD0P4QX/wzsvAVxD4tFpcXc07PJHKpLqAMKFI/xrG13xzp+lXTR/Di41jSLRyfMilm3R/VQckGvMozj0IPaplcHGKANTUdY1TUuL/Ubu6GdxEszMM+uDSaTpeoapK0en2U10yLuZYl3HHrTNB02+1vWbbS9PhM13cuEjQep9favsb4W+AdP8GeHY9PeOG7u5MSXE5XkuRyB7DpQB8gxG+0nUIZcTWl3Cwkj3KVZWB6819Y/Bnx5H410L/SFRNUtsLcKDjd6OPY10HiX4f+EvEcMq6jo9sZ3TAmRdsifRhXJ/Cn4R/8IRrdxqU2ri8eRPKiVUKbFJzzzyelAHpEkrbSFGCR0zXDfHYyL8KPEW1CxNoRjPbIya72WM7T8oAA69Oa4X445b4UeIwwx/ohJz9RQB4R+yCrHxpqjIwBFmOD3+avqlN3lH7pOfSvl39jlQ3i3Wc44s17/wC1X1LA0fQ4zjFAA4l8huYwfp1qM+ds+9Hg9uapeIPEOjaOn/Ey1KG1JGR5j4OPYVx//C3PAYmaFta+6SNwhfafocUAdy/n44aH8jUX79pFOIehz1rz67+NXgqGOby5riaRPuBY+JPoa5WL4keMPHOoDS/B+miwBJ825Y7ti+pbGBQB7i0twqctEq49DUTXD8L5kHHIw1fMPxJurnSdZ/sxfEeo6jeQD/TJmlITef4VGegrk/7SvGYSfb7kY4x5hoA+y4ppsMB5e3Oc5pjyXOGw8Y4OOtfI2m+KfEWmvus9cvoRn7vnEj8jxWte/EjxddWccM2sSjY24PHhG/EjrQBF4qtdQtPiHLH4l3BpbsPLIejRlvvD2xXtfiLxb8OItJEN5cadf24UKkKQeY2AOO3FfO+r6xqGsTibUr2e8kXIRpGyQKoM2WwcfSgDutR8cNZXRj8FyX+k2BYkwPNvXPqqn7o9s1h3t/dahcPc307zzSEs7u2cmsiJhx24x161f0yzutTv4LGyjaSedwiKvfNAFnT4bq/mNvZ2stzIvzFIkLED1q1pOo6j4d16C8iV7a9tZM7XXB+hB7EV9L+AfBumeGfD1vpotYJ7nbuuJnQEu568+lT+Jvhz4Q1+Ei70qKGbBxNbjy3B+o6/jQBb8AeKLDxVoEeoWThXA2zwn70b98+3pXQRHqDjFcH8K/huPBNxe3D6o17JcYVQF2oqj27n3rvljJ+YnOOmKAKniB/L0G/Pb7LJ/wCgmvkT9lN1X49aEW4G+bH18tq+s/FP/Iu6m+dpFnL/AOgmvkf9lVc/HPQm5yHl5/7ZtQB+gDYz1x+NFU5Lj5z97r2FFAHjX7aG3/hXWmAnGdRGP++Grmv2TpFHhTVsLn/Sxn/vmul/bTOfh7pfb/iY/wDsjVzn7JKBvCOqHgf6aOv+6KAPY3yBj27dqzdYnW3tJZ5GKRxoWL56cdfyrUuPlJHB9xXJ+O/D954kgisV1eSwsGyLuOJRvmX0DH7tAHya1hrvjzxrNFaPdXxmnZVmmYsI48nBJ6AYr6D8GfDXwz4e0hrP7DHqE8qjz57hAxb6A/dFdXofh3R/D9p9j0m0jtowACQvLY6ZPetHy9h+Yn2oAx9L0aw0rT30/TLKKygfJKwrgEnjNfGXjLTbnR/E+oaddq3nQzupJHUZ4P4ivuF2bI3ED2rxD9pnwYt1p6+MrNo1kgAivE6b1zhWHqRnH0oA+dTt6lTQVUrjbXUeAfBOseM9RkttLRVSJN0k8nCKewz6mo9M8I6hdeNU8J3TpY3zStFmYHbuAyOnY9j70Ac15a7RgGkdVCjPBr1G/wDgl47t3KxWdrdDJ2tDOOfzrOufg/8AECFC0mgSMB2WRWP5ZoA8+iznbz/iKveH7Vr3xBYWaOsfm3CKWY4C8jkmuts/hR4+uJPLTw5cp2JdlUD9au3nwV+INuzY0iOUAA5juFP5UAfVMFzbSQRrDPDKoUBWVwQccVYT5UVVHA718Z2/hrxtb6xLpkFhqf22zVZpYYHJKL2PBr6c+Gnjaw8SQjT7iG4sNZt4wJ7S6XbIcD7wz1FAHcQ7sBj07D0q0m4D09B2oiQBB0Pr9fWlMsClY3cBpMhV9aAERizMCARngDtXkH7Wav8A8KlYsQQb+I/zr2ZEXcVUDGBxjrXj/wC1tGR8JpCxyReQ5P4mgDl/2M3b/hHNdXdgfbIz9Pkr38uwToQPrXgX7Gcat4b11sg/6XHnj/ZNe/7D14z+lAHGfFXUdN0jwRe6lqgmMEY+WOOUoZHP3VyOcZr55+G3w/8AEPxQ1GbUbi6lstHSQ5nkZpMH+5GCefxr6D+Kfg+68a6ZYaLFcJDYC7Wa9Yn5mRc/KvuTXYeHtIstI0yHTtPgjt7WAbY40GBj/GgDi/DXwX8BaLCiSaUNSn7y3bbiT9Ogrb8R6XpmgeDdZuNC02zsbiGylaJoYVBUhTg5rrSML1/MVz/j26tbTwfq1xf3CW9uLORWZjgcqRigD4QlmklZpppC8jnczMcknuahO4nOQBVzTdPvNTvUstPtZbq4kOEijQsx/Cm6vp9/pOoPYalay2t0hAeKVdrCgCAc9aVtpXK9O1e0T/s/a9NolpqGj6ra3ck8KSNBKDGQWAOAefWuM1f4Y+O9KY/avDV66r/FAvmD/wAdoA4rnOOhxUo+6ASQcVrv4Y8QRyfvNA1Nfrav/hVnT/CniO7kKW+g6lIemBbP/UUAc7Idy9MY9a+vvgW9ufhZonkReUDE25c8ltxBb8TXz7/wqjx7NYm6/wCEbuggydrFQ+Memax/DH9pQ+I4NGudfvPDo3+WzyF1EZz0K9uaAPs8jCsAuAfWokO7Ktxg4xXlfwkPiaw8da94d1fXn1iztIIpEmZt3LcjH4V6vGpBwOe9AEgi5zwO9MIIXnAI9KmXeoDH14okyR82BzQBwHx45+EfiHPP+jg89vmFeb/sat/oXiNM4Jkh/k1ekfH3/kkfiDr/AKgdP94V5r+xr/x6eIj23w5/JqAPocEZI6nFcv4/1bxVpWmCbwxoMepzAEv5kuAo9Ao5Y103p3pYy3lDOKAPnCX4Y/E34hX76l4nuodIgc7lilcnb9IwePxNdX4a/Z78MWLrLreo3WqNx+7T91H7+/617QG7kjFRzthck4APJoAyvD/hfw94dh2aJpNpZ+rRx/MfqetfKn7SOoyXvxW1CJ5CY7RI4YwTkKAoJ/UmvdviX8XvD3hSzmt7K5j1LVSCI7eFtyq3q5HT6V8neIL7UNU1i61TVA4u7tzK5ZSM59B6UAVAw69PSlLDFel/Az4VTeNruS91dbm20SJSBKh2tM/opI6Dua9fvf2d/Bc0W21vNTtZMfK3mhwD9CKAPlUNz3pCRn3r2vxN+zp4ssd0mhX1pqsPZWbypMfQ8H864PUPht48sJClx4W1HI6FIt4/MUAckuM46YqbA46101v8O/G8vKeFdTx2zCR/OtdfhJ4+XTJdQk8PzJDECzIWHmEey5yaANr9lu3aT4nLNtDCGzkYkjO3OBmvq+OQebg9OlfEvgTQ/EOs+IGsfDtwbbUo0Mg/feU3y9Rn19q9gsda+NfhmAJqGgprMKD75IdwPqpyfyoA9/M2FYcBz3qN5CM88nv6Vw/w88dWfii3MFxE2mavFxNYzcOPdQeorsHbpwCB0oAsNcKUO7Pp1rjfjUin4U+I+OfsTYHX0rpGPBbmuX+MAZvhf4hy3H2JuaAPDP2PVVvFWsZzkWiH/wAer6ijXgndznoTXzB+x2P+Ko1phyfsi8f8Cr6hjQkAkYPqO9AHG/Ez4c6f41t0Esy2dzH9ydYgzfQ+1eYz/s73it8viiHHvan/AOKr6FMbZOfTAp8iqqAfp60AeNeGfgL4bsyk2s311qThs7BiOM+xA5/WvUdN0vTdHsxaabZQWkCj7kShR9a5b4kfEbR/BsIhC/bdRcZS2VsY92PavGPHHxd8WaxYm0hhTSLaUEFog29x6bj2+lAHC+K7z7V4r1W48zcJLuRs56jcaoqwwACDxXV+APhr4j8aIbmziS2st2DdXHCn12jq1e8eFPg54L0eyWO/sv7Wu9uXmuCdpPso4FAHzCJF2joT6ilduOVBHtX1D4l+DXg/WYT9ls20m4A+WS1OAfqp4NeV+IfgT4usiz6XPbalB2+fy3/EHigDy2PoT1HTNAUsx2jntXXSfDDx5EhP/CO3RGcfKVI/nVeXwJ40gkVJvDd/vP8Adj3A/iKAMSNDweK9O/Z5eAeOdskBeVrZ/KYc7Dxk/lxXAappOraTdxWeo2E9pcSAbY5VwWB4FdvF4D+IPhqRNX06ylLxAOJLSQMQDzgjv9KAPp6OMbBjn15q0q9zweleU/Dj4qWesRrpXiIDT9VQ7TvUokh/HofavUbZi6B2wV6g0ATqG4/SnEEjGT+dNLHHCZ/GlDnO3GO3AoAzPFqKfDGqDcR/ocv/AKAa+Qv2Xtv/AAvHQlOeXlH/AJDavr/xUx/4RnVBIuB9kl6/7hr49/Zhz/wvPw/6CaXt/wBM2oA+6yrqTlz1opSVY5bfn2ooA8k/bVQf8K70zP8A0EgOP9xq5r9kV/8AiktWXAyL0Yyf9gV1P7aK/wDFutNI7akMf98NXH/skybPDesL5hUm7U4CE/w+tAHuM4wNzNke9U7hcg4PP8qW7lPlsASvodpqtJIwYnzPw2npQBFMq7du3JzUUjRh/WkluPnJDew+U1SlkY/8tk4HPymgCdpBk4Xk968H/aY8WCRbfwXp/wC8lkdZLkKOh/gT6k8/lXtAuG2jdMmc56GvJvjRotvZeJdE8eRwxvHbXUaX42nBXPyufp0/KgDsfgz4QPg/wZDZ3GPt1y32i59mI4XPsMfrXPfG/wAA6vq+rab4p8JoratZkeYm4KzhTlSM8Ej0r0WC+eeFJ0nt3jcBlYA8qe9WhdYBHnQfk1AHDeDviZp1/PFpPiSGTQdcUhJILpSiO3qpPGK9HBZypUgoRnIPBrmPFWjaF4mtVttbtLK6UcByjB0/3W6iuHj8D+KNAi2+EvHcscZk4t7wF0VOwHB5H60AexIFVWw3zV57448fX2m+JpPDmi+Hb7Vb37N5hkhHyRsR8ue2Omea6XS7rUIbCGLUNQtLm5VQJZVjZQ7euO1XYrrJbbJbBu52sCaAOc+E/h3UNF0ae+1tlk1zUpTcXz7s4J6KD6Adq0/G3g6z8T6eJY3Nnq1uN1lexHbJE/bJHVfUVqxXBDH99bZ/4FTxdsqlfMtz9N1AHMfCzxZNqi3fhvXpY/8AhI9JcxXQTpMB0kX2x1rvCiEg7VOOeR0rD+y2I1Man9l09b4qR54iIkx7tir4vG6LLb8+obAoA0l/1hHJ44NeQ/tcf8kjlPGPtsP8zXp0d1Llt0kPToM15P8AtYzl/hO43I2byHpn1NAGH+xcV/4RrXQcAi7j/wDQDXv8R+YjAOBzzXzT+yNe3VvoeuRwS2yr9pjYiRWJ+6emK95W/vCu4XFkCf8AZegDZjVducAEk857VaiBUn+7XOWl/evAN0thkE9nFW01C62YaayB9dzc/pQBe1rUE0/Tbm+bBSCJpD+Az/Svls3fjr47a99lt9lnpFu+XxkQxDPU/wB5vavTf2gfEV0PDFv4bs5Lc3utzLbr5Uh3IuRk9Onau38D6fZ+FvDlno9lFZRrBGBIVcrvfHLHjkk0AN+G3w80LwLp3k6fCst4wHnXbr+8k9vYewrxz9sfQ4I7nQ/EMK7bmYtbykfxAcj8ua+gH1EqBue1z/12/wDrVwHxr8LN478IPaRXNtHe2jGe2In4ZscqRjvQB2/hDz28KaT9o5lNlDvPvsFbahs9enXFeTfA3xedW8FW9lMFTUdKUWt1HNNtbK8A4Pt/KvR4tUbGdtv/AOBAoA1cDjgE0h46DFUV1HIztgx6eetIb5lJIjjPt560AWpehzzxxXEeP/AvhzxXZkaxYx+btO25T5ZU/H29+K6K51J2H3EXn/nqKzbi9kc7WSMqQcgyjmgD55+G1/f+BfF2uT20c3iHw5E6291f2yl/Lx90/gOD2r6J8O6xpmuWCX2k3sF1A4zujbP4Edj7Vk+GNJ0nwvYT2elaesdvcztPIhkVvmbqPp7VzF/8NdKm1ufW9B1S+8PXMoO5LKdRGz+u3t9KAPT/AELZHpmoZWOcY4zXIeAdP8Q6HYTJ4h1yTWrl2yhMihY17Ad81s3mozIGItd3TAEyjv8AWgDmP2gC3/CpdeHbyV/9CFebfsdNix8Rf9dIf5NXa/Hm8lm+FOtIYSg2JyJVP8Q6ivPP2S7mWGDX0ikRCWiOGQt2b0oA+kf502InapyKyPtdz/z9RA45PlN0rP16616Xw/Kmh3lkuouNsTzRMEX1PGaAOokmEaFpHREXksTgCvI/iFr2qePp5PBfgeRjbhwupaqCRDEv9xWHU/SqFx4B8Wa/bQ2/jDx80tqjEtBbRMu8E8hm4z+VegaHbWHh7R4dM0Z7C0tY2ACiN8n3J7n3oA888SeFfDPwh8Aya5b6bDrGs7liS5vF3gO3cKeABWB8M/hZ4g8ca1D4y8cuRYzYlSBhh5wPujb/AAp/Suo/aEu5rnwrp9nJdWckU+pwIcKwPX37V6bYalcQ2scK3Wm4RAq8OOgoA3bS3gtIo7Szt44YI1CpHEoCqvsKtxnK8jpXMLql4t0zfadKwVH8T1aTVrrhRNpp4zwz0Ab43AehxxSwMSo5PuDWMuqXRLfvtOI/66N/hTY9UuRCD5+nMc/89G4/SgDfL5Gd3Pr7VGzsW/u4POD1FYX9pTFzm4sOfR24/SpBqU3A86z9Cd55oA8o+L3g9vCOvQfEzwvHg204lv7YdCp4Zh9c8j8a9R8K65ZeI9DtdX09w0FwgYDP3T3B9waff3K3VrJa3P2CWGZCro5JBUjkV5lpF4vw28YLonmWy+HNWdpLV2Y7bWXuhPoaAPQPF/hLRvEke+4iaC+i5t7yA7JYm7YI6j2rkvDHirUNA11PCPjabzr6TDWt/GDslUnAVuOGrt4tRkLufPsyDjbhiabPcW8zB5DYvIv3WIyV+hxQBfdsIWLce9cl8ZZP+LV+I9vX7G38xWxc3rbDme2z6ZPrXK/GC7Zvhf4gXz7bBtDwGOTyKAPJ/wBjsAeJNaJHP2VMf99V9SW5wMnnnpXyn+yM9x/wkmsLDIy/6KuQI938VfTUMt5nHmOCO/kUAZfxA1rxNpcFsvhrQDq08rfvCWASMD1561ys0nxX8VXRs3s4fCmmkYlnDiSYj0XB616B9ovApHmyg9v9GNUfEHiS00Oz+16xqAsoNwXfJAQC3YUAYKeFPBPgTQrjW7+0S7nt1Mkl3efvZHb2z6nsK4jwh8PdU8eal/wlnjaWRNNkbfZ2SnaxTOQMfwrj8TWtbTX/AMTtcS4vLeWHwtp026HMR/01weDj+7Xpv2mZcKr7EVQABatjAoAv2Vpb2VpFaWdvHDbRqFREACqB6Cnu0iY+UEYxmsv7bclflmY/9urU37ddFfmm4x/z6PQBrLKSTx17YqdGGCrcD3Nc8t5cM/ExHOP+PR6mjubntN1zybRhQBvFQ56/d5pimRCQVGOpOeaykvLpfmecDgD/AI9m5qSae5JJWbOVx/x6NQB5L8dLZJvHvg+5kz5cs4iY9ePMGBXtCs3yrGuABg15V8a9NabSNO1lp236beRv/qSo2lhk/hxXocFxJIkR8wkbQ2RA1AFTxR4J8P8AiRNupafGJT92eI7JAfqKyrTRPFfhC1H9h3n9t6fGObK7OJVHoj9/pXWebIQrGVuvH+jNUweTb/rjg9/JNAHLR/EYrYie+8Ja7b4OD+5yM/Wuz0q5+2WENybea381QwSVcOoPY+9NieXYF80MOP8AlmalYyr0kHrgJQBQ8Xj/AIpfVfmz/ocuOP8AYNfIX7LW4/HXQQuDl5c59PLavrXxZ57eGdV2ycmzlx+7z/Ca+Tv2XXEXxz0I+WGJeQZz93923NAH3DJG6Oy4A56UVZcoWJaNiT33UUAeQ/tnRyf8K90sHgHUAf8Axw1xn7LCOnh7VXFrPIDcrzHLtH3ehFdp+2a3/FvdKUlj/wATDt/uGvPf2b/GHhzw/oOqWutatb2cklyrIshI3DbjPSgD3GYs8LBrW5Qg9PM61Qn3fL+6u+TyPN/nWXJ8TvArBseJrDPu9Z8/xM8DYz/wkuncf7fWgDUN9BI9xDam4lltm2yxq+GH+NZF3rVxFP8ANpGsEYxlSMfzqn/wsD4eRSyTQeINMSWXBkZWwW+tRS/EbwKysT4ksPfL0AWZNUZD50lnqiKTz04HvWf4hu7PXNHvNFu7HU/LuoSgPl7uccH86efiP4GZRu8TacDnn5zzTk+JfgRJGb/hJbD0HzH/AAoA830HWvir4VsILCfRWvrC2bb5jNhxEO2c8ceteoN4p3xQmHSdb3HGVICYz7mmSfErwG8bKPEumHcMkM3B9uaYPiT4F24HibTRjpiSgBbzxJqG5FXw/rTc/e86MD+dTSeJp7cIz6TrG49lkQ4pIviZ4CLiP/hJtNOAOr1KfiP4D5B8T6Z9PMFAFNPFs0mRHo+vFhzhnQD3702Txdq+M2fhzVpJD/C1wo/lWhF8Svh6ASfE2lBh0+f/AOtUv/Czfh8qkf8ACUaZ/wB/KAI7PWdee3WSfw/qKsTyq3SHA/EVpx313LHmWy1OH0BdSf0rNHxS+HsY/wCRp08f8DPNIPi18PuQ3ivT/bBP+FAGzHqStMITDqasVJ5HGBV+BjMw4vVA6FiAK5Zfiv8AD6Xp4q0/2yxH9KmPxV+H+Cv/AAlWm5xn/WdaAOpMciux3XBBA5yMZrwz9sG8u7fwhptlGzi3uromXPcoBj+Zr0Zviz8P4/lPizTyOc/Of8K8v/aW8ceEPEfw4js9G1uyvrv7ZG4jjOWC85NAGV+yesv9ja0Y2vEBuI8mFgB909c17wkE23C3Op4I67l5/Svnn9mXxh4Z8N6Hq0Gu6tBYyS3CPGshPzALgngV6+nxa+HwP/I0WZ/Bv8KAOrtIbqOIZuNSzk5yFJ/lUVzqdta38FlPqN7HdXGfKiKKWcDrjisQfFn4fRsUfxRZo44YMGBH6Vm6l4/+Et9q9lq1x4ks2vLLPkSAvwD2OByKAOZ+NFr52o2nibSdU1Ia3pW02ttLZ5Rvm55xgd+tdj8O/F15rnhi2vNYFzbagMpMEtlZWIPVeKP+FtfDGRmE/iOxcHj5o2Of/HaW1+J/wrtoxDBr2mQxr0VEKrj8qAOjk1ixiizJqVyxHrZAn+VUoPE1k+8x/wBpuoPX+zRzWYfir8KGU7/EGnnn+4/+FOh+LHwqiOY/EGnjjsjf4UAee/El9Q0DxXH418HQXDXVwPKvrSWx2pKOzFe//wCquo+Gfj3UPEUNzF4isotHuYSDGBYlllX2963x8VfhY5O/xJppHurf4VC/xQ+FQfcviDSgR32sP6UAXZPFFkv3ftBA6kaS1MfxrpauUdrrOO2lNUCfFT4YswDeJNLH/fX+FL/ws74WBsr4i0oepwTn9KAGz+NdNdSttDdzSAEhBphBP5ms2PxpaSAreWN/begfTSc/iprTb4o/Ctc48RaWOeoUk/yqvL8UvhgRj/hI9OP1Rj/7LQBcs/E2k3kIMepW8IHBWWxZT+tTf8JBoqD95renrgnINsRxWGfiV8LeG/t3S9w5z5Z/wqRvih8Luc+INNOf+mTf/E0AXk8UeH55mjt9csZGzjC2561dmHmISJrYgjjNua5//haHwxVyYvEGnISOSImH/stOPxU+HxP/ACM9ljHH3v8ACgDG+OmF+FOsfvLdson3YSD94d685/ZYadF1x4oppOYh8kgX+9XWfGj4g+D9Y+G+qabpmvWt1dzKmyJN2T8wz29K89/Z48VaH4dXV01jUI7TzzGY9+fmxnP86APos3F8IyVs7svjgeeo/WoWl1CCxMosNRkZFJKLcqWP0rmv+FneCdo3eI7LH1Y/0py/FbwGg+bxHb5Horn+lAGze61JaaZ/aV5bavb2xUMx3qSn1A5FVdb8RfYYIp7iz8QNbttZZogrKQfpWRqnxP8AhzfWclrd65DLBIMOmx/mGfpV5fi18PVhWP8A4SG2K9MeU/H6UAcJ8Wtat/FejWdnpc2rw3FrdLMq3FuSvA68DqKk8AfE3WI1uLfxoNUQxcwzwWwww9xj9a76L4u/DdRx4gtg2O8D/wDxNTH4tfDRxlvEVmT7wt0/75oAwh8VPDcjsy6h4gIA6CxB/wDZanh+J2gmMYute9STZqOPyrVHxY+GKqVHiCyx7Qtz/wCO1B/wtT4X99asW9zbMf8A2WgBLX4m+HJDsF5rBIHT7Epx+lSJ8RPDscYMmo6uA3c2OP6VJF8UPhUuXXW9MVyOSLdgT/47U/8Awtv4ZbAv/CRWGPTyW/8AiaAK0Xj7w/OS0N1rMmP7llkfyq4vi+wdVaCPXJee1mOn5Uw/Fn4Zg4TxHYBfTym/+Jp//C2PhuuNniexA9ArD+lAEMvjNRKNum+IWjJxu+zKMfhVHxNc6B4q0ltP1TT9emiDCQEW+1lYdCDitN/i18Ow3/I02RHsGP8ASox8Wfh2eniizH/AW/woA4vwPr3iqw16bSNQh1WfR0Ui2kMA85VB+UtxzxxXo9ncXFx8wi1WNSP+WiIuayJPir8PGYf8VNZnsSQ3+FM/4Wl8P+R/wlFljtw3+FAG3cJdcqi6gzHHPycVyvxgkuF+GWubkvVH2bHzKuOo61fX4meAWbd/wlFgc88sR/SuZ+LXj3whqfw61mwsdfsp7maDbHGj5ZjkcYoA83/ZiXWf7Z1d9GtbeeUW6hvOmMYA3dsda+nNEs7q2s1W4hlll6u5uc9T0+lfMf7MfiTRfDus6s+sajBYiaBFjaU4DEHkV9CW3xI8EsP+Rn03/v6KAOukRh5ai3mJY/LiU4GPesXxxpeg3GmR3HiOwFzbQSh0EkxwHPA4qtB8SPBIU/8AFUaYB6eeKZefEH4e3kP2e88Q6TMhwdrSAigC7b3d3bosC6FcxwhRsMNwuzHbAqObUrrIMWi6o55z++AA/Wkg+IXgdYtq+JtK2gYA+0LgCkPxG8Dxrz4o0oen+kCgBo1mZVPn6TfxDPXz80jaxMsoEem6g8eOv2kDn0xSH4keBSuP+Eq0vn/psKb/AMLC8E43f8JNpXt+/GaABNZus4OjalnPB+1DpUTeI76Ntv8Awj2qMM/8/ANWF+IngfZk+JdLJz2nFRnx/wCDd29fFGl4x/z8DrQBOdcu2RHbQdT5HTzx/jVS58T6jC4A8M604I6iYf41eTx74PGN3ibSs473K/40h+IXgvf83ijSyf8Ar4WgDmfFWqXPiTwve6Ovh3WYJ5k+Rn+ZAQcjP5VmeEvEXjrSL6x0zW9Lurmy8sRgopEgA7g98cV3q/EfwURt/wCEo0vdn/nuKkPxA8HsF/4qPTCcf8/C0APTWtUmdhD4e1ERDG1pJdpb8K0bO/un/wCPjSruLrgeZu5rMHxE8HrJs/4STS/r54qzb+OfCsikjxFpj/S5WgDat3lePAgnjI/vsRgVMOnViwHPz9Kw7jxr4U2g/wDCRaWM/wDTyv8AjTYfGngzblvEulhj/wBPC/40AaXiFQ2gagAXJNrJ0c/3TXyV+zHEG+O+gKd+fOkx6H5Gzn8K+l/E/jrwaPDepJD4j0xpDayKqi4UkttOAPxr5p/Zhyfjv4b54M8n/otqAPvF7QhiNz9ewoq1cTRpKVOR+dFAHif7Z7SH4faWu0Z/tD/2Q14t8HPhhpvjrSL681DUru0e3mEaiFAQQRnnNe0ftoysfAukovH+n7j/AN8GsX9kSNZPCerkEf8AH4uT/wAAFAHP3H7OvhwnEfiXUDnt5SkmqF1+znosbL/xUOpDd28gH+lfQy6LZ29yLmNW3gnHOepJ6fiag1D5JkXp839KAPnW6/Z50ONd3/CSaioxyWtxxVE/s/6S2ceI704PP+jDivoy7thdJNFN/q2XbwOfeoILNbdZdjH9425s/QD+lAHzv/wz9pG/b/wkd8cDnFpR/wAKA0RGAk8SXoz0/wBGAyO9fQgjYXTJlfujmq97p8V00fmM2VDD5eOowaAPBT+z3o7EPH4mvDH1B+yU7/hnfR2UFfE17g/9OlfQ9lZrDaxQRn5EGATzxU8aKsEe45P86APm7/hnjRVcL/wlN0jZ2/NbDrT/APhnDTfvP4rulOcH/Q+K+gzo1tJdGZ2c/vRL1/iH/wCqr92ypAzMVVQQWJOBjNAHzoP2b9EXLS+LbwDn/l1AxSJ+znoJkO7xVd4A6C2Geele3Q+IvD+s6hcaTY6xaXdysZWWKJ8lV6E+nFaNjpMVpPJOrM7SqqkMcj5RxQB4Af2cPD7NsHiu9U4z/wAewNMb9m/w6mC/i69C982wFfRiK32puVxsHb3qtqumi/2eZKV2Bl4HUMMGgD57T9nLw+ybk8W3jLng/ZRinW/7Nuhy/O3i67OeRi2FfROn2Zs7GK2RtyxrgZ61Laq32aPOM4oA+cj+zToMjDyvGF1z0BthXG/GX4L2PgPwn/blrrs98ftCQ+W8IUfNnnP4V9Yw6PaxXYvC8okWRnHPy/MeRivK/wBr5o2+FC8EEX8X8moA8R+DHwr0vx5ot3qF/r76a8Fx5SxrGG3DaDnn6136fs4+HSD/AMVhdH6QrVr9lDT/AO0Ph7fwq/lkaqsm7udqqcV7xpGmtp9oYfMWYl3fcw6bmJx+GcUAeBy/s6aBczvJN42uWkONxMC56cUx/wBmzw5GpZvGdyRjtCgr6FgR/tdw22McL1+lZXibQpNWP/Hx5BMTRfIM4yQc/p+tAHhzfs4+FwBnxjeA4/55LSr+zj4YkRWHjO6wRx+5WvfILea2slg2xSLDHsBY8nA61PYLcfZYMwwldg6n2oA+fB+zj4UBw3jS6z/1ySiX9nXwdGPn8aXi845iT/CvcD4bk/tVNQ+04KXLXCxjpyANv04rR1eCeW2A2Qj514H+8PagD58/4Zy8LYz/AMJrcge8S07/AIZy8JkfL41uye/7pK+gdR0yS80+a1/dxiVNpdeo96q6TokmmXl7ciTz/tcgcrIchMKBhfbigDwofs4eFHY+X4zvPlODmJOtB/Zr8NL18aXP/fpBivoDTRI7zyNDGuX6Y9hVDXNDGpXLs12LfzFQYUjPyEnI/P8ASgDwx/2b/C6LubxpdADqTElQXP7PHhWFA7eMrvaSBnyVPWvom7VxbMAkbYUD602eGSeAx+XCFdCM+nFAHzwf2dPDWDt8azcdjElIf2d/DG4qPGVwWAz/AKtK9x0Tw/Jp101wbj7QfJSEq+MDAxmr725S9IMMX+qHH4/SgD58l/Z68MK2P+E2lU4yd0aVEf2edCwGXxo23qf3K8D86941XQUvrxLiQKmIHh2hQQQxBz9Rip5reKKzaJIUCqm0DHagD5j+JfwW0nwt4Lu9esfEsl7Lb7D5LxqAwLAHBH1rm/gv8OLHx7HqbXmsvp32PYFCoG37s+v0r6G/aG2L8GtX+RQdkQGB/trXlv7Iukfar7VdUa5KpasimHHDlg3JPtQBo/8ADO/h9SPM8YzgE4/1K9amH7PPhUct4uvCP+uaV7peIuYF8uP/AFo7expmsWLX2myWaskPmYw4HIwQaAPDh+z34T6/8JbekeyJTD+z/wCEdxUeLrwtj+4nFe1aLpEmmS3cvmLMLmXzSG6KcYwOKsrHJ9ulYRQjKrz/AJFAHhkf7P8A4ROQ3i29B9NiVKv7O/hRlz/wl16MdcxpXq/iPw5catLIwu/s3mWzQfuzg8kHP6VtQQ3ENnHE/ksyIFJP8WB1oA8SX9nXwmcf8VbfEEZGEQ/0p4/Zx8K5Uf8ACVahz/sJ/hXuVmkn2eNvKi+4O/8A9as+y0Ga21CK/wDtRbyg48voCGJOD+f6UAeNy/s3+Gd42+LL5VPAzEnWpU/Zu8K7Rv8AFWo5x/zzT/CvdpI5vMjbZF9/+lM1SzmvrRoCUiJZW3D2IP8ASgDxD/hmzwoVyPFOoj1/dpx+lR/8M2eFTnb4uv8Ajt5ScV6jF4j8M+G7yTTL7xNY/apZf9VLOC6sTwK6eFpmlkZVj7YO7rx9KAPBH/Zu8LqP+Rtvwc94UqOX9nHw0i7v+Esv8d/3KV7pf6RLeXLTNKkYaLYU6jOc5/pVi5EqQ7VWIAKQPpigD5+P7OvhsHJ8W3u09CIVpf8AhnPw4R8viu+P/bFa99jUtEq7VPFUdO0QWt3Fc/appGRGXaeFOTnpQB4hN+zbo5iIt/FV15p6b4FxWH4/+Atj4Z8G6lr0XiOa4ezi3iJoAA3I4zmvp0DM6kgYC1wX7RFusvwk1rdJs2Irjb3+YcUAfN3wO+Htn4/v9Rt7zUZLJbWNXBSMMWycd69Y/wCGbNFUc+KbsZIA/cL+VYX7HKsNT11lAP7mPJ/E19MyrmGP7v8ArF6DHegDwZv2ZtO+8PFVyB6G2H+NMf8AZn0woNviu469fs4x/OvoeSNpI2XgBsg+wNRW8K2ttHbqSyRKFVm6kUAfPI/Zr00g/wDFWzgA97Yf40g/Zt03eF/4S2cjPOLZf8a9/QuC3TBkNQTaeH1VL/cVZIygQfd+tAHh5/Zs0RSu7xVe88Z8hQKST9mrSAuU8VXQ/wB63H+Ne8uztsXcpYP3pypJNHLHMoTIKgg53CgDwWL9m3SWT/kark+hEC/41EP2bdPLE/8ACUXO0dT5A/xr3WOMWkSQrkqBgZNZPiHxLofhyFJta1GGzjlcqhc/eIoA8ib9m6zzu/4SuYgcD/RwSf1p0X7NunZAbxVdk56C3Uf1r2TRtQ0rWYYtY0e9W6t3UxrIh+U88/qK0kkZZEbgnNAHif8Awzdo/X/hJ7z0yYVqdf2btHT5j4mvCf8ArgtezXW24RlY7FOclfSr1n8kKRrllVQASeTQB4hF+zZosgOfE15j2hWnv+zVpJG2PxRerjoPKWvc7dV67R+HHNTQQQteG4DMHwF68EfSgDwVf2atNU7m8TXrD3gWpR+zPpJIJ8TXgHXiBRX0BtxIuWBHPFLKFdTGp+XPO3tQB84a/wDs46PY6Pe3yeIr1mt4HkCmBQGKrnBrzL9mdgnxy8M5z/x9MMj/AHGr7I8YqreFNVBK/wDHnKP/ABw818cfs1oR8cvDW3r9qb/0FqAPvy5RmmY7m/CiiT7528D3ooA8P/bPy3gXSimTt1A5z/uGsv8AY/yPCOsbjn/TAMf8ArS/bMfb4E0sbeuocZ/3DWX+yO7Hwlqq7ePtox9dooA9nvG2kckY4BBrI1Bn80BRlc9zzWxKmRnvk1l3aNuHOQT1oAriN+DvbA/Omyrtxhjkjg1O/wAoC+vXNV1VgcGQnBoArqCsrNtIJXjmlSEs27oSOMVIoxcMBlxgcYqwir7j2xQAyFZB0wEA6Y5zTY3wi7hwM496mO4EfP8AXNVYW3RHcBigCyj8DDckZwTWD41vtOt9Cu49ZvILWzljMbvI+3gjoPetDUJlt7aW4Zm2opY49AM18d/ErxpqHjDxFNczyutnE5W2gz8qD1I9T3oA6n4F6Hf3HxNF5pcu/TdPldZ7pTt3qQQvHXnivqRGZo12uDt7E14j+ypYFNC1bVS3zTzrEo9lGT/OvZ2lKrtHyjvxzQBYVitwR1+X+tSl9zbeeRXH6/428OeH7xYtW1RLaQrwhUk4/CsPTfjF4K1LUltE1Ca2dm2o08RVCfr2/GgD0lJj93A57U6Bv3C/LjiqdvIHyyMGyB8w71atiVhUMcnH50ASOSyn5eO9eK/tdbv+FWDsPt0X/s1e0vyM5I6V4z+1zj/hVTYPAvYTgdM80AYH7Iu+f4e61axzSW7telRLGBuTMa8jPevfrdtkMcbSySFUC73IyxA6njrXgP7Grn/hFNaAwSLxeD/uV78MMobHOMHNADYZP9LuOuCFx+VTyMAuQ2OKqRBUu523ZbC4/Knl3I4IxmgCGWQ7GOcZHUfSiwm/0CIjkBQCfwps/wAyN2GO1Ms2BsolwFBUZXFAF6OQkAg9D0NF++LbJI4defxFVwdinacEdqLmXfa477l/DkUAam7tUbOWIyM8U1GyvNMkk299uB+dAFeFj51wu4cuOo9hXxx4k1HxlpvxqkhbUrq91G31IGECUyAoWyowDgDaRxXq/wC0f8SLvw3nw7oU3lX92vmTTqfmiQjAA9Ca479k3Tri/wDHmo65PI0q21sVd5OSzuRg5P0NAH0/LI5sC8o2v5Y3emanD5TPAFU72UNbSbuoXpS3F5Db2T3FxIiRIu52dsBQPUnpQBbX5lI5HfGKrbt19y2T5Q5/E1x3hP4reEPEl6+n2mopBeJKUWGY7TJg4yp6EH2rrFx/aBKg/wCrHH40ATyMV68HNVrrb5Eh/wBk1ZfDABuOeOelVrwbYZN3PymgDzv9os/8We1cZGNsX/oa1wP7G7f8S/xGuM/vIf5NXd/tF4/4U9q3riL/ANDWuB/Y3/49vEOOu+H+TUAe/XAG6DLdJOPyNTSfjmmTDmPgEbx/KlkGGz+fNADVkYjBJXjvUMcn+kyZOMqv9anReOdpFVwMXshGPuCgCZZcfSgTLJC+1wQMgEGom5WqyRrb25jtkGc5IY/nQBftJiLSIkclBVmOTPBzg1S09lksYg2fujtVrcAv40ATXDtuiUNt+cfyp88qxo7TOgjVcl2OAo+tUp5MPCMniQY+uK+cP2ofiPdzao/gvSbh4baAA3siHBlcjIT6CgDz/wAdaMdU+LGoWPhK7OuPcXBmiktwSQSckZ/2fWvsTwkt3Z6PZ2l+xluYYI1mYtklgozzXyl+y5p8158U7a6jD+XZQSSysDwARtA/EmvrbzVjnuJHKqFwSScYGPWgC+ZSysrL2OKhmbcpGMZU8E15B8SvjloeiRPa+HpI9W1JXCt18lfX5u/4Vn+A/j3pesXYsfENmNLkk+WOdWLRk+/cUAe2xr8i5OeOMdqDOfN8oq2AMhscfSi2KvBGysCjKCGHORjtUr9flOQKAIcuJd3G3tXC/H7c3wj15WHSFeg/2hXejqTg9K4P4+YPwl17B6wL/wChCgDyz9jvIutewvOyL+Zr6TJdlQZ6OvGa+av2PSPtmu5PPlx4/M19IM2FUDGd4oA1C2SVG3IHPtTJsbRgjH04quHk3ALt29+1LIW+6wHpxQBVDSZYbcruOc1PCVK89z0qKBpBuxz8xxn0pytux09AaAHXKgBGwQd46danjPy9CTnODVWZmEaKT/EORT1cg8tuOPzoALiLe4kxk968E/akbR5NGsle9VdUhuT5dsCCWQjkkdq98dtylckf56V8U/GO8a6+JutyOxfbcsgJPQLwB+lAH0Z8CdB1PQvAFtBqD7WmY3CIGyFRuQPrXebsMo569fWuF+A2uS658NbBribfcWu63clsnC/dz+FdzcNgxE9m59KAMnx3r1x4b8LXmsWtmbs2wV3jJ2/LkBv0qXwH448PeLLSOXSdQjkmCBpLZjiSM+4/TIr52+PvxAude12bw/ptyy6TaPsco3E8g6k+oB6V5zpd5c6fPHdWF1NbTp0kicqR+IoA/QCBvMhDjqakgz/CSOea+cfhb8c7y2kttL8VRfaYWIRbxB8656bh0P1FfSMUi+WGiK7WAI46igCR8kqBwQfyqaONhHgMCSetVjIM1JC7rIFyeTwKAM3xjGz+FNWbdhhZy4Hr8hr5A/ZtYr8c/DnbNy3/AKA1fYPjCMt4c1VTnJs5Rn/gBr44/Z9do/jX4blHG28P/oJoA+/5Nm8/vMfjRVF7tS2THk0UAeL/ALZzZ8DaUTxi/OP++DWd+yRLDF4N1Pe6hmvc8/7orS/bOVl8B6UcddQPb/YNZf7J20+CNRDAHN7jp/sigD2W4uI1UAMCD71nz3EW5dzIOc9etXbiNSvyrzjnNc/c61oqa3Ho73tudQZS4g3DdgdeKALcl5F5h+YEYpvnRFv9Yoz15qBZ7ZnLxSRyEHkKQcVV1fWtK0i0a81G6gtYVGd0jYJ+nqaAL5mhW4fEgB2ila4jyFEgGOvNeO6r8bIZ72S28O+HbvVMHh+QGHrgAmuMv/jn4nkmYW+nafa4JBDqzEY7HmgD6Va8j+UblI7nPeoIpoGiX5lHXPzYr5stvjd4s84SPBpsijqvlEZ/HNdNpPx3sxtTVtDkj45Nu4YfXmgD0v4n64mi+CdTvo5SrxQkRFeSGPA/WvlX4ceGz4y8YQ6fcTGGN8y3MgIyF7498mvXfEfxo8NahBcabNod1eWE8ex2bCnnqMf1rxTR9YuNB119T0G4ktnUssTNhmCHsc8GgD3ey8Ca98Pbo6p4R8QRXVmP9fY3zhBKPQHpn34pmq/H7T4LeaEaDdJqEXyNG7Axqw7bh1FeH674q8Qa1ldS1i6uUznYz4XP06VhTscE4JJ680Aa/izX5/EfiO61i4hEUlw2WRWJVfpmsaWQfdU4x2IotYLi8uorS2V5Z5nVEReSzE4Ar6F0X9n6MaMsWpTWr3jpl5vNceWx9FHHFAFf9nL4lwxxr4V8QXez/nyuJG45/wCWZJ/SvoKCaHyV/eJx6V8s+MPgD4q0a0e90i7h1eOMbvLiBSX8B3r3D4LQ+Jo/AtrD4tjK3oJCK/8ArBEOF3e9AHcwTQzxBkdGQ8ZB6141+1wsa/Ckqva9ix+Zr2YKsafIqqvbA4FeN/tbD/i08gyP+P2Hp9TQByn7HcgTw7rYDAH7UmQTj+GvoEXUZQYZc455r5z/AGQhD/Y2t741dhcxYyOnymvoO3tbcDiNOfagCxbuhnlbcP4ccj0qUtHn7ycnk1SjjiWWZhCCBjPHtVbT9Q0W/eRLK8sbh4yVZI5FYqR6igDQlkTYw3xgAHAzTYPLa1i+dAdgxg9ar3CWccbNJ5SLjq2BXEeJviZ4F8NRm3vL+O4uY1H7i2XewPpkcA0Ad28kI43jr60y4uY2hA3KPmXBH1FeB678f9HiVv7I8NyzE52PcsFU/gOa466+O/imbf8AZtO0iBWYMB5RY/zoA+uvtKY4IB7nNRG5RhjcnT1r5i0X9oPUosLq3h+xuB3aElD+RzWvrHx+02TTA+k6MYb5WDbLhQ0bDuMjkH3oA8t+N2pSav8AFPW5XA/dT/Z0AOflT5R/Kux8IR+PvhFJ/aT6J9t0q/jR5/JO/A6jkcqRnuK8s8Sao+teIb3V3hS3ku5jM0adFJ5OK7X/AIXJ40TRk01ZrREWIRLKsA8wADA59ePSgD3aT40eBZdBa+fUJEuPLybNoyJd39386+cvH/jjU/FGu3t4ss9nZ3BGbRJm2EAYyR0Jrlbu4mu55Lm4kaSWQ7nY9SaXTrW4vr6Cxt03zzyLHGo7sxwBQAwOY5FkRirqQVZeCD619J/A74w2uox2+g+JrhYL9EEUFy5+Wf0DHs386bpnwFt59Fgsr60sLe62fvbtbiWSTd3IXIWsPxL+zfqEM0S+H9einOAXF0mwjnqpGaAPpESKx+8CCaiv8GFwG7Gsbwroq6P4asdJnf7TLaQrG8rkkuQOTzzV6ZISCrIp9DQBwH7Rw2fCDVACOsXf/bFcR+xsFFj4hcgf62Ec/Rq7L9o1Y1+EOpqqgHfFyO/ziuJ/Y9MY03xDvUHEsJOfTDUAfQczKcfdB3UcYwzLn61UXyJwskaqwz19KmW3jxzGh/DpQBY+X+JgAfeoCqLcP0+6MHNcp4i8ceCdFuvsuoararc7tphQ7mB9wOlYN/8AFX4eWcx+0ahhshSnksSPf6UAeiTHCnaRnsCaGUYPIyR61ws/xK+HC2IvG1yydD0UAlvyxmuN8UfHbwjZwtHoelXGoygfLI48uMH69f0oA9nsZNkccO0kiMEk9KuLIh6sMdua+MNb+LvjXUZP3OoJp8Q+7HbRhcD6nJNS6R8ZPHGn7Vkvbe9QH7txApz+IwaAPsW/ZVEbBhw+7Ofavhb4hatLrvjXVdSlKM0twwBVNuQDgceuAK7rW/jr4mv7KKK1sbHT545AzTRDdvAH3SrZGK8svbh7u8munVEeVy7BBhQSc8DtQB654S0n4jfC14vEVnpi3ul3cKSXKx/MChGcHupGa6T4hfG/RdX8HX2naLb30d/fIIyZF2iIfxc55rxKfxT4juNNGmTa3fSWYxiIzHbgdqy4+OetADl34xxirAhnVFkeNwn8LFTg/jWt4H0G58R+KtO0WL5TdTKpbGdq9WP4DNfY/wDwgei3OlQWGqB761hVVWFlWOI7enyqBn8TQB4d8Dvi/PocsOg+JpHuNLOFhnOS8HoD6r/KvqCJ4ZYlljYFWAI+h6GuCu/g/wCAbvU7XUV0b7PJCQ3lQsVicg8blHX9K7sQBRtVMYGAAOlADXYAlenHFcB8fW/4tHrw9IlH/jwrvXQF87cnHNcB8e4x/wAKm19iP+WK/wDoQoA8q/Y+wt9rrc/6uMD8zX0c7ExjDchh+NfOX7IiRyT67v5IWPv7mvoOe3gaJRsJG8cbjQBpKx/iUn2FPkbhSDj2qqkUX90/maeLeDYT5fzdssaAHQ/Lu6jJqUvwRz7cVVgtLdy2U78/Ma4/4ueKrPwP4ZfUhbrcXMj+VbRliAXI6n2FAHaTsoCDtuGaqXerabZzCO61G1t3PIDzKp/I18ceIfif421pXS41loImOfLt1EYH4jn9a5Ce5ubmTzLieSVz3dix/WgD9AVlhlCypIJIz0dTnNfIn7QWl6ZpnxIvo9NllLTYnnVxwjtyQD3HeuQ0Dxd4k0KRW0rWLqDH8HmZX/vk8VV1rWNR1vVJdS1S4a4upT88hGPwoA7f4beHY9T8N6hqI8YPohtpQJoQ5G6PH3uCM81s+MvHkumeFrTwz4c8VXWq4jK3d0yFeD/CpPP415JvYDAJA9jxUimgCaIFj1Oa+kvhf8KdO1fwLYy6pbWcYvF85phGWuCD0AJOFGPY1896DZS6jqVvZ24JlnkWNFx1JOK+7PDmnQ6boNjp0a/JawpHx3IGDQBxY+CvgVntJILCaI2z7ionJE3s+f6Yr02JI4kVFGFCgAA9BTECKoCqAPamMXKnoDnjb1xQBNIANqhgcngVLAW6qoHcetQpIPunKnGcntVuDy1Qhl9Dk0AZ3iiYHw1qpX5mFpJ/6Ca+PP2eovM+NnhwY6XmePoa+wPGjrH4W1aRQCfschwTx9018jfs5SFfjZ4dJIGbs8f8BNAH3i8NurfvFBbvxRUh8tiT8x+lFAHiH7aq48A6SPMx/wATA4/74NY37JCFfBmo7h1vTzn/AGRW7+21Ht8D6Lt5/wBPb/0Csr9k2L/iiLs/9Pp599ooA9ccBdynBz1rzP4n/D2HXm/tjSZmsdegH7i4ibaXx2b/ABr1ORTuJK8+4rLuc+b82OuKAPjKXS/iDpWqzeXZ65DeeYdzxI53nPXI4NdNpXw5+IHi66gm8RTz2tvj/WXb5cL6BfWvp+TGOPWvOvi58RYfBZtLWKzS8vp/nMbOV2oO5x6mgDO8TaLY/D/4XaodBhEUqQYM7cyOzHbuJ/GvlmVnbO4nJOeepr2Hx38ZX8ReG73QxoKQJdIFL+fuKkHOcY9q8hdRx39qAGqzKpY4+nrTTIW2EqQe9emeEvgl4q8RaUmoTSW+lwyruiFwGLsD0OB0FYXjr4Y+LfCTE3Vk15ZjGLq1Usn49xQBx0uNxUsOeveo5gY+VYe1RuSH3EY9B70jseOAR2FADwd2SW568VE7Z4z9KQsQR6H0pDyduMZoA+gP2Y/h4sjf8Jpq0G5U40+N+MnvJj+VfQyseeMH0rjPgvfWeofDjRmtZo3aG1WKRUP3GAwQR612pG5eoz34xxQA85zlWHQUibivp9RQC2BjkdqkjBxk0ARsGBwAAuO3avGv2s/+STynHW8h4/E17TKRjB4zwK8U/a84+Fg2nj7bFn9aAOG/ZFJ/s3XV7efF/wCgtX0VbsRDweMZ6V86/sitjTNd9pov/QWr6BtnP4H170AXIeXl69uv0r5y/aV8Jf8ACP6naeKvDsE1mlw5W7aFiF8zqG45Ga+jLNXe4lw3y5HH4Ventre4haK4himT+7IoYH8DQB8FXeqeKPEk0dsp1C66KIojIwJ+nPNepfDT4C6nfSw6n4wY2dnw32MN+9k/3j/CP1r6ZisrK1Qm1s7e2GOsUQXP5CvCPGH7QLaN4rvNHsdFivrO0byjM05Uuw644IxmgDyb9oO2/s34k3Omw26W1lbQxx2kSLtVY9vb8c8150pwSQa9B+MXju28fX1pf/2KNPuoIzG8om3+YnUA8Doc/nXFWFndX9ytrZWs1xO/CxxIWY/gKAKwZj/KngtjA6132p/CDx3p+ipqkmkedEU8x44ZA0iDHdetcJKrxSGORWR14ZW4IoAFyoJxQxbHejOQNpHTNNIIXPWgA3e4r3X9mDwBJfasnjHVYTHaW5P2JGH+sk6b/oP514jp1lc6jfw2VnE81zMwSONRksTX3Z4LsF0fw1pmmCNYzbWscbAf3gOf1oA3oirEbcHnrioJSft5+bgIO3vUu4rGAoA55xULkGUnAAI7UANkbrzg+lU7pW2krgAd8Vbm2nALY78VASCGxz9aAPNf2jyP+FS6md2fniA/77FcN+yJ8uneIGIypmhBH4NXcftJMB8ItRA7yw/+hiuL/ZGO3RtdbBP+kR8evymgD3qHy41RY02gtnrVlvmQ7X2k9/Q1n/NlVj5PoK0YuSOg45FAHyb+0j4UvtF8WjWbiSye2v8A/Vm3QRkMBzuX1968tsbC+1CYQ2VpPdSE4CxIWP6V98ax4f0TWEC6tpdpeDt5sYJH41Houh6HocbwaNpdrYoxG4QxgEn3NAHzL8OfgTrGsgXniaSXSLXjbFtBmf8AD+H8eayP2gvDtl4V1zTdF0mzaCwS0DrI3JlkLHcSe54FfWGv6jY6JpF1q2oyNHbW6F5HCliB9B1r55+MvxS8FeLPDr6Zb6NdXlypzBcyAR+U3qO5+lAHg9Ap4TmvQtA+D3jbWtBj1qx01RBIN0SSyBJJB6gHtQB55t4pp61u654a1zRJjBq+lXdm47yREA/j0rK8sEnP44oAiQfMOwqdBgjpil8pQfUelbPhDRbnXvEdjpVnC00k8yqVUdFzyfoBQB77+yz4FaztZPGOpwlJbhDHYqw6J/E/49BXvjR7l28dOlQabZ29pYQ2cCLHFDGsaKowAAMCrYU+Wc9cc4oAEG1MAjI9KYzHJO4Z9+9OOCRk4/CoZsBsDn3NADQTvyoJzXA/H44+EWvdP9Sv/oQrvtmVHzdPQ155+0KCvwl1xfVUH/jwoA8t/ZC/1uusMdI+Pzr6HYjy0YEYLCvnn9kJUD66W6/uwD+dfQrkeWn+9QBZ3j8aUyjGDkcYpoXIHSkVRnB5NADo2AQ9jk14t+1hbtJ4S0u6AOyK9Ib8VOP5V7MFZQdprA+I/hhPFvgi/wBJbHnMm+E+ki8r/hQB8UajataGFt2Y54xIjY656j88iqygbugJrtb2wtH+Hl1a3X+j63ot6Q8TjDGNzgj8CKtfA3wLceMvFUTyxZ0uzdZLx26EdkHuaAPP8c7iOtPHPGK+qviL8CNE1zdeeGjHo92BzHtJhkP06qfpXjOsfB/x5pjyK2hTXKKfv22HVvpjmgDz4Lx65py4yF6fjXQS+DvFELFZNA1JSOo+zt/hWNPbSW900E8bxSodrowwVPoaAO7+AkEM3xP0RZRlVnLAepCkivtOJQBn1r55/ZV8CW7xt42vHDsrNBaxY+6ejMffnAr6KjTPXgdqAI0Vsc/lUsa8/dycVMIwwHXGMHB6VJHFgAjn6GgCBIWYg7cjvVlM8BUwp4IqdVVgP6VLEjLg+lAHO+OIc+EtUGDzayZH/ATXyD8Agq/GXw2w5AvB069DX2J49fyvCWpu2M/ZZOSP9k18h/s+Rq3xl8N4xgXn9DQB924OSVZsHpRVibHmHkD8M0UAeK/trAyeCNGKMCRfNz/wA1jfsosV8F3Sbsn7Y2R/wEVuftoY/wCEN0YbRzetz/wGua/ZmvY7XwhcK0c3/H2xJSIsDwPQUAe2y78YPFYOsXSWkZuJZI44kbMryNgKvc1qNqETxBis5Hf923H6VwnxM8N6P4st4LfUL7UrVFfG2AMFYnuRjmgDG8TfF7wjp+myTWt8L2fDeVFEDlmHr6CvEdKt/iD468R3GsWNnKXuwY2upEHlRJ6KxHb2r1LQvg34T0/VReaheXmpKjZWGSIquffA5r1a2m0+1tUht1WCFBhUWIgAflQB5L4L+BOjWUqXniK6Oqz9TCnyRA/zNelaV4L8Iaawaz8O6dG397yQSPfmrqX1iZn2y4cAfwnBqdNTsGXaJwCD8wI6UAWyg42YA7CmvGrwsjKMdwRnNRnULHOPtCrj0NMXU7EJua8iwf8Aa5oA5PX/AIZ+CNdnM194ftfOJ5liHlk/XbXH+L/gz8N9I0C+1W4hvLeG2haVmS5OePTPr0r1capYGTAuYjntu6V5R8apb3xlr+l+BdDvEFq3+karIr4CR54BP5nHfigDyD4IfDM+OtZuLq9Se30G2JBcHDO3ZAf5mvcNW+BfgW80YWFray2My/duo5C0mffPBru9BtNF0DR7bStNMEFvAgVVUjk9yfc1ofbLNSAbmLn/AGqAPmTT7XxH8DfHETX7G98OXziOSaMHay56kdnH619JaVfWmp6dDfWM8dxazKGSRDkEVS8R2+ha7ptzpOqG3ntpk2srEHHuPevKNFW5+Dup+S18+q+E72TG8cyWTepHp70Ae4pyvBpRxHyaz9O1rSLy0S5tdQt5oXAKurgip/7RsNvN5b4/3xQBPIAfXjpXjH7Xg/4tSex+3xZH/fVewnULEji7hP0YV49+1xPbyfC1FSRHY30WBn2NAHn37JIY2euhWx+9h4/Bq+hbdlKjjJFfP37JDRR2evea6RkyQkZPXhq98S5tAw2XEef96gDU09v30h3dxx+FXJZoo43kZgqqCWJ4AA6msXT7y0FzNm6iG1gPvDpik8Qw6Vruj3Ok3d+FguYzHI0Uu18Hrg0AcZ8T/iNplr4bez8N6hb6jq+pMbWxjgfcQ7HaTx6ZqLT/AIR+HB8Of+EcubSJ9SuYN8t8yAyic85DdcA1oeFfh78PvDs8V3p+nwtd2+TFPLMXYH15711d/c40uZ7OaNrzyWMIZhhmxx+tAHlPwZ8G+CNb8MS6fq/h2wk1nSbhrO9JTLOVJw/4ivUNI8J+HdFQto2iWVi3Cl4ogGI+vWuO+Bnh270fStQ1rxGYoda1a5M1ym4Dao+7wOAeSa9FuLu0SIFZ4WJIGN44oAdHAm055wDwO9ct4i8A+Edem8zVdCsZ5D1l2bX/ADGDWx4n8TeHvDtiLrWtSt7WNiFXLZLH0AHJrMm8YeE43LN4i04fIGIa4UYBGR3oA8/8X/CT4ZaToN9q11Y3FpDaxmRjFcN+AGc96+ZbTSL/AFO31C90+0d7OyQyzP2jTOBk9zXvfxl8ZWfjZ7DwR4UuTdLd3SC7uUU+WoB4Ge47n6V2+s+GvD/hf4P6xoelrCV+wyGQhgZJn28saAOB/ZV8M2baVeeKLi0VrnzjBayvzsAA3Eehyete8gjzGJ9e9ea/s5XNrH8I7FGkjR1lmBDMBn5zzXoq3lof+XqDHGPnFAF1GypJFNKkyhu2MVVW8tACv2iIZP8AeFIb+2L+WbiI8Z++KALJXLjPJ6ZqGcADGSD7Cg3dvwBPF7/OOabc3dsqGT7TEvHdx1oA81/aWUD4SX5AOfOhyc/7YrjP2SB/xJtaZj8v2qPP/fJrsP2lrmFvhPeoJUZ2mhwA3+2K4v8AZRliTQtaV5AhNzHjP+6aAPebc/OJF5GTj6VowlQQQR61hC6gi2K9wmC/PPt2q/DeW6kZnQZ96ANT7zg9PaoRbpFeT3Kqd84Xdk+lQW93EXI89CM/LzUzXUHmkGaPG3oDQAy9toLm3e3uo0mhlUpIjrkMp7Yr578b+F4/hX4gm1/SdFtdX0W/UwrBcoH+zTH7oBP8P/6q+gvOjYlhNGAOCc1wnx8hkvPhjf29naC/nLKwRG+ZADy4A649KAPDPhknh2H4gz6j8SLJ7NpWD20ctqUgDk9xjAA7dq+r7S5tLq1jmsZopLdlHlGIgrt9sVzXh3TtJ1X4f6Pa61a2t4GsYg6TgMQdgz15BrzazsYPhv8AF3T7PRnvZdE1ZSkqO26GBieMH29/WgD268t7a5g8u4hinjP8MiBh+RryH4uN8LNE0G7ujo+iXuqNmOKCDG/ee7bTwBXp2u67pej6VNf6lfQRW0aksSw5HoB3NeBaJ8ONQ8UavN440t9N0S3kuTNYWV1HvDqDwzL2z1oA8pvvCutafYaZq2oWUlraalKVg3DBYZHY9BzxX2P4B8E+GvC9jDJpGlxRXLwqJJ2+aRsgE8mvMPH+m/EjxRptlot/oWjN5VykyXtvcjam32PQYr2zTJUjs4I5p42lRFD4bjIHNAGki7Y92eetSxt8gyfmx+dVPtNuFOJEH49qaLqEKdsq4+tAE8ybj97AphZlGCMj+dNa7gIH71ASPXvUUt1HxumX0HNAFhAS2FI3Yrzj9oxWX4RayWPzYT/0IV3qX8Pm7RIhO3ivO/2jrqNvhNq6+apLeWBg9TuHFAHlX7KMsgk1pUwMCMk/nX0MG4iy2csO9fNv7L17b2tzq6zzxx7gmA5xnrXuV1runRmAG9iy0wUfP3oA7H5WAI6etKobII/GsJdb0xSP+Jhbjj/noKsQ61pxAxfQEf8AXQUAa4zg9PvVLHgdc1k2mq2MiyYuouHPAYGrMepWZ6XMQOOm4UAfNv7WWk6fYeL7HULNGjuL6AtchRhXKnAP19a9O/Ze0n+z/hlHdsuJL2d5mPqoOB/I1y3xv0638X/E3RdDFwuwabPICrdGwSv6gV2/7Pl9an4W6ZbmRVlt2khlVmxhgxoA9Nt0aMYyCSe1Wgp37untVJLq1zvWSPIHOGqdbuAREidfbnmgCxKu9CCgzXxvrvhmTXtf+IGsKW26TI0ox0JMmMH8M19iJdQbDmUYAPOa8N+H3h+C68FfEG9e6Ji1W4uI4j1JWPcc/nQB3P7P1iLP4S6IowDKjTN9WY//AFq9Bh3LjjJ7elcL8DXjT4VaArTbsW5Un0IY8V2onhU/6wCgC6oYxE5PpU8KgDOTyPTiqMF5Bt++eR6GrMN1bH5Vk79AKALiKPlB5XvVqJtuGCkn0zWeLuESLHvPOSBtNWopYQCfMP5HrQBneO7IXXhHV9rfMbOXj/gBr43/AGdNsPxo8NB+f9N9PY19geOdTjt/CmpBZME2smMg/wB018ffs/k/8Lp8NEjGL8fyNAH3vcMizNhjjPaipZYd8hYjnPbFFAHh37arf8UfonX/AI/X/wDQa439nm5S38H3MlwsiILpv3v2kRqeBxg12X7aikeEtFzyPtr8f8BrifgRb2M3gyWO6soLhmu2P7xc9higD0uy16wlinaK6kxbnMgF4vA9asec19BBcQLcywO2UYXKkEUsWh6CEDDR7IblwwEY5pY7PS418tLOGNV6KBgD6UAJtuGP+qvB/wBvC09hcbfu3g+ky1zWu+H76a8019GuhbQ285a5RpCfMQnp79+Petx9F0iRg5Sdcn+GZgP50ATwfaDcvuS/xtH/AC0T/GknSdCJsX4A+98yHiqn/CKaOzmZGvEYjDFbp+R6dagPhawO7bqWpbTxt+1NgfrQBsOtwcf8f2McEbajKz7M7dRJz0wlYFr4S09pRMdR1J5ASB/pb9vxp03grTplO/U9VVixPy3b9fzoA1NRW+jsppLWO+ecRsY12py2DgfnXmHwd1eKyvtUs/Est3Y+Kr+68yaGZVVpV/gCZ7Y7Cuzk8AfIEi8XeIomHQi7zj8xXPav8FYtW1e21O+8U6pczRfK0krDzAo6BT25oA71LoySzRQy30hiOHZVQrn0zT3ebbky34BHcR1zGl/Crw/YqVa91e5yxY77xgCfUgYzWh/wrvw6wKtHcsp/vXDn+tAFrVbmTT7G4viNVuEhiMhit4kd3x2UdzUYRdd8PgXdrqi2t9AN8FxHGrBWHRh2NUj8MfDwYlJb5cnOFuGAHt1q3b+B9JgO1Z77IGOZ2/xoA8+uPAfi7wpPAPhvcXIs5iftMN7IjIhzwVB/GvSdOi1NbGFbpr17gIBKyxRhS3cgfWov+ETtEkLJq2rRIP4FuSB9K14LG2hhWGNZSFHUysT+dAFbbcRx/cv2P+5GK8h/auWU/DSEulyub+P/AFiqB0b0r2l7a1ZRlJD/AMDNeP8A7W0MMfwwh8vdn7fH1JPZqAPNv2Yp7lYtaSCO5bLRE+SUA/i67q9xtZNQZsmHUR258rr+deC/syw2dxcaxFcp5j7YynzkHHOele/WGn6epVRCccY+dv8AGgC1Zvebpg0F98rAfcjParyG5RB+7vBn1hjpINPskLFY2GeT+8bk/nWZ4o07VZobb+wZFilEhEpllO3btOOv+1igDUT7QUZRFdjI/wCeKYqS3Fw23dDddB/y7pWXpuj3Eug21trdzP8AbQP3sltcsuTz3GO1Qt4IeVf9H8W+Ibb0Au9wH5igDoQLkHDR3hz/ANOyUyfzI0HmR3QXcAuYE65rkz4A8Sjaf+FiaySM5yOvp3qlcfDXxRcbf+LjakVByd2ePyNAHUeJvDui+I4kTWtImvvLGEL2ykrn0IrnoPhn4KtJBJB4YlLA7h5lsrfzNVV+FmrPdrLdeNL+YMT5h3uCRjsQavQ/C23WExnxNqzEjGfPY/1oA2dPsIbKMx2enS26E9I7KNf5U6ZZH3xtDdlXUqf9EQ5yMVzjfCu4hVjZ+Kr+Nj3dmOPyaqMvwqvpJw0njTVN4/iSRx/NqAOU+EvizRNC0zUfC+rXy2VzZ6hMIlliUZQtnqe+c8V6uh89FaNJ2Q4IItk6eteZar+z7a317JdTeJJ3llbdJI8W5mPrnNap+FusQ6eLSHx9qwjRdiJuO0KO3WgDudrfe23QwO1otRr5hm+YXA4x/wAeqYrz5fhv4rhcovj/AFBURQqnLdPzq7bfDG8njDal421ifGMhHK9PxNAHeB8ZDLMzDjm2WorosyH91OWxn/j1WqmgeE9N0a3aK3m1CYvy8kt0xLH86unSrdgQJrr3/wBJb/GgDzT9pB2/4VZc5SUZuIQd0AUD5vWua/ZVbGgax8kzf6UnKAYzt966P9pLT4YfhhcSxyXBK3MPDTMwPzehNc3+yvDDL4f1rzI9zC5TB9PloA9onuJfMgZYLpsnBIVMCphLI5O6G8wO+1cYpq2Fqygi3X5OnJqwljakc26jj+8aAGx3Eu75UvCO4Ma1ItxK0pjSK7xt7xrWbrej3Un2T+zyERZCLgF+WQqRge+cVLoWhxWunW7ajFm6EIW4ljlb5mHcYNAGqDIoC7Lof9slp4km8z5Y7noAP3C1Wfwxpco+aS9XPpdPz+tCeFbITb1vdQQY7XLUAWXMzpnZcg46fZlqJtxX5kn/ABtlrMuPh/Z3DFv+Ej8QqGO7at6cD2rJvfhRFcSgjxdr6w4IZDcbiT2OaAOI1tbXxh8Zzoeo6jJPp2mIssdisIHmS45BA64r2JV2RiNYZ1UDAVbVQAK4e3+CWj2Wo/2jba5qUd6GJ88MA+T15xVi6+GHmzxTL4r1oOrhn3zk7l7gc8fWgDqzJMoG5LnH/XutETSKzfNdAccm3TFZH/CE6WF8qa81CbH9+6cn+dJF4B8PMSkj3rr3U3cnT86AN4NN/E11txjiKOkkeby/lW86HpElZkfgHw9GAsa3SjsPtL4/nV208P6ZaupUXDlRgb52I/LNAEitOVX5LrI/6ZJ1prNM3LpdZHQbEq4bKzXG2LPHTcaabSx6+UAcccmgCmskx6pddP8AnmlecftFyT/8Ku1DK3AUyRg7o1A+96jmvUfsNnyzRjJHPJ5rzX9o61to/hVqLJHhhJFg5/2qAPHP2eZJY7nUzHHdP8q58mNW/PdXstxczyS2oa31L/Wjn7PFxxXinwFEfm6j5l1PACFAMT7c164YbfKhtT1INGdy/vuh9elAHQNcXiklY9Rx/swQ8fnVvS71nlPmS3fBwQ6QjB/Cufb7HLC8F1qV+6yja6Gfsfwqlp/gbwQ5aQR3bue/2x859+aAO5+1LEGbzpgocjO2L/Gj+2LJH/e36xnGfmeEHH51yb/DXwjJbXDxpeys0ZMcT3Tbd2OK53Q/gzp+pXV42u21zYQ4Q2zQ3O45x8wOc96AF8Xata6L8YNE8W3Wpw3OmXMTWg8kozxHGOQDjGT1q/4K1dvBfjzUvDursYLDWLk3WlSqyMrFjyM9s1oWHwN8DxQlJHvrhgchmmxj8BVm7+C/g+5Mckl3qQaIYQ+d930waAPS4WuAuNlyR77BT4Xlk3f6/Ib++lcAvwz0xgPO8Ta/Kv8AdN4RVqD4b+F423pe6uW7n7e/+NAHbaot7LpVzHZ+YLhoWEW51A3EHGfxrz74Nysngm+8I3M8aazZyTw3UAlUbWfOG68jnrWmfh74fA3m+1oMDxi+eiD4V+B47pruKO9junOWlF024k9yaAMz4K66NMs5/A2rTC31bTJX/d+coV0J3Aqe/WvTPtO/BW4yMdPPXmuHl+E/gf7Z9rNtcNOTkyG4bcT9c1NB8PfB0eSNPndger3Uh/rQB2UN9H5WWuUHJ63S+taMFzbn7swz2xcrXDx/D7wSch9JQ/SV/wDGtGx8CeDYHDQ6RESOhMjH+tAHXiWNZVZpUzg/8vA5qcXNr8o+1RBm6L9oGc1k2GkaBa/6rTbZXxt6Z4q6ltpiH5bOBCBkYQcUAZvj6Fv+EX1Now5/0WT/AJa/7Jr5W/Z5TPxl8OknBF6P5GvqfxHPbzaDqSsh2fZ5BjJ/umvlf4A7o/jN4c6gG/XofrQB+gTKVYjbn8KKfIVDnHP40UAeE/tqhv8AhEdExg/6Y/BH+zXzBpvijxHosQt9MvnggDFtqoDya/RK8s9P1Flj1Kxt7tF5UTRB9v59KqXHhvwnb2rzP4d0wLEpbi0Tn9KAPgC4+I/jkMW/ty4xjptH+FU2+J/j7zSw1yVF9CgP9K+95NL8G+RG194c0mGR8lR9ljfj1JA96wbzTvhx5m3+x9G3urMqmzTLAcnt6UAfEC/Fbx5Cfl1x+exRf8Kjk+LvxAOP+J468c/u15/Svs670XwEZI86FpSF2wi/ZFBY4B6Y9xVez0LwJfmEQ+F9MZpFbl7JRjGMjp6EUAfG3/C3fiEN23xBKAevyLx+lV/+FtfEAPlfEk2D6ouM/lX2T4g0HwPpUWZ/CulySfLlY7ROhz7e1VP7L8BtqFrY/wDCIabiRiAxtEAU/l70AfIMfxb8foHx4glGTn7i9fyqOX4u/ELeGHiScc9lX/Cvs670DwLZyxWzeFtIDThmRvsSEcEDHSsu90PwfHpT6lD4R0aWASAZFmgBGcMenbnj2oA+SD8YPiNIRnxLcfgi/wCFPPxj+I7DaPFFzj2VP8K+u9D03wPc2omk8G6PGHVioNsnzYYAdu+Qat6hoPgtTer/AMILpObIqJC1omDuI24454OaAPjdvjB8RmUbfE1yMccBf8KhHxa+IqnP/CU3Z78hf8K+zrXSfA8t1YRp4G0XFxwx+yL8p3Ff7uO3fFSSaJ4FW4i3eCdDKPGGI+ypv5LAYGOfu0AfGC/F/wCI3T/hKbzPrhf8KSX4vfEZsf8AFUXYI9Av+FfYs+meAY4hs8E6A0xkRSgtgQocEgkhfauoh+H/AIAkhDx+ENDYkDO20QgH8qAPg8fFz4ijJHii6/Jf8KR/jD8RtoUeKLkevyp/hX3ifhx4BYf8ibo3XvaL/hSf8Kz+HzHnwfox/wC3VeKAPgw/F74jHI/4Se6Pthf8Ky/Evj7xZ4ksBp+uaxPeWwcOEcDG4dDwPev0JHw38AD/AJk/Rf8AwEX/AApG+Gnw/PXwdox/7dVoA/OPRNe1bQ5Xk0m+ltHkADmM9a24/iR45U/L4juwPqP8K+9Jfhr8P8Hb4P0brgf6KtPh+HPgLZt/4Q/RuP8Ap1XrQB8Jp8VPiAinb4kuc/Rf8KRvi18RFX5fEtx6/dX/AAr7u/4Vj4B27j4P0YnqP9GWkHwx8Aqg/wCKP0c5/wCnZeKAPg9vi18QmI3+JLng7h8q9fyqxH8ZPiMvA8RTZ7ZRP8K+4h8NfAmTnwdo4Hc/ZlqRfhv8P9pX/hD9Izx/y7LQB8Pn4yfEnGP+Ejk9/wB2n+FOX4xfEcJ/yMch+sSf4V9uL8NvACvn/hDtIz6fZlqZvht8Px/zJ2kHn/n1WgD4dPxp+IoGF19j65iT/Cmt8afiOdpXXsf9sU/wr7cf4ZfD0kt/wh+j++bcU7/hWfw9bj/hD9GCgc/6OKAPiEfGz4kBTnXcj/rin+FN/wCF2fEXcG/tpTj/AKYL/hX28fhl8PFG3/hDtGwf+nYfnUEXwx+HYY7vBej8/wDTuKAPieX41fEZuP7cwPaBP8KjHxn+IgOf7c/8gp/hX2w3wz+HW8hfBukZHrbio3+Fvw7bH/FG6P7/AOjigD4qb4zfEJs51of9+V/wpo+MXxA/6DX/AJBX/CvtdfhX8OiTjwbpBGf+fenH4XfDtflXwXo5zx/x7igD4oX4y/EFf+YyD9YV/wAKQ/GT4gkn/idAewhX/Cvs6b4WfD5SSfB+kEe1uKrJ8MPh9vOfB2kc9P3FAHxL4n+Ini3xJpbaZq+pme1Zw7J5arkjp0FV/CPjbxF4Vt57fRbwW8c7B5AYw2SBjvX3PH8L/ALOFbwbpAB7+RVv/hVXw6yP+KM0g/8AbDpQB8Wp8aPiAgwuqxgf9cFqT/hdfxA76lCcf9MFr7Nb4VfDnt4L0jP/AFwpi/Cr4deZz4O0r/vzQB8eRfHPx8v3r21b6wCkuPjl8QJRj7baoPa3FfYZ+Enw7kbnwfpOM5/1OP61He/Cj4brG0kng3SAqr/zy/8Ar0AfIw+PXxBK4F1Z8Dr9nFTx/Hz4gqp/0ixYe8Ar6xT4W/DoID/whekbSBj911q1F8JvhtKAT4O0v/v1QB8ij4/fEDljPYAf9e4/xqVfj98QMf6yx4PT7P8A/Xr66X4P/Dgt/wAiZpQ44/dc/wA6B8Ifhxj/AJE/SlP/AFyoA+Sv+GgfiAVHGnPg/wDPD/69Vn+PvxA3HMlh36W//wBevsEfCL4ahfn8H6WPpGf8aB8IPhs65/4RDSyf+uf/ANegD43Px18eg8z2RJ/6YU4fHbx4pBWSyz6/Z/8A69fYMvwg+G5bjwhpOfTyzUEnwk+G8bDPg/TCP+uZx/OgD5Kb48fEHIAuLLHT/j3FMPx2+IG/b9osc9z5FfXy/CL4dsAR4P0nb/1yPX86nX4O/DlhkeD9K9/3X/16APjo/Hbx/v8A+Pix44/1H/16hf46+PmbH2izDe1uK+uvEvwp+HOm6Lc30HgfS5pol3CMoRu56Vy2meE/h/fWT3C+AdHgj3yGIzowDoqhh9GOelAHznD8ePHiqVeSwf6wf/XrE8ZfFbxV4p0SXRtSNr9lkYM2yLa3ByOc19Wx+B/AU97cQD4f6UkcURkQujKSQF4JJwfvVPZ+Avhvdapa2kXgjRQssO8syMNzZI2jn1HvQB8P6NrGoaPI7WM3l7/vD1rfj+I3iVFwZ42+qZr7Usfht8OX8SSaTP4F0WLEYZdqEknAznnjr3qnf+BPhfZahNHc+CNJEKeZhVibf8n445oA+OT8RvEhD/vLcb+v7vFNT4jeJ0yUuI1JGMhOa+xv+EF+FEcbXTeArB7bAKlYm3chSOM/7X6Vdi+H/wAKHeEf8IFZRrPMYo2MPUgZJ68cUAfHdl8WPGECBVuoWUf3kzV//hdHjVI9q3Fr/wB+a+rta8AfB/TL2xt5fB+msb19seEOPrnNOs/h38NLtbjyPAGmqI7bzgzIT1zgEZ4PFAHyinxs8cL92e0x7Q//AF6lPxu8bbAplszx/wA8uf519G2HhD4fzee9x8O9MhSJUUbYWGX53dT0yOKst4K+G0dyEf4faeiCTy3dkIwME7hz6jGKAPmX/hdnjbaR59mO3+poX41+Nu1zaD/tjX02vhb4YeT5qfD7T3V0LIPLyWxkevtTR4b+Gy+Usnw9sk859q5t8ke55oA+bY/jZ44VApurR/doaD8bfHbKALu0HfiEV9XaR4F+G1/cRW7+AtNhlki80BocjbnHXNU7Xwj8PzPs/wCEE0T/AI+PLdhDxGuDznv09qAPmB/jb48kxm9tRj0hFOPxq8cn/l9tgfaEV9gy+AvhymlzXNr4O0GV4yPv24wM4/oabbeFPhqU2L8PdMmn8pZOLQANk4xz0oA+Qo/jR45DD/TrcYGMeSKsR/Gbx5kf8TGIAekIr7Dk+H/g1tSs4rXwLoq28tv5zk2SkrjHHt+tPs/DPw+Mixn4eaUJTCsoX7KvOWxjOPxoA+T7b43eOI0+Weydh0ZrcZqSL44+PzKB9stfcfZxX2NZ+Ffh877E8A6QG2o2Gs1zz+Halj0XwOIRIngHSCzRFwPsS5JBI/u9sc0AfG938Z/HF3BLbSNZmOVCjHyB0I5qD4FoU+LXhtsDJv485r7s0zwX4IvLVJW8HaNG5UFkNkg2kjOOlXIfB/hOwukurPw1pVtcIcpLHaqrKfUHHFAFvy89fmPriikkbDkZx+FFAEkStlsZPvUjqWXY+HUjHSpkQjJycY6d6btYHO4Y7ZHNAGbJpdj5IX7NHjnovTNYtzpGmiaJordAIEZEBA4DdfxOBXTXDYX271l3aD+9we1AHM6l4e0/ULmGe4hZWtn3RlG25PGc469Knm0uy8oRC1RVXlSvBHTp+VaciOoBSTBz6VBeiT7PJIpw207SBnmgDJ1OGwitDLfQo0eQu5lz0rGlOmAOkUEThAXDkDjd15rURU1OzP2t8qjB1A4x3/nWQ1gZZ10y0LmI/vp5MdQedtAGpbrZ30EKyWu0xLhH25K+4NTWVjBbrHZLABEnQMOoq9bWyrsRSAqrtWrLIXiDN8pHJ/CgCA6TayeUzW8BMbZT5B1q69pE5eOSJHWQYfIzn6+tISyrubaRxxVxAzYfgkDOfSgCCKyt41EaQR7FxjCgbcdKa1pbrIJfs8W4DCkoMge1aCqNnQY69Ka0fp0oAzho9gYWVrG3KsdxUxjBPrViK1jhUqkaovoo49KtopGf0NLgHqcUAV/L+X7oH61GI255GKubQcHoKaUz+NAFMKe2QPel2jZu9atKm0Hp71G6gA8H8aAKEyrtxgD3oiX5evPFOuA7bscA9BSIhZPlJHbigCyYwAP6UySMhanRfkHftmmMo29z/KgCpIqggY/WiNOCxPXp7VN5fO4ihl2/doArP8gK4yD04rF8QeILXR4pWntruRIYjNM0URYIoHOTW8E+bJJ65FY3jhf+KV1TaPvWzjnpypoAfo2pW+pRlkguIeAwE0ZUkHoavbcsQB9Kytfml0/wjcTQyGOeG1JjZRkhgvH61leHNS1i41+ztNRZEjOmCYqrbg75HJOBg9eKAOrjj6ikMZyck1w11rd/H40vLN9TaKyhljA6ZGVyQF2/Nk8da9AChl345IzzQBh61fQ6bbrPMkjAyrHhBk5Y4H61FJqESavDprJKZpo2kVgvygDrz2qn8R7WS70e3jjuZ7ZjeQ4aLAyd465FZKWWoW/jyy/tLWJbmVbWXCxxhI8bhgHjqRz1oA7GCPDna3ODxRIr7wwByD1zXMX+o3UN9qKzXbWrxqv2JFTPm/L16fNzxipfEl5qq6ZpQh3w3VzMiyxxkKeV5GSDigDoY4y8mXPJ4NNdfmwFVRnHSsDRNQvpdC1R7pjDe2zuqrIm5o8DjOB83rkDpS+HtUuLzS7+S7lbfApIcMrr93qrAD8scUAdEYlKgr+pqSAfLkgce1cT4A1q61B4vtuomR2iB8sAHPqxwo2n2NdyjDyTtbPvQBKqLIDlR079ahlij+9jnp0rJ8PX9xcapq8Mlw0iW8yqi4A2DaCf1rA0XW9Yn1KztryaSS3lu5PLuEQAMo3fu344IwMHvQB2RQKvqRXF/FPxNb+GNDivrtZDFLMLclV3AFwQMj0zXeS7Qo+UZ/lXkP7Rka32h6bpBOFmvPMdscBVU8n8SKAO30nWLO5uU0sbmu4bWKaXap2qHHHP4GtVGMcg7fSvLPhbJdW7+H7vUt63OrWLiTdk42bQmT7gHFdPrerXcN5qqS3xtLm2INlAEB+0DYD3HzZbI46UAd8MsAdxOD2NSDn5u1cV4qu9Tt9DgvodQksZC8KtGiKfvOobqD0Ga0vEF1eafo1j5d67SveQxtIVGXUtg8fSgDocbe+c9qYDydmAB3rn/EWqXFtrcFrcXh0+xNsX88AYeTP3cngcc471Su9S1VvAEmom4+y3obEcvl8Fd+FYr7jBx70AdW8bH5k4yeRTXBC8qTnqMVznhDUdQvdTv479ZIJrcRqY2X92Tj7yHuDXS2l5DeQCaGTfHuK56cg4P60AEA+UHaw9xVqPBHbPr60ka4jIzkZp+zggE+1ADZFUjJUMO4IzUT20DcNDGV67dowD61ZXOMdfWjYCOcGgCA29uwKtEjA8EFRT0srTKMLaHdH9z5B8v09Kk2d88VKCmBtOaAIvs8PnNMIYxIRguFGSPrTJLa3Zy7QRM5GCxQEmpySchRx3pMFetAFdY4cbBFGVxyNoxUc1nbTSpM8KF0DBcjpkc1bVVLU5h8vTFAGTLY2zLGpt4dsWNgK5246Yp9pBDDJI6KFaTGSv8WOKuMi/xE1BKwjHmMQAOfSgCO4hT7pjznv6VRu7OGRGSeJXBHRu9X2vEkQPGDkjpjBNRTR+cB1IHVfSgDLtLS2t0S1treNIwcgAYH0q3JbxuYxsUMnqBViODEm5+h9RzSzIMBuSoOORyKAFsbW3WVrgRjzWAUv3wO1Ml2ZKwxryeflHWl2syqnzgHklasRpHluhyP8APNAD9NtirswKEMcupHXitqDyl42Lk9OOntVHTIQpDdcjoTzVv/lpxkfh2oAtQtG7hlIPbirAhTI+QH8Kp2/y52rnd6Vbgc7hnI/WgCxAoU8KOOlWY41+8VGajjXAHcA1YXpQAAY9KrXbYXgfWrVV7tSVz3oAx3bDHk0USrJ5jYXHPriigDRhZmzj/Jp83Ee3PzdeaVgUG4L064HWm7vMBZWGaAKcyMRubgVRuF3Lu7+uK0LkZB9e9UJZMRn0zwPWgCsTuGGwAKgdl+dQwYA4OD3qO7kk3tBLEDbuOWB5qvGYoQ8C/dGCqjqaAMRbWYSTW8UmwM+DkcgH0/Otywsxb28cO0EqNvJ5xWfp8cg1e5ildmQAMp64PpWvKJHK7WK5HXHegBI4/LmKlcgc5/xp8zNlgu0dttOtoyyHIwRwSTUFvu8+QMo44BPcUAIGBUeYD8xwOOc1qRbhGuOMiqMH7yfyyv3TWnGPl46e4oAdn5QM5pgLHqKeQuOKRGGT+o9KAEYt2oAJ4p+ADnn/AAoOMHigBqt1pkkmAOakA7GmOV9OPegCMM3HzZHenEfLkcmkyhbbUiBSmd1AFOQZONvApEUL2xVllHJIyfSo2Q8N/OgAQjaAcUSDOSDwe1JtCAEkGnlgEAGD3oAjOB8v5/WlKLswOfemO6npn+lSKy7QWUj3oAgIH1rI8UK9xYrYRxsz3TiPgcKv8RPtit51XbwR17GoXUZ4z9KAKrqMKm3I6VIIlGOBx7VKuAaVlIAPWgCHyot2fLXn2pNvJwTyalxx6U0rjvQBzutK17qtnYiGTZFILiV8HaAvQZ9Sa1WiVju2hjjj1qWf72G61A7Mr4+YA9h3oAVRHvHyjI6HHSkeRA3MfzZ4JFKSNo+bBPrULv8AMBu7etAFgNGSWKjA701VjyVCBVPOMcGqxkXeF3kkdcVz92niAalJLblmiExKo7gKVwMf1oA6sQwqT5aKMdQKBD8p2kY+lc3JJ4ncx7beBBzkA5HtnmnNP4njdw1vBtU4UAjkcc9aAOhijVOdwBI5471LCI+u0fl1rmgNfeORmIWTzUZFB42jqPpWn4em1CZJWvURSHwoUEZHrzQBqTFNjNtrzrx5p51HRbjVL2F4kR41gR+CFDZJPpmvQ5s44yT9cVgePdLuNY8KX9hbSLHPKAI2bOMgg9qAJvCJt5/DOmzxqpU267cfStOWBJGEnlruHSsvwRp82l+D9M0+VdslvAI3HuOtbHG1ueR1oAiMMYxvwR2BqZSuz5kzjGAR0o2/uwTyfpzSooY9/f3oAS4EcnyNGsnHQjPNJhUiIdRjHFSttDng8dOar3attU5xnigBIirk7uFA/GpY1RVYKoUE8Uy3j25AySx9KmWJi2Cx4I6UAWIFwuG5FPMfOB2oRWUH/OaeqkkDH44oAi284p4j6gHA+tTbUVscdKR1XnB59qAIV4PXNKi7ifQdRRt5OMU5emMZ+lAARxgZzTGGOtTbfcGmSKVXPegCJF+Y4FPwRxk5pIwS1SSDGcjmgCJot8ZLGs6+jjMieYQTnhfStUfNkfz9aoXsitKQqhmU5bjpQBVhhVpm8zac8HHarqKqgIoAXHGO1NhhVSW7sal+ZRjg0ANe33AM3zEdPrSvGDETt/CplzsBOM0ySX/lmc+v1oAqQlmfnr6DvUohChpsHB6ikB8uQYH51OkhKFWyO5oAm050ZVYZwfWtKKPll2kcVjafLnnIODwc1rQTMRnk4oAf9xCT71NZYMQOc596rF/OA+Xjuau2a/LjjmgC/CMp+lSKR0yPzqJNv3SDk+1ORY1+6ADQBJUF1u2HbgCpgaZNyhA60AZMm3eQVyR70UkzDzDlcn1ooA2G7+tVGhw5OdpPcd6uM2Ae9Ruobkde1AGdMsxHKhuPXFYmrSXEdhLLEqKE5znI+ldFcKGidX4ypGPasA6f5EqW8Yb7KqAnJzub3oAxtKjuLyJzefd3B4uTnBrVmsoyqMnyMFwGHXHerUsabBwAe2KY24rx+goAq2On29urlCxdzuZyeWNWHCMMZKnFZusaZql3chrTVjZxBQGQRBixDA5z7jI/GuXbUNctfEd3NMlzJZw+Z+7SJssAPlxwQ3PpzzQB2cKBWIZjyepp0gBdiFyPavOU1XxFN4P1iK8i1BNSVjJaSRQsDhgCF6fwkkfhV++1DUZ49OW1t9WRLe7QSsEYNLFtO4kY6Zx9aAO3sY1jfcVKntk1pRhScc+3vXERXF7fazDJJb6pDbtZyhkUHaJNw2/jjJqT4bx64km3WPtrOsRy0oIXqMdf4uvSgDsjHz7Z4pQo39MVxni0eIhf3a2kV1IzLELHynIQc/vNxHTj17Ul7e+II/GtvMlpdPpQX7POiRnBYrnzR7A4H40Adrx3Jphx615/Yf8ACQprMrXK6k1i0twAuDkKfudT0xnGOah0uDxINClWQ6mJPsDLJ5jZkM5Y7SvpgYoA9E3k5AGR2qKTkgnPHTArzyK08VL4V1iK6+3SXahUsZUf55BjhiOx5wfpUQh8SroUShdU+1fa4mkYhiCu35sDOdvTv1oA9HRP4t1OcfKuD3xXI+FJNRutJtdJ1X+0bXUEUzSzMB8wD9N3PB7d8Vd199dsIrODSo5LsBCGdwGYuMbd3oD82T7UAb+Du3KRjvzzQ784Y/pXDQ33jdvElxa3FrDHp0e8rcLECXxyMDPcED6g1Db6z40eyDHTMzFk8xngKgAqcgDvhsCgDvdynrwKEj3j72fTmuL0ibxDP4wR763mitfIlQqi/ugwZdhz3JG6pL648QWXiK+MLSDTnw4d496RgR8sD/vY+XFAHXNFtPOAPXrQQuzjJB71zPg2+1m+8Om81r/WSbtqRx7CEHGfx5I+orC0661hfDV5Ytp+sNNILl1mcncgz+6VTnvx+XNAHfZYLwM54xT3U+mB2OK8mt4PFX/CKyrdR60+ofuMGMkch/nwM/3epzg10PifU/Ec+hiHQ9Pv7adJiY5HTJaNFBGf948UAdsu3vSytgfLn6V514tm8SXt1bX2j2+qQutpma1I2q5J5XPZwOQfal8Qw6//AGy66X/azOLGJYH3fuRPu5LZPTb1oA79m6D+LFMGQTlhn+dZPi5NUbwtcf2Y0o1DamxogMg5GSM9e9cPPD4o/sm0n1CfVfP+1CLy7VCC0W/JkI6j5e3tQB6XInzZaoJEWRtwGMe9cbrF34nsda0aHT4b+8sLMKl6zR83G/gt/wABGD+NUjbeI28aNPA2qSaVNeAPFIdqwoFHzL6qTkEfSgDqfFFjfX2lSW9lM8Up27WjfayjI5BrK8OaXr0cl7LrMgleVUCMj/IpAIOB27Vl6RZeL7jVdblhuruGKKR209bhTh8rgA5425pl8PFEmkXv2ePVlBsUQBxiT7Xu+Yp/s46np6UAaGg6fq8M9nHfCVRbRMskhmyJGJ6+/wCNWrDTb6HxBM0t1O+m48yFWkyfMbgj/dHYe9ctJ/wkyaXJDcR6v5g1OJg8a/8ALDA3Ad8dc579K3vD13rVuljDqEUxE91Kg8yPc6xclNxHQ8CgCYaZrg8QyXCPKLf7UHUNL8vl7cEYzxznjFNlsdf/ALaubpJJBb/a4yqeZz5QX5sc4xntirXiC88Qx6o0WlpGIFtWkLSQFsyDouQaxJdf8WfZWmTT5fMVn+VrU8jYCuOe7ZFAHSI1yL7UGkd/KkRRD8/AODn6c1l+HbPX4IgmZLd1tGQ+fcebvm/hYZ6YqvLe+I5bq6j+wyeS0chhZYD8pCqV5787h+FF5rPiCwW5c6fM0McJKf6Oc5EYIyc8/NkYoA3dDg1VL1ftEMyQC3/emWcsWlz1AzjFVvC9nrNlM76hBdSk+YV3T5H3iVGMnJxj0xVTwf4i1jUfCt1qdxbbrxN/l24gKNkDgEHqfp607SvEGumaK81e2exs1ilNxuh2qpU8MWPQFcUAdfaSNNapIMDcOQeoPpSupJBGeB6da5HQvEmpalr8K2dm8+iyF1+0iPGGHfPpnIrVvri7t/FoZY717Q2TbtqZi8wEEY98ZoA3IVZwC3OKecA42kHPpXns9740fxNqUcdrMtk1shgdPujD/Njj75XP41pSahr2meDL3UJoZZ7iJ3a2ikTMhj3fIGHdsUAdZIryOCpwB+dUXmMzMo5bOee1cdpfiPxXd6fYTmyLpKzLcbLco0XJA4J7cfWr/hKbXm1VI9Sjk+zvaIcMgAWUE7ueuTxQB1tgZAu1gN2Mjmr8Kgo3TPp0rjLi58Wre30VpZRqqJI0LMg2sBjYAc8lhuyO1E9942iubSNLWMxyQb5WWMEq2DleuAR8v15oA7mPbgA9u3pUyn5eDk1yRbxNL4J85mZNVbY5WOIKyjcNyYJxnGayhceM7W91B7S1llSYSPCkwUrG2F285zg/Nx9KAPQf4T0qBzyBtI7ViW8uq3fhCT+1IZDetG4KQjY567cc8Hp3rkdJsfGumaDHd2slzcahLGiS2s+CIyq8tksclj1OaAPRtp5A7U+Lr1B9s1xTt4uhe4+y2rqr3DPGJCrAZ24B54X73Sui8Stf/wBgyR6dDLJdzAR7o8fu89W5I6c0AT6vp97dXVvNb3KwpC2duT82eCD/AE96qHTdQWCJDeESIcM6sxDDaQPxzg1gWS+LJNFs7eaC6iv7eGaGSYuuJCFxG/XvgH2NX9Mm8VNqtqLqHZaEAS7tp+XZ6jnfu/DFAFhdJ1h50kXVCu1vmXnBHHH6E/jU82mam0mbi+Zx5xk+QkYUr936Z5rJ1tfFkOq339ltOYpXh8hsIyxr0fgke5qOWbx0Lq7h8nzLfI8uVQgbaDgkDPU9efegDT0m11K1kdbidbhdvykuQR7Y6fjVPTdH1S1MSi7jZo3LHOfmBzx+Gao2R8U6f4jmurqwll09rcO4Rly0oQZ4J4BOenet/wAQQ3V94c3WtrMLmXY6xhwjKcg8nNAEFtpN/BsWS8M4537mIP1pi6PqStEY9SZNisGHJ3Ek4PPoDWPf6T4rm8TXN3Z3Dw25V2UlwcgxAKgGcDD89Pxq1YxeJ4fEFvMyTfZpRElyrFCMBG3N1yDnb096ANa60u6mto45r5iBKH2jjAxyAetU4NLv0kJN87ZUqASeBzj+Y/KneI7C/wBQ8RacqWpWytWMjXCz43fKw2lR77SKyVXxkfMUxsGBXDZj+b5W3Y56Z2/rQBtSaPeMHC38i7icHJ4BA5+oIP50i6TqiPAf7SX902cgEbx/tc1m2d94stb6a7vrAzWgiXEEO0sWO0cHPUHdW9rlneXU+lS2dvI/k3G6bbIF+XBBzk89qAKdho95JI3m6g7IZXYBMgjPbPpkVvaDplxY7o5bwzqwGC2cjAA/pXB2HhbX4IdRN2bq43FfKQSAMHLEE5U8qA2cnB4rfstE8Q2fi8ahE0k9jEGAhaUfOuwBQD1zkdCMUAd20EfkEgbe2alsYyrHkmkkG6EE/KcDI6/hU9qCB29zQBZQcZxilCgdqBjFLQAUyRdykdKfQelAGVcIfNPyE+4FFWZA280UAWytIUyadmigClcxNy3XHrVK4jYR78c+la5UkHd07VSul25LYwOmKAMO8Ex+5jA65poYhlU4x7HpVq6V2k3c7fQVVVduWkQKM9D3oAdK6qAZOnbnpUOzONoIOee9XRtkjGVXB6ZHFNEK5xgYoArum9WjbaFI6D1rD1G31db1zamVoltmKAKuPMzwK6uGNdxGAfwo2sr9BjNAGHpFzrDQT/aNOETpHmMA53t6UxtX1mF41udKMQkcIGALAZ78fjXVwxrtzgE/yqcou3t/hQByBuvEcko/0AIOduRweDjPP0qWO810XMazaaNhKhirdARz+VdQyrkDr7YqvclVGNpGO+KAOdkl1h7xs24ihQPtIOd552/h0rNFz4k+61ojDcDnOCoxyMA+ua6DWtN/tKKLbdy2+x926P8Ai9jWU3hnEa/8Ta8yoHPrQAlrd6x9nnkurJECxbkAO7c3pUB1DXFmkYWsLRtwgLj5SB0/+t2qe38MqjqBql4QDnG7jv8A406XwyJLX7M19N/rjLuAAJJHSgDNm1rXra13y6bGz7iDs54zwcDrxirb6nrkKKXs4XDgnjggDocZyf8A69Zeu6fb2l9Zxz312q+TsLK3JwRzj1q9ZyaM00DjUbp3iYFdy88kcE/hQAWtxrxvGW5tIfJaTg7xlR6e9E15r6tIv2W18sS4Qq3JTnkjPXpUGo/2Kt/JDNd3scsTyDKjC5PJ+uN361mTro6zD/T7x5FZVyVyhYUAblpda0bebzbWASiLcm3oW/u9abHe+IXQBtNh77iHHp1HNZCXOjpp6QHUrslCFaSMnBJBPf2qeRdLh0+K4F3d7plEiITwwTg5/SgC5aXWtR2UpvLaMOqAR5I+dj681PBcam2kyyXMKR3JcCFAQARxxnP1qgZ9HGjNafabtombzPMK9MYHB+v86qQ/2K1qYzf3giGCpIyeDnj06UAacd54iEnz2EKoccDqOTk9fTFO/tDXhCEkgtXmKBvLVsHrz3+nNUtNfSTN5lvqF3JsSR3D9cY5/GqscljHb6lNZyTyEIkBdzyGY4GKANyyuNX+xP51qhnGAuXHzZP86kX+0004yOIzdtMPk4Kqme3rxWGZdGk8xY9Qu/tMuCNo5ycYxTpo9Pt7j7PeXkwni2hmTo2OeR77qALxvPEflndYW27LY2vnoOKqRajrDyx+Zb25V34YE4VR1OQfb9aihudOjkuYpby7VnHlLznIPORj61TuYNJjhgf+0rhoZQzBSAB8pyePrQBsG/1x3by7O18vBKt5mQT2qWC48QfaBG9hCYt4DEH+Hjkc/WuWMWnrcWjWuoTNE8w8zePlPcDHXvXbXWn4uZr9Z5CzW5jEYbCY9aAIGutYW7ljhs45YgxAYsMgfTPpVeK61zcy+RBKFkYFi3KjsCBWPMbNbNJpL64tpZofMjffvz1HOPoanjbS9JvI7u4vbh5fJEzqqfLg8Zx+BoA076bUGsImht4jcEfvFZvumqbjUTY2gg2y3ZRXmYMM5yMjHp1/KqjvoEt1JPJf3JyxYrtyB8wP5Zp1v/YXmxtHqN47KVCgL1HPX2oAfdXWtxhfMtIh0TBf7zce9RW15rjNKv2KMMqlgobOcevPFXL2XR98OsPdXDDc0iIV4JAwf51l30WmRObi4vbm2kkTziqDO1XOcZ70AdEt1qH9kbobXF2pA8tsAH369Ky3vtfknjWW0jSPzl3MpGSmeep9M1DOdMvtQt4BeXMeYtiOn8RXP+FUduhMolbVLzKn+JewYnn60Aa2ozasl6zWdoi28WCGJADjHQ/41ma7qGtXug6ja2tvZu0lu+0hwwHBzkZ554rdTXdNitfIJlnkVQCGUAn61g3dro17ZvbxahdxyiCYjbHtIySTz7HI/CgDA+D114iTwmscNrF5cF3KojDcFfcnnOa7i71DWFt7dvs8CSEv5iMeM/w854rz34Y3mgyeFmja8uF8q4liVoVK5yAeffv+NdHdR6LDdxLJe3H76NZI5EGSwOOMdvu/rQBsT3/iPZGDZ28bMFGA2QW5yBzUcWqazI89u0VvvSM5PTDEkBepz2NVbJ9JRxqEGoXNybR48pgAcnAP69aqTXGg3TvcTXl5FLI7MyIAdpz60ATo3ido2yFAEe0Bcckk89fpV9rvWoxbpBaxecYi0gY9Hzjg5x71QI02yURNcXcsM8C5bIGFbPzD3GKmhstHktI7hLi9kgEgiweSSuWzz9KANrSbrXHnja8W3SNgwKDGQQoxzn1zVrzNcKXMzpCGWICBAwCls8k/hisTTToMtrDGJr0pudlLRnJyCD/+uktptClBt2nvo0SMbctuLL1/A84oA2bq+1z90trDa42L5hLglW7gc881VnvPEWB5aWwPfJH49/pWclzoMNyZhPcPEiMu3GDkkZ5H+etV5ZNCjR5Ea6lJdTtZscAjofy4oA3rOfXPOuJHMG9o1ESCQFcgnd+OP5VH52rNYvJ9shE7yEttcbQm3AxnpzWbpLaQtxNdRi5VrNTLjcCGVsfrzVcSaFHcHyU1CSUc4BGOAT39hQBvWF14ilVWElm0bchgwztz29a0NRl1JtPeOErFP5jKMsFJUg4P8qwp7XRbRIlh+2PLMibBu4+Y8c1Z1WHTpdXmVprlJreJXlHUMoGMD3oAUXfiOONFkmtNxZUXGCWy2Mnn0p+ux6zHqIuIbyOGAEbQ8oCnG3OR+f51BY/8I/uM0cF45D7lLnnIw3AP0qXU7rTJrZ0lhumdS7JuG3IY5PPp0oAfNJ4iEYkkubOEDhiCCAT0z7UT3OvRGRpLyz2DO3LLyOO3rjNamn6DpsmmyLC8zxXAUk78kYOeD9aWXwlpuxdyzHClQS/qMUAUry41R3LWtxaiMKMFmGM45z+NUJbrX4bck32nM2cE7hxyOlbD+E9PMLQ7pyCdzEv1NQr4S09XR98x2MSq+ZxnqaAKcyeKmU+U8IyDkgj8McfSpreLxArEmSExgD5WwWByc8/TFdLDGx2r29qkkhOPujH1oA5J5PEEl7cx24jSBHwhcD5hgdPxzVWax8UTyl/MiGeCqkAHHf2rsZIl2jj25NIqvjbn347UAcv9n8VJK3l/ZiuOOnXFdXAsmyMyABiBux606MYYjaME9as/KeOCKAFXZnk8HirUEaYPJI7VAqx47DjtU0Dddvy4PfmgCaWNCo9KeqBcYycc9aY8i4wce9OjJY8A49c0ATA4TNOXnnmkUfJyKVelAC0HpRQTgUAUpC289evpRUTsjOSc9e9FAF6SNicrIy8/WgGUHB2kUUUAM88eZ5ZBBPpTJGjKncGPHeiigCKSy8wD5hgdqqTaW+NokU/XPFFFAFNYjG/ksckHseKUyBHwVziiigCxboZWKxnaetMCukzbsfKfWiigC3G4BHWnPMqHlSRRRQAw3AQ52nrxUE83mKTjFFFABC+5cYwe9Nl2rk85NFFAFaO4RbuOIq2ZFLAj2/8A11Ydjv46ZoooAb5UUjgyxRsR0JXOKjltrdSJFt4sjn7g6UUUAZ+pW9rOxW4t0dXB3cYzmqsotg3lC1i2xkbQVH0oooAtRW9myKPssXT+4KlkW2UKn2aMqp+UbRxRRQBNHFAyn9xHhuSNoxS/Z7VIyRbRdefkHWiigCvFb26v5ohRD0+VQOKbJFa/dW3j29xtGOKKKADyrVRvFug299ozTo0tpz5rQqc92QZoooAfPZ2pj/494uv9wVGNPtFQGSCNlTIA2DABoooAbNY2yOGSCID/AHBThIMbCMjoR60UUANmW18gbrZCqjptHSs+9jtGVGNupIG0ZUcD0oooAo2aWtuZIYbeMKz72BQct61sxfY41RvskeTwGCDIxRRQBHK9oF2/Zl2jkLtGBTRBbThma2ibHy/MgPHpRRQAyRIISTHCiHAOVQZqleJYzRtHPZxOuCQuwUUUAQ2U1jIiBLGJRjAyoPA4FU9bu7WPT7iRLVVZY3XIAzyOaKKAOZ+Gt7azWV3C1nHtWYEAoO6DNdfMbKR1Bs4xsA2/IOPSiigBs1zZx25jjs41R+o2DnHrVa8aFrYxxQpC+MK4QHafXmiigDWsZraS2QyW6O8aYJMY5q40trGFVbZQGO7AUDn1oooAkgu7dlVvs+DjjAHFSQz2qybVtlHqdo5oooARri2eYj7MvA5+Uc08tbuNzW6dcD5RxRRQA1orV42jeBGRuGUqMGpIngO0LCBx6YoooAtxMrAN5ag/SlmZI23GMMccn1oooAsQ4wDtXBGcYqZ9nkhigOB6UUUARIyqMgEA9qmH7xh6elFFADZ5Au5Tnj0qjLcAA/KTRRQBYt2CKJMe/wBankmXIBSiigCCYqSWXIzVdiqzPtyCAM+9FFACxSMqk1J5rEgMAT60UUAW4WZ3CjjtU8abOM+5oooAsFUbHXp6VLGn8QOKKKAHjcO9KGbGeMUUUAPooooAbsX+6DRRRQB//9k="/>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036027" y="1809135"/>
            <a:ext cx="7374680"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15600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8956-99F9-4EBF-8859-F35E8F9B2A93}"/>
              </a:ext>
            </a:extLst>
          </p:cNvPr>
          <p:cNvSpPr>
            <a:spLocks noGrp="1"/>
          </p:cNvSpPr>
          <p:nvPr>
            <p:ph type="title"/>
          </p:nvPr>
        </p:nvSpPr>
        <p:spPr/>
        <p:txBody>
          <a:bodyPr/>
          <a:lstStyle/>
          <a:p>
            <a:r>
              <a:rPr lang="en-GB">
                <a:cs typeface="Calibri Light"/>
              </a:rPr>
              <a:t>Birth of Cinema: Kinetoscope</a:t>
            </a:r>
            <a:endParaRPr lang="en-GB" i="1">
              <a:cs typeface="Calibri Light"/>
            </a:endParaRPr>
          </a:p>
        </p:txBody>
      </p:sp>
      <p:pic>
        <p:nvPicPr>
          <p:cNvPr id="4" name="Picture 4" descr="A person standing in front of a building&#10;&#10;Description automatically generated">
            <a:extLst>
              <a:ext uri="{FF2B5EF4-FFF2-40B4-BE49-F238E27FC236}">
                <a16:creationId xmlns:a16="http://schemas.microsoft.com/office/drawing/2014/main" id="{E881BC00-8261-4CE4-BCB0-0C644C033FB1}"/>
              </a:ext>
            </a:extLst>
          </p:cNvPr>
          <p:cNvPicPr>
            <a:picLocks noGrp="1" noChangeAspect="1"/>
          </p:cNvPicPr>
          <p:nvPr>
            <p:ph idx="1"/>
          </p:nvPr>
        </p:nvPicPr>
        <p:blipFill>
          <a:blip r:embed="rId2"/>
          <a:stretch>
            <a:fillRect/>
          </a:stretch>
        </p:blipFill>
        <p:spPr>
          <a:xfrm>
            <a:off x="689610" y="1696243"/>
            <a:ext cx="3584665" cy="4779918"/>
          </a:xfrm>
        </p:spPr>
      </p:pic>
      <p:pic>
        <p:nvPicPr>
          <p:cNvPr id="5" name="Picture 5" descr="A picture containing photo, outdoor, train, posing&#10;&#10;Description automatically generated">
            <a:extLst>
              <a:ext uri="{FF2B5EF4-FFF2-40B4-BE49-F238E27FC236}">
                <a16:creationId xmlns:a16="http://schemas.microsoft.com/office/drawing/2014/main" id="{E23CAC1B-A167-4FBD-868D-E81ADBA46EEA}"/>
              </a:ext>
            </a:extLst>
          </p:cNvPr>
          <p:cNvPicPr>
            <a:picLocks noChangeAspect="1"/>
          </p:cNvPicPr>
          <p:nvPr/>
        </p:nvPicPr>
        <p:blipFill>
          <a:blip r:embed="rId3"/>
          <a:stretch>
            <a:fillRect/>
          </a:stretch>
        </p:blipFill>
        <p:spPr>
          <a:xfrm>
            <a:off x="4415246" y="1690327"/>
            <a:ext cx="3500845" cy="4783631"/>
          </a:xfrm>
          <a:prstGeom prst="rect">
            <a:avLst/>
          </a:prstGeom>
        </p:spPr>
      </p:pic>
      <p:sp>
        <p:nvSpPr>
          <p:cNvPr id="3" name="AutoShape 2" descr="https://ukc-powerpoint.officeapps.live.com/pods/GetClipboardImage.ashx?Id=d4e45124-8c4d-4b51-896c-64e0d126d716&amp;DC=GUK2&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3226481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3CE8D-95B6-4CA7-887B-D891EAE8377E}"/>
              </a:ext>
            </a:extLst>
          </p:cNvPr>
          <p:cNvSpPr>
            <a:spLocks noGrp="1"/>
          </p:cNvSpPr>
          <p:nvPr>
            <p:ph type="title"/>
          </p:nvPr>
        </p:nvSpPr>
        <p:spPr/>
        <p:txBody>
          <a:bodyPr/>
          <a:lstStyle/>
          <a:p>
            <a:pPr algn="ctr"/>
            <a:r>
              <a:rPr lang="en-GB">
                <a:cs typeface="Calibri Light"/>
              </a:rPr>
              <a:t>Lumiere Brothers</a:t>
            </a:r>
          </a:p>
        </p:txBody>
      </p:sp>
      <p:pic>
        <p:nvPicPr>
          <p:cNvPr id="4" name="Picture 4" descr="A group of people in uniform&#10;&#10;Description automatically generated">
            <a:extLst>
              <a:ext uri="{FF2B5EF4-FFF2-40B4-BE49-F238E27FC236}">
                <a16:creationId xmlns:a16="http://schemas.microsoft.com/office/drawing/2014/main" id="{65A77793-0B5F-46CC-B091-4D2F66D1D4B4}"/>
              </a:ext>
            </a:extLst>
          </p:cNvPr>
          <p:cNvPicPr>
            <a:picLocks noGrp="1" noChangeAspect="1"/>
          </p:cNvPicPr>
          <p:nvPr>
            <p:ph idx="1"/>
          </p:nvPr>
        </p:nvPicPr>
        <p:blipFill>
          <a:blip r:embed="rId2"/>
          <a:stretch>
            <a:fillRect/>
          </a:stretch>
        </p:blipFill>
        <p:spPr>
          <a:xfrm>
            <a:off x="628650" y="2029619"/>
            <a:ext cx="7886700" cy="3943350"/>
          </a:xfrm>
        </p:spPr>
      </p:pic>
    </p:spTree>
    <p:extLst>
      <p:ext uri="{BB962C8B-B14F-4D97-AF65-F5344CB8AC3E}">
        <p14:creationId xmlns:p14="http://schemas.microsoft.com/office/powerpoint/2010/main" val="18808598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A43B7-B1F7-411F-84FD-1AF8E4F9441F}"/>
              </a:ext>
            </a:extLst>
          </p:cNvPr>
          <p:cNvSpPr>
            <a:spLocks noGrp="1"/>
          </p:cNvSpPr>
          <p:nvPr>
            <p:ph type="title"/>
          </p:nvPr>
        </p:nvSpPr>
        <p:spPr/>
        <p:txBody>
          <a:bodyPr/>
          <a:lstStyle/>
          <a:p>
            <a:pPr algn="ctr"/>
            <a:r>
              <a:rPr lang="en-GB">
                <a:ea typeface="+mj-lt"/>
                <a:cs typeface="+mj-lt"/>
              </a:rPr>
              <a:t>Georges </a:t>
            </a:r>
            <a:r>
              <a:rPr lang="en-GB" err="1">
                <a:ea typeface="+mj-lt"/>
                <a:cs typeface="+mj-lt"/>
              </a:rPr>
              <a:t>Méliès</a:t>
            </a:r>
            <a:r>
              <a:rPr lang="en-GB">
                <a:ea typeface="+mj-lt"/>
                <a:cs typeface="+mj-lt"/>
              </a:rPr>
              <a:t> </a:t>
            </a:r>
            <a:endParaRPr lang="en-US">
              <a:cs typeface="Calibri Light" panose="020F0302020204030204"/>
            </a:endParaRPr>
          </a:p>
        </p:txBody>
      </p:sp>
      <p:pic>
        <p:nvPicPr>
          <p:cNvPr id="4" name="Picture 4" descr="An old photo of a person in a suit and tie&#10;&#10;Description automatically generated">
            <a:extLst>
              <a:ext uri="{FF2B5EF4-FFF2-40B4-BE49-F238E27FC236}">
                <a16:creationId xmlns:a16="http://schemas.microsoft.com/office/drawing/2014/main" id="{894EF81E-0B29-4AC5-B431-EFD34676E6EA}"/>
              </a:ext>
            </a:extLst>
          </p:cNvPr>
          <p:cNvPicPr>
            <a:picLocks noGrp="1" noChangeAspect="1"/>
          </p:cNvPicPr>
          <p:nvPr>
            <p:ph idx="1"/>
          </p:nvPr>
        </p:nvPicPr>
        <p:blipFill>
          <a:blip r:embed="rId2"/>
          <a:stretch>
            <a:fillRect/>
          </a:stretch>
        </p:blipFill>
        <p:spPr>
          <a:xfrm>
            <a:off x="628650" y="1931035"/>
            <a:ext cx="7886700" cy="4140517"/>
          </a:xfrm>
        </p:spPr>
      </p:pic>
    </p:spTree>
    <p:extLst>
      <p:ext uri="{BB962C8B-B14F-4D97-AF65-F5344CB8AC3E}">
        <p14:creationId xmlns:p14="http://schemas.microsoft.com/office/powerpoint/2010/main" val="17215037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8701B-D6B6-464D-A5E1-A878E0A97B86}"/>
              </a:ext>
            </a:extLst>
          </p:cNvPr>
          <p:cNvSpPr>
            <a:spLocks noGrp="1"/>
          </p:cNvSpPr>
          <p:nvPr>
            <p:ph type="title"/>
          </p:nvPr>
        </p:nvSpPr>
        <p:spPr/>
        <p:txBody>
          <a:bodyPr/>
          <a:lstStyle/>
          <a:p>
            <a:endParaRPr lang="en-GB"/>
          </a:p>
        </p:txBody>
      </p:sp>
      <p:pic>
        <p:nvPicPr>
          <p:cNvPr id="4" name="Picture 4" descr="Text&#10;&#10;Description automatically generated">
            <a:extLst>
              <a:ext uri="{FF2B5EF4-FFF2-40B4-BE49-F238E27FC236}">
                <a16:creationId xmlns:a16="http://schemas.microsoft.com/office/drawing/2014/main" id="{15F70571-37E3-409D-9623-FE6E87F3C90E}"/>
              </a:ext>
            </a:extLst>
          </p:cNvPr>
          <p:cNvPicPr>
            <a:picLocks noGrp="1" noChangeAspect="1"/>
          </p:cNvPicPr>
          <p:nvPr>
            <p:ph idx="1"/>
          </p:nvPr>
        </p:nvPicPr>
        <p:blipFill>
          <a:blip r:embed="rId2"/>
          <a:stretch>
            <a:fillRect/>
          </a:stretch>
        </p:blipFill>
        <p:spPr>
          <a:xfrm>
            <a:off x="470051" y="140516"/>
            <a:ext cx="5800334" cy="4351338"/>
          </a:xfrm>
        </p:spPr>
      </p:pic>
      <p:pic>
        <p:nvPicPr>
          <p:cNvPr id="5" name="Picture 5" descr="A person that is standing in the dark&#10;&#10;Description automatically generated">
            <a:extLst>
              <a:ext uri="{FF2B5EF4-FFF2-40B4-BE49-F238E27FC236}">
                <a16:creationId xmlns:a16="http://schemas.microsoft.com/office/drawing/2014/main" id="{DE2E1FDB-9896-47EE-8387-064F5FD5F1DE}"/>
              </a:ext>
            </a:extLst>
          </p:cNvPr>
          <p:cNvPicPr>
            <a:picLocks noChangeAspect="1"/>
          </p:cNvPicPr>
          <p:nvPr/>
        </p:nvPicPr>
        <p:blipFill>
          <a:blip r:embed="rId3"/>
          <a:stretch>
            <a:fillRect/>
          </a:stretch>
        </p:blipFill>
        <p:spPr>
          <a:xfrm>
            <a:off x="3892731" y="3977683"/>
            <a:ext cx="4911634" cy="2756175"/>
          </a:xfrm>
          <a:prstGeom prst="rect">
            <a:avLst/>
          </a:prstGeom>
        </p:spPr>
      </p:pic>
    </p:spTree>
    <p:extLst>
      <p:ext uri="{BB962C8B-B14F-4D97-AF65-F5344CB8AC3E}">
        <p14:creationId xmlns:p14="http://schemas.microsoft.com/office/powerpoint/2010/main" val="34775528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24373-C127-4F69-A24D-C59A7CD5B412}"/>
              </a:ext>
            </a:extLst>
          </p:cNvPr>
          <p:cNvSpPr>
            <a:spLocks noGrp="1"/>
          </p:cNvSpPr>
          <p:nvPr>
            <p:ph type="title"/>
          </p:nvPr>
        </p:nvSpPr>
        <p:spPr/>
        <p:txBody>
          <a:bodyPr/>
          <a:lstStyle/>
          <a:p>
            <a:pPr algn="ctr"/>
            <a:r>
              <a:rPr lang="en-GB" i="1">
                <a:cs typeface="Calibri Light"/>
              </a:rPr>
              <a:t>Musketeers of Pig Alley </a:t>
            </a:r>
            <a:r>
              <a:rPr lang="en-GB">
                <a:cs typeface="Calibri Light"/>
              </a:rPr>
              <a:t>(1912)</a:t>
            </a:r>
          </a:p>
        </p:txBody>
      </p:sp>
      <p:pic>
        <p:nvPicPr>
          <p:cNvPr id="7" name="Picture 7" descr="A person wearing a hat standing in front of a brick building&#10;&#10;Description automatically generated">
            <a:extLst>
              <a:ext uri="{FF2B5EF4-FFF2-40B4-BE49-F238E27FC236}">
                <a16:creationId xmlns:a16="http://schemas.microsoft.com/office/drawing/2014/main" id="{9817CAE4-7CFE-4A33-9445-17A0637F3253}"/>
              </a:ext>
            </a:extLst>
          </p:cNvPr>
          <p:cNvPicPr>
            <a:picLocks noGrp="1" noChangeAspect="1"/>
          </p:cNvPicPr>
          <p:nvPr>
            <p:ph idx="1"/>
          </p:nvPr>
        </p:nvPicPr>
        <p:blipFill>
          <a:blip r:embed="rId2"/>
          <a:stretch>
            <a:fillRect/>
          </a:stretch>
        </p:blipFill>
        <p:spPr>
          <a:xfrm>
            <a:off x="252548" y="1578134"/>
            <a:ext cx="3936274" cy="2952205"/>
          </a:xfrm>
        </p:spPr>
      </p:pic>
      <p:pic>
        <p:nvPicPr>
          <p:cNvPr id="8" name="Picture 8" descr="A group of people walking down a street&#10;&#10;Description automatically generated">
            <a:extLst>
              <a:ext uri="{FF2B5EF4-FFF2-40B4-BE49-F238E27FC236}">
                <a16:creationId xmlns:a16="http://schemas.microsoft.com/office/drawing/2014/main" id="{D864B9DD-3BE0-4F62-A9C2-7574F0F4A9DE}"/>
              </a:ext>
            </a:extLst>
          </p:cNvPr>
          <p:cNvPicPr>
            <a:picLocks noChangeAspect="1"/>
          </p:cNvPicPr>
          <p:nvPr/>
        </p:nvPicPr>
        <p:blipFill>
          <a:blip r:embed="rId3"/>
          <a:stretch>
            <a:fillRect/>
          </a:stretch>
        </p:blipFill>
        <p:spPr>
          <a:xfrm>
            <a:off x="4049486" y="3050178"/>
            <a:ext cx="4820194" cy="3448594"/>
          </a:xfrm>
          <a:prstGeom prst="rect">
            <a:avLst/>
          </a:prstGeom>
        </p:spPr>
      </p:pic>
      <p:sp>
        <p:nvSpPr>
          <p:cNvPr id="5" name="Rectangle 1"/>
          <p:cNvSpPr>
            <a:spLocks noChangeArrowheads="1"/>
          </p:cNvSpPr>
          <p:nvPr/>
        </p:nvSpPr>
        <p:spPr bwMode="auto">
          <a:xfrm>
            <a:off x="252548" y="5214526"/>
            <a:ext cx="3193438"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dirty="0" smtClean="0">
                <a:cs typeface="Arial" panose="020B0604020202020204" pitchFamily="34" charset="0"/>
              </a:rPr>
              <a:t>Directed by DW Griffith </a:t>
            </a:r>
            <a:r>
              <a:rPr kumimoji="0" lang="en-US" altLang="en-US" sz="1400" b="0" i="0" u="none" strike="noStrike" cap="none" normalizeH="0" baseline="0" dirty="0" smtClean="0">
                <a:ln>
                  <a:noFill/>
                </a:ln>
                <a:effectLst/>
                <a:latin typeface="Arial" panose="020B0604020202020204" pitchFamily="34" charset="0"/>
                <a:cs typeface="Arial" panose="020B0604020202020204" pitchFamily="34" charset="0"/>
              </a:rPr>
              <a:t>(1875 –1948)</a:t>
            </a:r>
            <a:r>
              <a:rPr kumimoji="0" lang="en-US" altLang="en-US" sz="1000" b="0" i="0" u="none" strike="noStrike" cap="none" normalizeH="0" baseline="0" dirty="0" smtClean="0">
                <a:ln>
                  <a:noFill/>
                </a:ln>
                <a:solidFill>
                  <a:srgbClr val="4D5156"/>
                </a:solidFill>
                <a:effectLst/>
                <a:latin typeface="Arial" panose="020B0604020202020204" pitchFamily="34" charset="0"/>
                <a:cs typeface="Arial" panose="020B0604020202020204" pitchFamily="34" charset="0"/>
              </a:rPr>
              <a:t> </a:t>
            </a:r>
            <a:r>
              <a:rPr kumimoji="0" lang="en-US" altLang="en-US" sz="900" b="0" i="0" u="none" strike="noStrike" cap="none" normalizeH="0" baseline="0" dirty="0" smtClean="0">
                <a:ln>
                  <a:noFill/>
                </a:ln>
                <a:solidFill>
                  <a:schemeClr val="tx1"/>
                </a:solidFill>
                <a:effectLst/>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707196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1525130"/>
          </a:xfrm>
          <a:prstGeom prst="rect">
            <a:avLst/>
          </a:prstGeom>
          <a:noFill/>
        </p:spPr>
        <p:txBody>
          <a:bodyPr wrap="square" lIns="360000" tIns="360000" rIns="360000" bIns="360000" rtlCol="0">
            <a:spAutoFit/>
          </a:bodyPr>
          <a:lstStyle/>
          <a:p>
            <a:pPr algn="r"/>
            <a:r>
              <a:rPr lang="en-GB" b="1" dirty="0" smtClean="0">
                <a:solidFill>
                  <a:prstClr val="black"/>
                </a:solidFill>
                <a:effectLst>
                  <a:outerShdw blurRad="38100" dist="38100" dir="2700000" algn="tl">
                    <a:srgbClr val="000000">
                      <a:alpha val="43137"/>
                    </a:srgbClr>
                  </a:outerShdw>
                </a:effectLst>
              </a:rPr>
              <a:t>Turn-of-20</a:t>
            </a:r>
            <a:r>
              <a:rPr lang="en-GB" b="1" baseline="30000" dirty="0" smtClean="0">
                <a:solidFill>
                  <a:prstClr val="black"/>
                </a:solidFill>
                <a:effectLst>
                  <a:outerShdw blurRad="38100" dist="38100" dir="2700000" algn="tl">
                    <a:srgbClr val="000000">
                      <a:alpha val="43137"/>
                    </a:srgbClr>
                  </a:outerShdw>
                </a:effectLst>
              </a:rPr>
              <a:t>th</a:t>
            </a:r>
            <a:r>
              <a:rPr lang="en-GB" b="1" dirty="0" smtClean="0">
                <a:solidFill>
                  <a:prstClr val="black"/>
                </a:solidFill>
                <a:effectLst>
                  <a:outerShdw blurRad="38100" dist="38100" dir="2700000" algn="tl">
                    <a:srgbClr val="000000">
                      <a:alpha val="43137"/>
                    </a:srgbClr>
                  </a:outerShdw>
                </a:effectLst>
              </a:rPr>
              <a:t>-Century Mass Media/Culture</a:t>
            </a:r>
          </a:p>
          <a:p>
            <a:pPr algn="just"/>
            <a:endParaRPr lang="en-GB" b="1" dirty="0">
              <a:solidFill>
                <a:prstClr val="black"/>
              </a:solidFill>
              <a:effectLst>
                <a:outerShdw blurRad="38100" dist="38100" dir="2700000" algn="tl">
                  <a:srgbClr val="000000">
                    <a:alpha val="43137"/>
                  </a:srgbClr>
                </a:outerShdw>
              </a:effectLst>
            </a:endParaRPr>
          </a:p>
          <a:p>
            <a:pPr algn="just"/>
            <a:endParaRPr lang="en-GB" sz="1650" dirty="0" smtClean="0">
              <a:solidFill>
                <a:prstClr val="black"/>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245" y="762564"/>
            <a:ext cx="3597755" cy="264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1" y="0"/>
            <a:ext cx="4139952" cy="26566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7670" y="4653641"/>
            <a:ext cx="9224258" cy="2450580"/>
          </a:xfrm>
          <a:prstGeom prst="rect">
            <a:avLst/>
          </a:prstGeom>
        </p:spPr>
        <p:txBody>
          <a:bodyPr wrap="square" lIns="360000" tIns="360000" rIns="360000" bIns="360000">
            <a:spAutoFit/>
          </a:bodyPr>
          <a:lstStyle/>
          <a:p>
            <a:pPr marL="285750" indent="-285750">
              <a:buFont typeface="Arial" panose="020B0604020202020204" pitchFamily="34" charset="0"/>
              <a:buChar char="•"/>
            </a:pPr>
            <a:r>
              <a:rPr lang="en-GB" sz="1600" dirty="0" smtClean="0">
                <a:solidFill>
                  <a:prstClr val="black"/>
                </a:solidFill>
              </a:rPr>
              <a:t>Cinema’s symbiosis with other mass media,  mass entertainment: e.g. Thomas </a:t>
            </a:r>
            <a:r>
              <a:rPr lang="en-GB" sz="1600" dirty="0">
                <a:solidFill>
                  <a:prstClr val="black"/>
                </a:solidFill>
              </a:rPr>
              <a:t>Edison’s </a:t>
            </a:r>
            <a:r>
              <a:rPr lang="en-GB" sz="1600" i="1" dirty="0" smtClean="0">
                <a:solidFill>
                  <a:prstClr val="black"/>
                </a:solidFill>
              </a:rPr>
              <a:t>Leonard-Cushing fight</a:t>
            </a:r>
            <a:r>
              <a:rPr lang="en-GB" sz="1600" dirty="0" smtClean="0">
                <a:solidFill>
                  <a:prstClr val="black"/>
                </a:solidFill>
              </a:rPr>
              <a:t> </a:t>
            </a:r>
            <a:r>
              <a:rPr lang="en-GB" sz="1600" dirty="0">
                <a:solidFill>
                  <a:prstClr val="black"/>
                </a:solidFill>
              </a:rPr>
              <a:t>(</a:t>
            </a:r>
            <a:r>
              <a:rPr lang="en-GB" sz="1600" dirty="0">
                <a:solidFill>
                  <a:prstClr val="black"/>
                </a:solidFill>
                <a:hlinkClick r:id="rId5"/>
              </a:rPr>
              <a:t>https://www.loc.gov/item/00694127</a:t>
            </a:r>
            <a:r>
              <a:rPr lang="en-GB" sz="1600" dirty="0" smtClean="0">
                <a:solidFill>
                  <a:prstClr val="black"/>
                </a:solidFill>
              </a:rPr>
              <a:t>); American </a:t>
            </a:r>
            <a:r>
              <a:rPr lang="en-GB" sz="1600" dirty="0" err="1">
                <a:solidFill>
                  <a:prstClr val="black"/>
                </a:solidFill>
              </a:rPr>
              <a:t>Mutoscope</a:t>
            </a:r>
            <a:r>
              <a:rPr lang="en-GB" sz="1600" dirty="0">
                <a:solidFill>
                  <a:prstClr val="black"/>
                </a:solidFill>
              </a:rPr>
              <a:t> </a:t>
            </a:r>
            <a:r>
              <a:rPr lang="en-GB" sz="1600" dirty="0" smtClean="0">
                <a:solidFill>
                  <a:prstClr val="black"/>
                </a:solidFill>
              </a:rPr>
              <a:t> &amp; Biograph, </a:t>
            </a:r>
            <a:r>
              <a:rPr lang="en-GB" sz="1600" i="1" dirty="0" smtClean="0">
                <a:solidFill>
                  <a:prstClr val="black"/>
                </a:solidFill>
              </a:rPr>
              <a:t>Shooting </a:t>
            </a:r>
            <a:r>
              <a:rPr lang="en-GB" sz="1600" i="1" dirty="0">
                <a:solidFill>
                  <a:prstClr val="black"/>
                </a:solidFill>
              </a:rPr>
              <a:t>the </a:t>
            </a:r>
            <a:r>
              <a:rPr lang="en-GB" sz="1600" i="1" dirty="0" smtClean="0">
                <a:solidFill>
                  <a:prstClr val="black"/>
                </a:solidFill>
              </a:rPr>
              <a:t>Chutes</a:t>
            </a:r>
            <a:r>
              <a:rPr lang="en-GB" sz="1600" dirty="0" smtClean="0">
                <a:solidFill>
                  <a:prstClr val="black"/>
                </a:solidFill>
              </a:rPr>
              <a:t> </a:t>
            </a:r>
            <a:r>
              <a:rPr lang="en-GB" sz="1600" dirty="0">
                <a:solidFill>
                  <a:prstClr val="black"/>
                </a:solidFill>
              </a:rPr>
              <a:t>(</a:t>
            </a:r>
            <a:r>
              <a:rPr lang="en-GB" sz="1600" dirty="0">
                <a:solidFill>
                  <a:prstClr val="black"/>
                </a:solidFill>
                <a:hlinkClick r:id="rId6"/>
              </a:rPr>
              <a:t>https://www.loc.gov/item/00563608</a:t>
            </a:r>
            <a:r>
              <a:rPr lang="en-GB" sz="1600" dirty="0" smtClean="0">
                <a:solidFill>
                  <a:prstClr val="black"/>
                </a:solidFill>
                <a:hlinkClick r:id="rId6"/>
              </a:rPr>
              <a:t>/</a:t>
            </a:r>
            <a:r>
              <a:rPr lang="en-GB" sz="1600" dirty="0" smtClean="0">
                <a:solidFill>
                  <a:prstClr val="black"/>
                </a:solidFill>
              </a:rPr>
              <a:t>)</a:t>
            </a:r>
          </a:p>
          <a:p>
            <a:pPr marL="285750" indent="-285750">
              <a:buFont typeface="Arial" panose="020B0604020202020204" pitchFamily="34" charset="0"/>
              <a:buChar char="•"/>
            </a:pPr>
            <a:r>
              <a:rPr lang="en-GB" sz="1600" dirty="0" smtClean="0">
                <a:solidFill>
                  <a:prstClr val="black"/>
                </a:solidFill>
              </a:rPr>
              <a:t>Cinema a modern technological innovation, and a medium for representing and dramatizing  technological modernity itself: e.g. Lumière Brothers, </a:t>
            </a:r>
            <a:r>
              <a:rPr lang="en-GB" sz="1600" i="1" dirty="0" smtClean="0">
                <a:solidFill>
                  <a:prstClr val="black"/>
                </a:solidFill>
              </a:rPr>
              <a:t>Arrival </a:t>
            </a:r>
            <a:r>
              <a:rPr lang="en-GB" sz="1600" i="1" dirty="0">
                <a:solidFill>
                  <a:prstClr val="black"/>
                </a:solidFill>
              </a:rPr>
              <a:t>of a Train at La </a:t>
            </a:r>
            <a:r>
              <a:rPr lang="en-GB" sz="1600" i="1" dirty="0" err="1">
                <a:solidFill>
                  <a:prstClr val="black"/>
                </a:solidFill>
              </a:rPr>
              <a:t>Ciotat</a:t>
            </a:r>
            <a:r>
              <a:rPr lang="en-GB" sz="1600" dirty="0" smtClean="0">
                <a:solidFill>
                  <a:prstClr val="black"/>
                </a:solidFill>
              </a:rPr>
              <a:t>’(</a:t>
            </a:r>
            <a:r>
              <a:rPr lang="en-GB" sz="1600" dirty="0">
                <a:solidFill>
                  <a:prstClr val="black"/>
                </a:solidFill>
                <a:hlinkClick r:id="rId7"/>
              </a:rPr>
              <a:t>https://www.youtube.com/watch?v=1dgLEDdFddk</a:t>
            </a:r>
            <a:r>
              <a:rPr lang="en-GB" sz="1600" dirty="0">
                <a:solidFill>
                  <a:prstClr val="black"/>
                </a:solidFill>
              </a:rPr>
              <a:t>) </a:t>
            </a:r>
            <a:r>
              <a:rPr lang="en-GB" sz="1600" i="1" dirty="0" smtClean="0">
                <a:solidFill>
                  <a:prstClr val="black"/>
                </a:solidFill>
              </a:rPr>
              <a:t>Workers </a:t>
            </a:r>
            <a:r>
              <a:rPr lang="en-GB" sz="1600" i="1" dirty="0">
                <a:solidFill>
                  <a:prstClr val="black"/>
                </a:solidFill>
              </a:rPr>
              <a:t>Leaving </a:t>
            </a:r>
            <a:r>
              <a:rPr lang="en-GB" sz="1600" i="1" dirty="0" smtClean="0">
                <a:solidFill>
                  <a:prstClr val="black"/>
                </a:solidFill>
              </a:rPr>
              <a:t>Factory</a:t>
            </a:r>
            <a:r>
              <a:rPr lang="en-GB" sz="1600" dirty="0" smtClean="0">
                <a:solidFill>
                  <a:prstClr val="black"/>
                </a:solidFill>
              </a:rPr>
              <a:t>(</a:t>
            </a:r>
            <a:r>
              <a:rPr lang="en-GB" sz="1600" dirty="0" smtClean="0">
                <a:solidFill>
                  <a:prstClr val="black"/>
                </a:solidFill>
                <a:hlinkClick r:id="rId8"/>
              </a:rPr>
              <a:t>https</a:t>
            </a:r>
            <a:r>
              <a:rPr lang="en-GB" sz="1600" dirty="0">
                <a:solidFill>
                  <a:prstClr val="black"/>
                </a:solidFill>
                <a:hlinkClick r:id="rId8"/>
              </a:rPr>
              <a:t>://</a:t>
            </a:r>
            <a:r>
              <a:rPr lang="en-GB" sz="1600" dirty="0" smtClean="0">
                <a:solidFill>
                  <a:prstClr val="black"/>
                </a:solidFill>
                <a:hlinkClick r:id="rId8"/>
              </a:rPr>
              <a:t>www.youtube.com/watch?v=DEQeIRLxaM4</a:t>
            </a:r>
            <a:r>
              <a:rPr lang="en-GB" sz="1600" dirty="0" smtClean="0">
                <a:solidFill>
                  <a:prstClr val="black"/>
                </a:solidFill>
              </a:rPr>
              <a:t>)</a:t>
            </a:r>
            <a:endParaRPr lang="en-GB" sz="1600" dirty="0">
              <a:solidFill>
                <a:prstClr val="black"/>
              </a:solidFill>
            </a:endParaRPr>
          </a:p>
        </p:txBody>
      </p:sp>
      <p:pic>
        <p:nvPicPr>
          <p:cNvPr id="1026"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711221" y="3375322"/>
            <a:ext cx="5501141" cy="1430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016" y="2340413"/>
            <a:ext cx="1803549"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821565" y="2341870"/>
            <a:ext cx="1889656" cy="2465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1115092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Birth of a Nation </a:t>
            </a:r>
            <a:r>
              <a:rPr lang="en-US" i="1" dirty="0"/>
              <a:t>as </a:t>
            </a:r>
            <a:r>
              <a:rPr lang="en-US" dirty="0"/>
              <a:t>History</a:t>
            </a:r>
            <a:endParaRPr lang="en-GB" dirty="0"/>
          </a:p>
        </p:txBody>
      </p:sp>
      <p:sp>
        <p:nvSpPr>
          <p:cNvPr id="3" name="Content Placeholder 2"/>
          <p:cNvSpPr>
            <a:spLocks noGrp="1"/>
          </p:cNvSpPr>
          <p:nvPr>
            <p:ph idx="1"/>
          </p:nvPr>
        </p:nvSpPr>
        <p:spPr/>
        <p:txBody>
          <a:bodyPr>
            <a:normAutofit/>
          </a:bodyPr>
          <a:lstStyle/>
          <a:p>
            <a:pPr marL="0" indent="0">
              <a:buNone/>
            </a:pPr>
            <a:r>
              <a:rPr lang="en-GB" sz="3600">
                <a:solidFill>
                  <a:srgbClr val="7030A0"/>
                </a:solidFill>
                <a:latin typeface="Arial Black" panose="020B0A04020102020204" pitchFamily="34" charset="0"/>
              </a:rPr>
              <a:t>“It's like history  with lightning.  My only regret is that it is all so terribly true.”</a:t>
            </a:r>
          </a:p>
          <a:p>
            <a:pPr marL="0" indent="0">
              <a:buNone/>
            </a:pPr>
            <a:endParaRPr lang="en-GB"/>
          </a:p>
          <a:p>
            <a:pPr algn="r">
              <a:buFontTx/>
              <a:buChar char="-"/>
            </a:pPr>
            <a:r>
              <a:rPr lang="en-GB"/>
              <a:t>Quote attributed to Woodrow Wilson after a screening of </a:t>
            </a:r>
            <a:r>
              <a:rPr lang="en-GB" i="1"/>
              <a:t>The Birth of a Nation </a:t>
            </a:r>
            <a:r>
              <a:rPr lang="en-GB"/>
              <a:t>at the White House, February 1915</a:t>
            </a:r>
          </a:p>
          <a:p>
            <a:pPr marL="0" indent="0">
              <a:buNone/>
            </a:pPr>
            <a:endParaRPr lang="en-GB"/>
          </a:p>
        </p:txBody>
      </p:sp>
    </p:spTree>
    <p:extLst>
      <p:ext uri="{BB962C8B-B14F-4D97-AF65-F5344CB8AC3E}">
        <p14:creationId xmlns:p14="http://schemas.microsoft.com/office/powerpoint/2010/main" val="4877717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3BAEE-53A0-426D-8C92-CC9E78AD2F06}"/>
              </a:ext>
            </a:extLst>
          </p:cNvPr>
          <p:cNvSpPr>
            <a:spLocks noGrp="1"/>
          </p:cNvSpPr>
          <p:nvPr>
            <p:ph type="title"/>
          </p:nvPr>
        </p:nvSpPr>
        <p:spPr/>
        <p:txBody>
          <a:bodyPr/>
          <a:lstStyle/>
          <a:p>
            <a:r>
              <a:rPr lang="en-GB">
                <a:latin typeface="Arial Black"/>
                <a:cs typeface="Calibri Light"/>
              </a:rPr>
              <a:t>Spanish-American War and Early Cinema</a:t>
            </a:r>
            <a:endParaRPr lang="en-GB">
              <a:latin typeface="Arial Black"/>
            </a:endParaRPr>
          </a:p>
        </p:txBody>
      </p:sp>
      <p:pic>
        <p:nvPicPr>
          <p:cNvPr id="5" name="Picture 5" descr="A group of people standing next to a tree&#10;&#10;Description automatically generated">
            <a:extLst>
              <a:ext uri="{FF2B5EF4-FFF2-40B4-BE49-F238E27FC236}">
                <a16:creationId xmlns:a16="http://schemas.microsoft.com/office/drawing/2014/main" id="{A12BDF22-B8D3-43B8-94A3-1F2C8063435F}"/>
              </a:ext>
            </a:extLst>
          </p:cNvPr>
          <p:cNvPicPr>
            <a:picLocks noGrp="1" noChangeAspect="1"/>
          </p:cNvPicPr>
          <p:nvPr>
            <p:ph sz="half" idx="1"/>
          </p:nvPr>
        </p:nvPicPr>
        <p:blipFill>
          <a:blip r:embed="rId2"/>
          <a:stretch>
            <a:fillRect/>
          </a:stretch>
        </p:blipFill>
        <p:spPr>
          <a:xfrm>
            <a:off x="633820" y="1688079"/>
            <a:ext cx="3562350" cy="2667000"/>
          </a:xfrm>
        </p:spPr>
      </p:pic>
      <p:pic>
        <p:nvPicPr>
          <p:cNvPr id="8" name="Picture 8" descr="A group of people posing for a photo&#10;&#10;Description automatically generated">
            <a:extLst>
              <a:ext uri="{FF2B5EF4-FFF2-40B4-BE49-F238E27FC236}">
                <a16:creationId xmlns:a16="http://schemas.microsoft.com/office/drawing/2014/main" id="{9FE32968-A14F-4768-BDEC-B2BD3D2C3175}"/>
              </a:ext>
            </a:extLst>
          </p:cNvPr>
          <p:cNvPicPr>
            <a:picLocks noGrp="1" noChangeAspect="1"/>
          </p:cNvPicPr>
          <p:nvPr>
            <p:ph sz="half" idx="2"/>
          </p:nvPr>
        </p:nvPicPr>
        <p:blipFill>
          <a:blip r:embed="rId3"/>
          <a:stretch>
            <a:fillRect/>
          </a:stretch>
        </p:blipFill>
        <p:spPr>
          <a:xfrm>
            <a:off x="626201" y="4199549"/>
            <a:ext cx="3571059" cy="2725511"/>
          </a:xfrm>
        </p:spPr>
      </p:pic>
      <p:sp>
        <p:nvSpPr>
          <p:cNvPr id="6" name="TextBox 5">
            <a:extLst>
              <a:ext uri="{FF2B5EF4-FFF2-40B4-BE49-F238E27FC236}">
                <a16:creationId xmlns:a16="http://schemas.microsoft.com/office/drawing/2014/main" id="{E40D2CA1-583D-4121-A1C7-D9BE6098A517}"/>
              </a:ext>
            </a:extLst>
          </p:cNvPr>
          <p:cNvSpPr txBox="1"/>
          <p:nvPr/>
        </p:nvSpPr>
        <p:spPr>
          <a:xfrm>
            <a:off x="4375355" y="1724298"/>
            <a:ext cx="4638016" cy="4524315"/>
          </a:xfrm>
          <a:prstGeom prst="rect">
            <a:avLst/>
          </a:prstGeom>
          <a:solidFill>
            <a:schemeClr val="bg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400" b="1">
                <a:cs typeface="Arial"/>
              </a:rPr>
              <a:t>“</a:t>
            </a:r>
            <a:r>
              <a:rPr lang="en-GB" sz="2800" b="1">
                <a:solidFill>
                  <a:schemeClr val="accent5"/>
                </a:solidFill>
                <a:cs typeface="Arial"/>
              </a:rPr>
              <a:t> Within  three  years of  being ‘invented’  the cinema was already  inserting itself  into the  problematic  of the  historical record  and  re-marking  the boundaries  of fact and fiction, truth  and falsehood,  in  history</a:t>
            </a:r>
            <a:r>
              <a:rPr lang="en-GB" sz="2400" b="1">
                <a:cs typeface="Arial"/>
              </a:rPr>
              <a:t>.”</a:t>
            </a:r>
            <a:r>
              <a:rPr lang="en-US" sz="2400">
                <a:cs typeface="Arial"/>
              </a:rPr>
              <a:t>​</a:t>
            </a:r>
          </a:p>
          <a:p>
            <a:pPr algn="r"/>
            <a:r>
              <a:rPr lang="en-GB">
                <a:cs typeface="Arial"/>
              </a:rPr>
              <a:t>Nowell-Smith, 'On History and the Cinema,' pp. 161–162</a:t>
            </a:r>
          </a:p>
        </p:txBody>
      </p:sp>
    </p:spTree>
    <p:extLst>
      <p:ext uri="{BB962C8B-B14F-4D97-AF65-F5344CB8AC3E}">
        <p14:creationId xmlns:p14="http://schemas.microsoft.com/office/powerpoint/2010/main" val="16616388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A193D-25B7-4F34-8D1C-6606DC634D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2AEFB5-3BB7-4569-A7C7-163413947CCE}"/>
              </a:ext>
            </a:extLst>
          </p:cNvPr>
          <p:cNvSpPr>
            <a:spLocks noGrp="1"/>
          </p:cNvSpPr>
          <p:nvPr>
            <p:ph idx="1"/>
          </p:nvPr>
        </p:nvSpPr>
        <p:spPr/>
        <p:txBody>
          <a:bodyPr vert="horz" lIns="91440" tIns="45720" rIns="91440" bIns="45720" rtlCol="0" anchor="t">
            <a:normAutofit/>
          </a:bodyPr>
          <a:lstStyle/>
          <a:p>
            <a:r>
              <a:rPr lang="en-GB">
                <a:ea typeface="+mn-lt"/>
                <a:cs typeface="+mn-lt"/>
              </a:rPr>
              <a:t>What claims to historical accuracy does the film make? Does the film claim to </a:t>
            </a:r>
            <a:r>
              <a:rPr lang="en-GB" i="1">
                <a:ea typeface="+mn-lt"/>
                <a:cs typeface="+mn-lt"/>
              </a:rPr>
              <a:t>be</a:t>
            </a:r>
            <a:r>
              <a:rPr lang="en-GB">
                <a:ea typeface="+mn-lt"/>
                <a:cs typeface="+mn-lt"/>
              </a:rPr>
              <a:t> 'History' in any way?</a:t>
            </a:r>
          </a:p>
          <a:p>
            <a:endParaRPr lang="en-GB">
              <a:cs typeface="Calibri"/>
            </a:endParaRPr>
          </a:p>
          <a:p>
            <a:r>
              <a:rPr lang="en-GB">
                <a:cs typeface="Calibri"/>
              </a:rPr>
              <a:t>What sources was the film based on?</a:t>
            </a:r>
          </a:p>
          <a:p>
            <a:endParaRPr lang="en-GB">
              <a:cs typeface="Calibri"/>
            </a:endParaRPr>
          </a:p>
          <a:p>
            <a:r>
              <a:rPr lang="en-GB">
                <a:cs typeface="Calibri"/>
              </a:rPr>
              <a:t>What is the film's interpretation of history?</a:t>
            </a:r>
          </a:p>
        </p:txBody>
      </p:sp>
    </p:spTree>
    <p:extLst>
      <p:ext uri="{BB962C8B-B14F-4D97-AF65-F5344CB8AC3E}">
        <p14:creationId xmlns:p14="http://schemas.microsoft.com/office/powerpoint/2010/main" val="35421642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6AB1B-DE03-C04C-AAFE-51246051A823}"/>
              </a:ext>
            </a:extLst>
          </p:cNvPr>
          <p:cNvSpPr>
            <a:spLocks noGrp="1"/>
          </p:cNvSpPr>
          <p:nvPr>
            <p:ph type="title"/>
          </p:nvPr>
        </p:nvSpPr>
        <p:spPr/>
        <p:txBody>
          <a:bodyPr/>
          <a:lstStyle/>
          <a:p>
            <a:pPr algn="ctr"/>
            <a:r>
              <a:rPr lang="en-US" dirty="0" smtClean="0"/>
              <a:t>Birth of a Nation </a:t>
            </a:r>
            <a:r>
              <a:rPr lang="en-US" i="1" dirty="0" smtClean="0"/>
              <a:t>as </a:t>
            </a:r>
            <a:r>
              <a:rPr lang="en-US" dirty="0" smtClean="0"/>
              <a:t>History</a:t>
            </a:r>
            <a:endParaRPr lang="en-US" dirty="0"/>
          </a:p>
        </p:txBody>
      </p:sp>
      <p:sp>
        <p:nvSpPr>
          <p:cNvPr id="3" name="Content Placeholder 2">
            <a:extLst>
              <a:ext uri="{FF2B5EF4-FFF2-40B4-BE49-F238E27FC236}">
                <a16:creationId xmlns:a16="http://schemas.microsoft.com/office/drawing/2014/main" id="{0BE3A37B-EBAA-5445-A66E-47D12B38DA2A}"/>
              </a:ext>
            </a:extLst>
          </p:cNvPr>
          <p:cNvSpPr>
            <a:spLocks noGrp="1"/>
          </p:cNvSpPr>
          <p:nvPr>
            <p:ph idx="1"/>
          </p:nvPr>
        </p:nvSpPr>
        <p:spPr/>
        <p:txBody>
          <a:bodyPr>
            <a:normAutofit/>
          </a:bodyPr>
          <a:lstStyle/>
          <a:p>
            <a:pPr marL="0" indent="0">
              <a:buNone/>
            </a:pPr>
            <a:r>
              <a:rPr lang="en-US" b="0" i="0">
                <a:solidFill>
                  <a:srgbClr val="7030A0"/>
                </a:solidFill>
                <a:effectLst/>
                <a:latin typeface="Arial Black" panose="020B0604020202020204" pitchFamily="34" charset="0"/>
                <a:cs typeface="Arial Black" panose="020B0604020202020204" pitchFamily="34" charset="0"/>
              </a:rPr>
              <a:t>“A </a:t>
            </a:r>
            <a:r>
              <a:rPr lang="en-GB" b="0" i="0">
                <a:solidFill>
                  <a:srgbClr val="7030A0"/>
                </a:solidFill>
                <a:effectLst/>
                <a:latin typeface="Arial Black" panose="020B0604020202020204" pitchFamily="34" charset="0"/>
                <a:cs typeface="Arial Black" panose="020B0604020202020204" pitchFamily="34" charset="0"/>
              </a:rPr>
              <a:t>time will come, and in less than ten years, when the children in the public schools will be taught practically everything by moving pictures. Certainly they will never be obliged to read history again … There will be no opinions expressed. You will merely be present at the making of history.</a:t>
            </a:r>
            <a:r>
              <a:rPr lang="en-US">
                <a:solidFill>
                  <a:srgbClr val="7030A0"/>
                </a:solidFill>
                <a:latin typeface="Arial Black" panose="020B0604020202020204" pitchFamily="34" charset="0"/>
                <a:cs typeface="Arial Black" panose="020B0604020202020204" pitchFamily="34" charset="0"/>
              </a:rPr>
              <a:t>”</a:t>
            </a:r>
          </a:p>
          <a:p>
            <a:pPr marL="0" indent="0" algn="r">
              <a:buNone/>
            </a:pPr>
            <a:r>
              <a:rPr lang="en-US"/>
              <a:t>- DW Griffith</a:t>
            </a:r>
            <a:r>
              <a:rPr lang="en-GB"/>
              <a:t>, 1915</a:t>
            </a:r>
          </a:p>
          <a:p>
            <a:pPr marL="0" indent="0">
              <a:buNone/>
            </a:pPr>
            <a:endParaRPr lang="en-US">
              <a:solidFill>
                <a:srgbClr val="7030A0"/>
              </a:solidFill>
              <a:latin typeface="Arial Black" panose="020B0604020202020204" pitchFamily="34" charset="0"/>
              <a:cs typeface="Arial Black" panose="020B0604020202020204" pitchFamily="34" charset="0"/>
            </a:endParaRPr>
          </a:p>
          <a:p>
            <a:pPr marL="0" indent="0">
              <a:buNone/>
            </a:pPr>
            <a:endParaRPr lang="en-US">
              <a:solidFill>
                <a:srgbClr val="7030A0"/>
              </a:solidFill>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25085847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2622317"/>
            <a:ext cx="9144000" cy="4543461"/>
          </a:xfrm>
          <a:prstGeom prst="rect">
            <a:avLst/>
          </a:prstGeom>
          <a:solidFill>
            <a:schemeClr val="bg2"/>
          </a:solidFill>
        </p:spPr>
        <p:txBody>
          <a:bodyPr wrap="square" lIns="540000" tIns="360000" rIns="540000" bIns="360000" rtlCol="0">
            <a:spAutoFit/>
          </a:bodyPr>
          <a:lstStyle/>
          <a:p>
            <a:pPr algn="just"/>
            <a:endParaRPr lang="en-GB" sz="2000">
              <a:solidFill>
                <a:prstClr val="black"/>
              </a:solidFill>
            </a:endParaRPr>
          </a:p>
          <a:p>
            <a:pPr algn="just"/>
            <a:r>
              <a:rPr lang="en-GB" sz="2000">
                <a:solidFill>
                  <a:prstClr val="black"/>
                </a:solidFill>
              </a:rPr>
              <a:t>“ …</a:t>
            </a:r>
            <a:r>
              <a:rPr lang="en-GB" sz="2000"/>
              <a:t>To focus on the representation of war and revolution, however, or indeed on the representation of historical events of any kind, runs the risk of confining discussion within the framework of </a:t>
            </a:r>
            <a:r>
              <a:rPr lang="en-GB" sz="2000" b="1"/>
              <a:t>a basically realistic notion of the cinema</a:t>
            </a:r>
            <a:r>
              <a:rPr lang="en-GB" sz="2000"/>
              <a:t>. The issue tends to become whether a particular representation was or was not 'true' or whether 'truth' (and the spectator who assumes s/he is in presence of the truth) is being manipulated. These issues are not unimportant, because the cinema is </a:t>
            </a:r>
            <a:r>
              <a:rPr lang="en-GB" sz="2000" b="1"/>
              <a:t>a realistic medium </a:t>
            </a:r>
            <a:r>
              <a:rPr lang="en-GB" sz="2000"/>
              <a:t>– and is widely believed to be such – to the extent that it can both show what is, and can represent things that are presumed to have been. </a:t>
            </a:r>
            <a:r>
              <a:rPr lang="en-GB" sz="2000" b="1"/>
              <a:t>One of its operations is to confer a certain status of reality on what it shows</a:t>
            </a:r>
            <a:r>
              <a:rPr lang="en-GB" sz="2000"/>
              <a:t>.”</a:t>
            </a:r>
          </a:p>
          <a:p>
            <a:pPr marL="285750" indent="-285750" algn="r">
              <a:buFontTx/>
              <a:buChar char="-"/>
            </a:pPr>
            <a:r>
              <a:rPr lang="en-GB" sz="1400" err="1">
                <a:solidFill>
                  <a:prstClr val="black"/>
                </a:solidFill>
              </a:rPr>
              <a:t>Nowell</a:t>
            </a:r>
            <a:r>
              <a:rPr lang="en-GB" sz="1400">
                <a:solidFill>
                  <a:prstClr val="black"/>
                </a:solidFill>
              </a:rPr>
              <a:t>-Smith, p.163</a:t>
            </a:r>
          </a:p>
          <a:p>
            <a:pPr marL="285750" indent="-285750">
              <a:buFontTx/>
              <a:buChar char="-"/>
            </a:pPr>
            <a:endParaRPr lang="en-GB" sz="1400">
              <a:solidFill>
                <a:prstClr val="black"/>
              </a:solidFill>
            </a:endParaRPr>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4464" r="14360"/>
          <a:stretch/>
        </p:blipFill>
        <p:spPr bwMode="auto">
          <a:xfrm>
            <a:off x="4572000" y="173441"/>
            <a:ext cx="3500652" cy="28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2964" y="160963"/>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765811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63177"/>
            <a:ext cx="9144000" cy="6328565"/>
          </a:xfrm>
          <a:prstGeom prst="rect">
            <a:avLst/>
          </a:prstGeom>
          <a:solidFill>
            <a:schemeClr val="bg2"/>
          </a:solidFill>
        </p:spPr>
        <p:txBody>
          <a:bodyPr wrap="square" lIns="540000" tIns="360000" rIns="540000" bIns="360000" rtlCol="0">
            <a:spAutoFit/>
          </a:bodyPr>
          <a:lstStyle/>
          <a:p>
            <a:pPr algn="just"/>
            <a:endParaRPr lang="en-GB" sz="2800"/>
          </a:p>
          <a:p>
            <a:pPr algn="just"/>
            <a:endParaRPr lang="en-GB" sz="2800"/>
          </a:p>
          <a:p>
            <a:pPr algn="just"/>
            <a:endParaRPr lang="en-GB" sz="2800"/>
          </a:p>
          <a:p>
            <a:pPr algn="just"/>
            <a:endParaRPr lang="en-GB" sz="2800"/>
          </a:p>
          <a:p>
            <a:pPr algn="just"/>
            <a:endParaRPr lang="en-GB" sz="2800"/>
          </a:p>
          <a:p>
            <a:pPr algn="just"/>
            <a:endParaRPr lang="en-GB" sz="2800"/>
          </a:p>
          <a:p>
            <a:pPr algn="just"/>
            <a:endParaRPr lang="en-GB" sz="2800"/>
          </a:p>
          <a:p>
            <a:pPr algn="just"/>
            <a:r>
              <a:rPr lang="en-GB" sz="2000"/>
              <a:t>“</a:t>
            </a:r>
            <a:r>
              <a:rPr lang="en-GB" sz="2000" b="1">
                <a:solidFill>
                  <a:srgbClr val="FF0000"/>
                </a:solidFill>
              </a:rPr>
              <a:t>The reality effect</a:t>
            </a:r>
            <a:r>
              <a:rPr lang="en-GB" sz="2000"/>
              <a:t> of cinema is not just given by the fact of similitude or verisimilitude –  the picture which resembles a thing or mimes an event, and is, therefore, a picture ‘of’ that thing or event. </a:t>
            </a:r>
            <a:r>
              <a:rPr lang="en-GB" sz="2000" i="1"/>
              <a:t>What is also needed is belief, the willingness of the psyche to accept the word and image of the cinema with or without regard for its referential truth</a:t>
            </a:r>
            <a:r>
              <a:rPr lang="en-GB" sz="2000"/>
              <a:t>. The cinema established itself very rapidly as a picturing and narrating mechanism capable of </a:t>
            </a:r>
            <a:r>
              <a:rPr lang="en-GB" sz="2000" b="1"/>
              <a:t>imposing on its spectators belief in the reality of what they are being shown or told</a:t>
            </a:r>
            <a:r>
              <a:rPr lang="en-GB" sz="2000"/>
              <a:t>.”</a:t>
            </a:r>
          </a:p>
          <a:p>
            <a:pPr marL="285750" indent="-285750" algn="r">
              <a:buFontTx/>
              <a:buChar char="-"/>
            </a:pPr>
            <a:r>
              <a:rPr lang="en-GB" sz="1400" err="1">
                <a:solidFill>
                  <a:prstClr val="black"/>
                </a:solidFill>
              </a:rPr>
              <a:t>Nowell</a:t>
            </a:r>
            <a:r>
              <a:rPr lang="en-GB" sz="1400">
                <a:solidFill>
                  <a:prstClr val="black"/>
                </a:solidFill>
              </a:rPr>
              <a:t>-Smith, 'On History and the Cinema,' p.163 (see </a:t>
            </a:r>
            <a:r>
              <a:rPr lang="en-GB" sz="1400">
                <a:solidFill>
                  <a:prstClr val="black"/>
                </a:solidFill>
                <a:hlinkClick r:id="rId2"/>
              </a:rPr>
              <a:t>https://www.youtube.com/watch?v=oGRTEjTzgBc</a:t>
            </a:r>
            <a:r>
              <a:rPr lang="en-GB" sz="1400">
                <a:solidFill>
                  <a:prstClr val="black"/>
                </a:solidFill>
              </a:rPr>
              <a:t>)</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04325" y="3029"/>
            <a:ext cx="6083291" cy="3770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594127" y="1700808"/>
            <a:ext cx="1497814" cy="1169551"/>
          </a:xfrm>
          <a:prstGeom prst="rect">
            <a:avLst/>
          </a:prstGeom>
        </p:spPr>
        <p:txBody>
          <a:bodyPr wrap="square">
            <a:spAutoFit/>
          </a:bodyPr>
          <a:lstStyle/>
          <a:p>
            <a:r>
              <a:rPr lang="en-GB" sz="1400"/>
              <a:t>Chronophotgraphic methods, as pioneered by </a:t>
            </a:r>
            <a:r>
              <a:rPr lang="en-GB" sz="1400" err="1"/>
              <a:t>Eadweard</a:t>
            </a:r>
            <a:r>
              <a:rPr lang="en-GB" sz="1400"/>
              <a:t> Muybridge</a:t>
            </a:r>
          </a:p>
        </p:txBody>
      </p:sp>
    </p:spTree>
    <p:extLst>
      <p:ext uri="{BB962C8B-B14F-4D97-AF65-F5344CB8AC3E}">
        <p14:creationId xmlns:p14="http://schemas.microsoft.com/office/powerpoint/2010/main" val="14605352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8AB6D-3E6A-4B72-9ACB-9D30CEA08A3D}"/>
              </a:ext>
            </a:extLst>
          </p:cNvPr>
          <p:cNvSpPr>
            <a:spLocks noGrp="1"/>
          </p:cNvSpPr>
          <p:nvPr>
            <p:ph type="title"/>
          </p:nvPr>
        </p:nvSpPr>
        <p:spPr/>
        <p:txBody>
          <a:bodyPr/>
          <a:lstStyle/>
          <a:p>
            <a:endParaRPr lang="en-GB"/>
          </a:p>
        </p:txBody>
      </p:sp>
      <p:pic>
        <p:nvPicPr>
          <p:cNvPr id="4" name="Picture 4" descr="Text&#10;&#10;Description automatically generated">
            <a:extLst>
              <a:ext uri="{FF2B5EF4-FFF2-40B4-BE49-F238E27FC236}">
                <a16:creationId xmlns:a16="http://schemas.microsoft.com/office/drawing/2014/main" id="{72F3F71D-540F-4281-B245-C31FA33AF782}"/>
              </a:ext>
            </a:extLst>
          </p:cNvPr>
          <p:cNvPicPr>
            <a:picLocks noGrp="1" noChangeAspect="1"/>
          </p:cNvPicPr>
          <p:nvPr>
            <p:ph idx="1"/>
          </p:nvPr>
        </p:nvPicPr>
        <p:blipFill>
          <a:blip r:embed="rId2"/>
          <a:stretch>
            <a:fillRect/>
          </a:stretch>
        </p:blipFill>
        <p:spPr>
          <a:xfrm>
            <a:off x="802386" y="663031"/>
            <a:ext cx="7539227" cy="5540058"/>
          </a:xfrm>
        </p:spPr>
      </p:pic>
    </p:spTree>
    <p:extLst>
      <p:ext uri="{BB962C8B-B14F-4D97-AF65-F5344CB8AC3E}">
        <p14:creationId xmlns:p14="http://schemas.microsoft.com/office/powerpoint/2010/main" val="24936519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0" y="-104775"/>
            <a:ext cx="4297778" cy="6962775"/>
          </a:xfrm>
          <a:prstGeom prst="rect">
            <a:avLst/>
          </a:prstGeom>
        </p:spPr>
      </p:pic>
      <p:pic>
        <p:nvPicPr>
          <p:cNvPr id="5" name="Picture 4"/>
          <p:cNvPicPr>
            <a:picLocks noChangeAspect="1"/>
          </p:cNvPicPr>
          <p:nvPr/>
        </p:nvPicPr>
        <p:blipFill>
          <a:blip r:embed="rId3"/>
          <a:stretch>
            <a:fillRect/>
          </a:stretch>
        </p:blipFill>
        <p:spPr>
          <a:xfrm rot="5400000">
            <a:off x="4975990" y="-1121305"/>
            <a:ext cx="3210835" cy="5243896"/>
          </a:xfrm>
          <a:prstGeom prst="rect">
            <a:avLst/>
          </a:prstGeom>
        </p:spPr>
      </p:pic>
      <p:pic>
        <p:nvPicPr>
          <p:cNvPr id="6" name="Picture 5"/>
          <p:cNvPicPr>
            <a:picLocks noChangeAspect="1"/>
          </p:cNvPicPr>
          <p:nvPr/>
        </p:nvPicPr>
        <p:blipFill>
          <a:blip r:embed="rId4"/>
          <a:stretch>
            <a:fillRect/>
          </a:stretch>
        </p:blipFill>
        <p:spPr>
          <a:xfrm>
            <a:off x="3959458" y="3106061"/>
            <a:ext cx="2528427" cy="3764195"/>
          </a:xfrm>
          <a:prstGeom prst="rect">
            <a:avLst/>
          </a:prstGeom>
        </p:spPr>
      </p:pic>
      <p:sp>
        <p:nvSpPr>
          <p:cNvPr id="7" name="Rectangle 1"/>
          <p:cNvSpPr>
            <a:spLocks noChangeArrowheads="1"/>
          </p:cNvSpPr>
          <p:nvPr/>
        </p:nvSpPr>
        <p:spPr bwMode="auto">
          <a:xfrm>
            <a:off x="6656439" y="5293618"/>
            <a:ext cx="152772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effectLst/>
                <a:latin typeface="Arial" panose="020B0604020202020204" pitchFamily="34" charset="0"/>
                <a:cs typeface="Arial" panose="020B0604020202020204" pitchFamily="34" charset="0"/>
              </a:rPr>
              <a:t>Thomas</a:t>
            </a:r>
            <a:r>
              <a:rPr kumimoji="0" lang="en-US" altLang="en-US" sz="1400" b="0" i="0" u="none" strike="noStrike" cap="none" normalizeH="0" dirty="0" smtClean="0">
                <a:ln>
                  <a:noFill/>
                </a:ln>
                <a:effectLst/>
                <a:latin typeface="Arial" panose="020B0604020202020204" pitchFamily="34" charset="0"/>
                <a:cs typeface="Arial" panose="020B0604020202020204" pitchFamily="34" charset="0"/>
              </a:rPr>
              <a:t> Dixon </a:t>
            </a:r>
            <a:r>
              <a:rPr kumimoji="0" lang="en-US" altLang="en-US" sz="1400" b="0" i="0" u="none" strike="noStrike" cap="none" normalizeH="0" dirty="0" err="1" smtClean="0">
                <a:ln>
                  <a:noFill/>
                </a:ln>
                <a:effectLst/>
                <a:latin typeface="Arial" panose="020B0604020202020204" pitchFamily="34" charset="0"/>
                <a:cs typeface="Arial" panose="020B0604020202020204" pitchFamily="34" charset="0"/>
              </a:rPr>
              <a:t>jr.</a:t>
            </a:r>
            <a:endParaRPr kumimoji="0" lang="en-US" altLang="en-US" sz="1400" b="0" i="0" u="none" strike="noStrike" cap="none" normalizeH="0" baseline="0" dirty="0" smtClean="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effectLst/>
                <a:latin typeface="Arial" panose="020B0604020202020204" pitchFamily="34" charset="0"/>
                <a:cs typeface="Arial" panose="020B0604020202020204" pitchFamily="34" charset="0"/>
              </a:rPr>
              <a:t>(1864 –1946)</a:t>
            </a:r>
            <a:r>
              <a:rPr kumimoji="0" lang="en-US" altLang="en-US" sz="1000" b="0" i="0" u="none" strike="noStrike" cap="none" normalizeH="0" baseline="0" dirty="0" smtClean="0">
                <a:ln>
                  <a:noFill/>
                </a:ln>
                <a:solidFill>
                  <a:srgbClr val="4D5156"/>
                </a:solidFill>
                <a:effectLst/>
                <a:latin typeface="Arial" panose="020B0604020202020204" pitchFamily="34" charset="0"/>
                <a:cs typeface="Arial" panose="020B0604020202020204" pitchFamily="34" charset="0"/>
              </a:rPr>
              <a:t> </a:t>
            </a:r>
            <a:r>
              <a:rPr kumimoji="0" lang="en-US" altLang="en-US" sz="900" b="0" i="0" u="none" strike="noStrike" cap="none" normalizeH="0" baseline="0" dirty="0" smtClean="0">
                <a:ln>
                  <a:noFill/>
                </a:ln>
                <a:solidFill>
                  <a:schemeClr val="tx1"/>
                </a:solidFill>
                <a:effectLst/>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725017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stretch>
            <a:fillRect/>
          </a:stretch>
        </p:blipFill>
        <p:spPr>
          <a:xfrm>
            <a:off x="4859033" y="0"/>
            <a:ext cx="4406978" cy="6858000"/>
          </a:xfrm>
          <a:prstGeom prst="rect">
            <a:avLst/>
          </a:prstGeom>
        </p:spPr>
      </p:pic>
      <p:pic>
        <p:nvPicPr>
          <p:cNvPr id="4" name="Picture 3"/>
          <p:cNvPicPr>
            <a:picLocks noChangeAspect="1"/>
          </p:cNvPicPr>
          <p:nvPr/>
        </p:nvPicPr>
        <p:blipFill>
          <a:blip r:embed="rId3"/>
          <a:stretch>
            <a:fillRect/>
          </a:stretch>
        </p:blipFill>
        <p:spPr>
          <a:xfrm>
            <a:off x="-122011" y="0"/>
            <a:ext cx="4331153" cy="6874357"/>
          </a:xfrm>
          <a:prstGeom prst="rect">
            <a:avLst/>
          </a:prstGeom>
        </p:spPr>
      </p:pic>
      <p:pic>
        <p:nvPicPr>
          <p:cNvPr id="5" name="Picture 4"/>
          <p:cNvPicPr>
            <a:picLocks noChangeAspect="1"/>
          </p:cNvPicPr>
          <p:nvPr/>
        </p:nvPicPr>
        <p:blipFill>
          <a:blip r:embed="rId4"/>
          <a:stretch>
            <a:fillRect/>
          </a:stretch>
        </p:blipFill>
        <p:spPr>
          <a:xfrm>
            <a:off x="3516652" y="3433312"/>
            <a:ext cx="2110695" cy="3424688"/>
          </a:xfrm>
          <a:prstGeom prst="rect">
            <a:avLst/>
          </a:prstGeom>
        </p:spPr>
      </p:pic>
    </p:spTree>
    <p:extLst>
      <p:ext uri="{BB962C8B-B14F-4D97-AF65-F5344CB8AC3E}">
        <p14:creationId xmlns:p14="http://schemas.microsoft.com/office/powerpoint/2010/main" val="34295866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768" y="12700"/>
            <a:ext cx="3320525" cy="2182586"/>
          </a:xfrm>
        </p:spPr>
        <p:txBody>
          <a:bodyPr>
            <a:normAutofit fontScale="90000"/>
          </a:bodyPr>
          <a:lstStyle/>
          <a:p>
            <a:pPr algn="ctr"/>
            <a:r>
              <a:rPr lang="en-GB" b="1"/>
              <a:t/>
            </a:r>
            <a:br>
              <a:rPr lang="en-GB" b="1"/>
            </a:br>
            <a:r>
              <a:rPr lang="en-GB" sz="3600" b="1"/>
              <a:t>Harriet Beecher Stowe </a:t>
            </a:r>
            <a:br>
              <a:rPr lang="en-GB" sz="3600" b="1"/>
            </a:br>
            <a:r>
              <a:rPr lang="en-GB" sz="2700" b="1"/>
              <a:t>(1811–1896)</a:t>
            </a:r>
            <a:r>
              <a:rPr lang="en-GB" sz="3600" b="1"/>
              <a:t/>
            </a:r>
            <a:br>
              <a:rPr lang="en-GB" sz="3600" b="1"/>
            </a:br>
            <a:r>
              <a:rPr lang="en-GB" sz="4000" b="1"/>
              <a:t> </a:t>
            </a:r>
            <a:r>
              <a:rPr lang="en-GB" sz="2700"/>
              <a:t>“the little woman who wrote the book that started this great war”</a:t>
            </a:r>
          </a:p>
        </p:txBody>
      </p:sp>
      <p:pic>
        <p:nvPicPr>
          <p:cNvPr id="5" name="Content Placeholder 4"/>
          <p:cNvPicPr>
            <a:picLocks noGrp="1" noChangeAspect="1"/>
          </p:cNvPicPr>
          <p:nvPr>
            <p:ph idx="1"/>
          </p:nvPr>
        </p:nvPicPr>
        <p:blipFill>
          <a:blip r:embed="rId2"/>
          <a:stretch>
            <a:fillRect/>
          </a:stretch>
        </p:blipFill>
        <p:spPr>
          <a:xfrm>
            <a:off x="6742725" y="12700"/>
            <a:ext cx="2401275" cy="4169215"/>
          </a:xfrm>
          <a:prstGeom prst="rect">
            <a:avLst/>
          </a:prstGeom>
        </p:spPr>
      </p:pic>
      <p:pic>
        <p:nvPicPr>
          <p:cNvPr id="6" name="Picture 5"/>
          <p:cNvPicPr>
            <a:picLocks noChangeAspect="1"/>
          </p:cNvPicPr>
          <p:nvPr/>
        </p:nvPicPr>
        <p:blipFill>
          <a:blip r:embed="rId3"/>
          <a:stretch>
            <a:fillRect/>
          </a:stretch>
        </p:blipFill>
        <p:spPr>
          <a:xfrm>
            <a:off x="3549117" y="4616478"/>
            <a:ext cx="3048000" cy="2286000"/>
          </a:xfrm>
          <a:prstGeom prst="rect">
            <a:avLst/>
          </a:prstGeom>
        </p:spPr>
      </p:pic>
      <p:pic>
        <p:nvPicPr>
          <p:cNvPr id="7" name="Picture 6"/>
          <p:cNvPicPr>
            <a:picLocks noChangeAspect="1"/>
          </p:cNvPicPr>
          <p:nvPr/>
        </p:nvPicPr>
        <p:blipFill>
          <a:blip r:embed="rId4"/>
          <a:stretch>
            <a:fillRect/>
          </a:stretch>
        </p:blipFill>
        <p:spPr>
          <a:xfrm>
            <a:off x="6658777" y="3907352"/>
            <a:ext cx="2569170" cy="3206453"/>
          </a:xfrm>
          <a:prstGeom prst="rect">
            <a:avLst/>
          </a:prstGeom>
        </p:spPr>
      </p:pic>
      <p:pic>
        <p:nvPicPr>
          <p:cNvPr id="8" name="Picture 7"/>
          <p:cNvPicPr>
            <a:picLocks noChangeAspect="1"/>
          </p:cNvPicPr>
          <p:nvPr/>
        </p:nvPicPr>
        <p:blipFill>
          <a:blip r:embed="rId5"/>
          <a:stretch>
            <a:fillRect/>
          </a:stretch>
        </p:blipFill>
        <p:spPr>
          <a:xfrm>
            <a:off x="-13928" y="-10886"/>
            <a:ext cx="3032004" cy="6913364"/>
          </a:xfrm>
          <a:prstGeom prst="rect">
            <a:avLst/>
          </a:prstGeom>
        </p:spPr>
      </p:pic>
      <p:pic>
        <p:nvPicPr>
          <p:cNvPr id="9" name="Picture 8"/>
          <p:cNvPicPr>
            <a:picLocks noChangeAspect="1"/>
          </p:cNvPicPr>
          <p:nvPr/>
        </p:nvPicPr>
        <p:blipFill>
          <a:blip r:embed="rId6"/>
          <a:stretch>
            <a:fillRect/>
          </a:stretch>
        </p:blipFill>
        <p:spPr>
          <a:xfrm>
            <a:off x="3102024" y="2664709"/>
            <a:ext cx="1558326" cy="2228878"/>
          </a:xfrm>
          <a:prstGeom prst="rect">
            <a:avLst/>
          </a:prstGeom>
        </p:spPr>
      </p:pic>
    </p:spTree>
    <p:extLst>
      <p:ext uri="{BB962C8B-B14F-4D97-AF65-F5344CB8AC3E}">
        <p14:creationId xmlns:p14="http://schemas.microsoft.com/office/powerpoint/2010/main" val="42199822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1" y="0"/>
            <a:ext cx="3135086" cy="6830855"/>
          </a:xfrm>
          <a:prstGeom prst="rect">
            <a:avLst/>
          </a:prstGeom>
        </p:spPr>
      </p:pic>
      <p:pic>
        <p:nvPicPr>
          <p:cNvPr id="4" name="Picture 3"/>
          <p:cNvPicPr>
            <a:picLocks noChangeAspect="1"/>
          </p:cNvPicPr>
          <p:nvPr/>
        </p:nvPicPr>
        <p:blipFill>
          <a:blip r:embed="rId3"/>
          <a:stretch>
            <a:fillRect/>
          </a:stretch>
        </p:blipFill>
        <p:spPr>
          <a:xfrm>
            <a:off x="6149124" y="0"/>
            <a:ext cx="3147545" cy="6858000"/>
          </a:xfrm>
          <a:prstGeom prst="rect">
            <a:avLst/>
          </a:prstGeom>
        </p:spPr>
      </p:pic>
      <p:pic>
        <p:nvPicPr>
          <p:cNvPr id="6" name="Picture 5"/>
          <p:cNvPicPr>
            <a:picLocks noChangeAspect="1"/>
          </p:cNvPicPr>
          <p:nvPr/>
        </p:nvPicPr>
        <p:blipFill>
          <a:blip r:embed="rId4"/>
          <a:stretch>
            <a:fillRect/>
          </a:stretch>
        </p:blipFill>
        <p:spPr>
          <a:xfrm rot="5400000">
            <a:off x="3255704" y="3558182"/>
            <a:ext cx="2076114" cy="4523523"/>
          </a:xfrm>
          <a:prstGeom prst="rect">
            <a:avLst/>
          </a:prstGeom>
        </p:spPr>
      </p:pic>
      <p:pic>
        <p:nvPicPr>
          <p:cNvPr id="7" name="Picture 6"/>
          <p:cNvPicPr>
            <a:picLocks noChangeAspect="1"/>
          </p:cNvPicPr>
          <p:nvPr/>
        </p:nvPicPr>
        <p:blipFill>
          <a:blip r:embed="rId5"/>
          <a:stretch>
            <a:fillRect/>
          </a:stretch>
        </p:blipFill>
        <p:spPr>
          <a:xfrm>
            <a:off x="3555865" y="0"/>
            <a:ext cx="2264364" cy="4933689"/>
          </a:xfrm>
          <a:prstGeom prst="rect">
            <a:avLst/>
          </a:prstGeom>
        </p:spPr>
      </p:pic>
    </p:spTree>
    <p:extLst>
      <p:ext uri="{BB962C8B-B14F-4D97-AF65-F5344CB8AC3E}">
        <p14:creationId xmlns:p14="http://schemas.microsoft.com/office/powerpoint/2010/main" val="12862040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27538" y="1"/>
            <a:ext cx="4350573" cy="6858000"/>
          </a:xfrm>
          <a:prstGeom prst="rect">
            <a:avLst/>
          </a:prstGeom>
        </p:spPr>
      </p:pic>
      <p:pic>
        <p:nvPicPr>
          <p:cNvPr id="6" name="Picture 5"/>
          <p:cNvPicPr>
            <a:picLocks noChangeAspect="1"/>
          </p:cNvPicPr>
          <p:nvPr/>
        </p:nvPicPr>
        <p:blipFill>
          <a:blip r:embed="rId3"/>
          <a:stretch>
            <a:fillRect/>
          </a:stretch>
        </p:blipFill>
        <p:spPr>
          <a:xfrm>
            <a:off x="4665890" y="1"/>
            <a:ext cx="4350572" cy="6857999"/>
          </a:xfrm>
          <a:prstGeom prst="rect">
            <a:avLst/>
          </a:prstGeom>
        </p:spPr>
      </p:pic>
    </p:spTree>
    <p:extLst>
      <p:ext uri="{BB962C8B-B14F-4D97-AF65-F5344CB8AC3E}">
        <p14:creationId xmlns:p14="http://schemas.microsoft.com/office/powerpoint/2010/main" val="35703523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528557" y="-91440"/>
            <a:ext cx="6086886" cy="6947653"/>
          </a:xfrm>
          <a:prstGeom prst="rect">
            <a:avLst/>
          </a:prstGeom>
        </p:spPr>
      </p:pic>
      <p:pic>
        <p:nvPicPr>
          <p:cNvPr id="6" name="Picture 6" descr="Text&#10;&#10;Description automatically generated">
            <a:extLst>
              <a:ext uri="{FF2B5EF4-FFF2-40B4-BE49-F238E27FC236}">
                <a16:creationId xmlns:a16="http://schemas.microsoft.com/office/drawing/2014/main" id="{2362FE4A-0856-42F8-8D31-5D3F17A360DD}"/>
              </a:ext>
            </a:extLst>
          </p:cNvPr>
          <p:cNvPicPr>
            <a:picLocks noChangeAspect="1"/>
          </p:cNvPicPr>
          <p:nvPr/>
        </p:nvPicPr>
        <p:blipFill>
          <a:blip r:embed="rId3"/>
          <a:stretch>
            <a:fillRect/>
          </a:stretch>
        </p:blipFill>
        <p:spPr>
          <a:xfrm>
            <a:off x="1528354" y="3385268"/>
            <a:ext cx="6087291" cy="3444618"/>
          </a:xfrm>
          <a:prstGeom prst="rect">
            <a:avLst/>
          </a:prstGeom>
        </p:spPr>
      </p:pic>
    </p:spTree>
    <p:extLst>
      <p:ext uri="{BB962C8B-B14F-4D97-AF65-F5344CB8AC3E}">
        <p14:creationId xmlns:p14="http://schemas.microsoft.com/office/powerpoint/2010/main" val="41574362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159658"/>
            <a:ext cx="5364964" cy="7153287"/>
          </a:xfrm>
          <a:prstGeom prst="rect">
            <a:avLst/>
          </a:prstGeom>
        </p:spPr>
      </p:pic>
      <p:pic>
        <p:nvPicPr>
          <p:cNvPr id="5" name="Picture 4"/>
          <p:cNvPicPr>
            <a:picLocks noChangeAspect="1"/>
          </p:cNvPicPr>
          <p:nvPr/>
        </p:nvPicPr>
        <p:blipFill>
          <a:blip r:embed="rId3"/>
          <a:stretch>
            <a:fillRect/>
          </a:stretch>
        </p:blipFill>
        <p:spPr>
          <a:xfrm>
            <a:off x="5364964" y="0"/>
            <a:ext cx="3779036" cy="4659086"/>
          </a:xfrm>
          <a:prstGeom prst="rect">
            <a:avLst/>
          </a:prstGeom>
        </p:spPr>
      </p:pic>
    </p:spTree>
    <p:extLst>
      <p:ext uri="{BB962C8B-B14F-4D97-AF65-F5344CB8AC3E}">
        <p14:creationId xmlns:p14="http://schemas.microsoft.com/office/powerpoint/2010/main" val="41714468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097018" y="1866543"/>
            <a:ext cx="4418332" cy="4679400"/>
          </a:xfrm>
          <a:solidFill>
            <a:schemeClr val="bg2"/>
          </a:solidFill>
        </p:spPr>
        <p:txBody>
          <a:bodyPr>
            <a:normAutofit fontScale="77500" lnSpcReduction="20000"/>
          </a:bodyPr>
          <a:lstStyle/>
          <a:p>
            <a:r>
              <a:rPr lang="en-GB"/>
              <a:t>Dixon was an acquaintance of Woodrow Wilson (1856–1924, pictured)  as a graduate student at John Hopkins University, Baltimore</a:t>
            </a:r>
          </a:p>
          <a:p>
            <a:endParaRPr lang="en-GB"/>
          </a:p>
          <a:p>
            <a:r>
              <a:rPr lang="en-GB"/>
              <a:t>Wilson had successful academic career (e.g. President of Princeton University) before entering politics</a:t>
            </a:r>
          </a:p>
          <a:p>
            <a:endParaRPr lang="en-GB"/>
          </a:p>
          <a:p>
            <a:r>
              <a:rPr lang="en-GB"/>
              <a:t>Governor of New Jersey (1911–1913)</a:t>
            </a:r>
          </a:p>
          <a:p>
            <a:endParaRPr lang="en-GB"/>
          </a:p>
          <a:p>
            <a:r>
              <a:rPr lang="en-GB"/>
              <a:t>President of the United States (1913–1921)</a:t>
            </a:r>
          </a:p>
          <a:p>
            <a:endParaRPr lang="en-GB"/>
          </a:p>
          <a:p>
            <a:endParaRPr lang="en-GB"/>
          </a:p>
        </p:txBody>
      </p:sp>
      <p:pic>
        <p:nvPicPr>
          <p:cNvPr id="1026" name="Picture 2" descr="Johns Hopkins University logo.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9088" y="365126"/>
            <a:ext cx="6628947" cy="114970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304800" y="1866543"/>
            <a:ext cx="3589019" cy="4486274"/>
          </a:xfrm>
          <a:prstGeom prst="rect">
            <a:avLst/>
          </a:prstGeom>
        </p:spPr>
      </p:pic>
    </p:spTree>
    <p:extLst>
      <p:ext uri="{BB962C8B-B14F-4D97-AF65-F5344CB8AC3E}">
        <p14:creationId xmlns:p14="http://schemas.microsoft.com/office/powerpoint/2010/main" val="27987753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 name="Picture 8" descr="A group of people around each other&#10;&#10;Description automatically generated">
            <a:extLst>
              <a:ext uri="{FF2B5EF4-FFF2-40B4-BE49-F238E27FC236}">
                <a16:creationId xmlns:a16="http://schemas.microsoft.com/office/drawing/2014/main" id="{64C133FB-661D-46AE-9344-4F89141F31C3}"/>
              </a:ext>
            </a:extLst>
          </p:cNvPr>
          <p:cNvPicPr>
            <a:picLocks noGrp="1" noChangeAspect="1"/>
          </p:cNvPicPr>
          <p:nvPr>
            <p:ph idx="1"/>
          </p:nvPr>
        </p:nvPicPr>
        <p:blipFill>
          <a:blip r:embed="rId2"/>
          <a:stretch>
            <a:fillRect/>
          </a:stretch>
        </p:blipFill>
        <p:spPr>
          <a:xfrm>
            <a:off x="3991001" y="218893"/>
            <a:ext cx="5028603" cy="2940551"/>
          </a:xfrm>
        </p:spPr>
      </p:pic>
      <p:pic>
        <p:nvPicPr>
          <p:cNvPr id="7" name="Content Placeholder 3" descr="Text&#10;&#10;Description automatically generated">
            <a:extLst>
              <a:ext uri="{FF2B5EF4-FFF2-40B4-BE49-F238E27FC236}">
                <a16:creationId xmlns:a16="http://schemas.microsoft.com/office/drawing/2014/main" id="{900B9D97-22B9-4450-9829-D94A0C51DCD6}"/>
              </a:ext>
            </a:extLst>
          </p:cNvPr>
          <p:cNvPicPr>
            <a:picLocks noChangeAspect="1"/>
          </p:cNvPicPr>
          <p:nvPr/>
        </p:nvPicPr>
        <p:blipFill rotWithShape="1">
          <a:blip r:embed="rId3"/>
          <a:srcRect t="49718" r="-215" b="-188"/>
          <a:stretch/>
        </p:blipFill>
        <p:spPr>
          <a:xfrm>
            <a:off x="1711437" y="3461656"/>
            <a:ext cx="6099978" cy="3506543"/>
          </a:xfrm>
          <a:prstGeom prst="rect">
            <a:avLst/>
          </a:prstGeom>
        </p:spPr>
      </p:pic>
      <p:pic>
        <p:nvPicPr>
          <p:cNvPr id="10" name="Picture 10" descr="Text&#10;&#10;Description automatically generated">
            <a:extLst>
              <a:ext uri="{FF2B5EF4-FFF2-40B4-BE49-F238E27FC236}">
                <a16:creationId xmlns:a16="http://schemas.microsoft.com/office/drawing/2014/main" id="{BCCF0D57-7C19-4ACC-AA2F-03E6C1CA2D8E}"/>
              </a:ext>
            </a:extLst>
          </p:cNvPr>
          <p:cNvPicPr>
            <a:picLocks noChangeAspect="1"/>
          </p:cNvPicPr>
          <p:nvPr/>
        </p:nvPicPr>
        <p:blipFill>
          <a:blip r:embed="rId4"/>
          <a:stretch>
            <a:fillRect/>
          </a:stretch>
        </p:blipFill>
        <p:spPr>
          <a:xfrm>
            <a:off x="-143691" y="215179"/>
            <a:ext cx="4245428" cy="2926796"/>
          </a:xfrm>
          <a:prstGeom prst="rect">
            <a:avLst/>
          </a:prstGeom>
        </p:spPr>
      </p:pic>
    </p:spTree>
    <p:extLst>
      <p:ext uri="{BB962C8B-B14F-4D97-AF65-F5344CB8AC3E}">
        <p14:creationId xmlns:p14="http://schemas.microsoft.com/office/powerpoint/2010/main" val="24330962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a:t>African Americans and </a:t>
            </a:r>
            <a:r>
              <a:rPr lang="en-GB" sz="3200" b="1" i="1"/>
              <a:t>The Birth of a Nation</a:t>
            </a:r>
            <a:endParaRPr lang="en-GB" sz="3200" b="1"/>
          </a:p>
        </p:txBody>
      </p:sp>
      <p:pic>
        <p:nvPicPr>
          <p:cNvPr id="4" name="Content Placeholder 3"/>
          <p:cNvPicPr>
            <a:picLocks noGrp="1" noChangeAspect="1"/>
          </p:cNvPicPr>
          <p:nvPr>
            <p:ph idx="1"/>
          </p:nvPr>
        </p:nvPicPr>
        <p:blipFill>
          <a:blip r:embed="rId2"/>
          <a:stretch>
            <a:fillRect/>
          </a:stretch>
        </p:blipFill>
        <p:spPr>
          <a:xfrm>
            <a:off x="342900" y="1367717"/>
            <a:ext cx="7104358" cy="3998267"/>
          </a:xfrm>
          <a:prstGeom prst="rect">
            <a:avLst/>
          </a:prstGeom>
        </p:spPr>
      </p:pic>
      <p:sp>
        <p:nvSpPr>
          <p:cNvPr id="5" name="Rectangle 4"/>
          <p:cNvSpPr/>
          <p:nvPr/>
        </p:nvSpPr>
        <p:spPr>
          <a:xfrm>
            <a:off x="342900" y="5588120"/>
            <a:ext cx="4572000" cy="923330"/>
          </a:xfrm>
          <a:prstGeom prst="rect">
            <a:avLst/>
          </a:prstGeom>
        </p:spPr>
        <p:txBody>
          <a:bodyPr>
            <a:spAutoFit/>
          </a:bodyPr>
          <a:lstStyle/>
          <a:p>
            <a:r>
              <a:rPr lang="en-GB"/>
              <a:t>Members of the National Association for the Advancement of </a:t>
            </a:r>
            <a:r>
              <a:rPr lang="en-GB" err="1"/>
              <a:t>Colored</a:t>
            </a:r>
            <a:r>
              <a:rPr lang="en-GB"/>
              <a:t> People (NAACP) protesting screening of </a:t>
            </a:r>
            <a:r>
              <a:rPr lang="en-GB" i="1"/>
              <a:t>Birth</a:t>
            </a:r>
            <a:r>
              <a:rPr lang="en-GB"/>
              <a:t>, 1947</a:t>
            </a:r>
          </a:p>
        </p:txBody>
      </p:sp>
      <p:pic>
        <p:nvPicPr>
          <p:cNvPr id="6" name="Picture 5"/>
          <p:cNvPicPr>
            <a:picLocks noChangeAspect="1"/>
          </p:cNvPicPr>
          <p:nvPr/>
        </p:nvPicPr>
        <p:blipFill>
          <a:blip r:embed="rId3"/>
          <a:stretch>
            <a:fillRect/>
          </a:stretch>
        </p:blipFill>
        <p:spPr>
          <a:xfrm>
            <a:off x="5814727" y="1367717"/>
            <a:ext cx="3329273" cy="1743075"/>
          </a:xfrm>
          <a:prstGeom prst="rect">
            <a:avLst/>
          </a:prstGeom>
        </p:spPr>
      </p:pic>
      <p:pic>
        <p:nvPicPr>
          <p:cNvPr id="7" name="Picture 6"/>
          <p:cNvPicPr>
            <a:picLocks noChangeAspect="1"/>
          </p:cNvPicPr>
          <p:nvPr/>
        </p:nvPicPr>
        <p:blipFill rotWithShape="1">
          <a:blip r:embed="rId4"/>
          <a:srcRect l="61300" t="47869" r="17400" b="11989"/>
          <a:stretch/>
        </p:blipFill>
        <p:spPr>
          <a:xfrm>
            <a:off x="6966892" y="3714750"/>
            <a:ext cx="2028825" cy="2152651"/>
          </a:xfrm>
          <a:prstGeom prst="rect">
            <a:avLst/>
          </a:prstGeom>
        </p:spPr>
      </p:pic>
    </p:spTree>
    <p:extLst>
      <p:ext uri="{BB962C8B-B14F-4D97-AF65-F5344CB8AC3E}">
        <p14:creationId xmlns:p14="http://schemas.microsoft.com/office/powerpoint/2010/main" val="27325727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3C2E5-384F-4521-BF13-9108D068B7FB}"/>
              </a:ext>
            </a:extLst>
          </p:cNvPr>
          <p:cNvSpPr>
            <a:spLocks noGrp="1"/>
          </p:cNvSpPr>
          <p:nvPr>
            <p:ph type="title"/>
          </p:nvPr>
        </p:nvSpPr>
        <p:spPr/>
        <p:txBody>
          <a:bodyPr/>
          <a:lstStyle/>
          <a:p>
            <a:endParaRPr lang="en-GB"/>
          </a:p>
        </p:txBody>
      </p:sp>
      <p:pic>
        <p:nvPicPr>
          <p:cNvPr id="4" name="Picture 4">
            <a:extLst>
              <a:ext uri="{FF2B5EF4-FFF2-40B4-BE49-F238E27FC236}">
                <a16:creationId xmlns:a16="http://schemas.microsoft.com/office/drawing/2014/main" id="{CD29B8C4-A610-4FF2-AE50-CA85E210D984}"/>
              </a:ext>
            </a:extLst>
          </p:cNvPr>
          <p:cNvPicPr>
            <a:picLocks noGrp="1" noChangeAspect="1"/>
          </p:cNvPicPr>
          <p:nvPr>
            <p:ph idx="1"/>
          </p:nvPr>
        </p:nvPicPr>
        <p:blipFill>
          <a:blip r:embed="rId2"/>
          <a:stretch>
            <a:fillRect/>
          </a:stretch>
        </p:blipFill>
        <p:spPr>
          <a:xfrm>
            <a:off x="864480" y="545465"/>
            <a:ext cx="7545668" cy="5592309"/>
          </a:xfrm>
        </p:spPr>
      </p:pic>
    </p:spTree>
    <p:extLst>
      <p:ext uri="{BB962C8B-B14F-4D97-AF65-F5344CB8AC3E}">
        <p14:creationId xmlns:p14="http://schemas.microsoft.com/office/powerpoint/2010/main" val="20988509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4175449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a:blip r:embed="rId2"/>
          <a:stretch>
            <a:fillRect/>
          </a:stretch>
        </p:blipFill>
        <p:spPr>
          <a:xfrm>
            <a:off x="1" y="0"/>
            <a:ext cx="3044970" cy="4748981"/>
          </a:xfrm>
          <a:prstGeom prst="rect">
            <a:avLst/>
          </a:prstGeom>
        </p:spPr>
      </p:pic>
      <p:pic>
        <p:nvPicPr>
          <p:cNvPr id="6" name="Picture 5"/>
          <p:cNvPicPr>
            <a:picLocks noChangeAspect="1"/>
          </p:cNvPicPr>
          <p:nvPr/>
        </p:nvPicPr>
        <p:blipFill>
          <a:blip r:embed="rId3"/>
          <a:stretch>
            <a:fillRect/>
          </a:stretch>
        </p:blipFill>
        <p:spPr>
          <a:xfrm>
            <a:off x="2154719" y="2406009"/>
            <a:ext cx="3993226" cy="4352921"/>
          </a:xfrm>
          <a:prstGeom prst="rect">
            <a:avLst/>
          </a:prstGeom>
        </p:spPr>
      </p:pic>
      <p:sp>
        <p:nvSpPr>
          <p:cNvPr id="7" name="Content Placeholder 6"/>
          <p:cNvSpPr>
            <a:spLocks noGrp="1"/>
          </p:cNvSpPr>
          <p:nvPr>
            <p:ph idx="1"/>
          </p:nvPr>
        </p:nvSpPr>
        <p:spPr/>
        <p:txBody>
          <a:bodyPr/>
          <a:lstStyle/>
          <a:p>
            <a:endParaRPr lang="en-GB" dirty="0"/>
          </a:p>
        </p:txBody>
      </p:sp>
      <p:pic>
        <p:nvPicPr>
          <p:cNvPr id="8" name="Content Placeholder 3"/>
          <p:cNvPicPr>
            <a:picLocks noChangeAspect="1"/>
          </p:cNvPicPr>
          <p:nvPr/>
        </p:nvPicPr>
        <p:blipFill>
          <a:blip r:embed="rId4"/>
          <a:stretch>
            <a:fillRect/>
          </a:stretch>
        </p:blipFill>
        <p:spPr>
          <a:xfrm>
            <a:off x="5435729" y="-101564"/>
            <a:ext cx="2203424" cy="3575244"/>
          </a:xfrm>
          <a:prstGeom prst="rect">
            <a:avLst/>
          </a:prstGeom>
        </p:spPr>
      </p:pic>
      <p:pic>
        <p:nvPicPr>
          <p:cNvPr id="9" name="Picture 8"/>
          <p:cNvPicPr>
            <a:picLocks noChangeAspect="1"/>
          </p:cNvPicPr>
          <p:nvPr/>
        </p:nvPicPr>
        <p:blipFill>
          <a:blip r:embed="rId5"/>
          <a:stretch>
            <a:fillRect/>
          </a:stretch>
        </p:blipFill>
        <p:spPr>
          <a:xfrm>
            <a:off x="6866955" y="3473680"/>
            <a:ext cx="2277045" cy="3384320"/>
          </a:xfrm>
          <a:prstGeom prst="rect">
            <a:avLst/>
          </a:prstGeom>
        </p:spPr>
      </p:pic>
    </p:spTree>
    <p:extLst>
      <p:ext uri="{BB962C8B-B14F-4D97-AF65-F5344CB8AC3E}">
        <p14:creationId xmlns:p14="http://schemas.microsoft.com/office/powerpoint/2010/main" val="352371652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rotWithShape="1">
          <a:blip r:embed="rId2"/>
          <a:srcRect r="953" b="41499"/>
          <a:stretch/>
        </p:blipFill>
        <p:spPr>
          <a:xfrm>
            <a:off x="0" y="791603"/>
            <a:ext cx="4552950" cy="3533921"/>
          </a:xfrm>
          <a:prstGeom prst="rect">
            <a:avLst/>
          </a:prstGeom>
        </p:spPr>
      </p:pic>
      <p:pic>
        <p:nvPicPr>
          <p:cNvPr id="10" name="Content Placeholder 9"/>
          <p:cNvPicPr>
            <a:picLocks noGrp="1" noChangeAspect="1"/>
          </p:cNvPicPr>
          <p:nvPr>
            <p:ph idx="1"/>
          </p:nvPr>
        </p:nvPicPr>
        <p:blipFill rotWithShape="1">
          <a:blip r:embed="rId3"/>
          <a:srcRect l="4094" t="1" r="8187" b="8259"/>
          <a:stretch/>
        </p:blipFill>
        <p:spPr>
          <a:xfrm>
            <a:off x="4198937" y="2117166"/>
            <a:ext cx="4945063" cy="1685917"/>
          </a:xfrm>
          <a:prstGeom prst="rect">
            <a:avLst/>
          </a:prstGeom>
        </p:spPr>
      </p:pic>
      <p:pic>
        <p:nvPicPr>
          <p:cNvPr id="9" name="Picture 8"/>
          <p:cNvPicPr>
            <a:picLocks noChangeAspect="1"/>
          </p:cNvPicPr>
          <p:nvPr/>
        </p:nvPicPr>
        <p:blipFill>
          <a:blip r:embed="rId4"/>
          <a:stretch>
            <a:fillRect/>
          </a:stretch>
        </p:blipFill>
        <p:spPr>
          <a:xfrm>
            <a:off x="3981450" y="4752001"/>
            <a:ext cx="5162550" cy="1942598"/>
          </a:xfrm>
          <a:prstGeom prst="rect">
            <a:avLst/>
          </a:prstGeom>
        </p:spPr>
      </p:pic>
    </p:spTree>
    <p:extLst>
      <p:ext uri="{BB962C8B-B14F-4D97-AF65-F5344CB8AC3E}">
        <p14:creationId xmlns:p14="http://schemas.microsoft.com/office/powerpoint/2010/main" val="11465688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917339" y="365126"/>
            <a:ext cx="7309322" cy="6176963"/>
          </a:xfrm>
          <a:prstGeom prst="rect">
            <a:avLst/>
          </a:prstGeom>
        </p:spPr>
      </p:pic>
    </p:spTree>
    <p:extLst>
      <p:ext uri="{BB962C8B-B14F-4D97-AF65-F5344CB8AC3E}">
        <p14:creationId xmlns:p14="http://schemas.microsoft.com/office/powerpoint/2010/main" val="383037780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276350" y="0"/>
            <a:ext cx="6212867" cy="6858000"/>
          </a:xfrm>
          <a:prstGeom prst="rect">
            <a:avLst/>
          </a:prstGeom>
        </p:spPr>
      </p:pic>
    </p:spTree>
    <p:extLst>
      <p:ext uri="{BB962C8B-B14F-4D97-AF65-F5344CB8AC3E}">
        <p14:creationId xmlns:p14="http://schemas.microsoft.com/office/powerpoint/2010/main" val="39977079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58057" y="2722472"/>
            <a:ext cx="3175069" cy="4135528"/>
          </a:xfrm>
          <a:prstGeom prst="rect">
            <a:avLst/>
          </a:prstGeom>
        </p:spPr>
      </p:pic>
      <p:pic>
        <p:nvPicPr>
          <p:cNvPr id="4" name="Picture 3"/>
          <p:cNvPicPr>
            <a:picLocks noChangeAspect="1"/>
          </p:cNvPicPr>
          <p:nvPr/>
        </p:nvPicPr>
        <p:blipFill>
          <a:blip r:embed="rId3"/>
          <a:stretch>
            <a:fillRect/>
          </a:stretch>
        </p:blipFill>
        <p:spPr>
          <a:xfrm>
            <a:off x="58057" y="0"/>
            <a:ext cx="9027886" cy="2722472"/>
          </a:xfrm>
          <a:prstGeom prst="rect">
            <a:avLst/>
          </a:prstGeom>
        </p:spPr>
      </p:pic>
      <p:sp>
        <p:nvSpPr>
          <p:cNvPr id="6" name="Rectangle 5"/>
          <p:cNvSpPr/>
          <p:nvPr/>
        </p:nvSpPr>
        <p:spPr>
          <a:xfrm>
            <a:off x="3478616" y="6488668"/>
            <a:ext cx="2941511" cy="369332"/>
          </a:xfrm>
          <a:prstGeom prst="rect">
            <a:avLst/>
          </a:prstGeom>
        </p:spPr>
        <p:txBody>
          <a:bodyPr wrap="none">
            <a:spAutoFit/>
          </a:bodyPr>
          <a:lstStyle/>
          <a:p>
            <a:r>
              <a:rPr lang="en-GB" b="1"/>
              <a:t>Oscar </a:t>
            </a:r>
            <a:r>
              <a:rPr lang="en-GB" b="1" err="1"/>
              <a:t>Micheaux</a:t>
            </a:r>
            <a:r>
              <a:rPr lang="en-GB" b="1"/>
              <a:t> (1884-1951)</a:t>
            </a:r>
          </a:p>
        </p:txBody>
      </p:sp>
      <p:pic>
        <p:nvPicPr>
          <p:cNvPr id="7" name="Picture 6"/>
          <p:cNvPicPr>
            <a:picLocks noChangeAspect="1"/>
          </p:cNvPicPr>
          <p:nvPr/>
        </p:nvPicPr>
        <p:blipFill>
          <a:blip r:embed="rId4"/>
          <a:stretch>
            <a:fillRect/>
          </a:stretch>
        </p:blipFill>
        <p:spPr>
          <a:xfrm>
            <a:off x="3375396" y="2716542"/>
            <a:ext cx="5768604" cy="3772126"/>
          </a:xfrm>
          <a:prstGeom prst="rect">
            <a:avLst/>
          </a:prstGeom>
        </p:spPr>
      </p:pic>
    </p:spTree>
    <p:extLst>
      <p:ext uri="{BB962C8B-B14F-4D97-AF65-F5344CB8AC3E}">
        <p14:creationId xmlns:p14="http://schemas.microsoft.com/office/powerpoint/2010/main" val="395442390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h1E0NrcnwAE"/>
          <p:cNvPicPr>
            <a:picLocks noGrp="1" noRot="1" noChangeAspect="1"/>
          </p:cNvPicPr>
          <p:nvPr>
            <p:ph idx="1"/>
            <a:videoFile r:link="rId1"/>
          </p:nvPr>
        </p:nvPicPr>
        <p:blipFill>
          <a:blip r:embed="rId3"/>
          <a:stretch>
            <a:fillRect/>
          </a:stretch>
        </p:blipFill>
        <p:spPr>
          <a:xfrm>
            <a:off x="0" y="1161143"/>
            <a:ext cx="9144000" cy="5143500"/>
          </a:xfrm>
          <a:prstGeom prst="rect">
            <a:avLst/>
          </a:prstGeom>
        </p:spPr>
      </p:pic>
    </p:spTree>
    <p:extLst>
      <p:ext uri="{BB962C8B-B14F-4D97-AF65-F5344CB8AC3E}">
        <p14:creationId xmlns:p14="http://schemas.microsoft.com/office/powerpoint/2010/main" val="140111691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811" y="365126"/>
            <a:ext cx="8148539" cy="1325563"/>
          </a:xfrm>
        </p:spPr>
        <p:txBody>
          <a:bodyPr/>
          <a:lstStyle/>
          <a:p>
            <a:r>
              <a:rPr lang="en-GB"/>
              <a:t>Spike Lee, </a:t>
            </a:r>
            <a:r>
              <a:rPr lang="en-GB" i="1"/>
              <a:t>The Answer </a:t>
            </a:r>
            <a:r>
              <a:rPr lang="en-GB"/>
              <a:t>(1980)</a:t>
            </a:r>
            <a:br>
              <a:rPr lang="en-GB"/>
            </a:br>
            <a:r>
              <a:rPr lang="en-GB" i="1" err="1"/>
              <a:t>BlaKkKlansman</a:t>
            </a:r>
            <a:r>
              <a:rPr lang="en-GB" i="1"/>
              <a:t> </a:t>
            </a:r>
            <a:r>
              <a:rPr lang="en-GB"/>
              <a:t>(2018)</a:t>
            </a:r>
          </a:p>
        </p:txBody>
      </p:sp>
      <p:sp>
        <p:nvSpPr>
          <p:cNvPr id="3" name="Content Placeholder 2"/>
          <p:cNvSpPr>
            <a:spLocks noGrp="1"/>
          </p:cNvSpPr>
          <p:nvPr>
            <p:ph idx="1"/>
          </p:nvPr>
        </p:nvSpPr>
        <p:spPr>
          <a:xfrm>
            <a:off x="628650" y="1825624"/>
            <a:ext cx="7886700" cy="4841875"/>
          </a:xfrm>
        </p:spPr>
        <p:txBody>
          <a:bodyPr>
            <a:normAutofit lnSpcReduction="10000"/>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https://www.youtube.com/watch?v=wfxCcePNBw4</a:t>
            </a:r>
            <a:endParaRPr lang="en-GB" dirty="0"/>
          </a:p>
          <a:p>
            <a:pPr marL="0" indent="0">
              <a:buNone/>
            </a:pPr>
            <a:endParaRPr lang="en-GB" dirty="0"/>
          </a:p>
        </p:txBody>
      </p:sp>
      <p:pic>
        <p:nvPicPr>
          <p:cNvPr id="5" name="Picture 4"/>
          <p:cNvPicPr>
            <a:picLocks noChangeAspect="1"/>
          </p:cNvPicPr>
          <p:nvPr/>
        </p:nvPicPr>
        <p:blipFill rotWithShape="1">
          <a:blip r:embed="rId3"/>
          <a:srcRect l="5624" t="14844" r="18751" b="15039"/>
          <a:stretch/>
        </p:blipFill>
        <p:spPr>
          <a:xfrm>
            <a:off x="366811" y="1690689"/>
            <a:ext cx="5393432" cy="4000500"/>
          </a:xfrm>
          <a:prstGeom prst="rect">
            <a:avLst/>
          </a:prstGeom>
        </p:spPr>
      </p:pic>
      <p:pic>
        <p:nvPicPr>
          <p:cNvPr id="6" name="Picture 5"/>
          <p:cNvPicPr>
            <a:picLocks noChangeAspect="1"/>
          </p:cNvPicPr>
          <p:nvPr/>
        </p:nvPicPr>
        <p:blipFill>
          <a:blip r:embed="rId4"/>
          <a:stretch>
            <a:fillRect/>
          </a:stretch>
        </p:blipFill>
        <p:spPr>
          <a:xfrm>
            <a:off x="6022082" y="1690689"/>
            <a:ext cx="3000375" cy="4000500"/>
          </a:xfrm>
          <a:prstGeom prst="rect">
            <a:avLst/>
          </a:prstGeom>
        </p:spPr>
      </p:pic>
    </p:spTree>
    <p:extLst>
      <p:ext uri="{BB962C8B-B14F-4D97-AF65-F5344CB8AC3E}">
        <p14:creationId xmlns:p14="http://schemas.microsoft.com/office/powerpoint/2010/main" val="687389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wfxCcePNBw4"/>
          <p:cNvPicPr>
            <a:picLocks noGrp="1" noRot="1" noChangeAspect="1"/>
          </p:cNvPicPr>
          <p:nvPr>
            <p:ph idx="1"/>
            <a:videoFile r:link="rId1"/>
          </p:nvPr>
        </p:nvPicPr>
        <p:blipFill>
          <a:blip r:embed="rId3"/>
          <a:stretch>
            <a:fillRect/>
          </a:stretch>
        </p:blipFill>
        <p:spPr>
          <a:xfrm>
            <a:off x="10562" y="866571"/>
            <a:ext cx="9133438" cy="5137559"/>
          </a:xfrm>
          <a:prstGeom prst="rect">
            <a:avLst/>
          </a:prstGeom>
        </p:spPr>
      </p:pic>
    </p:spTree>
    <p:extLst>
      <p:ext uri="{BB962C8B-B14F-4D97-AF65-F5344CB8AC3E}">
        <p14:creationId xmlns:p14="http://schemas.microsoft.com/office/powerpoint/2010/main" val="13614205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AxxKJ2QgPtY"/>
          <p:cNvPicPr>
            <a:picLocks noGrp="1" noRot="1" noChangeAspect="1"/>
          </p:cNvPicPr>
          <p:nvPr>
            <p:ph idx="1"/>
            <a:videoFile r:link="rId1"/>
          </p:nvPr>
        </p:nvPicPr>
        <p:blipFill>
          <a:blip r:embed="rId3"/>
          <a:stretch>
            <a:fillRect/>
          </a:stretch>
        </p:blipFill>
        <p:spPr>
          <a:xfrm>
            <a:off x="-50254" y="1027907"/>
            <a:ext cx="9194254" cy="5171768"/>
          </a:xfrm>
          <a:prstGeom prst="rect">
            <a:avLst/>
          </a:prstGeom>
        </p:spPr>
      </p:pic>
    </p:spTree>
    <p:extLst>
      <p:ext uri="{BB962C8B-B14F-4D97-AF65-F5344CB8AC3E}">
        <p14:creationId xmlns:p14="http://schemas.microsoft.com/office/powerpoint/2010/main" val="255194643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3804140" y="127909"/>
            <a:ext cx="4711210" cy="3125560"/>
          </a:xfrm>
          <a:prstGeom prst="rect">
            <a:avLst/>
          </a:prstGeom>
        </p:spPr>
      </p:pic>
      <p:pic>
        <p:nvPicPr>
          <p:cNvPr id="4" name="Picture 3"/>
          <p:cNvPicPr>
            <a:picLocks noChangeAspect="1"/>
          </p:cNvPicPr>
          <p:nvPr/>
        </p:nvPicPr>
        <p:blipFill>
          <a:blip r:embed="rId3"/>
          <a:stretch>
            <a:fillRect/>
          </a:stretch>
        </p:blipFill>
        <p:spPr>
          <a:xfrm>
            <a:off x="230554" y="270760"/>
            <a:ext cx="2766997" cy="4102421"/>
          </a:xfrm>
          <a:prstGeom prst="rect">
            <a:avLst/>
          </a:prstGeom>
        </p:spPr>
      </p:pic>
      <p:sp>
        <p:nvSpPr>
          <p:cNvPr id="6" name="Rectangle 5"/>
          <p:cNvSpPr/>
          <p:nvPr/>
        </p:nvSpPr>
        <p:spPr>
          <a:xfrm>
            <a:off x="3804140" y="3347835"/>
            <a:ext cx="5218514" cy="3077766"/>
          </a:xfrm>
          <a:prstGeom prst="rect">
            <a:avLst/>
          </a:prstGeom>
          <a:solidFill>
            <a:schemeClr val="bg2"/>
          </a:solidFill>
        </p:spPr>
        <p:txBody>
          <a:bodyPr wrap="square">
            <a:spAutoFit/>
          </a:bodyPr>
          <a:lstStyle/>
          <a:p>
            <a:r>
              <a:rPr lang="en-GB" sz="2000"/>
              <a:t>“I've reclaimed this title and re-purposed it as a tool to challenge racism and white supremacy in America, to inspire a riotous disposition toward any and all injustice in this country (and abroad) and to promote the kind of honest confrontation that will galvanize our society toward healing and sustained systemic change.”</a:t>
            </a:r>
          </a:p>
          <a:p>
            <a:pPr marL="285750" indent="-285750" algn="r">
              <a:buFontTx/>
              <a:buChar char="-"/>
            </a:pPr>
            <a:r>
              <a:rPr lang="en-GB"/>
              <a:t>Nate Parker, director of </a:t>
            </a:r>
            <a:r>
              <a:rPr lang="en-GB" i="1"/>
              <a:t>The Birth of a Nation </a:t>
            </a:r>
            <a:r>
              <a:rPr lang="en-GB"/>
              <a:t>(2016)</a:t>
            </a:r>
          </a:p>
          <a:p>
            <a:pPr marL="285750" indent="-285750">
              <a:buFontTx/>
              <a:buChar char="-"/>
            </a:pPr>
            <a:endParaRPr lang="en-GB"/>
          </a:p>
        </p:txBody>
      </p:sp>
      <p:pic>
        <p:nvPicPr>
          <p:cNvPr id="7" name="Picture 6"/>
          <p:cNvPicPr>
            <a:picLocks noChangeAspect="1"/>
          </p:cNvPicPr>
          <p:nvPr/>
        </p:nvPicPr>
        <p:blipFill>
          <a:blip r:embed="rId4"/>
          <a:stretch>
            <a:fillRect/>
          </a:stretch>
        </p:blipFill>
        <p:spPr>
          <a:xfrm>
            <a:off x="230554" y="4597683"/>
            <a:ext cx="3418114" cy="2136321"/>
          </a:xfrm>
          <a:prstGeom prst="rect">
            <a:avLst/>
          </a:prstGeom>
        </p:spPr>
      </p:pic>
    </p:spTree>
    <p:extLst>
      <p:ext uri="{BB962C8B-B14F-4D97-AF65-F5344CB8AC3E}">
        <p14:creationId xmlns:p14="http://schemas.microsoft.com/office/powerpoint/2010/main" val="1213960269"/>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119</TotalTime>
  <Words>1913</Words>
  <Application>Microsoft Office PowerPoint</Application>
  <PresentationFormat>On-screen Show (4:3)</PresentationFormat>
  <Paragraphs>195</Paragraphs>
  <Slides>72</Slides>
  <Notes>6</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72</vt:i4>
      </vt:variant>
    </vt:vector>
  </HeadingPairs>
  <TitlesOfParts>
    <vt:vector size="78" baseType="lpstr">
      <vt:lpstr>-apple-system</vt:lpstr>
      <vt:lpstr>Arial</vt:lpstr>
      <vt:lpstr>Arial Black</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Technical Analysis of Birth of a Nation: Marketing</vt:lpstr>
      <vt:lpstr>PowerPoint Presentation</vt:lpstr>
      <vt:lpstr>PowerPoint Presentation</vt:lpstr>
      <vt:lpstr>Technical Analysis</vt:lpstr>
      <vt:lpstr>Acting Styles</vt:lpstr>
      <vt:lpstr>Costumes and Makeup</vt:lpstr>
      <vt:lpstr>PowerPoint Presentation</vt:lpstr>
      <vt:lpstr>Walter Long as Gus</vt:lpstr>
      <vt:lpstr>PowerPoint Presentation</vt:lpstr>
      <vt:lpstr>PowerPoint Presentation</vt:lpstr>
      <vt:lpstr>Sets</vt:lpstr>
      <vt:lpstr>PowerPoint Presentation</vt:lpstr>
      <vt:lpstr>Technical Analysis</vt:lpstr>
      <vt:lpstr>Closeups</vt:lpstr>
      <vt:lpstr>Long Shots</vt:lpstr>
      <vt:lpstr>Long shots</vt:lpstr>
      <vt:lpstr>Iris in/out</vt:lpstr>
      <vt:lpstr>Eyeline match</vt:lpstr>
      <vt:lpstr>Parallel Editing</vt:lpstr>
      <vt:lpstr>Parallel Editing writ large in Intolerance</vt:lpstr>
      <vt:lpstr>PowerPoint Presentation</vt:lpstr>
      <vt:lpstr>PowerPoint Presentation</vt:lpstr>
      <vt:lpstr>Birth of Cinema: Early Film History</vt:lpstr>
      <vt:lpstr>Birth of Cinema: Photography</vt:lpstr>
      <vt:lpstr>PowerPoint Presentation</vt:lpstr>
      <vt:lpstr>PowerPoint Presentation</vt:lpstr>
      <vt:lpstr>PowerPoint Presentation</vt:lpstr>
      <vt:lpstr>Early Cinema: Chronphotography</vt:lpstr>
      <vt:lpstr>Birth of Cinema: Kinetoscope</vt:lpstr>
      <vt:lpstr>Lumiere Brothers</vt:lpstr>
      <vt:lpstr>Georges Méliès </vt:lpstr>
      <vt:lpstr>PowerPoint Presentation</vt:lpstr>
      <vt:lpstr>Musketeers of Pig Alley (1912)</vt:lpstr>
      <vt:lpstr>PowerPoint Presentation</vt:lpstr>
      <vt:lpstr>Birth of a Nation as History</vt:lpstr>
      <vt:lpstr>Spanish-American War and Early Cinema</vt:lpstr>
      <vt:lpstr>PowerPoint Presentation</vt:lpstr>
      <vt:lpstr>Birth of a Nation as History</vt:lpstr>
      <vt:lpstr>PowerPoint Presentation</vt:lpstr>
      <vt:lpstr>PowerPoint Presentation</vt:lpstr>
      <vt:lpstr>PowerPoint Presentation</vt:lpstr>
      <vt:lpstr>PowerPoint Presentation</vt:lpstr>
      <vt:lpstr>PowerPoint Presentation</vt:lpstr>
      <vt:lpstr> Harriet Beecher Stowe  (1811–1896)  “the little woman who wrote the book that started this great war”</vt:lpstr>
      <vt:lpstr>PowerPoint Presentation</vt:lpstr>
      <vt:lpstr>PowerPoint Presentation</vt:lpstr>
      <vt:lpstr>PowerPoint Presentation</vt:lpstr>
      <vt:lpstr>PowerPoint Presentation</vt:lpstr>
      <vt:lpstr>PowerPoint Presentation</vt:lpstr>
      <vt:lpstr>PowerPoint Presentation</vt:lpstr>
      <vt:lpstr>African Americans and The Birth of a Nation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Spike Lee, The Answer (1980) BlaKkKlansman (2018)</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38</cp:revision>
  <cp:lastPrinted>2020-10-19T08:58:26Z</cp:lastPrinted>
  <dcterms:created xsi:type="dcterms:W3CDTF">2019-10-22T08:40:34Z</dcterms:created>
  <dcterms:modified xsi:type="dcterms:W3CDTF">2020-10-19T10:46:29Z</dcterms:modified>
</cp:coreProperties>
</file>