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2E3828-9172-4FF2-8114-E5624C05F3F5}" v="1" dt="2025-08-03T13:49:10.7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0T12:41:13.726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1581 462 24575,'-21'-8'0,"0"-2"0,1-1 0,0-1 0,-33-26 0,3 3 0,-136-99 0,-62-40 0,235 168 0,1 0 0,-1 1 0,0 0 0,0 1 0,-1 0 0,1 1 0,-1 1 0,-19-1 0,-15 1 0,-52 6 0,26 0 0,-288-1 0,355-3 0,0 1 0,0 0 0,1 1 0,-1-1 0,0 1 0,1 1 0,-1-1 0,1 1 0,0 0 0,0 0 0,0 1 0,0 0 0,1 0 0,0 0 0,-1 1 0,2 0 0,-1 0 0,0 0 0,1 0 0,0 1 0,0-1 0,1 1 0,-5 10 0,-4 12 0,2 0 0,0 1 0,2 0 0,-5 35 0,1-7 0,1-15 0,4-16 0,1 0 0,1 1 0,1-1 0,-1 28 0,6-44 0,-1-1 0,1 1 0,1-1 0,0 1 0,0-1 0,1 0 0,0 1 0,0-1 0,1-1 0,1 1 0,-1-1 0,1 1 0,1-1 0,-1-1 0,8 9 0,1-3 0,1-1 0,0 0 0,1-1 0,0 0 0,1-2 0,0 0 0,30 12 0,29 15 0,-33-14 0,85 28 0,-67-27 0,-19-4 0,-34-15 0,0 0 0,0 0 0,0-1 0,1 0 0,-1 0 0,1-1 0,-1 0 0,11 0 0,346 0 0,-177-5 0,-157 1 0,0-2 0,-1-2 0,0 0 0,0-2 0,37-15 0,-8 4 0,-52 16 0,0 0 0,0-1 0,-1 0 0,1 0 0,-1 0 0,0-1 0,0 0 0,0 0 0,-1 0 0,0-1 0,0 0 0,0 0 0,-1-1 0,0 1 0,0-1 0,0 0 0,-1 1 0,0-2 0,3-12 0,-1 6 0,-1-1 0,-1-1 0,0 1 0,-1 0 0,-1-1 0,-1 1 0,0-1 0,0 1 0,-4-17 0,3 25-170,-1 0-1,0 0 0,-1 1 1,1-1-1,-1 1 0,0-1 1,-5-6-1,-8-8-6655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0T12:41:21.89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311 0 24575,'-3'1'0,"0"-1"0,0 0 0,0 1 0,0 0 0,0 0 0,0 0 0,0 0 0,1 0 0,-1 1 0,0-1 0,1 1 0,-1 0 0,1 0 0,-4 2 0,-30 36 0,28-30 0,-106 137 0,95-120 0,2 0 0,1 1 0,-22 56 0,32-63 0,2 0 0,1 1 0,0-1 0,2 1 0,0 0 0,2-1 0,3 27 0,-1 21 0,-3-62 0,1 1 0,-1 0 0,1 0 0,1-1 0,-1 1 0,1-1 0,1 1 0,-1-1 0,1 0 0,0 0 0,1 0 0,0 0 0,0-1 0,6 8 0,-3-7 0,-1-1 0,1 0 0,1 0 0,-1 0 0,1-1 0,0 0 0,0 0 0,0-1 0,1-1 0,-1 1 0,14 3 0,35 14 0,-43-15 0,0-1 0,0 0 0,0-1 0,29 4 0,69-2 0,-61-5 0,59 9 0,-29-1 0,0-4 0,105-7 0,-56 0 0,-112 2 0,-1-1 0,1 0 0,0-1 0,-1-1 0,22-7 0,-33 8 0,0 0 0,1 0 0,-1-1 0,0 0 0,-1-1 0,1 1 0,0-1 0,-1 0 0,0 0 0,0-1 0,0 1 0,-1-1 0,1 0 0,-1-1 0,0 1 0,5-12 0,-2 2 0,-1-1 0,0-1 0,-2 1 0,0-1 0,0 0 0,1-24 0,-5-105 0,-2 72 0,1 59 0,0 1 0,-2 0 0,0 0 0,0 0 0,-1 0 0,-1 1 0,0 0 0,-1 0 0,-1 0 0,0 0 0,0 1 0,-1 0 0,-1 1 0,0 0 0,-1 0 0,0 1 0,0 0 0,-1 1 0,0 0 0,-1 1 0,0 0 0,-23-11 0,3 4 0,-1 2 0,0 1 0,0 1 0,-40-6 0,-140-13 0,141 20-53,54 6-93,1 1 0,-1 0 1,0 2-1,0 0 0,1 1 0,-1 1 1,0 0-1,-17 5 0,13 0-6680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53CD8-EFEB-43C9-98ED-64B237F95E59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E02BA-7DA5-445B-BF3C-331EA43CD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532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7E02BA-7DA5-445B-BF3C-331EA43CD6A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948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96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164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164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87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341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525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6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693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971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02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3668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3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0789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620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387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3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7AA8ED2-44A8-42A7-8BF0-DA5A48674927}" type="datetimeFigureOut">
              <a:rPr lang="en-GB" smtClean="0"/>
              <a:t>03/08/2025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3F8E1-A8F3-472F-B203-3FC62CCEA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3092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07479EB-59E4-C892-4976-8490AF6ACB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67" y="181847"/>
            <a:ext cx="5149059" cy="15792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B30842-81F5-C3D9-BEE0-887546F672BF}"/>
              </a:ext>
            </a:extLst>
          </p:cNvPr>
          <p:cNvSpPr txBox="1"/>
          <p:nvPr/>
        </p:nvSpPr>
        <p:spPr>
          <a:xfrm>
            <a:off x="6662837" y="1984899"/>
            <a:ext cx="32528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solidFill>
                  <a:schemeClr val="tx2"/>
                </a:solidFill>
              </a:rPr>
              <a:t>Step 1. </a:t>
            </a:r>
          </a:p>
          <a:p>
            <a:r>
              <a:rPr lang="en-GB" b="1" i="1" dirty="0">
                <a:solidFill>
                  <a:schemeClr val="tx2"/>
                </a:solidFill>
              </a:rPr>
              <a:t>Click  Insert  on top toolbar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6ADF76F-0F9B-94B5-88D1-36C85DB35171}"/>
              </a:ext>
            </a:extLst>
          </p:cNvPr>
          <p:cNvCxnSpPr>
            <a:cxnSpLocks/>
            <a:stCxn id="8" idx="1"/>
          </p:cNvCxnSpPr>
          <p:nvPr/>
        </p:nvCxnSpPr>
        <p:spPr>
          <a:xfrm flipH="1" flipV="1">
            <a:off x="1436183" y="417825"/>
            <a:ext cx="5226654" cy="18902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4" name="Picture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EA368EE-FA9B-1B3C-60D7-966E69BCEA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06" y="2127565"/>
            <a:ext cx="4374463" cy="179258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F69FC52-D244-F293-A853-90BC88E92321}"/>
              </a:ext>
            </a:extLst>
          </p:cNvPr>
          <p:cNvSpPr txBox="1"/>
          <p:nvPr/>
        </p:nvSpPr>
        <p:spPr>
          <a:xfrm>
            <a:off x="5848538" y="3112764"/>
            <a:ext cx="50946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solidFill>
                  <a:schemeClr val="tx2"/>
                </a:solidFill>
              </a:rPr>
              <a:t>Step 2.</a:t>
            </a:r>
          </a:p>
          <a:p>
            <a:r>
              <a:rPr lang="en-GB" b="1" i="1" dirty="0">
                <a:solidFill>
                  <a:schemeClr val="tx2"/>
                </a:solidFill>
              </a:rPr>
              <a:t>Click on Chart section and Click </a:t>
            </a:r>
          </a:p>
          <a:p>
            <a:r>
              <a:rPr lang="en-GB" b="1" i="1" dirty="0">
                <a:solidFill>
                  <a:schemeClr val="tx2"/>
                </a:solidFill>
              </a:rPr>
              <a:t> and look for the Chart most usefully for you 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0C33314-3FA0-71A6-0BAA-71FF5BD7B21B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1982709" y="2895481"/>
            <a:ext cx="3865829" cy="67894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5" name="Picture 2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AD537F2-3507-2B7F-4F93-DEFA14AC87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44" y="4045164"/>
            <a:ext cx="3944531" cy="2630989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C4EAF97-566C-1434-0055-1F1E1F3E495C}"/>
              </a:ext>
            </a:extLst>
          </p:cNvPr>
          <p:cNvCxnSpPr>
            <a:cxnSpLocks/>
            <a:stCxn id="31" idx="1"/>
          </p:cNvCxnSpPr>
          <p:nvPr/>
        </p:nvCxnSpPr>
        <p:spPr>
          <a:xfrm flipH="1" flipV="1">
            <a:off x="4436198" y="5567881"/>
            <a:ext cx="3075918" cy="5052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F3ADDC08-C7A4-9B81-1832-3828B7895A50}"/>
              </a:ext>
            </a:extLst>
          </p:cNvPr>
          <p:cNvSpPr txBox="1"/>
          <p:nvPr/>
        </p:nvSpPr>
        <p:spPr>
          <a:xfrm>
            <a:off x="7512116" y="5288340"/>
            <a:ext cx="32387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tx2"/>
                </a:solidFill>
              </a:rPr>
              <a:t>Step 3. Select the Chart and you will need to add Mathematic information to be able that the Chart represents on a 3D version</a:t>
            </a:r>
          </a:p>
          <a:p>
            <a:r>
              <a:rPr lang="en-GB" sz="1600" b="1" dirty="0">
                <a:solidFill>
                  <a:schemeClr val="tx2"/>
                </a:solidFill>
              </a:rPr>
              <a:t>The Information.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DBA9257-2F2C-7EC4-F4E7-E50CB39E953A}"/>
                  </a:ext>
                </a:extLst>
              </p14:cNvPr>
              <p14:cNvContentPartPr/>
              <p14:nvPr/>
            </p14:nvContentPartPr>
            <p14:xfrm>
              <a:off x="987983" y="68625"/>
              <a:ext cx="578520" cy="3492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DBA9257-2F2C-7EC4-F4E7-E50CB39E953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81863" y="62505"/>
                <a:ext cx="590760" cy="36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D2D50A3-130D-83DB-4ED1-837FB1747B3E}"/>
                  </a:ext>
                </a:extLst>
              </p14:cNvPr>
              <p14:cNvContentPartPr/>
              <p14:nvPr/>
            </p14:nvContentPartPr>
            <p14:xfrm>
              <a:off x="1436183" y="2226825"/>
              <a:ext cx="474840" cy="327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D2D50A3-130D-83DB-4ED1-837FB1747B3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430063" y="2220705"/>
                <a:ext cx="487080" cy="340200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27E41528-2378-E725-1625-C23A762F908C}"/>
              </a:ext>
            </a:extLst>
          </p:cNvPr>
          <p:cNvSpPr txBox="1"/>
          <p:nvPr/>
        </p:nvSpPr>
        <p:spPr>
          <a:xfrm>
            <a:off x="6258835" y="6787"/>
            <a:ext cx="30057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Juan Francisco Martinez Posada</a:t>
            </a:r>
          </a:p>
          <a:p>
            <a:r>
              <a:rPr lang="en-GB" dirty="0"/>
              <a:t>Group 4</a:t>
            </a:r>
          </a:p>
          <a:p>
            <a:r>
              <a:rPr lang="en-GB" dirty="0"/>
              <a:t>Student ID – 2439868</a:t>
            </a:r>
          </a:p>
          <a:p>
            <a:r>
              <a:rPr lang="en-GB" dirty="0"/>
              <a:t>Lecture – Rejwan Bin Sulaiman </a:t>
            </a:r>
          </a:p>
        </p:txBody>
      </p:sp>
    </p:spTree>
    <p:extLst>
      <p:ext uri="{BB962C8B-B14F-4D97-AF65-F5344CB8AC3E}">
        <p14:creationId xmlns:p14="http://schemas.microsoft.com/office/powerpoint/2010/main" val="4122150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61</TotalTime>
  <Words>71</Words>
  <Application>Microsoft Office PowerPoint</Application>
  <PresentationFormat>Widescreen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Century Gothic</vt:lpstr>
      <vt:lpstr>Wingdings 3</vt:lpstr>
      <vt:lpstr>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Juan Francisco Martinez Posada (2439868)</dc:creator>
  <cp:lastModifiedBy>Juan Francisco Martinez Posada (2439868)</cp:lastModifiedBy>
  <cp:revision>2</cp:revision>
  <dcterms:created xsi:type="dcterms:W3CDTF">2025-07-13T15:48:41Z</dcterms:created>
  <dcterms:modified xsi:type="dcterms:W3CDTF">2025-08-03T13:55:58Z</dcterms:modified>
</cp:coreProperties>
</file>