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112"/>
  </p:notesMasterIdLst>
  <p:sldIdLst>
    <p:sldId id="771" r:id="rId7"/>
    <p:sldId id="851" r:id="rId8"/>
    <p:sldId id="852" r:id="rId9"/>
    <p:sldId id="743" r:id="rId10"/>
    <p:sldId id="742" r:id="rId11"/>
    <p:sldId id="776" r:id="rId12"/>
    <p:sldId id="853" r:id="rId13"/>
    <p:sldId id="788" r:id="rId14"/>
    <p:sldId id="828" r:id="rId15"/>
    <p:sldId id="887" r:id="rId16"/>
    <p:sldId id="889" r:id="rId17"/>
    <p:sldId id="890" r:id="rId18"/>
    <p:sldId id="891" r:id="rId19"/>
    <p:sldId id="892" r:id="rId20"/>
    <p:sldId id="893" r:id="rId21"/>
    <p:sldId id="888" r:id="rId22"/>
    <p:sldId id="894" r:id="rId23"/>
    <p:sldId id="895" r:id="rId24"/>
    <p:sldId id="896" r:id="rId25"/>
    <p:sldId id="897" r:id="rId26"/>
    <p:sldId id="838" r:id="rId27"/>
    <p:sldId id="839" r:id="rId28"/>
    <p:sldId id="840" r:id="rId29"/>
    <p:sldId id="872" r:id="rId30"/>
    <p:sldId id="815" r:id="rId31"/>
    <p:sldId id="898" r:id="rId32"/>
    <p:sldId id="870" r:id="rId33"/>
    <p:sldId id="899" r:id="rId34"/>
    <p:sldId id="884" r:id="rId35"/>
    <p:sldId id="900" r:id="rId36"/>
    <p:sldId id="796" r:id="rId37"/>
    <p:sldId id="801" r:id="rId38"/>
    <p:sldId id="885" r:id="rId39"/>
    <p:sldId id="802" r:id="rId40"/>
    <p:sldId id="803" r:id="rId41"/>
    <p:sldId id="818" r:id="rId42"/>
    <p:sldId id="886" r:id="rId43"/>
    <p:sldId id="820" r:id="rId44"/>
    <p:sldId id="901" r:id="rId45"/>
    <p:sldId id="902" r:id="rId46"/>
    <p:sldId id="903" r:id="rId47"/>
    <p:sldId id="904" r:id="rId48"/>
    <p:sldId id="905" r:id="rId49"/>
    <p:sldId id="906" r:id="rId50"/>
    <p:sldId id="907" r:id="rId51"/>
    <p:sldId id="908" r:id="rId52"/>
    <p:sldId id="909" r:id="rId53"/>
    <p:sldId id="910" r:id="rId54"/>
    <p:sldId id="911" r:id="rId55"/>
    <p:sldId id="912" r:id="rId56"/>
    <p:sldId id="913" r:id="rId57"/>
    <p:sldId id="914" r:id="rId58"/>
    <p:sldId id="915" r:id="rId59"/>
    <p:sldId id="916" r:id="rId60"/>
    <p:sldId id="917" r:id="rId61"/>
    <p:sldId id="918" r:id="rId62"/>
    <p:sldId id="919" r:id="rId63"/>
    <p:sldId id="920" r:id="rId64"/>
    <p:sldId id="921" r:id="rId65"/>
    <p:sldId id="922" r:id="rId66"/>
    <p:sldId id="923" r:id="rId67"/>
    <p:sldId id="924" r:id="rId68"/>
    <p:sldId id="925" r:id="rId69"/>
    <p:sldId id="882" r:id="rId70"/>
    <p:sldId id="926" r:id="rId71"/>
    <p:sldId id="927" r:id="rId72"/>
    <p:sldId id="928" r:id="rId73"/>
    <p:sldId id="865" r:id="rId74"/>
    <p:sldId id="929" r:id="rId75"/>
    <p:sldId id="930" r:id="rId76"/>
    <p:sldId id="931" r:id="rId77"/>
    <p:sldId id="932" r:id="rId78"/>
    <p:sldId id="933" r:id="rId79"/>
    <p:sldId id="934" r:id="rId80"/>
    <p:sldId id="935" r:id="rId81"/>
    <p:sldId id="936" r:id="rId82"/>
    <p:sldId id="937" r:id="rId83"/>
    <p:sldId id="938" r:id="rId84"/>
    <p:sldId id="939" r:id="rId85"/>
    <p:sldId id="396" r:id="rId86"/>
    <p:sldId id="420" r:id="rId87"/>
    <p:sldId id="515" r:id="rId88"/>
    <p:sldId id="514" r:id="rId89"/>
    <p:sldId id="513" r:id="rId90"/>
    <p:sldId id="517" r:id="rId91"/>
    <p:sldId id="516" r:id="rId92"/>
    <p:sldId id="445" r:id="rId93"/>
    <p:sldId id="446" r:id="rId94"/>
    <p:sldId id="460" r:id="rId95"/>
    <p:sldId id="530" r:id="rId96"/>
    <p:sldId id="518" r:id="rId97"/>
    <p:sldId id="519" r:id="rId98"/>
    <p:sldId id="520" r:id="rId99"/>
    <p:sldId id="521" r:id="rId100"/>
    <p:sldId id="522" r:id="rId101"/>
    <p:sldId id="523" r:id="rId102"/>
    <p:sldId id="524" r:id="rId103"/>
    <p:sldId id="525" r:id="rId104"/>
    <p:sldId id="526" r:id="rId105"/>
    <p:sldId id="527" r:id="rId106"/>
    <p:sldId id="528" r:id="rId107"/>
    <p:sldId id="529" r:id="rId108"/>
    <p:sldId id="942" r:id="rId109"/>
    <p:sldId id="941" r:id="rId110"/>
    <p:sldId id="940" r:id="rId111"/>
  </p:sldIdLst>
  <p:sldSz cx="12192000" cy="6858000"/>
  <p:notesSz cx="6858000" cy="9144000"/>
  <p:embeddedFontLst>
    <p:embeddedFont>
      <p:font typeface="GB Pinyinok-D" panose="02010600030101010101" charset="-122"/>
      <p:regular r:id="rId113"/>
    </p:embeddedFont>
    <p:embeddedFont>
      <p:font typeface="方正舒体" panose="02010600030101010101" charset="-122"/>
      <p:regular r:id="rId114"/>
    </p:embeddedFont>
    <p:embeddedFont>
      <p:font typeface="SimHei" panose="02010609060101010101" pitchFamily="49" charset="-122"/>
      <p:regular r:id="rId115"/>
    </p:embeddedFont>
    <p:embeddedFont>
      <p:font typeface="Bradley Hand ITC" panose="03070402050302030203" pitchFamily="66" charset="0"/>
      <p:regular r:id="rId116"/>
    </p:embeddedFont>
    <p:embeddedFont>
      <p:font typeface="Calibri" panose="020F0502020204030204" pitchFamily="34" charset="0"/>
      <p:regular r:id="rId117"/>
      <p:bold r:id="rId118"/>
      <p:italic r:id="rId119"/>
      <p:boldItalic r:id="rId120"/>
    </p:embeddedFont>
    <p:embeddedFont>
      <p:font typeface="Calibri Light" panose="020F0302020204030204" pitchFamily="34" charset="0"/>
      <p:regular r:id="rId121"/>
      <p:italic r:id="rId122"/>
    </p:embeddedFont>
    <p:embeddedFont>
      <p:font typeface="SimSun-ExtB" panose="02010609060101010101" pitchFamily="49" charset="-122"/>
      <p:regular r:id="rId123"/>
    </p:embeddedFont>
    <p:embeddedFont>
      <p:font typeface="华文琥珀" panose="02010800040101010101" pitchFamily="2" charset="-122"/>
      <p:regular r:id="rId124"/>
    </p:embeddedFont>
    <p:embeddedFont>
      <p:font typeface="华文楷体" panose="02010600040101010101" pitchFamily="2" charset="-122"/>
      <p:regular r:id="rId125"/>
    </p:embeddedFont>
    <p:embeddedFont>
      <p:font typeface="华文楷体" panose="02010600040101010101" pitchFamily="2" charset="-122"/>
      <p:regular r:id="rId125"/>
    </p:embeddedFont>
    <p:embeddedFont>
      <p:font typeface="华文细黑" panose="02010600040101010101" pitchFamily="2" charset="-122"/>
      <p:regular r:id="rId126"/>
    </p:embeddedFont>
    <p:embeddedFont>
      <p:font typeface="华文新魏" panose="02010800040101010101" pitchFamily="2" charset="-122"/>
      <p:regular r:id="rId127"/>
    </p:embeddedFont>
    <p:embeddedFont>
      <p:font typeface="楷体" panose="02010609060101010101" pitchFamily="49" charset="-122"/>
      <p:regular r:id="rId128"/>
    </p:embeddedFont>
    <p:embeddedFont>
      <p:font typeface="微软雅黑" panose="020B0503020204020204" pitchFamily="34" charset="-122"/>
      <p:regular r:id="rId129"/>
      <p:bold r:id="rId130"/>
    </p:embeddedFont>
  </p:embeddedFontLst>
  <p:custDataLst>
    <p:tags r:id="rId131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87570" autoAdjust="0"/>
  </p:normalViewPr>
  <p:slideViewPr>
    <p:cSldViewPr snapToGrid="0" snapToObjects="1">
      <p:cViewPr varScale="1">
        <p:scale>
          <a:sx n="86" d="100"/>
          <a:sy n="86" d="100"/>
        </p:scale>
        <p:origin x="538" y="67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3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font" Target="fonts/font5.fntdata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63" Type="http://schemas.openxmlformats.org/officeDocument/2006/relationships/slide" Target="slides/slide57.xml"/><Relationship Id="rId84" Type="http://schemas.openxmlformats.org/officeDocument/2006/relationships/slide" Target="slides/slide78.xml"/><Relationship Id="rId16" Type="http://schemas.openxmlformats.org/officeDocument/2006/relationships/slide" Target="slides/slide10.xml"/><Relationship Id="rId107" Type="http://schemas.openxmlformats.org/officeDocument/2006/relationships/slide" Target="slides/slide101.xml"/><Relationship Id="rId11" Type="http://schemas.openxmlformats.org/officeDocument/2006/relationships/slide" Target="slides/slide5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74" Type="http://schemas.openxmlformats.org/officeDocument/2006/relationships/slide" Target="slides/slide68.xml"/><Relationship Id="rId79" Type="http://schemas.openxmlformats.org/officeDocument/2006/relationships/slide" Target="slides/slide73.xml"/><Relationship Id="rId102" Type="http://schemas.openxmlformats.org/officeDocument/2006/relationships/slide" Target="slides/slide96.xml"/><Relationship Id="rId123" Type="http://schemas.openxmlformats.org/officeDocument/2006/relationships/font" Target="fonts/font11.fntdata"/><Relationship Id="rId128" Type="http://schemas.openxmlformats.org/officeDocument/2006/relationships/font" Target="fonts/font16.fntdata"/><Relationship Id="rId5" Type="http://schemas.openxmlformats.org/officeDocument/2006/relationships/slideMaster" Target="slideMasters/slideMaster5.xml"/><Relationship Id="rId90" Type="http://schemas.openxmlformats.org/officeDocument/2006/relationships/slide" Target="slides/slide84.xml"/><Relationship Id="rId95" Type="http://schemas.openxmlformats.org/officeDocument/2006/relationships/slide" Target="slides/slide89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113" Type="http://schemas.openxmlformats.org/officeDocument/2006/relationships/font" Target="fonts/font1.fntdata"/><Relationship Id="rId118" Type="http://schemas.openxmlformats.org/officeDocument/2006/relationships/font" Target="fonts/font6.fntdata"/><Relationship Id="rId134" Type="http://schemas.openxmlformats.org/officeDocument/2006/relationships/theme" Target="theme/theme1.xml"/><Relationship Id="rId80" Type="http://schemas.openxmlformats.org/officeDocument/2006/relationships/slide" Target="slides/slide74.xml"/><Relationship Id="rId85" Type="http://schemas.openxmlformats.org/officeDocument/2006/relationships/slide" Target="slides/slide79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59" Type="http://schemas.openxmlformats.org/officeDocument/2006/relationships/slide" Target="slides/slide53.xml"/><Relationship Id="rId103" Type="http://schemas.openxmlformats.org/officeDocument/2006/relationships/slide" Target="slides/slide97.xml"/><Relationship Id="rId108" Type="http://schemas.openxmlformats.org/officeDocument/2006/relationships/slide" Target="slides/slide102.xml"/><Relationship Id="rId124" Type="http://schemas.openxmlformats.org/officeDocument/2006/relationships/font" Target="fonts/font12.fntdata"/><Relationship Id="rId129" Type="http://schemas.openxmlformats.org/officeDocument/2006/relationships/font" Target="fonts/font17.fntdata"/><Relationship Id="rId54" Type="http://schemas.openxmlformats.org/officeDocument/2006/relationships/slide" Target="slides/slide48.xml"/><Relationship Id="rId70" Type="http://schemas.openxmlformats.org/officeDocument/2006/relationships/slide" Target="slides/slide64.xml"/><Relationship Id="rId75" Type="http://schemas.openxmlformats.org/officeDocument/2006/relationships/slide" Target="slides/slide69.xml"/><Relationship Id="rId91" Type="http://schemas.openxmlformats.org/officeDocument/2006/relationships/slide" Target="slides/slide85.xml"/><Relationship Id="rId96" Type="http://schemas.openxmlformats.org/officeDocument/2006/relationships/slide" Target="slides/slide9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49" Type="http://schemas.openxmlformats.org/officeDocument/2006/relationships/slide" Target="slides/slide43.xml"/><Relationship Id="rId114" Type="http://schemas.openxmlformats.org/officeDocument/2006/relationships/font" Target="fonts/font2.fntdata"/><Relationship Id="rId119" Type="http://schemas.openxmlformats.org/officeDocument/2006/relationships/font" Target="fonts/font7.fntdata"/><Relationship Id="rId44" Type="http://schemas.openxmlformats.org/officeDocument/2006/relationships/slide" Target="slides/slide38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81" Type="http://schemas.openxmlformats.org/officeDocument/2006/relationships/slide" Target="slides/slide75.xml"/><Relationship Id="rId86" Type="http://schemas.openxmlformats.org/officeDocument/2006/relationships/slide" Target="slides/slide80.xml"/><Relationship Id="rId130" Type="http://schemas.openxmlformats.org/officeDocument/2006/relationships/font" Target="fonts/font18.fntdata"/><Relationship Id="rId135" Type="http://schemas.openxmlformats.org/officeDocument/2006/relationships/tableStyles" Target="tableStyles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109" Type="http://schemas.openxmlformats.org/officeDocument/2006/relationships/slide" Target="slides/slide10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slide" Target="slides/slide70.xml"/><Relationship Id="rId97" Type="http://schemas.openxmlformats.org/officeDocument/2006/relationships/slide" Target="slides/slide91.xml"/><Relationship Id="rId104" Type="http://schemas.openxmlformats.org/officeDocument/2006/relationships/slide" Target="slides/slide98.xml"/><Relationship Id="rId120" Type="http://schemas.openxmlformats.org/officeDocument/2006/relationships/font" Target="fonts/font8.fntdata"/><Relationship Id="rId125" Type="http://schemas.openxmlformats.org/officeDocument/2006/relationships/font" Target="fonts/font13.fntdata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92" Type="http://schemas.openxmlformats.org/officeDocument/2006/relationships/slide" Target="slides/slide86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3.xml"/><Relationship Id="rId24" Type="http://schemas.openxmlformats.org/officeDocument/2006/relationships/slide" Target="slides/slide18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66" Type="http://schemas.openxmlformats.org/officeDocument/2006/relationships/slide" Target="slides/slide60.xml"/><Relationship Id="rId87" Type="http://schemas.openxmlformats.org/officeDocument/2006/relationships/slide" Target="slides/slide81.xml"/><Relationship Id="rId110" Type="http://schemas.openxmlformats.org/officeDocument/2006/relationships/slide" Target="slides/slide104.xml"/><Relationship Id="rId115" Type="http://schemas.openxmlformats.org/officeDocument/2006/relationships/font" Target="fonts/font3.fntdata"/><Relationship Id="rId131" Type="http://schemas.openxmlformats.org/officeDocument/2006/relationships/tags" Target="tags/tag1.xml"/><Relationship Id="rId61" Type="http://schemas.openxmlformats.org/officeDocument/2006/relationships/slide" Target="slides/slide55.xml"/><Relationship Id="rId82" Type="http://schemas.openxmlformats.org/officeDocument/2006/relationships/slide" Target="slides/slide76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56" Type="http://schemas.openxmlformats.org/officeDocument/2006/relationships/slide" Target="slides/slide50.xml"/><Relationship Id="rId77" Type="http://schemas.openxmlformats.org/officeDocument/2006/relationships/slide" Target="slides/slide71.xml"/><Relationship Id="rId100" Type="http://schemas.openxmlformats.org/officeDocument/2006/relationships/slide" Target="slides/slide94.xml"/><Relationship Id="rId105" Type="http://schemas.openxmlformats.org/officeDocument/2006/relationships/slide" Target="slides/slide99.xml"/><Relationship Id="rId126" Type="http://schemas.openxmlformats.org/officeDocument/2006/relationships/font" Target="fonts/font14.fntdata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slide" Target="slides/slide66.xml"/><Relationship Id="rId93" Type="http://schemas.openxmlformats.org/officeDocument/2006/relationships/slide" Target="slides/slide87.xml"/><Relationship Id="rId98" Type="http://schemas.openxmlformats.org/officeDocument/2006/relationships/slide" Target="slides/slide92.xml"/><Relationship Id="rId121" Type="http://schemas.openxmlformats.org/officeDocument/2006/relationships/font" Target="fonts/font9.fntdata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19.xml"/><Relationship Id="rId46" Type="http://schemas.openxmlformats.org/officeDocument/2006/relationships/slide" Target="slides/slide40.xml"/><Relationship Id="rId67" Type="http://schemas.openxmlformats.org/officeDocument/2006/relationships/slide" Target="slides/slide61.xml"/><Relationship Id="rId116" Type="http://schemas.openxmlformats.org/officeDocument/2006/relationships/font" Target="fonts/font4.fntdata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62" Type="http://schemas.openxmlformats.org/officeDocument/2006/relationships/slide" Target="slides/slide56.xml"/><Relationship Id="rId83" Type="http://schemas.openxmlformats.org/officeDocument/2006/relationships/slide" Target="slides/slide77.xml"/><Relationship Id="rId88" Type="http://schemas.openxmlformats.org/officeDocument/2006/relationships/slide" Target="slides/slide82.xml"/><Relationship Id="rId111" Type="http://schemas.openxmlformats.org/officeDocument/2006/relationships/slide" Target="slides/slide105.xml"/><Relationship Id="rId132" Type="http://schemas.openxmlformats.org/officeDocument/2006/relationships/presProps" Target="presProps.xml"/><Relationship Id="rId15" Type="http://schemas.openxmlformats.org/officeDocument/2006/relationships/slide" Target="slides/slide9.xml"/><Relationship Id="rId36" Type="http://schemas.openxmlformats.org/officeDocument/2006/relationships/slide" Target="slides/slide30.xml"/><Relationship Id="rId57" Type="http://schemas.openxmlformats.org/officeDocument/2006/relationships/slide" Target="slides/slide51.xml"/><Relationship Id="rId106" Type="http://schemas.openxmlformats.org/officeDocument/2006/relationships/slide" Target="slides/slide100.xml"/><Relationship Id="rId127" Type="http://schemas.openxmlformats.org/officeDocument/2006/relationships/font" Target="fonts/font15.fntdata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52" Type="http://schemas.openxmlformats.org/officeDocument/2006/relationships/slide" Target="slides/slide46.xml"/><Relationship Id="rId73" Type="http://schemas.openxmlformats.org/officeDocument/2006/relationships/slide" Target="slides/slide67.xml"/><Relationship Id="rId78" Type="http://schemas.openxmlformats.org/officeDocument/2006/relationships/slide" Target="slides/slide72.xml"/><Relationship Id="rId94" Type="http://schemas.openxmlformats.org/officeDocument/2006/relationships/slide" Target="slides/slide88.xml"/><Relationship Id="rId99" Type="http://schemas.openxmlformats.org/officeDocument/2006/relationships/slide" Target="slides/slide93.xml"/><Relationship Id="rId101" Type="http://schemas.openxmlformats.org/officeDocument/2006/relationships/slide" Target="slides/slide95.xml"/><Relationship Id="rId122" Type="http://schemas.openxmlformats.org/officeDocument/2006/relationships/font" Target="fonts/font10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26" Type="http://schemas.openxmlformats.org/officeDocument/2006/relationships/slide" Target="slides/slide20.xml"/><Relationship Id="rId47" Type="http://schemas.openxmlformats.org/officeDocument/2006/relationships/slide" Target="slides/slide41.xml"/><Relationship Id="rId68" Type="http://schemas.openxmlformats.org/officeDocument/2006/relationships/slide" Target="slides/slide62.xml"/><Relationship Id="rId89" Type="http://schemas.openxmlformats.org/officeDocument/2006/relationships/slide" Target="slides/slide83.xml"/><Relationship Id="rId112" Type="http://schemas.openxmlformats.org/officeDocument/2006/relationships/notesMaster" Target="notesMasters/notesMaster1.xml"/><Relationship Id="rId13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EC0F4DA0-F9BD-40D2-BD45-F405BB392B15}" type="datetimeFigureOut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102404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686F4C7A-8E76-4388-8812-C8C9E031AA5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2E95206-6FD9-498D-B826-77D50B081AE0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489A1EF-25FA-4930-BE54-9537494935FC}" type="slidenum">
              <a:rPr lang="zh-CN" altLang="en-US" smtClean="0"/>
              <a:pPr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65ABBFC-4342-4D31-883D-C20BCF947EBC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25E17B3-F762-4353-A163-3A987C042E25}" type="slidenum">
              <a:rPr lang="zh-CN" altLang="en-US" smtClean="0"/>
              <a:pPr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B81D2C1-BB5E-4FDE-B3BD-18D556E61F69}" type="slidenum">
              <a:rPr lang="zh-CN" altLang="en-US" smtClean="0"/>
              <a:pPr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4CA502C-814D-45AC-AFE3-862E9CDDFD17}" type="slidenum">
              <a:rPr lang="zh-CN" altLang="en-US" smtClean="0"/>
              <a:pPr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A5BDDBE-2841-49C8-B906-0CC1D097B9C0}" type="slidenum">
              <a:rPr lang="zh-CN" altLang="en-US" smtClean="0"/>
              <a:pPr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BF9FD24-27A7-4436-87F0-D516967D0AA2}" type="slidenum">
              <a:rPr lang="zh-CN" altLang="en-US" smtClean="0"/>
              <a:pPr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441B53C-D4F9-4589-9C5F-DFC84C63EC37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C344EBB-8430-4685-A275-4961521FE6B9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7535249-0B78-4B2C-BC82-4D547324ED3D}" type="slidenum">
              <a:rPr lang="zh-CN" altLang="en-US" smtClean="0"/>
              <a:pPr/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3360E53-FC23-49E7-A660-F953181DA089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A8C7C77-5D61-4E61-B863-9D768ACFEECC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3AB17CD-8306-493E-9E8C-904348783684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206E225-84A3-4340-81F1-C3029A40B84F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8213AB9-882A-4D48-BD90-F079C7C71DFE}" type="slidenum">
              <a:rPr lang="zh-CN" altLang="en-US" smtClean="0"/>
              <a:pPr/>
              <a:t>17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198B09E-47C4-4370-975D-D43F11D96A30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A13DF27-B639-40EB-9493-B5719612D579}" type="slidenum">
              <a:rPr lang="zh-CN" altLang="en-US" smtClean="0"/>
              <a:pPr/>
              <a:t>19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6D68BB8-DFE5-4D01-A42B-1BE52443EC0A}" type="slidenum">
              <a:rPr lang="zh-CN" altLang="en-US" smtClean="0"/>
              <a:pPr/>
              <a:t>20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71E0349-BC9F-4521-9469-04EC5914C975}" type="slidenum">
              <a:rPr lang="zh-CN" altLang="en-US" smtClean="0"/>
              <a:pPr/>
              <a:t>21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BC7C710-6253-4958-B29A-8B02B02375B8}" type="slidenum">
              <a:rPr lang="zh-CN" altLang="en-US" smtClean="0"/>
              <a:pPr/>
              <a:t>22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01AE7ED-6689-4832-A8CE-832ACDCEA418}" type="slidenum">
              <a:rPr lang="zh-CN" altLang="en-US" smtClean="0"/>
              <a:pPr/>
              <a:t>23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59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59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E20F9A0-A8A6-44D9-9495-5E5EFE1506A2}" type="slidenum">
              <a:rPr lang="zh-CN" altLang="en-US" smtClean="0"/>
              <a:pPr/>
              <a:t>24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69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69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05E0088-BA75-4504-A7AC-33742E0D50AC}" type="slidenum">
              <a:rPr lang="zh-CN" altLang="en-US" smtClean="0"/>
              <a:pPr/>
              <a:t>37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9ACB182-FADE-49FA-9D7F-E26B3D058751}" type="slidenum">
              <a:rPr lang="zh-CN" altLang="en-US" smtClean="0"/>
              <a:pPr/>
              <a:t>40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3894E4D-265E-428D-A4D4-FD1A1D78F600}" type="slidenum">
              <a:rPr lang="zh-CN" altLang="en-US" smtClean="0"/>
              <a:pPr/>
              <a:t>41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90271DB-853F-4CC6-9628-88BC19420367}" type="slidenum">
              <a:rPr lang="zh-CN" altLang="en-US" smtClean="0"/>
              <a:pPr/>
              <a:t>42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D0530FD-3422-424E-9858-A2157BE0E5F7}" type="slidenum">
              <a:rPr lang="zh-CN" altLang="en-US" smtClean="0"/>
              <a:pPr/>
              <a:t>43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3B2EC83-CD5C-4BDC-A585-E51F48BCB7C6}" type="slidenum">
              <a:rPr lang="zh-CN" altLang="en-US" smtClean="0"/>
              <a:pPr/>
              <a:t>44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9AB5BC0-3950-4A90-8D64-DCB8B29FE770}" type="slidenum">
              <a:rPr lang="zh-CN" altLang="en-US" smtClean="0"/>
              <a:pPr/>
              <a:t>45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4301D8B-EA3E-4489-A913-AB7094E88FD7}" type="slidenum">
              <a:rPr lang="zh-CN" altLang="en-US" smtClean="0"/>
              <a:pPr/>
              <a:t>46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23F292E-8C7B-4F15-AAD9-0518E95C2DBB}" type="slidenum">
              <a:rPr lang="zh-CN" altLang="en-US" smtClean="0"/>
              <a:pPr/>
              <a:t>47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72D5469-7102-4B35-87D0-507E0FB76F6C}" type="slidenum">
              <a:rPr lang="zh-CN" altLang="en-US" smtClean="0"/>
              <a:pPr/>
              <a:t>48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A0BF732-14D7-415E-801D-0030240BE485}" type="slidenum">
              <a:rPr lang="zh-CN" altLang="en-US" smtClean="0"/>
              <a:pPr/>
              <a:t>49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9A1B795-AFF2-4366-A07B-D70662845FCE}" type="slidenum">
              <a:rPr lang="zh-CN" altLang="en-US" smtClean="0"/>
              <a:pPr/>
              <a:t>50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BD1CFA7-0507-419B-A1C6-4C8A46474AEF}" type="slidenum">
              <a:rPr lang="zh-CN" altLang="en-US" smtClean="0"/>
              <a:pPr/>
              <a:t>51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AD1C874-2DB1-4D12-9D37-10FCEE068308}" type="slidenum">
              <a:rPr lang="zh-CN" altLang="en-US" smtClean="0"/>
              <a:pPr/>
              <a:t>52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0C7314E-4146-4A27-855A-56F313F93EB5}" type="slidenum">
              <a:rPr lang="zh-CN" altLang="en-US" smtClean="0"/>
              <a:pPr/>
              <a:t>53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9AF7BEE-B5C3-4A84-8971-3144F7A34C10}" type="slidenum">
              <a:rPr lang="zh-CN" altLang="en-US" smtClean="0"/>
              <a:pPr/>
              <a:t>54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EB33E05-D02E-43F1-AE2A-8B9FE8F5F890}" type="slidenum">
              <a:rPr lang="zh-CN" altLang="en-US" smtClean="0"/>
              <a:pPr/>
              <a:t>55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9F24A39-C94C-48F5-8B9D-1F90BF775A05}" type="slidenum">
              <a:rPr lang="zh-CN" altLang="en-US" smtClean="0"/>
              <a:pPr/>
              <a:t>56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1839060-BABE-46DE-9DE2-FCA2149789C1}" type="slidenum">
              <a:rPr lang="zh-CN" altLang="en-US" smtClean="0"/>
              <a:pPr/>
              <a:t>57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96BD855-6868-46FE-AE96-E66233C50BD2}" type="slidenum">
              <a:rPr lang="zh-CN" altLang="en-US" smtClean="0"/>
              <a:pPr/>
              <a:t>58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59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59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394629C-2E70-4E10-A1A6-9E54FED816AB}" type="slidenum">
              <a:rPr lang="zh-CN" altLang="en-US" smtClean="0"/>
              <a:pPr/>
              <a:t>59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69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69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F6B2C7D-649F-4474-BF23-4DFB637A0066}" type="slidenum">
              <a:rPr lang="zh-CN" altLang="en-US" smtClean="0"/>
              <a:pPr/>
              <a:t>60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80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80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95DC203-94C3-49C4-8203-6C08E38C5515}" type="slidenum">
              <a:rPr lang="zh-CN" altLang="en-US" smtClean="0"/>
              <a:pPr/>
              <a:t>61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90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90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D6A83D0-A46D-4355-B707-EF441A60231F}" type="slidenum">
              <a:rPr lang="zh-CN" altLang="en-US" smtClean="0"/>
              <a:pPr/>
              <a:t>62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300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300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6607C24-0499-4877-ABEE-A18E4062CE95}" type="slidenum">
              <a:rPr lang="zh-CN" altLang="en-US" smtClean="0"/>
              <a:pPr/>
              <a:t>63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310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310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06E9FDA-2D6F-47CE-908A-AF2B81756776}" type="slidenum">
              <a:rPr lang="zh-CN" altLang="en-US" smtClean="0"/>
              <a:pPr/>
              <a:t>77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17C33-B252-4022-996C-98560EDEF571}" type="slidenum">
              <a:rPr lang="zh-CN" altLang="en-US" smtClean="0"/>
              <a:pPr>
                <a:defRPr/>
              </a:pPr>
              <a:t>79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18306F1-A0F3-4DAB-8425-C8F715C5CE07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1CD12B4-BC39-4324-90EF-3802B452DF6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0C1AEFA-2F89-4699-990C-F6940242AB2A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817A773-DE13-480B-A68B-48452615AB9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FBDBCD4-B7F0-46C2-8077-17106A533FE3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FAA730-5462-4B19-B108-4A950436B79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EC7BFD4-5B53-4C3F-9523-638CA09515CB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D5152FB-1F85-42EE-9602-F873052C57F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A8485EC-75E1-477B-B2CC-4C03AF60494C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5F986E6-63BB-4BD9-9F64-E933659CC53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503AE7D-3AFB-473F-A3C1-173BA20DD24B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F055FD5-A5EA-45F1-B7D0-859C1299313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226203E-982E-4282-8FB4-9B44DD932EB7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F4B73E-E0AF-414D-8F7D-24AC808ADA0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6DC0BB9-5BAB-4D20-8D08-DBDE58590BA6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2D379D0-5051-4125-87EE-73BC9AA508A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1F50241-10B9-4DC3-9BEC-7B1A23621C9E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B597883-3903-4E7E-92D3-A72F1F9C184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1ABE44F-C7D0-490A-A428-F29F84E48E37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2E0E5E5-B727-4CBC-9B6E-CFF8A5701C9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30BE0B3-D9FA-436F-B4AE-29D79D29F8A6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BC5BD2-E8FE-4A9F-85BF-A96060332F6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A21971A-DDB7-40B0-9E3C-F44F5779461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E944CA7-5F73-4536-ABB9-1436F8691D2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9DF540B-B4A4-47D7-8E24-9228399FEE7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603B196-35FA-40FD-8950-F6258C64CAF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EBE3548-9658-4135-939B-DA380883B24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E05000-31F9-45D3-B8E2-A8F8292B6D4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AE89D53-A955-49B2-AF42-E04F4844B9D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25D2BDF-B137-4771-992D-3BDD39AD9B5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822E489-354E-466B-B157-C61A8A1EABE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62D8E98-E3DA-4F51-B0DF-2D6BD1B6465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F2F2672-D2F9-41AA-AC81-860B320B487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437AA57-3473-40EA-9220-D4AC0F064D6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52C4950-EFD3-4AED-B738-0BCD9120539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82C79F5-87C4-4646-B79D-8A8A1A11CA6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88A41B4-C687-4E25-939C-030DCD2DA03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CEFABD0-7BBD-4AE9-9678-FFA8B3BCAC3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03BD55C-30DF-4095-9623-8D79F0ABBFF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92DE185-30C9-4C2B-A142-9AB8D1D0CD7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9277757-1918-4FA3-B55C-67F4C2EA1DC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5B37C1F-3832-4A95-A6A2-65C0923E7A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2822561-73B7-4A94-9FFE-9A928C2B41B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BE820FE-FED4-4487-B6ED-34E97CDC715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F81D1B4-E4D0-4DDF-8764-9624C257C23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1ACA74-33BA-4E98-9EC3-77C8A01D1A8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4CD000-4BCD-4F67-BC1F-405F565F316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63954AD-351F-4F03-9BAB-0B571C00814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3B65AD1-13E6-4C29-B6A5-1B710461C59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92F83E5-5F30-46C5-AC9F-F28BBDC5686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1263F80-5726-4B87-BD7A-B48009E617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2EA62EE-AEFF-4E28-B84C-EA7BB84B33C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BDE520E-51DF-45E1-BCB6-06663534184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AB969B-7E03-4C4B-B36A-250770DC7A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A6E0CC2-BD66-46B5-B795-F0CCCD0ED328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E3B1FA9-D4EA-4159-9003-FBD9AB60BA1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524A66E-C46F-45C7-8835-A68A6ED07103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F51DB3E-A04C-4898-830E-84E1264C45F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EBEC26B-9DBB-4E22-861E-65B4308AE181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D33018F-7A01-41F0-8CC5-50BCEC2AC18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49592CD-4580-4178-A1B8-63092A205C18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1BAD303-FBED-471E-A9C2-141FD782BB3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B800A84-93ED-4163-8A6C-75511C097377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763BD74-6FD3-4141-926B-54E40E88AC6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EB26B5C-7D61-4CA3-A2C6-6EE56B7FE8D8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19D1528-A181-49DA-8AAB-073FD9D0B4D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87CF88F-916A-48B6-8266-A2A8D3DC3E1D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F4A17AD-D366-444E-A00A-A3C1FE487E3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EFE9859-C981-4D1B-A45D-BE75272B43E6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9E01D4B-042D-4416-A92B-6A316485E4F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6DBDC94-3754-487E-B8A2-35BB5C7DB690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C614A7B-E201-4D96-9076-22477323535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F460BC8-B98F-4227-8393-DE6301490EED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3E6CD23-8EAB-4B02-9516-81E4D9B07CD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3EA6A21-03D8-4EBE-82B1-C3B856C59A66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F86AC38-2F49-4AF6-84EA-F067CBBF67D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990EB25-F095-43B6-A44C-4826DE7E2200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50EAB5F-BBED-4A8A-8DF7-6B68112DDF4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4F187-105B-40EC-9159-0FA95D4D1C52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5AE32-CA77-4319-900A-F65ED97B903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48710-D1E0-4A72-993F-B9489A8087BC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8D4BF-C246-4C21-99FC-BF24F961DC3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11443-E06F-4B96-BB91-D49331319A33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7BF60-319D-4441-AFC2-C7687E94B1A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56859-D415-4702-9EEE-24B04FFDEFE7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2CC8D-CA03-4850-8AEB-C4F1A5C8071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9A91B-D76F-4697-B095-87597828DB6F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9B45B-FC09-4AA8-A501-3086C58571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E3694-B7FA-4E6F-A571-62AD0BEA88C1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66453-1FA1-4DF3-9270-FCA9F8E68A7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C24D9-5F8B-4D18-886D-3342FF8546ED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AD80C-F640-478F-BD18-CA979822247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E0939-A1B5-41DF-B451-FEB033D4A98F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EBFC0-915C-4F78-86A1-23FF3858E79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7DBBB-DA62-45CE-99D4-1802F7C137C9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FD0776-A486-4EB9-96CE-BD16C67C4B1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53D61-65D9-4EB6-8102-EB293DB2DD27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85EB-4DB3-4A3C-991E-6AF82BE761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E432F-8C60-46F5-82C3-4E98E91A128C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4A19D-E754-4CC4-BFF0-3E4E58E64DA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Relationship Id="rId8" Type="http://schemas.openxmlformats.org/officeDocument/2006/relationships/slideLayout" Target="../slideLayouts/slideLayout30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8072" r:id="rId1"/>
    <p:sldLayoutId id="2147488073" r:id="rId2"/>
    <p:sldLayoutId id="2147488074" r:id="rId3"/>
    <p:sldLayoutId id="2147488075" r:id="rId4"/>
    <p:sldLayoutId id="2147488076" r:id="rId5"/>
    <p:sldLayoutId id="2147488077" r:id="rId6"/>
    <p:sldLayoutId id="2147488078" r:id="rId7"/>
    <p:sldLayoutId id="2147488079" r:id="rId8"/>
    <p:sldLayoutId id="2147488080" r:id="rId9"/>
    <p:sldLayoutId id="2147488081" r:id="rId10"/>
    <p:sldLayoutId id="2147488082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083" r:id="rId1"/>
    <p:sldLayoutId id="2147488084" r:id="rId2"/>
    <p:sldLayoutId id="2147488085" r:id="rId3"/>
    <p:sldLayoutId id="2147488086" r:id="rId4"/>
    <p:sldLayoutId id="2147488087" r:id="rId5"/>
    <p:sldLayoutId id="2147488088" r:id="rId6"/>
    <p:sldLayoutId id="2147488089" r:id="rId7"/>
    <p:sldLayoutId id="2147488090" r:id="rId8"/>
    <p:sldLayoutId id="2147488091" r:id="rId9"/>
    <p:sldLayoutId id="2147488092" r:id="rId10"/>
    <p:sldLayoutId id="214748809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094" r:id="rId1"/>
    <p:sldLayoutId id="2147488095" r:id="rId2"/>
    <p:sldLayoutId id="2147488096" r:id="rId3"/>
    <p:sldLayoutId id="2147488097" r:id="rId4"/>
    <p:sldLayoutId id="2147488098" r:id="rId5"/>
    <p:sldLayoutId id="2147488099" r:id="rId6"/>
    <p:sldLayoutId id="2147488100" r:id="rId7"/>
    <p:sldLayoutId id="2147488101" r:id="rId8"/>
    <p:sldLayoutId id="2147488102" r:id="rId9"/>
    <p:sldLayoutId id="2147488103" r:id="rId10"/>
    <p:sldLayoutId id="214748810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060" r:id="rId1"/>
    <p:sldLayoutId id="2147488105" r:id="rId2"/>
    <p:sldLayoutId id="2147488106" r:id="rId3"/>
    <p:sldLayoutId id="2147488107" r:id="rId4"/>
    <p:sldLayoutId id="2147488108" r:id="rId5"/>
    <p:sldLayoutId id="2147488109" r:id="rId6"/>
    <p:sldLayoutId id="2147488110" r:id="rId7"/>
    <p:sldLayoutId id="2147488111" r:id="rId8"/>
    <p:sldLayoutId id="2147488112" r:id="rId9"/>
    <p:sldLayoutId id="2147488113" r:id="rId10"/>
    <p:sldLayoutId id="214748811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66883D1-9409-44DA-B348-2CE9B6CBFB0A}" type="datetime1">
              <a:rPr lang="zh-CN" altLang="en-US"/>
              <a:pPr>
                <a:defRPr/>
              </a:pPr>
              <a:t>2019/12/1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77D857C8-AE45-4AE1-94C9-2A2542CC0D9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115" r:id="rId1"/>
    <p:sldLayoutId id="2147488116" r:id="rId2"/>
    <p:sldLayoutId id="2147488117" r:id="rId3"/>
    <p:sldLayoutId id="2147488118" r:id="rId4"/>
    <p:sldLayoutId id="2147488119" r:id="rId5"/>
    <p:sldLayoutId id="2147488120" r:id="rId6"/>
    <p:sldLayoutId id="2147488121" r:id="rId7"/>
    <p:sldLayoutId id="2147488122" r:id="rId8"/>
    <p:sldLayoutId id="2147488123" r:id="rId9"/>
    <p:sldLayoutId id="2147488124" r:id="rId10"/>
    <p:sldLayoutId id="2147488125" r:id="rId11"/>
    <p:sldLayoutId id="2147488126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A8D6E93-1FC9-4DFD-A15A-D2E0005A366A}" type="datetime1">
              <a:rPr lang="zh-CN" altLang="en-US"/>
              <a:pPr>
                <a:defRPr/>
              </a:pPr>
              <a:t>2019/12/1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4931F05-F53B-4F4E-A101-0F1C4DC849F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061" r:id="rId1"/>
    <p:sldLayoutId id="2147488062" r:id="rId2"/>
    <p:sldLayoutId id="2147488063" r:id="rId3"/>
    <p:sldLayoutId id="2147488064" r:id="rId4"/>
    <p:sldLayoutId id="2147488065" r:id="rId5"/>
    <p:sldLayoutId id="2147488066" r:id="rId6"/>
    <p:sldLayoutId id="2147488067" r:id="rId7"/>
    <p:sldLayoutId id="2147488068" r:id="rId8"/>
    <p:sldLayoutId id="2147488069" r:id="rId9"/>
    <p:sldLayoutId id="2147488070" r:id="rId10"/>
    <p:sldLayoutId id="21474880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29.jpeg"/><Relationship Id="rId7" Type="http://schemas.openxmlformats.org/officeDocument/2006/relationships/image" Target="../media/image5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3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eg"/><Relationship Id="rId3" Type="http://schemas.openxmlformats.org/officeDocument/2006/relationships/image" Target="../media/image53.jpeg"/><Relationship Id="rId7" Type="http://schemas.openxmlformats.org/officeDocument/2006/relationships/image" Target="../media/image57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6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63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6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6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6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3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3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3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3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63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63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63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63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63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63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63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63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58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58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58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58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58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58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58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58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58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58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58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58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58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58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58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58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g"/><Relationship Id="rId1" Type="http://schemas.openxmlformats.org/officeDocument/2006/relationships/slideLayout" Target="../slideLayouts/slideLayout58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58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58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5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9</a:t>
            </a:r>
            <a:r>
              <a:rPr lang="en-US" altLang="zh-CN" sz="40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你儿子在哪儿工作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575" y="4367213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849313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miànbāo</a:t>
            </a:r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  面包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33775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611563" y="2932113"/>
            <a:ext cx="212248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miàntiáo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面条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3988" y="4352925"/>
            <a:ext cx="2160587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619875" y="2933700"/>
            <a:ext cx="192563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/>
              <a:t> </a:t>
            </a:r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diànnǎo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电脑</a:t>
            </a:r>
            <a:endParaRPr lang="zh-CN" altLang="en-US" sz="280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423400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209088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diànhuà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电话</a:t>
            </a:r>
            <a:endParaRPr lang="zh-CN" altLang="en-US" sz="280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4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Words(4)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5210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451600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33926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29" name="直接连接符 28"/>
          <p:cNvCxnSpPr/>
          <p:nvPr/>
        </p:nvCxnSpPr>
        <p:spPr>
          <a:xfrm>
            <a:off x="2006600" y="2027238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7" name="任意多边形 36"/>
          <p:cNvSpPr/>
          <p:nvPr/>
        </p:nvSpPr>
        <p:spPr>
          <a:xfrm>
            <a:off x="10787063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9" name="任意多边形 48"/>
          <p:cNvSpPr/>
          <p:nvPr/>
        </p:nvSpPr>
        <p:spPr>
          <a:xfrm rot="834358">
            <a:off x="4881563" y="1944688"/>
            <a:ext cx="496887" cy="649287"/>
          </a:xfrm>
          <a:custGeom>
            <a:avLst/>
            <a:gdLst>
              <a:gd name="connsiteX0" fmla="*/ 0 w 510639"/>
              <a:gd name="connsiteY0" fmla="*/ 546265 h 546265"/>
              <a:gd name="connsiteX1" fmla="*/ 237507 w 510639"/>
              <a:gd name="connsiteY1" fmla="*/ 344384 h 546265"/>
              <a:gd name="connsiteX2" fmla="*/ 368135 w 510639"/>
              <a:gd name="connsiteY2" fmla="*/ 201880 h 546265"/>
              <a:gd name="connsiteX3" fmla="*/ 510639 w 510639"/>
              <a:gd name="connsiteY3" fmla="*/ 0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639" h="546265">
                <a:moveTo>
                  <a:pt x="0" y="546265"/>
                </a:moveTo>
                <a:cubicBezTo>
                  <a:pt x="88075" y="474023"/>
                  <a:pt x="176151" y="401781"/>
                  <a:pt x="237507" y="344384"/>
                </a:cubicBezTo>
                <a:cubicBezTo>
                  <a:pt x="298863" y="286987"/>
                  <a:pt x="322613" y="259277"/>
                  <a:pt x="368135" y="201880"/>
                </a:cubicBezTo>
                <a:cubicBezTo>
                  <a:pt x="413657" y="144483"/>
                  <a:pt x="462148" y="72241"/>
                  <a:pt x="510639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9" name="任意多边形 38"/>
          <p:cNvSpPr/>
          <p:nvPr/>
        </p:nvSpPr>
        <p:spPr>
          <a:xfrm>
            <a:off x="969963" y="1909763"/>
            <a:ext cx="476250" cy="595312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25" name="任意多边形 24"/>
          <p:cNvSpPr/>
          <p:nvPr/>
        </p:nvSpPr>
        <p:spPr>
          <a:xfrm>
            <a:off x="1497013" y="2033588"/>
            <a:ext cx="442912" cy="552450"/>
          </a:xfrm>
          <a:custGeom>
            <a:avLst/>
            <a:gdLst>
              <a:gd name="connsiteX0" fmla="*/ 0 w 441435"/>
              <a:gd name="connsiteY0" fmla="*/ 536027 h 551792"/>
              <a:gd name="connsiteX1" fmla="*/ 110359 w 441435"/>
              <a:gd name="connsiteY1" fmla="*/ 536027 h 551792"/>
              <a:gd name="connsiteX2" fmla="*/ 204952 w 441435"/>
              <a:gd name="connsiteY2" fmla="*/ 441434 h 551792"/>
              <a:gd name="connsiteX3" fmla="*/ 299545 w 441435"/>
              <a:gd name="connsiteY3" fmla="*/ 268014 h 551792"/>
              <a:gd name="connsiteX4" fmla="*/ 362607 w 441435"/>
              <a:gd name="connsiteY4" fmla="*/ 63062 h 551792"/>
              <a:gd name="connsiteX5" fmla="*/ 441435 w 441435"/>
              <a:gd name="connsiteY5" fmla="*/ 0 h 551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1435" h="551792">
                <a:moveTo>
                  <a:pt x="0" y="536027"/>
                </a:moveTo>
                <a:cubicBezTo>
                  <a:pt x="38100" y="543909"/>
                  <a:pt x="76200" y="551792"/>
                  <a:pt x="110359" y="536027"/>
                </a:cubicBezTo>
                <a:cubicBezTo>
                  <a:pt x="144518" y="520262"/>
                  <a:pt x="173421" y="486103"/>
                  <a:pt x="204952" y="441434"/>
                </a:cubicBezTo>
                <a:cubicBezTo>
                  <a:pt x="236483" y="396765"/>
                  <a:pt x="273269" y="331076"/>
                  <a:pt x="299545" y="268014"/>
                </a:cubicBezTo>
                <a:cubicBezTo>
                  <a:pt x="325821" y="204952"/>
                  <a:pt x="338959" y="107731"/>
                  <a:pt x="362607" y="63062"/>
                </a:cubicBezTo>
                <a:cubicBezTo>
                  <a:pt x="386255" y="18393"/>
                  <a:pt x="413845" y="9196"/>
                  <a:pt x="441435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27" name="任意多边形 26"/>
          <p:cNvSpPr/>
          <p:nvPr/>
        </p:nvSpPr>
        <p:spPr>
          <a:xfrm>
            <a:off x="4311650" y="2414588"/>
            <a:ext cx="452438" cy="200025"/>
          </a:xfrm>
          <a:custGeom>
            <a:avLst/>
            <a:gdLst>
              <a:gd name="connsiteX0" fmla="*/ 0 w 453542"/>
              <a:gd name="connsiteY0" fmla="*/ 0 h 201168"/>
              <a:gd name="connsiteX1" fmla="*/ 73152 w 453542"/>
              <a:gd name="connsiteY1" fmla="*/ 87782 h 201168"/>
              <a:gd name="connsiteX2" fmla="*/ 124358 w 453542"/>
              <a:gd name="connsiteY2" fmla="*/ 138989 h 201168"/>
              <a:gd name="connsiteX3" fmla="*/ 204826 w 453542"/>
              <a:gd name="connsiteY3" fmla="*/ 182880 h 201168"/>
              <a:gd name="connsiteX4" fmla="*/ 292608 w 453542"/>
              <a:gd name="connsiteY4" fmla="*/ 197510 h 201168"/>
              <a:gd name="connsiteX5" fmla="*/ 453542 w 453542"/>
              <a:gd name="connsiteY5" fmla="*/ 160934 h 201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3542" h="201168">
                <a:moveTo>
                  <a:pt x="0" y="0"/>
                </a:moveTo>
                <a:cubicBezTo>
                  <a:pt x="26213" y="32308"/>
                  <a:pt x="52426" y="64617"/>
                  <a:pt x="73152" y="87782"/>
                </a:cubicBezTo>
                <a:cubicBezTo>
                  <a:pt x="93878" y="110947"/>
                  <a:pt x="102412" y="123139"/>
                  <a:pt x="124358" y="138989"/>
                </a:cubicBezTo>
                <a:cubicBezTo>
                  <a:pt x="146304" y="154839"/>
                  <a:pt x="176784" y="173127"/>
                  <a:pt x="204826" y="182880"/>
                </a:cubicBezTo>
                <a:cubicBezTo>
                  <a:pt x="232868" y="192633"/>
                  <a:pt x="251155" y="201168"/>
                  <a:pt x="292608" y="197510"/>
                </a:cubicBezTo>
                <a:cubicBezTo>
                  <a:pt x="334061" y="193852"/>
                  <a:pt x="393801" y="177393"/>
                  <a:pt x="453542" y="160934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28" name="任意多边形 27"/>
          <p:cNvSpPr/>
          <p:nvPr/>
        </p:nvSpPr>
        <p:spPr>
          <a:xfrm>
            <a:off x="3835400" y="1909763"/>
            <a:ext cx="446088" cy="438150"/>
          </a:xfrm>
          <a:custGeom>
            <a:avLst/>
            <a:gdLst>
              <a:gd name="connsiteX0" fmla="*/ 0 w 446227"/>
              <a:gd name="connsiteY0" fmla="*/ 0 h 438912"/>
              <a:gd name="connsiteX1" fmla="*/ 160934 w 446227"/>
              <a:gd name="connsiteY1" fmla="*/ 102413 h 438912"/>
              <a:gd name="connsiteX2" fmla="*/ 277978 w 446227"/>
              <a:gd name="connsiteY2" fmla="*/ 219456 h 438912"/>
              <a:gd name="connsiteX3" fmla="*/ 446227 w 446227"/>
              <a:gd name="connsiteY3" fmla="*/ 438912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6227" h="438912">
                <a:moveTo>
                  <a:pt x="0" y="0"/>
                </a:moveTo>
                <a:cubicBezTo>
                  <a:pt x="57302" y="32918"/>
                  <a:pt x="114604" y="65837"/>
                  <a:pt x="160934" y="102413"/>
                </a:cubicBezTo>
                <a:cubicBezTo>
                  <a:pt x="207264" y="138989"/>
                  <a:pt x="230429" y="163373"/>
                  <a:pt x="277978" y="219456"/>
                </a:cubicBezTo>
                <a:cubicBezTo>
                  <a:pt x="325527" y="275539"/>
                  <a:pt x="385877" y="357225"/>
                  <a:pt x="446227" y="438912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1" name="任意多边形 30"/>
          <p:cNvSpPr/>
          <p:nvPr/>
        </p:nvSpPr>
        <p:spPr>
          <a:xfrm>
            <a:off x="6716713" y="1968500"/>
            <a:ext cx="482600" cy="417513"/>
          </a:xfrm>
          <a:custGeom>
            <a:avLst/>
            <a:gdLst>
              <a:gd name="connsiteX0" fmla="*/ 0 w 482803"/>
              <a:gd name="connsiteY0" fmla="*/ 0 h 416967"/>
              <a:gd name="connsiteX1" fmla="*/ 146304 w 482803"/>
              <a:gd name="connsiteY1" fmla="*/ 80468 h 416967"/>
              <a:gd name="connsiteX2" fmla="*/ 270662 w 482803"/>
              <a:gd name="connsiteY2" fmla="*/ 175565 h 416967"/>
              <a:gd name="connsiteX3" fmla="*/ 395020 w 482803"/>
              <a:gd name="connsiteY3" fmla="*/ 292608 h 416967"/>
              <a:gd name="connsiteX4" fmla="*/ 482803 w 482803"/>
              <a:gd name="connsiteY4" fmla="*/ 416967 h 41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2803" h="416967">
                <a:moveTo>
                  <a:pt x="0" y="0"/>
                </a:moveTo>
                <a:cubicBezTo>
                  <a:pt x="50597" y="25603"/>
                  <a:pt x="101194" y="51207"/>
                  <a:pt x="146304" y="80468"/>
                </a:cubicBezTo>
                <a:cubicBezTo>
                  <a:pt x="191414" y="109729"/>
                  <a:pt x="229209" y="140208"/>
                  <a:pt x="270662" y="175565"/>
                </a:cubicBezTo>
                <a:cubicBezTo>
                  <a:pt x="312115" y="210922"/>
                  <a:pt x="359663" y="252374"/>
                  <a:pt x="395020" y="292608"/>
                </a:cubicBezTo>
                <a:cubicBezTo>
                  <a:pt x="430377" y="332842"/>
                  <a:pt x="456590" y="374904"/>
                  <a:pt x="482803" y="416967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3" name="任意多边形 32"/>
          <p:cNvSpPr/>
          <p:nvPr/>
        </p:nvSpPr>
        <p:spPr>
          <a:xfrm>
            <a:off x="7272338" y="2435225"/>
            <a:ext cx="431800" cy="241300"/>
          </a:xfrm>
          <a:custGeom>
            <a:avLst/>
            <a:gdLst>
              <a:gd name="connsiteX0" fmla="*/ 0 w 431597"/>
              <a:gd name="connsiteY0" fmla="*/ 0 h 241402"/>
              <a:gd name="connsiteX1" fmla="*/ 138989 w 431597"/>
              <a:gd name="connsiteY1" fmla="*/ 109728 h 241402"/>
              <a:gd name="connsiteX2" fmla="*/ 329184 w 431597"/>
              <a:gd name="connsiteY2" fmla="*/ 204826 h 241402"/>
              <a:gd name="connsiteX3" fmla="*/ 431597 w 431597"/>
              <a:gd name="connsiteY3" fmla="*/ 241402 h 241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597" h="241402">
                <a:moveTo>
                  <a:pt x="0" y="0"/>
                </a:moveTo>
                <a:cubicBezTo>
                  <a:pt x="42062" y="37795"/>
                  <a:pt x="84125" y="75590"/>
                  <a:pt x="138989" y="109728"/>
                </a:cubicBezTo>
                <a:cubicBezTo>
                  <a:pt x="193853" y="143866"/>
                  <a:pt x="280416" y="182880"/>
                  <a:pt x="329184" y="204826"/>
                </a:cubicBezTo>
                <a:cubicBezTo>
                  <a:pt x="377952" y="226772"/>
                  <a:pt x="404774" y="234087"/>
                  <a:pt x="431597" y="241402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8" name="任意多边形 37"/>
          <p:cNvSpPr/>
          <p:nvPr/>
        </p:nvSpPr>
        <p:spPr>
          <a:xfrm>
            <a:off x="7724775" y="2546350"/>
            <a:ext cx="673100" cy="198438"/>
          </a:xfrm>
          <a:custGeom>
            <a:avLst/>
            <a:gdLst>
              <a:gd name="connsiteX0" fmla="*/ 0 w 672999"/>
              <a:gd name="connsiteY0" fmla="*/ 153619 h 198729"/>
              <a:gd name="connsiteX1" fmla="*/ 204826 w 672999"/>
              <a:gd name="connsiteY1" fmla="*/ 197510 h 198729"/>
              <a:gd name="connsiteX2" fmla="*/ 416967 w 672999"/>
              <a:gd name="connsiteY2" fmla="*/ 146304 h 198729"/>
              <a:gd name="connsiteX3" fmla="*/ 672999 w 672999"/>
              <a:gd name="connsiteY3" fmla="*/ 0 h 1987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2999" h="198729">
                <a:moveTo>
                  <a:pt x="0" y="153619"/>
                </a:moveTo>
                <a:cubicBezTo>
                  <a:pt x="67666" y="176174"/>
                  <a:pt x="135332" y="198729"/>
                  <a:pt x="204826" y="197510"/>
                </a:cubicBezTo>
                <a:cubicBezTo>
                  <a:pt x="274320" y="196291"/>
                  <a:pt x="338938" y="179222"/>
                  <a:pt x="416967" y="146304"/>
                </a:cubicBezTo>
                <a:cubicBezTo>
                  <a:pt x="494996" y="113386"/>
                  <a:pt x="583997" y="56693"/>
                  <a:pt x="672999" y="0"/>
                </a:cubicBezTo>
              </a:path>
            </a:pathLst>
          </a:custGeom>
          <a:ln w="635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0" name="任意多边形 39"/>
          <p:cNvSpPr/>
          <p:nvPr/>
        </p:nvSpPr>
        <p:spPr>
          <a:xfrm>
            <a:off x="9644063" y="1931988"/>
            <a:ext cx="520700" cy="438150"/>
          </a:xfrm>
          <a:custGeom>
            <a:avLst/>
            <a:gdLst>
              <a:gd name="connsiteX0" fmla="*/ 0 w 519380"/>
              <a:gd name="connsiteY0" fmla="*/ 0 h 438912"/>
              <a:gd name="connsiteX1" fmla="*/ 190196 w 519380"/>
              <a:gd name="connsiteY1" fmla="*/ 124358 h 438912"/>
              <a:gd name="connsiteX2" fmla="*/ 343815 w 519380"/>
              <a:gd name="connsiteY2" fmla="*/ 256032 h 438912"/>
              <a:gd name="connsiteX3" fmla="*/ 519380 w 519380"/>
              <a:gd name="connsiteY3" fmla="*/ 438912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9380" h="438912">
                <a:moveTo>
                  <a:pt x="0" y="0"/>
                </a:moveTo>
                <a:cubicBezTo>
                  <a:pt x="66447" y="40843"/>
                  <a:pt x="132894" y="81686"/>
                  <a:pt x="190196" y="124358"/>
                </a:cubicBezTo>
                <a:cubicBezTo>
                  <a:pt x="247498" y="167030"/>
                  <a:pt x="288951" y="203607"/>
                  <a:pt x="343815" y="256032"/>
                </a:cubicBezTo>
                <a:cubicBezTo>
                  <a:pt x="398679" y="308457"/>
                  <a:pt x="459029" y="373684"/>
                  <a:pt x="519380" y="438912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7" name="任意多边形 46"/>
          <p:cNvSpPr/>
          <p:nvPr/>
        </p:nvSpPr>
        <p:spPr>
          <a:xfrm>
            <a:off x="10229850" y="1893888"/>
            <a:ext cx="476250" cy="534987"/>
          </a:xfrm>
          <a:custGeom>
            <a:avLst/>
            <a:gdLst>
              <a:gd name="connsiteX0" fmla="*/ 0 w 475488"/>
              <a:gd name="connsiteY0" fmla="*/ 534010 h 534010"/>
              <a:gd name="connsiteX1" fmla="*/ 138989 w 475488"/>
              <a:gd name="connsiteY1" fmla="*/ 482804 h 534010"/>
              <a:gd name="connsiteX2" fmla="*/ 241401 w 475488"/>
              <a:gd name="connsiteY2" fmla="*/ 373076 h 534010"/>
              <a:gd name="connsiteX3" fmla="*/ 336499 w 475488"/>
              <a:gd name="connsiteY3" fmla="*/ 131674 h 534010"/>
              <a:gd name="connsiteX4" fmla="*/ 475488 w 475488"/>
              <a:gd name="connsiteY4" fmla="*/ 0 h 534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5488" h="534010">
                <a:moveTo>
                  <a:pt x="0" y="534010"/>
                </a:moveTo>
                <a:cubicBezTo>
                  <a:pt x="49378" y="521818"/>
                  <a:pt x="98756" y="509626"/>
                  <a:pt x="138989" y="482804"/>
                </a:cubicBezTo>
                <a:cubicBezTo>
                  <a:pt x="179222" y="455982"/>
                  <a:pt x="208483" y="431598"/>
                  <a:pt x="241401" y="373076"/>
                </a:cubicBezTo>
                <a:cubicBezTo>
                  <a:pt x="274319" y="314554"/>
                  <a:pt x="297485" y="193853"/>
                  <a:pt x="336499" y="131674"/>
                </a:cubicBezTo>
                <a:cubicBezTo>
                  <a:pt x="375513" y="69495"/>
                  <a:pt x="425500" y="34747"/>
                  <a:pt x="475488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0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0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xiàtiān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2687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qùnián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026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shuì jiào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75425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tiào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wǔ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diàndēnɡ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2687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diànchí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556375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diànyǐnɡ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524439" y="3348038"/>
            <a:ext cx="2640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diànshì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chànɡ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ɡē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2465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fùxí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67488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Hànyǔ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6360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Hànzì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jiànkānɡ</a:t>
            </a:r>
            <a:r>
              <a:rPr lang="en-US" altLang="zh-CN" sz="2400"/>
              <a:t>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273550" y="4799013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dìtú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562725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dìtiě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6248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jiàn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miàn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8138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6563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4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3200" y="268446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6584" name="Freeform 24"/>
          <p:cNvSpPr>
            <a:spLocks/>
          </p:cNvSpPr>
          <p:nvPr/>
        </p:nvSpPr>
        <p:spPr bwMode="auto">
          <a:xfrm>
            <a:off x="5656263" y="3460750"/>
            <a:ext cx="1200150" cy="214313"/>
          </a:xfrm>
          <a:custGeom>
            <a:avLst/>
            <a:gdLst/>
            <a:ahLst/>
            <a:cxnLst>
              <a:cxn ang="0">
                <a:pos x="732" y="63"/>
              </a:cxn>
              <a:cxn ang="0">
                <a:pos x="724" y="63"/>
              </a:cxn>
              <a:cxn ang="0">
                <a:pos x="708" y="63"/>
              </a:cxn>
              <a:cxn ang="0">
                <a:pos x="692" y="63"/>
              </a:cxn>
              <a:cxn ang="0">
                <a:pos x="676" y="63"/>
              </a:cxn>
              <a:cxn ang="0">
                <a:pos x="629" y="55"/>
              </a:cxn>
              <a:cxn ang="0">
                <a:pos x="573" y="63"/>
              </a:cxn>
              <a:cxn ang="0">
                <a:pos x="541" y="63"/>
              </a:cxn>
              <a:cxn ang="0">
                <a:pos x="501" y="71"/>
              </a:cxn>
              <a:cxn ang="0">
                <a:pos x="454" y="71"/>
              </a:cxn>
              <a:cxn ang="0">
                <a:pos x="406" y="79"/>
              </a:cxn>
              <a:cxn ang="0">
                <a:pos x="302" y="95"/>
              </a:cxn>
              <a:cxn ang="0">
                <a:pos x="183" y="119"/>
              </a:cxn>
              <a:cxn ang="0">
                <a:pos x="159" y="119"/>
              </a:cxn>
              <a:cxn ang="0">
                <a:pos x="127" y="127"/>
              </a:cxn>
              <a:cxn ang="0">
                <a:pos x="111" y="135"/>
              </a:cxn>
              <a:cxn ang="0">
                <a:pos x="88" y="135"/>
              </a:cxn>
              <a:cxn ang="0">
                <a:pos x="72" y="135"/>
              </a:cxn>
              <a:cxn ang="0">
                <a:pos x="64" y="135"/>
              </a:cxn>
              <a:cxn ang="0">
                <a:pos x="56" y="135"/>
              </a:cxn>
              <a:cxn ang="0">
                <a:pos x="48" y="135"/>
              </a:cxn>
              <a:cxn ang="0">
                <a:pos x="40" y="135"/>
              </a:cxn>
              <a:cxn ang="0">
                <a:pos x="32" y="135"/>
              </a:cxn>
              <a:cxn ang="0">
                <a:pos x="24" y="127"/>
              </a:cxn>
              <a:cxn ang="0">
                <a:pos x="16" y="119"/>
              </a:cxn>
              <a:cxn ang="0">
                <a:pos x="8" y="103"/>
              </a:cxn>
              <a:cxn ang="0">
                <a:pos x="0" y="103"/>
              </a:cxn>
              <a:cxn ang="0">
                <a:pos x="0" y="95"/>
              </a:cxn>
              <a:cxn ang="0">
                <a:pos x="0" y="95"/>
              </a:cxn>
              <a:cxn ang="0">
                <a:pos x="0" y="95"/>
              </a:cxn>
              <a:cxn ang="0">
                <a:pos x="16" y="95"/>
              </a:cxn>
              <a:cxn ang="0">
                <a:pos x="32" y="87"/>
              </a:cxn>
              <a:cxn ang="0">
                <a:pos x="56" y="87"/>
              </a:cxn>
              <a:cxn ang="0">
                <a:pos x="88" y="87"/>
              </a:cxn>
              <a:cxn ang="0">
                <a:pos x="119" y="87"/>
              </a:cxn>
              <a:cxn ang="0">
                <a:pos x="151" y="79"/>
              </a:cxn>
              <a:cxn ang="0">
                <a:pos x="191" y="71"/>
              </a:cxn>
              <a:cxn ang="0">
                <a:pos x="231" y="63"/>
              </a:cxn>
              <a:cxn ang="0">
                <a:pos x="271" y="63"/>
              </a:cxn>
              <a:cxn ang="0">
                <a:pos x="318" y="55"/>
              </a:cxn>
              <a:cxn ang="0">
                <a:pos x="358" y="47"/>
              </a:cxn>
              <a:cxn ang="0">
                <a:pos x="462" y="32"/>
              </a:cxn>
              <a:cxn ang="0">
                <a:pos x="557" y="16"/>
              </a:cxn>
              <a:cxn ang="0">
                <a:pos x="581" y="8"/>
              </a:cxn>
              <a:cxn ang="0">
                <a:pos x="605" y="8"/>
              </a:cxn>
              <a:cxn ang="0">
                <a:pos x="621" y="0"/>
              </a:cxn>
              <a:cxn ang="0">
                <a:pos x="637" y="0"/>
              </a:cxn>
              <a:cxn ang="0">
                <a:pos x="653" y="0"/>
              </a:cxn>
              <a:cxn ang="0">
                <a:pos x="661" y="0"/>
              </a:cxn>
              <a:cxn ang="0">
                <a:pos x="676" y="0"/>
              </a:cxn>
              <a:cxn ang="0">
                <a:pos x="676" y="0"/>
              </a:cxn>
              <a:cxn ang="0">
                <a:pos x="700" y="8"/>
              </a:cxn>
              <a:cxn ang="0">
                <a:pos x="724" y="16"/>
              </a:cxn>
              <a:cxn ang="0">
                <a:pos x="740" y="24"/>
              </a:cxn>
              <a:cxn ang="0">
                <a:pos x="748" y="32"/>
              </a:cxn>
              <a:cxn ang="0">
                <a:pos x="748" y="40"/>
              </a:cxn>
              <a:cxn ang="0">
                <a:pos x="756" y="47"/>
              </a:cxn>
              <a:cxn ang="0">
                <a:pos x="756" y="55"/>
              </a:cxn>
              <a:cxn ang="0">
                <a:pos x="748" y="55"/>
              </a:cxn>
              <a:cxn ang="0">
                <a:pos x="740" y="63"/>
              </a:cxn>
              <a:cxn ang="0">
                <a:pos x="732" y="63"/>
              </a:cxn>
              <a:cxn ang="0">
                <a:pos x="732" y="63"/>
              </a:cxn>
            </a:cxnLst>
            <a:rect l="0" t="0" r="r" b="b"/>
            <a:pathLst>
              <a:path w="756" h="135">
                <a:moveTo>
                  <a:pt x="732" y="63"/>
                </a:moveTo>
                <a:lnTo>
                  <a:pt x="724" y="63"/>
                </a:lnTo>
                <a:lnTo>
                  <a:pt x="708" y="63"/>
                </a:lnTo>
                <a:lnTo>
                  <a:pt x="692" y="63"/>
                </a:lnTo>
                <a:lnTo>
                  <a:pt x="676" y="63"/>
                </a:lnTo>
                <a:lnTo>
                  <a:pt x="629" y="55"/>
                </a:lnTo>
                <a:lnTo>
                  <a:pt x="573" y="63"/>
                </a:lnTo>
                <a:lnTo>
                  <a:pt x="541" y="63"/>
                </a:lnTo>
                <a:lnTo>
                  <a:pt x="501" y="71"/>
                </a:lnTo>
                <a:lnTo>
                  <a:pt x="454" y="71"/>
                </a:lnTo>
                <a:lnTo>
                  <a:pt x="406" y="79"/>
                </a:lnTo>
                <a:lnTo>
                  <a:pt x="302" y="95"/>
                </a:lnTo>
                <a:lnTo>
                  <a:pt x="183" y="119"/>
                </a:lnTo>
                <a:lnTo>
                  <a:pt x="159" y="119"/>
                </a:lnTo>
                <a:lnTo>
                  <a:pt x="127" y="127"/>
                </a:lnTo>
                <a:lnTo>
                  <a:pt x="111" y="135"/>
                </a:lnTo>
                <a:lnTo>
                  <a:pt x="88" y="135"/>
                </a:lnTo>
                <a:lnTo>
                  <a:pt x="72" y="135"/>
                </a:lnTo>
                <a:lnTo>
                  <a:pt x="64" y="135"/>
                </a:lnTo>
                <a:lnTo>
                  <a:pt x="56" y="135"/>
                </a:lnTo>
                <a:lnTo>
                  <a:pt x="48" y="135"/>
                </a:lnTo>
                <a:lnTo>
                  <a:pt x="40" y="135"/>
                </a:lnTo>
                <a:lnTo>
                  <a:pt x="32" y="135"/>
                </a:lnTo>
                <a:lnTo>
                  <a:pt x="24" y="127"/>
                </a:lnTo>
                <a:lnTo>
                  <a:pt x="16" y="119"/>
                </a:lnTo>
                <a:lnTo>
                  <a:pt x="8" y="103"/>
                </a:lnTo>
                <a:lnTo>
                  <a:pt x="0" y="103"/>
                </a:lnTo>
                <a:lnTo>
                  <a:pt x="0" y="95"/>
                </a:lnTo>
                <a:lnTo>
                  <a:pt x="0" y="95"/>
                </a:lnTo>
                <a:lnTo>
                  <a:pt x="0" y="95"/>
                </a:lnTo>
                <a:lnTo>
                  <a:pt x="16" y="95"/>
                </a:lnTo>
                <a:lnTo>
                  <a:pt x="32" y="87"/>
                </a:lnTo>
                <a:lnTo>
                  <a:pt x="56" y="87"/>
                </a:lnTo>
                <a:lnTo>
                  <a:pt x="88" y="87"/>
                </a:lnTo>
                <a:lnTo>
                  <a:pt x="119" y="87"/>
                </a:lnTo>
                <a:lnTo>
                  <a:pt x="151" y="79"/>
                </a:lnTo>
                <a:lnTo>
                  <a:pt x="191" y="71"/>
                </a:lnTo>
                <a:lnTo>
                  <a:pt x="231" y="63"/>
                </a:lnTo>
                <a:lnTo>
                  <a:pt x="271" y="63"/>
                </a:lnTo>
                <a:lnTo>
                  <a:pt x="318" y="55"/>
                </a:lnTo>
                <a:lnTo>
                  <a:pt x="358" y="47"/>
                </a:lnTo>
                <a:lnTo>
                  <a:pt x="462" y="32"/>
                </a:lnTo>
                <a:lnTo>
                  <a:pt x="557" y="16"/>
                </a:lnTo>
                <a:lnTo>
                  <a:pt x="581" y="8"/>
                </a:lnTo>
                <a:lnTo>
                  <a:pt x="605" y="8"/>
                </a:lnTo>
                <a:lnTo>
                  <a:pt x="621" y="0"/>
                </a:lnTo>
                <a:lnTo>
                  <a:pt x="637" y="0"/>
                </a:lnTo>
                <a:lnTo>
                  <a:pt x="653" y="0"/>
                </a:lnTo>
                <a:lnTo>
                  <a:pt x="661" y="0"/>
                </a:lnTo>
                <a:lnTo>
                  <a:pt x="676" y="0"/>
                </a:lnTo>
                <a:lnTo>
                  <a:pt x="676" y="0"/>
                </a:lnTo>
                <a:lnTo>
                  <a:pt x="700" y="8"/>
                </a:lnTo>
                <a:lnTo>
                  <a:pt x="724" y="16"/>
                </a:lnTo>
                <a:lnTo>
                  <a:pt x="740" y="24"/>
                </a:lnTo>
                <a:lnTo>
                  <a:pt x="748" y="32"/>
                </a:lnTo>
                <a:lnTo>
                  <a:pt x="748" y="40"/>
                </a:lnTo>
                <a:lnTo>
                  <a:pt x="756" y="47"/>
                </a:lnTo>
                <a:lnTo>
                  <a:pt x="756" y="55"/>
                </a:lnTo>
                <a:lnTo>
                  <a:pt x="748" y="55"/>
                </a:lnTo>
                <a:lnTo>
                  <a:pt x="740" y="63"/>
                </a:lnTo>
                <a:lnTo>
                  <a:pt x="732" y="63"/>
                </a:lnTo>
                <a:lnTo>
                  <a:pt x="732" y="6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6" name="Freeform 22"/>
          <p:cNvSpPr>
            <a:spLocks/>
          </p:cNvSpPr>
          <p:nvPr/>
        </p:nvSpPr>
        <p:spPr bwMode="auto">
          <a:xfrm>
            <a:off x="5921375" y="3068638"/>
            <a:ext cx="631825" cy="176212"/>
          </a:xfrm>
          <a:custGeom>
            <a:avLst/>
            <a:gdLst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095 w 10000"/>
              <a:gd name="connsiteY7" fmla="*/ 10000 h 10000"/>
              <a:gd name="connsiteX8" fmla="*/ 4716 w 10000"/>
              <a:gd name="connsiteY8" fmla="*/ 8996 h 10000"/>
              <a:gd name="connsiteX9" fmla="*/ 5284 w 10000"/>
              <a:gd name="connsiteY9" fmla="*/ 7657 h 10000"/>
              <a:gd name="connsiteX10" fmla="*/ 5853 w 10000"/>
              <a:gd name="connsiteY10" fmla="*/ 6318 h 10000"/>
              <a:gd name="connsiteX11" fmla="*/ 6232 w 10000"/>
              <a:gd name="connsiteY11" fmla="*/ 5314 h 10000"/>
              <a:gd name="connsiteX12" fmla="*/ 6611 w 10000"/>
              <a:gd name="connsiteY12" fmla="*/ 4310 h 10000"/>
              <a:gd name="connsiteX13" fmla="*/ 6991 w 10000"/>
              <a:gd name="connsiteY13" fmla="*/ 3682 h 10000"/>
              <a:gd name="connsiteX14" fmla="*/ 7180 w 10000"/>
              <a:gd name="connsiteY14" fmla="*/ 3013 h 10000"/>
              <a:gd name="connsiteX15" fmla="*/ 7180 w 10000"/>
              <a:gd name="connsiteY15" fmla="*/ 2678 h 10000"/>
              <a:gd name="connsiteX16" fmla="*/ 7180 w 10000"/>
              <a:gd name="connsiteY16" fmla="*/ 2678 h 10000"/>
              <a:gd name="connsiteX17" fmla="*/ 6991 w 10000"/>
              <a:gd name="connsiteY17" fmla="*/ 2343 h 10000"/>
              <a:gd name="connsiteX18" fmla="*/ 6801 w 10000"/>
              <a:gd name="connsiteY18" fmla="*/ 2343 h 10000"/>
              <a:gd name="connsiteX19" fmla="*/ 6611 w 10000"/>
              <a:gd name="connsiteY19" fmla="*/ 2343 h 10000"/>
              <a:gd name="connsiteX20" fmla="*/ 6422 w 10000"/>
              <a:gd name="connsiteY20" fmla="*/ 2678 h 10000"/>
              <a:gd name="connsiteX21" fmla="*/ 6232 w 10000"/>
              <a:gd name="connsiteY21" fmla="*/ 2678 h 10000"/>
              <a:gd name="connsiteX22" fmla="*/ 5853 w 10000"/>
              <a:gd name="connsiteY22" fmla="*/ 2678 h 10000"/>
              <a:gd name="connsiteX23" fmla="*/ 5474 w 10000"/>
              <a:gd name="connsiteY23" fmla="*/ 3013 h 10000"/>
              <a:gd name="connsiteX24" fmla="*/ 5095 w 10000"/>
              <a:gd name="connsiteY24" fmla="*/ 3013 h 10000"/>
              <a:gd name="connsiteX25" fmla="*/ 4526 w 10000"/>
              <a:gd name="connsiteY25" fmla="*/ 3347 h 10000"/>
              <a:gd name="connsiteX26" fmla="*/ 3957 w 10000"/>
              <a:gd name="connsiteY26" fmla="*/ 3682 h 10000"/>
              <a:gd name="connsiteX27" fmla="*/ 3389 w 10000"/>
              <a:gd name="connsiteY27" fmla="*/ 4017 h 10000"/>
              <a:gd name="connsiteX28" fmla="*/ 2820 w 10000"/>
              <a:gd name="connsiteY28" fmla="*/ 4017 h 10000"/>
              <a:gd name="connsiteX29" fmla="*/ 2464 w 10000"/>
              <a:gd name="connsiteY29" fmla="*/ 4310 h 10000"/>
              <a:gd name="connsiteX30" fmla="*/ 2085 w 10000"/>
              <a:gd name="connsiteY30" fmla="*/ 4310 h 10000"/>
              <a:gd name="connsiteX31" fmla="*/ 1706 w 10000"/>
              <a:gd name="connsiteY31" fmla="*/ 4644 h 10000"/>
              <a:gd name="connsiteX32" fmla="*/ 1517 w 10000"/>
              <a:gd name="connsiteY32" fmla="*/ 4644 h 10000"/>
              <a:gd name="connsiteX33" fmla="*/ 1327 w 10000"/>
              <a:gd name="connsiteY33" fmla="*/ 4644 h 10000"/>
              <a:gd name="connsiteX34" fmla="*/ 1327 w 10000"/>
              <a:gd name="connsiteY34" fmla="*/ 4644 h 10000"/>
              <a:gd name="connsiteX35" fmla="*/ 1137 w 10000"/>
              <a:gd name="connsiteY35" fmla="*/ 4644 h 10000"/>
              <a:gd name="connsiteX36" fmla="*/ 948 w 10000"/>
              <a:gd name="connsiteY36" fmla="*/ 4644 h 10000"/>
              <a:gd name="connsiteX37" fmla="*/ 758 w 10000"/>
              <a:gd name="connsiteY37" fmla="*/ 4310 h 10000"/>
              <a:gd name="connsiteX38" fmla="*/ 569 w 10000"/>
              <a:gd name="connsiteY38" fmla="*/ 4017 h 10000"/>
              <a:gd name="connsiteX39" fmla="*/ 379 w 10000"/>
              <a:gd name="connsiteY39" fmla="*/ 3682 h 10000"/>
              <a:gd name="connsiteX40" fmla="*/ 190 w 10000"/>
              <a:gd name="connsiteY40" fmla="*/ 3347 h 10000"/>
              <a:gd name="connsiteX41" fmla="*/ 0 w 10000"/>
              <a:gd name="connsiteY41" fmla="*/ 3013 h 10000"/>
              <a:gd name="connsiteX42" fmla="*/ 0 w 10000"/>
              <a:gd name="connsiteY42" fmla="*/ 3013 h 10000"/>
              <a:gd name="connsiteX43" fmla="*/ 948 w 10000"/>
              <a:gd name="connsiteY43" fmla="*/ 2678 h 10000"/>
              <a:gd name="connsiteX44" fmla="*/ 1896 w 10000"/>
              <a:gd name="connsiteY44" fmla="*/ 2678 h 10000"/>
              <a:gd name="connsiteX45" fmla="*/ 2464 w 10000"/>
              <a:gd name="connsiteY45" fmla="*/ 2343 h 10000"/>
              <a:gd name="connsiteX46" fmla="*/ 3009 w 10000"/>
              <a:gd name="connsiteY46" fmla="*/ 2343 h 10000"/>
              <a:gd name="connsiteX47" fmla="*/ 3957 w 10000"/>
              <a:gd name="connsiteY47" fmla="*/ 2008 h 10000"/>
              <a:gd name="connsiteX48" fmla="*/ 4905 w 10000"/>
              <a:gd name="connsiteY48" fmla="*/ 1674 h 10000"/>
              <a:gd name="connsiteX49" fmla="*/ 5284 w 10000"/>
              <a:gd name="connsiteY49" fmla="*/ 1674 h 10000"/>
              <a:gd name="connsiteX50" fmla="*/ 5664 w 10000"/>
              <a:gd name="connsiteY50" fmla="*/ 1339 h 10000"/>
              <a:gd name="connsiteX51" fmla="*/ 6043 w 10000"/>
              <a:gd name="connsiteY51" fmla="*/ 1339 h 10000"/>
              <a:gd name="connsiteX52" fmla="*/ 6422 w 10000"/>
              <a:gd name="connsiteY52" fmla="*/ 1004 h 10000"/>
              <a:gd name="connsiteX53" fmla="*/ 6611 w 10000"/>
              <a:gd name="connsiteY53" fmla="*/ 1004 h 10000"/>
              <a:gd name="connsiteX54" fmla="*/ 6801 w 10000"/>
              <a:gd name="connsiteY54" fmla="*/ 669 h 10000"/>
              <a:gd name="connsiteX55" fmla="*/ 6991 w 10000"/>
              <a:gd name="connsiteY55" fmla="*/ 669 h 10000"/>
              <a:gd name="connsiteX56" fmla="*/ 7180 w 10000"/>
              <a:gd name="connsiteY56" fmla="*/ 669 h 10000"/>
              <a:gd name="connsiteX57" fmla="*/ 7346 w 10000"/>
              <a:gd name="connsiteY57" fmla="*/ 335 h 10000"/>
              <a:gd name="connsiteX58" fmla="*/ 7725 w 10000"/>
              <a:gd name="connsiteY58" fmla="*/ 0 h 10000"/>
              <a:gd name="connsiteX59" fmla="*/ 7915 w 10000"/>
              <a:gd name="connsiteY59" fmla="*/ 335 h 10000"/>
              <a:gd name="connsiteX60" fmla="*/ 8104 w 10000"/>
              <a:gd name="connsiteY60" fmla="*/ 335 h 10000"/>
              <a:gd name="connsiteX61" fmla="*/ 8483 w 10000"/>
              <a:gd name="connsiteY61" fmla="*/ 669 h 10000"/>
              <a:gd name="connsiteX62" fmla="*/ 8863 w 10000"/>
              <a:gd name="connsiteY62" fmla="*/ 1004 h 10000"/>
              <a:gd name="connsiteX63" fmla="*/ 9431 w 10000"/>
              <a:gd name="connsiteY63" fmla="*/ 1674 h 10000"/>
              <a:gd name="connsiteX64" fmla="*/ 9621 w 10000"/>
              <a:gd name="connsiteY64" fmla="*/ 2008 h 10000"/>
              <a:gd name="connsiteX65" fmla="*/ 9810 w 10000"/>
              <a:gd name="connsiteY65" fmla="*/ 2343 h 10000"/>
              <a:gd name="connsiteX66" fmla="*/ 10000 w 10000"/>
              <a:gd name="connsiteY66" fmla="*/ 2343 h 10000"/>
              <a:gd name="connsiteX67" fmla="*/ 9810 w 10000"/>
              <a:gd name="connsiteY67" fmla="*/ 2678 h 10000"/>
              <a:gd name="connsiteX68" fmla="*/ 9810 w 10000"/>
              <a:gd name="connsiteY68" fmla="*/ 3013 h 10000"/>
              <a:gd name="connsiteX69" fmla="*/ 9431 w 10000"/>
              <a:gd name="connsiteY69" fmla="*/ 3013 h 10000"/>
              <a:gd name="connsiteX70" fmla="*/ 9242 w 10000"/>
              <a:gd name="connsiteY70" fmla="*/ 3347 h 10000"/>
              <a:gd name="connsiteX71" fmla="*/ 9242 w 10000"/>
              <a:gd name="connsiteY71" fmla="*/ 3347 h 10000"/>
              <a:gd name="connsiteX0" fmla="*/ 9242 w 10000"/>
              <a:gd name="connsiteY0" fmla="*/ 3347 h 8996"/>
              <a:gd name="connsiteX1" fmla="*/ 9052 w 10000"/>
              <a:gd name="connsiteY1" fmla="*/ 3682 h 8996"/>
              <a:gd name="connsiteX2" fmla="*/ 8673 w 10000"/>
              <a:gd name="connsiteY2" fmla="*/ 4017 h 8996"/>
              <a:gd name="connsiteX3" fmla="*/ 8294 w 10000"/>
              <a:gd name="connsiteY3" fmla="*/ 4310 h 8996"/>
              <a:gd name="connsiteX4" fmla="*/ 7725 w 10000"/>
              <a:gd name="connsiteY4" fmla="*/ 5314 h 8996"/>
              <a:gd name="connsiteX5" fmla="*/ 7180 w 10000"/>
              <a:gd name="connsiteY5" fmla="*/ 5983 h 8996"/>
              <a:gd name="connsiteX6" fmla="*/ 6611 w 10000"/>
              <a:gd name="connsiteY6" fmla="*/ 6987 h 8996"/>
              <a:gd name="connsiteX7" fmla="*/ 4716 w 10000"/>
              <a:gd name="connsiteY7" fmla="*/ 8996 h 8996"/>
              <a:gd name="connsiteX8" fmla="*/ 5284 w 10000"/>
              <a:gd name="connsiteY8" fmla="*/ 7657 h 8996"/>
              <a:gd name="connsiteX9" fmla="*/ 5853 w 10000"/>
              <a:gd name="connsiteY9" fmla="*/ 6318 h 8996"/>
              <a:gd name="connsiteX10" fmla="*/ 6232 w 10000"/>
              <a:gd name="connsiteY10" fmla="*/ 5314 h 8996"/>
              <a:gd name="connsiteX11" fmla="*/ 6611 w 10000"/>
              <a:gd name="connsiteY11" fmla="*/ 4310 h 8996"/>
              <a:gd name="connsiteX12" fmla="*/ 6991 w 10000"/>
              <a:gd name="connsiteY12" fmla="*/ 3682 h 8996"/>
              <a:gd name="connsiteX13" fmla="*/ 7180 w 10000"/>
              <a:gd name="connsiteY13" fmla="*/ 3013 h 8996"/>
              <a:gd name="connsiteX14" fmla="*/ 7180 w 10000"/>
              <a:gd name="connsiteY14" fmla="*/ 2678 h 8996"/>
              <a:gd name="connsiteX15" fmla="*/ 7180 w 10000"/>
              <a:gd name="connsiteY15" fmla="*/ 2678 h 8996"/>
              <a:gd name="connsiteX16" fmla="*/ 6991 w 10000"/>
              <a:gd name="connsiteY16" fmla="*/ 2343 h 8996"/>
              <a:gd name="connsiteX17" fmla="*/ 6801 w 10000"/>
              <a:gd name="connsiteY17" fmla="*/ 2343 h 8996"/>
              <a:gd name="connsiteX18" fmla="*/ 6611 w 10000"/>
              <a:gd name="connsiteY18" fmla="*/ 2343 h 8996"/>
              <a:gd name="connsiteX19" fmla="*/ 6422 w 10000"/>
              <a:gd name="connsiteY19" fmla="*/ 2678 h 8996"/>
              <a:gd name="connsiteX20" fmla="*/ 6232 w 10000"/>
              <a:gd name="connsiteY20" fmla="*/ 2678 h 8996"/>
              <a:gd name="connsiteX21" fmla="*/ 5853 w 10000"/>
              <a:gd name="connsiteY21" fmla="*/ 2678 h 8996"/>
              <a:gd name="connsiteX22" fmla="*/ 5474 w 10000"/>
              <a:gd name="connsiteY22" fmla="*/ 3013 h 8996"/>
              <a:gd name="connsiteX23" fmla="*/ 5095 w 10000"/>
              <a:gd name="connsiteY23" fmla="*/ 3013 h 8996"/>
              <a:gd name="connsiteX24" fmla="*/ 4526 w 10000"/>
              <a:gd name="connsiteY24" fmla="*/ 3347 h 8996"/>
              <a:gd name="connsiteX25" fmla="*/ 3957 w 10000"/>
              <a:gd name="connsiteY25" fmla="*/ 3682 h 8996"/>
              <a:gd name="connsiteX26" fmla="*/ 3389 w 10000"/>
              <a:gd name="connsiteY26" fmla="*/ 4017 h 8996"/>
              <a:gd name="connsiteX27" fmla="*/ 2820 w 10000"/>
              <a:gd name="connsiteY27" fmla="*/ 4017 h 8996"/>
              <a:gd name="connsiteX28" fmla="*/ 2464 w 10000"/>
              <a:gd name="connsiteY28" fmla="*/ 4310 h 8996"/>
              <a:gd name="connsiteX29" fmla="*/ 2085 w 10000"/>
              <a:gd name="connsiteY29" fmla="*/ 4310 h 8996"/>
              <a:gd name="connsiteX30" fmla="*/ 1706 w 10000"/>
              <a:gd name="connsiteY30" fmla="*/ 4644 h 8996"/>
              <a:gd name="connsiteX31" fmla="*/ 1517 w 10000"/>
              <a:gd name="connsiteY31" fmla="*/ 4644 h 8996"/>
              <a:gd name="connsiteX32" fmla="*/ 1327 w 10000"/>
              <a:gd name="connsiteY32" fmla="*/ 4644 h 8996"/>
              <a:gd name="connsiteX33" fmla="*/ 1327 w 10000"/>
              <a:gd name="connsiteY33" fmla="*/ 4644 h 8996"/>
              <a:gd name="connsiteX34" fmla="*/ 1137 w 10000"/>
              <a:gd name="connsiteY34" fmla="*/ 4644 h 8996"/>
              <a:gd name="connsiteX35" fmla="*/ 948 w 10000"/>
              <a:gd name="connsiteY35" fmla="*/ 4644 h 8996"/>
              <a:gd name="connsiteX36" fmla="*/ 758 w 10000"/>
              <a:gd name="connsiteY36" fmla="*/ 4310 h 8996"/>
              <a:gd name="connsiteX37" fmla="*/ 569 w 10000"/>
              <a:gd name="connsiteY37" fmla="*/ 4017 h 8996"/>
              <a:gd name="connsiteX38" fmla="*/ 379 w 10000"/>
              <a:gd name="connsiteY38" fmla="*/ 3682 h 8996"/>
              <a:gd name="connsiteX39" fmla="*/ 190 w 10000"/>
              <a:gd name="connsiteY39" fmla="*/ 3347 h 8996"/>
              <a:gd name="connsiteX40" fmla="*/ 0 w 10000"/>
              <a:gd name="connsiteY40" fmla="*/ 3013 h 8996"/>
              <a:gd name="connsiteX41" fmla="*/ 0 w 10000"/>
              <a:gd name="connsiteY41" fmla="*/ 3013 h 8996"/>
              <a:gd name="connsiteX42" fmla="*/ 948 w 10000"/>
              <a:gd name="connsiteY42" fmla="*/ 2678 h 8996"/>
              <a:gd name="connsiteX43" fmla="*/ 1896 w 10000"/>
              <a:gd name="connsiteY43" fmla="*/ 2678 h 8996"/>
              <a:gd name="connsiteX44" fmla="*/ 2464 w 10000"/>
              <a:gd name="connsiteY44" fmla="*/ 2343 h 8996"/>
              <a:gd name="connsiteX45" fmla="*/ 3009 w 10000"/>
              <a:gd name="connsiteY45" fmla="*/ 2343 h 8996"/>
              <a:gd name="connsiteX46" fmla="*/ 3957 w 10000"/>
              <a:gd name="connsiteY46" fmla="*/ 2008 h 8996"/>
              <a:gd name="connsiteX47" fmla="*/ 4905 w 10000"/>
              <a:gd name="connsiteY47" fmla="*/ 1674 h 8996"/>
              <a:gd name="connsiteX48" fmla="*/ 5284 w 10000"/>
              <a:gd name="connsiteY48" fmla="*/ 1674 h 8996"/>
              <a:gd name="connsiteX49" fmla="*/ 5664 w 10000"/>
              <a:gd name="connsiteY49" fmla="*/ 1339 h 8996"/>
              <a:gd name="connsiteX50" fmla="*/ 6043 w 10000"/>
              <a:gd name="connsiteY50" fmla="*/ 1339 h 8996"/>
              <a:gd name="connsiteX51" fmla="*/ 6422 w 10000"/>
              <a:gd name="connsiteY51" fmla="*/ 1004 h 8996"/>
              <a:gd name="connsiteX52" fmla="*/ 6611 w 10000"/>
              <a:gd name="connsiteY52" fmla="*/ 1004 h 8996"/>
              <a:gd name="connsiteX53" fmla="*/ 6801 w 10000"/>
              <a:gd name="connsiteY53" fmla="*/ 669 h 8996"/>
              <a:gd name="connsiteX54" fmla="*/ 6991 w 10000"/>
              <a:gd name="connsiteY54" fmla="*/ 669 h 8996"/>
              <a:gd name="connsiteX55" fmla="*/ 7180 w 10000"/>
              <a:gd name="connsiteY55" fmla="*/ 669 h 8996"/>
              <a:gd name="connsiteX56" fmla="*/ 7346 w 10000"/>
              <a:gd name="connsiteY56" fmla="*/ 335 h 8996"/>
              <a:gd name="connsiteX57" fmla="*/ 7725 w 10000"/>
              <a:gd name="connsiteY57" fmla="*/ 0 h 8996"/>
              <a:gd name="connsiteX58" fmla="*/ 7915 w 10000"/>
              <a:gd name="connsiteY58" fmla="*/ 335 h 8996"/>
              <a:gd name="connsiteX59" fmla="*/ 8104 w 10000"/>
              <a:gd name="connsiteY59" fmla="*/ 335 h 8996"/>
              <a:gd name="connsiteX60" fmla="*/ 8483 w 10000"/>
              <a:gd name="connsiteY60" fmla="*/ 669 h 8996"/>
              <a:gd name="connsiteX61" fmla="*/ 8863 w 10000"/>
              <a:gd name="connsiteY61" fmla="*/ 1004 h 8996"/>
              <a:gd name="connsiteX62" fmla="*/ 9431 w 10000"/>
              <a:gd name="connsiteY62" fmla="*/ 1674 h 8996"/>
              <a:gd name="connsiteX63" fmla="*/ 9621 w 10000"/>
              <a:gd name="connsiteY63" fmla="*/ 2008 h 8996"/>
              <a:gd name="connsiteX64" fmla="*/ 9810 w 10000"/>
              <a:gd name="connsiteY64" fmla="*/ 2343 h 8996"/>
              <a:gd name="connsiteX65" fmla="*/ 10000 w 10000"/>
              <a:gd name="connsiteY65" fmla="*/ 2343 h 8996"/>
              <a:gd name="connsiteX66" fmla="*/ 9810 w 10000"/>
              <a:gd name="connsiteY66" fmla="*/ 2678 h 8996"/>
              <a:gd name="connsiteX67" fmla="*/ 9810 w 10000"/>
              <a:gd name="connsiteY67" fmla="*/ 3013 h 8996"/>
              <a:gd name="connsiteX68" fmla="*/ 9431 w 10000"/>
              <a:gd name="connsiteY68" fmla="*/ 3013 h 8996"/>
              <a:gd name="connsiteX69" fmla="*/ 9242 w 10000"/>
              <a:gd name="connsiteY69" fmla="*/ 3347 h 8996"/>
              <a:gd name="connsiteX70" fmla="*/ 9242 w 10000"/>
              <a:gd name="connsiteY70" fmla="*/ 3347 h 8996"/>
              <a:gd name="connsiteX0" fmla="*/ 9242 w 10000"/>
              <a:gd name="connsiteY0" fmla="*/ 3721 h 8512"/>
              <a:gd name="connsiteX1" fmla="*/ 9052 w 10000"/>
              <a:gd name="connsiteY1" fmla="*/ 4093 h 8512"/>
              <a:gd name="connsiteX2" fmla="*/ 8673 w 10000"/>
              <a:gd name="connsiteY2" fmla="*/ 4465 h 8512"/>
              <a:gd name="connsiteX3" fmla="*/ 8294 w 10000"/>
              <a:gd name="connsiteY3" fmla="*/ 4791 h 8512"/>
              <a:gd name="connsiteX4" fmla="*/ 7725 w 10000"/>
              <a:gd name="connsiteY4" fmla="*/ 5907 h 8512"/>
              <a:gd name="connsiteX5" fmla="*/ 7180 w 10000"/>
              <a:gd name="connsiteY5" fmla="*/ 6651 h 8512"/>
              <a:gd name="connsiteX6" fmla="*/ 6611 w 10000"/>
              <a:gd name="connsiteY6" fmla="*/ 7767 h 8512"/>
              <a:gd name="connsiteX7" fmla="*/ 5284 w 10000"/>
              <a:gd name="connsiteY7" fmla="*/ 8512 h 8512"/>
              <a:gd name="connsiteX8" fmla="*/ 5853 w 10000"/>
              <a:gd name="connsiteY8" fmla="*/ 7023 h 8512"/>
              <a:gd name="connsiteX9" fmla="*/ 6232 w 10000"/>
              <a:gd name="connsiteY9" fmla="*/ 5907 h 8512"/>
              <a:gd name="connsiteX10" fmla="*/ 6611 w 10000"/>
              <a:gd name="connsiteY10" fmla="*/ 4791 h 8512"/>
              <a:gd name="connsiteX11" fmla="*/ 6991 w 10000"/>
              <a:gd name="connsiteY11" fmla="*/ 4093 h 8512"/>
              <a:gd name="connsiteX12" fmla="*/ 7180 w 10000"/>
              <a:gd name="connsiteY12" fmla="*/ 3349 h 8512"/>
              <a:gd name="connsiteX13" fmla="*/ 7180 w 10000"/>
              <a:gd name="connsiteY13" fmla="*/ 2977 h 8512"/>
              <a:gd name="connsiteX14" fmla="*/ 7180 w 10000"/>
              <a:gd name="connsiteY14" fmla="*/ 2977 h 8512"/>
              <a:gd name="connsiteX15" fmla="*/ 6991 w 10000"/>
              <a:gd name="connsiteY15" fmla="*/ 2604 h 8512"/>
              <a:gd name="connsiteX16" fmla="*/ 6801 w 10000"/>
              <a:gd name="connsiteY16" fmla="*/ 2604 h 8512"/>
              <a:gd name="connsiteX17" fmla="*/ 6611 w 10000"/>
              <a:gd name="connsiteY17" fmla="*/ 2604 h 8512"/>
              <a:gd name="connsiteX18" fmla="*/ 6422 w 10000"/>
              <a:gd name="connsiteY18" fmla="*/ 2977 h 8512"/>
              <a:gd name="connsiteX19" fmla="*/ 6232 w 10000"/>
              <a:gd name="connsiteY19" fmla="*/ 2977 h 8512"/>
              <a:gd name="connsiteX20" fmla="*/ 5853 w 10000"/>
              <a:gd name="connsiteY20" fmla="*/ 2977 h 8512"/>
              <a:gd name="connsiteX21" fmla="*/ 5474 w 10000"/>
              <a:gd name="connsiteY21" fmla="*/ 3349 h 8512"/>
              <a:gd name="connsiteX22" fmla="*/ 5095 w 10000"/>
              <a:gd name="connsiteY22" fmla="*/ 3349 h 8512"/>
              <a:gd name="connsiteX23" fmla="*/ 4526 w 10000"/>
              <a:gd name="connsiteY23" fmla="*/ 3721 h 8512"/>
              <a:gd name="connsiteX24" fmla="*/ 3957 w 10000"/>
              <a:gd name="connsiteY24" fmla="*/ 4093 h 8512"/>
              <a:gd name="connsiteX25" fmla="*/ 3389 w 10000"/>
              <a:gd name="connsiteY25" fmla="*/ 4465 h 8512"/>
              <a:gd name="connsiteX26" fmla="*/ 2820 w 10000"/>
              <a:gd name="connsiteY26" fmla="*/ 4465 h 8512"/>
              <a:gd name="connsiteX27" fmla="*/ 2464 w 10000"/>
              <a:gd name="connsiteY27" fmla="*/ 4791 h 8512"/>
              <a:gd name="connsiteX28" fmla="*/ 2085 w 10000"/>
              <a:gd name="connsiteY28" fmla="*/ 4791 h 8512"/>
              <a:gd name="connsiteX29" fmla="*/ 1706 w 10000"/>
              <a:gd name="connsiteY29" fmla="*/ 5162 h 8512"/>
              <a:gd name="connsiteX30" fmla="*/ 1517 w 10000"/>
              <a:gd name="connsiteY30" fmla="*/ 5162 h 8512"/>
              <a:gd name="connsiteX31" fmla="*/ 1327 w 10000"/>
              <a:gd name="connsiteY31" fmla="*/ 5162 h 8512"/>
              <a:gd name="connsiteX32" fmla="*/ 1327 w 10000"/>
              <a:gd name="connsiteY32" fmla="*/ 5162 h 8512"/>
              <a:gd name="connsiteX33" fmla="*/ 1137 w 10000"/>
              <a:gd name="connsiteY33" fmla="*/ 5162 h 8512"/>
              <a:gd name="connsiteX34" fmla="*/ 948 w 10000"/>
              <a:gd name="connsiteY34" fmla="*/ 5162 h 8512"/>
              <a:gd name="connsiteX35" fmla="*/ 758 w 10000"/>
              <a:gd name="connsiteY35" fmla="*/ 4791 h 8512"/>
              <a:gd name="connsiteX36" fmla="*/ 569 w 10000"/>
              <a:gd name="connsiteY36" fmla="*/ 4465 h 8512"/>
              <a:gd name="connsiteX37" fmla="*/ 379 w 10000"/>
              <a:gd name="connsiteY37" fmla="*/ 4093 h 8512"/>
              <a:gd name="connsiteX38" fmla="*/ 190 w 10000"/>
              <a:gd name="connsiteY38" fmla="*/ 3721 h 8512"/>
              <a:gd name="connsiteX39" fmla="*/ 0 w 10000"/>
              <a:gd name="connsiteY39" fmla="*/ 3349 h 8512"/>
              <a:gd name="connsiteX40" fmla="*/ 0 w 10000"/>
              <a:gd name="connsiteY40" fmla="*/ 3349 h 8512"/>
              <a:gd name="connsiteX41" fmla="*/ 948 w 10000"/>
              <a:gd name="connsiteY41" fmla="*/ 2977 h 8512"/>
              <a:gd name="connsiteX42" fmla="*/ 1896 w 10000"/>
              <a:gd name="connsiteY42" fmla="*/ 2977 h 8512"/>
              <a:gd name="connsiteX43" fmla="*/ 2464 w 10000"/>
              <a:gd name="connsiteY43" fmla="*/ 2604 h 8512"/>
              <a:gd name="connsiteX44" fmla="*/ 3009 w 10000"/>
              <a:gd name="connsiteY44" fmla="*/ 2604 h 8512"/>
              <a:gd name="connsiteX45" fmla="*/ 3957 w 10000"/>
              <a:gd name="connsiteY45" fmla="*/ 2232 h 8512"/>
              <a:gd name="connsiteX46" fmla="*/ 4905 w 10000"/>
              <a:gd name="connsiteY46" fmla="*/ 1861 h 8512"/>
              <a:gd name="connsiteX47" fmla="*/ 5284 w 10000"/>
              <a:gd name="connsiteY47" fmla="*/ 1861 h 8512"/>
              <a:gd name="connsiteX48" fmla="*/ 5664 w 10000"/>
              <a:gd name="connsiteY48" fmla="*/ 1488 h 8512"/>
              <a:gd name="connsiteX49" fmla="*/ 6043 w 10000"/>
              <a:gd name="connsiteY49" fmla="*/ 1488 h 8512"/>
              <a:gd name="connsiteX50" fmla="*/ 6422 w 10000"/>
              <a:gd name="connsiteY50" fmla="*/ 1116 h 8512"/>
              <a:gd name="connsiteX51" fmla="*/ 6611 w 10000"/>
              <a:gd name="connsiteY51" fmla="*/ 1116 h 8512"/>
              <a:gd name="connsiteX52" fmla="*/ 6801 w 10000"/>
              <a:gd name="connsiteY52" fmla="*/ 744 h 8512"/>
              <a:gd name="connsiteX53" fmla="*/ 6991 w 10000"/>
              <a:gd name="connsiteY53" fmla="*/ 744 h 8512"/>
              <a:gd name="connsiteX54" fmla="*/ 7180 w 10000"/>
              <a:gd name="connsiteY54" fmla="*/ 744 h 8512"/>
              <a:gd name="connsiteX55" fmla="*/ 7346 w 10000"/>
              <a:gd name="connsiteY55" fmla="*/ 372 h 8512"/>
              <a:gd name="connsiteX56" fmla="*/ 7725 w 10000"/>
              <a:gd name="connsiteY56" fmla="*/ 0 h 8512"/>
              <a:gd name="connsiteX57" fmla="*/ 7915 w 10000"/>
              <a:gd name="connsiteY57" fmla="*/ 372 h 8512"/>
              <a:gd name="connsiteX58" fmla="*/ 8104 w 10000"/>
              <a:gd name="connsiteY58" fmla="*/ 372 h 8512"/>
              <a:gd name="connsiteX59" fmla="*/ 8483 w 10000"/>
              <a:gd name="connsiteY59" fmla="*/ 744 h 8512"/>
              <a:gd name="connsiteX60" fmla="*/ 8863 w 10000"/>
              <a:gd name="connsiteY60" fmla="*/ 1116 h 8512"/>
              <a:gd name="connsiteX61" fmla="*/ 9431 w 10000"/>
              <a:gd name="connsiteY61" fmla="*/ 1861 h 8512"/>
              <a:gd name="connsiteX62" fmla="*/ 9621 w 10000"/>
              <a:gd name="connsiteY62" fmla="*/ 2232 h 8512"/>
              <a:gd name="connsiteX63" fmla="*/ 9810 w 10000"/>
              <a:gd name="connsiteY63" fmla="*/ 2604 h 8512"/>
              <a:gd name="connsiteX64" fmla="*/ 10000 w 10000"/>
              <a:gd name="connsiteY64" fmla="*/ 2604 h 8512"/>
              <a:gd name="connsiteX65" fmla="*/ 9810 w 10000"/>
              <a:gd name="connsiteY65" fmla="*/ 2977 h 8512"/>
              <a:gd name="connsiteX66" fmla="*/ 9810 w 10000"/>
              <a:gd name="connsiteY66" fmla="*/ 3349 h 8512"/>
              <a:gd name="connsiteX67" fmla="*/ 9431 w 10000"/>
              <a:gd name="connsiteY67" fmla="*/ 3349 h 8512"/>
              <a:gd name="connsiteX68" fmla="*/ 9242 w 10000"/>
              <a:gd name="connsiteY68" fmla="*/ 3721 h 8512"/>
              <a:gd name="connsiteX69" fmla="*/ 9242 w 10000"/>
              <a:gd name="connsiteY69" fmla="*/ 3721 h 8512"/>
              <a:gd name="connsiteX0" fmla="*/ 9242 w 10000"/>
              <a:gd name="connsiteY0" fmla="*/ 4371 h 9125"/>
              <a:gd name="connsiteX1" fmla="*/ 9052 w 10000"/>
              <a:gd name="connsiteY1" fmla="*/ 4809 h 9125"/>
              <a:gd name="connsiteX2" fmla="*/ 8673 w 10000"/>
              <a:gd name="connsiteY2" fmla="*/ 5246 h 9125"/>
              <a:gd name="connsiteX3" fmla="*/ 8294 w 10000"/>
              <a:gd name="connsiteY3" fmla="*/ 5629 h 9125"/>
              <a:gd name="connsiteX4" fmla="*/ 7725 w 10000"/>
              <a:gd name="connsiteY4" fmla="*/ 6940 h 9125"/>
              <a:gd name="connsiteX5" fmla="*/ 7180 w 10000"/>
              <a:gd name="connsiteY5" fmla="*/ 7814 h 9125"/>
              <a:gd name="connsiteX6" fmla="*/ 6611 w 10000"/>
              <a:gd name="connsiteY6" fmla="*/ 9125 h 9125"/>
              <a:gd name="connsiteX7" fmla="*/ 5853 w 10000"/>
              <a:gd name="connsiteY7" fmla="*/ 8251 h 9125"/>
              <a:gd name="connsiteX8" fmla="*/ 6232 w 10000"/>
              <a:gd name="connsiteY8" fmla="*/ 6940 h 9125"/>
              <a:gd name="connsiteX9" fmla="*/ 6611 w 10000"/>
              <a:gd name="connsiteY9" fmla="*/ 5629 h 9125"/>
              <a:gd name="connsiteX10" fmla="*/ 6991 w 10000"/>
              <a:gd name="connsiteY10" fmla="*/ 4809 h 9125"/>
              <a:gd name="connsiteX11" fmla="*/ 7180 w 10000"/>
              <a:gd name="connsiteY11" fmla="*/ 3934 h 9125"/>
              <a:gd name="connsiteX12" fmla="*/ 7180 w 10000"/>
              <a:gd name="connsiteY12" fmla="*/ 3497 h 9125"/>
              <a:gd name="connsiteX13" fmla="*/ 7180 w 10000"/>
              <a:gd name="connsiteY13" fmla="*/ 3497 h 9125"/>
              <a:gd name="connsiteX14" fmla="*/ 6991 w 10000"/>
              <a:gd name="connsiteY14" fmla="*/ 3059 h 9125"/>
              <a:gd name="connsiteX15" fmla="*/ 6801 w 10000"/>
              <a:gd name="connsiteY15" fmla="*/ 3059 h 9125"/>
              <a:gd name="connsiteX16" fmla="*/ 6611 w 10000"/>
              <a:gd name="connsiteY16" fmla="*/ 3059 h 9125"/>
              <a:gd name="connsiteX17" fmla="*/ 6422 w 10000"/>
              <a:gd name="connsiteY17" fmla="*/ 3497 h 9125"/>
              <a:gd name="connsiteX18" fmla="*/ 6232 w 10000"/>
              <a:gd name="connsiteY18" fmla="*/ 3497 h 9125"/>
              <a:gd name="connsiteX19" fmla="*/ 5853 w 10000"/>
              <a:gd name="connsiteY19" fmla="*/ 3497 h 9125"/>
              <a:gd name="connsiteX20" fmla="*/ 5474 w 10000"/>
              <a:gd name="connsiteY20" fmla="*/ 3934 h 9125"/>
              <a:gd name="connsiteX21" fmla="*/ 5095 w 10000"/>
              <a:gd name="connsiteY21" fmla="*/ 3934 h 9125"/>
              <a:gd name="connsiteX22" fmla="*/ 4526 w 10000"/>
              <a:gd name="connsiteY22" fmla="*/ 4371 h 9125"/>
              <a:gd name="connsiteX23" fmla="*/ 3957 w 10000"/>
              <a:gd name="connsiteY23" fmla="*/ 4809 h 9125"/>
              <a:gd name="connsiteX24" fmla="*/ 3389 w 10000"/>
              <a:gd name="connsiteY24" fmla="*/ 5246 h 9125"/>
              <a:gd name="connsiteX25" fmla="*/ 2820 w 10000"/>
              <a:gd name="connsiteY25" fmla="*/ 5246 h 9125"/>
              <a:gd name="connsiteX26" fmla="*/ 2464 w 10000"/>
              <a:gd name="connsiteY26" fmla="*/ 5629 h 9125"/>
              <a:gd name="connsiteX27" fmla="*/ 2085 w 10000"/>
              <a:gd name="connsiteY27" fmla="*/ 5629 h 9125"/>
              <a:gd name="connsiteX28" fmla="*/ 1706 w 10000"/>
              <a:gd name="connsiteY28" fmla="*/ 6064 h 9125"/>
              <a:gd name="connsiteX29" fmla="*/ 1517 w 10000"/>
              <a:gd name="connsiteY29" fmla="*/ 6064 h 9125"/>
              <a:gd name="connsiteX30" fmla="*/ 1327 w 10000"/>
              <a:gd name="connsiteY30" fmla="*/ 6064 h 9125"/>
              <a:gd name="connsiteX31" fmla="*/ 1327 w 10000"/>
              <a:gd name="connsiteY31" fmla="*/ 6064 h 9125"/>
              <a:gd name="connsiteX32" fmla="*/ 1137 w 10000"/>
              <a:gd name="connsiteY32" fmla="*/ 6064 h 9125"/>
              <a:gd name="connsiteX33" fmla="*/ 948 w 10000"/>
              <a:gd name="connsiteY33" fmla="*/ 6064 h 9125"/>
              <a:gd name="connsiteX34" fmla="*/ 758 w 10000"/>
              <a:gd name="connsiteY34" fmla="*/ 5629 h 9125"/>
              <a:gd name="connsiteX35" fmla="*/ 569 w 10000"/>
              <a:gd name="connsiteY35" fmla="*/ 5246 h 9125"/>
              <a:gd name="connsiteX36" fmla="*/ 379 w 10000"/>
              <a:gd name="connsiteY36" fmla="*/ 4809 h 9125"/>
              <a:gd name="connsiteX37" fmla="*/ 190 w 10000"/>
              <a:gd name="connsiteY37" fmla="*/ 4371 h 9125"/>
              <a:gd name="connsiteX38" fmla="*/ 0 w 10000"/>
              <a:gd name="connsiteY38" fmla="*/ 3934 h 9125"/>
              <a:gd name="connsiteX39" fmla="*/ 0 w 10000"/>
              <a:gd name="connsiteY39" fmla="*/ 3934 h 9125"/>
              <a:gd name="connsiteX40" fmla="*/ 948 w 10000"/>
              <a:gd name="connsiteY40" fmla="*/ 3497 h 9125"/>
              <a:gd name="connsiteX41" fmla="*/ 1896 w 10000"/>
              <a:gd name="connsiteY41" fmla="*/ 3497 h 9125"/>
              <a:gd name="connsiteX42" fmla="*/ 2464 w 10000"/>
              <a:gd name="connsiteY42" fmla="*/ 3059 h 9125"/>
              <a:gd name="connsiteX43" fmla="*/ 3009 w 10000"/>
              <a:gd name="connsiteY43" fmla="*/ 3059 h 9125"/>
              <a:gd name="connsiteX44" fmla="*/ 3957 w 10000"/>
              <a:gd name="connsiteY44" fmla="*/ 2622 h 9125"/>
              <a:gd name="connsiteX45" fmla="*/ 4905 w 10000"/>
              <a:gd name="connsiteY45" fmla="*/ 2186 h 9125"/>
              <a:gd name="connsiteX46" fmla="*/ 5284 w 10000"/>
              <a:gd name="connsiteY46" fmla="*/ 2186 h 9125"/>
              <a:gd name="connsiteX47" fmla="*/ 5664 w 10000"/>
              <a:gd name="connsiteY47" fmla="*/ 1748 h 9125"/>
              <a:gd name="connsiteX48" fmla="*/ 6043 w 10000"/>
              <a:gd name="connsiteY48" fmla="*/ 1748 h 9125"/>
              <a:gd name="connsiteX49" fmla="*/ 6422 w 10000"/>
              <a:gd name="connsiteY49" fmla="*/ 1311 h 9125"/>
              <a:gd name="connsiteX50" fmla="*/ 6611 w 10000"/>
              <a:gd name="connsiteY50" fmla="*/ 1311 h 9125"/>
              <a:gd name="connsiteX51" fmla="*/ 6801 w 10000"/>
              <a:gd name="connsiteY51" fmla="*/ 874 h 9125"/>
              <a:gd name="connsiteX52" fmla="*/ 6991 w 10000"/>
              <a:gd name="connsiteY52" fmla="*/ 874 h 9125"/>
              <a:gd name="connsiteX53" fmla="*/ 7180 w 10000"/>
              <a:gd name="connsiteY53" fmla="*/ 874 h 9125"/>
              <a:gd name="connsiteX54" fmla="*/ 7346 w 10000"/>
              <a:gd name="connsiteY54" fmla="*/ 437 h 9125"/>
              <a:gd name="connsiteX55" fmla="*/ 7725 w 10000"/>
              <a:gd name="connsiteY55" fmla="*/ 0 h 9125"/>
              <a:gd name="connsiteX56" fmla="*/ 7915 w 10000"/>
              <a:gd name="connsiteY56" fmla="*/ 437 h 9125"/>
              <a:gd name="connsiteX57" fmla="*/ 8104 w 10000"/>
              <a:gd name="connsiteY57" fmla="*/ 437 h 9125"/>
              <a:gd name="connsiteX58" fmla="*/ 8483 w 10000"/>
              <a:gd name="connsiteY58" fmla="*/ 874 h 9125"/>
              <a:gd name="connsiteX59" fmla="*/ 8863 w 10000"/>
              <a:gd name="connsiteY59" fmla="*/ 1311 h 9125"/>
              <a:gd name="connsiteX60" fmla="*/ 9431 w 10000"/>
              <a:gd name="connsiteY60" fmla="*/ 2186 h 9125"/>
              <a:gd name="connsiteX61" fmla="*/ 9621 w 10000"/>
              <a:gd name="connsiteY61" fmla="*/ 2622 h 9125"/>
              <a:gd name="connsiteX62" fmla="*/ 9810 w 10000"/>
              <a:gd name="connsiteY62" fmla="*/ 3059 h 9125"/>
              <a:gd name="connsiteX63" fmla="*/ 10000 w 10000"/>
              <a:gd name="connsiteY63" fmla="*/ 3059 h 9125"/>
              <a:gd name="connsiteX64" fmla="*/ 9810 w 10000"/>
              <a:gd name="connsiteY64" fmla="*/ 3497 h 9125"/>
              <a:gd name="connsiteX65" fmla="*/ 9810 w 10000"/>
              <a:gd name="connsiteY65" fmla="*/ 3934 h 9125"/>
              <a:gd name="connsiteX66" fmla="*/ 9431 w 10000"/>
              <a:gd name="connsiteY66" fmla="*/ 3934 h 9125"/>
              <a:gd name="connsiteX67" fmla="*/ 9242 w 10000"/>
              <a:gd name="connsiteY67" fmla="*/ 4371 h 9125"/>
              <a:gd name="connsiteX68" fmla="*/ 9242 w 10000"/>
              <a:gd name="connsiteY68" fmla="*/ 4371 h 9125"/>
              <a:gd name="connsiteX0" fmla="*/ 9242 w 10000"/>
              <a:gd name="connsiteY0" fmla="*/ 4790 h 9042"/>
              <a:gd name="connsiteX1" fmla="*/ 9052 w 10000"/>
              <a:gd name="connsiteY1" fmla="*/ 5270 h 9042"/>
              <a:gd name="connsiteX2" fmla="*/ 8673 w 10000"/>
              <a:gd name="connsiteY2" fmla="*/ 5749 h 9042"/>
              <a:gd name="connsiteX3" fmla="*/ 8294 w 10000"/>
              <a:gd name="connsiteY3" fmla="*/ 6169 h 9042"/>
              <a:gd name="connsiteX4" fmla="*/ 7725 w 10000"/>
              <a:gd name="connsiteY4" fmla="*/ 7605 h 9042"/>
              <a:gd name="connsiteX5" fmla="*/ 7180 w 10000"/>
              <a:gd name="connsiteY5" fmla="*/ 8563 h 9042"/>
              <a:gd name="connsiteX6" fmla="*/ 5853 w 10000"/>
              <a:gd name="connsiteY6" fmla="*/ 9042 h 9042"/>
              <a:gd name="connsiteX7" fmla="*/ 6232 w 10000"/>
              <a:gd name="connsiteY7" fmla="*/ 7605 h 9042"/>
              <a:gd name="connsiteX8" fmla="*/ 6611 w 10000"/>
              <a:gd name="connsiteY8" fmla="*/ 6169 h 9042"/>
              <a:gd name="connsiteX9" fmla="*/ 6991 w 10000"/>
              <a:gd name="connsiteY9" fmla="*/ 5270 h 9042"/>
              <a:gd name="connsiteX10" fmla="*/ 7180 w 10000"/>
              <a:gd name="connsiteY10" fmla="*/ 4311 h 9042"/>
              <a:gd name="connsiteX11" fmla="*/ 7180 w 10000"/>
              <a:gd name="connsiteY11" fmla="*/ 3832 h 9042"/>
              <a:gd name="connsiteX12" fmla="*/ 7180 w 10000"/>
              <a:gd name="connsiteY12" fmla="*/ 3832 h 9042"/>
              <a:gd name="connsiteX13" fmla="*/ 6991 w 10000"/>
              <a:gd name="connsiteY13" fmla="*/ 3352 h 9042"/>
              <a:gd name="connsiteX14" fmla="*/ 6801 w 10000"/>
              <a:gd name="connsiteY14" fmla="*/ 3352 h 9042"/>
              <a:gd name="connsiteX15" fmla="*/ 6611 w 10000"/>
              <a:gd name="connsiteY15" fmla="*/ 3352 h 9042"/>
              <a:gd name="connsiteX16" fmla="*/ 6422 w 10000"/>
              <a:gd name="connsiteY16" fmla="*/ 3832 h 9042"/>
              <a:gd name="connsiteX17" fmla="*/ 6232 w 10000"/>
              <a:gd name="connsiteY17" fmla="*/ 3832 h 9042"/>
              <a:gd name="connsiteX18" fmla="*/ 5853 w 10000"/>
              <a:gd name="connsiteY18" fmla="*/ 3832 h 9042"/>
              <a:gd name="connsiteX19" fmla="*/ 5474 w 10000"/>
              <a:gd name="connsiteY19" fmla="*/ 4311 h 9042"/>
              <a:gd name="connsiteX20" fmla="*/ 5095 w 10000"/>
              <a:gd name="connsiteY20" fmla="*/ 4311 h 9042"/>
              <a:gd name="connsiteX21" fmla="*/ 4526 w 10000"/>
              <a:gd name="connsiteY21" fmla="*/ 4790 h 9042"/>
              <a:gd name="connsiteX22" fmla="*/ 3957 w 10000"/>
              <a:gd name="connsiteY22" fmla="*/ 5270 h 9042"/>
              <a:gd name="connsiteX23" fmla="*/ 3389 w 10000"/>
              <a:gd name="connsiteY23" fmla="*/ 5749 h 9042"/>
              <a:gd name="connsiteX24" fmla="*/ 2820 w 10000"/>
              <a:gd name="connsiteY24" fmla="*/ 5749 h 9042"/>
              <a:gd name="connsiteX25" fmla="*/ 2464 w 10000"/>
              <a:gd name="connsiteY25" fmla="*/ 6169 h 9042"/>
              <a:gd name="connsiteX26" fmla="*/ 2085 w 10000"/>
              <a:gd name="connsiteY26" fmla="*/ 6169 h 9042"/>
              <a:gd name="connsiteX27" fmla="*/ 1706 w 10000"/>
              <a:gd name="connsiteY27" fmla="*/ 6645 h 9042"/>
              <a:gd name="connsiteX28" fmla="*/ 1517 w 10000"/>
              <a:gd name="connsiteY28" fmla="*/ 6645 h 9042"/>
              <a:gd name="connsiteX29" fmla="*/ 1327 w 10000"/>
              <a:gd name="connsiteY29" fmla="*/ 6645 h 9042"/>
              <a:gd name="connsiteX30" fmla="*/ 1327 w 10000"/>
              <a:gd name="connsiteY30" fmla="*/ 6645 h 9042"/>
              <a:gd name="connsiteX31" fmla="*/ 1137 w 10000"/>
              <a:gd name="connsiteY31" fmla="*/ 6645 h 9042"/>
              <a:gd name="connsiteX32" fmla="*/ 948 w 10000"/>
              <a:gd name="connsiteY32" fmla="*/ 6645 h 9042"/>
              <a:gd name="connsiteX33" fmla="*/ 758 w 10000"/>
              <a:gd name="connsiteY33" fmla="*/ 6169 h 9042"/>
              <a:gd name="connsiteX34" fmla="*/ 569 w 10000"/>
              <a:gd name="connsiteY34" fmla="*/ 5749 h 9042"/>
              <a:gd name="connsiteX35" fmla="*/ 379 w 10000"/>
              <a:gd name="connsiteY35" fmla="*/ 5270 h 9042"/>
              <a:gd name="connsiteX36" fmla="*/ 190 w 10000"/>
              <a:gd name="connsiteY36" fmla="*/ 4790 h 9042"/>
              <a:gd name="connsiteX37" fmla="*/ 0 w 10000"/>
              <a:gd name="connsiteY37" fmla="*/ 4311 h 9042"/>
              <a:gd name="connsiteX38" fmla="*/ 0 w 10000"/>
              <a:gd name="connsiteY38" fmla="*/ 4311 h 9042"/>
              <a:gd name="connsiteX39" fmla="*/ 948 w 10000"/>
              <a:gd name="connsiteY39" fmla="*/ 3832 h 9042"/>
              <a:gd name="connsiteX40" fmla="*/ 1896 w 10000"/>
              <a:gd name="connsiteY40" fmla="*/ 3832 h 9042"/>
              <a:gd name="connsiteX41" fmla="*/ 2464 w 10000"/>
              <a:gd name="connsiteY41" fmla="*/ 3352 h 9042"/>
              <a:gd name="connsiteX42" fmla="*/ 3009 w 10000"/>
              <a:gd name="connsiteY42" fmla="*/ 3352 h 9042"/>
              <a:gd name="connsiteX43" fmla="*/ 3957 w 10000"/>
              <a:gd name="connsiteY43" fmla="*/ 2873 h 9042"/>
              <a:gd name="connsiteX44" fmla="*/ 4905 w 10000"/>
              <a:gd name="connsiteY44" fmla="*/ 2396 h 9042"/>
              <a:gd name="connsiteX45" fmla="*/ 5284 w 10000"/>
              <a:gd name="connsiteY45" fmla="*/ 2396 h 9042"/>
              <a:gd name="connsiteX46" fmla="*/ 5664 w 10000"/>
              <a:gd name="connsiteY46" fmla="*/ 1916 h 9042"/>
              <a:gd name="connsiteX47" fmla="*/ 6043 w 10000"/>
              <a:gd name="connsiteY47" fmla="*/ 1916 h 9042"/>
              <a:gd name="connsiteX48" fmla="*/ 6422 w 10000"/>
              <a:gd name="connsiteY48" fmla="*/ 1437 h 9042"/>
              <a:gd name="connsiteX49" fmla="*/ 6611 w 10000"/>
              <a:gd name="connsiteY49" fmla="*/ 1437 h 9042"/>
              <a:gd name="connsiteX50" fmla="*/ 6801 w 10000"/>
              <a:gd name="connsiteY50" fmla="*/ 958 h 9042"/>
              <a:gd name="connsiteX51" fmla="*/ 6991 w 10000"/>
              <a:gd name="connsiteY51" fmla="*/ 958 h 9042"/>
              <a:gd name="connsiteX52" fmla="*/ 7180 w 10000"/>
              <a:gd name="connsiteY52" fmla="*/ 958 h 9042"/>
              <a:gd name="connsiteX53" fmla="*/ 7346 w 10000"/>
              <a:gd name="connsiteY53" fmla="*/ 479 h 9042"/>
              <a:gd name="connsiteX54" fmla="*/ 7725 w 10000"/>
              <a:gd name="connsiteY54" fmla="*/ 0 h 9042"/>
              <a:gd name="connsiteX55" fmla="*/ 7915 w 10000"/>
              <a:gd name="connsiteY55" fmla="*/ 479 h 9042"/>
              <a:gd name="connsiteX56" fmla="*/ 8104 w 10000"/>
              <a:gd name="connsiteY56" fmla="*/ 479 h 9042"/>
              <a:gd name="connsiteX57" fmla="*/ 8483 w 10000"/>
              <a:gd name="connsiteY57" fmla="*/ 958 h 9042"/>
              <a:gd name="connsiteX58" fmla="*/ 8863 w 10000"/>
              <a:gd name="connsiteY58" fmla="*/ 1437 h 9042"/>
              <a:gd name="connsiteX59" fmla="*/ 9431 w 10000"/>
              <a:gd name="connsiteY59" fmla="*/ 2396 h 9042"/>
              <a:gd name="connsiteX60" fmla="*/ 9621 w 10000"/>
              <a:gd name="connsiteY60" fmla="*/ 2873 h 9042"/>
              <a:gd name="connsiteX61" fmla="*/ 9810 w 10000"/>
              <a:gd name="connsiteY61" fmla="*/ 3352 h 9042"/>
              <a:gd name="connsiteX62" fmla="*/ 10000 w 10000"/>
              <a:gd name="connsiteY62" fmla="*/ 3352 h 9042"/>
              <a:gd name="connsiteX63" fmla="*/ 9810 w 10000"/>
              <a:gd name="connsiteY63" fmla="*/ 3832 h 9042"/>
              <a:gd name="connsiteX64" fmla="*/ 9810 w 10000"/>
              <a:gd name="connsiteY64" fmla="*/ 4311 h 9042"/>
              <a:gd name="connsiteX65" fmla="*/ 9431 w 10000"/>
              <a:gd name="connsiteY65" fmla="*/ 4311 h 9042"/>
              <a:gd name="connsiteX66" fmla="*/ 9242 w 10000"/>
              <a:gd name="connsiteY66" fmla="*/ 4790 h 9042"/>
              <a:gd name="connsiteX67" fmla="*/ 9242 w 10000"/>
              <a:gd name="connsiteY67" fmla="*/ 4790 h 9042"/>
              <a:gd name="connsiteX0" fmla="*/ 9242 w 10000"/>
              <a:gd name="connsiteY0" fmla="*/ 5298 h 9470"/>
              <a:gd name="connsiteX1" fmla="*/ 9052 w 10000"/>
              <a:gd name="connsiteY1" fmla="*/ 5828 h 9470"/>
              <a:gd name="connsiteX2" fmla="*/ 8673 w 10000"/>
              <a:gd name="connsiteY2" fmla="*/ 6358 h 9470"/>
              <a:gd name="connsiteX3" fmla="*/ 8294 w 10000"/>
              <a:gd name="connsiteY3" fmla="*/ 6823 h 9470"/>
              <a:gd name="connsiteX4" fmla="*/ 7725 w 10000"/>
              <a:gd name="connsiteY4" fmla="*/ 8411 h 9470"/>
              <a:gd name="connsiteX5" fmla="*/ 7180 w 10000"/>
              <a:gd name="connsiteY5" fmla="*/ 9470 h 9470"/>
              <a:gd name="connsiteX6" fmla="*/ 6232 w 10000"/>
              <a:gd name="connsiteY6" fmla="*/ 8411 h 9470"/>
              <a:gd name="connsiteX7" fmla="*/ 6611 w 10000"/>
              <a:gd name="connsiteY7" fmla="*/ 6823 h 9470"/>
              <a:gd name="connsiteX8" fmla="*/ 6991 w 10000"/>
              <a:gd name="connsiteY8" fmla="*/ 5828 h 9470"/>
              <a:gd name="connsiteX9" fmla="*/ 7180 w 10000"/>
              <a:gd name="connsiteY9" fmla="*/ 4768 h 9470"/>
              <a:gd name="connsiteX10" fmla="*/ 7180 w 10000"/>
              <a:gd name="connsiteY10" fmla="*/ 4238 h 9470"/>
              <a:gd name="connsiteX11" fmla="*/ 7180 w 10000"/>
              <a:gd name="connsiteY11" fmla="*/ 4238 h 9470"/>
              <a:gd name="connsiteX12" fmla="*/ 6991 w 10000"/>
              <a:gd name="connsiteY12" fmla="*/ 3707 h 9470"/>
              <a:gd name="connsiteX13" fmla="*/ 6801 w 10000"/>
              <a:gd name="connsiteY13" fmla="*/ 3707 h 9470"/>
              <a:gd name="connsiteX14" fmla="*/ 6611 w 10000"/>
              <a:gd name="connsiteY14" fmla="*/ 3707 h 9470"/>
              <a:gd name="connsiteX15" fmla="*/ 6422 w 10000"/>
              <a:gd name="connsiteY15" fmla="*/ 4238 h 9470"/>
              <a:gd name="connsiteX16" fmla="*/ 6232 w 10000"/>
              <a:gd name="connsiteY16" fmla="*/ 4238 h 9470"/>
              <a:gd name="connsiteX17" fmla="*/ 5853 w 10000"/>
              <a:gd name="connsiteY17" fmla="*/ 4238 h 9470"/>
              <a:gd name="connsiteX18" fmla="*/ 5474 w 10000"/>
              <a:gd name="connsiteY18" fmla="*/ 4768 h 9470"/>
              <a:gd name="connsiteX19" fmla="*/ 5095 w 10000"/>
              <a:gd name="connsiteY19" fmla="*/ 4768 h 9470"/>
              <a:gd name="connsiteX20" fmla="*/ 4526 w 10000"/>
              <a:gd name="connsiteY20" fmla="*/ 5298 h 9470"/>
              <a:gd name="connsiteX21" fmla="*/ 3957 w 10000"/>
              <a:gd name="connsiteY21" fmla="*/ 5828 h 9470"/>
              <a:gd name="connsiteX22" fmla="*/ 3389 w 10000"/>
              <a:gd name="connsiteY22" fmla="*/ 6358 h 9470"/>
              <a:gd name="connsiteX23" fmla="*/ 2820 w 10000"/>
              <a:gd name="connsiteY23" fmla="*/ 6358 h 9470"/>
              <a:gd name="connsiteX24" fmla="*/ 2464 w 10000"/>
              <a:gd name="connsiteY24" fmla="*/ 6823 h 9470"/>
              <a:gd name="connsiteX25" fmla="*/ 2085 w 10000"/>
              <a:gd name="connsiteY25" fmla="*/ 6823 h 9470"/>
              <a:gd name="connsiteX26" fmla="*/ 1706 w 10000"/>
              <a:gd name="connsiteY26" fmla="*/ 7349 h 9470"/>
              <a:gd name="connsiteX27" fmla="*/ 1517 w 10000"/>
              <a:gd name="connsiteY27" fmla="*/ 7349 h 9470"/>
              <a:gd name="connsiteX28" fmla="*/ 1327 w 10000"/>
              <a:gd name="connsiteY28" fmla="*/ 7349 h 9470"/>
              <a:gd name="connsiteX29" fmla="*/ 1327 w 10000"/>
              <a:gd name="connsiteY29" fmla="*/ 7349 h 9470"/>
              <a:gd name="connsiteX30" fmla="*/ 1137 w 10000"/>
              <a:gd name="connsiteY30" fmla="*/ 7349 h 9470"/>
              <a:gd name="connsiteX31" fmla="*/ 948 w 10000"/>
              <a:gd name="connsiteY31" fmla="*/ 7349 h 9470"/>
              <a:gd name="connsiteX32" fmla="*/ 758 w 10000"/>
              <a:gd name="connsiteY32" fmla="*/ 6823 h 9470"/>
              <a:gd name="connsiteX33" fmla="*/ 569 w 10000"/>
              <a:gd name="connsiteY33" fmla="*/ 6358 h 9470"/>
              <a:gd name="connsiteX34" fmla="*/ 379 w 10000"/>
              <a:gd name="connsiteY34" fmla="*/ 5828 h 9470"/>
              <a:gd name="connsiteX35" fmla="*/ 190 w 10000"/>
              <a:gd name="connsiteY35" fmla="*/ 5298 h 9470"/>
              <a:gd name="connsiteX36" fmla="*/ 0 w 10000"/>
              <a:gd name="connsiteY36" fmla="*/ 4768 h 9470"/>
              <a:gd name="connsiteX37" fmla="*/ 0 w 10000"/>
              <a:gd name="connsiteY37" fmla="*/ 4768 h 9470"/>
              <a:gd name="connsiteX38" fmla="*/ 948 w 10000"/>
              <a:gd name="connsiteY38" fmla="*/ 4238 h 9470"/>
              <a:gd name="connsiteX39" fmla="*/ 1896 w 10000"/>
              <a:gd name="connsiteY39" fmla="*/ 4238 h 9470"/>
              <a:gd name="connsiteX40" fmla="*/ 2464 w 10000"/>
              <a:gd name="connsiteY40" fmla="*/ 3707 h 9470"/>
              <a:gd name="connsiteX41" fmla="*/ 3009 w 10000"/>
              <a:gd name="connsiteY41" fmla="*/ 3707 h 9470"/>
              <a:gd name="connsiteX42" fmla="*/ 3957 w 10000"/>
              <a:gd name="connsiteY42" fmla="*/ 3177 h 9470"/>
              <a:gd name="connsiteX43" fmla="*/ 4905 w 10000"/>
              <a:gd name="connsiteY43" fmla="*/ 2650 h 9470"/>
              <a:gd name="connsiteX44" fmla="*/ 5284 w 10000"/>
              <a:gd name="connsiteY44" fmla="*/ 2650 h 9470"/>
              <a:gd name="connsiteX45" fmla="*/ 5664 w 10000"/>
              <a:gd name="connsiteY45" fmla="*/ 2119 h 9470"/>
              <a:gd name="connsiteX46" fmla="*/ 6043 w 10000"/>
              <a:gd name="connsiteY46" fmla="*/ 2119 h 9470"/>
              <a:gd name="connsiteX47" fmla="*/ 6422 w 10000"/>
              <a:gd name="connsiteY47" fmla="*/ 1589 h 9470"/>
              <a:gd name="connsiteX48" fmla="*/ 6611 w 10000"/>
              <a:gd name="connsiteY48" fmla="*/ 1589 h 9470"/>
              <a:gd name="connsiteX49" fmla="*/ 6801 w 10000"/>
              <a:gd name="connsiteY49" fmla="*/ 1060 h 9470"/>
              <a:gd name="connsiteX50" fmla="*/ 6991 w 10000"/>
              <a:gd name="connsiteY50" fmla="*/ 1060 h 9470"/>
              <a:gd name="connsiteX51" fmla="*/ 7180 w 10000"/>
              <a:gd name="connsiteY51" fmla="*/ 1060 h 9470"/>
              <a:gd name="connsiteX52" fmla="*/ 7346 w 10000"/>
              <a:gd name="connsiteY52" fmla="*/ 530 h 9470"/>
              <a:gd name="connsiteX53" fmla="*/ 7725 w 10000"/>
              <a:gd name="connsiteY53" fmla="*/ 0 h 9470"/>
              <a:gd name="connsiteX54" fmla="*/ 7915 w 10000"/>
              <a:gd name="connsiteY54" fmla="*/ 530 h 9470"/>
              <a:gd name="connsiteX55" fmla="*/ 8104 w 10000"/>
              <a:gd name="connsiteY55" fmla="*/ 530 h 9470"/>
              <a:gd name="connsiteX56" fmla="*/ 8483 w 10000"/>
              <a:gd name="connsiteY56" fmla="*/ 1060 h 9470"/>
              <a:gd name="connsiteX57" fmla="*/ 8863 w 10000"/>
              <a:gd name="connsiteY57" fmla="*/ 1589 h 9470"/>
              <a:gd name="connsiteX58" fmla="*/ 9431 w 10000"/>
              <a:gd name="connsiteY58" fmla="*/ 2650 h 9470"/>
              <a:gd name="connsiteX59" fmla="*/ 9621 w 10000"/>
              <a:gd name="connsiteY59" fmla="*/ 3177 h 9470"/>
              <a:gd name="connsiteX60" fmla="*/ 9810 w 10000"/>
              <a:gd name="connsiteY60" fmla="*/ 3707 h 9470"/>
              <a:gd name="connsiteX61" fmla="*/ 10000 w 10000"/>
              <a:gd name="connsiteY61" fmla="*/ 3707 h 9470"/>
              <a:gd name="connsiteX62" fmla="*/ 9810 w 10000"/>
              <a:gd name="connsiteY62" fmla="*/ 4238 h 9470"/>
              <a:gd name="connsiteX63" fmla="*/ 9810 w 10000"/>
              <a:gd name="connsiteY63" fmla="*/ 4768 h 9470"/>
              <a:gd name="connsiteX64" fmla="*/ 9431 w 10000"/>
              <a:gd name="connsiteY64" fmla="*/ 4768 h 9470"/>
              <a:gd name="connsiteX65" fmla="*/ 9242 w 10000"/>
              <a:gd name="connsiteY65" fmla="*/ 5298 h 9470"/>
              <a:gd name="connsiteX66" fmla="*/ 9242 w 10000"/>
              <a:gd name="connsiteY66" fmla="*/ 5298 h 9470"/>
              <a:gd name="connsiteX0" fmla="*/ 9242 w 10000"/>
              <a:gd name="connsiteY0" fmla="*/ 5595 h 10000"/>
              <a:gd name="connsiteX1" fmla="*/ 9052 w 10000"/>
              <a:gd name="connsiteY1" fmla="*/ 6154 h 10000"/>
              <a:gd name="connsiteX2" fmla="*/ 8673 w 10000"/>
              <a:gd name="connsiteY2" fmla="*/ 6714 h 10000"/>
              <a:gd name="connsiteX3" fmla="*/ 8294 w 10000"/>
              <a:gd name="connsiteY3" fmla="*/ 7205 h 10000"/>
              <a:gd name="connsiteX4" fmla="*/ 7725 w 10000"/>
              <a:gd name="connsiteY4" fmla="*/ 8882 h 10000"/>
              <a:gd name="connsiteX5" fmla="*/ 7180 w 10000"/>
              <a:gd name="connsiteY5" fmla="*/ 10000 h 10000"/>
              <a:gd name="connsiteX6" fmla="*/ 6611 w 10000"/>
              <a:gd name="connsiteY6" fmla="*/ 7205 h 10000"/>
              <a:gd name="connsiteX7" fmla="*/ 6991 w 10000"/>
              <a:gd name="connsiteY7" fmla="*/ 6154 h 10000"/>
              <a:gd name="connsiteX8" fmla="*/ 7180 w 10000"/>
              <a:gd name="connsiteY8" fmla="*/ 5035 h 10000"/>
              <a:gd name="connsiteX9" fmla="*/ 7180 w 10000"/>
              <a:gd name="connsiteY9" fmla="*/ 4475 h 10000"/>
              <a:gd name="connsiteX10" fmla="*/ 7180 w 10000"/>
              <a:gd name="connsiteY10" fmla="*/ 4475 h 10000"/>
              <a:gd name="connsiteX11" fmla="*/ 6991 w 10000"/>
              <a:gd name="connsiteY11" fmla="*/ 3914 h 10000"/>
              <a:gd name="connsiteX12" fmla="*/ 6801 w 10000"/>
              <a:gd name="connsiteY12" fmla="*/ 3914 h 10000"/>
              <a:gd name="connsiteX13" fmla="*/ 6611 w 10000"/>
              <a:gd name="connsiteY13" fmla="*/ 3914 h 10000"/>
              <a:gd name="connsiteX14" fmla="*/ 6422 w 10000"/>
              <a:gd name="connsiteY14" fmla="*/ 4475 h 10000"/>
              <a:gd name="connsiteX15" fmla="*/ 6232 w 10000"/>
              <a:gd name="connsiteY15" fmla="*/ 4475 h 10000"/>
              <a:gd name="connsiteX16" fmla="*/ 5853 w 10000"/>
              <a:gd name="connsiteY16" fmla="*/ 4475 h 10000"/>
              <a:gd name="connsiteX17" fmla="*/ 5474 w 10000"/>
              <a:gd name="connsiteY17" fmla="*/ 5035 h 10000"/>
              <a:gd name="connsiteX18" fmla="*/ 5095 w 10000"/>
              <a:gd name="connsiteY18" fmla="*/ 5035 h 10000"/>
              <a:gd name="connsiteX19" fmla="*/ 4526 w 10000"/>
              <a:gd name="connsiteY19" fmla="*/ 5595 h 10000"/>
              <a:gd name="connsiteX20" fmla="*/ 3957 w 10000"/>
              <a:gd name="connsiteY20" fmla="*/ 6154 h 10000"/>
              <a:gd name="connsiteX21" fmla="*/ 3389 w 10000"/>
              <a:gd name="connsiteY21" fmla="*/ 6714 h 10000"/>
              <a:gd name="connsiteX22" fmla="*/ 2820 w 10000"/>
              <a:gd name="connsiteY22" fmla="*/ 6714 h 10000"/>
              <a:gd name="connsiteX23" fmla="*/ 2464 w 10000"/>
              <a:gd name="connsiteY23" fmla="*/ 7205 h 10000"/>
              <a:gd name="connsiteX24" fmla="*/ 2085 w 10000"/>
              <a:gd name="connsiteY24" fmla="*/ 7205 h 10000"/>
              <a:gd name="connsiteX25" fmla="*/ 1706 w 10000"/>
              <a:gd name="connsiteY25" fmla="*/ 7760 h 10000"/>
              <a:gd name="connsiteX26" fmla="*/ 1517 w 10000"/>
              <a:gd name="connsiteY26" fmla="*/ 7760 h 10000"/>
              <a:gd name="connsiteX27" fmla="*/ 1327 w 10000"/>
              <a:gd name="connsiteY27" fmla="*/ 7760 h 10000"/>
              <a:gd name="connsiteX28" fmla="*/ 1327 w 10000"/>
              <a:gd name="connsiteY28" fmla="*/ 7760 h 10000"/>
              <a:gd name="connsiteX29" fmla="*/ 1137 w 10000"/>
              <a:gd name="connsiteY29" fmla="*/ 7760 h 10000"/>
              <a:gd name="connsiteX30" fmla="*/ 948 w 10000"/>
              <a:gd name="connsiteY30" fmla="*/ 7760 h 10000"/>
              <a:gd name="connsiteX31" fmla="*/ 758 w 10000"/>
              <a:gd name="connsiteY31" fmla="*/ 7205 h 10000"/>
              <a:gd name="connsiteX32" fmla="*/ 569 w 10000"/>
              <a:gd name="connsiteY32" fmla="*/ 6714 h 10000"/>
              <a:gd name="connsiteX33" fmla="*/ 379 w 10000"/>
              <a:gd name="connsiteY33" fmla="*/ 6154 h 10000"/>
              <a:gd name="connsiteX34" fmla="*/ 190 w 10000"/>
              <a:gd name="connsiteY34" fmla="*/ 5595 h 10000"/>
              <a:gd name="connsiteX35" fmla="*/ 0 w 10000"/>
              <a:gd name="connsiteY35" fmla="*/ 5035 h 10000"/>
              <a:gd name="connsiteX36" fmla="*/ 0 w 10000"/>
              <a:gd name="connsiteY36" fmla="*/ 5035 h 10000"/>
              <a:gd name="connsiteX37" fmla="*/ 948 w 10000"/>
              <a:gd name="connsiteY37" fmla="*/ 4475 h 10000"/>
              <a:gd name="connsiteX38" fmla="*/ 1896 w 10000"/>
              <a:gd name="connsiteY38" fmla="*/ 4475 h 10000"/>
              <a:gd name="connsiteX39" fmla="*/ 2464 w 10000"/>
              <a:gd name="connsiteY39" fmla="*/ 3914 h 10000"/>
              <a:gd name="connsiteX40" fmla="*/ 3009 w 10000"/>
              <a:gd name="connsiteY40" fmla="*/ 3914 h 10000"/>
              <a:gd name="connsiteX41" fmla="*/ 3957 w 10000"/>
              <a:gd name="connsiteY41" fmla="*/ 3355 h 10000"/>
              <a:gd name="connsiteX42" fmla="*/ 4905 w 10000"/>
              <a:gd name="connsiteY42" fmla="*/ 2798 h 10000"/>
              <a:gd name="connsiteX43" fmla="*/ 5284 w 10000"/>
              <a:gd name="connsiteY43" fmla="*/ 2798 h 10000"/>
              <a:gd name="connsiteX44" fmla="*/ 5664 w 10000"/>
              <a:gd name="connsiteY44" fmla="*/ 2238 h 10000"/>
              <a:gd name="connsiteX45" fmla="*/ 6043 w 10000"/>
              <a:gd name="connsiteY45" fmla="*/ 2238 h 10000"/>
              <a:gd name="connsiteX46" fmla="*/ 6422 w 10000"/>
              <a:gd name="connsiteY46" fmla="*/ 1678 h 10000"/>
              <a:gd name="connsiteX47" fmla="*/ 6611 w 10000"/>
              <a:gd name="connsiteY47" fmla="*/ 1678 h 10000"/>
              <a:gd name="connsiteX48" fmla="*/ 6801 w 10000"/>
              <a:gd name="connsiteY48" fmla="*/ 1119 h 10000"/>
              <a:gd name="connsiteX49" fmla="*/ 6991 w 10000"/>
              <a:gd name="connsiteY49" fmla="*/ 1119 h 10000"/>
              <a:gd name="connsiteX50" fmla="*/ 7180 w 10000"/>
              <a:gd name="connsiteY50" fmla="*/ 1119 h 10000"/>
              <a:gd name="connsiteX51" fmla="*/ 7346 w 10000"/>
              <a:gd name="connsiteY51" fmla="*/ 560 h 10000"/>
              <a:gd name="connsiteX52" fmla="*/ 7725 w 10000"/>
              <a:gd name="connsiteY52" fmla="*/ 0 h 10000"/>
              <a:gd name="connsiteX53" fmla="*/ 7915 w 10000"/>
              <a:gd name="connsiteY53" fmla="*/ 560 h 10000"/>
              <a:gd name="connsiteX54" fmla="*/ 8104 w 10000"/>
              <a:gd name="connsiteY54" fmla="*/ 560 h 10000"/>
              <a:gd name="connsiteX55" fmla="*/ 8483 w 10000"/>
              <a:gd name="connsiteY55" fmla="*/ 1119 h 10000"/>
              <a:gd name="connsiteX56" fmla="*/ 8863 w 10000"/>
              <a:gd name="connsiteY56" fmla="*/ 1678 h 10000"/>
              <a:gd name="connsiteX57" fmla="*/ 9431 w 10000"/>
              <a:gd name="connsiteY57" fmla="*/ 2798 h 10000"/>
              <a:gd name="connsiteX58" fmla="*/ 9621 w 10000"/>
              <a:gd name="connsiteY58" fmla="*/ 3355 h 10000"/>
              <a:gd name="connsiteX59" fmla="*/ 9810 w 10000"/>
              <a:gd name="connsiteY59" fmla="*/ 3914 h 10000"/>
              <a:gd name="connsiteX60" fmla="*/ 10000 w 10000"/>
              <a:gd name="connsiteY60" fmla="*/ 3914 h 10000"/>
              <a:gd name="connsiteX61" fmla="*/ 9810 w 10000"/>
              <a:gd name="connsiteY61" fmla="*/ 4475 h 10000"/>
              <a:gd name="connsiteX62" fmla="*/ 9810 w 10000"/>
              <a:gd name="connsiteY62" fmla="*/ 5035 h 10000"/>
              <a:gd name="connsiteX63" fmla="*/ 9431 w 10000"/>
              <a:gd name="connsiteY63" fmla="*/ 5035 h 10000"/>
              <a:gd name="connsiteX64" fmla="*/ 9242 w 10000"/>
              <a:gd name="connsiteY64" fmla="*/ 5595 h 10000"/>
              <a:gd name="connsiteX65" fmla="*/ 9242 w 10000"/>
              <a:gd name="connsiteY65" fmla="*/ 5595 h 10000"/>
              <a:gd name="connsiteX0" fmla="*/ 9242 w 10000"/>
              <a:gd name="connsiteY0" fmla="*/ 5595 h 8882"/>
              <a:gd name="connsiteX1" fmla="*/ 9052 w 10000"/>
              <a:gd name="connsiteY1" fmla="*/ 6154 h 8882"/>
              <a:gd name="connsiteX2" fmla="*/ 8673 w 10000"/>
              <a:gd name="connsiteY2" fmla="*/ 6714 h 8882"/>
              <a:gd name="connsiteX3" fmla="*/ 8294 w 10000"/>
              <a:gd name="connsiteY3" fmla="*/ 7205 h 8882"/>
              <a:gd name="connsiteX4" fmla="*/ 7725 w 10000"/>
              <a:gd name="connsiteY4" fmla="*/ 8882 h 8882"/>
              <a:gd name="connsiteX5" fmla="*/ 6611 w 10000"/>
              <a:gd name="connsiteY5" fmla="*/ 7205 h 8882"/>
              <a:gd name="connsiteX6" fmla="*/ 6991 w 10000"/>
              <a:gd name="connsiteY6" fmla="*/ 6154 h 8882"/>
              <a:gd name="connsiteX7" fmla="*/ 7180 w 10000"/>
              <a:gd name="connsiteY7" fmla="*/ 5035 h 8882"/>
              <a:gd name="connsiteX8" fmla="*/ 7180 w 10000"/>
              <a:gd name="connsiteY8" fmla="*/ 4475 h 8882"/>
              <a:gd name="connsiteX9" fmla="*/ 7180 w 10000"/>
              <a:gd name="connsiteY9" fmla="*/ 4475 h 8882"/>
              <a:gd name="connsiteX10" fmla="*/ 6991 w 10000"/>
              <a:gd name="connsiteY10" fmla="*/ 3914 h 8882"/>
              <a:gd name="connsiteX11" fmla="*/ 6801 w 10000"/>
              <a:gd name="connsiteY11" fmla="*/ 3914 h 8882"/>
              <a:gd name="connsiteX12" fmla="*/ 6611 w 10000"/>
              <a:gd name="connsiteY12" fmla="*/ 3914 h 8882"/>
              <a:gd name="connsiteX13" fmla="*/ 6422 w 10000"/>
              <a:gd name="connsiteY13" fmla="*/ 4475 h 8882"/>
              <a:gd name="connsiteX14" fmla="*/ 6232 w 10000"/>
              <a:gd name="connsiteY14" fmla="*/ 4475 h 8882"/>
              <a:gd name="connsiteX15" fmla="*/ 5853 w 10000"/>
              <a:gd name="connsiteY15" fmla="*/ 4475 h 8882"/>
              <a:gd name="connsiteX16" fmla="*/ 5474 w 10000"/>
              <a:gd name="connsiteY16" fmla="*/ 5035 h 8882"/>
              <a:gd name="connsiteX17" fmla="*/ 5095 w 10000"/>
              <a:gd name="connsiteY17" fmla="*/ 5035 h 8882"/>
              <a:gd name="connsiteX18" fmla="*/ 4526 w 10000"/>
              <a:gd name="connsiteY18" fmla="*/ 5595 h 8882"/>
              <a:gd name="connsiteX19" fmla="*/ 3957 w 10000"/>
              <a:gd name="connsiteY19" fmla="*/ 6154 h 8882"/>
              <a:gd name="connsiteX20" fmla="*/ 3389 w 10000"/>
              <a:gd name="connsiteY20" fmla="*/ 6714 h 8882"/>
              <a:gd name="connsiteX21" fmla="*/ 2820 w 10000"/>
              <a:gd name="connsiteY21" fmla="*/ 6714 h 8882"/>
              <a:gd name="connsiteX22" fmla="*/ 2464 w 10000"/>
              <a:gd name="connsiteY22" fmla="*/ 7205 h 8882"/>
              <a:gd name="connsiteX23" fmla="*/ 2085 w 10000"/>
              <a:gd name="connsiteY23" fmla="*/ 7205 h 8882"/>
              <a:gd name="connsiteX24" fmla="*/ 1706 w 10000"/>
              <a:gd name="connsiteY24" fmla="*/ 7760 h 8882"/>
              <a:gd name="connsiteX25" fmla="*/ 1517 w 10000"/>
              <a:gd name="connsiteY25" fmla="*/ 7760 h 8882"/>
              <a:gd name="connsiteX26" fmla="*/ 1327 w 10000"/>
              <a:gd name="connsiteY26" fmla="*/ 7760 h 8882"/>
              <a:gd name="connsiteX27" fmla="*/ 1327 w 10000"/>
              <a:gd name="connsiteY27" fmla="*/ 7760 h 8882"/>
              <a:gd name="connsiteX28" fmla="*/ 1137 w 10000"/>
              <a:gd name="connsiteY28" fmla="*/ 7760 h 8882"/>
              <a:gd name="connsiteX29" fmla="*/ 948 w 10000"/>
              <a:gd name="connsiteY29" fmla="*/ 7760 h 8882"/>
              <a:gd name="connsiteX30" fmla="*/ 758 w 10000"/>
              <a:gd name="connsiteY30" fmla="*/ 7205 h 8882"/>
              <a:gd name="connsiteX31" fmla="*/ 569 w 10000"/>
              <a:gd name="connsiteY31" fmla="*/ 6714 h 8882"/>
              <a:gd name="connsiteX32" fmla="*/ 379 w 10000"/>
              <a:gd name="connsiteY32" fmla="*/ 6154 h 8882"/>
              <a:gd name="connsiteX33" fmla="*/ 190 w 10000"/>
              <a:gd name="connsiteY33" fmla="*/ 5595 h 8882"/>
              <a:gd name="connsiteX34" fmla="*/ 0 w 10000"/>
              <a:gd name="connsiteY34" fmla="*/ 5035 h 8882"/>
              <a:gd name="connsiteX35" fmla="*/ 0 w 10000"/>
              <a:gd name="connsiteY35" fmla="*/ 5035 h 8882"/>
              <a:gd name="connsiteX36" fmla="*/ 948 w 10000"/>
              <a:gd name="connsiteY36" fmla="*/ 4475 h 8882"/>
              <a:gd name="connsiteX37" fmla="*/ 1896 w 10000"/>
              <a:gd name="connsiteY37" fmla="*/ 4475 h 8882"/>
              <a:gd name="connsiteX38" fmla="*/ 2464 w 10000"/>
              <a:gd name="connsiteY38" fmla="*/ 3914 h 8882"/>
              <a:gd name="connsiteX39" fmla="*/ 3009 w 10000"/>
              <a:gd name="connsiteY39" fmla="*/ 3914 h 8882"/>
              <a:gd name="connsiteX40" fmla="*/ 3957 w 10000"/>
              <a:gd name="connsiteY40" fmla="*/ 3355 h 8882"/>
              <a:gd name="connsiteX41" fmla="*/ 4905 w 10000"/>
              <a:gd name="connsiteY41" fmla="*/ 2798 h 8882"/>
              <a:gd name="connsiteX42" fmla="*/ 5284 w 10000"/>
              <a:gd name="connsiteY42" fmla="*/ 2798 h 8882"/>
              <a:gd name="connsiteX43" fmla="*/ 5664 w 10000"/>
              <a:gd name="connsiteY43" fmla="*/ 2238 h 8882"/>
              <a:gd name="connsiteX44" fmla="*/ 6043 w 10000"/>
              <a:gd name="connsiteY44" fmla="*/ 2238 h 8882"/>
              <a:gd name="connsiteX45" fmla="*/ 6422 w 10000"/>
              <a:gd name="connsiteY45" fmla="*/ 1678 h 8882"/>
              <a:gd name="connsiteX46" fmla="*/ 6611 w 10000"/>
              <a:gd name="connsiteY46" fmla="*/ 1678 h 8882"/>
              <a:gd name="connsiteX47" fmla="*/ 6801 w 10000"/>
              <a:gd name="connsiteY47" fmla="*/ 1119 h 8882"/>
              <a:gd name="connsiteX48" fmla="*/ 6991 w 10000"/>
              <a:gd name="connsiteY48" fmla="*/ 1119 h 8882"/>
              <a:gd name="connsiteX49" fmla="*/ 7180 w 10000"/>
              <a:gd name="connsiteY49" fmla="*/ 1119 h 8882"/>
              <a:gd name="connsiteX50" fmla="*/ 7346 w 10000"/>
              <a:gd name="connsiteY50" fmla="*/ 560 h 8882"/>
              <a:gd name="connsiteX51" fmla="*/ 7725 w 10000"/>
              <a:gd name="connsiteY51" fmla="*/ 0 h 8882"/>
              <a:gd name="connsiteX52" fmla="*/ 7915 w 10000"/>
              <a:gd name="connsiteY52" fmla="*/ 560 h 8882"/>
              <a:gd name="connsiteX53" fmla="*/ 8104 w 10000"/>
              <a:gd name="connsiteY53" fmla="*/ 560 h 8882"/>
              <a:gd name="connsiteX54" fmla="*/ 8483 w 10000"/>
              <a:gd name="connsiteY54" fmla="*/ 1119 h 8882"/>
              <a:gd name="connsiteX55" fmla="*/ 8863 w 10000"/>
              <a:gd name="connsiteY55" fmla="*/ 1678 h 8882"/>
              <a:gd name="connsiteX56" fmla="*/ 9431 w 10000"/>
              <a:gd name="connsiteY56" fmla="*/ 2798 h 8882"/>
              <a:gd name="connsiteX57" fmla="*/ 9621 w 10000"/>
              <a:gd name="connsiteY57" fmla="*/ 3355 h 8882"/>
              <a:gd name="connsiteX58" fmla="*/ 9810 w 10000"/>
              <a:gd name="connsiteY58" fmla="*/ 3914 h 8882"/>
              <a:gd name="connsiteX59" fmla="*/ 10000 w 10000"/>
              <a:gd name="connsiteY59" fmla="*/ 3914 h 8882"/>
              <a:gd name="connsiteX60" fmla="*/ 9810 w 10000"/>
              <a:gd name="connsiteY60" fmla="*/ 4475 h 8882"/>
              <a:gd name="connsiteX61" fmla="*/ 9810 w 10000"/>
              <a:gd name="connsiteY61" fmla="*/ 5035 h 8882"/>
              <a:gd name="connsiteX62" fmla="*/ 9431 w 10000"/>
              <a:gd name="connsiteY62" fmla="*/ 5035 h 8882"/>
              <a:gd name="connsiteX63" fmla="*/ 9242 w 10000"/>
              <a:gd name="connsiteY63" fmla="*/ 5595 h 8882"/>
              <a:gd name="connsiteX64" fmla="*/ 9242 w 10000"/>
              <a:gd name="connsiteY64" fmla="*/ 5595 h 8882"/>
              <a:gd name="connsiteX0" fmla="*/ 9242 w 10000"/>
              <a:gd name="connsiteY0" fmla="*/ 6299 h 8737"/>
              <a:gd name="connsiteX1" fmla="*/ 9052 w 10000"/>
              <a:gd name="connsiteY1" fmla="*/ 6929 h 8737"/>
              <a:gd name="connsiteX2" fmla="*/ 8673 w 10000"/>
              <a:gd name="connsiteY2" fmla="*/ 7559 h 8737"/>
              <a:gd name="connsiteX3" fmla="*/ 8294 w 10000"/>
              <a:gd name="connsiteY3" fmla="*/ 8112 h 8737"/>
              <a:gd name="connsiteX4" fmla="*/ 6611 w 10000"/>
              <a:gd name="connsiteY4" fmla="*/ 8112 h 8737"/>
              <a:gd name="connsiteX5" fmla="*/ 6991 w 10000"/>
              <a:gd name="connsiteY5" fmla="*/ 6929 h 8737"/>
              <a:gd name="connsiteX6" fmla="*/ 7180 w 10000"/>
              <a:gd name="connsiteY6" fmla="*/ 5669 h 8737"/>
              <a:gd name="connsiteX7" fmla="*/ 7180 w 10000"/>
              <a:gd name="connsiteY7" fmla="*/ 5038 h 8737"/>
              <a:gd name="connsiteX8" fmla="*/ 7180 w 10000"/>
              <a:gd name="connsiteY8" fmla="*/ 5038 h 8737"/>
              <a:gd name="connsiteX9" fmla="*/ 6991 w 10000"/>
              <a:gd name="connsiteY9" fmla="*/ 4407 h 8737"/>
              <a:gd name="connsiteX10" fmla="*/ 6801 w 10000"/>
              <a:gd name="connsiteY10" fmla="*/ 4407 h 8737"/>
              <a:gd name="connsiteX11" fmla="*/ 6611 w 10000"/>
              <a:gd name="connsiteY11" fmla="*/ 4407 h 8737"/>
              <a:gd name="connsiteX12" fmla="*/ 6422 w 10000"/>
              <a:gd name="connsiteY12" fmla="*/ 5038 h 8737"/>
              <a:gd name="connsiteX13" fmla="*/ 6232 w 10000"/>
              <a:gd name="connsiteY13" fmla="*/ 5038 h 8737"/>
              <a:gd name="connsiteX14" fmla="*/ 5853 w 10000"/>
              <a:gd name="connsiteY14" fmla="*/ 5038 h 8737"/>
              <a:gd name="connsiteX15" fmla="*/ 5474 w 10000"/>
              <a:gd name="connsiteY15" fmla="*/ 5669 h 8737"/>
              <a:gd name="connsiteX16" fmla="*/ 5095 w 10000"/>
              <a:gd name="connsiteY16" fmla="*/ 5669 h 8737"/>
              <a:gd name="connsiteX17" fmla="*/ 4526 w 10000"/>
              <a:gd name="connsiteY17" fmla="*/ 6299 h 8737"/>
              <a:gd name="connsiteX18" fmla="*/ 3957 w 10000"/>
              <a:gd name="connsiteY18" fmla="*/ 6929 h 8737"/>
              <a:gd name="connsiteX19" fmla="*/ 3389 w 10000"/>
              <a:gd name="connsiteY19" fmla="*/ 7559 h 8737"/>
              <a:gd name="connsiteX20" fmla="*/ 2820 w 10000"/>
              <a:gd name="connsiteY20" fmla="*/ 7559 h 8737"/>
              <a:gd name="connsiteX21" fmla="*/ 2464 w 10000"/>
              <a:gd name="connsiteY21" fmla="*/ 8112 h 8737"/>
              <a:gd name="connsiteX22" fmla="*/ 2085 w 10000"/>
              <a:gd name="connsiteY22" fmla="*/ 8112 h 8737"/>
              <a:gd name="connsiteX23" fmla="*/ 1706 w 10000"/>
              <a:gd name="connsiteY23" fmla="*/ 8737 h 8737"/>
              <a:gd name="connsiteX24" fmla="*/ 1517 w 10000"/>
              <a:gd name="connsiteY24" fmla="*/ 8737 h 8737"/>
              <a:gd name="connsiteX25" fmla="*/ 1327 w 10000"/>
              <a:gd name="connsiteY25" fmla="*/ 8737 h 8737"/>
              <a:gd name="connsiteX26" fmla="*/ 1327 w 10000"/>
              <a:gd name="connsiteY26" fmla="*/ 8737 h 8737"/>
              <a:gd name="connsiteX27" fmla="*/ 1137 w 10000"/>
              <a:gd name="connsiteY27" fmla="*/ 8737 h 8737"/>
              <a:gd name="connsiteX28" fmla="*/ 948 w 10000"/>
              <a:gd name="connsiteY28" fmla="*/ 8737 h 8737"/>
              <a:gd name="connsiteX29" fmla="*/ 758 w 10000"/>
              <a:gd name="connsiteY29" fmla="*/ 8112 h 8737"/>
              <a:gd name="connsiteX30" fmla="*/ 569 w 10000"/>
              <a:gd name="connsiteY30" fmla="*/ 7559 h 8737"/>
              <a:gd name="connsiteX31" fmla="*/ 379 w 10000"/>
              <a:gd name="connsiteY31" fmla="*/ 6929 h 8737"/>
              <a:gd name="connsiteX32" fmla="*/ 190 w 10000"/>
              <a:gd name="connsiteY32" fmla="*/ 6299 h 8737"/>
              <a:gd name="connsiteX33" fmla="*/ 0 w 10000"/>
              <a:gd name="connsiteY33" fmla="*/ 5669 h 8737"/>
              <a:gd name="connsiteX34" fmla="*/ 0 w 10000"/>
              <a:gd name="connsiteY34" fmla="*/ 5669 h 8737"/>
              <a:gd name="connsiteX35" fmla="*/ 948 w 10000"/>
              <a:gd name="connsiteY35" fmla="*/ 5038 h 8737"/>
              <a:gd name="connsiteX36" fmla="*/ 1896 w 10000"/>
              <a:gd name="connsiteY36" fmla="*/ 5038 h 8737"/>
              <a:gd name="connsiteX37" fmla="*/ 2464 w 10000"/>
              <a:gd name="connsiteY37" fmla="*/ 4407 h 8737"/>
              <a:gd name="connsiteX38" fmla="*/ 3009 w 10000"/>
              <a:gd name="connsiteY38" fmla="*/ 4407 h 8737"/>
              <a:gd name="connsiteX39" fmla="*/ 3957 w 10000"/>
              <a:gd name="connsiteY39" fmla="*/ 3777 h 8737"/>
              <a:gd name="connsiteX40" fmla="*/ 4905 w 10000"/>
              <a:gd name="connsiteY40" fmla="*/ 3150 h 8737"/>
              <a:gd name="connsiteX41" fmla="*/ 5284 w 10000"/>
              <a:gd name="connsiteY41" fmla="*/ 3150 h 8737"/>
              <a:gd name="connsiteX42" fmla="*/ 5664 w 10000"/>
              <a:gd name="connsiteY42" fmla="*/ 2520 h 8737"/>
              <a:gd name="connsiteX43" fmla="*/ 6043 w 10000"/>
              <a:gd name="connsiteY43" fmla="*/ 2520 h 8737"/>
              <a:gd name="connsiteX44" fmla="*/ 6422 w 10000"/>
              <a:gd name="connsiteY44" fmla="*/ 1889 h 8737"/>
              <a:gd name="connsiteX45" fmla="*/ 6611 w 10000"/>
              <a:gd name="connsiteY45" fmla="*/ 1889 h 8737"/>
              <a:gd name="connsiteX46" fmla="*/ 6801 w 10000"/>
              <a:gd name="connsiteY46" fmla="*/ 1260 h 8737"/>
              <a:gd name="connsiteX47" fmla="*/ 6991 w 10000"/>
              <a:gd name="connsiteY47" fmla="*/ 1260 h 8737"/>
              <a:gd name="connsiteX48" fmla="*/ 7180 w 10000"/>
              <a:gd name="connsiteY48" fmla="*/ 1260 h 8737"/>
              <a:gd name="connsiteX49" fmla="*/ 7346 w 10000"/>
              <a:gd name="connsiteY49" fmla="*/ 630 h 8737"/>
              <a:gd name="connsiteX50" fmla="*/ 7725 w 10000"/>
              <a:gd name="connsiteY50" fmla="*/ 0 h 8737"/>
              <a:gd name="connsiteX51" fmla="*/ 7915 w 10000"/>
              <a:gd name="connsiteY51" fmla="*/ 630 h 8737"/>
              <a:gd name="connsiteX52" fmla="*/ 8104 w 10000"/>
              <a:gd name="connsiteY52" fmla="*/ 630 h 8737"/>
              <a:gd name="connsiteX53" fmla="*/ 8483 w 10000"/>
              <a:gd name="connsiteY53" fmla="*/ 1260 h 8737"/>
              <a:gd name="connsiteX54" fmla="*/ 8863 w 10000"/>
              <a:gd name="connsiteY54" fmla="*/ 1889 h 8737"/>
              <a:gd name="connsiteX55" fmla="*/ 9431 w 10000"/>
              <a:gd name="connsiteY55" fmla="*/ 3150 h 8737"/>
              <a:gd name="connsiteX56" fmla="*/ 9621 w 10000"/>
              <a:gd name="connsiteY56" fmla="*/ 3777 h 8737"/>
              <a:gd name="connsiteX57" fmla="*/ 9810 w 10000"/>
              <a:gd name="connsiteY57" fmla="*/ 4407 h 8737"/>
              <a:gd name="connsiteX58" fmla="*/ 10000 w 10000"/>
              <a:gd name="connsiteY58" fmla="*/ 4407 h 8737"/>
              <a:gd name="connsiteX59" fmla="*/ 9810 w 10000"/>
              <a:gd name="connsiteY59" fmla="*/ 5038 h 8737"/>
              <a:gd name="connsiteX60" fmla="*/ 9810 w 10000"/>
              <a:gd name="connsiteY60" fmla="*/ 5669 h 8737"/>
              <a:gd name="connsiteX61" fmla="*/ 9431 w 10000"/>
              <a:gd name="connsiteY61" fmla="*/ 5669 h 8737"/>
              <a:gd name="connsiteX62" fmla="*/ 9242 w 10000"/>
              <a:gd name="connsiteY62" fmla="*/ 6299 h 8737"/>
              <a:gd name="connsiteX63" fmla="*/ 9242 w 10000"/>
              <a:gd name="connsiteY63" fmla="*/ 6299 h 8737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8673 w 10000"/>
              <a:gd name="connsiteY2" fmla="*/ 8652 h 10000"/>
              <a:gd name="connsiteX3" fmla="*/ 8294 w 10000"/>
              <a:gd name="connsiteY3" fmla="*/ 9285 h 10000"/>
              <a:gd name="connsiteX4" fmla="*/ 6991 w 10000"/>
              <a:gd name="connsiteY4" fmla="*/ 7931 h 10000"/>
              <a:gd name="connsiteX5" fmla="*/ 7180 w 10000"/>
              <a:gd name="connsiteY5" fmla="*/ 6488 h 10000"/>
              <a:gd name="connsiteX6" fmla="*/ 7180 w 10000"/>
              <a:gd name="connsiteY6" fmla="*/ 5766 h 10000"/>
              <a:gd name="connsiteX7" fmla="*/ 7180 w 10000"/>
              <a:gd name="connsiteY7" fmla="*/ 5766 h 10000"/>
              <a:gd name="connsiteX8" fmla="*/ 6991 w 10000"/>
              <a:gd name="connsiteY8" fmla="*/ 5044 h 10000"/>
              <a:gd name="connsiteX9" fmla="*/ 6801 w 10000"/>
              <a:gd name="connsiteY9" fmla="*/ 5044 h 10000"/>
              <a:gd name="connsiteX10" fmla="*/ 6611 w 10000"/>
              <a:gd name="connsiteY10" fmla="*/ 5044 h 10000"/>
              <a:gd name="connsiteX11" fmla="*/ 6422 w 10000"/>
              <a:gd name="connsiteY11" fmla="*/ 5766 h 10000"/>
              <a:gd name="connsiteX12" fmla="*/ 6232 w 10000"/>
              <a:gd name="connsiteY12" fmla="*/ 5766 h 10000"/>
              <a:gd name="connsiteX13" fmla="*/ 5853 w 10000"/>
              <a:gd name="connsiteY13" fmla="*/ 5766 h 10000"/>
              <a:gd name="connsiteX14" fmla="*/ 5474 w 10000"/>
              <a:gd name="connsiteY14" fmla="*/ 6488 h 10000"/>
              <a:gd name="connsiteX15" fmla="*/ 5095 w 10000"/>
              <a:gd name="connsiteY15" fmla="*/ 6488 h 10000"/>
              <a:gd name="connsiteX16" fmla="*/ 4526 w 10000"/>
              <a:gd name="connsiteY16" fmla="*/ 7210 h 10000"/>
              <a:gd name="connsiteX17" fmla="*/ 3957 w 10000"/>
              <a:gd name="connsiteY17" fmla="*/ 7931 h 10000"/>
              <a:gd name="connsiteX18" fmla="*/ 3389 w 10000"/>
              <a:gd name="connsiteY18" fmla="*/ 8652 h 10000"/>
              <a:gd name="connsiteX19" fmla="*/ 2820 w 10000"/>
              <a:gd name="connsiteY19" fmla="*/ 8652 h 10000"/>
              <a:gd name="connsiteX20" fmla="*/ 2464 w 10000"/>
              <a:gd name="connsiteY20" fmla="*/ 9285 h 10000"/>
              <a:gd name="connsiteX21" fmla="*/ 2085 w 10000"/>
              <a:gd name="connsiteY21" fmla="*/ 9285 h 10000"/>
              <a:gd name="connsiteX22" fmla="*/ 1706 w 10000"/>
              <a:gd name="connsiteY22" fmla="*/ 10000 h 10000"/>
              <a:gd name="connsiteX23" fmla="*/ 1517 w 10000"/>
              <a:gd name="connsiteY23" fmla="*/ 10000 h 10000"/>
              <a:gd name="connsiteX24" fmla="*/ 1327 w 10000"/>
              <a:gd name="connsiteY24" fmla="*/ 10000 h 10000"/>
              <a:gd name="connsiteX25" fmla="*/ 1327 w 10000"/>
              <a:gd name="connsiteY25" fmla="*/ 10000 h 10000"/>
              <a:gd name="connsiteX26" fmla="*/ 1137 w 10000"/>
              <a:gd name="connsiteY26" fmla="*/ 10000 h 10000"/>
              <a:gd name="connsiteX27" fmla="*/ 948 w 10000"/>
              <a:gd name="connsiteY27" fmla="*/ 10000 h 10000"/>
              <a:gd name="connsiteX28" fmla="*/ 758 w 10000"/>
              <a:gd name="connsiteY28" fmla="*/ 9285 h 10000"/>
              <a:gd name="connsiteX29" fmla="*/ 569 w 10000"/>
              <a:gd name="connsiteY29" fmla="*/ 8652 h 10000"/>
              <a:gd name="connsiteX30" fmla="*/ 379 w 10000"/>
              <a:gd name="connsiteY30" fmla="*/ 7931 h 10000"/>
              <a:gd name="connsiteX31" fmla="*/ 190 w 10000"/>
              <a:gd name="connsiteY31" fmla="*/ 7210 h 10000"/>
              <a:gd name="connsiteX32" fmla="*/ 0 w 10000"/>
              <a:gd name="connsiteY32" fmla="*/ 6488 h 10000"/>
              <a:gd name="connsiteX33" fmla="*/ 0 w 10000"/>
              <a:gd name="connsiteY33" fmla="*/ 6488 h 10000"/>
              <a:gd name="connsiteX34" fmla="*/ 948 w 10000"/>
              <a:gd name="connsiteY34" fmla="*/ 5766 h 10000"/>
              <a:gd name="connsiteX35" fmla="*/ 1896 w 10000"/>
              <a:gd name="connsiteY35" fmla="*/ 5766 h 10000"/>
              <a:gd name="connsiteX36" fmla="*/ 2464 w 10000"/>
              <a:gd name="connsiteY36" fmla="*/ 5044 h 10000"/>
              <a:gd name="connsiteX37" fmla="*/ 3009 w 10000"/>
              <a:gd name="connsiteY37" fmla="*/ 5044 h 10000"/>
              <a:gd name="connsiteX38" fmla="*/ 3957 w 10000"/>
              <a:gd name="connsiteY38" fmla="*/ 4323 h 10000"/>
              <a:gd name="connsiteX39" fmla="*/ 4905 w 10000"/>
              <a:gd name="connsiteY39" fmla="*/ 3605 h 10000"/>
              <a:gd name="connsiteX40" fmla="*/ 5284 w 10000"/>
              <a:gd name="connsiteY40" fmla="*/ 3605 h 10000"/>
              <a:gd name="connsiteX41" fmla="*/ 5664 w 10000"/>
              <a:gd name="connsiteY41" fmla="*/ 2884 h 10000"/>
              <a:gd name="connsiteX42" fmla="*/ 6043 w 10000"/>
              <a:gd name="connsiteY42" fmla="*/ 2884 h 10000"/>
              <a:gd name="connsiteX43" fmla="*/ 6422 w 10000"/>
              <a:gd name="connsiteY43" fmla="*/ 2162 h 10000"/>
              <a:gd name="connsiteX44" fmla="*/ 6611 w 10000"/>
              <a:gd name="connsiteY44" fmla="*/ 2162 h 10000"/>
              <a:gd name="connsiteX45" fmla="*/ 6801 w 10000"/>
              <a:gd name="connsiteY45" fmla="*/ 1442 h 10000"/>
              <a:gd name="connsiteX46" fmla="*/ 6991 w 10000"/>
              <a:gd name="connsiteY46" fmla="*/ 1442 h 10000"/>
              <a:gd name="connsiteX47" fmla="*/ 7180 w 10000"/>
              <a:gd name="connsiteY47" fmla="*/ 1442 h 10000"/>
              <a:gd name="connsiteX48" fmla="*/ 7346 w 10000"/>
              <a:gd name="connsiteY48" fmla="*/ 721 h 10000"/>
              <a:gd name="connsiteX49" fmla="*/ 7725 w 10000"/>
              <a:gd name="connsiteY49" fmla="*/ 0 h 10000"/>
              <a:gd name="connsiteX50" fmla="*/ 7915 w 10000"/>
              <a:gd name="connsiteY50" fmla="*/ 721 h 10000"/>
              <a:gd name="connsiteX51" fmla="*/ 8104 w 10000"/>
              <a:gd name="connsiteY51" fmla="*/ 721 h 10000"/>
              <a:gd name="connsiteX52" fmla="*/ 8483 w 10000"/>
              <a:gd name="connsiteY52" fmla="*/ 1442 h 10000"/>
              <a:gd name="connsiteX53" fmla="*/ 8863 w 10000"/>
              <a:gd name="connsiteY53" fmla="*/ 2162 h 10000"/>
              <a:gd name="connsiteX54" fmla="*/ 9431 w 10000"/>
              <a:gd name="connsiteY54" fmla="*/ 3605 h 10000"/>
              <a:gd name="connsiteX55" fmla="*/ 9621 w 10000"/>
              <a:gd name="connsiteY55" fmla="*/ 4323 h 10000"/>
              <a:gd name="connsiteX56" fmla="*/ 9810 w 10000"/>
              <a:gd name="connsiteY56" fmla="*/ 5044 h 10000"/>
              <a:gd name="connsiteX57" fmla="*/ 10000 w 10000"/>
              <a:gd name="connsiteY57" fmla="*/ 5044 h 10000"/>
              <a:gd name="connsiteX58" fmla="*/ 9810 w 10000"/>
              <a:gd name="connsiteY58" fmla="*/ 5766 h 10000"/>
              <a:gd name="connsiteX59" fmla="*/ 9810 w 10000"/>
              <a:gd name="connsiteY59" fmla="*/ 6488 h 10000"/>
              <a:gd name="connsiteX60" fmla="*/ 9431 w 10000"/>
              <a:gd name="connsiteY60" fmla="*/ 6488 h 10000"/>
              <a:gd name="connsiteX61" fmla="*/ 9242 w 10000"/>
              <a:gd name="connsiteY61" fmla="*/ 7210 h 10000"/>
              <a:gd name="connsiteX62" fmla="*/ 9242 w 10000"/>
              <a:gd name="connsiteY62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8673 w 10000"/>
              <a:gd name="connsiteY2" fmla="*/ 8652 h 10000"/>
              <a:gd name="connsiteX3" fmla="*/ 8294 w 10000"/>
              <a:gd name="connsiteY3" fmla="*/ 9285 h 10000"/>
              <a:gd name="connsiteX4" fmla="*/ 7180 w 10000"/>
              <a:gd name="connsiteY4" fmla="*/ 6488 h 10000"/>
              <a:gd name="connsiteX5" fmla="*/ 7180 w 10000"/>
              <a:gd name="connsiteY5" fmla="*/ 5766 h 10000"/>
              <a:gd name="connsiteX6" fmla="*/ 7180 w 10000"/>
              <a:gd name="connsiteY6" fmla="*/ 5766 h 10000"/>
              <a:gd name="connsiteX7" fmla="*/ 6991 w 10000"/>
              <a:gd name="connsiteY7" fmla="*/ 5044 h 10000"/>
              <a:gd name="connsiteX8" fmla="*/ 6801 w 10000"/>
              <a:gd name="connsiteY8" fmla="*/ 5044 h 10000"/>
              <a:gd name="connsiteX9" fmla="*/ 6611 w 10000"/>
              <a:gd name="connsiteY9" fmla="*/ 5044 h 10000"/>
              <a:gd name="connsiteX10" fmla="*/ 6422 w 10000"/>
              <a:gd name="connsiteY10" fmla="*/ 5766 h 10000"/>
              <a:gd name="connsiteX11" fmla="*/ 6232 w 10000"/>
              <a:gd name="connsiteY11" fmla="*/ 5766 h 10000"/>
              <a:gd name="connsiteX12" fmla="*/ 5853 w 10000"/>
              <a:gd name="connsiteY12" fmla="*/ 5766 h 10000"/>
              <a:gd name="connsiteX13" fmla="*/ 5474 w 10000"/>
              <a:gd name="connsiteY13" fmla="*/ 6488 h 10000"/>
              <a:gd name="connsiteX14" fmla="*/ 5095 w 10000"/>
              <a:gd name="connsiteY14" fmla="*/ 6488 h 10000"/>
              <a:gd name="connsiteX15" fmla="*/ 4526 w 10000"/>
              <a:gd name="connsiteY15" fmla="*/ 7210 h 10000"/>
              <a:gd name="connsiteX16" fmla="*/ 3957 w 10000"/>
              <a:gd name="connsiteY16" fmla="*/ 7931 h 10000"/>
              <a:gd name="connsiteX17" fmla="*/ 3389 w 10000"/>
              <a:gd name="connsiteY17" fmla="*/ 8652 h 10000"/>
              <a:gd name="connsiteX18" fmla="*/ 2820 w 10000"/>
              <a:gd name="connsiteY18" fmla="*/ 8652 h 10000"/>
              <a:gd name="connsiteX19" fmla="*/ 2464 w 10000"/>
              <a:gd name="connsiteY19" fmla="*/ 9285 h 10000"/>
              <a:gd name="connsiteX20" fmla="*/ 2085 w 10000"/>
              <a:gd name="connsiteY20" fmla="*/ 9285 h 10000"/>
              <a:gd name="connsiteX21" fmla="*/ 1706 w 10000"/>
              <a:gd name="connsiteY21" fmla="*/ 10000 h 10000"/>
              <a:gd name="connsiteX22" fmla="*/ 1517 w 10000"/>
              <a:gd name="connsiteY22" fmla="*/ 10000 h 10000"/>
              <a:gd name="connsiteX23" fmla="*/ 1327 w 10000"/>
              <a:gd name="connsiteY23" fmla="*/ 10000 h 10000"/>
              <a:gd name="connsiteX24" fmla="*/ 1327 w 10000"/>
              <a:gd name="connsiteY24" fmla="*/ 10000 h 10000"/>
              <a:gd name="connsiteX25" fmla="*/ 1137 w 10000"/>
              <a:gd name="connsiteY25" fmla="*/ 10000 h 10000"/>
              <a:gd name="connsiteX26" fmla="*/ 948 w 10000"/>
              <a:gd name="connsiteY26" fmla="*/ 10000 h 10000"/>
              <a:gd name="connsiteX27" fmla="*/ 758 w 10000"/>
              <a:gd name="connsiteY27" fmla="*/ 9285 h 10000"/>
              <a:gd name="connsiteX28" fmla="*/ 569 w 10000"/>
              <a:gd name="connsiteY28" fmla="*/ 8652 h 10000"/>
              <a:gd name="connsiteX29" fmla="*/ 379 w 10000"/>
              <a:gd name="connsiteY29" fmla="*/ 7931 h 10000"/>
              <a:gd name="connsiteX30" fmla="*/ 190 w 10000"/>
              <a:gd name="connsiteY30" fmla="*/ 7210 h 10000"/>
              <a:gd name="connsiteX31" fmla="*/ 0 w 10000"/>
              <a:gd name="connsiteY31" fmla="*/ 6488 h 10000"/>
              <a:gd name="connsiteX32" fmla="*/ 0 w 10000"/>
              <a:gd name="connsiteY32" fmla="*/ 6488 h 10000"/>
              <a:gd name="connsiteX33" fmla="*/ 948 w 10000"/>
              <a:gd name="connsiteY33" fmla="*/ 5766 h 10000"/>
              <a:gd name="connsiteX34" fmla="*/ 1896 w 10000"/>
              <a:gd name="connsiteY34" fmla="*/ 5766 h 10000"/>
              <a:gd name="connsiteX35" fmla="*/ 2464 w 10000"/>
              <a:gd name="connsiteY35" fmla="*/ 5044 h 10000"/>
              <a:gd name="connsiteX36" fmla="*/ 3009 w 10000"/>
              <a:gd name="connsiteY36" fmla="*/ 5044 h 10000"/>
              <a:gd name="connsiteX37" fmla="*/ 3957 w 10000"/>
              <a:gd name="connsiteY37" fmla="*/ 4323 h 10000"/>
              <a:gd name="connsiteX38" fmla="*/ 4905 w 10000"/>
              <a:gd name="connsiteY38" fmla="*/ 3605 h 10000"/>
              <a:gd name="connsiteX39" fmla="*/ 5284 w 10000"/>
              <a:gd name="connsiteY39" fmla="*/ 3605 h 10000"/>
              <a:gd name="connsiteX40" fmla="*/ 5664 w 10000"/>
              <a:gd name="connsiteY40" fmla="*/ 2884 h 10000"/>
              <a:gd name="connsiteX41" fmla="*/ 6043 w 10000"/>
              <a:gd name="connsiteY41" fmla="*/ 2884 h 10000"/>
              <a:gd name="connsiteX42" fmla="*/ 6422 w 10000"/>
              <a:gd name="connsiteY42" fmla="*/ 2162 h 10000"/>
              <a:gd name="connsiteX43" fmla="*/ 6611 w 10000"/>
              <a:gd name="connsiteY43" fmla="*/ 2162 h 10000"/>
              <a:gd name="connsiteX44" fmla="*/ 6801 w 10000"/>
              <a:gd name="connsiteY44" fmla="*/ 1442 h 10000"/>
              <a:gd name="connsiteX45" fmla="*/ 6991 w 10000"/>
              <a:gd name="connsiteY45" fmla="*/ 1442 h 10000"/>
              <a:gd name="connsiteX46" fmla="*/ 7180 w 10000"/>
              <a:gd name="connsiteY46" fmla="*/ 1442 h 10000"/>
              <a:gd name="connsiteX47" fmla="*/ 7346 w 10000"/>
              <a:gd name="connsiteY47" fmla="*/ 721 h 10000"/>
              <a:gd name="connsiteX48" fmla="*/ 7725 w 10000"/>
              <a:gd name="connsiteY48" fmla="*/ 0 h 10000"/>
              <a:gd name="connsiteX49" fmla="*/ 7915 w 10000"/>
              <a:gd name="connsiteY49" fmla="*/ 721 h 10000"/>
              <a:gd name="connsiteX50" fmla="*/ 8104 w 10000"/>
              <a:gd name="connsiteY50" fmla="*/ 721 h 10000"/>
              <a:gd name="connsiteX51" fmla="*/ 8483 w 10000"/>
              <a:gd name="connsiteY51" fmla="*/ 1442 h 10000"/>
              <a:gd name="connsiteX52" fmla="*/ 8863 w 10000"/>
              <a:gd name="connsiteY52" fmla="*/ 2162 h 10000"/>
              <a:gd name="connsiteX53" fmla="*/ 9431 w 10000"/>
              <a:gd name="connsiteY53" fmla="*/ 3605 h 10000"/>
              <a:gd name="connsiteX54" fmla="*/ 9621 w 10000"/>
              <a:gd name="connsiteY54" fmla="*/ 4323 h 10000"/>
              <a:gd name="connsiteX55" fmla="*/ 9810 w 10000"/>
              <a:gd name="connsiteY55" fmla="*/ 5044 h 10000"/>
              <a:gd name="connsiteX56" fmla="*/ 10000 w 10000"/>
              <a:gd name="connsiteY56" fmla="*/ 5044 h 10000"/>
              <a:gd name="connsiteX57" fmla="*/ 9810 w 10000"/>
              <a:gd name="connsiteY57" fmla="*/ 5766 h 10000"/>
              <a:gd name="connsiteX58" fmla="*/ 9810 w 10000"/>
              <a:gd name="connsiteY58" fmla="*/ 6488 h 10000"/>
              <a:gd name="connsiteX59" fmla="*/ 9431 w 10000"/>
              <a:gd name="connsiteY59" fmla="*/ 6488 h 10000"/>
              <a:gd name="connsiteX60" fmla="*/ 9242 w 10000"/>
              <a:gd name="connsiteY60" fmla="*/ 7210 h 10000"/>
              <a:gd name="connsiteX61" fmla="*/ 9242 w 10000"/>
              <a:gd name="connsiteY61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8673 w 10000"/>
              <a:gd name="connsiteY2" fmla="*/ 8652 h 10000"/>
              <a:gd name="connsiteX3" fmla="*/ 7180 w 10000"/>
              <a:gd name="connsiteY3" fmla="*/ 6488 h 10000"/>
              <a:gd name="connsiteX4" fmla="*/ 7180 w 10000"/>
              <a:gd name="connsiteY4" fmla="*/ 5766 h 10000"/>
              <a:gd name="connsiteX5" fmla="*/ 7180 w 10000"/>
              <a:gd name="connsiteY5" fmla="*/ 5766 h 10000"/>
              <a:gd name="connsiteX6" fmla="*/ 6991 w 10000"/>
              <a:gd name="connsiteY6" fmla="*/ 5044 h 10000"/>
              <a:gd name="connsiteX7" fmla="*/ 6801 w 10000"/>
              <a:gd name="connsiteY7" fmla="*/ 5044 h 10000"/>
              <a:gd name="connsiteX8" fmla="*/ 6611 w 10000"/>
              <a:gd name="connsiteY8" fmla="*/ 5044 h 10000"/>
              <a:gd name="connsiteX9" fmla="*/ 6422 w 10000"/>
              <a:gd name="connsiteY9" fmla="*/ 5766 h 10000"/>
              <a:gd name="connsiteX10" fmla="*/ 6232 w 10000"/>
              <a:gd name="connsiteY10" fmla="*/ 5766 h 10000"/>
              <a:gd name="connsiteX11" fmla="*/ 5853 w 10000"/>
              <a:gd name="connsiteY11" fmla="*/ 5766 h 10000"/>
              <a:gd name="connsiteX12" fmla="*/ 5474 w 10000"/>
              <a:gd name="connsiteY12" fmla="*/ 6488 h 10000"/>
              <a:gd name="connsiteX13" fmla="*/ 5095 w 10000"/>
              <a:gd name="connsiteY13" fmla="*/ 6488 h 10000"/>
              <a:gd name="connsiteX14" fmla="*/ 4526 w 10000"/>
              <a:gd name="connsiteY14" fmla="*/ 7210 h 10000"/>
              <a:gd name="connsiteX15" fmla="*/ 3957 w 10000"/>
              <a:gd name="connsiteY15" fmla="*/ 7931 h 10000"/>
              <a:gd name="connsiteX16" fmla="*/ 3389 w 10000"/>
              <a:gd name="connsiteY16" fmla="*/ 8652 h 10000"/>
              <a:gd name="connsiteX17" fmla="*/ 2820 w 10000"/>
              <a:gd name="connsiteY17" fmla="*/ 8652 h 10000"/>
              <a:gd name="connsiteX18" fmla="*/ 2464 w 10000"/>
              <a:gd name="connsiteY18" fmla="*/ 9285 h 10000"/>
              <a:gd name="connsiteX19" fmla="*/ 2085 w 10000"/>
              <a:gd name="connsiteY19" fmla="*/ 9285 h 10000"/>
              <a:gd name="connsiteX20" fmla="*/ 1706 w 10000"/>
              <a:gd name="connsiteY20" fmla="*/ 10000 h 10000"/>
              <a:gd name="connsiteX21" fmla="*/ 1517 w 10000"/>
              <a:gd name="connsiteY21" fmla="*/ 10000 h 10000"/>
              <a:gd name="connsiteX22" fmla="*/ 1327 w 10000"/>
              <a:gd name="connsiteY22" fmla="*/ 10000 h 10000"/>
              <a:gd name="connsiteX23" fmla="*/ 1327 w 10000"/>
              <a:gd name="connsiteY23" fmla="*/ 10000 h 10000"/>
              <a:gd name="connsiteX24" fmla="*/ 1137 w 10000"/>
              <a:gd name="connsiteY24" fmla="*/ 10000 h 10000"/>
              <a:gd name="connsiteX25" fmla="*/ 948 w 10000"/>
              <a:gd name="connsiteY25" fmla="*/ 10000 h 10000"/>
              <a:gd name="connsiteX26" fmla="*/ 758 w 10000"/>
              <a:gd name="connsiteY26" fmla="*/ 9285 h 10000"/>
              <a:gd name="connsiteX27" fmla="*/ 569 w 10000"/>
              <a:gd name="connsiteY27" fmla="*/ 8652 h 10000"/>
              <a:gd name="connsiteX28" fmla="*/ 379 w 10000"/>
              <a:gd name="connsiteY28" fmla="*/ 7931 h 10000"/>
              <a:gd name="connsiteX29" fmla="*/ 190 w 10000"/>
              <a:gd name="connsiteY29" fmla="*/ 7210 h 10000"/>
              <a:gd name="connsiteX30" fmla="*/ 0 w 10000"/>
              <a:gd name="connsiteY30" fmla="*/ 6488 h 10000"/>
              <a:gd name="connsiteX31" fmla="*/ 0 w 10000"/>
              <a:gd name="connsiteY31" fmla="*/ 6488 h 10000"/>
              <a:gd name="connsiteX32" fmla="*/ 948 w 10000"/>
              <a:gd name="connsiteY32" fmla="*/ 5766 h 10000"/>
              <a:gd name="connsiteX33" fmla="*/ 1896 w 10000"/>
              <a:gd name="connsiteY33" fmla="*/ 5766 h 10000"/>
              <a:gd name="connsiteX34" fmla="*/ 2464 w 10000"/>
              <a:gd name="connsiteY34" fmla="*/ 5044 h 10000"/>
              <a:gd name="connsiteX35" fmla="*/ 3009 w 10000"/>
              <a:gd name="connsiteY35" fmla="*/ 5044 h 10000"/>
              <a:gd name="connsiteX36" fmla="*/ 3957 w 10000"/>
              <a:gd name="connsiteY36" fmla="*/ 4323 h 10000"/>
              <a:gd name="connsiteX37" fmla="*/ 4905 w 10000"/>
              <a:gd name="connsiteY37" fmla="*/ 3605 h 10000"/>
              <a:gd name="connsiteX38" fmla="*/ 5284 w 10000"/>
              <a:gd name="connsiteY38" fmla="*/ 3605 h 10000"/>
              <a:gd name="connsiteX39" fmla="*/ 5664 w 10000"/>
              <a:gd name="connsiteY39" fmla="*/ 2884 h 10000"/>
              <a:gd name="connsiteX40" fmla="*/ 6043 w 10000"/>
              <a:gd name="connsiteY40" fmla="*/ 2884 h 10000"/>
              <a:gd name="connsiteX41" fmla="*/ 6422 w 10000"/>
              <a:gd name="connsiteY41" fmla="*/ 2162 h 10000"/>
              <a:gd name="connsiteX42" fmla="*/ 6611 w 10000"/>
              <a:gd name="connsiteY42" fmla="*/ 2162 h 10000"/>
              <a:gd name="connsiteX43" fmla="*/ 6801 w 10000"/>
              <a:gd name="connsiteY43" fmla="*/ 1442 h 10000"/>
              <a:gd name="connsiteX44" fmla="*/ 6991 w 10000"/>
              <a:gd name="connsiteY44" fmla="*/ 1442 h 10000"/>
              <a:gd name="connsiteX45" fmla="*/ 7180 w 10000"/>
              <a:gd name="connsiteY45" fmla="*/ 1442 h 10000"/>
              <a:gd name="connsiteX46" fmla="*/ 7346 w 10000"/>
              <a:gd name="connsiteY46" fmla="*/ 721 h 10000"/>
              <a:gd name="connsiteX47" fmla="*/ 7725 w 10000"/>
              <a:gd name="connsiteY47" fmla="*/ 0 h 10000"/>
              <a:gd name="connsiteX48" fmla="*/ 7915 w 10000"/>
              <a:gd name="connsiteY48" fmla="*/ 721 h 10000"/>
              <a:gd name="connsiteX49" fmla="*/ 8104 w 10000"/>
              <a:gd name="connsiteY49" fmla="*/ 721 h 10000"/>
              <a:gd name="connsiteX50" fmla="*/ 8483 w 10000"/>
              <a:gd name="connsiteY50" fmla="*/ 1442 h 10000"/>
              <a:gd name="connsiteX51" fmla="*/ 8863 w 10000"/>
              <a:gd name="connsiteY51" fmla="*/ 2162 h 10000"/>
              <a:gd name="connsiteX52" fmla="*/ 9431 w 10000"/>
              <a:gd name="connsiteY52" fmla="*/ 3605 h 10000"/>
              <a:gd name="connsiteX53" fmla="*/ 9621 w 10000"/>
              <a:gd name="connsiteY53" fmla="*/ 4323 h 10000"/>
              <a:gd name="connsiteX54" fmla="*/ 9810 w 10000"/>
              <a:gd name="connsiteY54" fmla="*/ 5044 h 10000"/>
              <a:gd name="connsiteX55" fmla="*/ 10000 w 10000"/>
              <a:gd name="connsiteY55" fmla="*/ 5044 h 10000"/>
              <a:gd name="connsiteX56" fmla="*/ 9810 w 10000"/>
              <a:gd name="connsiteY56" fmla="*/ 5766 h 10000"/>
              <a:gd name="connsiteX57" fmla="*/ 9810 w 10000"/>
              <a:gd name="connsiteY57" fmla="*/ 6488 h 10000"/>
              <a:gd name="connsiteX58" fmla="*/ 9431 w 10000"/>
              <a:gd name="connsiteY58" fmla="*/ 6488 h 10000"/>
              <a:gd name="connsiteX59" fmla="*/ 9242 w 10000"/>
              <a:gd name="connsiteY59" fmla="*/ 7210 h 10000"/>
              <a:gd name="connsiteX60" fmla="*/ 9242 w 10000"/>
              <a:gd name="connsiteY60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7180 w 10000"/>
              <a:gd name="connsiteY2" fmla="*/ 6488 h 10000"/>
              <a:gd name="connsiteX3" fmla="*/ 7180 w 10000"/>
              <a:gd name="connsiteY3" fmla="*/ 5766 h 10000"/>
              <a:gd name="connsiteX4" fmla="*/ 7180 w 10000"/>
              <a:gd name="connsiteY4" fmla="*/ 5766 h 10000"/>
              <a:gd name="connsiteX5" fmla="*/ 6991 w 10000"/>
              <a:gd name="connsiteY5" fmla="*/ 5044 h 10000"/>
              <a:gd name="connsiteX6" fmla="*/ 6801 w 10000"/>
              <a:gd name="connsiteY6" fmla="*/ 5044 h 10000"/>
              <a:gd name="connsiteX7" fmla="*/ 6611 w 10000"/>
              <a:gd name="connsiteY7" fmla="*/ 5044 h 10000"/>
              <a:gd name="connsiteX8" fmla="*/ 6422 w 10000"/>
              <a:gd name="connsiteY8" fmla="*/ 5766 h 10000"/>
              <a:gd name="connsiteX9" fmla="*/ 6232 w 10000"/>
              <a:gd name="connsiteY9" fmla="*/ 5766 h 10000"/>
              <a:gd name="connsiteX10" fmla="*/ 5853 w 10000"/>
              <a:gd name="connsiteY10" fmla="*/ 5766 h 10000"/>
              <a:gd name="connsiteX11" fmla="*/ 5474 w 10000"/>
              <a:gd name="connsiteY11" fmla="*/ 6488 h 10000"/>
              <a:gd name="connsiteX12" fmla="*/ 5095 w 10000"/>
              <a:gd name="connsiteY12" fmla="*/ 6488 h 10000"/>
              <a:gd name="connsiteX13" fmla="*/ 4526 w 10000"/>
              <a:gd name="connsiteY13" fmla="*/ 7210 h 10000"/>
              <a:gd name="connsiteX14" fmla="*/ 3957 w 10000"/>
              <a:gd name="connsiteY14" fmla="*/ 7931 h 10000"/>
              <a:gd name="connsiteX15" fmla="*/ 3389 w 10000"/>
              <a:gd name="connsiteY15" fmla="*/ 8652 h 10000"/>
              <a:gd name="connsiteX16" fmla="*/ 2820 w 10000"/>
              <a:gd name="connsiteY16" fmla="*/ 8652 h 10000"/>
              <a:gd name="connsiteX17" fmla="*/ 2464 w 10000"/>
              <a:gd name="connsiteY17" fmla="*/ 9285 h 10000"/>
              <a:gd name="connsiteX18" fmla="*/ 2085 w 10000"/>
              <a:gd name="connsiteY18" fmla="*/ 9285 h 10000"/>
              <a:gd name="connsiteX19" fmla="*/ 1706 w 10000"/>
              <a:gd name="connsiteY19" fmla="*/ 10000 h 10000"/>
              <a:gd name="connsiteX20" fmla="*/ 1517 w 10000"/>
              <a:gd name="connsiteY20" fmla="*/ 10000 h 10000"/>
              <a:gd name="connsiteX21" fmla="*/ 1327 w 10000"/>
              <a:gd name="connsiteY21" fmla="*/ 10000 h 10000"/>
              <a:gd name="connsiteX22" fmla="*/ 1327 w 10000"/>
              <a:gd name="connsiteY22" fmla="*/ 10000 h 10000"/>
              <a:gd name="connsiteX23" fmla="*/ 1137 w 10000"/>
              <a:gd name="connsiteY23" fmla="*/ 10000 h 10000"/>
              <a:gd name="connsiteX24" fmla="*/ 948 w 10000"/>
              <a:gd name="connsiteY24" fmla="*/ 10000 h 10000"/>
              <a:gd name="connsiteX25" fmla="*/ 758 w 10000"/>
              <a:gd name="connsiteY25" fmla="*/ 9285 h 10000"/>
              <a:gd name="connsiteX26" fmla="*/ 569 w 10000"/>
              <a:gd name="connsiteY26" fmla="*/ 8652 h 10000"/>
              <a:gd name="connsiteX27" fmla="*/ 379 w 10000"/>
              <a:gd name="connsiteY27" fmla="*/ 7931 h 10000"/>
              <a:gd name="connsiteX28" fmla="*/ 190 w 10000"/>
              <a:gd name="connsiteY28" fmla="*/ 7210 h 10000"/>
              <a:gd name="connsiteX29" fmla="*/ 0 w 10000"/>
              <a:gd name="connsiteY29" fmla="*/ 6488 h 10000"/>
              <a:gd name="connsiteX30" fmla="*/ 0 w 10000"/>
              <a:gd name="connsiteY30" fmla="*/ 6488 h 10000"/>
              <a:gd name="connsiteX31" fmla="*/ 948 w 10000"/>
              <a:gd name="connsiteY31" fmla="*/ 5766 h 10000"/>
              <a:gd name="connsiteX32" fmla="*/ 1896 w 10000"/>
              <a:gd name="connsiteY32" fmla="*/ 5766 h 10000"/>
              <a:gd name="connsiteX33" fmla="*/ 2464 w 10000"/>
              <a:gd name="connsiteY33" fmla="*/ 5044 h 10000"/>
              <a:gd name="connsiteX34" fmla="*/ 3009 w 10000"/>
              <a:gd name="connsiteY34" fmla="*/ 5044 h 10000"/>
              <a:gd name="connsiteX35" fmla="*/ 3957 w 10000"/>
              <a:gd name="connsiteY35" fmla="*/ 4323 h 10000"/>
              <a:gd name="connsiteX36" fmla="*/ 4905 w 10000"/>
              <a:gd name="connsiteY36" fmla="*/ 3605 h 10000"/>
              <a:gd name="connsiteX37" fmla="*/ 5284 w 10000"/>
              <a:gd name="connsiteY37" fmla="*/ 3605 h 10000"/>
              <a:gd name="connsiteX38" fmla="*/ 5664 w 10000"/>
              <a:gd name="connsiteY38" fmla="*/ 2884 h 10000"/>
              <a:gd name="connsiteX39" fmla="*/ 6043 w 10000"/>
              <a:gd name="connsiteY39" fmla="*/ 2884 h 10000"/>
              <a:gd name="connsiteX40" fmla="*/ 6422 w 10000"/>
              <a:gd name="connsiteY40" fmla="*/ 2162 h 10000"/>
              <a:gd name="connsiteX41" fmla="*/ 6611 w 10000"/>
              <a:gd name="connsiteY41" fmla="*/ 2162 h 10000"/>
              <a:gd name="connsiteX42" fmla="*/ 6801 w 10000"/>
              <a:gd name="connsiteY42" fmla="*/ 1442 h 10000"/>
              <a:gd name="connsiteX43" fmla="*/ 6991 w 10000"/>
              <a:gd name="connsiteY43" fmla="*/ 1442 h 10000"/>
              <a:gd name="connsiteX44" fmla="*/ 7180 w 10000"/>
              <a:gd name="connsiteY44" fmla="*/ 1442 h 10000"/>
              <a:gd name="connsiteX45" fmla="*/ 7346 w 10000"/>
              <a:gd name="connsiteY45" fmla="*/ 721 h 10000"/>
              <a:gd name="connsiteX46" fmla="*/ 7725 w 10000"/>
              <a:gd name="connsiteY46" fmla="*/ 0 h 10000"/>
              <a:gd name="connsiteX47" fmla="*/ 7915 w 10000"/>
              <a:gd name="connsiteY47" fmla="*/ 721 h 10000"/>
              <a:gd name="connsiteX48" fmla="*/ 8104 w 10000"/>
              <a:gd name="connsiteY48" fmla="*/ 721 h 10000"/>
              <a:gd name="connsiteX49" fmla="*/ 8483 w 10000"/>
              <a:gd name="connsiteY49" fmla="*/ 1442 h 10000"/>
              <a:gd name="connsiteX50" fmla="*/ 8863 w 10000"/>
              <a:gd name="connsiteY50" fmla="*/ 2162 h 10000"/>
              <a:gd name="connsiteX51" fmla="*/ 9431 w 10000"/>
              <a:gd name="connsiteY51" fmla="*/ 3605 h 10000"/>
              <a:gd name="connsiteX52" fmla="*/ 9621 w 10000"/>
              <a:gd name="connsiteY52" fmla="*/ 4323 h 10000"/>
              <a:gd name="connsiteX53" fmla="*/ 9810 w 10000"/>
              <a:gd name="connsiteY53" fmla="*/ 5044 h 10000"/>
              <a:gd name="connsiteX54" fmla="*/ 10000 w 10000"/>
              <a:gd name="connsiteY54" fmla="*/ 5044 h 10000"/>
              <a:gd name="connsiteX55" fmla="*/ 9810 w 10000"/>
              <a:gd name="connsiteY55" fmla="*/ 5766 h 10000"/>
              <a:gd name="connsiteX56" fmla="*/ 9810 w 10000"/>
              <a:gd name="connsiteY56" fmla="*/ 6488 h 10000"/>
              <a:gd name="connsiteX57" fmla="*/ 9431 w 10000"/>
              <a:gd name="connsiteY57" fmla="*/ 6488 h 10000"/>
              <a:gd name="connsiteX58" fmla="*/ 9242 w 10000"/>
              <a:gd name="connsiteY58" fmla="*/ 7210 h 10000"/>
              <a:gd name="connsiteX59" fmla="*/ 9242 w 10000"/>
              <a:gd name="connsiteY59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7180 w 10000"/>
              <a:gd name="connsiteY2" fmla="*/ 6488 h 10000"/>
              <a:gd name="connsiteX3" fmla="*/ 7180 w 10000"/>
              <a:gd name="connsiteY3" fmla="*/ 5766 h 10000"/>
              <a:gd name="connsiteX4" fmla="*/ 7180 w 10000"/>
              <a:gd name="connsiteY4" fmla="*/ 5766 h 10000"/>
              <a:gd name="connsiteX5" fmla="*/ 6991 w 10000"/>
              <a:gd name="connsiteY5" fmla="*/ 5044 h 10000"/>
              <a:gd name="connsiteX6" fmla="*/ 6801 w 10000"/>
              <a:gd name="connsiteY6" fmla="*/ 5044 h 10000"/>
              <a:gd name="connsiteX7" fmla="*/ 6611 w 10000"/>
              <a:gd name="connsiteY7" fmla="*/ 5044 h 10000"/>
              <a:gd name="connsiteX8" fmla="*/ 6422 w 10000"/>
              <a:gd name="connsiteY8" fmla="*/ 5766 h 10000"/>
              <a:gd name="connsiteX9" fmla="*/ 6232 w 10000"/>
              <a:gd name="connsiteY9" fmla="*/ 5766 h 10000"/>
              <a:gd name="connsiteX10" fmla="*/ 5853 w 10000"/>
              <a:gd name="connsiteY10" fmla="*/ 5766 h 10000"/>
              <a:gd name="connsiteX11" fmla="*/ 5474 w 10000"/>
              <a:gd name="connsiteY11" fmla="*/ 6488 h 10000"/>
              <a:gd name="connsiteX12" fmla="*/ 5095 w 10000"/>
              <a:gd name="connsiteY12" fmla="*/ 6488 h 10000"/>
              <a:gd name="connsiteX13" fmla="*/ 4526 w 10000"/>
              <a:gd name="connsiteY13" fmla="*/ 7210 h 10000"/>
              <a:gd name="connsiteX14" fmla="*/ 3957 w 10000"/>
              <a:gd name="connsiteY14" fmla="*/ 7931 h 10000"/>
              <a:gd name="connsiteX15" fmla="*/ 3389 w 10000"/>
              <a:gd name="connsiteY15" fmla="*/ 8652 h 10000"/>
              <a:gd name="connsiteX16" fmla="*/ 2820 w 10000"/>
              <a:gd name="connsiteY16" fmla="*/ 8652 h 10000"/>
              <a:gd name="connsiteX17" fmla="*/ 2464 w 10000"/>
              <a:gd name="connsiteY17" fmla="*/ 9285 h 10000"/>
              <a:gd name="connsiteX18" fmla="*/ 2085 w 10000"/>
              <a:gd name="connsiteY18" fmla="*/ 9285 h 10000"/>
              <a:gd name="connsiteX19" fmla="*/ 1706 w 10000"/>
              <a:gd name="connsiteY19" fmla="*/ 10000 h 10000"/>
              <a:gd name="connsiteX20" fmla="*/ 1517 w 10000"/>
              <a:gd name="connsiteY20" fmla="*/ 10000 h 10000"/>
              <a:gd name="connsiteX21" fmla="*/ 1327 w 10000"/>
              <a:gd name="connsiteY21" fmla="*/ 10000 h 10000"/>
              <a:gd name="connsiteX22" fmla="*/ 1327 w 10000"/>
              <a:gd name="connsiteY22" fmla="*/ 10000 h 10000"/>
              <a:gd name="connsiteX23" fmla="*/ 1137 w 10000"/>
              <a:gd name="connsiteY23" fmla="*/ 10000 h 10000"/>
              <a:gd name="connsiteX24" fmla="*/ 948 w 10000"/>
              <a:gd name="connsiteY24" fmla="*/ 10000 h 10000"/>
              <a:gd name="connsiteX25" fmla="*/ 758 w 10000"/>
              <a:gd name="connsiteY25" fmla="*/ 9285 h 10000"/>
              <a:gd name="connsiteX26" fmla="*/ 569 w 10000"/>
              <a:gd name="connsiteY26" fmla="*/ 8652 h 10000"/>
              <a:gd name="connsiteX27" fmla="*/ 379 w 10000"/>
              <a:gd name="connsiteY27" fmla="*/ 7931 h 10000"/>
              <a:gd name="connsiteX28" fmla="*/ 190 w 10000"/>
              <a:gd name="connsiteY28" fmla="*/ 7210 h 10000"/>
              <a:gd name="connsiteX29" fmla="*/ 0 w 10000"/>
              <a:gd name="connsiteY29" fmla="*/ 6488 h 10000"/>
              <a:gd name="connsiteX30" fmla="*/ 0 w 10000"/>
              <a:gd name="connsiteY30" fmla="*/ 6488 h 10000"/>
              <a:gd name="connsiteX31" fmla="*/ 948 w 10000"/>
              <a:gd name="connsiteY31" fmla="*/ 5766 h 10000"/>
              <a:gd name="connsiteX32" fmla="*/ 1896 w 10000"/>
              <a:gd name="connsiteY32" fmla="*/ 5766 h 10000"/>
              <a:gd name="connsiteX33" fmla="*/ 2464 w 10000"/>
              <a:gd name="connsiteY33" fmla="*/ 5044 h 10000"/>
              <a:gd name="connsiteX34" fmla="*/ 3009 w 10000"/>
              <a:gd name="connsiteY34" fmla="*/ 5044 h 10000"/>
              <a:gd name="connsiteX35" fmla="*/ 3957 w 10000"/>
              <a:gd name="connsiteY35" fmla="*/ 4323 h 10000"/>
              <a:gd name="connsiteX36" fmla="*/ 4905 w 10000"/>
              <a:gd name="connsiteY36" fmla="*/ 3605 h 10000"/>
              <a:gd name="connsiteX37" fmla="*/ 5284 w 10000"/>
              <a:gd name="connsiteY37" fmla="*/ 3605 h 10000"/>
              <a:gd name="connsiteX38" fmla="*/ 5664 w 10000"/>
              <a:gd name="connsiteY38" fmla="*/ 2884 h 10000"/>
              <a:gd name="connsiteX39" fmla="*/ 6043 w 10000"/>
              <a:gd name="connsiteY39" fmla="*/ 2884 h 10000"/>
              <a:gd name="connsiteX40" fmla="*/ 6422 w 10000"/>
              <a:gd name="connsiteY40" fmla="*/ 2162 h 10000"/>
              <a:gd name="connsiteX41" fmla="*/ 6611 w 10000"/>
              <a:gd name="connsiteY41" fmla="*/ 2162 h 10000"/>
              <a:gd name="connsiteX42" fmla="*/ 6801 w 10000"/>
              <a:gd name="connsiteY42" fmla="*/ 1442 h 10000"/>
              <a:gd name="connsiteX43" fmla="*/ 6991 w 10000"/>
              <a:gd name="connsiteY43" fmla="*/ 1442 h 10000"/>
              <a:gd name="connsiteX44" fmla="*/ 7180 w 10000"/>
              <a:gd name="connsiteY44" fmla="*/ 1442 h 10000"/>
              <a:gd name="connsiteX45" fmla="*/ 7346 w 10000"/>
              <a:gd name="connsiteY45" fmla="*/ 721 h 10000"/>
              <a:gd name="connsiteX46" fmla="*/ 7725 w 10000"/>
              <a:gd name="connsiteY46" fmla="*/ 0 h 10000"/>
              <a:gd name="connsiteX47" fmla="*/ 7915 w 10000"/>
              <a:gd name="connsiteY47" fmla="*/ 721 h 10000"/>
              <a:gd name="connsiteX48" fmla="*/ 8104 w 10000"/>
              <a:gd name="connsiteY48" fmla="*/ 721 h 10000"/>
              <a:gd name="connsiteX49" fmla="*/ 8483 w 10000"/>
              <a:gd name="connsiteY49" fmla="*/ 1442 h 10000"/>
              <a:gd name="connsiteX50" fmla="*/ 8863 w 10000"/>
              <a:gd name="connsiteY50" fmla="*/ 2162 h 10000"/>
              <a:gd name="connsiteX51" fmla="*/ 9431 w 10000"/>
              <a:gd name="connsiteY51" fmla="*/ 3605 h 10000"/>
              <a:gd name="connsiteX52" fmla="*/ 9621 w 10000"/>
              <a:gd name="connsiteY52" fmla="*/ 4323 h 10000"/>
              <a:gd name="connsiteX53" fmla="*/ 9810 w 10000"/>
              <a:gd name="connsiteY53" fmla="*/ 5044 h 10000"/>
              <a:gd name="connsiteX54" fmla="*/ 10000 w 10000"/>
              <a:gd name="connsiteY54" fmla="*/ 5044 h 10000"/>
              <a:gd name="connsiteX55" fmla="*/ 9810 w 10000"/>
              <a:gd name="connsiteY55" fmla="*/ 5766 h 10000"/>
              <a:gd name="connsiteX56" fmla="*/ 9810 w 10000"/>
              <a:gd name="connsiteY56" fmla="*/ 6488 h 10000"/>
              <a:gd name="connsiteX57" fmla="*/ 9431 w 10000"/>
              <a:gd name="connsiteY57" fmla="*/ 6488 h 10000"/>
              <a:gd name="connsiteX58" fmla="*/ 9242 w 10000"/>
              <a:gd name="connsiteY58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7180 w 10000"/>
              <a:gd name="connsiteY2" fmla="*/ 6488 h 10000"/>
              <a:gd name="connsiteX3" fmla="*/ 7180 w 10000"/>
              <a:gd name="connsiteY3" fmla="*/ 5766 h 10000"/>
              <a:gd name="connsiteX4" fmla="*/ 7180 w 10000"/>
              <a:gd name="connsiteY4" fmla="*/ 5766 h 10000"/>
              <a:gd name="connsiteX5" fmla="*/ 6991 w 10000"/>
              <a:gd name="connsiteY5" fmla="*/ 5044 h 10000"/>
              <a:gd name="connsiteX6" fmla="*/ 6801 w 10000"/>
              <a:gd name="connsiteY6" fmla="*/ 5044 h 10000"/>
              <a:gd name="connsiteX7" fmla="*/ 6611 w 10000"/>
              <a:gd name="connsiteY7" fmla="*/ 5044 h 10000"/>
              <a:gd name="connsiteX8" fmla="*/ 6422 w 10000"/>
              <a:gd name="connsiteY8" fmla="*/ 5766 h 10000"/>
              <a:gd name="connsiteX9" fmla="*/ 6232 w 10000"/>
              <a:gd name="connsiteY9" fmla="*/ 5766 h 10000"/>
              <a:gd name="connsiteX10" fmla="*/ 5853 w 10000"/>
              <a:gd name="connsiteY10" fmla="*/ 5766 h 10000"/>
              <a:gd name="connsiteX11" fmla="*/ 5474 w 10000"/>
              <a:gd name="connsiteY11" fmla="*/ 6488 h 10000"/>
              <a:gd name="connsiteX12" fmla="*/ 5095 w 10000"/>
              <a:gd name="connsiteY12" fmla="*/ 6488 h 10000"/>
              <a:gd name="connsiteX13" fmla="*/ 4526 w 10000"/>
              <a:gd name="connsiteY13" fmla="*/ 7210 h 10000"/>
              <a:gd name="connsiteX14" fmla="*/ 3957 w 10000"/>
              <a:gd name="connsiteY14" fmla="*/ 7931 h 10000"/>
              <a:gd name="connsiteX15" fmla="*/ 3389 w 10000"/>
              <a:gd name="connsiteY15" fmla="*/ 8652 h 10000"/>
              <a:gd name="connsiteX16" fmla="*/ 2820 w 10000"/>
              <a:gd name="connsiteY16" fmla="*/ 8652 h 10000"/>
              <a:gd name="connsiteX17" fmla="*/ 2464 w 10000"/>
              <a:gd name="connsiteY17" fmla="*/ 9285 h 10000"/>
              <a:gd name="connsiteX18" fmla="*/ 2085 w 10000"/>
              <a:gd name="connsiteY18" fmla="*/ 9285 h 10000"/>
              <a:gd name="connsiteX19" fmla="*/ 1706 w 10000"/>
              <a:gd name="connsiteY19" fmla="*/ 10000 h 10000"/>
              <a:gd name="connsiteX20" fmla="*/ 1517 w 10000"/>
              <a:gd name="connsiteY20" fmla="*/ 10000 h 10000"/>
              <a:gd name="connsiteX21" fmla="*/ 1327 w 10000"/>
              <a:gd name="connsiteY21" fmla="*/ 10000 h 10000"/>
              <a:gd name="connsiteX22" fmla="*/ 1327 w 10000"/>
              <a:gd name="connsiteY22" fmla="*/ 10000 h 10000"/>
              <a:gd name="connsiteX23" fmla="*/ 1137 w 10000"/>
              <a:gd name="connsiteY23" fmla="*/ 10000 h 10000"/>
              <a:gd name="connsiteX24" fmla="*/ 948 w 10000"/>
              <a:gd name="connsiteY24" fmla="*/ 10000 h 10000"/>
              <a:gd name="connsiteX25" fmla="*/ 758 w 10000"/>
              <a:gd name="connsiteY25" fmla="*/ 9285 h 10000"/>
              <a:gd name="connsiteX26" fmla="*/ 569 w 10000"/>
              <a:gd name="connsiteY26" fmla="*/ 8652 h 10000"/>
              <a:gd name="connsiteX27" fmla="*/ 379 w 10000"/>
              <a:gd name="connsiteY27" fmla="*/ 7931 h 10000"/>
              <a:gd name="connsiteX28" fmla="*/ 190 w 10000"/>
              <a:gd name="connsiteY28" fmla="*/ 7210 h 10000"/>
              <a:gd name="connsiteX29" fmla="*/ 0 w 10000"/>
              <a:gd name="connsiteY29" fmla="*/ 6488 h 10000"/>
              <a:gd name="connsiteX30" fmla="*/ 0 w 10000"/>
              <a:gd name="connsiteY30" fmla="*/ 6488 h 10000"/>
              <a:gd name="connsiteX31" fmla="*/ 948 w 10000"/>
              <a:gd name="connsiteY31" fmla="*/ 5766 h 10000"/>
              <a:gd name="connsiteX32" fmla="*/ 1896 w 10000"/>
              <a:gd name="connsiteY32" fmla="*/ 5766 h 10000"/>
              <a:gd name="connsiteX33" fmla="*/ 2464 w 10000"/>
              <a:gd name="connsiteY33" fmla="*/ 5044 h 10000"/>
              <a:gd name="connsiteX34" fmla="*/ 3009 w 10000"/>
              <a:gd name="connsiteY34" fmla="*/ 5044 h 10000"/>
              <a:gd name="connsiteX35" fmla="*/ 3957 w 10000"/>
              <a:gd name="connsiteY35" fmla="*/ 4323 h 10000"/>
              <a:gd name="connsiteX36" fmla="*/ 4905 w 10000"/>
              <a:gd name="connsiteY36" fmla="*/ 3605 h 10000"/>
              <a:gd name="connsiteX37" fmla="*/ 5284 w 10000"/>
              <a:gd name="connsiteY37" fmla="*/ 3605 h 10000"/>
              <a:gd name="connsiteX38" fmla="*/ 5664 w 10000"/>
              <a:gd name="connsiteY38" fmla="*/ 2884 h 10000"/>
              <a:gd name="connsiteX39" fmla="*/ 6043 w 10000"/>
              <a:gd name="connsiteY39" fmla="*/ 2884 h 10000"/>
              <a:gd name="connsiteX40" fmla="*/ 6422 w 10000"/>
              <a:gd name="connsiteY40" fmla="*/ 2162 h 10000"/>
              <a:gd name="connsiteX41" fmla="*/ 6611 w 10000"/>
              <a:gd name="connsiteY41" fmla="*/ 2162 h 10000"/>
              <a:gd name="connsiteX42" fmla="*/ 6801 w 10000"/>
              <a:gd name="connsiteY42" fmla="*/ 1442 h 10000"/>
              <a:gd name="connsiteX43" fmla="*/ 6991 w 10000"/>
              <a:gd name="connsiteY43" fmla="*/ 1442 h 10000"/>
              <a:gd name="connsiteX44" fmla="*/ 7180 w 10000"/>
              <a:gd name="connsiteY44" fmla="*/ 1442 h 10000"/>
              <a:gd name="connsiteX45" fmla="*/ 7346 w 10000"/>
              <a:gd name="connsiteY45" fmla="*/ 721 h 10000"/>
              <a:gd name="connsiteX46" fmla="*/ 7725 w 10000"/>
              <a:gd name="connsiteY46" fmla="*/ 0 h 10000"/>
              <a:gd name="connsiteX47" fmla="*/ 7915 w 10000"/>
              <a:gd name="connsiteY47" fmla="*/ 721 h 10000"/>
              <a:gd name="connsiteX48" fmla="*/ 8104 w 10000"/>
              <a:gd name="connsiteY48" fmla="*/ 721 h 10000"/>
              <a:gd name="connsiteX49" fmla="*/ 8483 w 10000"/>
              <a:gd name="connsiteY49" fmla="*/ 1442 h 10000"/>
              <a:gd name="connsiteX50" fmla="*/ 8863 w 10000"/>
              <a:gd name="connsiteY50" fmla="*/ 2162 h 10000"/>
              <a:gd name="connsiteX51" fmla="*/ 9431 w 10000"/>
              <a:gd name="connsiteY51" fmla="*/ 3605 h 10000"/>
              <a:gd name="connsiteX52" fmla="*/ 9621 w 10000"/>
              <a:gd name="connsiteY52" fmla="*/ 4323 h 10000"/>
              <a:gd name="connsiteX53" fmla="*/ 9810 w 10000"/>
              <a:gd name="connsiteY53" fmla="*/ 5044 h 10000"/>
              <a:gd name="connsiteX54" fmla="*/ 10000 w 10000"/>
              <a:gd name="connsiteY54" fmla="*/ 5044 h 10000"/>
              <a:gd name="connsiteX55" fmla="*/ 9810 w 10000"/>
              <a:gd name="connsiteY55" fmla="*/ 5766 h 10000"/>
              <a:gd name="connsiteX56" fmla="*/ 9810 w 10000"/>
              <a:gd name="connsiteY56" fmla="*/ 6488 h 10000"/>
              <a:gd name="connsiteX57" fmla="*/ 9431 w 10000"/>
              <a:gd name="connsiteY57" fmla="*/ 6488 h 10000"/>
              <a:gd name="connsiteX0" fmla="*/ 9242 w 10000"/>
              <a:gd name="connsiteY0" fmla="*/ 7210 h 10000"/>
              <a:gd name="connsiteX1" fmla="*/ 7180 w 10000"/>
              <a:gd name="connsiteY1" fmla="*/ 6488 h 10000"/>
              <a:gd name="connsiteX2" fmla="*/ 7180 w 10000"/>
              <a:gd name="connsiteY2" fmla="*/ 5766 h 10000"/>
              <a:gd name="connsiteX3" fmla="*/ 7180 w 10000"/>
              <a:gd name="connsiteY3" fmla="*/ 5766 h 10000"/>
              <a:gd name="connsiteX4" fmla="*/ 6991 w 10000"/>
              <a:gd name="connsiteY4" fmla="*/ 5044 h 10000"/>
              <a:gd name="connsiteX5" fmla="*/ 6801 w 10000"/>
              <a:gd name="connsiteY5" fmla="*/ 5044 h 10000"/>
              <a:gd name="connsiteX6" fmla="*/ 6611 w 10000"/>
              <a:gd name="connsiteY6" fmla="*/ 5044 h 10000"/>
              <a:gd name="connsiteX7" fmla="*/ 6422 w 10000"/>
              <a:gd name="connsiteY7" fmla="*/ 5766 h 10000"/>
              <a:gd name="connsiteX8" fmla="*/ 6232 w 10000"/>
              <a:gd name="connsiteY8" fmla="*/ 5766 h 10000"/>
              <a:gd name="connsiteX9" fmla="*/ 5853 w 10000"/>
              <a:gd name="connsiteY9" fmla="*/ 5766 h 10000"/>
              <a:gd name="connsiteX10" fmla="*/ 5474 w 10000"/>
              <a:gd name="connsiteY10" fmla="*/ 6488 h 10000"/>
              <a:gd name="connsiteX11" fmla="*/ 5095 w 10000"/>
              <a:gd name="connsiteY11" fmla="*/ 6488 h 10000"/>
              <a:gd name="connsiteX12" fmla="*/ 4526 w 10000"/>
              <a:gd name="connsiteY12" fmla="*/ 7210 h 10000"/>
              <a:gd name="connsiteX13" fmla="*/ 3957 w 10000"/>
              <a:gd name="connsiteY13" fmla="*/ 7931 h 10000"/>
              <a:gd name="connsiteX14" fmla="*/ 3389 w 10000"/>
              <a:gd name="connsiteY14" fmla="*/ 8652 h 10000"/>
              <a:gd name="connsiteX15" fmla="*/ 2820 w 10000"/>
              <a:gd name="connsiteY15" fmla="*/ 8652 h 10000"/>
              <a:gd name="connsiteX16" fmla="*/ 2464 w 10000"/>
              <a:gd name="connsiteY16" fmla="*/ 9285 h 10000"/>
              <a:gd name="connsiteX17" fmla="*/ 2085 w 10000"/>
              <a:gd name="connsiteY17" fmla="*/ 9285 h 10000"/>
              <a:gd name="connsiteX18" fmla="*/ 1706 w 10000"/>
              <a:gd name="connsiteY18" fmla="*/ 10000 h 10000"/>
              <a:gd name="connsiteX19" fmla="*/ 1517 w 10000"/>
              <a:gd name="connsiteY19" fmla="*/ 10000 h 10000"/>
              <a:gd name="connsiteX20" fmla="*/ 1327 w 10000"/>
              <a:gd name="connsiteY20" fmla="*/ 10000 h 10000"/>
              <a:gd name="connsiteX21" fmla="*/ 1327 w 10000"/>
              <a:gd name="connsiteY21" fmla="*/ 10000 h 10000"/>
              <a:gd name="connsiteX22" fmla="*/ 1137 w 10000"/>
              <a:gd name="connsiteY22" fmla="*/ 10000 h 10000"/>
              <a:gd name="connsiteX23" fmla="*/ 948 w 10000"/>
              <a:gd name="connsiteY23" fmla="*/ 10000 h 10000"/>
              <a:gd name="connsiteX24" fmla="*/ 758 w 10000"/>
              <a:gd name="connsiteY24" fmla="*/ 9285 h 10000"/>
              <a:gd name="connsiteX25" fmla="*/ 569 w 10000"/>
              <a:gd name="connsiteY25" fmla="*/ 8652 h 10000"/>
              <a:gd name="connsiteX26" fmla="*/ 379 w 10000"/>
              <a:gd name="connsiteY26" fmla="*/ 7931 h 10000"/>
              <a:gd name="connsiteX27" fmla="*/ 190 w 10000"/>
              <a:gd name="connsiteY27" fmla="*/ 7210 h 10000"/>
              <a:gd name="connsiteX28" fmla="*/ 0 w 10000"/>
              <a:gd name="connsiteY28" fmla="*/ 6488 h 10000"/>
              <a:gd name="connsiteX29" fmla="*/ 0 w 10000"/>
              <a:gd name="connsiteY29" fmla="*/ 6488 h 10000"/>
              <a:gd name="connsiteX30" fmla="*/ 948 w 10000"/>
              <a:gd name="connsiteY30" fmla="*/ 5766 h 10000"/>
              <a:gd name="connsiteX31" fmla="*/ 1896 w 10000"/>
              <a:gd name="connsiteY31" fmla="*/ 5766 h 10000"/>
              <a:gd name="connsiteX32" fmla="*/ 2464 w 10000"/>
              <a:gd name="connsiteY32" fmla="*/ 5044 h 10000"/>
              <a:gd name="connsiteX33" fmla="*/ 3009 w 10000"/>
              <a:gd name="connsiteY33" fmla="*/ 5044 h 10000"/>
              <a:gd name="connsiteX34" fmla="*/ 3957 w 10000"/>
              <a:gd name="connsiteY34" fmla="*/ 4323 h 10000"/>
              <a:gd name="connsiteX35" fmla="*/ 4905 w 10000"/>
              <a:gd name="connsiteY35" fmla="*/ 3605 h 10000"/>
              <a:gd name="connsiteX36" fmla="*/ 5284 w 10000"/>
              <a:gd name="connsiteY36" fmla="*/ 3605 h 10000"/>
              <a:gd name="connsiteX37" fmla="*/ 5664 w 10000"/>
              <a:gd name="connsiteY37" fmla="*/ 2884 h 10000"/>
              <a:gd name="connsiteX38" fmla="*/ 6043 w 10000"/>
              <a:gd name="connsiteY38" fmla="*/ 2884 h 10000"/>
              <a:gd name="connsiteX39" fmla="*/ 6422 w 10000"/>
              <a:gd name="connsiteY39" fmla="*/ 2162 h 10000"/>
              <a:gd name="connsiteX40" fmla="*/ 6611 w 10000"/>
              <a:gd name="connsiteY40" fmla="*/ 2162 h 10000"/>
              <a:gd name="connsiteX41" fmla="*/ 6801 w 10000"/>
              <a:gd name="connsiteY41" fmla="*/ 1442 h 10000"/>
              <a:gd name="connsiteX42" fmla="*/ 6991 w 10000"/>
              <a:gd name="connsiteY42" fmla="*/ 1442 h 10000"/>
              <a:gd name="connsiteX43" fmla="*/ 7180 w 10000"/>
              <a:gd name="connsiteY43" fmla="*/ 1442 h 10000"/>
              <a:gd name="connsiteX44" fmla="*/ 7346 w 10000"/>
              <a:gd name="connsiteY44" fmla="*/ 721 h 10000"/>
              <a:gd name="connsiteX45" fmla="*/ 7725 w 10000"/>
              <a:gd name="connsiteY45" fmla="*/ 0 h 10000"/>
              <a:gd name="connsiteX46" fmla="*/ 7915 w 10000"/>
              <a:gd name="connsiteY46" fmla="*/ 721 h 10000"/>
              <a:gd name="connsiteX47" fmla="*/ 8104 w 10000"/>
              <a:gd name="connsiteY47" fmla="*/ 721 h 10000"/>
              <a:gd name="connsiteX48" fmla="*/ 8483 w 10000"/>
              <a:gd name="connsiteY48" fmla="*/ 1442 h 10000"/>
              <a:gd name="connsiteX49" fmla="*/ 8863 w 10000"/>
              <a:gd name="connsiteY49" fmla="*/ 2162 h 10000"/>
              <a:gd name="connsiteX50" fmla="*/ 9431 w 10000"/>
              <a:gd name="connsiteY50" fmla="*/ 3605 h 10000"/>
              <a:gd name="connsiteX51" fmla="*/ 9621 w 10000"/>
              <a:gd name="connsiteY51" fmla="*/ 4323 h 10000"/>
              <a:gd name="connsiteX52" fmla="*/ 9810 w 10000"/>
              <a:gd name="connsiteY52" fmla="*/ 5044 h 10000"/>
              <a:gd name="connsiteX53" fmla="*/ 10000 w 10000"/>
              <a:gd name="connsiteY53" fmla="*/ 5044 h 10000"/>
              <a:gd name="connsiteX54" fmla="*/ 9810 w 10000"/>
              <a:gd name="connsiteY54" fmla="*/ 5766 h 10000"/>
              <a:gd name="connsiteX55" fmla="*/ 9810 w 10000"/>
              <a:gd name="connsiteY55" fmla="*/ 6488 h 10000"/>
              <a:gd name="connsiteX56" fmla="*/ 9431 w 10000"/>
              <a:gd name="connsiteY56" fmla="*/ 6488 h 10000"/>
              <a:gd name="connsiteX0" fmla="*/ 9242 w 10000"/>
              <a:gd name="connsiteY0" fmla="*/ 7210 h 10000"/>
              <a:gd name="connsiteX1" fmla="*/ 7180 w 10000"/>
              <a:gd name="connsiteY1" fmla="*/ 6488 h 10000"/>
              <a:gd name="connsiteX2" fmla="*/ 7180 w 10000"/>
              <a:gd name="connsiteY2" fmla="*/ 5766 h 10000"/>
              <a:gd name="connsiteX3" fmla="*/ 7180 w 10000"/>
              <a:gd name="connsiteY3" fmla="*/ 5766 h 10000"/>
              <a:gd name="connsiteX4" fmla="*/ 6991 w 10000"/>
              <a:gd name="connsiteY4" fmla="*/ 5044 h 10000"/>
              <a:gd name="connsiteX5" fmla="*/ 6801 w 10000"/>
              <a:gd name="connsiteY5" fmla="*/ 5044 h 10000"/>
              <a:gd name="connsiteX6" fmla="*/ 6611 w 10000"/>
              <a:gd name="connsiteY6" fmla="*/ 5044 h 10000"/>
              <a:gd name="connsiteX7" fmla="*/ 6422 w 10000"/>
              <a:gd name="connsiteY7" fmla="*/ 5766 h 10000"/>
              <a:gd name="connsiteX8" fmla="*/ 6232 w 10000"/>
              <a:gd name="connsiteY8" fmla="*/ 5766 h 10000"/>
              <a:gd name="connsiteX9" fmla="*/ 5853 w 10000"/>
              <a:gd name="connsiteY9" fmla="*/ 5766 h 10000"/>
              <a:gd name="connsiteX10" fmla="*/ 5474 w 10000"/>
              <a:gd name="connsiteY10" fmla="*/ 6488 h 10000"/>
              <a:gd name="connsiteX11" fmla="*/ 5095 w 10000"/>
              <a:gd name="connsiteY11" fmla="*/ 6488 h 10000"/>
              <a:gd name="connsiteX12" fmla="*/ 4526 w 10000"/>
              <a:gd name="connsiteY12" fmla="*/ 7210 h 10000"/>
              <a:gd name="connsiteX13" fmla="*/ 3957 w 10000"/>
              <a:gd name="connsiteY13" fmla="*/ 7931 h 10000"/>
              <a:gd name="connsiteX14" fmla="*/ 3389 w 10000"/>
              <a:gd name="connsiteY14" fmla="*/ 8652 h 10000"/>
              <a:gd name="connsiteX15" fmla="*/ 2820 w 10000"/>
              <a:gd name="connsiteY15" fmla="*/ 8652 h 10000"/>
              <a:gd name="connsiteX16" fmla="*/ 2464 w 10000"/>
              <a:gd name="connsiteY16" fmla="*/ 9285 h 10000"/>
              <a:gd name="connsiteX17" fmla="*/ 2085 w 10000"/>
              <a:gd name="connsiteY17" fmla="*/ 9285 h 10000"/>
              <a:gd name="connsiteX18" fmla="*/ 1706 w 10000"/>
              <a:gd name="connsiteY18" fmla="*/ 10000 h 10000"/>
              <a:gd name="connsiteX19" fmla="*/ 1517 w 10000"/>
              <a:gd name="connsiteY19" fmla="*/ 10000 h 10000"/>
              <a:gd name="connsiteX20" fmla="*/ 1327 w 10000"/>
              <a:gd name="connsiteY20" fmla="*/ 10000 h 10000"/>
              <a:gd name="connsiteX21" fmla="*/ 1327 w 10000"/>
              <a:gd name="connsiteY21" fmla="*/ 10000 h 10000"/>
              <a:gd name="connsiteX22" fmla="*/ 1137 w 10000"/>
              <a:gd name="connsiteY22" fmla="*/ 10000 h 10000"/>
              <a:gd name="connsiteX23" fmla="*/ 948 w 10000"/>
              <a:gd name="connsiteY23" fmla="*/ 10000 h 10000"/>
              <a:gd name="connsiteX24" fmla="*/ 758 w 10000"/>
              <a:gd name="connsiteY24" fmla="*/ 9285 h 10000"/>
              <a:gd name="connsiteX25" fmla="*/ 569 w 10000"/>
              <a:gd name="connsiteY25" fmla="*/ 8652 h 10000"/>
              <a:gd name="connsiteX26" fmla="*/ 379 w 10000"/>
              <a:gd name="connsiteY26" fmla="*/ 7931 h 10000"/>
              <a:gd name="connsiteX27" fmla="*/ 190 w 10000"/>
              <a:gd name="connsiteY27" fmla="*/ 7210 h 10000"/>
              <a:gd name="connsiteX28" fmla="*/ 0 w 10000"/>
              <a:gd name="connsiteY28" fmla="*/ 6488 h 10000"/>
              <a:gd name="connsiteX29" fmla="*/ 0 w 10000"/>
              <a:gd name="connsiteY29" fmla="*/ 6488 h 10000"/>
              <a:gd name="connsiteX30" fmla="*/ 948 w 10000"/>
              <a:gd name="connsiteY30" fmla="*/ 5766 h 10000"/>
              <a:gd name="connsiteX31" fmla="*/ 1896 w 10000"/>
              <a:gd name="connsiteY31" fmla="*/ 5766 h 10000"/>
              <a:gd name="connsiteX32" fmla="*/ 2464 w 10000"/>
              <a:gd name="connsiteY32" fmla="*/ 5044 h 10000"/>
              <a:gd name="connsiteX33" fmla="*/ 3009 w 10000"/>
              <a:gd name="connsiteY33" fmla="*/ 5044 h 10000"/>
              <a:gd name="connsiteX34" fmla="*/ 3957 w 10000"/>
              <a:gd name="connsiteY34" fmla="*/ 4323 h 10000"/>
              <a:gd name="connsiteX35" fmla="*/ 4905 w 10000"/>
              <a:gd name="connsiteY35" fmla="*/ 3605 h 10000"/>
              <a:gd name="connsiteX36" fmla="*/ 5284 w 10000"/>
              <a:gd name="connsiteY36" fmla="*/ 3605 h 10000"/>
              <a:gd name="connsiteX37" fmla="*/ 5664 w 10000"/>
              <a:gd name="connsiteY37" fmla="*/ 2884 h 10000"/>
              <a:gd name="connsiteX38" fmla="*/ 6043 w 10000"/>
              <a:gd name="connsiteY38" fmla="*/ 2884 h 10000"/>
              <a:gd name="connsiteX39" fmla="*/ 6422 w 10000"/>
              <a:gd name="connsiteY39" fmla="*/ 2162 h 10000"/>
              <a:gd name="connsiteX40" fmla="*/ 6611 w 10000"/>
              <a:gd name="connsiteY40" fmla="*/ 2162 h 10000"/>
              <a:gd name="connsiteX41" fmla="*/ 6801 w 10000"/>
              <a:gd name="connsiteY41" fmla="*/ 1442 h 10000"/>
              <a:gd name="connsiteX42" fmla="*/ 6991 w 10000"/>
              <a:gd name="connsiteY42" fmla="*/ 1442 h 10000"/>
              <a:gd name="connsiteX43" fmla="*/ 7180 w 10000"/>
              <a:gd name="connsiteY43" fmla="*/ 1442 h 10000"/>
              <a:gd name="connsiteX44" fmla="*/ 7346 w 10000"/>
              <a:gd name="connsiteY44" fmla="*/ 721 h 10000"/>
              <a:gd name="connsiteX45" fmla="*/ 7725 w 10000"/>
              <a:gd name="connsiteY45" fmla="*/ 0 h 10000"/>
              <a:gd name="connsiteX46" fmla="*/ 7915 w 10000"/>
              <a:gd name="connsiteY46" fmla="*/ 721 h 10000"/>
              <a:gd name="connsiteX47" fmla="*/ 8104 w 10000"/>
              <a:gd name="connsiteY47" fmla="*/ 721 h 10000"/>
              <a:gd name="connsiteX48" fmla="*/ 8483 w 10000"/>
              <a:gd name="connsiteY48" fmla="*/ 1442 h 10000"/>
              <a:gd name="connsiteX49" fmla="*/ 8863 w 10000"/>
              <a:gd name="connsiteY49" fmla="*/ 2162 h 10000"/>
              <a:gd name="connsiteX50" fmla="*/ 9431 w 10000"/>
              <a:gd name="connsiteY50" fmla="*/ 3605 h 10000"/>
              <a:gd name="connsiteX51" fmla="*/ 9621 w 10000"/>
              <a:gd name="connsiteY51" fmla="*/ 4323 h 10000"/>
              <a:gd name="connsiteX52" fmla="*/ 9810 w 10000"/>
              <a:gd name="connsiteY52" fmla="*/ 5044 h 10000"/>
              <a:gd name="connsiteX53" fmla="*/ 10000 w 10000"/>
              <a:gd name="connsiteY53" fmla="*/ 5044 h 10000"/>
              <a:gd name="connsiteX54" fmla="*/ 9810 w 10000"/>
              <a:gd name="connsiteY54" fmla="*/ 5766 h 10000"/>
              <a:gd name="connsiteX55" fmla="*/ 9810 w 10000"/>
              <a:gd name="connsiteY55" fmla="*/ 6488 h 10000"/>
              <a:gd name="connsiteX0" fmla="*/ 7180 w 10000"/>
              <a:gd name="connsiteY0" fmla="*/ 6488 h 10000"/>
              <a:gd name="connsiteX1" fmla="*/ 7180 w 10000"/>
              <a:gd name="connsiteY1" fmla="*/ 5766 h 10000"/>
              <a:gd name="connsiteX2" fmla="*/ 7180 w 10000"/>
              <a:gd name="connsiteY2" fmla="*/ 5766 h 10000"/>
              <a:gd name="connsiteX3" fmla="*/ 6991 w 10000"/>
              <a:gd name="connsiteY3" fmla="*/ 5044 h 10000"/>
              <a:gd name="connsiteX4" fmla="*/ 6801 w 10000"/>
              <a:gd name="connsiteY4" fmla="*/ 5044 h 10000"/>
              <a:gd name="connsiteX5" fmla="*/ 6611 w 10000"/>
              <a:gd name="connsiteY5" fmla="*/ 5044 h 10000"/>
              <a:gd name="connsiteX6" fmla="*/ 6422 w 10000"/>
              <a:gd name="connsiteY6" fmla="*/ 5766 h 10000"/>
              <a:gd name="connsiteX7" fmla="*/ 6232 w 10000"/>
              <a:gd name="connsiteY7" fmla="*/ 5766 h 10000"/>
              <a:gd name="connsiteX8" fmla="*/ 5853 w 10000"/>
              <a:gd name="connsiteY8" fmla="*/ 5766 h 10000"/>
              <a:gd name="connsiteX9" fmla="*/ 5474 w 10000"/>
              <a:gd name="connsiteY9" fmla="*/ 6488 h 10000"/>
              <a:gd name="connsiteX10" fmla="*/ 5095 w 10000"/>
              <a:gd name="connsiteY10" fmla="*/ 6488 h 10000"/>
              <a:gd name="connsiteX11" fmla="*/ 4526 w 10000"/>
              <a:gd name="connsiteY11" fmla="*/ 7210 h 10000"/>
              <a:gd name="connsiteX12" fmla="*/ 3957 w 10000"/>
              <a:gd name="connsiteY12" fmla="*/ 7931 h 10000"/>
              <a:gd name="connsiteX13" fmla="*/ 3389 w 10000"/>
              <a:gd name="connsiteY13" fmla="*/ 8652 h 10000"/>
              <a:gd name="connsiteX14" fmla="*/ 2820 w 10000"/>
              <a:gd name="connsiteY14" fmla="*/ 8652 h 10000"/>
              <a:gd name="connsiteX15" fmla="*/ 2464 w 10000"/>
              <a:gd name="connsiteY15" fmla="*/ 9285 h 10000"/>
              <a:gd name="connsiteX16" fmla="*/ 2085 w 10000"/>
              <a:gd name="connsiteY16" fmla="*/ 9285 h 10000"/>
              <a:gd name="connsiteX17" fmla="*/ 1706 w 10000"/>
              <a:gd name="connsiteY17" fmla="*/ 10000 h 10000"/>
              <a:gd name="connsiteX18" fmla="*/ 1517 w 10000"/>
              <a:gd name="connsiteY18" fmla="*/ 10000 h 10000"/>
              <a:gd name="connsiteX19" fmla="*/ 1327 w 10000"/>
              <a:gd name="connsiteY19" fmla="*/ 10000 h 10000"/>
              <a:gd name="connsiteX20" fmla="*/ 1327 w 10000"/>
              <a:gd name="connsiteY20" fmla="*/ 10000 h 10000"/>
              <a:gd name="connsiteX21" fmla="*/ 1137 w 10000"/>
              <a:gd name="connsiteY21" fmla="*/ 10000 h 10000"/>
              <a:gd name="connsiteX22" fmla="*/ 948 w 10000"/>
              <a:gd name="connsiteY22" fmla="*/ 10000 h 10000"/>
              <a:gd name="connsiteX23" fmla="*/ 758 w 10000"/>
              <a:gd name="connsiteY23" fmla="*/ 9285 h 10000"/>
              <a:gd name="connsiteX24" fmla="*/ 569 w 10000"/>
              <a:gd name="connsiteY24" fmla="*/ 8652 h 10000"/>
              <a:gd name="connsiteX25" fmla="*/ 379 w 10000"/>
              <a:gd name="connsiteY25" fmla="*/ 7931 h 10000"/>
              <a:gd name="connsiteX26" fmla="*/ 190 w 10000"/>
              <a:gd name="connsiteY26" fmla="*/ 7210 h 10000"/>
              <a:gd name="connsiteX27" fmla="*/ 0 w 10000"/>
              <a:gd name="connsiteY27" fmla="*/ 6488 h 10000"/>
              <a:gd name="connsiteX28" fmla="*/ 0 w 10000"/>
              <a:gd name="connsiteY28" fmla="*/ 6488 h 10000"/>
              <a:gd name="connsiteX29" fmla="*/ 948 w 10000"/>
              <a:gd name="connsiteY29" fmla="*/ 5766 h 10000"/>
              <a:gd name="connsiteX30" fmla="*/ 1896 w 10000"/>
              <a:gd name="connsiteY30" fmla="*/ 5766 h 10000"/>
              <a:gd name="connsiteX31" fmla="*/ 2464 w 10000"/>
              <a:gd name="connsiteY31" fmla="*/ 5044 h 10000"/>
              <a:gd name="connsiteX32" fmla="*/ 3009 w 10000"/>
              <a:gd name="connsiteY32" fmla="*/ 5044 h 10000"/>
              <a:gd name="connsiteX33" fmla="*/ 3957 w 10000"/>
              <a:gd name="connsiteY33" fmla="*/ 4323 h 10000"/>
              <a:gd name="connsiteX34" fmla="*/ 4905 w 10000"/>
              <a:gd name="connsiteY34" fmla="*/ 3605 h 10000"/>
              <a:gd name="connsiteX35" fmla="*/ 5284 w 10000"/>
              <a:gd name="connsiteY35" fmla="*/ 3605 h 10000"/>
              <a:gd name="connsiteX36" fmla="*/ 5664 w 10000"/>
              <a:gd name="connsiteY36" fmla="*/ 2884 h 10000"/>
              <a:gd name="connsiteX37" fmla="*/ 6043 w 10000"/>
              <a:gd name="connsiteY37" fmla="*/ 2884 h 10000"/>
              <a:gd name="connsiteX38" fmla="*/ 6422 w 10000"/>
              <a:gd name="connsiteY38" fmla="*/ 2162 h 10000"/>
              <a:gd name="connsiteX39" fmla="*/ 6611 w 10000"/>
              <a:gd name="connsiteY39" fmla="*/ 2162 h 10000"/>
              <a:gd name="connsiteX40" fmla="*/ 6801 w 10000"/>
              <a:gd name="connsiteY40" fmla="*/ 1442 h 10000"/>
              <a:gd name="connsiteX41" fmla="*/ 6991 w 10000"/>
              <a:gd name="connsiteY41" fmla="*/ 1442 h 10000"/>
              <a:gd name="connsiteX42" fmla="*/ 7180 w 10000"/>
              <a:gd name="connsiteY42" fmla="*/ 1442 h 10000"/>
              <a:gd name="connsiteX43" fmla="*/ 7346 w 10000"/>
              <a:gd name="connsiteY43" fmla="*/ 721 h 10000"/>
              <a:gd name="connsiteX44" fmla="*/ 7725 w 10000"/>
              <a:gd name="connsiteY44" fmla="*/ 0 h 10000"/>
              <a:gd name="connsiteX45" fmla="*/ 7915 w 10000"/>
              <a:gd name="connsiteY45" fmla="*/ 721 h 10000"/>
              <a:gd name="connsiteX46" fmla="*/ 8104 w 10000"/>
              <a:gd name="connsiteY46" fmla="*/ 721 h 10000"/>
              <a:gd name="connsiteX47" fmla="*/ 8483 w 10000"/>
              <a:gd name="connsiteY47" fmla="*/ 1442 h 10000"/>
              <a:gd name="connsiteX48" fmla="*/ 8863 w 10000"/>
              <a:gd name="connsiteY48" fmla="*/ 2162 h 10000"/>
              <a:gd name="connsiteX49" fmla="*/ 9431 w 10000"/>
              <a:gd name="connsiteY49" fmla="*/ 3605 h 10000"/>
              <a:gd name="connsiteX50" fmla="*/ 9621 w 10000"/>
              <a:gd name="connsiteY50" fmla="*/ 4323 h 10000"/>
              <a:gd name="connsiteX51" fmla="*/ 9810 w 10000"/>
              <a:gd name="connsiteY51" fmla="*/ 5044 h 10000"/>
              <a:gd name="connsiteX52" fmla="*/ 10000 w 10000"/>
              <a:gd name="connsiteY52" fmla="*/ 5044 h 10000"/>
              <a:gd name="connsiteX53" fmla="*/ 9810 w 10000"/>
              <a:gd name="connsiteY53" fmla="*/ 5766 h 10000"/>
              <a:gd name="connsiteX54" fmla="*/ 9810 w 10000"/>
              <a:gd name="connsiteY54" fmla="*/ 6488 h 10000"/>
              <a:gd name="connsiteX0" fmla="*/ 7180 w 10000"/>
              <a:gd name="connsiteY0" fmla="*/ 6488 h 10000"/>
              <a:gd name="connsiteX1" fmla="*/ 7180 w 10000"/>
              <a:gd name="connsiteY1" fmla="*/ 5766 h 10000"/>
              <a:gd name="connsiteX2" fmla="*/ 7180 w 10000"/>
              <a:gd name="connsiteY2" fmla="*/ 5766 h 10000"/>
              <a:gd name="connsiteX3" fmla="*/ 6991 w 10000"/>
              <a:gd name="connsiteY3" fmla="*/ 5044 h 10000"/>
              <a:gd name="connsiteX4" fmla="*/ 6801 w 10000"/>
              <a:gd name="connsiteY4" fmla="*/ 5044 h 10000"/>
              <a:gd name="connsiteX5" fmla="*/ 6611 w 10000"/>
              <a:gd name="connsiteY5" fmla="*/ 5044 h 10000"/>
              <a:gd name="connsiteX6" fmla="*/ 6422 w 10000"/>
              <a:gd name="connsiteY6" fmla="*/ 5766 h 10000"/>
              <a:gd name="connsiteX7" fmla="*/ 6232 w 10000"/>
              <a:gd name="connsiteY7" fmla="*/ 5766 h 10000"/>
              <a:gd name="connsiteX8" fmla="*/ 5853 w 10000"/>
              <a:gd name="connsiteY8" fmla="*/ 5766 h 10000"/>
              <a:gd name="connsiteX9" fmla="*/ 5474 w 10000"/>
              <a:gd name="connsiteY9" fmla="*/ 6488 h 10000"/>
              <a:gd name="connsiteX10" fmla="*/ 5095 w 10000"/>
              <a:gd name="connsiteY10" fmla="*/ 6488 h 10000"/>
              <a:gd name="connsiteX11" fmla="*/ 4526 w 10000"/>
              <a:gd name="connsiteY11" fmla="*/ 7210 h 10000"/>
              <a:gd name="connsiteX12" fmla="*/ 3957 w 10000"/>
              <a:gd name="connsiteY12" fmla="*/ 7931 h 10000"/>
              <a:gd name="connsiteX13" fmla="*/ 3389 w 10000"/>
              <a:gd name="connsiteY13" fmla="*/ 8652 h 10000"/>
              <a:gd name="connsiteX14" fmla="*/ 2820 w 10000"/>
              <a:gd name="connsiteY14" fmla="*/ 8652 h 10000"/>
              <a:gd name="connsiteX15" fmla="*/ 2464 w 10000"/>
              <a:gd name="connsiteY15" fmla="*/ 9285 h 10000"/>
              <a:gd name="connsiteX16" fmla="*/ 2085 w 10000"/>
              <a:gd name="connsiteY16" fmla="*/ 9285 h 10000"/>
              <a:gd name="connsiteX17" fmla="*/ 1706 w 10000"/>
              <a:gd name="connsiteY17" fmla="*/ 10000 h 10000"/>
              <a:gd name="connsiteX18" fmla="*/ 1517 w 10000"/>
              <a:gd name="connsiteY18" fmla="*/ 10000 h 10000"/>
              <a:gd name="connsiteX19" fmla="*/ 1327 w 10000"/>
              <a:gd name="connsiteY19" fmla="*/ 10000 h 10000"/>
              <a:gd name="connsiteX20" fmla="*/ 1327 w 10000"/>
              <a:gd name="connsiteY20" fmla="*/ 10000 h 10000"/>
              <a:gd name="connsiteX21" fmla="*/ 1137 w 10000"/>
              <a:gd name="connsiteY21" fmla="*/ 10000 h 10000"/>
              <a:gd name="connsiteX22" fmla="*/ 948 w 10000"/>
              <a:gd name="connsiteY22" fmla="*/ 10000 h 10000"/>
              <a:gd name="connsiteX23" fmla="*/ 758 w 10000"/>
              <a:gd name="connsiteY23" fmla="*/ 9285 h 10000"/>
              <a:gd name="connsiteX24" fmla="*/ 569 w 10000"/>
              <a:gd name="connsiteY24" fmla="*/ 8652 h 10000"/>
              <a:gd name="connsiteX25" fmla="*/ 379 w 10000"/>
              <a:gd name="connsiteY25" fmla="*/ 7931 h 10000"/>
              <a:gd name="connsiteX26" fmla="*/ 190 w 10000"/>
              <a:gd name="connsiteY26" fmla="*/ 7210 h 10000"/>
              <a:gd name="connsiteX27" fmla="*/ 0 w 10000"/>
              <a:gd name="connsiteY27" fmla="*/ 6488 h 10000"/>
              <a:gd name="connsiteX28" fmla="*/ 0 w 10000"/>
              <a:gd name="connsiteY28" fmla="*/ 6488 h 10000"/>
              <a:gd name="connsiteX29" fmla="*/ 948 w 10000"/>
              <a:gd name="connsiteY29" fmla="*/ 5766 h 10000"/>
              <a:gd name="connsiteX30" fmla="*/ 1896 w 10000"/>
              <a:gd name="connsiteY30" fmla="*/ 5766 h 10000"/>
              <a:gd name="connsiteX31" fmla="*/ 2464 w 10000"/>
              <a:gd name="connsiteY31" fmla="*/ 5044 h 10000"/>
              <a:gd name="connsiteX32" fmla="*/ 3009 w 10000"/>
              <a:gd name="connsiteY32" fmla="*/ 5044 h 10000"/>
              <a:gd name="connsiteX33" fmla="*/ 3957 w 10000"/>
              <a:gd name="connsiteY33" fmla="*/ 4323 h 10000"/>
              <a:gd name="connsiteX34" fmla="*/ 4905 w 10000"/>
              <a:gd name="connsiteY34" fmla="*/ 3605 h 10000"/>
              <a:gd name="connsiteX35" fmla="*/ 5284 w 10000"/>
              <a:gd name="connsiteY35" fmla="*/ 3605 h 10000"/>
              <a:gd name="connsiteX36" fmla="*/ 5664 w 10000"/>
              <a:gd name="connsiteY36" fmla="*/ 2884 h 10000"/>
              <a:gd name="connsiteX37" fmla="*/ 6043 w 10000"/>
              <a:gd name="connsiteY37" fmla="*/ 2884 h 10000"/>
              <a:gd name="connsiteX38" fmla="*/ 6422 w 10000"/>
              <a:gd name="connsiteY38" fmla="*/ 2162 h 10000"/>
              <a:gd name="connsiteX39" fmla="*/ 6611 w 10000"/>
              <a:gd name="connsiteY39" fmla="*/ 2162 h 10000"/>
              <a:gd name="connsiteX40" fmla="*/ 6801 w 10000"/>
              <a:gd name="connsiteY40" fmla="*/ 1442 h 10000"/>
              <a:gd name="connsiteX41" fmla="*/ 6991 w 10000"/>
              <a:gd name="connsiteY41" fmla="*/ 1442 h 10000"/>
              <a:gd name="connsiteX42" fmla="*/ 7180 w 10000"/>
              <a:gd name="connsiteY42" fmla="*/ 1442 h 10000"/>
              <a:gd name="connsiteX43" fmla="*/ 7346 w 10000"/>
              <a:gd name="connsiteY43" fmla="*/ 721 h 10000"/>
              <a:gd name="connsiteX44" fmla="*/ 7725 w 10000"/>
              <a:gd name="connsiteY44" fmla="*/ 0 h 10000"/>
              <a:gd name="connsiteX45" fmla="*/ 7915 w 10000"/>
              <a:gd name="connsiteY45" fmla="*/ 721 h 10000"/>
              <a:gd name="connsiteX46" fmla="*/ 8104 w 10000"/>
              <a:gd name="connsiteY46" fmla="*/ 721 h 10000"/>
              <a:gd name="connsiteX47" fmla="*/ 8483 w 10000"/>
              <a:gd name="connsiteY47" fmla="*/ 1442 h 10000"/>
              <a:gd name="connsiteX48" fmla="*/ 8863 w 10000"/>
              <a:gd name="connsiteY48" fmla="*/ 2162 h 10000"/>
              <a:gd name="connsiteX49" fmla="*/ 9431 w 10000"/>
              <a:gd name="connsiteY49" fmla="*/ 3605 h 10000"/>
              <a:gd name="connsiteX50" fmla="*/ 9621 w 10000"/>
              <a:gd name="connsiteY50" fmla="*/ 4323 h 10000"/>
              <a:gd name="connsiteX51" fmla="*/ 9810 w 10000"/>
              <a:gd name="connsiteY51" fmla="*/ 5044 h 10000"/>
              <a:gd name="connsiteX52" fmla="*/ 10000 w 10000"/>
              <a:gd name="connsiteY52" fmla="*/ 5044 h 10000"/>
              <a:gd name="connsiteX53" fmla="*/ 9810 w 10000"/>
              <a:gd name="connsiteY53" fmla="*/ 5766 h 10000"/>
              <a:gd name="connsiteX0" fmla="*/ 7180 w 10000"/>
              <a:gd name="connsiteY0" fmla="*/ 6488 h 10000"/>
              <a:gd name="connsiteX1" fmla="*/ 7180 w 10000"/>
              <a:gd name="connsiteY1" fmla="*/ 5766 h 10000"/>
              <a:gd name="connsiteX2" fmla="*/ 6991 w 10000"/>
              <a:gd name="connsiteY2" fmla="*/ 5044 h 10000"/>
              <a:gd name="connsiteX3" fmla="*/ 6801 w 10000"/>
              <a:gd name="connsiteY3" fmla="*/ 5044 h 10000"/>
              <a:gd name="connsiteX4" fmla="*/ 6611 w 10000"/>
              <a:gd name="connsiteY4" fmla="*/ 5044 h 10000"/>
              <a:gd name="connsiteX5" fmla="*/ 6422 w 10000"/>
              <a:gd name="connsiteY5" fmla="*/ 5766 h 10000"/>
              <a:gd name="connsiteX6" fmla="*/ 6232 w 10000"/>
              <a:gd name="connsiteY6" fmla="*/ 5766 h 10000"/>
              <a:gd name="connsiteX7" fmla="*/ 5853 w 10000"/>
              <a:gd name="connsiteY7" fmla="*/ 5766 h 10000"/>
              <a:gd name="connsiteX8" fmla="*/ 5474 w 10000"/>
              <a:gd name="connsiteY8" fmla="*/ 6488 h 10000"/>
              <a:gd name="connsiteX9" fmla="*/ 5095 w 10000"/>
              <a:gd name="connsiteY9" fmla="*/ 6488 h 10000"/>
              <a:gd name="connsiteX10" fmla="*/ 4526 w 10000"/>
              <a:gd name="connsiteY10" fmla="*/ 7210 h 10000"/>
              <a:gd name="connsiteX11" fmla="*/ 3957 w 10000"/>
              <a:gd name="connsiteY11" fmla="*/ 7931 h 10000"/>
              <a:gd name="connsiteX12" fmla="*/ 3389 w 10000"/>
              <a:gd name="connsiteY12" fmla="*/ 8652 h 10000"/>
              <a:gd name="connsiteX13" fmla="*/ 2820 w 10000"/>
              <a:gd name="connsiteY13" fmla="*/ 8652 h 10000"/>
              <a:gd name="connsiteX14" fmla="*/ 2464 w 10000"/>
              <a:gd name="connsiteY14" fmla="*/ 9285 h 10000"/>
              <a:gd name="connsiteX15" fmla="*/ 2085 w 10000"/>
              <a:gd name="connsiteY15" fmla="*/ 9285 h 10000"/>
              <a:gd name="connsiteX16" fmla="*/ 1706 w 10000"/>
              <a:gd name="connsiteY16" fmla="*/ 10000 h 10000"/>
              <a:gd name="connsiteX17" fmla="*/ 1517 w 10000"/>
              <a:gd name="connsiteY17" fmla="*/ 10000 h 10000"/>
              <a:gd name="connsiteX18" fmla="*/ 1327 w 10000"/>
              <a:gd name="connsiteY18" fmla="*/ 10000 h 10000"/>
              <a:gd name="connsiteX19" fmla="*/ 1327 w 10000"/>
              <a:gd name="connsiteY19" fmla="*/ 10000 h 10000"/>
              <a:gd name="connsiteX20" fmla="*/ 1137 w 10000"/>
              <a:gd name="connsiteY20" fmla="*/ 10000 h 10000"/>
              <a:gd name="connsiteX21" fmla="*/ 948 w 10000"/>
              <a:gd name="connsiteY21" fmla="*/ 10000 h 10000"/>
              <a:gd name="connsiteX22" fmla="*/ 758 w 10000"/>
              <a:gd name="connsiteY22" fmla="*/ 9285 h 10000"/>
              <a:gd name="connsiteX23" fmla="*/ 569 w 10000"/>
              <a:gd name="connsiteY23" fmla="*/ 8652 h 10000"/>
              <a:gd name="connsiteX24" fmla="*/ 379 w 10000"/>
              <a:gd name="connsiteY24" fmla="*/ 7931 h 10000"/>
              <a:gd name="connsiteX25" fmla="*/ 190 w 10000"/>
              <a:gd name="connsiteY25" fmla="*/ 7210 h 10000"/>
              <a:gd name="connsiteX26" fmla="*/ 0 w 10000"/>
              <a:gd name="connsiteY26" fmla="*/ 6488 h 10000"/>
              <a:gd name="connsiteX27" fmla="*/ 0 w 10000"/>
              <a:gd name="connsiteY27" fmla="*/ 6488 h 10000"/>
              <a:gd name="connsiteX28" fmla="*/ 948 w 10000"/>
              <a:gd name="connsiteY28" fmla="*/ 5766 h 10000"/>
              <a:gd name="connsiteX29" fmla="*/ 1896 w 10000"/>
              <a:gd name="connsiteY29" fmla="*/ 5766 h 10000"/>
              <a:gd name="connsiteX30" fmla="*/ 2464 w 10000"/>
              <a:gd name="connsiteY30" fmla="*/ 5044 h 10000"/>
              <a:gd name="connsiteX31" fmla="*/ 3009 w 10000"/>
              <a:gd name="connsiteY31" fmla="*/ 5044 h 10000"/>
              <a:gd name="connsiteX32" fmla="*/ 3957 w 10000"/>
              <a:gd name="connsiteY32" fmla="*/ 4323 h 10000"/>
              <a:gd name="connsiteX33" fmla="*/ 4905 w 10000"/>
              <a:gd name="connsiteY33" fmla="*/ 3605 h 10000"/>
              <a:gd name="connsiteX34" fmla="*/ 5284 w 10000"/>
              <a:gd name="connsiteY34" fmla="*/ 3605 h 10000"/>
              <a:gd name="connsiteX35" fmla="*/ 5664 w 10000"/>
              <a:gd name="connsiteY35" fmla="*/ 2884 h 10000"/>
              <a:gd name="connsiteX36" fmla="*/ 6043 w 10000"/>
              <a:gd name="connsiteY36" fmla="*/ 2884 h 10000"/>
              <a:gd name="connsiteX37" fmla="*/ 6422 w 10000"/>
              <a:gd name="connsiteY37" fmla="*/ 2162 h 10000"/>
              <a:gd name="connsiteX38" fmla="*/ 6611 w 10000"/>
              <a:gd name="connsiteY38" fmla="*/ 2162 h 10000"/>
              <a:gd name="connsiteX39" fmla="*/ 6801 w 10000"/>
              <a:gd name="connsiteY39" fmla="*/ 1442 h 10000"/>
              <a:gd name="connsiteX40" fmla="*/ 6991 w 10000"/>
              <a:gd name="connsiteY40" fmla="*/ 1442 h 10000"/>
              <a:gd name="connsiteX41" fmla="*/ 7180 w 10000"/>
              <a:gd name="connsiteY41" fmla="*/ 1442 h 10000"/>
              <a:gd name="connsiteX42" fmla="*/ 7346 w 10000"/>
              <a:gd name="connsiteY42" fmla="*/ 721 h 10000"/>
              <a:gd name="connsiteX43" fmla="*/ 7725 w 10000"/>
              <a:gd name="connsiteY43" fmla="*/ 0 h 10000"/>
              <a:gd name="connsiteX44" fmla="*/ 7915 w 10000"/>
              <a:gd name="connsiteY44" fmla="*/ 721 h 10000"/>
              <a:gd name="connsiteX45" fmla="*/ 8104 w 10000"/>
              <a:gd name="connsiteY45" fmla="*/ 721 h 10000"/>
              <a:gd name="connsiteX46" fmla="*/ 8483 w 10000"/>
              <a:gd name="connsiteY46" fmla="*/ 1442 h 10000"/>
              <a:gd name="connsiteX47" fmla="*/ 8863 w 10000"/>
              <a:gd name="connsiteY47" fmla="*/ 2162 h 10000"/>
              <a:gd name="connsiteX48" fmla="*/ 9431 w 10000"/>
              <a:gd name="connsiteY48" fmla="*/ 3605 h 10000"/>
              <a:gd name="connsiteX49" fmla="*/ 9621 w 10000"/>
              <a:gd name="connsiteY49" fmla="*/ 4323 h 10000"/>
              <a:gd name="connsiteX50" fmla="*/ 9810 w 10000"/>
              <a:gd name="connsiteY50" fmla="*/ 5044 h 10000"/>
              <a:gd name="connsiteX51" fmla="*/ 10000 w 10000"/>
              <a:gd name="connsiteY51" fmla="*/ 5044 h 10000"/>
              <a:gd name="connsiteX52" fmla="*/ 9810 w 10000"/>
              <a:gd name="connsiteY52" fmla="*/ 5766 h 10000"/>
              <a:gd name="connsiteX0" fmla="*/ 7180 w 10000"/>
              <a:gd name="connsiteY0" fmla="*/ 6488 h 10000"/>
              <a:gd name="connsiteX1" fmla="*/ 6991 w 10000"/>
              <a:gd name="connsiteY1" fmla="*/ 5044 h 10000"/>
              <a:gd name="connsiteX2" fmla="*/ 6801 w 10000"/>
              <a:gd name="connsiteY2" fmla="*/ 5044 h 10000"/>
              <a:gd name="connsiteX3" fmla="*/ 6611 w 10000"/>
              <a:gd name="connsiteY3" fmla="*/ 5044 h 10000"/>
              <a:gd name="connsiteX4" fmla="*/ 6422 w 10000"/>
              <a:gd name="connsiteY4" fmla="*/ 5766 h 10000"/>
              <a:gd name="connsiteX5" fmla="*/ 6232 w 10000"/>
              <a:gd name="connsiteY5" fmla="*/ 5766 h 10000"/>
              <a:gd name="connsiteX6" fmla="*/ 5853 w 10000"/>
              <a:gd name="connsiteY6" fmla="*/ 5766 h 10000"/>
              <a:gd name="connsiteX7" fmla="*/ 5474 w 10000"/>
              <a:gd name="connsiteY7" fmla="*/ 6488 h 10000"/>
              <a:gd name="connsiteX8" fmla="*/ 5095 w 10000"/>
              <a:gd name="connsiteY8" fmla="*/ 6488 h 10000"/>
              <a:gd name="connsiteX9" fmla="*/ 4526 w 10000"/>
              <a:gd name="connsiteY9" fmla="*/ 7210 h 10000"/>
              <a:gd name="connsiteX10" fmla="*/ 3957 w 10000"/>
              <a:gd name="connsiteY10" fmla="*/ 7931 h 10000"/>
              <a:gd name="connsiteX11" fmla="*/ 3389 w 10000"/>
              <a:gd name="connsiteY11" fmla="*/ 8652 h 10000"/>
              <a:gd name="connsiteX12" fmla="*/ 2820 w 10000"/>
              <a:gd name="connsiteY12" fmla="*/ 8652 h 10000"/>
              <a:gd name="connsiteX13" fmla="*/ 2464 w 10000"/>
              <a:gd name="connsiteY13" fmla="*/ 9285 h 10000"/>
              <a:gd name="connsiteX14" fmla="*/ 2085 w 10000"/>
              <a:gd name="connsiteY14" fmla="*/ 9285 h 10000"/>
              <a:gd name="connsiteX15" fmla="*/ 1706 w 10000"/>
              <a:gd name="connsiteY15" fmla="*/ 10000 h 10000"/>
              <a:gd name="connsiteX16" fmla="*/ 1517 w 10000"/>
              <a:gd name="connsiteY16" fmla="*/ 10000 h 10000"/>
              <a:gd name="connsiteX17" fmla="*/ 1327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10000 h 10000"/>
              <a:gd name="connsiteX21" fmla="*/ 758 w 10000"/>
              <a:gd name="connsiteY21" fmla="*/ 9285 h 10000"/>
              <a:gd name="connsiteX22" fmla="*/ 569 w 10000"/>
              <a:gd name="connsiteY22" fmla="*/ 8652 h 10000"/>
              <a:gd name="connsiteX23" fmla="*/ 379 w 10000"/>
              <a:gd name="connsiteY23" fmla="*/ 7931 h 10000"/>
              <a:gd name="connsiteX24" fmla="*/ 190 w 10000"/>
              <a:gd name="connsiteY24" fmla="*/ 7210 h 10000"/>
              <a:gd name="connsiteX25" fmla="*/ 0 w 10000"/>
              <a:gd name="connsiteY25" fmla="*/ 6488 h 10000"/>
              <a:gd name="connsiteX26" fmla="*/ 0 w 10000"/>
              <a:gd name="connsiteY26" fmla="*/ 6488 h 10000"/>
              <a:gd name="connsiteX27" fmla="*/ 948 w 10000"/>
              <a:gd name="connsiteY27" fmla="*/ 5766 h 10000"/>
              <a:gd name="connsiteX28" fmla="*/ 1896 w 10000"/>
              <a:gd name="connsiteY28" fmla="*/ 5766 h 10000"/>
              <a:gd name="connsiteX29" fmla="*/ 2464 w 10000"/>
              <a:gd name="connsiteY29" fmla="*/ 5044 h 10000"/>
              <a:gd name="connsiteX30" fmla="*/ 3009 w 10000"/>
              <a:gd name="connsiteY30" fmla="*/ 5044 h 10000"/>
              <a:gd name="connsiteX31" fmla="*/ 3957 w 10000"/>
              <a:gd name="connsiteY31" fmla="*/ 4323 h 10000"/>
              <a:gd name="connsiteX32" fmla="*/ 4905 w 10000"/>
              <a:gd name="connsiteY32" fmla="*/ 3605 h 10000"/>
              <a:gd name="connsiteX33" fmla="*/ 5284 w 10000"/>
              <a:gd name="connsiteY33" fmla="*/ 3605 h 10000"/>
              <a:gd name="connsiteX34" fmla="*/ 5664 w 10000"/>
              <a:gd name="connsiteY34" fmla="*/ 2884 h 10000"/>
              <a:gd name="connsiteX35" fmla="*/ 6043 w 10000"/>
              <a:gd name="connsiteY35" fmla="*/ 2884 h 10000"/>
              <a:gd name="connsiteX36" fmla="*/ 6422 w 10000"/>
              <a:gd name="connsiteY36" fmla="*/ 2162 h 10000"/>
              <a:gd name="connsiteX37" fmla="*/ 6611 w 10000"/>
              <a:gd name="connsiteY37" fmla="*/ 2162 h 10000"/>
              <a:gd name="connsiteX38" fmla="*/ 6801 w 10000"/>
              <a:gd name="connsiteY38" fmla="*/ 1442 h 10000"/>
              <a:gd name="connsiteX39" fmla="*/ 6991 w 10000"/>
              <a:gd name="connsiteY39" fmla="*/ 1442 h 10000"/>
              <a:gd name="connsiteX40" fmla="*/ 7180 w 10000"/>
              <a:gd name="connsiteY40" fmla="*/ 1442 h 10000"/>
              <a:gd name="connsiteX41" fmla="*/ 7346 w 10000"/>
              <a:gd name="connsiteY41" fmla="*/ 721 h 10000"/>
              <a:gd name="connsiteX42" fmla="*/ 7725 w 10000"/>
              <a:gd name="connsiteY42" fmla="*/ 0 h 10000"/>
              <a:gd name="connsiteX43" fmla="*/ 7915 w 10000"/>
              <a:gd name="connsiteY43" fmla="*/ 721 h 10000"/>
              <a:gd name="connsiteX44" fmla="*/ 8104 w 10000"/>
              <a:gd name="connsiteY44" fmla="*/ 721 h 10000"/>
              <a:gd name="connsiteX45" fmla="*/ 8483 w 10000"/>
              <a:gd name="connsiteY45" fmla="*/ 1442 h 10000"/>
              <a:gd name="connsiteX46" fmla="*/ 8863 w 10000"/>
              <a:gd name="connsiteY46" fmla="*/ 2162 h 10000"/>
              <a:gd name="connsiteX47" fmla="*/ 9431 w 10000"/>
              <a:gd name="connsiteY47" fmla="*/ 3605 h 10000"/>
              <a:gd name="connsiteX48" fmla="*/ 9621 w 10000"/>
              <a:gd name="connsiteY48" fmla="*/ 4323 h 10000"/>
              <a:gd name="connsiteX49" fmla="*/ 9810 w 10000"/>
              <a:gd name="connsiteY49" fmla="*/ 5044 h 10000"/>
              <a:gd name="connsiteX50" fmla="*/ 10000 w 10000"/>
              <a:gd name="connsiteY50" fmla="*/ 5044 h 10000"/>
              <a:gd name="connsiteX51" fmla="*/ 9810 w 10000"/>
              <a:gd name="connsiteY51" fmla="*/ 5766 h 10000"/>
              <a:gd name="connsiteX0" fmla="*/ 7180 w 10000"/>
              <a:gd name="connsiteY0" fmla="*/ 6488 h 10000"/>
              <a:gd name="connsiteX1" fmla="*/ 6991 w 10000"/>
              <a:gd name="connsiteY1" fmla="*/ 5044 h 10000"/>
              <a:gd name="connsiteX2" fmla="*/ 6801 w 10000"/>
              <a:gd name="connsiteY2" fmla="*/ 5044 h 10000"/>
              <a:gd name="connsiteX3" fmla="*/ 6611 w 10000"/>
              <a:gd name="connsiteY3" fmla="*/ 5044 h 10000"/>
              <a:gd name="connsiteX4" fmla="*/ 6422 w 10000"/>
              <a:gd name="connsiteY4" fmla="*/ 5766 h 10000"/>
              <a:gd name="connsiteX5" fmla="*/ 6232 w 10000"/>
              <a:gd name="connsiteY5" fmla="*/ 5766 h 10000"/>
              <a:gd name="connsiteX6" fmla="*/ 5853 w 10000"/>
              <a:gd name="connsiteY6" fmla="*/ 5766 h 10000"/>
              <a:gd name="connsiteX7" fmla="*/ 5474 w 10000"/>
              <a:gd name="connsiteY7" fmla="*/ 6488 h 10000"/>
              <a:gd name="connsiteX8" fmla="*/ 5095 w 10000"/>
              <a:gd name="connsiteY8" fmla="*/ 6488 h 10000"/>
              <a:gd name="connsiteX9" fmla="*/ 4526 w 10000"/>
              <a:gd name="connsiteY9" fmla="*/ 7210 h 10000"/>
              <a:gd name="connsiteX10" fmla="*/ 3957 w 10000"/>
              <a:gd name="connsiteY10" fmla="*/ 7931 h 10000"/>
              <a:gd name="connsiteX11" fmla="*/ 3389 w 10000"/>
              <a:gd name="connsiteY11" fmla="*/ 8652 h 10000"/>
              <a:gd name="connsiteX12" fmla="*/ 2820 w 10000"/>
              <a:gd name="connsiteY12" fmla="*/ 8652 h 10000"/>
              <a:gd name="connsiteX13" fmla="*/ 2464 w 10000"/>
              <a:gd name="connsiteY13" fmla="*/ 9285 h 10000"/>
              <a:gd name="connsiteX14" fmla="*/ 2085 w 10000"/>
              <a:gd name="connsiteY14" fmla="*/ 9285 h 10000"/>
              <a:gd name="connsiteX15" fmla="*/ 1706 w 10000"/>
              <a:gd name="connsiteY15" fmla="*/ 10000 h 10000"/>
              <a:gd name="connsiteX16" fmla="*/ 1517 w 10000"/>
              <a:gd name="connsiteY16" fmla="*/ 10000 h 10000"/>
              <a:gd name="connsiteX17" fmla="*/ 1327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10000 h 10000"/>
              <a:gd name="connsiteX21" fmla="*/ 758 w 10000"/>
              <a:gd name="connsiteY21" fmla="*/ 9285 h 10000"/>
              <a:gd name="connsiteX22" fmla="*/ 569 w 10000"/>
              <a:gd name="connsiteY22" fmla="*/ 8652 h 10000"/>
              <a:gd name="connsiteX23" fmla="*/ 379 w 10000"/>
              <a:gd name="connsiteY23" fmla="*/ 7931 h 10000"/>
              <a:gd name="connsiteX24" fmla="*/ 190 w 10000"/>
              <a:gd name="connsiteY24" fmla="*/ 7210 h 10000"/>
              <a:gd name="connsiteX25" fmla="*/ 0 w 10000"/>
              <a:gd name="connsiteY25" fmla="*/ 6488 h 10000"/>
              <a:gd name="connsiteX26" fmla="*/ 0 w 10000"/>
              <a:gd name="connsiteY26" fmla="*/ 6488 h 10000"/>
              <a:gd name="connsiteX27" fmla="*/ 948 w 10000"/>
              <a:gd name="connsiteY27" fmla="*/ 5766 h 10000"/>
              <a:gd name="connsiteX28" fmla="*/ 1896 w 10000"/>
              <a:gd name="connsiteY28" fmla="*/ 5766 h 10000"/>
              <a:gd name="connsiteX29" fmla="*/ 2464 w 10000"/>
              <a:gd name="connsiteY29" fmla="*/ 5044 h 10000"/>
              <a:gd name="connsiteX30" fmla="*/ 3009 w 10000"/>
              <a:gd name="connsiteY30" fmla="*/ 5044 h 10000"/>
              <a:gd name="connsiteX31" fmla="*/ 3957 w 10000"/>
              <a:gd name="connsiteY31" fmla="*/ 4323 h 10000"/>
              <a:gd name="connsiteX32" fmla="*/ 4905 w 10000"/>
              <a:gd name="connsiteY32" fmla="*/ 3605 h 10000"/>
              <a:gd name="connsiteX33" fmla="*/ 5284 w 10000"/>
              <a:gd name="connsiteY33" fmla="*/ 3605 h 10000"/>
              <a:gd name="connsiteX34" fmla="*/ 5664 w 10000"/>
              <a:gd name="connsiteY34" fmla="*/ 2884 h 10000"/>
              <a:gd name="connsiteX35" fmla="*/ 6043 w 10000"/>
              <a:gd name="connsiteY35" fmla="*/ 2884 h 10000"/>
              <a:gd name="connsiteX36" fmla="*/ 6422 w 10000"/>
              <a:gd name="connsiteY36" fmla="*/ 2162 h 10000"/>
              <a:gd name="connsiteX37" fmla="*/ 6611 w 10000"/>
              <a:gd name="connsiteY37" fmla="*/ 2162 h 10000"/>
              <a:gd name="connsiteX38" fmla="*/ 6801 w 10000"/>
              <a:gd name="connsiteY38" fmla="*/ 1442 h 10000"/>
              <a:gd name="connsiteX39" fmla="*/ 6991 w 10000"/>
              <a:gd name="connsiteY39" fmla="*/ 1442 h 10000"/>
              <a:gd name="connsiteX40" fmla="*/ 7180 w 10000"/>
              <a:gd name="connsiteY40" fmla="*/ 1442 h 10000"/>
              <a:gd name="connsiteX41" fmla="*/ 7346 w 10000"/>
              <a:gd name="connsiteY41" fmla="*/ 721 h 10000"/>
              <a:gd name="connsiteX42" fmla="*/ 7725 w 10000"/>
              <a:gd name="connsiteY42" fmla="*/ 0 h 10000"/>
              <a:gd name="connsiteX43" fmla="*/ 7915 w 10000"/>
              <a:gd name="connsiteY43" fmla="*/ 721 h 10000"/>
              <a:gd name="connsiteX44" fmla="*/ 8104 w 10000"/>
              <a:gd name="connsiteY44" fmla="*/ 721 h 10000"/>
              <a:gd name="connsiteX45" fmla="*/ 8483 w 10000"/>
              <a:gd name="connsiteY45" fmla="*/ 1442 h 10000"/>
              <a:gd name="connsiteX46" fmla="*/ 8863 w 10000"/>
              <a:gd name="connsiteY46" fmla="*/ 2162 h 10000"/>
              <a:gd name="connsiteX47" fmla="*/ 9431 w 10000"/>
              <a:gd name="connsiteY47" fmla="*/ 3605 h 10000"/>
              <a:gd name="connsiteX48" fmla="*/ 9621 w 10000"/>
              <a:gd name="connsiteY48" fmla="*/ 4323 h 10000"/>
              <a:gd name="connsiteX49" fmla="*/ 9810 w 10000"/>
              <a:gd name="connsiteY49" fmla="*/ 5044 h 10000"/>
              <a:gd name="connsiteX50" fmla="*/ 10000 w 10000"/>
              <a:gd name="connsiteY50" fmla="*/ 5044 h 10000"/>
              <a:gd name="connsiteX0" fmla="*/ 7180 w 10000"/>
              <a:gd name="connsiteY0" fmla="*/ 6488 h 10000"/>
              <a:gd name="connsiteX1" fmla="*/ 6991 w 10000"/>
              <a:gd name="connsiteY1" fmla="*/ 5044 h 10000"/>
              <a:gd name="connsiteX2" fmla="*/ 6801 w 10000"/>
              <a:gd name="connsiteY2" fmla="*/ 5044 h 10000"/>
              <a:gd name="connsiteX3" fmla="*/ 6611 w 10000"/>
              <a:gd name="connsiteY3" fmla="*/ 5044 h 10000"/>
              <a:gd name="connsiteX4" fmla="*/ 6422 w 10000"/>
              <a:gd name="connsiteY4" fmla="*/ 5766 h 10000"/>
              <a:gd name="connsiteX5" fmla="*/ 6232 w 10000"/>
              <a:gd name="connsiteY5" fmla="*/ 5766 h 10000"/>
              <a:gd name="connsiteX6" fmla="*/ 5853 w 10000"/>
              <a:gd name="connsiteY6" fmla="*/ 5766 h 10000"/>
              <a:gd name="connsiteX7" fmla="*/ 5474 w 10000"/>
              <a:gd name="connsiteY7" fmla="*/ 6488 h 10000"/>
              <a:gd name="connsiteX8" fmla="*/ 5095 w 10000"/>
              <a:gd name="connsiteY8" fmla="*/ 6488 h 10000"/>
              <a:gd name="connsiteX9" fmla="*/ 4526 w 10000"/>
              <a:gd name="connsiteY9" fmla="*/ 7210 h 10000"/>
              <a:gd name="connsiteX10" fmla="*/ 3957 w 10000"/>
              <a:gd name="connsiteY10" fmla="*/ 7931 h 10000"/>
              <a:gd name="connsiteX11" fmla="*/ 3389 w 10000"/>
              <a:gd name="connsiteY11" fmla="*/ 8652 h 10000"/>
              <a:gd name="connsiteX12" fmla="*/ 2820 w 10000"/>
              <a:gd name="connsiteY12" fmla="*/ 8652 h 10000"/>
              <a:gd name="connsiteX13" fmla="*/ 2464 w 10000"/>
              <a:gd name="connsiteY13" fmla="*/ 9285 h 10000"/>
              <a:gd name="connsiteX14" fmla="*/ 2085 w 10000"/>
              <a:gd name="connsiteY14" fmla="*/ 9285 h 10000"/>
              <a:gd name="connsiteX15" fmla="*/ 1706 w 10000"/>
              <a:gd name="connsiteY15" fmla="*/ 10000 h 10000"/>
              <a:gd name="connsiteX16" fmla="*/ 1517 w 10000"/>
              <a:gd name="connsiteY16" fmla="*/ 10000 h 10000"/>
              <a:gd name="connsiteX17" fmla="*/ 1327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10000 h 10000"/>
              <a:gd name="connsiteX21" fmla="*/ 758 w 10000"/>
              <a:gd name="connsiteY21" fmla="*/ 9285 h 10000"/>
              <a:gd name="connsiteX22" fmla="*/ 569 w 10000"/>
              <a:gd name="connsiteY22" fmla="*/ 8652 h 10000"/>
              <a:gd name="connsiteX23" fmla="*/ 379 w 10000"/>
              <a:gd name="connsiteY23" fmla="*/ 7931 h 10000"/>
              <a:gd name="connsiteX24" fmla="*/ 190 w 10000"/>
              <a:gd name="connsiteY24" fmla="*/ 7210 h 10000"/>
              <a:gd name="connsiteX25" fmla="*/ 0 w 10000"/>
              <a:gd name="connsiteY25" fmla="*/ 6488 h 10000"/>
              <a:gd name="connsiteX26" fmla="*/ 0 w 10000"/>
              <a:gd name="connsiteY26" fmla="*/ 6488 h 10000"/>
              <a:gd name="connsiteX27" fmla="*/ 948 w 10000"/>
              <a:gd name="connsiteY27" fmla="*/ 5766 h 10000"/>
              <a:gd name="connsiteX28" fmla="*/ 1896 w 10000"/>
              <a:gd name="connsiteY28" fmla="*/ 5766 h 10000"/>
              <a:gd name="connsiteX29" fmla="*/ 2464 w 10000"/>
              <a:gd name="connsiteY29" fmla="*/ 5044 h 10000"/>
              <a:gd name="connsiteX30" fmla="*/ 3009 w 10000"/>
              <a:gd name="connsiteY30" fmla="*/ 5044 h 10000"/>
              <a:gd name="connsiteX31" fmla="*/ 3957 w 10000"/>
              <a:gd name="connsiteY31" fmla="*/ 4323 h 10000"/>
              <a:gd name="connsiteX32" fmla="*/ 4905 w 10000"/>
              <a:gd name="connsiteY32" fmla="*/ 3605 h 10000"/>
              <a:gd name="connsiteX33" fmla="*/ 5284 w 10000"/>
              <a:gd name="connsiteY33" fmla="*/ 3605 h 10000"/>
              <a:gd name="connsiteX34" fmla="*/ 5664 w 10000"/>
              <a:gd name="connsiteY34" fmla="*/ 2884 h 10000"/>
              <a:gd name="connsiteX35" fmla="*/ 6043 w 10000"/>
              <a:gd name="connsiteY35" fmla="*/ 2884 h 10000"/>
              <a:gd name="connsiteX36" fmla="*/ 6422 w 10000"/>
              <a:gd name="connsiteY36" fmla="*/ 2162 h 10000"/>
              <a:gd name="connsiteX37" fmla="*/ 6611 w 10000"/>
              <a:gd name="connsiteY37" fmla="*/ 2162 h 10000"/>
              <a:gd name="connsiteX38" fmla="*/ 6801 w 10000"/>
              <a:gd name="connsiteY38" fmla="*/ 1442 h 10000"/>
              <a:gd name="connsiteX39" fmla="*/ 6991 w 10000"/>
              <a:gd name="connsiteY39" fmla="*/ 1442 h 10000"/>
              <a:gd name="connsiteX40" fmla="*/ 7180 w 10000"/>
              <a:gd name="connsiteY40" fmla="*/ 1442 h 10000"/>
              <a:gd name="connsiteX41" fmla="*/ 7346 w 10000"/>
              <a:gd name="connsiteY41" fmla="*/ 721 h 10000"/>
              <a:gd name="connsiteX42" fmla="*/ 7725 w 10000"/>
              <a:gd name="connsiteY42" fmla="*/ 0 h 10000"/>
              <a:gd name="connsiteX43" fmla="*/ 7915 w 10000"/>
              <a:gd name="connsiteY43" fmla="*/ 721 h 10000"/>
              <a:gd name="connsiteX44" fmla="*/ 8104 w 10000"/>
              <a:gd name="connsiteY44" fmla="*/ 721 h 10000"/>
              <a:gd name="connsiteX45" fmla="*/ 8483 w 10000"/>
              <a:gd name="connsiteY45" fmla="*/ 1442 h 10000"/>
              <a:gd name="connsiteX46" fmla="*/ 8863 w 10000"/>
              <a:gd name="connsiteY46" fmla="*/ 2162 h 10000"/>
              <a:gd name="connsiteX47" fmla="*/ 9431 w 10000"/>
              <a:gd name="connsiteY47" fmla="*/ 3605 h 10000"/>
              <a:gd name="connsiteX48" fmla="*/ 9621 w 10000"/>
              <a:gd name="connsiteY48" fmla="*/ 4323 h 10000"/>
              <a:gd name="connsiteX49" fmla="*/ 10000 w 10000"/>
              <a:gd name="connsiteY49" fmla="*/ 5044 h 10000"/>
              <a:gd name="connsiteX0" fmla="*/ 7180 w 9621"/>
              <a:gd name="connsiteY0" fmla="*/ 6488 h 10000"/>
              <a:gd name="connsiteX1" fmla="*/ 6991 w 9621"/>
              <a:gd name="connsiteY1" fmla="*/ 5044 h 10000"/>
              <a:gd name="connsiteX2" fmla="*/ 6801 w 9621"/>
              <a:gd name="connsiteY2" fmla="*/ 5044 h 10000"/>
              <a:gd name="connsiteX3" fmla="*/ 6611 w 9621"/>
              <a:gd name="connsiteY3" fmla="*/ 5044 h 10000"/>
              <a:gd name="connsiteX4" fmla="*/ 6422 w 9621"/>
              <a:gd name="connsiteY4" fmla="*/ 5766 h 10000"/>
              <a:gd name="connsiteX5" fmla="*/ 6232 w 9621"/>
              <a:gd name="connsiteY5" fmla="*/ 5766 h 10000"/>
              <a:gd name="connsiteX6" fmla="*/ 5853 w 9621"/>
              <a:gd name="connsiteY6" fmla="*/ 5766 h 10000"/>
              <a:gd name="connsiteX7" fmla="*/ 5474 w 9621"/>
              <a:gd name="connsiteY7" fmla="*/ 6488 h 10000"/>
              <a:gd name="connsiteX8" fmla="*/ 5095 w 9621"/>
              <a:gd name="connsiteY8" fmla="*/ 6488 h 10000"/>
              <a:gd name="connsiteX9" fmla="*/ 4526 w 9621"/>
              <a:gd name="connsiteY9" fmla="*/ 7210 h 10000"/>
              <a:gd name="connsiteX10" fmla="*/ 3957 w 9621"/>
              <a:gd name="connsiteY10" fmla="*/ 7931 h 10000"/>
              <a:gd name="connsiteX11" fmla="*/ 3389 w 9621"/>
              <a:gd name="connsiteY11" fmla="*/ 8652 h 10000"/>
              <a:gd name="connsiteX12" fmla="*/ 2820 w 9621"/>
              <a:gd name="connsiteY12" fmla="*/ 8652 h 10000"/>
              <a:gd name="connsiteX13" fmla="*/ 2464 w 9621"/>
              <a:gd name="connsiteY13" fmla="*/ 9285 h 10000"/>
              <a:gd name="connsiteX14" fmla="*/ 2085 w 9621"/>
              <a:gd name="connsiteY14" fmla="*/ 9285 h 10000"/>
              <a:gd name="connsiteX15" fmla="*/ 1706 w 9621"/>
              <a:gd name="connsiteY15" fmla="*/ 10000 h 10000"/>
              <a:gd name="connsiteX16" fmla="*/ 1517 w 9621"/>
              <a:gd name="connsiteY16" fmla="*/ 10000 h 10000"/>
              <a:gd name="connsiteX17" fmla="*/ 1327 w 9621"/>
              <a:gd name="connsiteY17" fmla="*/ 10000 h 10000"/>
              <a:gd name="connsiteX18" fmla="*/ 1327 w 9621"/>
              <a:gd name="connsiteY18" fmla="*/ 10000 h 10000"/>
              <a:gd name="connsiteX19" fmla="*/ 1137 w 9621"/>
              <a:gd name="connsiteY19" fmla="*/ 10000 h 10000"/>
              <a:gd name="connsiteX20" fmla="*/ 948 w 9621"/>
              <a:gd name="connsiteY20" fmla="*/ 10000 h 10000"/>
              <a:gd name="connsiteX21" fmla="*/ 758 w 9621"/>
              <a:gd name="connsiteY21" fmla="*/ 9285 h 10000"/>
              <a:gd name="connsiteX22" fmla="*/ 569 w 9621"/>
              <a:gd name="connsiteY22" fmla="*/ 8652 h 10000"/>
              <a:gd name="connsiteX23" fmla="*/ 379 w 9621"/>
              <a:gd name="connsiteY23" fmla="*/ 7931 h 10000"/>
              <a:gd name="connsiteX24" fmla="*/ 190 w 9621"/>
              <a:gd name="connsiteY24" fmla="*/ 7210 h 10000"/>
              <a:gd name="connsiteX25" fmla="*/ 0 w 9621"/>
              <a:gd name="connsiteY25" fmla="*/ 6488 h 10000"/>
              <a:gd name="connsiteX26" fmla="*/ 0 w 9621"/>
              <a:gd name="connsiteY26" fmla="*/ 6488 h 10000"/>
              <a:gd name="connsiteX27" fmla="*/ 948 w 9621"/>
              <a:gd name="connsiteY27" fmla="*/ 5766 h 10000"/>
              <a:gd name="connsiteX28" fmla="*/ 1896 w 9621"/>
              <a:gd name="connsiteY28" fmla="*/ 5766 h 10000"/>
              <a:gd name="connsiteX29" fmla="*/ 2464 w 9621"/>
              <a:gd name="connsiteY29" fmla="*/ 5044 h 10000"/>
              <a:gd name="connsiteX30" fmla="*/ 3009 w 9621"/>
              <a:gd name="connsiteY30" fmla="*/ 5044 h 10000"/>
              <a:gd name="connsiteX31" fmla="*/ 3957 w 9621"/>
              <a:gd name="connsiteY31" fmla="*/ 4323 h 10000"/>
              <a:gd name="connsiteX32" fmla="*/ 4905 w 9621"/>
              <a:gd name="connsiteY32" fmla="*/ 3605 h 10000"/>
              <a:gd name="connsiteX33" fmla="*/ 5284 w 9621"/>
              <a:gd name="connsiteY33" fmla="*/ 3605 h 10000"/>
              <a:gd name="connsiteX34" fmla="*/ 5664 w 9621"/>
              <a:gd name="connsiteY34" fmla="*/ 2884 h 10000"/>
              <a:gd name="connsiteX35" fmla="*/ 6043 w 9621"/>
              <a:gd name="connsiteY35" fmla="*/ 2884 h 10000"/>
              <a:gd name="connsiteX36" fmla="*/ 6422 w 9621"/>
              <a:gd name="connsiteY36" fmla="*/ 2162 h 10000"/>
              <a:gd name="connsiteX37" fmla="*/ 6611 w 9621"/>
              <a:gd name="connsiteY37" fmla="*/ 2162 h 10000"/>
              <a:gd name="connsiteX38" fmla="*/ 6801 w 9621"/>
              <a:gd name="connsiteY38" fmla="*/ 1442 h 10000"/>
              <a:gd name="connsiteX39" fmla="*/ 6991 w 9621"/>
              <a:gd name="connsiteY39" fmla="*/ 1442 h 10000"/>
              <a:gd name="connsiteX40" fmla="*/ 7180 w 9621"/>
              <a:gd name="connsiteY40" fmla="*/ 1442 h 10000"/>
              <a:gd name="connsiteX41" fmla="*/ 7346 w 9621"/>
              <a:gd name="connsiteY41" fmla="*/ 721 h 10000"/>
              <a:gd name="connsiteX42" fmla="*/ 7725 w 9621"/>
              <a:gd name="connsiteY42" fmla="*/ 0 h 10000"/>
              <a:gd name="connsiteX43" fmla="*/ 7915 w 9621"/>
              <a:gd name="connsiteY43" fmla="*/ 721 h 10000"/>
              <a:gd name="connsiteX44" fmla="*/ 8104 w 9621"/>
              <a:gd name="connsiteY44" fmla="*/ 721 h 10000"/>
              <a:gd name="connsiteX45" fmla="*/ 8483 w 9621"/>
              <a:gd name="connsiteY45" fmla="*/ 1442 h 10000"/>
              <a:gd name="connsiteX46" fmla="*/ 8863 w 9621"/>
              <a:gd name="connsiteY46" fmla="*/ 2162 h 10000"/>
              <a:gd name="connsiteX47" fmla="*/ 9431 w 9621"/>
              <a:gd name="connsiteY47" fmla="*/ 3605 h 10000"/>
              <a:gd name="connsiteX48" fmla="*/ 9621 w 9621"/>
              <a:gd name="connsiteY48" fmla="*/ 4323 h 10000"/>
              <a:gd name="connsiteX0" fmla="*/ 7463 w 9803"/>
              <a:gd name="connsiteY0" fmla="*/ 6488 h 10000"/>
              <a:gd name="connsiteX1" fmla="*/ 7266 w 9803"/>
              <a:gd name="connsiteY1" fmla="*/ 5044 h 10000"/>
              <a:gd name="connsiteX2" fmla="*/ 7069 w 9803"/>
              <a:gd name="connsiteY2" fmla="*/ 5044 h 10000"/>
              <a:gd name="connsiteX3" fmla="*/ 6871 w 9803"/>
              <a:gd name="connsiteY3" fmla="*/ 5044 h 10000"/>
              <a:gd name="connsiteX4" fmla="*/ 6675 w 9803"/>
              <a:gd name="connsiteY4" fmla="*/ 5766 h 10000"/>
              <a:gd name="connsiteX5" fmla="*/ 6477 w 9803"/>
              <a:gd name="connsiteY5" fmla="*/ 5766 h 10000"/>
              <a:gd name="connsiteX6" fmla="*/ 6084 w 9803"/>
              <a:gd name="connsiteY6" fmla="*/ 5766 h 10000"/>
              <a:gd name="connsiteX7" fmla="*/ 5690 w 9803"/>
              <a:gd name="connsiteY7" fmla="*/ 6488 h 10000"/>
              <a:gd name="connsiteX8" fmla="*/ 5296 w 9803"/>
              <a:gd name="connsiteY8" fmla="*/ 6488 h 10000"/>
              <a:gd name="connsiteX9" fmla="*/ 4704 w 9803"/>
              <a:gd name="connsiteY9" fmla="*/ 7210 h 10000"/>
              <a:gd name="connsiteX10" fmla="*/ 4113 w 9803"/>
              <a:gd name="connsiteY10" fmla="*/ 7931 h 10000"/>
              <a:gd name="connsiteX11" fmla="*/ 3523 w 9803"/>
              <a:gd name="connsiteY11" fmla="*/ 8652 h 10000"/>
              <a:gd name="connsiteX12" fmla="*/ 2931 w 9803"/>
              <a:gd name="connsiteY12" fmla="*/ 8652 h 10000"/>
              <a:gd name="connsiteX13" fmla="*/ 2561 w 9803"/>
              <a:gd name="connsiteY13" fmla="*/ 9285 h 10000"/>
              <a:gd name="connsiteX14" fmla="*/ 2167 w 9803"/>
              <a:gd name="connsiteY14" fmla="*/ 9285 h 10000"/>
              <a:gd name="connsiteX15" fmla="*/ 1773 w 9803"/>
              <a:gd name="connsiteY15" fmla="*/ 10000 h 10000"/>
              <a:gd name="connsiteX16" fmla="*/ 1577 w 9803"/>
              <a:gd name="connsiteY16" fmla="*/ 10000 h 10000"/>
              <a:gd name="connsiteX17" fmla="*/ 1379 w 9803"/>
              <a:gd name="connsiteY17" fmla="*/ 10000 h 10000"/>
              <a:gd name="connsiteX18" fmla="*/ 1379 w 9803"/>
              <a:gd name="connsiteY18" fmla="*/ 10000 h 10000"/>
              <a:gd name="connsiteX19" fmla="*/ 1182 w 9803"/>
              <a:gd name="connsiteY19" fmla="*/ 10000 h 10000"/>
              <a:gd name="connsiteX20" fmla="*/ 985 w 9803"/>
              <a:gd name="connsiteY20" fmla="*/ 10000 h 10000"/>
              <a:gd name="connsiteX21" fmla="*/ 788 w 9803"/>
              <a:gd name="connsiteY21" fmla="*/ 9285 h 10000"/>
              <a:gd name="connsiteX22" fmla="*/ 591 w 9803"/>
              <a:gd name="connsiteY22" fmla="*/ 8652 h 10000"/>
              <a:gd name="connsiteX23" fmla="*/ 394 w 9803"/>
              <a:gd name="connsiteY23" fmla="*/ 7931 h 10000"/>
              <a:gd name="connsiteX24" fmla="*/ 197 w 9803"/>
              <a:gd name="connsiteY24" fmla="*/ 7210 h 10000"/>
              <a:gd name="connsiteX25" fmla="*/ 0 w 9803"/>
              <a:gd name="connsiteY25" fmla="*/ 6488 h 10000"/>
              <a:gd name="connsiteX26" fmla="*/ 0 w 9803"/>
              <a:gd name="connsiteY26" fmla="*/ 6488 h 10000"/>
              <a:gd name="connsiteX27" fmla="*/ 985 w 9803"/>
              <a:gd name="connsiteY27" fmla="*/ 5766 h 10000"/>
              <a:gd name="connsiteX28" fmla="*/ 1971 w 9803"/>
              <a:gd name="connsiteY28" fmla="*/ 5766 h 10000"/>
              <a:gd name="connsiteX29" fmla="*/ 2561 w 9803"/>
              <a:gd name="connsiteY29" fmla="*/ 5044 h 10000"/>
              <a:gd name="connsiteX30" fmla="*/ 3128 w 9803"/>
              <a:gd name="connsiteY30" fmla="*/ 5044 h 10000"/>
              <a:gd name="connsiteX31" fmla="*/ 4113 w 9803"/>
              <a:gd name="connsiteY31" fmla="*/ 4323 h 10000"/>
              <a:gd name="connsiteX32" fmla="*/ 5098 w 9803"/>
              <a:gd name="connsiteY32" fmla="*/ 3605 h 10000"/>
              <a:gd name="connsiteX33" fmla="*/ 5492 w 9803"/>
              <a:gd name="connsiteY33" fmla="*/ 3605 h 10000"/>
              <a:gd name="connsiteX34" fmla="*/ 5887 w 9803"/>
              <a:gd name="connsiteY34" fmla="*/ 2884 h 10000"/>
              <a:gd name="connsiteX35" fmla="*/ 6281 w 9803"/>
              <a:gd name="connsiteY35" fmla="*/ 2884 h 10000"/>
              <a:gd name="connsiteX36" fmla="*/ 6675 w 9803"/>
              <a:gd name="connsiteY36" fmla="*/ 2162 h 10000"/>
              <a:gd name="connsiteX37" fmla="*/ 6871 w 9803"/>
              <a:gd name="connsiteY37" fmla="*/ 2162 h 10000"/>
              <a:gd name="connsiteX38" fmla="*/ 7069 w 9803"/>
              <a:gd name="connsiteY38" fmla="*/ 1442 h 10000"/>
              <a:gd name="connsiteX39" fmla="*/ 7266 w 9803"/>
              <a:gd name="connsiteY39" fmla="*/ 1442 h 10000"/>
              <a:gd name="connsiteX40" fmla="*/ 7463 w 9803"/>
              <a:gd name="connsiteY40" fmla="*/ 1442 h 10000"/>
              <a:gd name="connsiteX41" fmla="*/ 7635 w 9803"/>
              <a:gd name="connsiteY41" fmla="*/ 721 h 10000"/>
              <a:gd name="connsiteX42" fmla="*/ 8029 w 9803"/>
              <a:gd name="connsiteY42" fmla="*/ 0 h 10000"/>
              <a:gd name="connsiteX43" fmla="*/ 8227 w 9803"/>
              <a:gd name="connsiteY43" fmla="*/ 721 h 10000"/>
              <a:gd name="connsiteX44" fmla="*/ 8423 w 9803"/>
              <a:gd name="connsiteY44" fmla="*/ 721 h 10000"/>
              <a:gd name="connsiteX45" fmla="*/ 8817 w 9803"/>
              <a:gd name="connsiteY45" fmla="*/ 1442 h 10000"/>
              <a:gd name="connsiteX46" fmla="*/ 9212 w 9803"/>
              <a:gd name="connsiteY46" fmla="*/ 2162 h 10000"/>
              <a:gd name="connsiteX47" fmla="*/ 9803 w 9803"/>
              <a:gd name="connsiteY47" fmla="*/ 3605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9803" h="10000">
                <a:moveTo>
                  <a:pt x="7463" y="6488"/>
                </a:moveTo>
                <a:cubicBezTo>
                  <a:pt x="7397" y="6007"/>
                  <a:pt x="7332" y="5525"/>
                  <a:pt x="7266" y="5044"/>
                </a:cubicBezTo>
                <a:lnTo>
                  <a:pt x="7069" y="5044"/>
                </a:lnTo>
                <a:lnTo>
                  <a:pt x="6871" y="5044"/>
                </a:lnTo>
                <a:cubicBezTo>
                  <a:pt x="6806" y="5285"/>
                  <a:pt x="6740" y="5525"/>
                  <a:pt x="6675" y="5766"/>
                </a:cubicBezTo>
                <a:lnTo>
                  <a:pt x="6477" y="5766"/>
                </a:lnTo>
                <a:lnTo>
                  <a:pt x="6084" y="5766"/>
                </a:lnTo>
                <a:lnTo>
                  <a:pt x="5690" y="6488"/>
                </a:lnTo>
                <a:lnTo>
                  <a:pt x="5296" y="6488"/>
                </a:lnTo>
                <a:lnTo>
                  <a:pt x="4704" y="7210"/>
                </a:lnTo>
                <a:lnTo>
                  <a:pt x="4113" y="7931"/>
                </a:lnTo>
                <a:lnTo>
                  <a:pt x="3523" y="8652"/>
                </a:lnTo>
                <a:lnTo>
                  <a:pt x="2931" y="8652"/>
                </a:lnTo>
                <a:lnTo>
                  <a:pt x="2561" y="9285"/>
                </a:lnTo>
                <a:lnTo>
                  <a:pt x="2167" y="9285"/>
                </a:lnTo>
                <a:lnTo>
                  <a:pt x="1773" y="10000"/>
                </a:lnTo>
                <a:lnTo>
                  <a:pt x="1577" y="10000"/>
                </a:lnTo>
                <a:lnTo>
                  <a:pt x="1379" y="10000"/>
                </a:lnTo>
                <a:lnTo>
                  <a:pt x="1379" y="10000"/>
                </a:lnTo>
                <a:lnTo>
                  <a:pt x="1182" y="10000"/>
                </a:lnTo>
                <a:lnTo>
                  <a:pt x="985" y="10000"/>
                </a:lnTo>
                <a:cubicBezTo>
                  <a:pt x="920" y="9761"/>
                  <a:pt x="853" y="9523"/>
                  <a:pt x="788" y="9285"/>
                </a:cubicBezTo>
                <a:cubicBezTo>
                  <a:pt x="722" y="9074"/>
                  <a:pt x="657" y="8863"/>
                  <a:pt x="591" y="8652"/>
                </a:cubicBezTo>
                <a:cubicBezTo>
                  <a:pt x="526" y="8411"/>
                  <a:pt x="459" y="8170"/>
                  <a:pt x="394" y="7931"/>
                </a:cubicBezTo>
                <a:cubicBezTo>
                  <a:pt x="328" y="7691"/>
                  <a:pt x="263" y="7450"/>
                  <a:pt x="197" y="7210"/>
                </a:cubicBezTo>
                <a:cubicBezTo>
                  <a:pt x="132" y="6969"/>
                  <a:pt x="65" y="6729"/>
                  <a:pt x="0" y="6488"/>
                </a:cubicBezTo>
                <a:lnTo>
                  <a:pt x="0" y="6488"/>
                </a:lnTo>
                <a:lnTo>
                  <a:pt x="985" y="5766"/>
                </a:lnTo>
                <a:lnTo>
                  <a:pt x="1971" y="5766"/>
                </a:lnTo>
                <a:lnTo>
                  <a:pt x="2561" y="5044"/>
                </a:lnTo>
                <a:lnTo>
                  <a:pt x="3128" y="5044"/>
                </a:lnTo>
                <a:lnTo>
                  <a:pt x="4113" y="4323"/>
                </a:lnTo>
                <a:lnTo>
                  <a:pt x="5098" y="3605"/>
                </a:lnTo>
                <a:lnTo>
                  <a:pt x="5492" y="3605"/>
                </a:lnTo>
                <a:lnTo>
                  <a:pt x="5887" y="2884"/>
                </a:lnTo>
                <a:lnTo>
                  <a:pt x="6281" y="2884"/>
                </a:lnTo>
                <a:lnTo>
                  <a:pt x="6675" y="2162"/>
                </a:lnTo>
                <a:lnTo>
                  <a:pt x="6871" y="2162"/>
                </a:lnTo>
                <a:lnTo>
                  <a:pt x="7069" y="1442"/>
                </a:lnTo>
                <a:lnTo>
                  <a:pt x="7266" y="1442"/>
                </a:lnTo>
                <a:lnTo>
                  <a:pt x="7463" y="1442"/>
                </a:lnTo>
                <a:cubicBezTo>
                  <a:pt x="7520" y="1201"/>
                  <a:pt x="7578" y="963"/>
                  <a:pt x="7635" y="721"/>
                </a:cubicBezTo>
                <a:lnTo>
                  <a:pt x="8029" y="0"/>
                </a:lnTo>
                <a:cubicBezTo>
                  <a:pt x="8095" y="242"/>
                  <a:pt x="8161" y="481"/>
                  <a:pt x="8227" y="721"/>
                </a:cubicBezTo>
                <a:lnTo>
                  <a:pt x="8423" y="721"/>
                </a:lnTo>
                <a:lnTo>
                  <a:pt x="8817" y="1442"/>
                </a:lnTo>
                <a:lnTo>
                  <a:pt x="9212" y="2162"/>
                </a:lnTo>
                <a:lnTo>
                  <a:pt x="9803" y="360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82" name="Freeform 22"/>
          <p:cNvSpPr>
            <a:spLocks/>
          </p:cNvSpPr>
          <p:nvPr/>
        </p:nvSpPr>
        <p:spPr bwMode="auto">
          <a:xfrm>
            <a:off x="6237288" y="3106738"/>
            <a:ext cx="354012" cy="341312"/>
          </a:xfrm>
          <a:custGeom>
            <a:avLst/>
            <a:gdLst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853 w 10000"/>
              <a:gd name="connsiteY7" fmla="*/ 8326 h 10000"/>
              <a:gd name="connsiteX8" fmla="*/ 5095 w 10000"/>
              <a:gd name="connsiteY8" fmla="*/ 10000 h 10000"/>
              <a:gd name="connsiteX9" fmla="*/ 4716 w 10000"/>
              <a:gd name="connsiteY9" fmla="*/ 8996 h 10000"/>
              <a:gd name="connsiteX10" fmla="*/ 5284 w 10000"/>
              <a:gd name="connsiteY10" fmla="*/ 7657 h 10000"/>
              <a:gd name="connsiteX11" fmla="*/ 5853 w 10000"/>
              <a:gd name="connsiteY11" fmla="*/ 6318 h 10000"/>
              <a:gd name="connsiteX12" fmla="*/ 6232 w 10000"/>
              <a:gd name="connsiteY12" fmla="*/ 5314 h 10000"/>
              <a:gd name="connsiteX13" fmla="*/ 6611 w 10000"/>
              <a:gd name="connsiteY13" fmla="*/ 4310 h 10000"/>
              <a:gd name="connsiteX14" fmla="*/ 6991 w 10000"/>
              <a:gd name="connsiteY14" fmla="*/ 3682 h 10000"/>
              <a:gd name="connsiteX15" fmla="*/ 7180 w 10000"/>
              <a:gd name="connsiteY15" fmla="*/ 3013 h 10000"/>
              <a:gd name="connsiteX16" fmla="*/ 7180 w 10000"/>
              <a:gd name="connsiteY16" fmla="*/ 2678 h 10000"/>
              <a:gd name="connsiteX17" fmla="*/ 7180 w 10000"/>
              <a:gd name="connsiteY17" fmla="*/ 2678 h 10000"/>
              <a:gd name="connsiteX18" fmla="*/ 6991 w 10000"/>
              <a:gd name="connsiteY18" fmla="*/ 2343 h 10000"/>
              <a:gd name="connsiteX19" fmla="*/ 6801 w 10000"/>
              <a:gd name="connsiteY19" fmla="*/ 2343 h 10000"/>
              <a:gd name="connsiteX20" fmla="*/ 6611 w 10000"/>
              <a:gd name="connsiteY20" fmla="*/ 2343 h 10000"/>
              <a:gd name="connsiteX21" fmla="*/ 6422 w 10000"/>
              <a:gd name="connsiteY21" fmla="*/ 2678 h 10000"/>
              <a:gd name="connsiteX22" fmla="*/ 6232 w 10000"/>
              <a:gd name="connsiteY22" fmla="*/ 2678 h 10000"/>
              <a:gd name="connsiteX23" fmla="*/ 5853 w 10000"/>
              <a:gd name="connsiteY23" fmla="*/ 2678 h 10000"/>
              <a:gd name="connsiteX24" fmla="*/ 5474 w 10000"/>
              <a:gd name="connsiteY24" fmla="*/ 3013 h 10000"/>
              <a:gd name="connsiteX25" fmla="*/ 5095 w 10000"/>
              <a:gd name="connsiteY25" fmla="*/ 3013 h 10000"/>
              <a:gd name="connsiteX26" fmla="*/ 4526 w 10000"/>
              <a:gd name="connsiteY26" fmla="*/ 3347 h 10000"/>
              <a:gd name="connsiteX27" fmla="*/ 3957 w 10000"/>
              <a:gd name="connsiteY27" fmla="*/ 3682 h 10000"/>
              <a:gd name="connsiteX28" fmla="*/ 3389 w 10000"/>
              <a:gd name="connsiteY28" fmla="*/ 4017 h 10000"/>
              <a:gd name="connsiteX29" fmla="*/ 2820 w 10000"/>
              <a:gd name="connsiteY29" fmla="*/ 4017 h 10000"/>
              <a:gd name="connsiteX30" fmla="*/ 2464 w 10000"/>
              <a:gd name="connsiteY30" fmla="*/ 4310 h 10000"/>
              <a:gd name="connsiteX31" fmla="*/ 2085 w 10000"/>
              <a:gd name="connsiteY31" fmla="*/ 4310 h 10000"/>
              <a:gd name="connsiteX32" fmla="*/ 1706 w 10000"/>
              <a:gd name="connsiteY32" fmla="*/ 4644 h 10000"/>
              <a:gd name="connsiteX33" fmla="*/ 1517 w 10000"/>
              <a:gd name="connsiteY33" fmla="*/ 4644 h 10000"/>
              <a:gd name="connsiteX34" fmla="*/ 1327 w 10000"/>
              <a:gd name="connsiteY34" fmla="*/ 4644 h 10000"/>
              <a:gd name="connsiteX35" fmla="*/ 1327 w 10000"/>
              <a:gd name="connsiteY35" fmla="*/ 4644 h 10000"/>
              <a:gd name="connsiteX36" fmla="*/ 1137 w 10000"/>
              <a:gd name="connsiteY36" fmla="*/ 4644 h 10000"/>
              <a:gd name="connsiteX37" fmla="*/ 948 w 10000"/>
              <a:gd name="connsiteY37" fmla="*/ 4644 h 10000"/>
              <a:gd name="connsiteX38" fmla="*/ 758 w 10000"/>
              <a:gd name="connsiteY38" fmla="*/ 4310 h 10000"/>
              <a:gd name="connsiteX39" fmla="*/ 569 w 10000"/>
              <a:gd name="connsiteY39" fmla="*/ 4017 h 10000"/>
              <a:gd name="connsiteX40" fmla="*/ 379 w 10000"/>
              <a:gd name="connsiteY40" fmla="*/ 3682 h 10000"/>
              <a:gd name="connsiteX41" fmla="*/ 190 w 10000"/>
              <a:gd name="connsiteY41" fmla="*/ 3347 h 10000"/>
              <a:gd name="connsiteX42" fmla="*/ 0 w 10000"/>
              <a:gd name="connsiteY42" fmla="*/ 3013 h 10000"/>
              <a:gd name="connsiteX43" fmla="*/ 948 w 10000"/>
              <a:gd name="connsiteY43" fmla="*/ 2678 h 10000"/>
              <a:gd name="connsiteX44" fmla="*/ 1896 w 10000"/>
              <a:gd name="connsiteY44" fmla="*/ 2678 h 10000"/>
              <a:gd name="connsiteX45" fmla="*/ 2464 w 10000"/>
              <a:gd name="connsiteY45" fmla="*/ 2343 h 10000"/>
              <a:gd name="connsiteX46" fmla="*/ 3009 w 10000"/>
              <a:gd name="connsiteY46" fmla="*/ 2343 h 10000"/>
              <a:gd name="connsiteX47" fmla="*/ 3957 w 10000"/>
              <a:gd name="connsiteY47" fmla="*/ 2008 h 10000"/>
              <a:gd name="connsiteX48" fmla="*/ 4905 w 10000"/>
              <a:gd name="connsiteY48" fmla="*/ 1674 h 10000"/>
              <a:gd name="connsiteX49" fmla="*/ 5284 w 10000"/>
              <a:gd name="connsiteY49" fmla="*/ 1674 h 10000"/>
              <a:gd name="connsiteX50" fmla="*/ 5664 w 10000"/>
              <a:gd name="connsiteY50" fmla="*/ 1339 h 10000"/>
              <a:gd name="connsiteX51" fmla="*/ 6043 w 10000"/>
              <a:gd name="connsiteY51" fmla="*/ 1339 h 10000"/>
              <a:gd name="connsiteX52" fmla="*/ 6422 w 10000"/>
              <a:gd name="connsiteY52" fmla="*/ 1004 h 10000"/>
              <a:gd name="connsiteX53" fmla="*/ 6611 w 10000"/>
              <a:gd name="connsiteY53" fmla="*/ 1004 h 10000"/>
              <a:gd name="connsiteX54" fmla="*/ 6801 w 10000"/>
              <a:gd name="connsiteY54" fmla="*/ 669 h 10000"/>
              <a:gd name="connsiteX55" fmla="*/ 6991 w 10000"/>
              <a:gd name="connsiteY55" fmla="*/ 669 h 10000"/>
              <a:gd name="connsiteX56" fmla="*/ 7180 w 10000"/>
              <a:gd name="connsiteY56" fmla="*/ 669 h 10000"/>
              <a:gd name="connsiteX57" fmla="*/ 7346 w 10000"/>
              <a:gd name="connsiteY57" fmla="*/ 335 h 10000"/>
              <a:gd name="connsiteX58" fmla="*/ 7725 w 10000"/>
              <a:gd name="connsiteY58" fmla="*/ 0 h 10000"/>
              <a:gd name="connsiteX59" fmla="*/ 7915 w 10000"/>
              <a:gd name="connsiteY59" fmla="*/ 335 h 10000"/>
              <a:gd name="connsiteX60" fmla="*/ 8104 w 10000"/>
              <a:gd name="connsiteY60" fmla="*/ 335 h 10000"/>
              <a:gd name="connsiteX61" fmla="*/ 8483 w 10000"/>
              <a:gd name="connsiteY61" fmla="*/ 669 h 10000"/>
              <a:gd name="connsiteX62" fmla="*/ 8863 w 10000"/>
              <a:gd name="connsiteY62" fmla="*/ 1004 h 10000"/>
              <a:gd name="connsiteX63" fmla="*/ 9431 w 10000"/>
              <a:gd name="connsiteY63" fmla="*/ 1674 h 10000"/>
              <a:gd name="connsiteX64" fmla="*/ 9621 w 10000"/>
              <a:gd name="connsiteY64" fmla="*/ 2008 h 10000"/>
              <a:gd name="connsiteX65" fmla="*/ 9810 w 10000"/>
              <a:gd name="connsiteY65" fmla="*/ 2343 h 10000"/>
              <a:gd name="connsiteX66" fmla="*/ 10000 w 10000"/>
              <a:gd name="connsiteY66" fmla="*/ 2343 h 10000"/>
              <a:gd name="connsiteX67" fmla="*/ 9810 w 10000"/>
              <a:gd name="connsiteY67" fmla="*/ 2678 h 10000"/>
              <a:gd name="connsiteX68" fmla="*/ 9810 w 10000"/>
              <a:gd name="connsiteY68" fmla="*/ 3013 h 10000"/>
              <a:gd name="connsiteX69" fmla="*/ 9431 w 10000"/>
              <a:gd name="connsiteY69" fmla="*/ 3013 h 10000"/>
              <a:gd name="connsiteX70" fmla="*/ 9242 w 10000"/>
              <a:gd name="connsiteY70" fmla="*/ 3347 h 10000"/>
              <a:gd name="connsiteX71" fmla="*/ 9242 w 10000"/>
              <a:gd name="connsiteY71" fmla="*/ 3347 h 10000"/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853 w 10000"/>
              <a:gd name="connsiteY7" fmla="*/ 8326 h 10000"/>
              <a:gd name="connsiteX8" fmla="*/ 5095 w 10000"/>
              <a:gd name="connsiteY8" fmla="*/ 10000 h 10000"/>
              <a:gd name="connsiteX9" fmla="*/ 4716 w 10000"/>
              <a:gd name="connsiteY9" fmla="*/ 8996 h 10000"/>
              <a:gd name="connsiteX10" fmla="*/ 5284 w 10000"/>
              <a:gd name="connsiteY10" fmla="*/ 7657 h 10000"/>
              <a:gd name="connsiteX11" fmla="*/ 5853 w 10000"/>
              <a:gd name="connsiteY11" fmla="*/ 6318 h 10000"/>
              <a:gd name="connsiteX12" fmla="*/ 6232 w 10000"/>
              <a:gd name="connsiteY12" fmla="*/ 5314 h 10000"/>
              <a:gd name="connsiteX13" fmla="*/ 6611 w 10000"/>
              <a:gd name="connsiteY13" fmla="*/ 4310 h 10000"/>
              <a:gd name="connsiteX14" fmla="*/ 6991 w 10000"/>
              <a:gd name="connsiteY14" fmla="*/ 3682 h 10000"/>
              <a:gd name="connsiteX15" fmla="*/ 7180 w 10000"/>
              <a:gd name="connsiteY15" fmla="*/ 3013 h 10000"/>
              <a:gd name="connsiteX16" fmla="*/ 7180 w 10000"/>
              <a:gd name="connsiteY16" fmla="*/ 2678 h 10000"/>
              <a:gd name="connsiteX17" fmla="*/ 7180 w 10000"/>
              <a:gd name="connsiteY17" fmla="*/ 2678 h 10000"/>
              <a:gd name="connsiteX18" fmla="*/ 6991 w 10000"/>
              <a:gd name="connsiteY18" fmla="*/ 2343 h 10000"/>
              <a:gd name="connsiteX19" fmla="*/ 6801 w 10000"/>
              <a:gd name="connsiteY19" fmla="*/ 2343 h 10000"/>
              <a:gd name="connsiteX20" fmla="*/ 6611 w 10000"/>
              <a:gd name="connsiteY20" fmla="*/ 2343 h 10000"/>
              <a:gd name="connsiteX21" fmla="*/ 6422 w 10000"/>
              <a:gd name="connsiteY21" fmla="*/ 2678 h 10000"/>
              <a:gd name="connsiteX22" fmla="*/ 6232 w 10000"/>
              <a:gd name="connsiteY22" fmla="*/ 2678 h 10000"/>
              <a:gd name="connsiteX23" fmla="*/ 5853 w 10000"/>
              <a:gd name="connsiteY23" fmla="*/ 2678 h 10000"/>
              <a:gd name="connsiteX24" fmla="*/ 5474 w 10000"/>
              <a:gd name="connsiteY24" fmla="*/ 3013 h 10000"/>
              <a:gd name="connsiteX25" fmla="*/ 5095 w 10000"/>
              <a:gd name="connsiteY25" fmla="*/ 3013 h 10000"/>
              <a:gd name="connsiteX26" fmla="*/ 4526 w 10000"/>
              <a:gd name="connsiteY26" fmla="*/ 3347 h 10000"/>
              <a:gd name="connsiteX27" fmla="*/ 3957 w 10000"/>
              <a:gd name="connsiteY27" fmla="*/ 3682 h 10000"/>
              <a:gd name="connsiteX28" fmla="*/ 3389 w 10000"/>
              <a:gd name="connsiteY28" fmla="*/ 4017 h 10000"/>
              <a:gd name="connsiteX29" fmla="*/ 2820 w 10000"/>
              <a:gd name="connsiteY29" fmla="*/ 4017 h 10000"/>
              <a:gd name="connsiteX30" fmla="*/ 2464 w 10000"/>
              <a:gd name="connsiteY30" fmla="*/ 4310 h 10000"/>
              <a:gd name="connsiteX31" fmla="*/ 2085 w 10000"/>
              <a:gd name="connsiteY31" fmla="*/ 4310 h 10000"/>
              <a:gd name="connsiteX32" fmla="*/ 1706 w 10000"/>
              <a:gd name="connsiteY32" fmla="*/ 4644 h 10000"/>
              <a:gd name="connsiteX33" fmla="*/ 1517 w 10000"/>
              <a:gd name="connsiteY33" fmla="*/ 4644 h 10000"/>
              <a:gd name="connsiteX34" fmla="*/ 1327 w 10000"/>
              <a:gd name="connsiteY34" fmla="*/ 4644 h 10000"/>
              <a:gd name="connsiteX35" fmla="*/ 1327 w 10000"/>
              <a:gd name="connsiteY35" fmla="*/ 4644 h 10000"/>
              <a:gd name="connsiteX36" fmla="*/ 1137 w 10000"/>
              <a:gd name="connsiteY36" fmla="*/ 4644 h 10000"/>
              <a:gd name="connsiteX37" fmla="*/ 948 w 10000"/>
              <a:gd name="connsiteY37" fmla="*/ 4644 h 10000"/>
              <a:gd name="connsiteX38" fmla="*/ 758 w 10000"/>
              <a:gd name="connsiteY38" fmla="*/ 4310 h 10000"/>
              <a:gd name="connsiteX39" fmla="*/ 569 w 10000"/>
              <a:gd name="connsiteY39" fmla="*/ 4017 h 10000"/>
              <a:gd name="connsiteX40" fmla="*/ 190 w 10000"/>
              <a:gd name="connsiteY40" fmla="*/ 3347 h 10000"/>
              <a:gd name="connsiteX41" fmla="*/ 0 w 10000"/>
              <a:gd name="connsiteY41" fmla="*/ 3013 h 10000"/>
              <a:gd name="connsiteX42" fmla="*/ 948 w 10000"/>
              <a:gd name="connsiteY42" fmla="*/ 2678 h 10000"/>
              <a:gd name="connsiteX43" fmla="*/ 1896 w 10000"/>
              <a:gd name="connsiteY43" fmla="*/ 2678 h 10000"/>
              <a:gd name="connsiteX44" fmla="*/ 2464 w 10000"/>
              <a:gd name="connsiteY44" fmla="*/ 2343 h 10000"/>
              <a:gd name="connsiteX45" fmla="*/ 3009 w 10000"/>
              <a:gd name="connsiteY45" fmla="*/ 2343 h 10000"/>
              <a:gd name="connsiteX46" fmla="*/ 3957 w 10000"/>
              <a:gd name="connsiteY46" fmla="*/ 2008 h 10000"/>
              <a:gd name="connsiteX47" fmla="*/ 4905 w 10000"/>
              <a:gd name="connsiteY47" fmla="*/ 1674 h 10000"/>
              <a:gd name="connsiteX48" fmla="*/ 5284 w 10000"/>
              <a:gd name="connsiteY48" fmla="*/ 1674 h 10000"/>
              <a:gd name="connsiteX49" fmla="*/ 5664 w 10000"/>
              <a:gd name="connsiteY49" fmla="*/ 1339 h 10000"/>
              <a:gd name="connsiteX50" fmla="*/ 6043 w 10000"/>
              <a:gd name="connsiteY50" fmla="*/ 1339 h 10000"/>
              <a:gd name="connsiteX51" fmla="*/ 6422 w 10000"/>
              <a:gd name="connsiteY51" fmla="*/ 1004 h 10000"/>
              <a:gd name="connsiteX52" fmla="*/ 6611 w 10000"/>
              <a:gd name="connsiteY52" fmla="*/ 1004 h 10000"/>
              <a:gd name="connsiteX53" fmla="*/ 6801 w 10000"/>
              <a:gd name="connsiteY53" fmla="*/ 669 h 10000"/>
              <a:gd name="connsiteX54" fmla="*/ 6991 w 10000"/>
              <a:gd name="connsiteY54" fmla="*/ 669 h 10000"/>
              <a:gd name="connsiteX55" fmla="*/ 7180 w 10000"/>
              <a:gd name="connsiteY55" fmla="*/ 669 h 10000"/>
              <a:gd name="connsiteX56" fmla="*/ 7346 w 10000"/>
              <a:gd name="connsiteY56" fmla="*/ 335 h 10000"/>
              <a:gd name="connsiteX57" fmla="*/ 7725 w 10000"/>
              <a:gd name="connsiteY57" fmla="*/ 0 h 10000"/>
              <a:gd name="connsiteX58" fmla="*/ 7915 w 10000"/>
              <a:gd name="connsiteY58" fmla="*/ 335 h 10000"/>
              <a:gd name="connsiteX59" fmla="*/ 8104 w 10000"/>
              <a:gd name="connsiteY59" fmla="*/ 335 h 10000"/>
              <a:gd name="connsiteX60" fmla="*/ 8483 w 10000"/>
              <a:gd name="connsiteY60" fmla="*/ 669 h 10000"/>
              <a:gd name="connsiteX61" fmla="*/ 8863 w 10000"/>
              <a:gd name="connsiteY61" fmla="*/ 1004 h 10000"/>
              <a:gd name="connsiteX62" fmla="*/ 9431 w 10000"/>
              <a:gd name="connsiteY62" fmla="*/ 1674 h 10000"/>
              <a:gd name="connsiteX63" fmla="*/ 9621 w 10000"/>
              <a:gd name="connsiteY63" fmla="*/ 2008 h 10000"/>
              <a:gd name="connsiteX64" fmla="*/ 9810 w 10000"/>
              <a:gd name="connsiteY64" fmla="*/ 2343 h 10000"/>
              <a:gd name="connsiteX65" fmla="*/ 10000 w 10000"/>
              <a:gd name="connsiteY65" fmla="*/ 2343 h 10000"/>
              <a:gd name="connsiteX66" fmla="*/ 9810 w 10000"/>
              <a:gd name="connsiteY66" fmla="*/ 2678 h 10000"/>
              <a:gd name="connsiteX67" fmla="*/ 9810 w 10000"/>
              <a:gd name="connsiteY67" fmla="*/ 3013 h 10000"/>
              <a:gd name="connsiteX68" fmla="*/ 9431 w 10000"/>
              <a:gd name="connsiteY68" fmla="*/ 3013 h 10000"/>
              <a:gd name="connsiteX69" fmla="*/ 9242 w 10000"/>
              <a:gd name="connsiteY69" fmla="*/ 3347 h 10000"/>
              <a:gd name="connsiteX70" fmla="*/ 9242 w 10000"/>
              <a:gd name="connsiteY70" fmla="*/ 3347 h 10000"/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853 w 10000"/>
              <a:gd name="connsiteY7" fmla="*/ 8326 h 10000"/>
              <a:gd name="connsiteX8" fmla="*/ 5095 w 10000"/>
              <a:gd name="connsiteY8" fmla="*/ 10000 h 10000"/>
              <a:gd name="connsiteX9" fmla="*/ 4716 w 10000"/>
              <a:gd name="connsiteY9" fmla="*/ 8996 h 10000"/>
              <a:gd name="connsiteX10" fmla="*/ 5284 w 10000"/>
              <a:gd name="connsiteY10" fmla="*/ 7657 h 10000"/>
              <a:gd name="connsiteX11" fmla="*/ 5853 w 10000"/>
              <a:gd name="connsiteY11" fmla="*/ 6318 h 10000"/>
              <a:gd name="connsiteX12" fmla="*/ 6232 w 10000"/>
              <a:gd name="connsiteY12" fmla="*/ 5314 h 10000"/>
              <a:gd name="connsiteX13" fmla="*/ 6611 w 10000"/>
              <a:gd name="connsiteY13" fmla="*/ 4310 h 10000"/>
              <a:gd name="connsiteX14" fmla="*/ 6991 w 10000"/>
              <a:gd name="connsiteY14" fmla="*/ 3682 h 10000"/>
              <a:gd name="connsiteX15" fmla="*/ 7180 w 10000"/>
              <a:gd name="connsiteY15" fmla="*/ 3013 h 10000"/>
              <a:gd name="connsiteX16" fmla="*/ 7180 w 10000"/>
              <a:gd name="connsiteY16" fmla="*/ 2678 h 10000"/>
              <a:gd name="connsiteX17" fmla="*/ 7180 w 10000"/>
              <a:gd name="connsiteY17" fmla="*/ 2678 h 10000"/>
              <a:gd name="connsiteX18" fmla="*/ 6991 w 10000"/>
              <a:gd name="connsiteY18" fmla="*/ 2343 h 10000"/>
              <a:gd name="connsiteX19" fmla="*/ 6801 w 10000"/>
              <a:gd name="connsiteY19" fmla="*/ 2343 h 10000"/>
              <a:gd name="connsiteX20" fmla="*/ 6611 w 10000"/>
              <a:gd name="connsiteY20" fmla="*/ 2343 h 10000"/>
              <a:gd name="connsiteX21" fmla="*/ 6422 w 10000"/>
              <a:gd name="connsiteY21" fmla="*/ 2678 h 10000"/>
              <a:gd name="connsiteX22" fmla="*/ 6232 w 10000"/>
              <a:gd name="connsiteY22" fmla="*/ 2678 h 10000"/>
              <a:gd name="connsiteX23" fmla="*/ 5853 w 10000"/>
              <a:gd name="connsiteY23" fmla="*/ 2678 h 10000"/>
              <a:gd name="connsiteX24" fmla="*/ 5474 w 10000"/>
              <a:gd name="connsiteY24" fmla="*/ 3013 h 10000"/>
              <a:gd name="connsiteX25" fmla="*/ 5095 w 10000"/>
              <a:gd name="connsiteY25" fmla="*/ 3013 h 10000"/>
              <a:gd name="connsiteX26" fmla="*/ 4526 w 10000"/>
              <a:gd name="connsiteY26" fmla="*/ 3347 h 10000"/>
              <a:gd name="connsiteX27" fmla="*/ 3957 w 10000"/>
              <a:gd name="connsiteY27" fmla="*/ 3682 h 10000"/>
              <a:gd name="connsiteX28" fmla="*/ 3389 w 10000"/>
              <a:gd name="connsiteY28" fmla="*/ 4017 h 10000"/>
              <a:gd name="connsiteX29" fmla="*/ 2820 w 10000"/>
              <a:gd name="connsiteY29" fmla="*/ 4017 h 10000"/>
              <a:gd name="connsiteX30" fmla="*/ 2464 w 10000"/>
              <a:gd name="connsiteY30" fmla="*/ 4310 h 10000"/>
              <a:gd name="connsiteX31" fmla="*/ 2085 w 10000"/>
              <a:gd name="connsiteY31" fmla="*/ 4310 h 10000"/>
              <a:gd name="connsiteX32" fmla="*/ 1706 w 10000"/>
              <a:gd name="connsiteY32" fmla="*/ 4644 h 10000"/>
              <a:gd name="connsiteX33" fmla="*/ 1517 w 10000"/>
              <a:gd name="connsiteY33" fmla="*/ 4644 h 10000"/>
              <a:gd name="connsiteX34" fmla="*/ 1327 w 10000"/>
              <a:gd name="connsiteY34" fmla="*/ 4644 h 10000"/>
              <a:gd name="connsiteX35" fmla="*/ 1327 w 10000"/>
              <a:gd name="connsiteY35" fmla="*/ 4644 h 10000"/>
              <a:gd name="connsiteX36" fmla="*/ 1137 w 10000"/>
              <a:gd name="connsiteY36" fmla="*/ 4644 h 10000"/>
              <a:gd name="connsiteX37" fmla="*/ 948 w 10000"/>
              <a:gd name="connsiteY37" fmla="*/ 4644 h 10000"/>
              <a:gd name="connsiteX38" fmla="*/ 758 w 10000"/>
              <a:gd name="connsiteY38" fmla="*/ 4310 h 10000"/>
              <a:gd name="connsiteX39" fmla="*/ 190 w 10000"/>
              <a:gd name="connsiteY39" fmla="*/ 3347 h 10000"/>
              <a:gd name="connsiteX40" fmla="*/ 0 w 10000"/>
              <a:gd name="connsiteY40" fmla="*/ 3013 h 10000"/>
              <a:gd name="connsiteX41" fmla="*/ 948 w 10000"/>
              <a:gd name="connsiteY41" fmla="*/ 2678 h 10000"/>
              <a:gd name="connsiteX42" fmla="*/ 1896 w 10000"/>
              <a:gd name="connsiteY42" fmla="*/ 2678 h 10000"/>
              <a:gd name="connsiteX43" fmla="*/ 2464 w 10000"/>
              <a:gd name="connsiteY43" fmla="*/ 2343 h 10000"/>
              <a:gd name="connsiteX44" fmla="*/ 3009 w 10000"/>
              <a:gd name="connsiteY44" fmla="*/ 2343 h 10000"/>
              <a:gd name="connsiteX45" fmla="*/ 3957 w 10000"/>
              <a:gd name="connsiteY45" fmla="*/ 2008 h 10000"/>
              <a:gd name="connsiteX46" fmla="*/ 4905 w 10000"/>
              <a:gd name="connsiteY46" fmla="*/ 1674 h 10000"/>
              <a:gd name="connsiteX47" fmla="*/ 5284 w 10000"/>
              <a:gd name="connsiteY47" fmla="*/ 1674 h 10000"/>
              <a:gd name="connsiteX48" fmla="*/ 5664 w 10000"/>
              <a:gd name="connsiteY48" fmla="*/ 1339 h 10000"/>
              <a:gd name="connsiteX49" fmla="*/ 6043 w 10000"/>
              <a:gd name="connsiteY49" fmla="*/ 1339 h 10000"/>
              <a:gd name="connsiteX50" fmla="*/ 6422 w 10000"/>
              <a:gd name="connsiteY50" fmla="*/ 1004 h 10000"/>
              <a:gd name="connsiteX51" fmla="*/ 6611 w 10000"/>
              <a:gd name="connsiteY51" fmla="*/ 1004 h 10000"/>
              <a:gd name="connsiteX52" fmla="*/ 6801 w 10000"/>
              <a:gd name="connsiteY52" fmla="*/ 669 h 10000"/>
              <a:gd name="connsiteX53" fmla="*/ 6991 w 10000"/>
              <a:gd name="connsiteY53" fmla="*/ 669 h 10000"/>
              <a:gd name="connsiteX54" fmla="*/ 7180 w 10000"/>
              <a:gd name="connsiteY54" fmla="*/ 669 h 10000"/>
              <a:gd name="connsiteX55" fmla="*/ 7346 w 10000"/>
              <a:gd name="connsiteY55" fmla="*/ 335 h 10000"/>
              <a:gd name="connsiteX56" fmla="*/ 7725 w 10000"/>
              <a:gd name="connsiteY56" fmla="*/ 0 h 10000"/>
              <a:gd name="connsiteX57" fmla="*/ 7915 w 10000"/>
              <a:gd name="connsiteY57" fmla="*/ 335 h 10000"/>
              <a:gd name="connsiteX58" fmla="*/ 8104 w 10000"/>
              <a:gd name="connsiteY58" fmla="*/ 335 h 10000"/>
              <a:gd name="connsiteX59" fmla="*/ 8483 w 10000"/>
              <a:gd name="connsiteY59" fmla="*/ 669 h 10000"/>
              <a:gd name="connsiteX60" fmla="*/ 8863 w 10000"/>
              <a:gd name="connsiteY60" fmla="*/ 1004 h 10000"/>
              <a:gd name="connsiteX61" fmla="*/ 9431 w 10000"/>
              <a:gd name="connsiteY61" fmla="*/ 1674 h 10000"/>
              <a:gd name="connsiteX62" fmla="*/ 9621 w 10000"/>
              <a:gd name="connsiteY62" fmla="*/ 2008 h 10000"/>
              <a:gd name="connsiteX63" fmla="*/ 9810 w 10000"/>
              <a:gd name="connsiteY63" fmla="*/ 2343 h 10000"/>
              <a:gd name="connsiteX64" fmla="*/ 10000 w 10000"/>
              <a:gd name="connsiteY64" fmla="*/ 2343 h 10000"/>
              <a:gd name="connsiteX65" fmla="*/ 9810 w 10000"/>
              <a:gd name="connsiteY65" fmla="*/ 2678 h 10000"/>
              <a:gd name="connsiteX66" fmla="*/ 9810 w 10000"/>
              <a:gd name="connsiteY66" fmla="*/ 3013 h 10000"/>
              <a:gd name="connsiteX67" fmla="*/ 9431 w 10000"/>
              <a:gd name="connsiteY67" fmla="*/ 3013 h 10000"/>
              <a:gd name="connsiteX68" fmla="*/ 9242 w 10000"/>
              <a:gd name="connsiteY68" fmla="*/ 3347 h 10000"/>
              <a:gd name="connsiteX69" fmla="*/ 9242 w 10000"/>
              <a:gd name="connsiteY69" fmla="*/ 3347 h 10000"/>
              <a:gd name="connsiteX0" fmla="*/ 9052 w 9810"/>
              <a:gd name="connsiteY0" fmla="*/ 3347 h 10000"/>
              <a:gd name="connsiteX1" fmla="*/ 8862 w 9810"/>
              <a:gd name="connsiteY1" fmla="*/ 3682 h 10000"/>
              <a:gd name="connsiteX2" fmla="*/ 8483 w 9810"/>
              <a:gd name="connsiteY2" fmla="*/ 4017 h 10000"/>
              <a:gd name="connsiteX3" fmla="*/ 8104 w 9810"/>
              <a:gd name="connsiteY3" fmla="*/ 4310 h 10000"/>
              <a:gd name="connsiteX4" fmla="*/ 7535 w 9810"/>
              <a:gd name="connsiteY4" fmla="*/ 5314 h 10000"/>
              <a:gd name="connsiteX5" fmla="*/ 6990 w 9810"/>
              <a:gd name="connsiteY5" fmla="*/ 5983 h 10000"/>
              <a:gd name="connsiteX6" fmla="*/ 6421 w 9810"/>
              <a:gd name="connsiteY6" fmla="*/ 6987 h 10000"/>
              <a:gd name="connsiteX7" fmla="*/ 5663 w 9810"/>
              <a:gd name="connsiteY7" fmla="*/ 8326 h 10000"/>
              <a:gd name="connsiteX8" fmla="*/ 4905 w 9810"/>
              <a:gd name="connsiteY8" fmla="*/ 10000 h 10000"/>
              <a:gd name="connsiteX9" fmla="*/ 4526 w 9810"/>
              <a:gd name="connsiteY9" fmla="*/ 8996 h 10000"/>
              <a:gd name="connsiteX10" fmla="*/ 5094 w 9810"/>
              <a:gd name="connsiteY10" fmla="*/ 7657 h 10000"/>
              <a:gd name="connsiteX11" fmla="*/ 5663 w 9810"/>
              <a:gd name="connsiteY11" fmla="*/ 6318 h 10000"/>
              <a:gd name="connsiteX12" fmla="*/ 6042 w 9810"/>
              <a:gd name="connsiteY12" fmla="*/ 5314 h 10000"/>
              <a:gd name="connsiteX13" fmla="*/ 6421 w 9810"/>
              <a:gd name="connsiteY13" fmla="*/ 4310 h 10000"/>
              <a:gd name="connsiteX14" fmla="*/ 6801 w 9810"/>
              <a:gd name="connsiteY14" fmla="*/ 3682 h 10000"/>
              <a:gd name="connsiteX15" fmla="*/ 6990 w 9810"/>
              <a:gd name="connsiteY15" fmla="*/ 3013 h 10000"/>
              <a:gd name="connsiteX16" fmla="*/ 6990 w 9810"/>
              <a:gd name="connsiteY16" fmla="*/ 2678 h 10000"/>
              <a:gd name="connsiteX17" fmla="*/ 6990 w 9810"/>
              <a:gd name="connsiteY17" fmla="*/ 2678 h 10000"/>
              <a:gd name="connsiteX18" fmla="*/ 6801 w 9810"/>
              <a:gd name="connsiteY18" fmla="*/ 2343 h 10000"/>
              <a:gd name="connsiteX19" fmla="*/ 6611 w 9810"/>
              <a:gd name="connsiteY19" fmla="*/ 2343 h 10000"/>
              <a:gd name="connsiteX20" fmla="*/ 6421 w 9810"/>
              <a:gd name="connsiteY20" fmla="*/ 2343 h 10000"/>
              <a:gd name="connsiteX21" fmla="*/ 6232 w 9810"/>
              <a:gd name="connsiteY21" fmla="*/ 2678 h 10000"/>
              <a:gd name="connsiteX22" fmla="*/ 6042 w 9810"/>
              <a:gd name="connsiteY22" fmla="*/ 2678 h 10000"/>
              <a:gd name="connsiteX23" fmla="*/ 5663 w 9810"/>
              <a:gd name="connsiteY23" fmla="*/ 2678 h 10000"/>
              <a:gd name="connsiteX24" fmla="*/ 5284 w 9810"/>
              <a:gd name="connsiteY24" fmla="*/ 3013 h 10000"/>
              <a:gd name="connsiteX25" fmla="*/ 4905 w 9810"/>
              <a:gd name="connsiteY25" fmla="*/ 3013 h 10000"/>
              <a:gd name="connsiteX26" fmla="*/ 4336 w 9810"/>
              <a:gd name="connsiteY26" fmla="*/ 3347 h 10000"/>
              <a:gd name="connsiteX27" fmla="*/ 3767 w 9810"/>
              <a:gd name="connsiteY27" fmla="*/ 3682 h 10000"/>
              <a:gd name="connsiteX28" fmla="*/ 3199 w 9810"/>
              <a:gd name="connsiteY28" fmla="*/ 4017 h 10000"/>
              <a:gd name="connsiteX29" fmla="*/ 2630 w 9810"/>
              <a:gd name="connsiteY29" fmla="*/ 4017 h 10000"/>
              <a:gd name="connsiteX30" fmla="*/ 2274 w 9810"/>
              <a:gd name="connsiteY30" fmla="*/ 4310 h 10000"/>
              <a:gd name="connsiteX31" fmla="*/ 1895 w 9810"/>
              <a:gd name="connsiteY31" fmla="*/ 4310 h 10000"/>
              <a:gd name="connsiteX32" fmla="*/ 1516 w 9810"/>
              <a:gd name="connsiteY32" fmla="*/ 4644 h 10000"/>
              <a:gd name="connsiteX33" fmla="*/ 1327 w 9810"/>
              <a:gd name="connsiteY33" fmla="*/ 4644 h 10000"/>
              <a:gd name="connsiteX34" fmla="*/ 1137 w 9810"/>
              <a:gd name="connsiteY34" fmla="*/ 4644 h 10000"/>
              <a:gd name="connsiteX35" fmla="*/ 1137 w 9810"/>
              <a:gd name="connsiteY35" fmla="*/ 4644 h 10000"/>
              <a:gd name="connsiteX36" fmla="*/ 947 w 9810"/>
              <a:gd name="connsiteY36" fmla="*/ 4644 h 10000"/>
              <a:gd name="connsiteX37" fmla="*/ 758 w 9810"/>
              <a:gd name="connsiteY37" fmla="*/ 4644 h 10000"/>
              <a:gd name="connsiteX38" fmla="*/ 568 w 9810"/>
              <a:gd name="connsiteY38" fmla="*/ 4310 h 10000"/>
              <a:gd name="connsiteX39" fmla="*/ 0 w 9810"/>
              <a:gd name="connsiteY39" fmla="*/ 3347 h 10000"/>
              <a:gd name="connsiteX40" fmla="*/ 758 w 9810"/>
              <a:gd name="connsiteY40" fmla="*/ 2678 h 10000"/>
              <a:gd name="connsiteX41" fmla="*/ 1706 w 9810"/>
              <a:gd name="connsiteY41" fmla="*/ 2678 h 10000"/>
              <a:gd name="connsiteX42" fmla="*/ 2274 w 9810"/>
              <a:gd name="connsiteY42" fmla="*/ 2343 h 10000"/>
              <a:gd name="connsiteX43" fmla="*/ 2819 w 9810"/>
              <a:gd name="connsiteY43" fmla="*/ 2343 h 10000"/>
              <a:gd name="connsiteX44" fmla="*/ 3767 w 9810"/>
              <a:gd name="connsiteY44" fmla="*/ 2008 h 10000"/>
              <a:gd name="connsiteX45" fmla="*/ 4715 w 9810"/>
              <a:gd name="connsiteY45" fmla="*/ 1674 h 10000"/>
              <a:gd name="connsiteX46" fmla="*/ 5094 w 9810"/>
              <a:gd name="connsiteY46" fmla="*/ 1674 h 10000"/>
              <a:gd name="connsiteX47" fmla="*/ 5474 w 9810"/>
              <a:gd name="connsiteY47" fmla="*/ 1339 h 10000"/>
              <a:gd name="connsiteX48" fmla="*/ 5853 w 9810"/>
              <a:gd name="connsiteY48" fmla="*/ 1339 h 10000"/>
              <a:gd name="connsiteX49" fmla="*/ 6232 w 9810"/>
              <a:gd name="connsiteY49" fmla="*/ 1004 h 10000"/>
              <a:gd name="connsiteX50" fmla="*/ 6421 w 9810"/>
              <a:gd name="connsiteY50" fmla="*/ 1004 h 10000"/>
              <a:gd name="connsiteX51" fmla="*/ 6611 w 9810"/>
              <a:gd name="connsiteY51" fmla="*/ 669 h 10000"/>
              <a:gd name="connsiteX52" fmla="*/ 6801 w 9810"/>
              <a:gd name="connsiteY52" fmla="*/ 669 h 10000"/>
              <a:gd name="connsiteX53" fmla="*/ 6990 w 9810"/>
              <a:gd name="connsiteY53" fmla="*/ 669 h 10000"/>
              <a:gd name="connsiteX54" fmla="*/ 7156 w 9810"/>
              <a:gd name="connsiteY54" fmla="*/ 335 h 10000"/>
              <a:gd name="connsiteX55" fmla="*/ 7535 w 9810"/>
              <a:gd name="connsiteY55" fmla="*/ 0 h 10000"/>
              <a:gd name="connsiteX56" fmla="*/ 7725 w 9810"/>
              <a:gd name="connsiteY56" fmla="*/ 335 h 10000"/>
              <a:gd name="connsiteX57" fmla="*/ 7914 w 9810"/>
              <a:gd name="connsiteY57" fmla="*/ 335 h 10000"/>
              <a:gd name="connsiteX58" fmla="*/ 8293 w 9810"/>
              <a:gd name="connsiteY58" fmla="*/ 669 h 10000"/>
              <a:gd name="connsiteX59" fmla="*/ 8673 w 9810"/>
              <a:gd name="connsiteY59" fmla="*/ 1004 h 10000"/>
              <a:gd name="connsiteX60" fmla="*/ 9241 w 9810"/>
              <a:gd name="connsiteY60" fmla="*/ 1674 h 10000"/>
              <a:gd name="connsiteX61" fmla="*/ 9431 w 9810"/>
              <a:gd name="connsiteY61" fmla="*/ 2008 h 10000"/>
              <a:gd name="connsiteX62" fmla="*/ 9620 w 9810"/>
              <a:gd name="connsiteY62" fmla="*/ 2343 h 10000"/>
              <a:gd name="connsiteX63" fmla="*/ 9810 w 9810"/>
              <a:gd name="connsiteY63" fmla="*/ 2343 h 10000"/>
              <a:gd name="connsiteX64" fmla="*/ 9620 w 9810"/>
              <a:gd name="connsiteY64" fmla="*/ 2678 h 10000"/>
              <a:gd name="connsiteX65" fmla="*/ 9620 w 9810"/>
              <a:gd name="connsiteY65" fmla="*/ 3013 h 10000"/>
              <a:gd name="connsiteX66" fmla="*/ 9241 w 9810"/>
              <a:gd name="connsiteY66" fmla="*/ 3013 h 10000"/>
              <a:gd name="connsiteX67" fmla="*/ 9052 w 9810"/>
              <a:gd name="connsiteY67" fmla="*/ 3347 h 10000"/>
              <a:gd name="connsiteX68" fmla="*/ 9052 w 9810"/>
              <a:gd name="connsiteY68" fmla="*/ 3347 h 10000"/>
              <a:gd name="connsiteX0" fmla="*/ 8648 w 9421"/>
              <a:gd name="connsiteY0" fmla="*/ 3347 h 10000"/>
              <a:gd name="connsiteX1" fmla="*/ 8455 w 9421"/>
              <a:gd name="connsiteY1" fmla="*/ 3682 h 10000"/>
              <a:gd name="connsiteX2" fmla="*/ 8068 w 9421"/>
              <a:gd name="connsiteY2" fmla="*/ 4017 h 10000"/>
              <a:gd name="connsiteX3" fmla="*/ 7682 w 9421"/>
              <a:gd name="connsiteY3" fmla="*/ 4310 h 10000"/>
              <a:gd name="connsiteX4" fmla="*/ 7102 w 9421"/>
              <a:gd name="connsiteY4" fmla="*/ 5314 h 10000"/>
              <a:gd name="connsiteX5" fmla="*/ 6546 w 9421"/>
              <a:gd name="connsiteY5" fmla="*/ 5983 h 10000"/>
              <a:gd name="connsiteX6" fmla="*/ 5966 w 9421"/>
              <a:gd name="connsiteY6" fmla="*/ 6987 h 10000"/>
              <a:gd name="connsiteX7" fmla="*/ 5194 w 9421"/>
              <a:gd name="connsiteY7" fmla="*/ 8326 h 10000"/>
              <a:gd name="connsiteX8" fmla="*/ 4421 w 9421"/>
              <a:gd name="connsiteY8" fmla="*/ 10000 h 10000"/>
              <a:gd name="connsiteX9" fmla="*/ 4035 w 9421"/>
              <a:gd name="connsiteY9" fmla="*/ 8996 h 10000"/>
              <a:gd name="connsiteX10" fmla="*/ 4614 w 9421"/>
              <a:gd name="connsiteY10" fmla="*/ 7657 h 10000"/>
              <a:gd name="connsiteX11" fmla="*/ 5194 w 9421"/>
              <a:gd name="connsiteY11" fmla="*/ 6318 h 10000"/>
              <a:gd name="connsiteX12" fmla="*/ 5580 w 9421"/>
              <a:gd name="connsiteY12" fmla="*/ 5314 h 10000"/>
              <a:gd name="connsiteX13" fmla="*/ 5966 w 9421"/>
              <a:gd name="connsiteY13" fmla="*/ 4310 h 10000"/>
              <a:gd name="connsiteX14" fmla="*/ 6354 w 9421"/>
              <a:gd name="connsiteY14" fmla="*/ 3682 h 10000"/>
              <a:gd name="connsiteX15" fmla="*/ 6546 w 9421"/>
              <a:gd name="connsiteY15" fmla="*/ 3013 h 10000"/>
              <a:gd name="connsiteX16" fmla="*/ 6546 w 9421"/>
              <a:gd name="connsiteY16" fmla="*/ 2678 h 10000"/>
              <a:gd name="connsiteX17" fmla="*/ 6546 w 9421"/>
              <a:gd name="connsiteY17" fmla="*/ 2678 h 10000"/>
              <a:gd name="connsiteX18" fmla="*/ 6354 w 9421"/>
              <a:gd name="connsiteY18" fmla="*/ 2343 h 10000"/>
              <a:gd name="connsiteX19" fmla="*/ 6160 w 9421"/>
              <a:gd name="connsiteY19" fmla="*/ 2343 h 10000"/>
              <a:gd name="connsiteX20" fmla="*/ 5966 w 9421"/>
              <a:gd name="connsiteY20" fmla="*/ 2343 h 10000"/>
              <a:gd name="connsiteX21" fmla="*/ 5774 w 9421"/>
              <a:gd name="connsiteY21" fmla="*/ 2678 h 10000"/>
              <a:gd name="connsiteX22" fmla="*/ 5580 w 9421"/>
              <a:gd name="connsiteY22" fmla="*/ 2678 h 10000"/>
              <a:gd name="connsiteX23" fmla="*/ 5194 w 9421"/>
              <a:gd name="connsiteY23" fmla="*/ 2678 h 10000"/>
              <a:gd name="connsiteX24" fmla="*/ 4807 w 9421"/>
              <a:gd name="connsiteY24" fmla="*/ 3013 h 10000"/>
              <a:gd name="connsiteX25" fmla="*/ 4421 w 9421"/>
              <a:gd name="connsiteY25" fmla="*/ 3013 h 10000"/>
              <a:gd name="connsiteX26" fmla="*/ 3841 w 9421"/>
              <a:gd name="connsiteY26" fmla="*/ 3347 h 10000"/>
              <a:gd name="connsiteX27" fmla="*/ 3261 w 9421"/>
              <a:gd name="connsiteY27" fmla="*/ 3682 h 10000"/>
              <a:gd name="connsiteX28" fmla="*/ 2682 w 9421"/>
              <a:gd name="connsiteY28" fmla="*/ 4017 h 10000"/>
              <a:gd name="connsiteX29" fmla="*/ 2102 w 9421"/>
              <a:gd name="connsiteY29" fmla="*/ 4017 h 10000"/>
              <a:gd name="connsiteX30" fmla="*/ 1739 w 9421"/>
              <a:gd name="connsiteY30" fmla="*/ 4310 h 10000"/>
              <a:gd name="connsiteX31" fmla="*/ 1353 w 9421"/>
              <a:gd name="connsiteY31" fmla="*/ 4310 h 10000"/>
              <a:gd name="connsiteX32" fmla="*/ 966 w 9421"/>
              <a:gd name="connsiteY32" fmla="*/ 4644 h 10000"/>
              <a:gd name="connsiteX33" fmla="*/ 774 w 9421"/>
              <a:gd name="connsiteY33" fmla="*/ 4644 h 10000"/>
              <a:gd name="connsiteX34" fmla="*/ 580 w 9421"/>
              <a:gd name="connsiteY34" fmla="*/ 4644 h 10000"/>
              <a:gd name="connsiteX35" fmla="*/ 580 w 9421"/>
              <a:gd name="connsiteY35" fmla="*/ 4644 h 10000"/>
              <a:gd name="connsiteX36" fmla="*/ 386 w 9421"/>
              <a:gd name="connsiteY36" fmla="*/ 4644 h 10000"/>
              <a:gd name="connsiteX37" fmla="*/ 194 w 9421"/>
              <a:gd name="connsiteY37" fmla="*/ 4644 h 10000"/>
              <a:gd name="connsiteX38" fmla="*/ 0 w 9421"/>
              <a:gd name="connsiteY38" fmla="*/ 4310 h 10000"/>
              <a:gd name="connsiteX39" fmla="*/ 194 w 9421"/>
              <a:gd name="connsiteY39" fmla="*/ 2678 h 10000"/>
              <a:gd name="connsiteX40" fmla="*/ 1160 w 9421"/>
              <a:gd name="connsiteY40" fmla="*/ 2678 h 10000"/>
              <a:gd name="connsiteX41" fmla="*/ 1739 w 9421"/>
              <a:gd name="connsiteY41" fmla="*/ 2343 h 10000"/>
              <a:gd name="connsiteX42" fmla="*/ 2295 w 9421"/>
              <a:gd name="connsiteY42" fmla="*/ 2343 h 10000"/>
              <a:gd name="connsiteX43" fmla="*/ 3261 w 9421"/>
              <a:gd name="connsiteY43" fmla="*/ 2008 h 10000"/>
              <a:gd name="connsiteX44" fmla="*/ 4227 w 9421"/>
              <a:gd name="connsiteY44" fmla="*/ 1674 h 10000"/>
              <a:gd name="connsiteX45" fmla="*/ 4614 w 9421"/>
              <a:gd name="connsiteY45" fmla="*/ 1674 h 10000"/>
              <a:gd name="connsiteX46" fmla="*/ 5001 w 9421"/>
              <a:gd name="connsiteY46" fmla="*/ 1339 h 10000"/>
              <a:gd name="connsiteX47" fmla="*/ 5387 w 9421"/>
              <a:gd name="connsiteY47" fmla="*/ 1339 h 10000"/>
              <a:gd name="connsiteX48" fmla="*/ 5774 w 9421"/>
              <a:gd name="connsiteY48" fmla="*/ 1004 h 10000"/>
              <a:gd name="connsiteX49" fmla="*/ 5966 w 9421"/>
              <a:gd name="connsiteY49" fmla="*/ 1004 h 10000"/>
              <a:gd name="connsiteX50" fmla="*/ 6160 w 9421"/>
              <a:gd name="connsiteY50" fmla="*/ 669 h 10000"/>
              <a:gd name="connsiteX51" fmla="*/ 6354 w 9421"/>
              <a:gd name="connsiteY51" fmla="*/ 669 h 10000"/>
              <a:gd name="connsiteX52" fmla="*/ 6546 w 9421"/>
              <a:gd name="connsiteY52" fmla="*/ 669 h 10000"/>
              <a:gd name="connsiteX53" fmla="*/ 6716 w 9421"/>
              <a:gd name="connsiteY53" fmla="*/ 335 h 10000"/>
              <a:gd name="connsiteX54" fmla="*/ 7102 w 9421"/>
              <a:gd name="connsiteY54" fmla="*/ 0 h 10000"/>
              <a:gd name="connsiteX55" fmla="*/ 7296 w 9421"/>
              <a:gd name="connsiteY55" fmla="*/ 335 h 10000"/>
              <a:gd name="connsiteX56" fmla="*/ 7488 w 9421"/>
              <a:gd name="connsiteY56" fmla="*/ 335 h 10000"/>
              <a:gd name="connsiteX57" fmla="*/ 7875 w 9421"/>
              <a:gd name="connsiteY57" fmla="*/ 669 h 10000"/>
              <a:gd name="connsiteX58" fmla="*/ 8262 w 9421"/>
              <a:gd name="connsiteY58" fmla="*/ 1004 h 10000"/>
              <a:gd name="connsiteX59" fmla="*/ 8841 w 9421"/>
              <a:gd name="connsiteY59" fmla="*/ 1674 h 10000"/>
              <a:gd name="connsiteX60" fmla="*/ 9035 w 9421"/>
              <a:gd name="connsiteY60" fmla="*/ 2008 h 10000"/>
              <a:gd name="connsiteX61" fmla="*/ 9227 w 9421"/>
              <a:gd name="connsiteY61" fmla="*/ 2343 h 10000"/>
              <a:gd name="connsiteX62" fmla="*/ 9421 w 9421"/>
              <a:gd name="connsiteY62" fmla="*/ 2343 h 10000"/>
              <a:gd name="connsiteX63" fmla="*/ 9227 w 9421"/>
              <a:gd name="connsiteY63" fmla="*/ 2678 h 10000"/>
              <a:gd name="connsiteX64" fmla="*/ 9227 w 9421"/>
              <a:gd name="connsiteY64" fmla="*/ 3013 h 10000"/>
              <a:gd name="connsiteX65" fmla="*/ 8841 w 9421"/>
              <a:gd name="connsiteY65" fmla="*/ 3013 h 10000"/>
              <a:gd name="connsiteX66" fmla="*/ 8648 w 9421"/>
              <a:gd name="connsiteY66" fmla="*/ 3347 h 10000"/>
              <a:gd name="connsiteX67" fmla="*/ 8648 w 9421"/>
              <a:gd name="connsiteY67" fmla="*/ 3347 h 10000"/>
              <a:gd name="connsiteX0" fmla="*/ 9144 w 9965"/>
              <a:gd name="connsiteY0" fmla="*/ 3347 h 10000"/>
              <a:gd name="connsiteX1" fmla="*/ 8940 w 9965"/>
              <a:gd name="connsiteY1" fmla="*/ 3682 h 10000"/>
              <a:gd name="connsiteX2" fmla="*/ 8529 w 9965"/>
              <a:gd name="connsiteY2" fmla="*/ 4017 h 10000"/>
              <a:gd name="connsiteX3" fmla="*/ 8119 w 9965"/>
              <a:gd name="connsiteY3" fmla="*/ 4310 h 10000"/>
              <a:gd name="connsiteX4" fmla="*/ 7503 w 9965"/>
              <a:gd name="connsiteY4" fmla="*/ 5314 h 10000"/>
              <a:gd name="connsiteX5" fmla="*/ 6913 w 9965"/>
              <a:gd name="connsiteY5" fmla="*/ 5983 h 10000"/>
              <a:gd name="connsiteX6" fmla="*/ 6298 w 9965"/>
              <a:gd name="connsiteY6" fmla="*/ 6987 h 10000"/>
              <a:gd name="connsiteX7" fmla="*/ 5478 w 9965"/>
              <a:gd name="connsiteY7" fmla="*/ 8326 h 10000"/>
              <a:gd name="connsiteX8" fmla="*/ 4658 w 9965"/>
              <a:gd name="connsiteY8" fmla="*/ 10000 h 10000"/>
              <a:gd name="connsiteX9" fmla="*/ 4248 w 9965"/>
              <a:gd name="connsiteY9" fmla="*/ 8996 h 10000"/>
              <a:gd name="connsiteX10" fmla="*/ 4863 w 9965"/>
              <a:gd name="connsiteY10" fmla="*/ 7657 h 10000"/>
              <a:gd name="connsiteX11" fmla="*/ 5478 w 9965"/>
              <a:gd name="connsiteY11" fmla="*/ 6318 h 10000"/>
              <a:gd name="connsiteX12" fmla="*/ 5888 w 9965"/>
              <a:gd name="connsiteY12" fmla="*/ 5314 h 10000"/>
              <a:gd name="connsiteX13" fmla="*/ 6298 w 9965"/>
              <a:gd name="connsiteY13" fmla="*/ 4310 h 10000"/>
              <a:gd name="connsiteX14" fmla="*/ 6710 w 9965"/>
              <a:gd name="connsiteY14" fmla="*/ 3682 h 10000"/>
              <a:gd name="connsiteX15" fmla="*/ 6913 w 9965"/>
              <a:gd name="connsiteY15" fmla="*/ 3013 h 10000"/>
              <a:gd name="connsiteX16" fmla="*/ 6913 w 9965"/>
              <a:gd name="connsiteY16" fmla="*/ 2678 h 10000"/>
              <a:gd name="connsiteX17" fmla="*/ 6913 w 9965"/>
              <a:gd name="connsiteY17" fmla="*/ 2678 h 10000"/>
              <a:gd name="connsiteX18" fmla="*/ 6710 w 9965"/>
              <a:gd name="connsiteY18" fmla="*/ 2343 h 10000"/>
              <a:gd name="connsiteX19" fmla="*/ 6504 w 9965"/>
              <a:gd name="connsiteY19" fmla="*/ 2343 h 10000"/>
              <a:gd name="connsiteX20" fmla="*/ 6298 w 9965"/>
              <a:gd name="connsiteY20" fmla="*/ 2343 h 10000"/>
              <a:gd name="connsiteX21" fmla="*/ 6094 w 9965"/>
              <a:gd name="connsiteY21" fmla="*/ 2678 h 10000"/>
              <a:gd name="connsiteX22" fmla="*/ 5888 w 9965"/>
              <a:gd name="connsiteY22" fmla="*/ 2678 h 10000"/>
              <a:gd name="connsiteX23" fmla="*/ 5478 w 9965"/>
              <a:gd name="connsiteY23" fmla="*/ 2678 h 10000"/>
              <a:gd name="connsiteX24" fmla="*/ 5067 w 9965"/>
              <a:gd name="connsiteY24" fmla="*/ 3013 h 10000"/>
              <a:gd name="connsiteX25" fmla="*/ 4658 w 9965"/>
              <a:gd name="connsiteY25" fmla="*/ 3013 h 10000"/>
              <a:gd name="connsiteX26" fmla="*/ 4042 w 9965"/>
              <a:gd name="connsiteY26" fmla="*/ 3347 h 10000"/>
              <a:gd name="connsiteX27" fmla="*/ 3426 w 9965"/>
              <a:gd name="connsiteY27" fmla="*/ 3682 h 10000"/>
              <a:gd name="connsiteX28" fmla="*/ 2812 w 9965"/>
              <a:gd name="connsiteY28" fmla="*/ 4017 h 10000"/>
              <a:gd name="connsiteX29" fmla="*/ 2196 w 9965"/>
              <a:gd name="connsiteY29" fmla="*/ 4017 h 10000"/>
              <a:gd name="connsiteX30" fmla="*/ 1811 w 9965"/>
              <a:gd name="connsiteY30" fmla="*/ 4310 h 10000"/>
              <a:gd name="connsiteX31" fmla="*/ 1401 w 9965"/>
              <a:gd name="connsiteY31" fmla="*/ 4310 h 10000"/>
              <a:gd name="connsiteX32" fmla="*/ 990 w 9965"/>
              <a:gd name="connsiteY32" fmla="*/ 4644 h 10000"/>
              <a:gd name="connsiteX33" fmla="*/ 787 w 9965"/>
              <a:gd name="connsiteY33" fmla="*/ 4644 h 10000"/>
              <a:gd name="connsiteX34" fmla="*/ 581 w 9965"/>
              <a:gd name="connsiteY34" fmla="*/ 4644 h 10000"/>
              <a:gd name="connsiteX35" fmla="*/ 581 w 9965"/>
              <a:gd name="connsiteY35" fmla="*/ 4644 h 10000"/>
              <a:gd name="connsiteX36" fmla="*/ 375 w 9965"/>
              <a:gd name="connsiteY36" fmla="*/ 4644 h 10000"/>
              <a:gd name="connsiteX37" fmla="*/ 171 w 9965"/>
              <a:gd name="connsiteY37" fmla="*/ 4644 h 10000"/>
              <a:gd name="connsiteX38" fmla="*/ 171 w 9965"/>
              <a:gd name="connsiteY38" fmla="*/ 2678 h 10000"/>
              <a:gd name="connsiteX39" fmla="*/ 1196 w 9965"/>
              <a:gd name="connsiteY39" fmla="*/ 2678 h 10000"/>
              <a:gd name="connsiteX40" fmla="*/ 1811 w 9965"/>
              <a:gd name="connsiteY40" fmla="*/ 2343 h 10000"/>
              <a:gd name="connsiteX41" fmla="*/ 2401 w 9965"/>
              <a:gd name="connsiteY41" fmla="*/ 2343 h 10000"/>
              <a:gd name="connsiteX42" fmla="*/ 3426 w 9965"/>
              <a:gd name="connsiteY42" fmla="*/ 2008 h 10000"/>
              <a:gd name="connsiteX43" fmla="*/ 4452 w 9965"/>
              <a:gd name="connsiteY43" fmla="*/ 1674 h 10000"/>
              <a:gd name="connsiteX44" fmla="*/ 4863 w 9965"/>
              <a:gd name="connsiteY44" fmla="*/ 1674 h 10000"/>
              <a:gd name="connsiteX45" fmla="*/ 5273 w 9965"/>
              <a:gd name="connsiteY45" fmla="*/ 1339 h 10000"/>
              <a:gd name="connsiteX46" fmla="*/ 5683 w 9965"/>
              <a:gd name="connsiteY46" fmla="*/ 1339 h 10000"/>
              <a:gd name="connsiteX47" fmla="*/ 6094 w 9965"/>
              <a:gd name="connsiteY47" fmla="*/ 1004 h 10000"/>
              <a:gd name="connsiteX48" fmla="*/ 6298 w 9965"/>
              <a:gd name="connsiteY48" fmla="*/ 1004 h 10000"/>
              <a:gd name="connsiteX49" fmla="*/ 6504 w 9965"/>
              <a:gd name="connsiteY49" fmla="*/ 669 h 10000"/>
              <a:gd name="connsiteX50" fmla="*/ 6710 w 9965"/>
              <a:gd name="connsiteY50" fmla="*/ 669 h 10000"/>
              <a:gd name="connsiteX51" fmla="*/ 6913 w 9965"/>
              <a:gd name="connsiteY51" fmla="*/ 669 h 10000"/>
              <a:gd name="connsiteX52" fmla="*/ 7094 w 9965"/>
              <a:gd name="connsiteY52" fmla="*/ 335 h 10000"/>
              <a:gd name="connsiteX53" fmla="*/ 7503 w 9965"/>
              <a:gd name="connsiteY53" fmla="*/ 0 h 10000"/>
              <a:gd name="connsiteX54" fmla="*/ 7709 w 9965"/>
              <a:gd name="connsiteY54" fmla="*/ 335 h 10000"/>
              <a:gd name="connsiteX55" fmla="*/ 7913 w 9965"/>
              <a:gd name="connsiteY55" fmla="*/ 335 h 10000"/>
              <a:gd name="connsiteX56" fmla="*/ 8324 w 9965"/>
              <a:gd name="connsiteY56" fmla="*/ 669 h 10000"/>
              <a:gd name="connsiteX57" fmla="*/ 8735 w 9965"/>
              <a:gd name="connsiteY57" fmla="*/ 1004 h 10000"/>
              <a:gd name="connsiteX58" fmla="*/ 9349 w 9965"/>
              <a:gd name="connsiteY58" fmla="*/ 1674 h 10000"/>
              <a:gd name="connsiteX59" fmla="*/ 9555 w 9965"/>
              <a:gd name="connsiteY59" fmla="*/ 2008 h 10000"/>
              <a:gd name="connsiteX60" fmla="*/ 9759 w 9965"/>
              <a:gd name="connsiteY60" fmla="*/ 2343 h 10000"/>
              <a:gd name="connsiteX61" fmla="*/ 9965 w 9965"/>
              <a:gd name="connsiteY61" fmla="*/ 2343 h 10000"/>
              <a:gd name="connsiteX62" fmla="*/ 9759 w 9965"/>
              <a:gd name="connsiteY62" fmla="*/ 2678 h 10000"/>
              <a:gd name="connsiteX63" fmla="*/ 9759 w 9965"/>
              <a:gd name="connsiteY63" fmla="*/ 3013 h 10000"/>
              <a:gd name="connsiteX64" fmla="*/ 9349 w 9965"/>
              <a:gd name="connsiteY64" fmla="*/ 3013 h 10000"/>
              <a:gd name="connsiteX65" fmla="*/ 9144 w 9965"/>
              <a:gd name="connsiteY65" fmla="*/ 3347 h 10000"/>
              <a:gd name="connsiteX66" fmla="*/ 9144 w 9965"/>
              <a:gd name="connsiteY66" fmla="*/ 3347 h 10000"/>
              <a:gd name="connsiteX0" fmla="*/ 9004 w 9828"/>
              <a:gd name="connsiteY0" fmla="*/ 3347 h 10000"/>
              <a:gd name="connsiteX1" fmla="*/ 8799 w 9828"/>
              <a:gd name="connsiteY1" fmla="*/ 3682 h 10000"/>
              <a:gd name="connsiteX2" fmla="*/ 8387 w 9828"/>
              <a:gd name="connsiteY2" fmla="*/ 4017 h 10000"/>
              <a:gd name="connsiteX3" fmla="*/ 7976 w 9828"/>
              <a:gd name="connsiteY3" fmla="*/ 4310 h 10000"/>
              <a:gd name="connsiteX4" fmla="*/ 7357 w 9828"/>
              <a:gd name="connsiteY4" fmla="*/ 5314 h 10000"/>
              <a:gd name="connsiteX5" fmla="*/ 6765 w 9828"/>
              <a:gd name="connsiteY5" fmla="*/ 5983 h 10000"/>
              <a:gd name="connsiteX6" fmla="*/ 6148 w 9828"/>
              <a:gd name="connsiteY6" fmla="*/ 6987 h 10000"/>
              <a:gd name="connsiteX7" fmla="*/ 5325 w 9828"/>
              <a:gd name="connsiteY7" fmla="*/ 8326 h 10000"/>
              <a:gd name="connsiteX8" fmla="*/ 4502 w 9828"/>
              <a:gd name="connsiteY8" fmla="*/ 10000 h 10000"/>
              <a:gd name="connsiteX9" fmla="*/ 4091 w 9828"/>
              <a:gd name="connsiteY9" fmla="*/ 8996 h 10000"/>
              <a:gd name="connsiteX10" fmla="*/ 4708 w 9828"/>
              <a:gd name="connsiteY10" fmla="*/ 7657 h 10000"/>
              <a:gd name="connsiteX11" fmla="*/ 5325 w 9828"/>
              <a:gd name="connsiteY11" fmla="*/ 6318 h 10000"/>
              <a:gd name="connsiteX12" fmla="*/ 5737 w 9828"/>
              <a:gd name="connsiteY12" fmla="*/ 5314 h 10000"/>
              <a:gd name="connsiteX13" fmla="*/ 6148 w 9828"/>
              <a:gd name="connsiteY13" fmla="*/ 4310 h 10000"/>
              <a:gd name="connsiteX14" fmla="*/ 6562 w 9828"/>
              <a:gd name="connsiteY14" fmla="*/ 3682 h 10000"/>
              <a:gd name="connsiteX15" fmla="*/ 6765 w 9828"/>
              <a:gd name="connsiteY15" fmla="*/ 3013 h 10000"/>
              <a:gd name="connsiteX16" fmla="*/ 6765 w 9828"/>
              <a:gd name="connsiteY16" fmla="*/ 2678 h 10000"/>
              <a:gd name="connsiteX17" fmla="*/ 6765 w 9828"/>
              <a:gd name="connsiteY17" fmla="*/ 2678 h 10000"/>
              <a:gd name="connsiteX18" fmla="*/ 6562 w 9828"/>
              <a:gd name="connsiteY18" fmla="*/ 2343 h 10000"/>
              <a:gd name="connsiteX19" fmla="*/ 6355 w 9828"/>
              <a:gd name="connsiteY19" fmla="*/ 2343 h 10000"/>
              <a:gd name="connsiteX20" fmla="*/ 6148 w 9828"/>
              <a:gd name="connsiteY20" fmla="*/ 2343 h 10000"/>
              <a:gd name="connsiteX21" fmla="*/ 5943 w 9828"/>
              <a:gd name="connsiteY21" fmla="*/ 2678 h 10000"/>
              <a:gd name="connsiteX22" fmla="*/ 5737 w 9828"/>
              <a:gd name="connsiteY22" fmla="*/ 2678 h 10000"/>
              <a:gd name="connsiteX23" fmla="*/ 5325 w 9828"/>
              <a:gd name="connsiteY23" fmla="*/ 2678 h 10000"/>
              <a:gd name="connsiteX24" fmla="*/ 4913 w 9828"/>
              <a:gd name="connsiteY24" fmla="*/ 3013 h 10000"/>
              <a:gd name="connsiteX25" fmla="*/ 4502 w 9828"/>
              <a:gd name="connsiteY25" fmla="*/ 3013 h 10000"/>
              <a:gd name="connsiteX26" fmla="*/ 3884 w 9828"/>
              <a:gd name="connsiteY26" fmla="*/ 3347 h 10000"/>
              <a:gd name="connsiteX27" fmla="*/ 3266 w 9828"/>
              <a:gd name="connsiteY27" fmla="*/ 3682 h 10000"/>
              <a:gd name="connsiteX28" fmla="*/ 2650 w 9828"/>
              <a:gd name="connsiteY28" fmla="*/ 4017 h 10000"/>
              <a:gd name="connsiteX29" fmla="*/ 2032 w 9828"/>
              <a:gd name="connsiteY29" fmla="*/ 4017 h 10000"/>
              <a:gd name="connsiteX30" fmla="*/ 1645 w 9828"/>
              <a:gd name="connsiteY30" fmla="*/ 4310 h 10000"/>
              <a:gd name="connsiteX31" fmla="*/ 1234 w 9828"/>
              <a:gd name="connsiteY31" fmla="*/ 4310 h 10000"/>
              <a:gd name="connsiteX32" fmla="*/ 821 w 9828"/>
              <a:gd name="connsiteY32" fmla="*/ 4644 h 10000"/>
              <a:gd name="connsiteX33" fmla="*/ 618 w 9828"/>
              <a:gd name="connsiteY33" fmla="*/ 4644 h 10000"/>
              <a:gd name="connsiteX34" fmla="*/ 411 w 9828"/>
              <a:gd name="connsiteY34" fmla="*/ 4644 h 10000"/>
              <a:gd name="connsiteX35" fmla="*/ 411 w 9828"/>
              <a:gd name="connsiteY35" fmla="*/ 4644 h 10000"/>
              <a:gd name="connsiteX36" fmla="*/ 204 w 9828"/>
              <a:gd name="connsiteY36" fmla="*/ 4644 h 10000"/>
              <a:gd name="connsiteX37" fmla="*/ 0 w 9828"/>
              <a:gd name="connsiteY37" fmla="*/ 2678 h 10000"/>
              <a:gd name="connsiteX38" fmla="*/ 1028 w 9828"/>
              <a:gd name="connsiteY38" fmla="*/ 2678 h 10000"/>
              <a:gd name="connsiteX39" fmla="*/ 1645 w 9828"/>
              <a:gd name="connsiteY39" fmla="*/ 2343 h 10000"/>
              <a:gd name="connsiteX40" fmla="*/ 2237 w 9828"/>
              <a:gd name="connsiteY40" fmla="*/ 2343 h 10000"/>
              <a:gd name="connsiteX41" fmla="*/ 3266 w 9828"/>
              <a:gd name="connsiteY41" fmla="*/ 2008 h 10000"/>
              <a:gd name="connsiteX42" fmla="*/ 4296 w 9828"/>
              <a:gd name="connsiteY42" fmla="*/ 1674 h 10000"/>
              <a:gd name="connsiteX43" fmla="*/ 4708 w 9828"/>
              <a:gd name="connsiteY43" fmla="*/ 1674 h 10000"/>
              <a:gd name="connsiteX44" fmla="*/ 5120 w 9828"/>
              <a:gd name="connsiteY44" fmla="*/ 1339 h 10000"/>
              <a:gd name="connsiteX45" fmla="*/ 5531 w 9828"/>
              <a:gd name="connsiteY45" fmla="*/ 1339 h 10000"/>
              <a:gd name="connsiteX46" fmla="*/ 5943 w 9828"/>
              <a:gd name="connsiteY46" fmla="*/ 1004 h 10000"/>
              <a:gd name="connsiteX47" fmla="*/ 6148 w 9828"/>
              <a:gd name="connsiteY47" fmla="*/ 1004 h 10000"/>
              <a:gd name="connsiteX48" fmla="*/ 6355 w 9828"/>
              <a:gd name="connsiteY48" fmla="*/ 669 h 10000"/>
              <a:gd name="connsiteX49" fmla="*/ 6562 w 9828"/>
              <a:gd name="connsiteY49" fmla="*/ 669 h 10000"/>
              <a:gd name="connsiteX50" fmla="*/ 6765 w 9828"/>
              <a:gd name="connsiteY50" fmla="*/ 669 h 10000"/>
              <a:gd name="connsiteX51" fmla="*/ 6947 w 9828"/>
              <a:gd name="connsiteY51" fmla="*/ 335 h 10000"/>
              <a:gd name="connsiteX52" fmla="*/ 7357 w 9828"/>
              <a:gd name="connsiteY52" fmla="*/ 0 h 10000"/>
              <a:gd name="connsiteX53" fmla="*/ 7564 w 9828"/>
              <a:gd name="connsiteY53" fmla="*/ 335 h 10000"/>
              <a:gd name="connsiteX54" fmla="*/ 7769 w 9828"/>
              <a:gd name="connsiteY54" fmla="*/ 335 h 10000"/>
              <a:gd name="connsiteX55" fmla="*/ 8181 w 9828"/>
              <a:gd name="connsiteY55" fmla="*/ 669 h 10000"/>
              <a:gd name="connsiteX56" fmla="*/ 8594 w 9828"/>
              <a:gd name="connsiteY56" fmla="*/ 1004 h 10000"/>
              <a:gd name="connsiteX57" fmla="*/ 9210 w 9828"/>
              <a:gd name="connsiteY57" fmla="*/ 1674 h 10000"/>
              <a:gd name="connsiteX58" fmla="*/ 9417 w 9828"/>
              <a:gd name="connsiteY58" fmla="*/ 2008 h 10000"/>
              <a:gd name="connsiteX59" fmla="*/ 9621 w 9828"/>
              <a:gd name="connsiteY59" fmla="*/ 2343 h 10000"/>
              <a:gd name="connsiteX60" fmla="*/ 9828 w 9828"/>
              <a:gd name="connsiteY60" fmla="*/ 2343 h 10000"/>
              <a:gd name="connsiteX61" fmla="*/ 9621 w 9828"/>
              <a:gd name="connsiteY61" fmla="*/ 2678 h 10000"/>
              <a:gd name="connsiteX62" fmla="*/ 9621 w 9828"/>
              <a:gd name="connsiteY62" fmla="*/ 3013 h 10000"/>
              <a:gd name="connsiteX63" fmla="*/ 9210 w 9828"/>
              <a:gd name="connsiteY63" fmla="*/ 3013 h 10000"/>
              <a:gd name="connsiteX64" fmla="*/ 9004 w 9828"/>
              <a:gd name="connsiteY64" fmla="*/ 3347 h 10000"/>
              <a:gd name="connsiteX65" fmla="*/ 9004 w 9828"/>
              <a:gd name="connsiteY65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629 w 10000"/>
              <a:gd name="connsiteY33" fmla="*/ 4644 h 10000"/>
              <a:gd name="connsiteX34" fmla="*/ 418 w 10000"/>
              <a:gd name="connsiteY34" fmla="*/ 4644 h 10000"/>
              <a:gd name="connsiteX35" fmla="*/ 208 w 10000"/>
              <a:gd name="connsiteY35" fmla="*/ 4644 h 10000"/>
              <a:gd name="connsiteX36" fmla="*/ 0 w 10000"/>
              <a:gd name="connsiteY36" fmla="*/ 2678 h 10000"/>
              <a:gd name="connsiteX37" fmla="*/ 1046 w 10000"/>
              <a:gd name="connsiteY37" fmla="*/ 2678 h 10000"/>
              <a:gd name="connsiteX38" fmla="*/ 1674 w 10000"/>
              <a:gd name="connsiteY38" fmla="*/ 2343 h 10000"/>
              <a:gd name="connsiteX39" fmla="*/ 2276 w 10000"/>
              <a:gd name="connsiteY39" fmla="*/ 2343 h 10000"/>
              <a:gd name="connsiteX40" fmla="*/ 3323 w 10000"/>
              <a:gd name="connsiteY40" fmla="*/ 2008 h 10000"/>
              <a:gd name="connsiteX41" fmla="*/ 4371 w 10000"/>
              <a:gd name="connsiteY41" fmla="*/ 1674 h 10000"/>
              <a:gd name="connsiteX42" fmla="*/ 4790 w 10000"/>
              <a:gd name="connsiteY42" fmla="*/ 1674 h 10000"/>
              <a:gd name="connsiteX43" fmla="*/ 5210 w 10000"/>
              <a:gd name="connsiteY43" fmla="*/ 1339 h 10000"/>
              <a:gd name="connsiteX44" fmla="*/ 5628 w 10000"/>
              <a:gd name="connsiteY44" fmla="*/ 1339 h 10000"/>
              <a:gd name="connsiteX45" fmla="*/ 6047 w 10000"/>
              <a:gd name="connsiteY45" fmla="*/ 1004 h 10000"/>
              <a:gd name="connsiteX46" fmla="*/ 6256 w 10000"/>
              <a:gd name="connsiteY46" fmla="*/ 1004 h 10000"/>
              <a:gd name="connsiteX47" fmla="*/ 6466 w 10000"/>
              <a:gd name="connsiteY47" fmla="*/ 669 h 10000"/>
              <a:gd name="connsiteX48" fmla="*/ 6677 w 10000"/>
              <a:gd name="connsiteY48" fmla="*/ 669 h 10000"/>
              <a:gd name="connsiteX49" fmla="*/ 6883 w 10000"/>
              <a:gd name="connsiteY49" fmla="*/ 669 h 10000"/>
              <a:gd name="connsiteX50" fmla="*/ 7069 w 10000"/>
              <a:gd name="connsiteY50" fmla="*/ 335 h 10000"/>
              <a:gd name="connsiteX51" fmla="*/ 7486 w 10000"/>
              <a:gd name="connsiteY51" fmla="*/ 0 h 10000"/>
              <a:gd name="connsiteX52" fmla="*/ 7696 w 10000"/>
              <a:gd name="connsiteY52" fmla="*/ 335 h 10000"/>
              <a:gd name="connsiteX53" fmla="*/ 7905 w 10000"/>
              <a:gd name="connsiteY53" fmla="*/ 335 h 10000"/>
              <a:gd name="connsiteX54" fmla="*/ 8324 w 10000"/>
              <a:gd name="connsiteY54" fmla="*/ 669 h 10000"/>
              <a:gd name="connsiteX55" fmla="*/ 8744 w 10000"/>
              <a:gd name="connsiteY55" fmla="*/ 1004 h 10000"/>
              <a:gd name="connsiteX56" fmla="*/ 9371 w 10000"/>
              <a:gd name="connsiteY56" fmla="*/ 1674 h 10000"/>
              <a:gd name="connsiteX57" fmla="*/ 9582 w 10000"/>
              <a:gd name="connsiteY57" fmla="*/ 2008 h 10000"/>
              <a:gd name="connsiteX58" fmla="*/ 9789 w 10000"/>
              <a:gd name="connsiteY58" fmla="*/ 2343 h 10000"/>
              <a:gd name="connsiteX59" fmla="*/ 10000 w 10000"/>
              <a:gd name="connsiteY59" fmla="*/ 2343 h 10000"/>
              <a:gd name="connsiteX60" fmla="*/ 9789 w 10000"/>
              <a:gd name="connsiteY60" fmla="*/ 2678 h 10000"/>
              <a:gd name="connsiteX61" fmla="*/ 9789 w 10000"/>
              <a:gd name="connsiteY61" fmla="*/ 3013 h 10000"/>
              <a:gd name="connsiteX62" fmla="*/ 9371 w 10000"/>
              <a:gd name="connsiteY62" fmla="*/ 3013 h 10000"/>
              <a:gd name="connsiteX63" fmla="*/ 9162 w 10000"/>
              <a:gd name="connsiteY63" fmla="*/ 3347 h 10000"/>
              <a:gd name="connsiteX64" fmla="*/ 9162 w 10000"/>
              <a:gd name="connsiteY64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629 w 10000"/>
              <a:gd name="connsiteY33" fmla="*/ 4644 h 10000"/>
              <a:gd name="connsiteX34" fmla="*/ 208 w 10000"/>
              <a:gd name="connsiteY34" fmla="*/ 4644 h 10000"/>
              <a:gd name="connsiteX35" fmla="*/ 0 w 10000"/>
              <a:gd name="connsiteY35" fmla="*/ 2678 h 10000"/>
              <a:gd name="connsiteX36" fmla="*/ 1046 w 10000"/>
              <a:gd name="connsiteY36" fmla="*/ 2678 h 10000"/>
              <a:gd name="connsiteX37" fmla="*/ 1674 w 10000"/>
              <a:gd name="connsiteY37" fmla="*/ 2343 h 10000"/>
              <a:gd name="connsiteX38" fmla="*/ 2276 w 10000"/>
              <a:gd name="connsiteY38" fmla="*/ 2343 h 10000"/>
              <a:gd name="connsiteX39" fmla="*/ 3323 w 10000"/>
              <a:gd name="connsiteY39" fmla="*/ 2008 h 10000"/>
              <a:gd name="connsiteX40" fmla="*/ 4371 w 10000"/>
              <a:gd name="connsiteY40" fmla="*/ 1674 h 10000"/>
              <a:gd name="connsiteX41" fmla="*/ 4790 w 10000"/>
              <a:gd name="connsiteY41" fmla="*/ 1674 h 10000"/>
              <a:gd name="connsiteX42" fmla="*/ 5210 w 10000"/>
              <a:gd name="connsiteY42" fmla="*/ 1339 h 10000"/>
              <a:gd name="connsiteX43" fmla="*/ 5628 w 10000"/>
              <a:gd name="connsiteY43" fmla="*/ 1339 h 10000"/>
              <a:gd name="connsiteX44" fmla="*/ 6047 w 10000"/>
              <a:gd name="connsiteY44" fmla="*/ 1004 h 10000"/>
              <a:gd name="connsiteX45" fmla="*/ 6256 w 10000"/>
              <a:gd name="connsiteY45" fmla="*/ 1004 h 10000"/>
              <a:gd name="connsiteX46" fmla="*/ 6466 w 10000"/>
              <a:gd name="connsiteY46" fmla="*/ 669 h 10000"/>
              <a:gd name="connsiteX47" fmla="*/ 6677 w 10000"/>
              <a:gd name="connsiteY47" fmla="*/ 669 h 10000"/>
              <a:gd name="connsiteX48" fmla="*/ 6883 w 10000"/>
              <a:gd name="connsiteY48" fmla="*/ 669 h 10000"/>
              <a:gd name="connsiteX49" fmla="*/ 7069 w 10000"/>
              <a:gd name="connsiteY49" fmla="*/ 335 h 10000"/>
              <a:gd name="connsiteX50" fmla="*/ 7486 w 10000"/>
              <a:gd name="connsiteY50" fmla="*/ 0 h 10000"/>
              <a:gd name="connsiteX51" fmla="*/ 7696 w 10000"/>
              <a:gd name="connsiteY51" fmla="*/ 335 h 10000"/>
              <a:gd name="connsiteX52" fmla="*/ 7905 w 10000"/>
              <a:gd name="connsiteY52" fmla="*/ 335 h 10000"/>
              <a:gd name="connsiteX53" fmla="*/ 8324 w 10000"/>
              <a:gd name="connsiteY53" fmla="*/ 669 h 10000"/>
              <a:gd name="connsiteX54" fmla="*/ 8744 w 10000"/>
              <a:gd name="connsiteY54" fmla="*/ 1004 h 10000"/>
              <a:gd name="connsiteX55" fmla="*/ 9371 w 10000"/>
              <a:gd name="connsiteY55" fmla="*/ 1674 h 10000"/>
              <a:gd name="connsiteX56" fmla="*/ 9582 w 10000"/>
              <a:gd name="connsiteY56" fmla="*/ 2008 h 10000"/>
              <a:gd name="connsiteX57" fmla="*/ 9789 w 10000"/>
              <a:gd name="connsiteY57" fmla="*/ 2343 h 10000"/>
              <a:gd name="connsiteX58" fmla="*/ 10000 w 10000"/>
              <a:gd name="connsiteY58" fmla="*/ 2343 h 10000"/>
              <a:gd name="connsiteX59" fmla="*/ 9789 w 10000"/>
              <a:gd name="connsiteY59" fmla="*/ 2678 h 10000"/>
              <a:gd name="connsiteX60" fmla="*/ 9789 w 10000"/>
              <a:gd name="connsiteY60" fmla="*/ 3013 h 10000"/>
              <a:gd name="connsiteX61" fmla="*/ 9371 w 10000"/>
              <a:gd name="connsiteY61" fmla="*/ 3013 h 10000"/>
              <a:gd name="connsiteX62" fmla="*/ 9162 w 10000"/>
              <a:gd name="connsiteY62" fmla="*/ 3347 h 10000"/>
              <a:gd name="connsiteX63" fmla="*/ 9162 w 10000"/>
              <a:gd name="connsiteY63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629 w 10000"/>
              <a:gd name="connsiteY33" fmla="*/ 4644 h 10000"/>
              <a:gd name="connsiteX34" fmla="*/ 0 w 10000"/>
              <a:gd name="connsiteY34" fmla="*/ 2678 h 10000"/>
              <a:gd name="connsiteX35" fmla="*/ 1046 w 10000"/>
              <a:gd name="connsiteY35" fmla="*/ 2678 h 10000"/>
              <a:gd name="connsiteX36" fmla="*/ 1674 w 10000"/>
              <a:gd name="connsiteY36" fmla="*/ 2343 h 10000"/>
              <a:gd name="connsiteX37" fmla="*/ 2276 w 10000"/>
              <a:gd name="connsiteY37" fmla="*/ 2343 h 10000"/>
              <a:gd name="connsiteX38" fmla="*/ 3323 w 10000"/>
              <a:gd name="connsiteY38" fmla="*/ 2008 h 10000"/>
              <a:gd name="connsiteX39" fmla="*/ 4371 w 10000"/>
              <a:gd name="connsiteY39" fmla="*/ 1674 h 10000"/>
              <a:gd name="connsiteX40" fmla="*/ 4790 w 10000"/>
              <a:gd name="connsiteY40" fmla="*/ 1674 h 10000"/>
              <a:gd name="connsiteX41" fmla="*/ 5210 w 10000"/>
              <a:gd name="connsiteY41" fmla="*/ 1339 h 10000"/>
              <a:gd name="connsiteX42" fmla="*/ 5628 w 10000"/>
              <a:gd name="connsiteY42" fmla="*/ 1339 h 10000"/>
              <a:gd name="connsiteX43" fmla="*/ 6047 w 10000"/>
              <a:gd name="connsiteY43" fmla="*/ 1004 h 10000"/>
              <a:gd name="connsiteX44" fmla="*/ 6256 w 10000"/>
              <a:gd name="connsiteY44" fmla="*/ 1004 h 10000"/>
              <a:gd name="connsiteX45" fmla="*/ 6466 w 10000"/>
              <a:gd name="connsiteY45" fmla="*/ 669 h 10000"/>
              <a:gd name="connsiteX46" fmla="*/ 6677 w 10000"/>
              <a:gd name="connsiteY46" fmla="*/ 669 h 10000"/>
              <a:gd name="connsiteX47" fmla="*/ 6883 w 10000"/>
              <a:gd name="connsiteY47" fmla="*/ 669 h 10000"/>
              <a:gd name="connsiteX48" fmla="*/ 7069 w 10000"/>
              <a:gd name="connsiteY48" fmla="*/ 335 h 10000"/>
              <a:gd name="connsiteX49" fmla="*/ 7486 w 10000"/>
              <a:gd name="connsiteY49" fmla="*/ 0 h 10000"/>
              <a:gd name="connsiteX50" fmla="*/ 7696 w 10000"/>
              <a:gd name="connsiteY50" fmla="*/ 335 h 10000"/>
              <a:gd name="connsiteX51" fmla="*/ 7905 w 10000"/>
              <a:gd name="connsiteY51" fmla="*/ 335 h 10000"/>
              <a:gd name="connsiteX52" fmla="*/ 8324 w 10000"/>
              <a:gd name="connsiteY52" fmla="*/ 669 h 10000"/>
              <a:gd name="connsiteX53" fmla="*/ 8744 w 10000"/>
              <a:gd name="connsiteY53" fmla="*/ 1004 h 10000"/>
              <a:gd name="connsiteX54" fmla="*/ 9371 w 10000"/>
              <a:gd name="connsiteY54" fmla="*/ 1674 h 10000"/>
              <a:gd name="connsiteX55" fmla="*/ 9582 w 10000"/>
              <a:gd name="connsiteY55" fmla="*/ 2008 h 10000"/>
              <a:gd name="connsiteX56" fmla="*/ 9789 w 10000"/>
              <a:gd name="connsiteY56" fmla="*/ 2343 h 10000"/>
              <a:gd name="connsiteX57" fmla="*/ 10000 w 10000"/>
              <a:gd name="connsiteY57" fmla="*/ 2343 h 10000"/>
              <a:gd name="connsiteX58" fmla="*/ 9789 w 10000"/>
              <a:gd name="connsiteY58" fmla="*/ 2678 h 10000"/>
              <a:gd name="connsiteX59" fmla="*/ 9789 w 10000"/>
              <a:gd name="connsiteY59" fmla="*/ 3013 h 10000"/>
              <a:gd name="connsiteX60" fmla="*/ 9371 w 10000"/>
              <a:gd name="connsiteY60" fmla="*/ 3013 h 10000"/>
              <a:gd name="connsiteX61" fmla="*/ 9162 w 10000"/>
              <a:gd name="connsiteY61" fmla="*/ 3347 h 10000"/>
              <a:gd name="connsiteX62" fmla="*/ 9162 w 10000"/>
              <a:gd name="connsiteY62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0 w 10000"/>
              <a:gd name="connsiteY33" fmla="*/ 2678 h 10000"/>
              <a:gd name="connsiteX34" fmla="*/ 1046 w 10000"/>
              <a:gd name="connsiteY34" fmla="*/ 2678 h 10000"/>
              <a:gd name="connsiteX35" fmla="*/ 1674 w 10000"/>
              <a:gd name="connsiteY35" fmla="*/ 2343 h 10000"/>
              <a:gd name="connsiteX36" fmla="*/ 2276 w 10000"/>
              <a:gd name="connsiteY36" fmla="*/ 2343 h 10000"/>
              <a:gd name="connsiteX37" fmla="*/ 3323 w 10000"/>
              <a:gd name="connsiteY37" fmla="*/ 2008 h 10000"/>
              <a:gd name="connsiteX38" fmla="*/ 4371 w 10000"/>
              <a:gd name="connsiteY38" fmla="*/ 1674 h 10000"/>
              <a:gd name="connsiteX39" fmla="*/ 4790 w 10000"/>
              <a:gd name="connsiteY39" fmla="*/ 1674 h 10000"/>
              <a:gd name="connsiteX40" fmla="*/ 5210 w 10000"/>
              <a:gd name="connsiteY40" fmla="*/ 1339 h 10000"/>
              <a:gd name="connsiteX41" fmla="*/ 5628 w 10000"/>
              <a:gd name="connsiteY41" fmla="*/ 1339 h 10000"/>
              <a:gd name="connsiteX42" fmla="*/ 6047 w 10000"/>
              <a:gd name="connsiteY42" fmla="*/ 1004 h 10000"/>
              <a:gd name="connsiteX43" fmla="*/ 6256 w 10000"/>
              <a:gd name="connsiteY43" fmla="*/ 1004 h 10000"/>
              <a:gd name="connsiteX44" fmla="*/ 6466 w 10000"/>
              <a:gd name="connsiteY44" fmla="*/ 669 h 10000"/>
              <a:gd name="connsiteX45" fmla="*/ 6677 w 10000"/>
              <a:gd name="connsiteY45" fmla="*/ 669 h 10000"/>
              <a:gd name="connsiteX46" fmla="*/ 6883 w 10000"/>
              <a:gd name="connsiteY46" fmla="*/ 669 h 10000"/>
              <a:gd name="connsiteX47" fmla="*/ 7069 w 10000"/>
              <a:gd name="connsiteY47" fmla="*/ 335 h 10000"/>
              <a:gd name="connsiteX48" fmla="*/ 7486 w 10000"/>
              <a:gd name="connsiteY48" fmla="*/ 0 h 10000"/>
              <a:gd name="connsiteX49" fmla="*/ 7696 w 10000"/>
              <a:gd name="connsiteY49" fmla="*/ 335 h 10000"/>
              <a:gd name="connsiteX50" fmla="*/ 7905 w 10000"/>
              <a:gd name="connsiteY50" fmla="*/ 335 h 10000"/>
              <a:gd name="connsiteX51" fmla="*/ 8324 w 10000"/>
              <a:gd name="connsiteY51" fmla="*/ 669 h 10000"/>
              <a:gd name="connsiteX52" fmla="*/ 8744 w 10000"/>
              <a:gd name="connsiteY52" fmla="*/ 1004 h 10000"/>
              <a:gd name="connsiteX53" fmla="*/ 9371 w 10000"/>
              <a:gd name="connsiteY53" fmla="*/ 1674 h 10000"/>
              <a:gd name="connsiteX54" fmla="*/ 9582 w 10000"/>
              <a:gd name="connsiteY54" fmla="*/ 2008 h 10000"/>
              <a:gd name="connsiteX55" fmla="*/ 9789 w 10000"/>
              <a:gd name="connsiteY55" fmla="*/ 2343 h 10000"/>
              <a:gd name="connsiteX56" fmla="*/ 10000 w 10000"/>
              <a:gd name="connsiteY56" fmla="*/ 2343 h 10000"/>
              <a:gd name="connsiteX57" fmla="*/ 9789 w 10000"/>
              <a:gd name="connsiteY57" fmla="*/ 2678 h 10000"/>
              <a:gd name="connsiteX58" fmla="*/ 9789 w 10000"/>
              <a:gd name="connsiteY58" fmla="*/ 3013 h 10000"/>
              <a:gd name="connsiteX59" fmla="*/ 9371 w 10000"/>
              <a:gd name="connsiteY59" fmla="*/ 3013 h 10000"/>
              <a:gd name="connsiteX60" fmla="*/ 9162 w 10000"/>
              <a:gd name="connsiteY60" fmla="*/ 3347 h 10000"/>
              <a:gd name="connsiteX61" fmla="*/ 9162 w 10000"/>
              <a:gd name="connsiteY61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0 w 10000"/>
              <a:gd name="connsiteY32" fmla="*/ 2678 h 10000"/>
              <a:gd name="connsiteX33" fmla="*/ 1046 w 10000"/>
              <a:gd name="connsiteY33" fmla="*/ 2678 h 10000"/>
              <a:gd name="connsiteX34" fmla="*/ 1674 w 10000"/>
              <a:gd name="connsiteY34" fmla="*/ 2343 h 10000"/>
              <a:gd name="connsiteX35" fmla="*/ 2276 w 10000"/>
              <a:gd name="connsiteY35" fmla="*/ 2343 h 10000"/>
              <a:gd name="connsiteX36" fmla="*/ 3323 w 10000"/>
              <a:gd name="connsiteY36" fmla="*/ 2008 h 10000"/>
              <a:gd name="connsiteX37" fmla="*/ 4371 w 10000"/>
              <a:gd name="connsiteY37" fmla="*/ 1674 h 10000"/>
              <a:gd name="connsiteX38" fmla="*/ 4790 w 10000"/>
              <a:gd name="connsiteY38" fmla="*/ 1674 h 10000"/>
              <a:gd name="connsiteX39" fmla="*/ 5210 w 10000"/>
              <a:gd name="connsiteY39" fmla="*/ 1339 h 10000"/>
              <a:gd name="connsiteX40" fmla="*/ 5628 w 10000"/>
              <a:gd name="connsiteY40" fmla="*/ 1339 h 10000"/>
              <a:gd name="connsiteX41" fmla="*/ 6047 w 10000"/>
              <a:gd name="connsiteY41" fmla="*/ 1004 h 10000"/>
              <a:gd name="connsiteX42" fmla="*/ 6256 w 10000"/>
              <a:gd name="connsiteY42" fmla="*/ 1004 h 10000"/>
              <a:gd name="connsiteX43" fmla="*/ 6466 w 10000"/>
              <a:gd name="connsiteY43" fmla="*/ 669 h 10000"/>
              <a:gd name="connsiteX44" fmla="*/ 6677 w 10000"/>
              <a:gd name="connsiteY44" fmla="*/ 669 h 10000"/>
              <a:gd name="connsiteX45" fmla="*/ 6883 w 10000"/>
              <a:gd name="connsiteY45" fmla="*/ 669 h 10000"/>
              <a:gd name="connsiteX46" fmla="*/ 7069 w 10000"/>
              <a:gd name="connsiteY46" fmla="*/ 335 h 10000"/>
              <a:gd name="connsiteX47" fmla="*/ 7486 w 10000"/>
              <a:gd name="connsiteY47" fmla="*/ 0 h 10000"/>
              <a:gd name="connsiteX48" fmla="*/ 7696 w 10000"/>
              <a:gd name="connsiteY48" fmla="*/ 335 h 10000"/>
              <a:gd name="connsiteX49" fmla="*/ 7905 w 10000"/>
              <a:gd name="connsiteY49" fmla="*/ 335 h 10000"/>
              <a:gd name="connsiteX50" fmla="*/ 8324 w 10000"/>
              <a:gd name="connsiteY50" fmla="*/ 669 h 10000"/>
              <a:gd name="connsiteX51" fmla="*/ 8744 w 10000"/>
              <a:gd name="connsiteY51" fmla="*/ 1004 h 10000"/>
              <a:gd name="connsiteX52" fmla="*/ 9371 w 10000"/>
              <a:gd name="connsiteY52" fmla="*/ 1674 h 10000"/>
              <a:gd name="connsiteX53" fmla="*/ 9582 w 10000"/>
              <a:gd name="connsiteY53" fmla="*/ 2008 h 10000"/>
              <a:gd name="connsiteX54" fmla="*/ 9789 w 10000"/>
              <a:gd name="connsiteY54" fmla="*/ 2343 h 10000"/>
              <a:gd name="connsiteX55" fmla="*/ 10000 w 10000"/>
              <a:gd name="connsiteY55" fmla="*/ 2343 h 10000"/>
              <a:gd name="connsiteX56" fmla="*/ 9789 w 10000"/>
              <a:gd name="connsiteY56" fmla="*/ 2678 h 10000"/>
              <a:gd name="connsiteX57" fmla="*/ 9789 w 10000"/>
              <a:gd name="connsiteY57" fmla="*/ 3013 h 10000"/>
              <a:gd name="connsiteX58" fmla="*/ 9371 w 10000"/>
              <a:gd name="connsiteY58" fmla="*/ 3013 h 10000"/>
              <a:gd name="connsiteX59" fmla="*/ 9162 w 10000"/>
              <a:gd name="connsiteY59" fmla="*/ 3347 h 10000"/>
              <a:gd name="connsiteX60" fmla="*/ 9162 w 10000"/>
              <a:gd name="connsiteY60" fmla="*/ 3347 h 10000"/>
              <a:gd name="connsiteX0" fmla="*/ 8116 w 8954"/>
              <a:gd name="connsiteY0" fmla="*/ 3347 h 10000"/>
              <a:gd name="connsiteX1" fmla="*/ 7907 w 8954"/>
              <a:gd name="connsiteY1" fmla="*/ 3682 h 10000"/>
              <a:gd name="connsiteX2" fmla="*/ 7488 w 8954"/>
              <a:gd name="connsiteY2" fmla="*/ 4017 h 10000"/>
              <a:gd name="connsiteX3" fmla="*/ 7070 w 8954"/>
              <a:gd name="connsiteY3" fmla="*/ 4310 h 10000"/>
              <a:gd name="connsiteX4" fmla="*/ 6440 w 8954"/>
              <a:gd name="connsiteY4" fmla="*/ 5314 h 10000"/>
              <a:gd name="connsiteX5" fmla="*/ 5837 w 8954"/>
              <a:gd name="connsiteY5" fmla="*/ 5983 h 10000"/>
              <a:gd name="connsiteX6" fmla="*/ 5210 w 8954"/>
              <a:gd name="connsiteY6" fmla="*/ 6987 h 10000"/>
              <a:gd name="connsiteX7" fmla="*/ 4372 w 8954"/>
              <a:gd name="connsiteY7" fmla="*/ 8326 h 10000"/>
              <a:gd name="connsiteX8" fmla="*/ 3535 w 8954"/>
              <a:gd name="connsiteY8" fmla="*/ 10000 h 10000"/>
              <a:gd name="connsiteX9" fmla="*/ 3117 w 8954"/>
              <a:gd name="connsiteY9" fmla="*/ 8996 h 10000"/>
              <a:gd name="connsiteX10" fmla="*/ 3744 w 8954"/>
              <a:gd name="connsiteY10" fmla="*/ 7657 h 10000"/>
              <a:gd name="connsiteX11" fmla="*/ 4372 w 8954"/>
              <a:gd name="connsiteY11" fmla="*/ 6318 h 10000"/>
              <a:gd name="connsiteX12" fmla="*/ 4791 w 8954"/>
              <a:gd name="connsiteY12" fmla="*/ 5314 h 10000"/>
              <a:gd name="connsiteX13" fmla="*/ 5210 w 8954"/>
              <a:gd name="connsiteY13" fmla="*/ 4310 h 10000"/>
              <a:gd name="connsiteX14" fmla="*/ 5631 w 8954"/>
              <a:gd name="connsiteY14" fmla="*/ 3682 h 10000"/>
              <a:gd name="connsiteX15" fmla="*/ 5837 w 8954"/>
              <a:gd name="connsiteY15" fmla="*/ 3013 h 10000"/>
              <a:gd name="connsiteX16" fmla="*/ 5837 w 8954"/>
              <a:gd name="connsiteY16" fmla="*/ 2678 h 10000"/>
              <a:gd name="connsiteX17" fmla="*/ 5837 w 8954"/>
              <a:gd name="connsiteY17" fmla="*/ 2678 h 10000"/>
              <a:gd name="connsiteX18" fmla="*/ 5631 w 8954"/>
              <a:gd name="connsiteY18" fmla="*/ 2343 h 10000"/>
              <a:gd name="connsiteX19" fmla="*/ 5420 w 8954"/>
              <a:gd name="connsiteY19" fmla="*/ 2343 h 10000"/>
              <a:gd name="connsiteX20" fmla="*/ 5210 w 8954"/>
              <a:gd name="connsiteY20" fmla="*/ 2343 h 10000"/>
              <a:gd name="connsiteX21" fmla="*/ 5001 w 8954"/>
              <a:gd name="connsiteY21" fmla="*/ 2678 h 10000"/>
              <a:gd name="connsiteX22" fmla="*/ 4791 w 8954"/>
              <a:gd name="connsiteY22" fmla="*/ 2678 h 10000"/>
              <a:gd name="connsiteX23" fmla="*/ 4372 w 8954"/>
              <a:gd name="connsiteY23" fmla="*/ 2678 h 10000"/>
              <a:gd name="connsiteX24" fmla="*/ 3953 w 8954"/>
              <a:gd name="connsiteY24" fmla="*/ 3013 h 10000"/>
              <a:gd name="connsiteX25" fmla="*/ 3535 w 8954"/>
              <a:gd name="connsiteY25" fmla="*/ 3013 h 10000"/>
              <a:gd name="connsiteX26" fmla="*/ 2906 w 8954"/>
              <a:gd name="connsiteY26" fmla="*/ 3347 h 10000"/>
              <a:gd name="connsiteX27" fmla="*/ 2277 w 8954"/>
              <a:gd name="connsiteY27" fmla="*/ 3682 h 10000"/>
              <a:gd name="connsiteX28" fmla="*/ 1650 w 8954"/>
              <a:gd name="connsiteY28" fmla="*/ 4017 h 10000"/>
              <a:gd name="connsiteX29" fmla="*/ 1022 w 8954"/>
              <a:gd name="connsiteY29" fmla="*/ 4017 h 10000"/>
              <a:gd name="connsiteX30" fmla="*/ 628 w 8954"/>
              <a:gd name="connsiteY30" fmla="*/ 4310 h 10000"/>
              <a:gd name="connsiteX31" fmla="*/ 210 w 8954"/>
              <a:gd name="connsiteY31" fmla="*/ 4310 h 10000"/>
              <a:gd name="connsiteX32" fmla="*/ 0 w 8954"/>
              <a:gd name="connsiteY32" fmla="*/ 2678 h 10000"/>
              <a:gd name="connsiteX33" fmla="*/ 628 w 8954"/>
              <a:gd name="connsiteY33" fmla="*/ 2343 h 10000"/>
              <a:gd name="connsiteX34" fmla="*/ 1230 w 8954"/>
              <a:gd name="connsiteY34" fmla="*/ 2343 h 10000"/>
              <a:gd name="connsiteX35" fmla="*/ 2277 w 8954"/>
              <a:gd name="connsiteY35" fmla="*/ 2008 h 10000"/>
              <a:gd name="connsiteX36" fmla="*/ 3325 w 8954"/>
              <a:gd name="connsiteY36" fmla="*/ 1674 h 10000"/>
              <a:gd name="connsiteX37" fmla="*/ 3744 w 8954"/>
              <a:gd name="connsiteY37" fmla="*/ 1674 h 10000"/>
              <a:gd name="connsiteX38" fmla="*/ 4164 w 8954"/>
              <a:gd name="connsiteY38" fmla="*/ 1339 h 10000"/>
              <a:gd name="connsiteX39" fmla="*/ 4582 w 8954"/>
              <a:gd name="connsiteY39" fmla="*/ 1339 h 10000"/>
              <a:gd name="connsiteX40" fmla="*/ 5001 w 8954"/>
              <a:gd name="connsiteY40" fmla="*/ 1004 h 10000"/>
              <a:gd name="connsiteX41" fmla="*/ 5210 w 8954"/>
              <a:gd name="connsiteY41" fmla="*/ 1004 h 10000"/>
              <a:gd name="connsiteX42" fmla="*/ 5420 w 8954"/>
              <a:gd name="connsiteY42" fmla="*/ 669 h 10000"/>
              <a:gd name="connsiteX43" fmla="*/ 5631 w 8954"/>
              <a:gd name="connsiteY43" fmla="*/ 669 h 10000"/>
              <a:gd name="connsiteX44" fmla="*/ 5837 w 8954"/>
              <a:gd name="connsiteY44" fmla="*/ 669 h 10000"/>
              <a:gd name="connsiteX45" fmla="*/ 6023 w 8954"/>
              <a:gd name="connsiteY45" fmla="*/ 335 h 10000"/>
              <a:gd name="connsiteX46" fmla="*/ 6440 w 8954"/>
              <a:gd name="connsiteY46" fmla="*/ 0 h 10000"/>
              <a:gd name="connsiteX47" fmla="*/ 6650 w 8954"/>
              <a:gd name="connsiteY47" fmla="*/ 335 h 10000"/>
              <a:gd name="connsiteX48" fmla="*/ 6859 w 8954"/>
              <a:gd name="connsiteY48" fmla="*/ 335 h 10000"/>
              <a:gd name="connsiteX49" fmla="*/ 7278 w 8954"/>
              <a:gd name="connsiteY49" fmla="*/ 669 h 10000"/>
              <a:gd name="connsiteX50" fmla="*/ 7698 w 8954"/>
              <a:gd name="connsiteY50" fmla="*/ 1004 h 10000"/>
              <a:gd name="connsiteX51" fmla="*/ 8325 w 8954"/>
              <a:gd name="connsiteY51" fmla="*/ 1674 h 10000"/>
              <a:gd name="connsiteX52" fmla="*/ 8536 w 8954"/>
              <a:gd name="connsiteY52" fmla="*/ 2008 h 10000"/>
              <a:gd name="connsiteX53" fmla="*/ 8743 w 8954"/>
              <a:gd name="connsiteY53" fmla="*/ 2343 h 10000"/>
              <a:gd name="connsiteX54" fmla="*/ 8954 w 8954"/>
              <a:gd name="connsiteY54" fmla="*/ 2343 h 10000"/>
              <a:gd name="connsiteX55" fmla="*/ 8743 w 8954"/>
              <a:gd name="connsiteY55" fmla="*/ 2678 h 10000"/>
              <a:gd name="connsiteX56" fmla="*/ 8743 w 8954"/>
              <a:gd name="connsiteY56" fmla="*/ 3013 h 10000"/>
              <a:gd name="connsiteX57" fmla="*/ 8325 w 8954"/>
              <a:gd name="connsiteY57" fmla="*/ 3013 h 10000"/>
              <a:gd name="connsiteX58" fmla="*/ 8116 w 8954"/>
              <a:gd name="connsiteY58" fmla="*/ 3347 h 10000"/>
              <a:gd name="connsiteX59" fmla="*/ 8116 w 8954"/>
              <a:gd name="connsiteY59" fmla="*/ 3347 h 10000"/>
              <a:gd name="connsiteX0" fmla="*/ 8829 w 9765"/>
              <a:gd name="connsiteY0" fmla="*/ 3347 h 10000"/>
              <a:gd name="connsiteX1" fmla="*/ 8596 w 9765"/>
              <a:gd name="connsiteY1" fmla="*/ 3682 h 10000"/>
              <a:gd name="connsiteX2" fmla="*/ 8128 w 9765"/>
              <a:gd name="connsiteY2" fmla="*/ 4017 h 10000"/>
              <a:gd name="connsiteX3" fmla="*/ 7661 w 9765"/>
              <a:gd name="connsiteY3" fmla="*/ 4310 h 10000"/>
              <a:gd name="connsiteX4" fmla="*/ 6957 w 9765"/>
              <a:gd name="connsiteY4" fmla="*/ 5314 h 10000"/>
              <a:gd name="connsiteX5" fmla="*/ 6284 w 9765"/>
              <a:gd name="connsiteY5" fmla="*/ 5983 h 10000"/>
              <a:gd name="connsiteX6" fmla="*/ 5584 w 9765"/>
              <a:gd name="connsiteY6" fmla="*/ 6987 h 10000"/>
              <a:gd name="connsiteX7" fmla="*/ 4648 w 9765"/>
              <a:gd name="connsiteY7" fmla="*/ 8326 h 10000"/>
              <a:gd name="connsiteX8" fmla="*/ 3713 w 9765"/>
              <a:gd name="connsiteY8" fmla="*/ 10000 h 10000"/>
              <a:gd name="connsiteX9" fmla="*/ 3246 w 9765"/>
              <a:gd name="connsiteY9" fmla="*/ 8996 h 10000"/>
              <a:gd name="connsiteX10" fmla="*/ 3946 w 9765"/>
              <a:gd name="connsiteY10" fmla="*/ 7657 h 10000"/>
              <a:gd name="connsiteX11" fmla="*/ 4648 w 9765"/>
              <a:gd name="connsiteY11" fmla="*/ 6318 h 10000"/>
              <a:gd name="connsiteX12" fmla="*/ 5116 w 9765"/>
              <a:gd name="connsiteY12" fmla="*/ 5314 h 10000"/>
              <a:gd name="connsiteX13" fmla="*/ 5584 w 9765"/>
              <a:gd name="connsiteY13" fmla="*/ 4310 h 10000"/>
              <a:gd name="connsiteX14" fmla="*/ 6054 w 9765"/>
              <a:gd name="connsiteY14" fmla="*/ 3682 h 10000"/>
              <a:gd name="connsiteX15" fmla="*/ 6284 w 9765"/>
              <a:gd name="connsiteY15" fmla="*/ 3013 h 10000"/>
              <a:gd name="connsiteX16" fmla="*/ 6284 w 9765"/>
              <a:gd name="connsiteY16" fmla="*/ 2678 h 10000"/>
              <a:gd name="connsiteX17" fmla="*/ 6284 w 9765"/>
              <a:gd name="connsiteY17" fmla="*/ 2678 h 10000"/>
              <a:gd name="connsiteX18" fmla="*/ 6054 w 9765"/>
              <a:gd name="connsiteY18" fmla="*/ 2343 h 10000"/>
              <a:gd name="connsiteX19" fmla="*/ 5818 w 9765"/>
              <a:gd name="connsiteY19" fmla="*/ 2343 h 10000"/>
              <a:gd name="connsiteX20" fmla="*/ 5584 w 9765"/>
              <a:gd name="connsiteY20" fmla="*/ 2343 h 10000"/>
              <a:gd name="connsiteX21" fmla="*/ 5350 w 9765"/>
              <a:gd name="connsiteY21" fmla="*/ 2678 h 10000"/>
              <a:gd name="connsiteX22" fmla="*/ 5116 w 9765"/>
              <a:gd name="connsiteY22" fmla="*/ 2678 h 10000"/>
              <a:gd name="connsiteX23" fmla="*/ 4648 w 9765"/>
              <a:gd name="connsiteY23" fmla="*/ 2678 h 10000"/>
              <a:gd name="connsiteX24" fmla="*/ 4180 w 9765"/>
              <a:gd name="connsiteY24" fmla="*/ 3013 h 10000"/>
              <a:gd name="connsiteX25" fmla="*/ 3713 w 9765"/>
              <a:gd name="connsiteY25" fmla="*/ 3013 h 10000"/>
              <a:gd name="connsiteX26" fmla="*/ 3010 w 9765"/>
              <a:gd name="connsiteY26" fmla="*/ 3347 h 10000"/>
              <a:gd name="connsiteX27" fmla="*/ 2308 w 9765"/>
              <a:gd name="connsiteY27" fmla="*/ 3682 h 10000"/>
              <a:gd name="connsiteX28" fmla="*/ 1608 w 9765"/>
              <a:gd name="connsiteY28" fmla="*/ 4017 h 10000"/>
              <a:gd name="connsiteX29" fmla="*/ 906 w 9765"/>
              <a:gd name="connsiteY29" fmla="*/ 4017 h 10000"/>
              <a:gd name="connsiteX30" fmla="*/ 466 w 9765"/>
              <a:gd name="connsiteY30" fmla="*/ 4310 h 10000"/>
              <a:gd name="connsiteX31" fmla="*/ 0 w 9765"/>
              <a:gd name="connsiteY31" fmla="*/ 4310 h 10000"/>
              <a:gd name="connsiteX32" fmla="*/ 466 w 9765"/>
              <a:gd name="connsiteY32" fmla="*/ 2343 h 10000"/>
              <a:gd name="connsiteX33" fmla="*/ 1139 w 9765"/>
              <a:gd name="connsiteY33" fmla="*/ 2343 h 10000"/>
              <a:gd name="connsiteX34" fmla="*/ 2308 w 9765"/>
              <a:gd name="connsiteY34" fmla="*/ 2008 h 10000"/>
              <a:gd name="connsiteX35" fmla="*/ 3478 w 9765"/>
              <a:gd name="connsiteY35" fmla="*/ 1674 h 10000"/>
              <a:gd name="connsiteX36" fmla="*/ 3946 w 9765"/>
              <a:gd name="connsiteY36" fmla="*/ 1674 h 10000"/>
              <a:gd name="connsiteX37" fmla="*/ 4415 w 9765"/>
              <a:gd name="connsiteY37" fmla="*/ 1339 h 10000"/>
              <a:gd name="connsiteX38" fmla="*/ 4882 w 9765"/>
              <a:gd name="connsiteY38" fmla="*/ 1339 h 10000"/>
              <a:gd name="connsiteX39" fmla="*/ 5350 w 9765"/>
              <a:gd name="connsiteY39" fmla="*/ 1004 h 10000"/>
              <a:gd name="connsiteX40" fmla="*/ 5584 w 9765"/>
              <a:gd name="connsiteY40" fmla="*/ 1004 h 10000"/>
              <a:gd name="connsiteX41" fmla="*/ 5818 w 9765"/>
              <a:gd name="connsiteY41" fmla="*/ 669 h 10000"/>
              <a:gd name="connsiteX42" fmla="*/ 6054 w 9765"/>
              <a:gd name="connsiteY42" fmla="*/ 669 h 10000"/>
              <a:gd name="connsiteX43" fmla="*/ 6284 w 9765"/>
              <a:gd name="connsiteY43" fmla="*/ 669 h 10000"/>
              <a:gd name="connsiteX44" fmla="*/ 6492 w 9765"/>
              <a:gd name="connsiteY44" fmla="*/ 335 h 10000"/>
              <a:gd name="connsiteX45" fmla="*/ 6957 w 9765"/>
              <a:gd name="connsiteY45" fmla="*/ 0 h 10000"/>
              <a:gd name="connsiteX46" fmla="*/ 7192 w 9765"/>
              <a:gd name="connsiteY46" fmla="*/ 335 h 10000"/>
              <a:gd name="connsiteX47" fmla="*/ 7425 w 9765"/>
              <a:gd name="connsiteY47" fmla="*/ 335 h 10000"/>
              <a:gd name="connsiteX48" fmla="*/ 7893 w 9765"/>
              <a:gd name="connsiteY48" fmla="*/ 669 h 10000"/>
              <a:gd name="connsiteX49" fmla="*/ 8362 w 9765"/>
              <a:gd name="connsiteY49" fmla="*/ 1004 h 10000"/>
              <a:gd name="connsiteX50" fmla="*/ 9063 w 9765"/>
              <a:gd name="connsiteY50" fmla="*/ 1674 h 10000"/>
              <a:gd name="connsiteX51" fmla="*/ 9298 w 9765"/>
              <a:gd name="connsiteY51" fmla="*/ 2008 h 10000"/>
              <a:gd name="connsiteX52" fmla="*/ 9529 w 9765"/>
              <a:gd name="connsiteY52" fmla="*/ 2343 h 10000"/>
              <a:gd name="connsiteX53" fmla="*/ 9765 w 9765"/>
              <a:gd name="connsiteY53" fmla="*/ 2343 h 10000"/>
              <a:gd name="connsiteX54" fmla="*/ 9529 w 9765"/>
              <a:gd name="connsiteY54" fmla="*/ 2678 h 10000"/>
              <a:gd name="connsiteX55" fmla="*/ 9529 w 9765"/>
              <a:gd name="connsiteY55" fmla="*/ 3013 h 10000"/>
              <a:gd name="connsiteX56" fmla="*/ 9063 w 9765"/>
              <a:gd name="connsiteY56" fmla="*/ 3013 h 10000"/>
              <a:gd name="connsiteX57" fmla="*/ 8829 w 9765"/>
              <a:gd name="connsiteY57" fmla="*/ 3347 h 10000"/>
              <a:gd name="connsiteX58" fmla="*/ 8829 w 9765"/>
              <a:gd name="connsiteY58" fmla="*/ 3347 h 10000"/>
              <a:gd name="connsiteX0" fmla="*/ 9041 w 10000"/>
              <a:gd name="connsiteY0" fmla="*/ 3347 h 10000"/>
              <a:gd name="connsiteX1" fmla="*/ 8803 w 10000"/>
              <a:gd name="connsiteY1" fmla="*/ 3682 h 10000"/>
              <a:gd name="connsiteX2" fmla="*/ 8324 w 10000"/>
              <a:gd name="connsiteY2" fmla="*/ 4017 h 10000"/>
              <a:gd name="connsiteX3" fmla="*/ 7845 w 10000"/>
              <a:gd name="connsiteY3" fmla="*/ 4310 h 10000"/>
              <a:gd name="connsiteX4" fmla="*/ 7124 w 10000"/>
              <a:gd name="connsiteY4" fmla="*/ 5314 h 10000"/>
              <a:gd name="connsiteX5" fmla="*/ 6435 w 10000"/>
              <a:gd name="connsiteY5" fmla="*/ 5983 h 10000"/>
              <a:gd name="connsiteX6" fmla="*/ 5718 w 10000"/>
              <a:gd name="connsiteY6" fmla="*/ 6987 h 10000"/>
              <a:gd name="connsiteX7" fmla="*/ 4760 w 10000"/>
              <a:gd name="connsiteY7" fmla="*/ 8326 h 10000"/>
              <a:gd name="connsiteX8" fmla="*/ 3802 w 10000"/>
              <a:gd name="connsiteY8" fmla="*/ 10000 h 10000"/>
              <a:gd name="connsiteX9" fmla="*/ 3324 w 10000"/>
              <a:gd name="connsiteY9" fmla="*/ 8996 h 10000"/>
              <a:gd name="connsiteX10" fmla="*/ 4041 w 10000"/>
              <a:gd name="connsiteY10" fmla="*/ 7657 h 10000"/>
              <a:gd name="connsiteX11" fmla="*/ 4760 w 10000"/>
              <a:gd name="connsiteY11" fmla="*/ 6318 h 10000"/>
              <a:gd name="connsiteX12" fmla="*/ 5239 w 10000"/>
              <a:gd name="connsiteY12" fmla="*/ 5314 h 10000"/>
              <a:gd name="connsiteX13" fmla="*/ 5718 w 10000"/>
              <a:gd name="connsiteY13" fmla="*/ 4310 h 10000"/>
              <a:gd name="connsiteX14" fmla="*/ 6200 w 10000"/>
              <a:gd name="connsiteY14" fmla="*/ 3682 h 10000"/>
              <a:gd name="connsiteX15" fmla="*/ 6435 w 10000"/>
              <a:gd name="connsiteY15" fmla="*/ 3013 h 10000"/>
              <a:gd name="connsiteX16" fmla="*/ 6435 w 10000"/>
              <a:gd name="connsiteY16" fmla="*/ 2678 h 10000"/>
              <a:gd name="connsiteX17" fmla="*/ 6435 w 10000"/>
              <a:gd name="connsiteY17" fmla="*/ 2678 h 10000"/>
              <a:gd name="connsiteX18" fmla="*/ 6200 w 10000"/>
              <a:gd name="connsiteY18" fmla="*/ 2343 h 10000"/>
              <a:gd name="connsiteX19" fmla="*/ 5958 w 10000"/>
              <a:gd name="connsiteY19" fmla="*/ 2343 h 10000"/>
              <a:gd name="connsiteX20" fmla="*/ 5718 w 10000"/>
              <a:gd name="connsiteY20" fmla="*/ 2343 h 10000"/>
              <a:gd name="connsiteX21" fmla="*/ 5479 w 10000"/>
              <a:gd name="connsiteY21" fmla="*/ 2678 h 10000"/>
              <a:gd name="connsiteX22" fmla="*/ 5239 w 10000"/>
              <a:gd name="connsiteY22" fmla="*/ 2678 h 10000"/>
              <a:gd name="connsiteX23" fmla="*/ 4760 w 10000"/>
              <a:gd name="connsiteY23" fmla="*/ 2678 h 10000"/>
              <a:gd name="connsiteX24" fmla="*/ 4281 w 10000"/>
              <a:gd name="connsiteY24" fmla="*/ 3013 h 10000"/>
              <a:gd name="connsiteX25" fmla="*/ 3802 w 10000"/>
              <a:gd name="connsiteY25" fmla="*/ 3013 h 10000"/>
              <a:gd name="connsiteX26" fmla="*/ 3082 w 10000"/>
              <a:gd name="connsiteY26" fmla="*/ 3347 h 10000"/>
              <a:gd name="connsiteX27" fmla="*/ 2364 w 10000"/>
              <a:gd name="connsiteY27" fmla="*/ 3682 h 10000"/>
              <a:gd name="connsiteX28" fmla="*/ 1647 w 10000"/>
              <a:gd name="connsiteY28" fmla="*/ 4017 h 10000"/>
              <a:gd name="connsiteX29" fmla="*/ 928 w 10000"/>
              <a:gd name="connsiteY29" fmla="*/ 4017 h 10000"/>
              <a:gd name="connsiteX30" fmla="*/ 477 w 10000"/>
              <a:gd name="connsiteY30" fmla="*/ 4310 h 10000"/>
              <a:gd name="connsiteX31" fmla="*/ 0 w 10000"/>
              <a:gd name="connsiteY31" fmla="*/ 4310 h 10000"/>
              <a:gd name="connsiteX32" fmla="*/ 477 w 10000"/>
              <a:gd name="connsiteY32" fmla="*/ 2343 h 10000"/>
              <a:gd name="connsiteX33" fmla="*/ 2364 w 10000"/>
              <a:gd name="connsiteY33" fmla="*/ 2008 h 10000"/>
              <a:gd name="connsiteX34" fmla="*/ 3562 w 10000"/>
              <a:gd name="connsiteY34" fmla="*/ 1674 h 10000"/>
              <a:gd name="connsiteX35" fmla="*/ 4041 w 10000"/>
              <a:gd name="connsiteY35" fmla="*/ 1674 h 10000"/>
              <a:gd name="connsiteX36" fmla="*/ 4521 w 10000"/>
              <a:gd name="connsiteY36" fmla="*/ 1339 h 10000"/>
              <a:gd name="connsiteX37" fmla="*/ 4999 w 10000"/>
              <a:gd name="connsiteY37" fmla="*/ 1339 h 10000"/>
              <a:gd name="connsiteX38" fmla="*/ 5479 w 10000"/>
              <a:gd name="connsiteY38" fmla="*/ 1004 h 10000"/>
              <a:gd name="connsiteX39" fmla="*/ 5718 w 10000"/>
              <a:gd name="connsiteY39" fmla="*/ 1004 h 10000"/>
              <a:gd name="connsiteX40" fmla="*/ 5958 w 10000"/>
              <a:gd name="connsiteY40" fmla="*/ 669 h 10000"/>
              <a:gd name="connsiteX41" fmla="*/ 6200 w 10000"/>
              <a:gd name="connsiteY41" fmla="*/ 669 h 10000"/>
              <a:gd name="connsiteX42" fmla="*/ 6435 w 10000"/>
              <a:gd name="connsiteY42" fmla="*/ 669 h 10000"/>
              <a:gd name="connsiteX43" fmla="*/ 6648 w 10000"/>
              <a:gd name="connsiteY43" fmla="*/ 335 h 10000"/>
              <a:gd name="connsiteX44" fmla="*/ 7124 w 10000"/>
              <a:gd name="connsiteY44" fmla="*/ 0 h 10000"/>
              <a:gd name="connsiteX45" fmla="*/ 7365 w 10000"/>
              <a:gd name="connsiteY45" fmla="*/ 335 h 10000"/>
              <a:gd name="connsiteX46" fmla="*/ 7604 w 10000"/>
              <a:gd name="connsiteY46" fmla="*/ 335 h 10000"/>
              <a:gd name="connsiteX47" fmla="*/ 8083 w 10000"/>
              <a:gd name="connsiteY47" fmla="*/ 669 h 10000"/>
              <a:gd name="connsiteX48" fmla="*/ 8563 w 10000"/>
              <a:gd name="connsiteY48" fmla="*/ 1004 h 10000"/>
              <a:gd name="connsiteX49" fmla="*/ 9281 w 10000"/>
              <a:gd name="connsiteY49" fmla="*/ 1674 h 10000"/>
              <a:gd name="connsiteX50" fmla="*/ 9522 w 10000"/>
              <a:gd name="connsiteY50" fmla="*/ 2008 h 10000"/>
              <a:gd name="connsiteX51" fmla="*/ 9758 w 10000"/>
              <a:gd name="connsiteY51" fmla="*/ 2343 h 10000"/>
              <a:gd name="connsiteX52" fmla="*/ 10000 w 10000"/>
              <a:gd name="connsiteY52" fmla="*/ 2343 h 10000"/>
              <a:gd name="connsiteX53" fmla="*/ 9758 w 10000"/>
              <a:gd name="connsiteY53" fmla="*/ 2678 h 10000"/>
              <a:gd name="connsiteX54" fmla="*/ 9758 w 10000"/>
              <a:gd name="connsiteY54" fmla="*/ 3013 h 10000"/>
              <a:gd name="connsiteX55" fmla="*/ 9281 w 10000"/>
              <a:gd name="connsiteY55" fmla="*/ 3013 h 10000"/>
              <a:gd name="connsiteX56" fmla="*/ 9041 w 10000"/>
              <a:gd name="connsiteY56" fmla="*/ 3347 h 10000"/>
              <a:gd name="connsiteX57" fmla="*/ 9041 w 10000"/>
              <a:gd name="connsiteY57" fmla="*/ 3347 h 10000"/>
              <a:gd name="connsiteX0" fmla="*/ 9041 w 10000"/>
              <a:gd name="connsiteY0" fmla="*/ 3347 h 10000"/>
              <a:gd name="connsiteX1" fmla="*/ 8803 w 10000"/>
              <a:gd name="connsiteY1" fmla="*/ 3682 h 10000"/>
              <a:gd name="connsiteX2" fmla="*/ 8324 w 10000"/>
              <a:gd name="connsiteY2" fmla="*/ 4017 h 10000"/>
              <a:gd name="connsiteX3" fmla="*/ 7845 w 10000"/>
              <a:gd name="connsiteY3" fmla="*/ 4310 h 10000"/>
              <a:gd name="connsiteX4" fmla="*/ 7124 w 10000"/>
              <a:gd name="connsiteY4" fmla="*/ 5314 h 10000"/>
              <a:gd name="connsiteX5" fmla="*/ 6435 w 10000"/>
              <a:gd name="connsiteY5" fmla="*/ 5983 h 10000"/>
              <a:gd name="connsiteX6" fmla="*/ 5718 w 10000"/>
              <a:gd name="connsiteY6" fmla="*/ 6987 h 10000"/>
              <a:gd name="connsiteX7" fmla="*/ 4760 w 10000"/>
              <a:gd name="connsiteY7" fmla="*/ 8326 h 10000"/>
              <a:gd name="connsiteX8" fmla="*/ 3802 w 10000"/>
              <a:gd name="connsiteY8" fmla="*/ 10000 h 10000"/>
              <a:gd name="connsiteX9" fmla="*/ 3324 w 10000"/>
              <a:gd name="connsiteY9" fmla="*/ 8996 h 10000"/>
              <a:gd name="connsiteX10" fmla="*/ 4041 w 10000"/>
              <a:gd name="connsiteY10" fmla="*/ 7657 h 10000"/>
              <a:gd name="connsiteX11" fmla="*/ 4760 w 10000"/>
              <a:gd name="connsiteY11" fmla="*/ 6318 h 10000"/>
              <a:gd name="connsiteX12" fmla="*/ 5239 w 10000"/>
              <a:gd name="connsiteY12" fmla="*/ 5314 h 10000"/>
              <a:gd name="connsiteX13" fmla="*/ 5718 w 10000"/>
              <a:gd name="connsiteY13" fmla="*/ 4310 h 10000"/>
              <a:gd name="connsiteX14" fmla="*/ 6200 w 10000"/>
              <a:gd name="connsiteY14" fmla="*/ 3682 h 10000"/>
              <a:gd name="connsiteX15" fmla="*/ 6435 w 10000"/>
              <a:gd name="connsiteY15" fmla="*/ 3013 h 10000"/>
              <a:gd name="connsiteX16" fmla="*/ 6435 w 10000"/>
              <a:gd name="connsiteY16" fmla="*/ 2678 h 10000"/>
              <a:gd name="connsiteX17" fmla="*/ 6435 w 10000"/>
              <a:gd name="connsiteY17" fmla="*/ 2678 h 10000"/>
              <a:gd name="connsiteX18" fmla="*/ 6200 w 10000"/>
              <a:gd name="connsiteY18" fmla="*/ 2343 h 10000"/>
              <a:gd name="connsiteX19" fmla="*/ 5958 w 10000"/>
              <a:gd name="connsiteY19" fmla="*/ 2343 h 10000"/>
              <a:gd name="connsiteX20" fmla="*/ 5718 w 10000"/>
              <a:gd name="connsiteY20" fmla="*/ 2343 h 10000"/>
              <a:gd name="connsiteX21" fmla="*/ 5479 w 10000"/>
              <a:gd name="connsiteY21" fmla="*/ 2678 h 10000"/>
              <a:gd name="connsiteX22" fmla="*/ 5239 w 10000"/>
              <a:gd name="connsiteY22" fmla="*/ 2678 h 10000"/>
              <a:gd name="connsiteX23" fmla="*/ 4760 w 10000"/>
              <a:gd name="connsiteY23" fmla="*/ 2678 h 10000"/>
              <a:gd name="connsiteX24" fmla="*/ 4281 w 10000"/>
              <a:gd name="connsiteY24" fmla="*/ 3013 h 10000"/>
              <a:gd name="connsiteX25" fmla="*/ 3802 w 10000"/>
              <a:gd name="connsiteY25" fmla="*/ 3013 h 10000"/>
              <a:gd name="connsiteX26" fmla="*/ 3082 w 10000"/>
              <a:gd name="connsiteY26" fmla="*/ 3347 h 10000"/>
              <a:gd name="connsiteX27" fmla="*/ 2364 w 10000"/>
              <a:gd name="connsiteY27" fmla="*/ 3682 h 10000"/>
              <a:gd name="connsiteX28" fmla="*/ 1647 w 10000"/>
              <a:gd name="connsiteY28" fmla="*/ 4017 h 10000"/>
              <a:gd name="connsiteX29" fmla="*/ 928 w 10000"/>
              <a:gd name="connsiteY29" fmla="*/ 4017 h 10000"/>
              <a:gd name="connsiteX30" fmla="*/ 477 w 10000"/>
              <a:gd name="connsiteY30" fmla="*/ 4310 h 10000"/>
              <a:gd name="connsiteX31" fmla="*/ 0 w 10000"/>
              <a:gd name="connsiteY31" fmla="*/ 4310 h 10000"/>
              <a:gd name="connsiteX32" fmla="*/ 2364 w 10000"/>
              <a:gd name="connsiteY32" fmla="*/ 2008 h 10000"/>
              <a:gd name="connsiteX33" fmla="*/ 3562 w 10000"/>
              <a:gd name="connsiteY33" fmla="*/ 1674 h 10000"/>
              <a:gd name="connsiteX34" fmla="*/ 4041 w 10000"/>
              <a:gd name="connsiteY34" fmla="*/ 1674 h 10000"/>
              <a:gd name="connsiteX35" fmla="*/ 4521 w 10000"/>
              <a:gd name="connsiteY35" fmla="*/ 1339 h 10000"/>
              <a:gd name="connsiteX36" fmla="*/ 4999 w 10000"/>
              <a:gd name="connsiteY36" fmla="*/ 1339 h 10000"/>
              <a:gd name="connsiteX37" fmla="*/ 5479 w 10000"/>
              <a:gd name="connsiteY37" fmla="*/ 1004 h 10000"/>
              <a:gd name="connsiteX38" fmla="*/ 5718 w 10000"/>
              <a:gd name="connsiteY38" fmla="*/ 1004 h 10000"/>
              <a:gd name="connsiteX39" fmla="*/ 5958 w 10000"/>
              <a:gd name="connsiteY39" fmla="*/ 669 h 10000"/>
              <a:gd name="connsiteX40" fmla="*/ 6200 w 10000"/>
              <a:gd name="connsiteY40" fmla="*/ 669 h 10000"/>
              <a:gd name="connsiteX41" fmla="*/ 6435 w 10000"/>
              <a:gd name="connsiteY41" fmla="*/ 669 h 10000"/>
              <a:gd name="connsiteX42" fmla="*/ 6648 w 10000"/>
              <a:gd name="connsiteY42" fmla="*/ 335 h 10000"/>
              <a:gd name="connsiteX43" fmla="*/ 7124 w 10000"/>
              <a:gd name="connsiteY43" fmla="*/ 0 h 10000"/>
              <a:gd name="connsiteX44" fmla="*/ 7365 w 10000"/>
              <a:gd name="connsiteY44" fmla="*/ 335 h 10000"/>
              <a:gd name="connsiteX45" fmla="*/ 7604 w 10000"/>
              <a:gd name="connsiteY45" fmla="*/ 335 h 10000"/>
              <a:gd name="connsiteX46" fmla="*/ 8083 w 10000"/>
              <a:gd name="connsiteY46" fmla="*/ 669 h 10000"/>
              <a:gd name="connsiteX47" fmla="*/ 8563 w 10000"/>
              <a:gd name="connsiteY47" fmla="*/ 1004 h 10000"/>
              <a:gd name="connsiteX48" fmla="*/ 9281 w 10000"/>
              <a:gd name="connsiteY48" fmla="*/ 1674 h 10000"/>
              <a:gd name="connsiteX49" fmla="*/ 9522 w 10000"/>
              <a:gd name="connsiteY49" fmla="*/ 2008 h 10000"/>
              <a:gd name="connsiteX50" fmla="*/ 9758 w 10000"/>
              <a:gd name="connsiteY50" fmla="*/ 2343 h 10000"/>
              <a:gd name="connsiteX51" fmla="*/ 10000 w 10000"/>
              <a:gd name="connsiteY51" fmla="*/ 2343 h 10000"/>
              <a:gd name="connsiteX52" fmla="*/ 9758 w 10000"/>
              <a:gd name="connsiteY52" fmla="*/ 2678 h 10000"/>
              <a:gd name="connsiteX53" fmla="*/ 9758 w 10000"/>
              <a:gd name="connsiteY53" fmla="*/ 3013 h 10000"/>
              <a:gd name="connsiteX54" fmla="*/ 9281 w 10000"/>
              <a:gd name="connsiteY54" fmla="*/ 3013 h 10000"/>
              <a:gd name="connsiteX55" fmla="*/ 9041 w 10000"/>
              <a:gd name="connsiteY55" fmla="*/ 3347 h 10000"/>
              <a:gd name="connsiteX56" fmla="*/ 9041 w 10000"/>
              <a:gd name="connsiteY56" fmla="*/ 3347 h 10000"/>
              <a:gd name="connsiteX0" fmla="*/ 9041 w 10000"/>
              <a:gd name="connsiteY0" fmla="*/ 3347 h 10000"/>
              <a:gd name="connsiteX1" fmla="*/ 8803 w 10000"/>
              <a:gd name="connsiteY1" fmla="*/ 3682 h 10000"/>
              <a:gd name="connsiteX2" fmla="*/ 8324 w 10000"/>
              <a:gd name="connsiteY2" fmla="*/ 4017 h 10000"/>
              <a:gd name="connsiteX3" fmla="*/ 7845 w 10000"/>
              <a:gd name="connsiteY3" fmla="*/ 4310 h 10000"/>
              <a:gd name="connsiteX4" fmla="*/ 7124 w 10000"/>
              <a:gd name="connsiteY4" fmla="*/ 5314 h 10000"/>
              <a:gd name="connsiteX5" fmla="*/ 6435 w 10000"/>
              <a:gd name="connsiteY5" fmla="*/ 5983 h 10000"/>
              <a:gd name="connsiteX6" fmla="*/ 5718 w 10000"/>
              <a:gd name="connsiteY6" fmla="*/ 6987 h 10000"/>
              <a:gd name="connsiteX7" fmla="*/ 4760 w 10000"/>
              <a:gd name="connsiteY7" fmla="*/ 8326 h 10000"/>
              <a:gd name="connsiteX8" fmla="*/ 3802 w 10000"/>
              <a:gd name="connsiteY8" fmla="*/ 10000 h 10000"/>
              <a:gd name="connsiteX9" fmla="*/ 3324 w 10000"/>
              <a:gd name="connsiteY9" fmla="*/ 8996 h 10000"/>
              <a:gd name="connsiteX10" fmla="*/ 4041 w 10000"/>
              <a:gd name="connsiteY10" fmla="*/ 7657 h 10000"/>
              <a:gd name="connsiteX11" fmla="*/ 4760 w 10000"/>
              <a:gd name="connsiteY11" fmla="*/ 6318 h 10000"/>
              <a:gd name="connsiteX12" fmla="*/ 5239 w 10000"/>
              <a:gd name="connsiteY12" fmla="*/ 5314 h 10000"/>
              <a:gd name="connsiteX13" fmla="*/ 5718 w 10000"/>
              <a:gd name="connsiteY13" fmla="*/ 4310 h 10000"/>
              <a:gd name="connsiteX14" fmla="*/ 6200 w 10000"/>
              <a:gd name="connsiteY14" fmla="*/ 3682 h 10000"/>
              <a:gd name="connsiteX15" fmla="*/ 6435 w 10000"/>
              <a:gd name="connsiteY15" fmla="*/ 3013 h 10000"/>
              <a:gd name="connsiteX16" fmla="*/ 6435 w 10000"/>
              <a:gd name="connsiteY16" fmla="*/ 2678 h 10000"/>
              <a:gd name="connsiteX17" fmla="*/ 6435 w 10000"/>
              <a:gd name="connsiteY17" fmla="*/ 2678 h 10000"/>
              <a:gd name="connsiteX18" fmla="*/ 6200 w 10000"/>
              <a:gd name="connsiteY18" fmla="*/ 2343 h 10000"/>
              <a:gd name="connsiteX19" fmla="*/ 5958 w 10000"/>
              <a:gd name="connsiteY19" fmla="*/ 2343 h 10000"/>
              <a:gd name="connsiteX20" fmla="*/ 5718 w 10000"/>
              <a:gd name="connsiteY20" fmla="*/ 2343 h 10000"/>
              <a:gd name="connsiteX21" fmla="*/ 5479 w 10000"/>
              <a:gd name="connsiteY21" fmla="*/ 2678 h 10000"/>
              <a:gd name="connsiteX22" fmla="*/ 5239 w 10000"/>
              <a:gd name="connsiteY22" fmla="*/ 2678 h 10000"/>
              <a:gd name="connsiteX23" fmla="*/ 4760 w 10000"/>
              <a:gd name="connsiteY23" fmla="*/ 2678 h 10000"/>
              <a:gd name="connsiteX24" fmla="*/ 4281 w 10000"/>
              <a:gd name="connsiteY24" fmla="*/ 3013 h 10000"/>
              <a:gd name="connsiteX25" fmla="*/ 3802 w 10000"/>
              <a:gd name="connsiteY25" fmla="*/ 3013 h 10000"/>
              <a:gd name="connsiteX26" fmla="*/ 3082 w 10000"/>
              <a:gd name="connsiteY26" fmla="*/ 3347 h 10000"/>
              <a:gd name="connsiteX27" fmla="*/ 2364 w 10000"/>
              <a:gd name="connsiteY27" fmla="*/ 3682 h 10000"/>
              <a:gd name="connsiteX28" fmla="*/ 1647 w 10000"/>
              <a:gd name="connsiteY28" fmla="*/ 4017 h 10000"/>
              <a:gd name="connsiteX29" fmla="*/ 928 w 10000"/>
              <a:gd name="connsiteY29" fmla="*/ 4017 h 10000"/>
              <a:gd name="connsiteX30" fmla="*/ 0 w 10000"/>
              <a:gd name="connsiteY30" fmla="*/ 4310 h 10000"/>
              <a:gd name="connsiteX31" fmla="*/ 2364 w 10000"/>
              <a:gd name="connsiteY31" fmla="*/ 2008 h 10000"/>
              <a:gd name="connsiteX32" fmla="*/ 3562 w 10000"/>
              <a:gd name="connsiteY32" fmla="*/ 1674 h 10000"/>
              <a:gd name="connsiteX33" fmla="*/ 4041 w 10000"/>
              <a:gd name="connsiteY33" fmla="*/ 1674 h 10000"/>
              <a:gd name="connsiteX34" fmla="*/ 4521 w 10000"/>
              <a:gd name="connsiteY34" fmla="*/ 1339 h 10000"/>
              <a:gd name="connsiteX35" fmla="*/ 4999 w 10000"/>
              <a:gd name="connsiteY35" fmla="*/ 1339 h 10000"/>
              <a:gd name="connsiteX36" fmla="*/ 5479 w 10000"/>
              <a:gd name="connsiteY36" fmla="*/ 1004 h 10000"/>
              <a:gd name="connsiteX37" fmla="*/ 5718 w 10000"/>
              <a:gd name="connsiteY37" fmla="*/ 1004 h 10000"/>
              <a:gd name="connsiteX38" fmla="*/ 5958 w 10000"/>
              <a:gd name="connsiteY38" fmla="*/ 669 h 10000"/>
              <a:gd name="connsiteX39" fmla="*/ 6200 w 10000"/>
              <a:gd name="connsiteY39" fmla="*/ 669 h 10000"/>
              <a:gd name="connsiteX40" fmla="*/ 6435 w 10000"/>
              <a:gd name="connsiteY40" fmla="*/ 669 h 10000"/>
              <a:gd name="connsiteX41" fmla="*/ 6648 w 10000"/>
              <a:gd name="connsiteY41" fmla="*/ 335 h 10000"/>
              <a:gd name="connsiteX42" fmla="*/ 7124 w 10000"/>
              <a:gd name="connsiteY42" fmla="*/ 0 h 10000"/>
              <a:gd name="connsiteX43" fmla="*/ 7365 w 10000"/>
              <a:gd name="connsiteY43" fmla="*/ 335 h 10000"/>
              <a:gd name="connsiteX44" fmla="*/ 7604 w 10000"/>
              <a:gd name="connsiteY44" fmla="*/ 335 h 10000"/>
              <a:gd name="connsiteX45" fmla="*/ 8083 w 10000"/>
              <a:gd name="connsiteY45" fmla="*/ 669 h 10000"/>
              <a:gd name="connsiteX46" fmla="*/ 8563 w 10000"/>
              <a:gd name="connsiteY46" fmla="*/ 1004 h 10000"/>
              <a:gd name="connsiteX47" fmla="*/ 9281 w 10000"/>
              <a:gd name="connsiteY47" fmla="*/ 1674 h 10000"/>
              <a:gd name="connsiteX48" fmla="*/ 9522 w 10000"/>
              <a:gd name="connsiteY48" fmla="*/ 2008 h 10000"/>
              <a:gd name="connsiteX49" fmla="*/ 9758 w 10000"/>
              <a:gd name="connsiteY49" fmla="*/ 2343 h 10000"/>
              <a:gd name="connsiteX50" fmla="*/ 10000 w 10000"/>
              <a:gd name="connsiteY50" fmla="*/ 2343 h 10000"/>
              <a:gd name="connsiteX51" fmla="*/ 9758 w 10000"/>
              <a:gd name="connsiteY51" fmla="*/ 2678 h 10000"/>
              <a:gd name="connsiteX52" fmla="*/ 9758 w 10000"/>
              <a:gd name="connsiteY52" fmla="*/ 3013 h 10000"/>
              <a:gd name="connsiteX53" fmla="*/ 9281 w 10000"/>
              <a:gd name="connsiteY53" fmla="*/ 3013 h 10000"/>
              <a:gd name="connsiteX54" fmla="*/ 9041 w 10000"/>
              <a:gd name="connsiteY54" fmla="*/ 3347 h 10000"/>
              <a:gd name="connsiteX55" fmla="*/ 9041 w 10000"/>
              <a:gd name="connsiteY55" fmla="*/ 3347 h 10000"/>
              <a:gd name="connsiteX0" fmla="*/ 8113 w 9072"/>
              <a:gd name="connsiteY0" fmla="*/ 3347 h 10000"/>
              <a:gd name="connsiteX1" fmla="*/ 7875 w 9072"/>
              <a:gd name="connsiteY1" fmla="*/ 3682 h 10000"/>
              <a:gd name="connsiteX2" fmla="*/ 7396 w 9072"/>
              <a:gd name="connsiteY2" fmla="*/ 4017 h 10000"/>
              <a:gd name="connsiteX3" fmla="*/ 6917 w 9072"/>
              <a:gd name="connsiteY3" fmla="*/ 4310 h 10000"/>
              <a:gd name="connsiteX4" fmla="*/ 6196 w 9072"/>
              <a:gd name="connsiteY4" fmla="*/ 5314 h 10000"/>
              <a:gd name="connsiteX5" fmla="*/ 5507 w 9072"/>
              <a:gd name="connsiteY5" fmla="*/ 5983 h 10000"/>
              <a:gd name="connsiteX6" fmla="*/ 4790 w 9072"/>
              <a:gd name="connsiteY6" fmla="*/ 6987 h 10000"/>
              <a:gd name="connsiteX7" fmla="*/ 3832 w 9072"/>
              <a:gd name="connsiteY7" fmla="*/ 8326 h 10000"/>
              <a:gd name="connsiteX8" fmla="*/ 2874 w 9072"/>
              <a:gd name="connsiteY8" fmla="*/ 10000 h 10000"/>
              <a:gd name="connsiteX9" fmla="*/ 2396 w 9072"/>
              <a:gd name="connsiteY9" fmla="*/ 8996 h 10000"/>
              <a:gd name="connsiteX10" fmla="*/ 3113 w 9072"/>
              <a:gd name="connsiteY10" fmla="*/ 7657 h 10000"/>
              <a:gd name="connsiteX11" fmla="*/ 3832 w 9072"/>
              <a:gd name="connsiteY11" fmla="*/ 6318 h 10000"/>
              <a:gd name="connsiteX12" fmla="*/ 4311 w 9072"/>
              <a:gd name="connsiteY12" fmla="*/ 5314 h 10000"/>
              <a:gd name="connsiteX13" fmla="*/ 4790 w 9072"/>
              <a:gd name="connsiteY13" fmla="*/ 4310 h 10000"/>
              <a:gd name="connsiteX14" fmla="*/ 5272 w 9072"/>
              <a:gd name="connsiteY14" fmla="*/ 3682 h 10000"/>
              <a:gd name="connsiteX15" fmla="*/ 5507 w 9072"/>
              <a:gd name="connsiteY15" fmla="*/ 3013 h 10000"/>
              <a:gd name="connsiteX16" fmla="*/ 5507 w 9072"/>
              <a:gd name="connsiteY16" fmla="*/ 2678 h 10000"/>
              <a:gd name="connsiteX17" fmla="*/ 5507 w 9072"/>
              <a:gd name="connsiteY17" fmla="*/ 2678 h 10000"/>
              <a:gd name="connsiteX18" fmla="*/ 5272 w 9072"/>
              <a:gd name="connsiteY18" fmla="*/ 2343 h 10000"/>
              <a:gd name="connsiteX19" fmla="*/ 5030 w 9072"/>
              <a:gd name="connsiteY19" fmla="*/ 2343 h 10000"/>
              <a:gd name="connsiteX20" fmla="*/ 4790 w 9072"/>
              <a:gd name="connsiteY20" fmla="*/ 2343 h 10000"/>
              <a:gd name="connsiteX21" fmla="*/ 4551 w 9072"/>
              <a:gd name="connsiteY21" fmla="*/ 2678 h 10000"/>
              <a:gd name="connsiteX22" fmla="*/ 4311 w 9072"/>
              <a:gd name="connsiteY22" fmla="*/ 2678 h 10000"/>
              <a:gd name="connsiteX23" fmla="*/ 3832 w 9072"/>
              <a:gd name="connsiteY23" fmla="*/ 2678 h 10000"/>
              <a:gd name="connsiteX24" fmla="*/ 3353 w 9072"/>
              <a:gd name="connsiteY24" fmla="*/ 3013 h 10000"/>
              <a:gd name="connsiteX25" fmla="*/ 2874 w 9072"/>
              <a:gd name="connsiteY25" fmla="*/ 3013 h 10000"/>
              <a:gd name="connsiteX26" fmla="*/ 2154 w 9072"/>
              <a:gd name="connsiteY26" fmla="*/ 3347 h 10000"/>
              <a:gd name="connsiteX27" fmla="*/ 1436 w 9072"/>
              <a:gd name="connsiteY27" fmla="*/ 3682 h 10000"/>
              <a:gd name="connsiteX28" fmla="*/ 719 w 9072"/>
              <a:gd name="connsiteY28" fmla="*/ 4017 h 10000"/>
              <a:gd name="connsiteX29" fmla="*/ 0 w 9072"/>
              <a:gd name="connsiteY29" fmla="*/ 4017 h 10000"/>
              <a:gd name="connsiteX30" fmla="*/ 1436 w 9072"/>
              <a:gd name="connsiteY30" fmla="*/ 2008 h 10000"/>
              <a:gd name="connsiteX31" fmla="*/ 2634 w 9072"/>
              <a:gd name="connsiteY31" fmla="*/ 1674 h 10000"/>
              <a:gd name="connsiteX32" fmla="*/ 3113 w 9072"/>
              <a:gd name="connsiteY32" fmla="*/ 1674 h 10000"/>
              <a:gd name="connsiteX33" fmla="*/ 3593 w 9072"/>
              <a:gd name="connsiteY33" fmla="*/ 1339 h 10000"/>
              <a:gd name="connsiteX34" fmla="*/ 4071 w 9072"/>
              <a:gd name="connsiteY34" fmla="*/ 1339 h 10000"/>
              <a:gd name="connsiteX35" fmla="*/ 4551 w 9072"/>
              <a:gd name="connsiteY35" fmla="*/ 1004 h 10000"/>
              <a:gd name="connsiteX36" fmla="*/ 4790 w 9072"/>
              <a:gd name="connsiteY36" fmla="*/ 1004 h 10000"/>
              <a:gd name="connsiteX37" fmla="*/ 5030 w 9072"/>
              <a:gd name="connsiteY37" fmla="*/ 669 h 10000"/>
              <a:gd name="connsiteX38" fmla="*/ 5272 w 9072"/>
              <a:gd name="connsiteY38" fmla="*/ 669 h 10000"/>
              <a:gd name="connsiteX39" fmla="*/ 5507 w 9072"/>
              <a:gd name="connsiteY39" fmla="*/ 669 h 10000"/>
              <a:gd name="connsiteX40" fmla="*/ 5720 w 9072"/>
              <a:gd name="connsiteY40" fmla="*/ 335 h 10000"/>
              <a:gd name="connsiteX41" fmla="*/ 6196 w 9072"/>
              <a:gd name="connsiteY41" fmla="*/ 0 h 10000"/>
              <a:gd name="connsiteX42" fmla="*/ 6437 w 9072"/>
              <a:gd name="connsiteY42" fmla="*/ 335 h 10000"/>
              <a:gd name="connsiteX43" fmla="*/ 6676 w 9072"/>
              <a:gd name="connsiteY43" fmla="*/ 335 h 10000"/>
              <a:gd name="connsiteX44" fmla="*/ 7155 w 9072"/>
              <a:gd name="connsiteY44" fmla="*/ 669 h 10000"/>
              <a:gd name="connsiteX45" fmla="*/ 7635 w 9072"/>
              <a:gd name="connsiteY45" fmla="*/ 1004 h 10000"/>
              <a:gd name="connsiteX46" fmla="*/ 8353 w 9072"/>
              <a:gd name="connsiteY46" fmla="*/ 1674 h 10000"/>
              <a:gd name="connsiteX47" fmla="*/ 8594 w 9072"/>
              <a:gd name="connsiteY47" fmla="*/ 2008 h 10000"/>
              <a:gd name="connsiteX48" fmla="*/ 8830 w 9072"/>
              <a:gd name="connsiteY48" fmla="*/ 2343 h 10000"/>
              <a:gd name="connsiteX49" fmla="*/ 9072 w 9072"/>
              <a:gd name="connsiteY49" fmla="*/ 2343 h 10000"/>
              <a:gd name="connsiteX50" fmla="*/ 8830 w 9072"/>
              <a:gd name="connsiteY50" fmla="*/ 2678 h 10000"/>
              <a:gd name="connsiteX51" fmla="*/ 8830 w 9072"/>
              <a:gd name="connsiteY51" fmla="*/ 3013 h 10000"/>
              <a:gd name="connsiteX52" fmla="*/ 8353 w 9072"/>
              <a:gd name="connsiteY52" fmla="*/ 3013 h 10000"/>
              <a:gd name="connsiteX53" fmla="*/ 8113 w 9072"/>
              <a:gd name="connsiteY53" fmla="*/ 3347 h 10000"/>
              <a:gd name="connsiteX54" fmla="*/ 8113 w 9072"/>
              <a:gd name="connsiteY54" fmla="*/ 3347 h 10000"/>
              <a:gd name="connsiteX0" fmla="*/ 8150 w 9207"/>
              <a:gd name="connsiteY0" fmla="*/ 3347 h 10000"/>
              <a:gd name="connsiteX1" fmla="*/ 7888 w 9207"/>
              <a:gd name="connsiteY1" fmla="*/ 3682 h 10000"/>
              <a:gd name="connsiteX2" fmla="*/ 7360 w 9207"/>
              <a:gd name="connsiteY2" fmla="*/ 4017 h 10000"/>
              <a:gd name="connsiteX3" fmla="*/ 6832 w 9207"/>
              <a:gd name="connsiteY3" fmla="*/ 4310 h 10000"/>
              <a:gd name="connsiteX4" fmla="*/ 6037 w 9207"/>
              <a:gd name="connsiteY4" fmla="*/ 5314 h 10000"/>
              <a:gd name="connsiteX5" fmla="*/ 5277 w 9207"/>
              <a:gd name="connsiteY5" fmla="*/ 5983 h 10000"/>
              <a:gd name="connsiteX6" fmla="*/ 4487 w 9207"/>
              <a:gd name="connsiteY6" fmla="*/ 6987 h 10000"/>
              <a:gd name="connsiteX7" fmla="*/ 3431 w 9207"/>
              <a:gd name="connsiteY7" fmla="*/ 8326 h 10000"/>
              <a:gd name="connsiteX8" fmla="*/ 2375 w 9207"/>
              <a:gd name="connsiteY8" fmla="*/ 10000 h 10000"/>
              <a:gd name="connsiteX9" fmla="*/ 1848 w 9207"/>
              <a:gd name="connsiteY9" fmla="*/ 8996 h 10000"/>
              <a:gd name="connsiteX10" fmla="*/ 2638 w 9207"/>
              <a:gd name="connsiteY10" fmla="*/ 7657 h 10000"/>
              <a:gd name="connsiteX11" fmla="*/ 3431 w 9207"/>
              <a:gd name="connsiteY11" fmla="*/ 6318 h 10000"/>
              <a:gd name="connsiteX12" fmla="*/ 3959 w 9207"/>
              <a:gd name="connsiteY12" fmla="*/ 5314 h 10000"/>
              <a:gd name="connsiteX13" fmla="*/ 4487 w 9207"/>
              <a:gd name="connsiteY13" fmla="*/ 4310 h 10000"/>
              <a:gd name="connsiteX14" fmla="*/ 5018 w 9207"/>
              <a:gd name="connsiteY14" fmla="*/ 3682 h 10000"/>
              <a:gd name="connsiteX15" fmla="*/ 5277 w 9207"/>
              <a:gd name="connsiteY15" fmla="*/ 3013 h 10000"/>
              <a:gd name="connsiteX16" fmla="*/ 5277 w 9207"/>
              <a:gd name="connsiteY16" fmla="*/ 2678 h 10000"/>
              <a:gd name="connsiteX17" fmla="*/ 5277 w 9207"/>
              <a:gd name="connsiteY17" fmla="*/ 2678 h 10000"/>
              <a:gd name="connsiteX18" fmla="*/ 5018 w 9207"/>
              <a:gd name="connsiteY18" fmla="*/ 2343 h 10000"/>
              <a:gd name="connsiteX19" fmla="*/ 4752 w 9207"/>
              <a:gd name="connsiteY19" fmla="*/ 2343 h 10000"/>
              <a:gd name="connsiteX20" fmla="*/ 4487 w 9207"/>
              <a:gd name="connsiteY20" fmla="*/ 2343 h 10000"/>
              <a:gd name="connsiteX21" fmla="*/ 4224 w 9207"/>
              <a:gd name="connsiteY21" fmla="*/ 2678 h 10000"/>
              <a:gd name="connsiteX22" fmla="*/ 3959 w 9207"/>
              <a:gd name="connsiteY22" fmla="*/ 2678 h 10000"/>
              <a:gd name="connsiteX23" fmla="*/ 3431 w 9207"/>
              <a:gd name="connsiteY23" fmla="*/ 2678 h 10000"/>
              <a:gd name="connsiteX24" fmla="*/ 2903 w 9207"/>
              <a:gd name="connsiteY24" fmla="*/ 3013 h 10000"/>
              <a:gd name="connsiteX25" fmla="*/ 2375 w 9207"/>
              <a:gd name="connsiteY25" fmla="*/ 3013 h 10000"/>
              <a:gd name="connsiteX26" fmla="*/ 1581 w 9207"/>
              <a:gd name="connsiteY26" fmla="*/ 3347 h 10000"/>
              <a:gd name="connsiteX27" fmla="*/ 790 w 9207"/>
              <a:gd name="connsiteY27" fmla="*/ 3682 h 10000"/>
              <a:gd name="connsiteX28" fmla="*/ 0 w 9207"/>
              <a:gd name="connsiteY28" fmla="*/ 4017 h 10000"/>
              <a:gd name="connsiteX29" fmla="*/ 790 w 9207"/>
              <a:gd name="connsiteY29" fmla="*/ 2008 h 10000"/>
              <a:gd name="connsiteX30" fmla="*/ 2110 w 9207"/>
              <a:gd name="connsiteY30" fmla="*/ 1674 h 10000"/>
              <a:gd name="connsiteX31" fmla="*/ 2638 w 9207"/>
              <a:gd name="connsiteY31" fmla="*/ 1674 h 10000"/>
              <a:gd name="connsiteX32" fmla="*/ 3168 w 9207"/>
              <a:gd name="connsiteY32" fmla="*/ 1339 h 10000"/>
              <a:gd name="connsiteX33" fmla="*/ 3694 w 9207"/>
              <a:gd name="connsiteY33" fmla="*/ 1339 h 10000"/>
              <a:gd name="connsiteX34" fmla="*/ 4224 w 9207"/>
              <a:gd name="connsiteY34" fmla="*/ 1004 h 10000"/>
              <a:gd name="connsiteX35" fmla="*/ 4487 w 9207"/>
              <a:gd name="connsiteY35" fmla="*/ 1004 h 10000"/>
              <a:gd name="connsiteX36" fmla="*/ 4752 w 9207"/>
              <a:gd name="connsiteY36" fmla="*/ 669 h 10000"/>
              <a:gd name="connsiteX37" fmla="*/ 5018 w 9207"/>
              <a:gd name="connsiteY37" fmla="*/ 669 h 10000"/>
              <a:gd name="connsiteX38" fmla="*/ 5277 w 9207"/>
              <a:gd name="connsiteY38" fmla="*/ 669 h 10000"/>
              <a:gd name="connsiteX39" fmla="*/ 5512 w 9207"/>
              <a:gd name="connsiteY39" fmla="*/ 335 h 10000"/>
              <a:gd name="connsiteX40" fmla="*/ 6037 w 9207"/>
              <a:gd name="connsiteY40" fmla="*/ 0 h 10000"/>
              <a:gd name="connsiteX41" fmla="*/ 6302 w 9207"/>
              <a:gd name="connsiteY41" fmla="*/ 335 h 10000"/>
              <a:gd name="connsiteX42" fmla="*/ 6566 w 9207"/>
              <a:gd name="connsiteY42" fmla="*/ 335 h 10000"/>
              <a:gd name="connsiteX43" fmla="*/ 7094 w 9207"/>
              <a:gd name="connsiteY43" fmla="*/ 669 h 10000"/>
              <a:gd name="connsiteX44" fmla="*/ 7623 w 9207"/>
              <a:gd name="connsiteY44" fmla="*/ 1004 h 10000"/>
              <a:gd name="connsiteX45" fmla="*/ 8414 w 9207"/>
              <a:gd name="connsiteY45" fmla="*/ 1674 h 10000"/>
              <a:gd name="connsiteX46" fmla="*/ 8680 w 9207"/>
              <a:gd name="connsiteY46" fmla="*/ 2008 h 10000"/>
              <a:gd name="connsiteX47" fmla="*/ 8940 w 9207"/>
              <a:gd name="connsiteY47" fmla="*/ 2343 h 10000"/>
              <a:gd name="connsiteX48" fmla="*/ 9207 w 9207"/>
              <a:gd name="connsiteY48" fmla="*/ 2343 h 10000"/>
              <a:gd name="connsiteX49" fmla="*/ 8940 w 9207"/>
              <a:gd name="connsiteY49" fmla="*/ 2678 h 10000"/>
              <a:gd name="connsiteX50" fmla="*/ 8940 w 9207"/>
              <a:gd name="connsiteY50" fmla="*/ 3013 h 10000"/>
              <a:gd name="connsiteX51" fmla="*/ 8414 w 9207"/>
              <a:gd name="connsiteY51" fmla="*/ 3013 h 10000"/>
              <a:gd name="connsiteX52" fmla="*/ 8150 w 9207"/>
              <a:gd name="connsiteY52" fmla="*/ 3347 h 10000"/>
              <a:gd name="connsiteX53" fmla="*/ 8150 w 9207"/>
              <a:gd name="connsiteY53" fmla="*/ 3347 h 10000"/>
              <a:gd name="connsiteX0" fmla="*/ 7994 w 9142"/>
              <a:gd name="connsiteY0" fmla="*/ 3347 h 10000"/>
              <a:gd name="connsiteX1" fmla="*/ 7709 w 9142"/>
              <a:gd name="connsiteY1" fmla="*/ 3682 h 10000"/>
              <a:gd name="connsiteX2" fmla="*/ 7136 w 9142"/>
              <a:gd name="connsiteY2" fmla="*/ 4017 h 10000"/>
              <a:gd name="connsiteX3" fmla="*/ 6562 w 9142"/>
              <a:gd name="connsiteY3" fmla="*/ 4310 h 10000"/>
              <a:gd name="connsiteX4" fmla="*/ 5699 w 9142"/>
              <a:gd name="connsiteY4" fmla="*/ 5314 h 10000"/>
              <a:gd name="connsiteX5" fmla="*/ 4874 w 9142"/>
              <a:gd name="connsiteY5" fmla="*/ 5983 h 10000"/>
              <a:gd name="connsiteX6" fmla="*/ 4015 w 9142"/>
              <a:gd name="connsiteY6" fmla="*/ 6987 h 10000"/>
              <a:gd name="connsiteX7" fmla="*/ 2869 w 9142"/>
              <a:gd name="connsiteY7" fmla="*/ 8326 h 10000"/>
              <a:gd name="connsiteX8" fmla="*/ 1722 w 9142"/>
              <a:gd name="connsiteY8" fmla="*/ 10000 h 10000"/>
              <a:gd name="connsiteX9" fmla="*/ 1149 w 9142"/>
              <a:gd name="connsiteY9" fmla="*/ 8996 h 10000"/>
              <a:gd name="connsiteX10" fmla="*/ 2007 w 9142"/>
              <a:gd name="connsiteY10" fmla="*/ 7657 h 10000"/>
              <a:gd name="connsiteX11" fmla="*/ 2869 w 9142"/>
              <a:gd name="connsiteY11" fmla="*/ 6318 h 10000"/>
              <a:gd name="connsiteX12" fmla="*/ 3442 w 9142"/>
              <a:gd name="connsiteY12" fmla="*/ 5314 h 10000"/>
              <a:gd name="connsiteX13" fmla="*/ 4015 w 9142"/>
              <a:gd name="connsiteY13" fmla="*/ 4310 h 10000"/>
              <a:gd name="connsiteX14" fmla="*/ 4592 w 9142"/>
              <a:gd name="connsiteY14" fmla="*/ 3682 h 10000"/>
              <a:gd name="connsiteX15" fmla="*/ 4874 w 9142"/>
              <a:gd name="connsiteY15" fmla="*/ 3013 h 10000"/>
              <a:gd name="connsiteX16" fmla="*/ 4874 w 9142"/>
              <a:gd name="connsiteY16" fmla="*/ 2678 h 10000"/>
              <a:gd name="connsiteX17" fmla="*/ 4874 w 9142"/>
              <a:gd name="connsiteY17" fmla="*/ 2678 h 10000"/>
              <a:gd name="connsiteX18" fmla="*/ 4592 w 9142"/>
              <a:gd name="connsiteY18" fmla="*/ 2343 h 10000"/>
              <a:gd name="connsiteX19" fmla="*/ 4303 w 9142"/>
              <a:gd name="connsiteY19" fmla="*/ 2343 h 10000"/>
              <a:gd name="connsiteX20" fmla="*/ 4015 w 9142"/>
              <a:gd name="connsiteY20" fmla="*/ 2343 h 10000"/>
              <a:gd name="connsiteX21" fmla="*/ 3730 w 9142"/>
              <a:gd name="connsiteY21" fmla="*/ 2678 h 10000"/>
              <a:gd name="connsiteX22" fmla="*/ 3442 w 9142"/>
              <a:gd name="connsiteY22" fmla="*/ 2678 h 10000"/>
              <a:gd name="connsiteX23" fmla="*/ 2869 w 9142"/>
              <a:gd name="connsiteY23" fmla="*/ 2678 h 10000"/>
              <a:gd name="connsiteX24" fmla="*/ 2295 w 9142"/>
              <a:gd name="connsiteY24" fmla="*/ 3013 h 10000"/>
              <a:gd name="connsiteX25" fmla="*/ 1722 w 9142"/>
              <a:gd name="connsiteY25" fmla="*/ 3013 h 10000"/>
              <a:gd name="connsiteX26" fmla="*/ 859 w 9142"/>
              <a:gd name="connsiteY26" fmla="*/ 3347 h 10000"/>
              <a:gd name="connsiteX27" fmla="*/ 0 w 9142"/>
              <a:gd name="connsiteY27" fmla="*/ 3682 h 10000"/>
              <a:gd name="connsiteX28" fmla="*/ 0 w 9142"/>
              <a:gd name="connsiteY28" fmla="*/ 2008 h 10000"/>
              <a:gd name="connsiteX29" fmla="*/ 1434 w 9142"/>
              <a:gd name="connsiteY29" fmla="*/ 1674 h 10000"/>
              <a:gd name="connsiteX30" fmla="*/ 2007 w 9142"/>
              <a:gd name="connsiteY30" fmla="*/ 1674 h 10000"/>
              <a:gd name="connsiteX31" fmla="*/ 2583 w 9142"/>
              <a:gd name="connsiteY31" fmla="*/ 1339 h 10000"/>
              <a:gd name="connsiteX32" fmla="*/ 3154 w 9142"/>
              <a:gd name="connsiteY32" fmla="*/ 1339 h 10000"/>
              <a:gd name="connsiteX33" fmla="*/ 3730 w 9142"/>
              <a:gd name="connsiteY33" fmla="*/ 1004 h 10000"/>
              <a:gd name="connsiteX34" fmla="*/ 4015 w 9142"/>
              <a:gd name="connsiteY34" fmla="*/ 1004 h 10000"/>
              <a:gd name="connsiteX35" fmla="*/ 4303 w 9142"/>
              <a:gd name="connsiteY35" fmla="*/ 669 h 10000"/>
              <a:gd name="connsiteX36" fmla="*/ 4592 w 9142"/>
              <a:gd name="connsiteY36" fmla="*/ 669 h 10000"/>
              <a:gd name="connsiteX37" fmla="*/ 4874 w 9142"/>
              <a:gd name="connsiteY37" fmla="*/ 669 h 10000"/>
              <a:gd name="connsiteX38" fmla="*/ 5129 w 9142"/>
              <a:gd name="connsiteY38" fmla="*/ 335 h 10000"/>
              <a:gd name="connsiteX39" fmla="*/ 5699 w 9142"/>
              <a:gd name="connsiteY39" fmla="*/ 0 h 10000"/>
              <a:gd name="connsiteX40" fmla="*/ 5987 w 9142"/>
              <a:gd name="connsiteY40" fmla="*/ 335 h 10000"/>
              <a:gd name="connsiteX41" fmla="*/ 6274 w 9142"/>
              <a:gd name="connsiteY41" fmla="*/ 335 h 10000"/>
              <a:gd name="connsiteX42" fmla="*/ 6847 w 9142"/>
              <a:gd name="connsiteY42" fmla="*/ 669 h 10000"/>
              <a:gd name="connsiteX43" fmla="*/ 7422 w 9142"/>
              <a:gd name="connsiteY43" fmla="*/ 1004 h 10000"/>
              <a:gd name="connsiteX44" fmla="*/ 8281 w 9142"/>
              <a:gd name="connsiteY44" fmla="*/ 1674 h 10000"/>
              <a:gd name="connsiteX45" fmla="*/ 8570 w 9142"/>
              <a:gd name="connsiteY45" fmla="*/ 2008 h 10000"/>
              <a:gd name="connsiteX46" fmla="*/ 8852 w 9142"/>
              <a:gd name="connsiteY46" fmla="*/ 2343 h 10000"/>
              <a:gd name="connsiteX47" fmla="*/ 9142 w 9142"/>
              <a:gd name="connsiteY47" fmla="*/ 2343 h 10000"/>
              <a:gd name="connsiteX48" fmla="*/ 8852 w 9142"/>
              <a:gd name="connsiteY48" fmla="*/ 2678 h 10000"/>
              <a:gd name="connsiteX49" fmla="*/ 8852 w 9142"/>
              <a:gd name="connsiteY49" fmla="*/ 3013 h 10000"/>
              <a:gd name="connsiteX50" fmla="*/ 8281 w 9142"/>
              <a:gd name="connsiteY50" fmla="*/ 3013 h 10000"/>
              <a:gd name="connsiteX51" fmla="*/ 7994 w 9142"/>
              <a:gd name="connsiteY51" fmla="*/ 3347 h 10000"/>
              <a:gd name="connsiteX52" fmla="*/ 7994 w 9142"/>
              <a:gd name="connsiteY52" fmla="*/ 3347 h 10000"/>
              <a:gd name="connsiteX0" fmla="*/ 8744 w 10000"/>
              <a:gd name="connsiteY0" fmla="*/ 3347 h 10000"/>
              <a:gd name="connsiteX1" fmla="*/ 8433 w 10000"/>
              <a:gd name="connsiteY1" fmla="*/ 3682 h 10000"/>
              <a:gd name="connsiteX2" fmla="*/ 7806 w 10000"/>
              <a:gd name="connsiteY2" fmla="*/ 4017 h 10000"/>
              <a:gd name="connsiteX3" fmla="*/ 7178 w 10000"/>
              <a:gd name="connsiteY3" fmla="*/ 4310 h 10000"/>
              <a:gd name="connsiteX4" fmla="*/ 6234 w 10000"/>
              <a:gd name="connsiteY4" fmla="*/ 5314 h 10000"/>
              <a:gd name="connsiteX5" fmla="*/ 5331 w 10000"/>
              <a:gd name="connsiteY5" fmla="*/ 5983 h 10000"/>
              <a:gd name="connsiteX6" fmla="*/ 4392 w 10000"/>
              <a:gd name="connsiteY6" fmla="*/ 6987 h 10000"/>
              <a:gd name="connsiteX7" fmla="*/ 3138 w 10000"/>
              <a:gd name="connsiteY7" fmla="*/ 8326 h 10000"/>
              <a:gd name="connsiteX8" fmla="*/ 1884 w 10000"/>
              <a:gd name="connsiteY8" fmla="*/ 10000 h 10000"/>
              <a:gd name="connsiteX9" fmla="*/ 1257 w 10000"/>
              <a:gd name="connsiteY9" fmla="*/ 8996 h 10000"/>
              <a:gd name="connsiteX10" fmla="*/ 2195 w 10000"/>
              <a:gd name="connsiteY10" fmla="*/ 7657 h 10000"/>
              <a:gd name="connsiteX11" fmla="*/ 3138 w 10000"/>
              <a:gd name="connsiteY11" fmla="*/ 6318 h 10000"/>
              <a:gd name="connsiteX12" fmla="*/ 3765 w 10000"/>
              <a:gd name="connsiteY12" fmla="*/ 5314 h 10000"/>
              <a:gd name="connsiteX13" fmla="*/ 4392 w 10000"/>
              <a:gd name="connsiteY13" fmla="*/ 4310 h 10000"/>
              <a:gd name="connsiteX14" fmla="*/ 5023 w 10000"/>
              <a:gd name="connsiteY14" fmla="*/ 3682 h 10000"/>
              <a:gd name="connsiteX15" fmla="*/ 5331 w 10000"/>
              <a:gd name="connsiteY15" fmla="*/ 3013 h 10000"/>
              <a:gd name="connsiteX16" fmla="*/ 5331 w 10000"/>
              <a:gd name="connsiteY16" fmla="*/ 2678 h 10000"/>
              <a:gd name="connsiteX17" fmla="*/ 5331 w 10000"/>
              <a:gd name="connsiteY17" fmla="*/ 2678 h 10000"/>
              <a:gd name="connsiteX18" fmla="*/ 5023 w 10000"/>
              <a:gd name="connsiteY18" fmla="*/ 2343 h 10000"/>
              <a:gd name="connsiteX19" fmla="*/ 4707 w 10000"/>
              <a:gd name="connsiteY19" fmla="*/ 2343 h 10000"/>
              <a:gd name="connsiteX20" fmla="*/ 4392 w 10000"/>
              <a:gd name="connsiteY20" fmla="*/ 2343 h 10000"/>
              <a:gd name="connsiteX21" fmla="*/ 4080 w 10000"/>
              <a:gd name="connsiteY21" fmla="*/ 2678 h 10000"/>
              <a:gd name="connsiteX22" fmla="*/ 3765 w 10000"/>
              <a:gd name="connsiteY22" fmla="*/ 2678 h 10000"/>
              <a:gd name="connsiteX23" fmla="*/ 3138 w 10000"/>
              <a:gd name="connsiteY23" fmla="*/ 2678 h 10000"/>
              <a:gd name="connsiteX24" fmla="*/ 2510 w 10000"/>
              <a:gd name="connsiteY24" fmla="*/ 3013 h 10000"/>
              <a:gd name="connsiteX25" fmla="*/ 1884 w 10000"/>
              <a:gd name="connsiteY25" fmla="*/ 3013 h 10000"/>
              <a:gd name="connsiteX26" fmla="*/ 940 w 10000"/>
              <a:gd name="connsiteY26" fmla="*/ 3347 h 10000"/>
              <a:gd name="connsiteX27" fmla="*/ 0 w 10000"/>
              <a:gd name="connsiteY27" fmla="*/ 2008 h 10000"/>
              <a:gd name="connsiteX28" fmla="*/ 1569 w 10000"/>
              <a:gd name="connsiteY28" fmla="*/ 1674 h 10000"/>
              <a:gd name="connsiteX29" fmla="*/ 2195 w 10000"/>
              <a:gd name="connsiteY29" fmla="*/ 1674 h 10000"/>
              <a:gd name="connsiteX30" fmla="*/ 2825 w 10000"/>
              <a:gd name="connsiteY30" fmla="*/ 1339 h 10000"/>
              <a:gd name="connsiteX31" fmla="*/ 3450 w 10000"/>
              <a:gd name="connsiteY31" fmla="*/ 1339 h 10000"/>
              <a:gd name="connsiteX32" fmla="*/ 4080 w 10000"/>
              <a:gd name="connsiteY32" fmla="*/ 1004 h 10000"/>
              <a:gd name="connsiteX33" fmla="*/ 4392 w 10000"/>
              <a:gd name="connsiteY33" fmla="*/ 1004 h 10000"/>
              <a:gd name="connsiteX34" fmla="*/ 4707 w 10000"/>
              <a:gd name="connsiteY34" fmla="*/ 669 h 10000"/>
              <a:gd name="connsiteX35" fmla="*/ 5023 w 10000"/>
              <a:gd name="connsiteY35" fmla="*/ 669 h 10000"/>
              <a:gd name="connsiteX36" fmla="*/ 5331 w 10000"/>
              <a:gd name="connsiteY36" fmla="*/ 669 h 10000"/>
              <a:gd name="connsiteX37" fmla="*/ 5610 w 10000"/>
              <a:gd name="connsiteY37" fmla="*/ 335 h 10000"/>
              <a:gd name="connsiteX38" fmla="*/ 6234 w 10000"/>
              <a:gd name="connsiteY38" fmla="*/ 0 h 10000"/>
              <a:gd name="connsiteX39" fmla="*/ 6549 w 10000"/>
              <a:gd name="connsiteY39" fmla="*/ 335 h 10000"/>
              <a:gd name="connsiteX40" fmla="*/ 6863 w 10000"/>
              <a:gd name="connsiteY40" fmla="*/ 335 h 10000"/>
              <a:gd name="connsiteX41" fmla="*/ 7490 w 10000"/>
              <a:gd name="connsiteY41" fmla="*/ 669 h 10000"/>
              <a:gd name="connsiteX42" fmla="*/ 8119 w 10000"/>
              <a:gd name="connsiteY42" fmla="*/ 1004 h 10000"/>
              <a:gd name="connsiteX43" fmla="*/ 9058 w 10000"/>
              <a:gd name="connsiteY43" fmla="*/ 1674 h 10000"/>
              <a:gd name="connsiteX44" fmla="*/ 9374 w 10000"/>
              <a:gd name="connsiteY44" fmla="*/ 2008 h 10000"/>
              <a:gd name="connsiteX45" fmla="*/ 9683 w 10000"/>
              <a:gd name="connsiteY45" fmla="*/ 2343 h 10000"/>
              <a:gd name="connsiteX46" fmla="*/ 10000 w 10000"/>
              <a:gd name="connsiteY46" fmla="*/ 2343 h 10000"/>
              <a:gd name="connsiteX47" fmla="*/ 9683 w 10000"/>
              <a:gd name="connsiteY47" fmla="*/ 2678 h 10000"/>
              <a:gd name="connsiteX48" fmla="*/ 9683 w 10000"/>
              <a:gd name="connsiteY48" fmla="*/ 3013 h 10000"/>
              <a:gd name="connsiteX49" fmla="*/ 9058 w 10000"/>
              <a:gd name="connsiteY49" fmla="*/ 3013 h 10000"/>
              <a:gd name="connsiteX50" fmla="*/ 8744 w 10000"/>
              <a:gd name="connsiteY50" fmla="*/ 3347 h 10000"/>
              <a:gd name="connsiteX51" fmla="*/ 8744 w 10000"/>
              <a:gd name="connsiteY51" fmla="*/ 3347 h 10000"/>
              <a:gd name="connsiteX0" fmla="*/ 8744 w 10000"/>
              <a:gd name="connsiteY0" fmla="*/ 3347 h 10000"/>
              <a:gd name="connsiteX1" fmla="*/ 8433 w 10000"/>
              <a:gd name="connsiteY1" fmla="*/ 3682 h 10000"/>
              <a:gd name="connsiteX2" fmla="*/ 7806 w 10000"/>
              <a:gd name="connsiteY2" fmla="*/ 4017 h 10000"/>
              <a:gd name="connsiteX3" fmla="*/ 7178 w 10000"/>
              <a:gd name="connsiteY3" fmla="*/ 4310 h 10000"/>
              <a:gd name="connsiteX4" fmla="*/ 6234 w 10000"/>
              <a:gd name="connsiteY4" fmla="*/ 5314 h 10000"/>
              <a:gd name="connsiteX5" fmla="*/ 5331 w 10000"/>
              <a:gd name="connsiteY5" fmla="*/ 5983 h 10000"/>
              <a:gd name="connsiteX6" fmla="*/ 4392 w 10000"/>
              <a:gd name="connsiteY6" fmla="*/ 6987 h 10000"/>
              <a:gd name="connsiteX7" fmla="*/ 3138 w 10000"/>
              <a:gd name="connsiteY7" fmla="*/ 8326 h 10000"/>
              <a:gd name="connsiteX8" fmla="*/ 1884 w 10000"/>
              <a:gd name="connsiteY8" fmla="*/ 10000 h 10000"/>
              <a:gd name="connsiteX9" fmla="*/ 1257 w 10000"/>
              <a:gd name="connsiteY9" fmla="*/ 8996 h 10000"/>
              <a:gd name="connsiteX10" fmla="*/ 2195 w 10000"/>
              <a:gd name="connsiteY10" fmla="*/ 7657 h 10000"/>
              <a:gd name="connsiteX11" fmla="*/ 3138 w 10000"/>
              <a:gd name="connsiteY11" fmla="*/ 6318 h 10000"/>
              <a:gd name="connsiteX12" fmla="*/ 3765 w 10000"/>
              <a:gd name="connsiteY12" fmla="*/ 5314 h 10000"/>
              <a:gd name="connsiteX13" fmla="*/ 4392 w 10000"/>
              <a:gd name="connsiteY13" fmla="*/ 4310 h 10000"/>
              <a:gd name="connsiteX14" fmla="*/ 5023 w 10000"/>
              <a:gd name="connsiteY14" fmla="*/ 3682 h 10000"/>
              <a:gd name="connsiteX15" fmla="*/ 5331 w 10000"/>
              <a:gd name="connsiteY15" fmla="*/ 3013 h 10000"/>
              <a:gd name="connsiteX16" fmla="*/ 5331 w 10000"/>
              <a:gd name="connsiteY16" fmla="*/ 2678 h 10000"/>
              <a:gd name="connsiteX17" fmla="*/ 5331 w 10000"/>
              <a:gd name="connsiteY17" fmla="*/ 2678 h 10000"/>
              <a:gd name="connsiteX18" fmla="*/ 5023 w 10000"/>
              <a:gd name="connsiteY18" fmla="*/ 2343 h 10000"/>
              <a:gd name="connsiteX19" fmla="*/ 4707 w 10000"/>
              <a:gd name="connsiteY19" fmla="*/ 2343 h 10000"/>
              <a:gd name="connsiteX20" fmla="*/ 4392 w 10000"/>
              <a:gd name="connsiteY20" fmla="*/ 2343 h 10000"/>
              <a:gd name="connsiteX21" fmla="*/ 4080 w 10000"/>
              <a:gd name="connsiteY21" fmla="*/ 2678 h 10000"/>
              <a:gd name="connsiteX22" fmla="*/ 3765 w 10000"/>
              <a:gd name="connsiteY22" fmla="*/ 2678 h 10000"/>
              <a:gd name="connsiteX23" fmla="*/ 3138 w 10000"/>
              <a:gd name="connsiteY23" fmla="*/ 2678 h 10000"/>
              <a:gd name="connsiteX24" fmla="*/ 2510 w 10000"/>
              <a:gd name="connsiteY24" fmla="*/ 3013 h 10000"/>
              <a:gd name="connsiteX25" fmla="*/ 1884 w 10000"/>
              <a:gd name="connsiteY25" fmla="*/ 3013 h 10000"/>
              <a:gd name="connsiteX26" fmla="*/ 0 w 10000"/>
              <a:gd name="connsiteY26" fmla="*/ 2008 h 10000"/>
              <a:gd name="connsiteX27" fmla="*/ 1569 w 10000"/>
              <a:gd name="connsiteY27" fmla="*/ 1674 h 10000"/>
              <a:gd name="connsiteX28" fmla="*/ 2195 w 10000"/>
              <a:gd name="connsiteY28" fmla="*/ 1674 h 10000"/>
              <a:gd name="connsiteX29" fmla="*/ 2825 w 10000"/>
              <a:gd name="connsiteY29" fmla="*/ 1339 h 10000"/>
              <a:gd name="connsiteX30" fmla="*/ 3450 w 10000"/>
              <a:gd name="connsiteY30" fmla="*/ 1339 h 10000"/>
              <a:gd name="connsiteX31" fmla="*/ 4080 w 10000"/>
              <a:gd name="connsiteY31" fmla="*/ 1004 h 10000"/>
              <a:gd name="connsiteX32" fmla="*/ 4392 w 10000"/>
              <a:gd name="connsiteY32" fmla="*/ 1004 h 10000"/>
              <a:gd name="connsiteX33" fmla="*/ 4707 w 10000"/>
              <a:gd name="connsiteY33" fmla="*/ 669 h 10000"/>
              <a:gd name="connsiteX34" fmla="*/ 5023 w 10000"/>
              <a:gd name="connsiteY34" fmla="*/ 669 h 10000"/>
              <a:gd name="connsiteX35" fmla="*/ 5331 w 10000"/>
              <a:gd name="connsiteY35" fmla="*/ 669 h 10000"/>
              <a:gd name="connsiteX36" fmla="*/ 5610 w 10000"/>
              <a:gd name="connsiteY36" fmla="*/ 335 h 10000"/>
              <a:gd name="connsiteX37" fmla="*/ 6234 w 10000"/>
              <a:gd name="connsiteY37" fmla="*/ 0 h 10000"/>
              <a:gd name="connsiteX38" fmla="*/ 6549 w 10000"/>
              <a:gd name="connsiteY38" fmla="*/ 335 h 10000"/>
              <a:gd name="connsiteX39" fmla="*/ 6863 w 10000"/>
              <a:gd name="connsiteY39" fmla="*/ 335 h 10000"/>
              <a:gd name="connsiteX40" fmla="*/ 7490 w 10000"/>
              <a:gd name="connsiteY40" fmla="*/ 669 h 10000"/>
              <a:gd name="connsiteX41" fmla="*/ 8119 w 10000"/>
              <a:gd name="connsiteY41" fmla="*/ 1004 h 10000"/>
              <a:gd name="connsiteX42" fmla="*/ 9058 w 10000"/>
              <a:gd name="connsiteY42" fmla="*/ 1674 h 10000"/>
              <a:gd name="connsiteX43" fmla="*/ 9374 w 10000"/>
              <a:gd name="connsiteY43" fmla="*/ 2008 h 10000"/>
              <a:gd name="connsiteX44" fmla="*/ 9683 w 10000"/>
              <a:gd name="connsiteY44" fmla="*/ 2343 h 10000"/>
              <a:gd name="connsiteX45" fmla="*/ 10000 w 10000"/>
              <a:gd name="connsiteY45" fmla="*/ 2343 h 10000"/>
              <a:gd name="connsiteX46" fmla="*/ 9683 w 10000"/>
              <a:gd name="connsiteY46" fmla="*/ 2678 h 10000"/>
              <a:gd name="connsiteX47" fmla="*/ 9683 w 10000"/>
              <a:gd name="connsiteY47" fmla="*/ 3013 h 10000"/>
              <a:gd name="connsiteX48" fmla="*/ 9058 w 10000"/>
              <a:gd name="connsiteY48" fmla="*/ 3013 h 10000"/>
              <a:gd name="connsiteX49" fmla="*/ 8744 w 10000"/>
              <a:gd name="connsiteY49" fmla="*/ 3347 h 10000"/>
              <a:gd name="connsiteX50" fmla="*/ 8744 w 10000"/>
              <a:gd name="connsiteY50" fmla="*/ 3347 h 10000"/>
              <a:gd name="connsiteX0" fmla="*/ 7487 w 8743"/>
              <a:gd name="connsiteY0" fmla="*/ 3347 h 10000"/>
              <a:gd name="connsiteX1" fmla="*/ 7176 w 8743"/>
              <a:gd name="connsiteY1" fmla="*/ 3682 h 10000"/>
              <a:gd name="connsiteX2" fmla="*/ 6549 w 8743"/>
              <a:gd name="connsiteY2" fmla="*/ 4017 h 10000"/>
              <a:gd name="connsiteX3" fmla="*/ 5921 w 8743"/>
              <a:gd name="connsiteY3" fmla="*/ 4310 h 10000"/>
              <a:gd name="connsiteX4" fmla="*/ 4977 w 8743"/>
              <a:gd name="connsiteY4" fmla="*/ 5314 h 10000"/>
              <a:gd name="connsiteX5" fmla="*/ 4074 w 8743"/>
              <a:gd name="connsiteY5" fmla="*/ 5983 h 10000"/>
              <a:gd name="connsiteX6" fmla="*/ 3135 w 8743"/>
              <a:gd name="connsiteY6" fmla="*/ 6987 h 10000"/>
              <a:gd name="connsiteX7" fmla="*/ 1881 w 8743"/>
              <a:gd name="connsiteY7" fmla="*/ 8326 h 10000"/>
              <a:gd name="connsiteX8" fmla="*/ 627 w 8743"/>
              <a:gd name="connsiteY8" fmla="*/ 10000 h 10000"/>
              <a:gd name="connsiteX9" fmla="*/ 0 w 8743"/>
              <a:gd name="connsiteY9" fmla="*/ 8996 h 10000"/>
              <a:gd name="connsiteX10" fmla="*/ 938 w 8743"/>
              <a:gd name="connsiteY10" fmla="*/ 7657 h 10000"/>
              <a:gd name="connsiteX11" fmla="*/ 1881 w 8743"/>
              <a:gd name="connsiteY11" fmla="*/ 6318 h 10000"/>
              <a:gd name="connsiteX12" fmla="*/ 2508 w 8743"/>
              <a:gd name="connsiteY12" fmla="*/ 5314 h 10000"/>
              <a:gd name="connsiteX13" fmla="*/ 3135 w 8743"/>
              <a:gd name="connsiteY13" fmla="*/ 4310 h 10000"/>
              <a:gd name="connsiteX14" fmla="*/ 3766 w 8743"/>
              <a:gd name="connsiteY14" fmla="*/ 3682 h 10000"/>
              <a:gd name="connsiteX15" fmla="*/ 4074 w 8743"/>
              <a:gd name="connsiteY15" fmla="*/ 3013 h 10000"/>
              <a:gd name="connsiteX16" fmla="*/ 4074 w 8743"/>
              <a:gd name="connsiteY16" fmla="*/ 2678 h 10000"/>
              <a:gd name="connsiteX17" fmla="*/ 4074 w 8743"/>
              <a:gd name="connsiteY17" fmla="*/ 2678 h 10000"/>
              <a:gd name="connsiteX18" fmla="*/ 3766 w 8743"/>
              <a:gd name="connsiteY18" fmla="*/ 2343 h 10000"/>
              <a:gd name="connsiteX19" fmla="*/ 3450 w 8743"/>
              <a:gd name="connsiteY19" fmla="*/ 2343 h 10000"/>
              <a:gd name="connsiteX20" fmla="*/ 3135 w 8743"/>
              <a:gd name="connsiteY20" fmla="*/ 2343 h 10000"/>
              <a:gd name="connsiteX21" fmla="*/ 2823 w 8743"/>
              <a:gd name="connsiteY21" fmla="*/ 2678 h 10000"/>
              <a:gd name="connsiteX22" fmla="*/ 2508 w 8743"/>
              <a:gd name="connsiteY22" fmla="*/ 2678 h 10000"/>
              <a:gd name="connsiteX23" fmla="*/ 1881 w 8743"/>
              <a:gd name="connsiteY23" fmla="*/ 2678 h 10000"/>
              <a:gd name="connsiteX24" fmla="*/ 1253 w 8743"/>
              <a:gd name="connsiteY24" fmla="*/ 3013 h 10000"/>
              <a:gd name="connsiteX25" fmla="*/ 627 w 8743"/>
              <a:gd name="connsiteY25" fmla="*/ 3013 h 10000"/>
              <a:gd name="connsiteX26" fmla="*/ 312 w 8743"/>
              <a:gd name="connsiteY26" fmla="*/ 1674 h 10000"/>
              <a:gd name="connsiteX27" fmla="*/ 938 w 8743"/>
              <a:gd name="connsiteY27" fmla="*/ 1674 h 10000"/>
              <a:gd name="connsiteX28" fmla="*/ 1568 w 8743"/>
              <a:gd name="connsiteY28" fmla="*/ 1339 h 10000"/>
              <a:gd name="connsiteX29" fmla="*/ 2193 w 8743"/>
              <a:gd name="connsiteY29" fmla="*/ 1339 h 10000"/>
              <a:gd name="connsiteX30" fmla="*/ 2823 w 8743"/>
              <a:gd name="connsiteY30" fmla="*/ 1004 h 10000"/>
              <a:gd name="connsiteX31" fmla="*/ 3135 w 8743"/>
              <a:gd name="connsiteY31" fmla="*/ 1004 h 10000"/>
              <a:gd name="connsiteX32" fmla="*/ 3450 w 8743"/>
              <a:gd name="connsiteY32" fmla="*/ 669 h 10000"/>
              <a:gd name="connsiteX33" fmla="*/ 3766 w 8743"/>
              <a:gd name="connsiteY33" fmla="*/ 669 h 10000"/>
              <a:gd name="connsiteX34" fmla="*/ 4074 w 8743"/>
              <a:gd name="connsiteY34" fmla="*/ 669 h 10000"/>
              <a:gd name="connsiteX35" fmla="*/ 4353 w 8743"/>
              <a:gd name="connsiteY35" fmla="*/ 335 h 10000"/>
              <a:gd name="connsiteX36" fmla="*/ 4977 w 8743"/>
              <a:gd name="connsiteY36" fmla="*/ 0 h 10000"/>
              <a:gd name="connsiteX37" fmla="*/ 5292 w 8743"/>
              <a:gd name="connsiteY37" fmla="*/ 335 h 10000"/>
              <a:gd name="connsiteX38" fmla="*/ 5606 w 8743"/>
              <a:gd name="connsiteY38" fmla="*/ 335 h 10000"/>
              <a:gd name="connsiteX39" fmla="*/ 6233 w 8743"/>
              <a:gd name="connsiteY39" fmla="*/ 669 h 10000"/>
              <a:gd name="connsiteX40" fmla="*/ 6862 w 8743"/>
              <a:gd name="connsiteY40" fmla="*/ 1004 h 10000"/>
              <a:gd name="connsiteX41" fmla="*/ 7801 w 8743"/>
              <a:gd name="connsiteY41" fmla="*/ 1674 h 10000"/>
              <a:gd name="connsiteX42" fmla="*/ 8117 w 8743"/>
              <a:gd name="connsiteY42" fmla="*/ 2008 h 10000"/>
              <a:gd name="connsiteX43" fmla="*/ 8426 w 8743"/>
              <a:gd name="connsiteY43" fmla="*/ 2343 h 10000"/>
              <a:gd name="connsiteX44" fmla="*/ 8743 w 8743"/>
              <a:gd name="connsiteY44" fmla="*/ 2343 h 10000"/>
              <a:gd name="connsiteX45" fmla="*/ 8426 w 8743"/>
              <a:gd name="connsiteY45" fmla="*/ 2678 h 10000"/>
              <a:gd name="connsiteX46" fmla="*/ 8426 w 8743"/>
              <a:gd name="connsiteY46" fmla="*/ 3013 h 10000"/>
              <a:gd name="connsiteX47" fmla="*/ 7801 w 8743"/>
              <a:gd name="connsiteY47" fmla="*/ 3013 h 10000"/>
              <a:gd name="connsiteX48" fmla="*/ 7487 w 8743"/>
              <a:gd name="connsiteY48" fmla="*/ 3347 h 10000"/>
              <a:gd name="connsiteX49" fmla="*/ 7487 w 8743"/>
              <a:gd name="connsiteY49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717 w 10000"/>
              <a:gd name="connsiteY25" fmla="*/ 3013 h 10000"/>
              <a:gd name="connsiteX26" fmla="*/ 1073 w 10000"/>
              <a:gd name="connsiteY26" fmla="*/ 1674 h 10000"/>
              <a:gd name="connsiteX27" fmla="*/ 1793 w 10000"/>
              <a:gd name="connsiteY27" fmla="*/ 1339 h 10000"/>
              <a:gd name="connsiteX28" fmla="*/ 2508 w 10000"/>
              <a:gd name="connsiteY28" fmla="*/ 1339 h 10000"/>
              <a:gd name="connsiteX29" fmla="*/ 3229 w 10000"/>
              <a:gd name="connsiteY29" fmla="*/ 1004 h 10000"/>
              <a:gd name="connsiteX30" fmla="*/ 3586 w 10000"/>
              <a:gd name="connsiteY30" fmla="*/ 1004 h 10000"/>
              <a:gd name="connsiteX31" fmla="*/ 3946 w 10000"/>
              <a:gd name="connsiteY31" fmla="*/ 669 h 10000"/>
              <a:gd name="connsiteX32" fmla="*/ 4307 w 10000"/>
              <a:gd name="connsiteY32" fmla="*/ 669 h 10000"/>
              <a:gd name="connsiteX33" fmla="*/ 4660 w 10000"/>
              <a:gd name="connsiteY33" fmla="*/ 669 h 10000"/>
              <a:gd name="connsiteX34" fmla="*/ 4979 w 10000"/>
              <a:gd name="connsiteY34" fmla="*/ 335 h 10000"/>
              <a:gd name="connsiteX35" fmla="*/ 5693 w 10000"/>
              <a:gd name="connsiteY35" fmla="*/ 0 h 10000"/>
              <a:gd name="connsiteX36" fmla="*/ 6053 w 10000"/>
              <a:gd name="connsiteY36" fmla="*/ 335 h 10000"/>
              <a:gd name="connsiteX37" fmla="*/ 6412 w 10000"/>
              <a:gd name="connsiteY37" fmla="*/ 335 h 10000"/>
              <a:gd name="connsiteX38" fmla="*/ 7129 w 10000"/>
              <a:gd name="connsiteY38" fmla="*/ 669 h 10000"/>
              <a:gd name="connsiteX39" fmla="*/ 7849 w 10000"/>
              <a:gd name="connsiteY39" fmla="*/ 1004 h 10000"/>
              <a:gd name="connsiteX40" fmla="*/ 8923 w 10000"/>
              <a:gd name="connsiteY40" fmla="*/ 1674 h 10000"/>
              <a:gd name="connsiteX41" fmla="*/ 9284 w 10000"/>
              <a:gd name="connsiteY41" fmla="*/ 2008 h 10000"/>
              <a:gd name="connsiteX42" fmla="*/ 9637 w 10000"/>
              <a:gd name="connsiteY42" fmla="*/ 2343 h 10000"/>
              <a:gd name="connsiteX43" fmla="*/ 10000 w 10000"/>
              <a:gd name="connsiteY43" fmla="*/ 2343 h 10000"/>
              <a:gd name="connsiteX44" fmla="*/ 9637 w 10000"/>
              <a:gd name="connsiteY44" fmla="*/ 2678 h 10000"/>
              <a:gd name="connsiteX45" fmla="*/ 9637 w 10000"/>
              <a:gd name="connsiteY45" fmla="*/ 3013 h 10000"/>
              <a:gd name="connsiteX46" fmla="*/ 8923 w 10000"/>
              <a:gd name="connsiteY46" fmla="*/ 3013 h 10000"/>
              <a:gd name="connsiteX47" fmla="*/ 8563 w 10000"/>
              <a:gd name="connsiteY47" fmla="*/ 3347 h 10000"/>
              <a:gd name="connsiteX48" fmla="*/ 8563 w 10000"/>
              <a:gd name="connsiteY48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717 w 10000"/>
              <a:gd name="connsiteY25" fmla="*/ 3013 h 10000"/>
              <a:gd name="connsiteX26" fmla="*/ 1073 w 10000"/>
              <a:gd name="connsiteY26" fmla="*/ 1674 h 10000"/>
              <a:gd name="connsiteX27" fmla="*/ 2508 w 10000"/>
              <a:gd name="connsiteY27" fmla="*/ 1339 h 10000"/>
              <a:gd name="connsiteX28" fmla="*/ 3229 w 10000"/>
              <a:gd name="connsiteY28" fmla="*/ 1004 h 10000"/>
              <a:gd name="connsiteX29" fmla="*/ 3586 w 10000"/>
              <a:gd name="connsiteY29" fmla="*/ 1004 h 10000"/>
              <a:gd name="connsiteX30" fmla="*/ 3946 w 10000"/>
              <a:gd name="connsiteY30" fmla="*/ 669 h 10000"/>
              <a:gd name="connsiteX31" fmla="*/ 4307 w 10000"/>
              <a:gd name="connsiteY31" fmla="*/ 669 h 10000"/>
              <a:gd name="connsiteX32" fmla="*/ 4660 w 10000"/>
              <a:gd name="connsiteY32" fmla="*/ 669 h 10000"/>
              <a:gd name="connsiteX33" fmla="*/ 4979 w 10000"/>
              <a:gd name="connsiteY33" fmla="*/ 335 h 10000"/>
              <a:gd name="connsiteX34" fmla="*/ 5693 w 10000"/>
              <a:gd name="connsiteY34" fmla="*/ 0 h 10000"/>
              <a:gd name="connsiteX35" fmla="*/ 6053 w 10000"/>
              <a:gd name="connsiteY35" fmla="*/ 335 h 10000"/>
              <a:gd name="connsiteX36" fmla="*/ 6412 w 10000"/>
              <a:gd name="connsiteY36" fmla="*/ 335 h 10000"/>
              <a:gd name="connsiteX37" fmla="*/ 7129 w 10000"/>
              <a:gd name="connsiteY37" fmla="*/ 669 h 10000"/>
              <a:gd name="connsiteX38" fmla="*/ 7849 w 10000"/>
              <a:gd name="connsiteY38" fmla="*/ 1004 h 10000"/>
              <a:gd name="connsiteX39" fmla="*/ 8923 w 10000"/>
              <a:gd name="connsiteY39" fmla="*/ 1674 h 10000"/>
              <a:gd name="connsiteX40" fmla="*/ 9284 w 10000"/>
              <a:gd name="connsiteY40" fmla="*/ 2008 h 10000"/>
              <a:gd name="connsiteX41" fmla="*/ 9637 w 10000"/>
              <a:gd name="connsiteY41" fmla="*/ 2343 h 10000"/>
              <a:gd name="connsiteX42" fmla="*/ 10000 w 10000"/>
              <a:gd name="connsiteY42" fmla="*/ 2343 h 10000"/>
              <a:gd name="connsiteX43" fmla="*/ 9637 w 10000"/>
              <a:gd name="connsiteY43" fmla="*/ 2678 h 10000"/>
              <a:gd name="connsiteX44" fmla="*/ 9637 w 10000"/>
              <a:gd name="connsiteY44" fmla="*/ 3013 h 10000"/>
              <a:gd name="connsiteX45" fmla="*/ 8923 w 10000"/>
              <a:gd name="connsiteY45" fmla="*/ 3013 h 10000"/>
              <a:gd name="connsiteX46" fmla="*/ 8563 w 10000"/>
              <a:gd name="connsiteY46" fmla="*/ 3347 h 10000"/>
              <a:gd name="connsiteX47" fmla="*/ 8563 w 10000"/>
              <a:gd name="connsiteY47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717 w 10000"/>
              <a:gd name="connsiteY25" fmla="*/ 3013 h 10000"/>
              <a:gd name="connsiteX26" fmla="*/ 2508 w 10000"/>
              <a:gd name="connsiteY26" fmla="*/ 1339 h 10000"/>
              <a:gd name="connsiteX27" fmla="*/ 3229 w 10000"/>
              <a:gd name="connsiteY27" fmla="*/ 1004 h 10000"/>
              <a:gd name="connsiteX28" fmla="*/ 3586 w 10000"/>
              <a:gd name="connsiteY28" fmla="*/ 1004 h 10000"/>
              <a:gd name="connsiteX29" fmla="*/ 3946 w 10000"/>
              <a:gd name="connsiteY29" fmla="*/ 669 h 10000"/>
              <a:gd name="connsiteX30" fmla="*/ 4307 w 10000"/>
              <a:gd name="connsiteY30" fmla="*/ 669 h 10000"/>
              <a:gd name="connsiteX31" fmla="*/ 4660 w 10000"/>
              <a:gd name="connsiteY31" fmla="*/ 669 h 10000"/>
              <a:gd name="connsiteX32" fmla="*/ 4979 w 10000"/>
              <a:gd name="connsiteY32" fmla="*/ 335 h 10000"/>
              <a:gd name="connsiteX33" fmla="*/ 5693 w 10000"/>
              <a:gd name="connsiteY33" fmla="*/ 0 h 10000"/>
              <a:gd name="connsiteX34" fmla="*/ 6053 w 10000"/>
              <a:gd name="connsiteY34" fmla="*/ 335 h 10000"/>
              <a:gd name="connsiteX35" fmla="*/ 6412 w 10000"/>
              <a:gd name="connsiteY35" fmla="*/ 335 h 10000"/>
              <a:gd name="connsiteX36" fmla="*/ 7129 w 10000"/>
              <a:gd name="connsiteY36" fmla="*/ 669 h 10000"/>
              <a:gd name="connsiteX37" fmla="*/ 7849 w 10000"/>
              <a:gd name="connsiteY37" fmla="*/ 1004 h 10000"/>
              <a:gd name="connsiteX38" fmla="*/ 8923 w 10000"/>
              <a:gd name="connsiteY38" fmla="*/ 1674 h 10000"/>
              <a:gd name="connsiteX39" fmla="*/ 9284 w 10000"/>
              <a:gd name="connsiteY39" fmla="*/ 2008 h 10000"/>
              <a:gd name="connsiteX40" fmla="*/ 9637 w 10000"/>
              <a:gd name="connsiteY40" fmla="*/ 2343 h 10000"/>
              <a:gd name="connsiteX41" fmla="*/ 10000 w 10000"/>
              <a:gd name="connsiteY41" fmla="*/ 2343 h 10000"/>
              <a:gd name="connsiteX42" fmla="*/ 9637 w 10000"/>
              <a:gd name="connsiteY42" fmla="*/ 2678 h 10000"/>
              <a:gd name="connsiteX43" fmla="*/ 9637 w 10000"/>
              <a:gd name="connsiteY43" fmla="*/ 3013 h 10000"/>
              <a:gd name="connsiteX44" fmla="*/ 8923 w 10000"/>
              <a:gd name="connsiteY44" fmla="*/ 3013 h 10000"/>
              <a:gd name="connsiteX45" fmla="*/ 8563 w 10000"/>
              <a:gd name="connsiteY45" fmla="*/ 3347 h 10000"/>
              <a:gd name="connsiteX46" fmla="*/ 8563 w 10000"/>
              <a:gd name="connsiteY46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2508 w 10000"/>
              <a:gd name="connsiteY25" fmla="*/ 1339 h 10000"/>
              <a:gd name="connsiteX26" fmla="*/ 3229 w 10000"/>
              <a:gd name="connsiteY26" fmla="*/ 1004 h 10000"/>
              <a:gd name="connsiteX27" fmla="*/ 3586 w 10000"/>
              <a:gd name="connsiteY27" fmla="*/ 1004 h 10000"/>
              <a:gd name="connsiteX28" fmla="*/ 3946 w 10000"/>
              <a:gd name="connsiteY28" fmla="*/ 669 h 10000"/>
              <a:gd name="connsiteX29" fmla="*/ 4307 w 10000"/>
              <a:gd name="connsiteY29" fmla="*/ 669 h 10000"/>
              <a:gd name="connsiteX30" fmla="*/ 4660 w 10000"/>
              <a:gd name="connsiteY30" fmla="*/ 669 h 10000"/>
              <a:gd name="connsiteX31" fmla="*/ 4979 w 10000"/>
              <a:gd name="connsiteY31" fmla="*/ 335 h 10000"/>
              <a:gd name="connsiteX32" fmla="*/ 5693 w 10000"/>
              <a:gd name="connsiteY32" fmla="*/ 0 h 10000"/>
              <a:gd name="connsiteX33" fmla="*/ 6053 w 10000"/>
              <a:gd name="connsiteY33" fmla="*/ 335 h 10000"/>
              <a:gd name="connsiteX34" fmla="*/ 6412 w 10000"/>
              <a:gd name="connsiteY34" fmla="*/ 335 h 10000"/>
              <a:gd name="connsiteX35" fmla="*/ 7129 w 10000"/>
              <a:gd name="connsiteY35" fmla="*/ 669 h 10000"/>
              <a:gd name="connsiteX36" fmla="*/ 7849 w 10000"/>
              <a:gd name="connsiteY36" fmla="*/ 1004 h 10000"/>
              <a:gd name="connsiteX37" fmla="*/ 8923 w 10000"/>
              <a:gd name="connsiteY37" fmla="*/ 1674 h 10000"/>
              <a:gd name="connsiteX38" fmla="*/ 9284 w 10000"/>
              <a:gd name="connsiteY38" fmla="*/ 2008 h 10000"/>
              <a:gd name="connsiteX39" fmla="*/ 9637 w 10000"/>
              <a:gd name="connsiteY39" fmla="*/ 2343 h 10000"/>
              <a:gd name="connsiteX40" fmla="*/ 10000 w 10000"/>
              <a:gd name="connsiteY40" fmla="*/ 2343 h 10000"/>
              <a:gd name="connsiteX41" fmla="*/ 9637 w 10000"/>
              <a:gd name="connsiteY41" fmla="*/ 2678 h 10000"/>
              <a:gd name="connsiteX42" fmla="*/ 9637 w 10000"/>
              <a:gd name="connsiteY42" fmla="*/ 3013 h 10000"/>
              <a:gd name="connsiteX43" fmla="*/ 8923 w 10000"/>
              <a:gd name="connsiteY43" fmla="*/ 3013 h 10000"/>
              <a:gd name="connsiteX44" fmla="*/ 8563 w 10000"/>
              <a:gd name="connsiteY44" fmla="*/ 3347 h 10000"/>
              <a:gd name="connsiteX45" fmla="*/ 8563 w 10000"/>
              <a:gd name="connsiteY45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2508 w 10000"/>
              <a:gd name="connsiteY24" fmla="*/ 1339 h 10000"/>
              <a:gd name="connsiteX25" fmla="*/ 3229 w 10000"/>
              <a:gd name="connsiteY25" fmla="*/ 1004 h 10000"/>
              <a:gd name="connsiteX26" fmla="*/ 3586 w 10000"/>
              <a:gd name="connsiteY26" fmla="*/ 1004 h 10000"/>
              <a:gd name="connsiteX27" fmla="*/ 3946 w 10000"/>
              <a:gd name="connsiteY27" fmla="*/ 669 h 10000"/>
              <a:gd name="connsiteX28" fmla="*/ 4307 w 10000"/>
              <a:gd name="connsiteY28" fmla="*/ 669 h 10000"/>
              <a:gd name="connsiteX29" fmla="*/ 4660 w 10000"/>
              <a:gd name="connsiteY29" fmla="*/ 669 h 10000"/>
              <a:gd name="connsiteX30" fmla="*/ 4979 w 10000"/>
              <a:gd name="connsiteY30" fmla="*/ 335 h 10000"/>
              <a:gd name="connsiteX31" fmla="*/ 5693 w 10000"/>
              <a:gd name="connsiteY31" fmla="*/ 0 h 10000"/>
              <a:gd name="connsiteX32" fmla="*/ 6053 w 10000"/>
              <a:gd name="connsiteY32" fmla="*/ 335 h 10000"/>
              <a:gd name="connsiteX33" fmla="*/ 6412 w 10000"/>
              <a:gd name="connsiteY33" fmla="*/ 335 h 10000"/>
              <a:gd name="connsiteX34" fmla="*/ 7129 w 10000"/>
              <a:gd name="connsiteY34" fmla="*/ 669 h 10000"/>
              <a:gd name="connsiteX35" fmla="*/ 7849 w 10000"/>
              <a:gd name="connsiteY35" fmla="*/ 1004 h 10000"/>
              <a:gd name="connsiteX36" fmla="*/ 8923 w 10000"/>
              <a:gd name="connsiteY36" fmla="*/ 1674 h 10000"/>
              <a:gd name="connsiteX37" fmla="*/ 9284 w 10000"/>
              <a:gd name="connsiteY37" fmla="*/ 2008 h 10000"/>
              <a:gd name="connsiteX38" fmla="*/ 9637 w 10000"/>
              <a:gd name="connsiteY38" fmla="*/ 2343 h 10000"/>
              <a:gd name="connsiteX39" fmla="*/ 10000 w 10000"/>
              <a:gd name="connsiteY39" fmla="*/ 2343 h 10000"/>
              <a:gd name="connsiteX40" fmla="*/ 9637 w 10000"/>
              <a:gd name="connsiteY40" fmla="*/ 2678 h 10000"/>
              <a:gd name="connsiteX41" fmla="*/ 9637 w 10000"/>
              <a:gd name="connsiteY41" fmla="*/ 3013 h 10000"/>
              <a:gd name="connsiteX42" fmla="*/ 8923 w 10000"/>
              <a:gd name="connsiteY42" fmla="*/ 3013 h 10000"/>
              <a:gd name="connsiteX43" fmla="*/ 8563 w 10000"/>
              <a:gd name="connsiteY43" fmla="*/ 3347 h 10000"/>
              <a:gd name="connsiteX44" fmla="*/ 8563 w 10000"/>
              <a:gd name="connsiteY44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508 w 10000"/>
              <a:gd name="connsiteY23" fmla="*/ 1339 h 10000"/>
              <a:gd name="connsiteX24" fmla="*/ 3229 w 10000"/>
              <a:gd name="connsiteY24" fmla="*/ 1004 h 10000"/>
              <a:gd name="connsiteX25" fmla="*/ 3586 w 10000"/>
              <a:gd name="connsiteY25" fmla="*/ 1004 h 10000"/>
              <a:gd name="connsiteX26" fmla="*/ 3946 w 10000"/>
              <a:gd name="connsiteY26" fmla="*/ 669 h 10000"/>
              <a:gd name="connsiteX27" fmla="*/ 4307 w 10000"/>
              <a:gd name="connsiteY27" fmla="*/ 669 h 10000"/>
              <a:gd name="connsiteX28" fmla="*/ 4660 w 10000"/>
              <a:gd name="connsiteY28" fmla="*/ 669 h 10000"/>
              <a:gd name="connsiteX29" fmla="*/ 4979 w 10000"/>
              <a:gd name="connsiteY29" fmla="*/ 335 h 10000"/>
              <a:gd name="connsiteX30" fmla="*/ 5693 w 10000"/>
              <a:gd name="connsiteY30" fmla="*/ 0 h 10000"/>
              <a:gd name="connsiteX31" fmla="*/ 6053 w 10000"/>
              <a:gd name="connsiteY31" fmla="*/ 335 h 10000"/>
              <a:gd name="connsiteX32" fmla="*/ 6412 w 10000"/>
              <a:gd name="connsiteY32" fmla="*/ 335 h 10000"/>
              <a:gd name="connsiteX33" fmla="*/ 7129 w 10000"/>
              <a:gd name="connsiteY33" fmla="*/ 669 h 10000"/>
              <a:gd name="connsiteX34" fmla="*/ 7849 w 10000"/>
              <a:gd name="connsiteY34" fmla="*/ 1004 h 10000"/>
              <a:gd name="connsiteX35" fmla="*/ 8923 w 10000"/>
              <a:gd name="connsiteY35" fmla="*/ 1674 h 10000"/>
              <a:gd name="connsiteX36" fmla="*/ 9284 w 10000"/>
              <a:gd name="connsiteY36" fmla="*/ 2008 h 10000"/>
              <a:gd name="connsiteX37" fmla="*/ 9637 w 10000"/>
              <a:gd name="connsiteY37" fmla="*/ 2343 h 10000"/>
              <a:gd name="connsiteX38" fmla="*/ 10000 w 10000"/>
              <a:gd name="connsiteY38" fmla="*/ 2343 h 10000"/>
              <a:gd name="connsiteX39" fmla="*/ 9637 w 10000"/>
              <a:gd name="connsiteY39" fmla="*/ 2678 h 10000"/>
              <a:gd name="connsiteX40" fmla="*/ 9637 w 10000"/>
              <a:gd name="connsiteY40" fmla="*/ 3013 h 10000"/>
              <a:gd name="connsiteX41" fmla="*/ 8923 w 10000"/>
              <a:gd name="connsiteY41" fmla="*/ 3013 h 10000"/>
              <a:gd name="connsiteX42" fmla="*/ 8563 w 10000"/>
              <a:gd name="connsiteY42" fmla="*/ 3347 h 10000"/>
              <a:gd name="connsiteX43" fmla="*/ 8563 w 10000"/>
              <a:gd name="connsiteY43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2869 w 10000"/>
              <a:gd name="connsiteY21" fmla="*/ 2678 h 10000"/>
              <a:gd name="connsiteX22" fmla="*/ 2508 w 10000"/>
              <a:gd name="connsiteY22" fmla="*/ 1339 h 10000"/>
              <a:gd name="connsiteX23" fmla="*/ 3229 w 10000"/>
              <a:gd name="connsiteY23" fmla="*/ 1004 h 10000"/>
              <a:gd name="connsiteX24" fmla="*/ 3586 w 10000"/>
              <a:gd name="connsiteY24" fmla="*/ 1004 h 10000"/>
              <a:gd name="connsiteX25" fmla="*/ 3946 w 10000"/>
              <a:gd name="connsiteY25" fmla="*/ 669 h 10000"/>
              <a:gd name="connsiteX26" fmla="*/ 4307 w 10000"/>
              <a:gd name="connsiteY26" fmla="*/ 669 h 10000"/>
              <a:gd name="connsiteX27" fmla="*/ 4660 w 10000"/>
              <a:gd name="connsiteY27" fmla="*/ 669 h 10000"/>
              <a:gd name="connsiteX28" fmla="*/ 4979 w 10000"/>
              <a:gd name="connsiteY28" fmla="*/ 335 h 10000"/>
              <a:gd name="connsiteX29" fmla="*/ 5693 w 10000"/>
              <a:gd name="connsiteY29" fmla="*/ 0 h 10000"/>
              <a:gd name="connsiteX30" fmla="*/ 6053 w 10000"/>
              <a:gd name="connsiteY30" fmla="*/ 335 h 10000"/>
              <a:gd name="connsiteX31" fmla="*/ 6412 w 10000"/>
              <a:gd name="connsiteY31" fmla="*/ 335 h 10000"/>
              <a:gd name="connsiteX32" fmla="*/ 7129 w 10000"/>
              <a:gd name="connsiteY32" fmla="*/ 669 h 10000"/>
              <a:gd name="connsiteX33" fmla="*/ 7849 w 10000"/>
              <a:gd name="connsiteY33" fmla="*/ 1004 h 10000"/>
              <a:gd name="connsiteX34" fmla="*/ 8923 w 10000"/>
              <a:gd name="connsiteY34" fmla="*/ 1674 h 10000"/>
              <a:gd name="connsiteX35" fmla="*/ 9284 w 10000"/>
              <a:gd name="connsiteY35" fmla="*/ 2008 h 10000"/>
              <a:gd name="connsiteX36" fmla="*/ 9637 w 10000"/>
              <a:gd name="connsiteY36" fmla="*/ 2343 h 10000"/>
              <a:gd name="connsiteX37" fmla="*/ 10000 w 10000"/>
              <a:gd name="connsiteY37" fmla="*/ 2343 h 10000"/>
              <a:gd name="connsiteX38" fmla="*/ 9637 w 10000"/>
              <a:gd name="connsiteY38" fmla="*/ 2678 h 10000"/>
              <a:gd name="connsiteX39" fmla="*/ 9637 w 10000"/>
              <a:gd name="connsiteY39" fmla="*/ 3013 h 10000"/>
              <a:gd name="connsiteX40" fmla="*/ 8923 w 10000"/>
              <a:gd name="connsiteY40" fmla="*/ 3013 h 10000"/>
              <a:gd name="connsiteX41" fmla="*/ 8563 w 10000"/>
              <a:gd name="connsiteY41" fmla="*/ 3347 h 10000"/>
              <a:gd name="connsiteX42" fmla="*/ 8563 w 10000"/>
              <a:gd name="connsiteY42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2869 w 10000"/>
              <a:gd name="connsiteY21" fmla="*/ 2678 h 10000"/>
              <a:gd name="connsiteX22" fmla="*/ 3229 w 10000"/>
              <a:gd name="connsiteY22" fmla="*/ 1004 h 10000"/>
              <a:gd name="connsiteX23" fmla="*/ 3586 w 10000"/>
              <a:gd name="connsiteY23" fmla="*/ 1004 h 10000"/>
              <a:gd name="connsiteX24" fmla="*/ 3946 w 10000"/>
              <a:gd name="connsiteY24" fmla="*/ 669 h 10000"/>
              <a:gd name="connsiteX25" fmla="*/ 4307 w 10000"/>
              <a:gd name="connsiteY25" fmla="*/ 669 h 10000"/>
              <a:gd name="connsiteX26" fmla="*/ 4660 w 10000"/>
              <a:gd name="connsiteY26" fmla="*/ 669 h 10000"/>
              <a:gd name="connsiteX27" fmla="*/ 4979 w 10000"/>
              <a:gd name="connsiteY27" fmla="*/ 335 h 10000"/>
              <a:gd name="connsiteX28" fmla="*/ 5693 w 10000"/>
              <a:gd name="connsiteY28" fmla="*/ 0 h 10000"/>
              <a:gd name="connsiteX29" fmla="*/ 6053 w 10000"/>
              <a:gd name="connsiteY29" fmla="*/ 335 h 10000"/>
              <a:gd name="connsiteX30" fmla="*/ 6412 w 10000"/>
              <a:gd name="connsiteY30" fmla="*/ 335 h 10000"/>
              <a:gd name="connsiteX31" fmla="*/ 7129 w 10000"/>
              <a:gd name="connsiteY31" fmla="*/ 669 h 10000"/>
              <a:gd name="connsiteX32" fmla="*/ 7849 w 10000"/>
              <a:gd name="connsiteY32" fmla="*/ 1004 h 10000"/>
              <a:gd name="connsiteX33" fmla="*/ 8923 w 10000"/>
              <a:gd name="connsiteY33" fmla="*/ 1674 h 10000"/>
              <a:gd name="connsiteX34" fmla="*/ 9284 w 10000"/>
              <a:gd name="connsiteY34" fmla="*/ 2008 h 10000"/>
              <a:gd name="connsiteX35" fmla="*/ 9637 w 10000"/>
              <a:gd name="connsiteY35" fmla="*/ 2343 h 10000"/>
              <a:gd name="connsiteX36" fmla="*/ 10000 w 10000"/>
              <a:gd name="connsiteY36" fmla="*/ 2343 h 10000"/>
              <a:gd name="connsiteX37" fmla="*/ 9637 w 10000"/>
              <a:gd name="connsiteY37" fmla="*/ 2678 h 10000"/>
              <a:gd name="connsiteX38" fmla="*/ 9637 w 10000"/>
              <a:gd name="connsiteY38" fmla="*/ 3013 h 10000"/>
              <a:gd name="connsiteX39" fmla="*/ 8923 w 10000"/>
              <a:gd name="connsiteY39" fmla="*/ 3013 h 10000"/>
              <a:gd name="connsiteX40" fmla="*/ 8563 w 10000"/>
              <a:gd name="connsiteY40" fmla="*/ 3347 h 10000"/>
              <a:gd name="connsiteX41" fmla="*/ 8563 w 10000"/>
              <a:gd name="connsiteY41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586 w 10000"/>
              <a:gd name="connsiteY22" fmla="*/ 1004 h 10000"/>
              <a:gd name="connsiteX23" fmla="*/ 3946 w 10000"/>
              <a:gd name="connsiteY23" fmla="*/ 669 h 10000"/>
              <a:gd name="connsiteX24" fmla="*/ 4307 w 10000"/>
              <a:gd name="connsiteY24" fmla="*/ 669 h 10000"/>
              <a:gd name="connsiteX25" fmla="*/ 4660 w 10000"/>
              <a:gd name="connsiteY25" fmla="*/ 669 h 10000"/>
              <a:gd name="connsiteX26" fmla="*/ 4979 w 10000"/>
              <a:gd name="connsiteY26" fmla="*/ 335 h 10000"/>
              <a:gd name="connsiteX27" fmla="*/ 5693 w 10000"/>
              <a:gd name="connsiteY27" fmla="*/ 0 h 10000"/>
              <a:gd name="connsiteX28" fmla="*/ 6053 w 10000"/>
              <a:gd name="connsiteY28" fmla="*/ 335 h 10000"/>
              <a:gd name="connsiteX29" fmla="*/ 6412 w 10000"/>
              <a:gd name="connsiteY29" fmla="*/ 335 h 10000"/>
              <a:gd name="connsiteX30" fmla="*/ 7129 w 10000"/>
              <a:gd name="connsiteY30" fmla="*/ 669 h 10000"/>
              <a:gd name="connsiteX31" fmla="*/ 7849 w 10000"/>
              <a:gd name="connsiteY31" fmla="*/ 1004 h 10000"/>
              <a:gd name="connsiteX32" fmla="*/ 8923 w 10000"/>
              <a:gd name="connsiteY32" fmla="*/ 1674 h 10000"/>
              <a:gd name="connsiteX33" fmla="*/ 9284 w 10000"/>
              <a:gd name="connsiteY33" fmla="*/ 2008 h 10000"/>
              <a:gd name="connsiteX34" fmla="*/ 9637 w 10000"/>
              <a:gd name="connsiteY34" fmla="*/ 2343 h 10000"/>
              <a:gd name="connsiteX35" fmla="*/ 10000 w 10000"/>
              <a:gd name="connsiteY35" fmla="*/ 2343 h 10000"/>
              <a:gd name="connsiteX36" fmla="*/ 9637 w 10000"/>
              <a:gd name="connsiteY36" fmla="*/ 2678 h 10000"/>
              <a:gd name="connsiteX37" fmla="*/ 9637 w 10000"/>
              <a:gd name="connsiteY37" fmla="*/ 3013 h 10000"/>
              <a:gd name="connsiteX38" fmla="*/ 8923 w 10000"/>
              <a:gd name="connsiteY38" fmla="*/ 3013 h 10000"/>
              <a:gd name="connsiteX39" fmla="*/ 8563 w 10000"/>
              <a:gd name="connsiteY39" fmla="*/ 3347 h 10000"/>
              <a:gd name="connsiteX40" fmla="*/ 8563 w 10000"/>
              <a:gd name="connsiteY40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946 w 10000"/>
              <a:gd name="connsiteY22" fmla="*/ 669 h 10000"/>
              <a:gd name="connsiteX23" fmla="*/ 4307 w 10000"/>
              <a:gd name="connsiteY23" fmla="*/ 669 h 10000"/>
              <a:gd name="connsiteX24" fmla="*/ 4660 w 10000"/>
              <a:gd name="connsiteY24" fmla="*/ 669 h 10000"/>
              <a:gd name="connsiteX25" fmla="*/ 4979 w 10000"/>
              <a:gd name="connsiteY25" fmla="*/ 335 h 10000"/>
              <a:gd name="connsiteX26" fmla="*/ 5693 w 10000"/>
              <a:gd name="connsiteY26" fmla="*/ 0 h 10000"/>
              <a:gd name="connsiteX27" fmla="*/ 6053 w 10000"/>
              <a:gd name="connsiteY27" fmla="*/ 335 h 10000"/>
              <a:gd name="connsiteX28" fmla="*/ 6412 w 10000"/>
              <a:gd name="connsiteY28" fmla="*/ 335 h 10000"/>
              <a:gd name="connsiteX29" fmla="*/ 7129 w 10000"/>
              <a:gd name="connsiteY29" fmla="*/ 669 h 10000"/>
              <a:gd name="connsiteX30" fmla="*/ 7849 w 10000"/>
              <a:gd name="connsiteY30" fmla="*/ 1004 h 10000"/>
              <a:gd name="connsiteX31" fmla="*/ 8923 w 10000"/>
              <a:gd name="connsiteY31" fmla="*/ 1674 h 10000"/>
              <a:gd name="connsiteX32" fmla="*/ 9284 w 10000"/>
              <a:gd name="connsiteY32" fmla="*/ 2008 h 10000"/>
              <a:gd name="connsiteX33" fmla="*/ 9637 w 10000"/>
              <a:gd name="connsiteY33" fmla="*/ 2343 h 10000"/>
              <a:gd name="connsiteX34" fmla="*/ 10000 w 10000"/>
              <a:gd name="connsiteY34" fmla="*/ 2343 h 10000"/>
              <a:gd name="connsiteX35" fmla="*/ 9637 w 10000"/>
              <a:gd name="connsiteY35" fmla="*/ 2678 h 10000"/>
              <a:gd name="connsiteX36" fmla="*/ 9637 w 10000"/>
              <a:gd name="connsiteY36" fmla="*/ 3013 h 10000"/>
              <a:gd name="connsiteX37" fmla="*/ 8923 w 10000"/>
              <a:gd name="connsiteY37" fmla="*/ 3013 h 10000"/>
              <a:gd name="connsiteX38" fmla="*/ 8563 w 10000"/>
              <a:gd name="connsiteY38" fmla="*/ 3347 h 10000"/>
              <a:gd name="connsiteX39" fmla="*/ 8563 w 10000"/>
              <a:gd name="connsiteY39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946 w 10000"/>
              <a:gd name="connsiteY22" fmla="*/ 669 h 10000"/>
              <a:gd name="connsiteX23" fmla="*/ 4307 w 10000"/>
              <a:gd name="connsiteY23" fmla="*/ 669 h 10000"/>
              <a:gd name="connsiteX24" fmla="*/ 4979 w 10000"/>
              <a:gd name="connsiteY24" fmla="*/ 335 h 10000"/>
              <a:gd name="connsiteX25" fmla="*/ 5693 w 10000"/>
              <a:gd name="connsiteY25" fmla="*/ 0 h 10000"/>
              <a:gd name="connsiteX26" fmla="*/ 6053 w 10000"/>
              <a:gd name="connsiteY26" fmla="*/ 335 h 10000"/>
              <a:gd name="connsiteX27" fmla="*/ 6412 w 10000"/>
              <a:gd name="connsiteY27" fmla="*/ 335 h 10000"/>
              <a:gd name="connsiteX28" fmla="*/ 7129 w 10000"/>
              <a:gd name="connsiteY28" fmla="*/ 669 h 10000"/>
              <a:gd name="connsiteX29" fmla="*/ 7849 w 10000"/>
              <a:gd name="connsiteY29" fmla="*/ 1004 h 10000"/>
              <a:gd name="connsiteX30" fmla="*/ 8923 w 10000"/>
              <a:gd name="connsiteY30" fmla="*/ 1674 h 10000"/>
              <a:gd name="connsiteX31" fmla="*/ 9284 w 10000"/>
              <a:gd name="connsiteY31" fmla="*/ 2008 h 10000"/>
              <a:gd name="connsiteX32" fmla="*/ 9637 w 10000"/>
              <a:gd name="connsiteY32" fmla="*/ 2343 h 10000"/>
              <a:gd name="connsiteX33" fmla="*/ 10000 w 10000"/>
              <a:gd name="connsiteY33" fmla="*/ 2343 h 10000"/>
              <a:gd name="connsiteX34" fmla="*/ 9637 w 10000"/>
              <a:gd name="connsiteY34" fmla="*/ 2678 h 10000"/>
              <a:gd name="connsiteX35" fmla="*/ 9637 w 10000"/>
              <a:gd name="connsiteY35" fmla="*/ 3013 h 10000"/>
              <a:gd name="connsiteX36" fmla="*/ 8923 w 10000"/>
              <a:gd name="connsiteY36" fmla="*/ 3013 h 10000"/>
              <a:gd name="connsiteX37" fmla="*/ 8563 w 10000"/>
              <a:gd name="connsiteY37" fmla="*/ 3347 h 10000"/>
              <a:gd name="connsiteX38" fmla="*/ 8563 w 10000"/>
              <a:gd name="connsiteY38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946 w 10000"/>
              <a:gd name="connsiteY22" fmla="*/ 669 h 10000"/>
              <a:gd name="connsiteX23" fmla="*/ 4979 w 10000"/>
              <a:gd name="connsiteY23" fmla="*/ 335 h 10000"/>
              <a:gd name="connsiteX24" fmla="*/ 5693 w 10000"/>
              <a:gd name="connsiteY24" fmla="*/ 0 h 10000"/>
              <a:gd name="connsiteX25" fmla="*/ 6053 w 10000"/>
              <a:gd name="connsiteY25" fmla="*/ 335 h 10000"/>
              <a:gd name="connsiteX26" fmla="*/ 6412 w 10000"/>
              <a:gd name="connsiteY26" fmla="*/ 335 h 10000"/>
              <a:gd name="connsiteX27" fmla="*/ 7129 w 10000"/>
              <a:gd name="connsiteY27" fmla="*/ 669 h 10000"/>
              <a:gd name="connsiteX28" fmla="*/ 7849 w 10000"/>
              <a:gd name="connsiteY28" fmla="*/ 1004 h 10000"/>
              <a:gd name="connsiteX29" fmla="*/ 8923 w 10000"/>
              <a:gd name="connsiteY29" fmla="*/ 1674 h 10000"/>
              <a:gd name="connsiteX30" fmla="*/ 9284 w 10000"/>
              <a:gd name="connsiteY30" fmla="*/ 2008 h 10000"/>
              <a:gd name="connsiteX31" fmla="*/ 9637 w 10000"/>
              <a:gd name="connsiteY31" fmla="*/ 2343 h 10000"/>
              <a:gd name="connsiteX32" fmla="*/ 10000 w 10000"/>
              <a:gd name="connsiteY32" fmla="*/ 2343 h 10000"/>
              <a:gd name="connsiteX33" fmla="*/ 9637 w 10000"/>
              <a:gd name="connsiteY33" fmla="*/ 2678 h 10000"/>
              <a:gd name="connsiteX34" fmla="*/ 9637 w 10000"/>
              <a:gd name="connsiteY34" fmla="*/ 3013 h 10000"/>
              <a:gd name="connsiteX35" fmla="*/ 8923 w 10000"/>
              <a:gd name="connsiteY35" fmla="*/ 3013 h 10000"/>
              <a:gd name="connsiteX36" fmla="*/ 8563 w 10000"/>
              <a:gd name="connsiteY36" fmla="*/ 3347 h 10000"/>
              <a:gd name="connsiteX37" fmla="*/ 8563 w 10000"/>
              <a:gd name="connsiteY37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4979 w 10000"/>
              <a:gd name="connsiteY22" fmla="*/ 335 h 10000"/>
              <a:gd name="connsiteX23" fmla="*/ 5693 w 10000"/>
              <a:gd name="connsiteY23" fmla="*/ 0 h 10000"/>
              <a:gd name="connsiteX24" fmla="*/ 6053 w 10000"/>
              <a:gd name="connsiteY24" fmla="*/ 335 h 10000"/>
              <a:gd name="connsiteX25" fmla="*/ 6412 w 10000"/>
              <a:gd name="connsiteY25" fmla="*/ 335 h 10000"/>
              <a:gd name="connsiteX26" fmla="*/ 7129 w 10000"/>
              <a:gd name="connsiteY26" fmla="*/ 669 h 10000"/>
              <a:gd name="connsiteX27" fmla="*/ 7849 w 10000"/>
              <a:gd name="connsiteY27" fmla="*/ 1004 h 10000"/>
              <a:gd name="connsiteX28" fmla="*/ 8923 w 10000"/>
              <a:gd name="connsiteY28" fmla="*/ 1674 h 10000"/>
              <a:gd name="connsiteX29" fmla="*/ 9284 w 10000"/>
              <a:gd name="connsiteY29" fmla="*/ 2008 h 10000"/>
              <a:gd name="connsiteX30" fmla="*/ 9637 w 10000"/>
              <a:gd name="connsiteY30" fmla="*/ 2343 h 10000"/>
              <a:gd name="connsiteX31" fmla="*/ 10000 w 10000"/>
              <a:gd name="connsiteY31" fmla="*/ 2343 h 10000"/>
              <a:gd name="connsiteX32" fmla="*/ 9637 w 10000"/>
              <a:gd name="connsiteY32" fmla="*/ 2678 h 10000"/>
              <a:gd name="connsiteX33" fmla="*/ 9637 w 10000"/>
              <a:gd name="connsiteY33" fmla="*/ 3013 h 10000"/>
              <a:gd name="connsiteX34" fmla="*/ 8923 w 10000"/>
              <a:gd name="connsiteY34" fmla="*/ 3013 h 10000"/>
              <a:gd name="connsiteX35" fmla="*/ 8563 w 10000"/>
              <a:gd name="connsiteY35" fmla="*/ 3347 h 10000"/>
              <a:gd name="connsiteX36" fmla="*/ 8563 w 10000"/>
              <a:gd name="connsiteY36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4979 w 10000"/>
              <a:gd name="connsiteY21" fmla="*/ 335 h 10000"/>
              <a:gd name="connsiteX22" fmla="*/ 5693 w 10000"/>
              <a:gd name="connsiteY22" fmla="*/ 0 h 10000"/>
              <a:gd name="connsiteX23" fmla="*/ 6053 w 10000"/>
              <a:gd name="connsiteY23" fmla="*/ 335 h 10000"/>
              <a:gd name="connsiteX24" fmla="*/ 6412 w 10000"/>
              <a:gd name="connsiteY24" fmla="*/ 335 h 10000"/>
              <a:gd name="connsiteX25" fmla="*/ 7129 w 10000"/>
              <a:gd name="connsiteY25" fmla="*/ 669 h 10000"/>
              <a:gd name="connsiteX26" fmla="*/ 7849 w 10000"/>
              <a:gd name="connsiteY26" fmla="*/ 1004 h 10000"/>
              <a:gd name="connsiteX27" fmla="*/ 8923 w 10000"/>
              <a:gd name="connsiteY27" fmla="*/ 1674 h 10000"/>
              <a:gd name="connsiteX28" fmla="*/ 9284 w 10000"/>
              <a:gd name="connsiteY28" fmla="*/ 2008 h 10000"/>
              <a:gd name="connsiteX29" fmla="*/ 9637 w 10000"/>
              <a:gd name="connsiteY29" fmla="*/ 2343 h 10000"/>
              <a:gd name="connsiteX30" fmla="*/ 10000 w 10000"/>
              <a:gd name="connsiteY30" fmla="*/ 2343 h 10000"/>
              <a:gd name="connsiteX31" fmla="*/ 9637 w 10000"/>
              <a:gd name="connsiteY31" fmla="*/ 2678 h 10000"/>
              <a:gd name="connsiteX32" fmla="*/ 9637 w 10000"/>
              <a:gd name="connsiteY32" fmla="*/ 3013 h 10000"/>
              <a:gd name="connsiteX33" fmla="*/ 8923 w 10000"/>
              <a:gd name="connsiteY33" fmla="*/ 3013 h 10000"/>
              <a:gd name="connsiteX34" fmla="*/ 8563 w 10000"/>
              <a:gd name="connsiteY34" fmla="*/ 3347 h 10000"/>
              <a:gd name="connsiteX35" fmla="*/ 8563 w 10000"/>
              <a:gd name="connsiteY35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5693 w 10000"/>
              <a:gd name="connsiteY21" fmla="*/ 0 h 10000"/>
              <a:gd name="connsiteX22" fmla="*/ 6053 w 10000"/>
              <a:gd name="connsiteY22" fmla="*/ 335 h 10000"/>
              <a:gd name="connsiteX23" fmla="*/ 6412 w 10000"/>
              <a:gd name="connsiteY23" fmla="*/ 335 h 10000"/>
              <a:gd name="connsiteX24" fmla="*/ 7129 w 10000"/>
              <a:gd name="connsiteY24" fmla="*/ 669 h 10000"/>
              <a:gd name="connsiteX25" fmla="*/ 7849 w 10000"/>
              <a:gd name="connsiteY25" fmla="*/ 1004 h 10000"/>
              <a:gd name="connsiteX26" fmla="*/ 8923 w 10000"/>
              <a:gd name="connsiteY26" fmla="*/ 1674 h 10000"/>
              <a:gd name="connsiteX27" fmla="*/ 9284 w 10000"/>
              <a:gd name="connsiteY27" fmla="*/ 2008 h 10000"/>
              <a:gd name="connsiteX28" fmla="*/ 9637 w 10000"/>
              <a:gd name="connsiteY28" fmla="*/ 2343 h 10000"/>
              <a:gd name="connsiteX29" fmla="*/ 10000 w 10000"/>
              <a:gd name="connsiteY29" fmla="*/ 2343 h 10000"/>
              <a:gd name="connsiteX30" fmla="*/ 9637 w 10000"/>
              <a:gd name="connsiteY30" fmla="*/ 2678 h 10000"/>
              <a:gd name="connsiteX31" fmla="*/ 9637 w 10000"/>
              <a:gd name="connsiteY31" fmla="*/ 3013 h 10000"/>
              <a:gd name="connsiteX32" fmla="*/ 8923 w 10000"/>
              <a:gd name="connsiteY32" fmla="*/ 3013 h 10000"/>
              <a:gd name="connsiteX33" fmla="*/ 8563 w 10000"/>
              <a:gd name="connsiteY33" fmla="*/ 3347 h 10000"/>
              <a:gd name="connsiteX34" fmla="*/ 8563 w 10000"/>
              <a:gd name="connsiteY34" fmla="*/ 3347 h 10000"/>
              <a:gd name="connsiteX0" fmla="*/ 8563 w 10000"/>
              <a:gd name="connsiteY0" fmla="*/ 3012 h 9665"/>
              <a:gd name="connsiteX1" fmla="*/ 8208 w 10000"/>
              <a:gd name="connsiteY1" fmla="*/ 3347 h 9665"/>
              <a:gd name="connsiteX2" fmla="*/ 7491 w 10000"/>
              <a:gd name="connsiteY2" fmla="*/ 3682 h 9665"/>
              <a:gd name="connsiteX3" fmla="*/ 6772 w 10000"/>
              <a:gd name="connsiteY3" fmla="*/ 3975 h 9665"/>
              <a:gd name="connsiteX4" fmla="*/ 5693 w 10000"/>
              <a:gd name="connsiteY4" fmla="*/ 4979 h 9665"/>
              <a:gd name="connsiteX5" fmla="*/ 4660 w 10000"/>
              <a:gd name="connsiteY5" fmla="*/ 5648 h 9665"/>
              <a:gd name="connsiteX6" fmla="*/ 3586 w 10000"/>
              <a:gd name="connsiteY6" fmla="*/ 6652 h 9665"/>
              <a:gd name="connsiteX7" fmla="*/ 2151 w 10000"/>
              <a:gd name="connsiteY7" fmla="*/ 7991 h 9665"/>
              <a:gd name="connsiteX8" fmla="*/ 717 w 10000"/>
              <a:gd name="connsiteY8" fmla="*/ 9665 h 9665"/>
              <a:gd name="connsiteX9" fmla="*/ 0 w 10000"/>
              <a:gd name="connsiteY9" fmla="*/ 8661 h 9665"/>
              <a:gd name="connsiteX10" fmla="*/ 1073 w 10000"/>
              <a:gd name="connsiteY10" fmla="*/ 7322 h 9665"/>
              <a:gd name="connsiteX11" fmla="*/ 2151 w 10000"/>
              <a:gd name="connsiteY11" fmla="*/ 5983 h 9665"/>
              <a:gd name="connsiteX12" fmla="*/ 2869 w 10000"/>
              <a:gd name="connsiteY12" fmla="*/ 4979 h 9665"/>
              <a:gd name="connsiteX13" fmla="*/ 3586 w 10000"/>
              <a:gd name="connsiteY13" fmla="*/ 3975 h 9665"/>
              <a:gd name="connsiteX14" fmla="*/ 4307 w 10000"/>
              <a:gd name="connsiteY14" fmla="*/ 3347 h 9665"/>
              <a:gd name="connsiteX15" fmla="*/ 4660 w 10000"/>
              <a:gd name="connsiteY15" fmla="*/ 2678 h 9665"/>
              <a:gd name="connsiteX16" fmla="*/ 4660 w 10000"/>
              <a:gd name="connsiteY16" fmla="*/ 2343 h 9665"/>
              <a:gd name="connsiteX17" fmla="*/ 4660 w 10000"/>
              <a:gd name="connsiteY17" fmla="*/ 2343 h 9665"/>
              <a:gd name="connsiteX18" fmla="*/ 4307 w 10000"/>
              <a:gd name="connsiteY18" fmla="*/ 2008 h 9665"/>
              <a:gd name="connsiteX19" fmla="*/ 3946 w 10000"/>
              <a:gd name="connsiteY19" fmla="*/ 2008 h 9665"/>
              <a:gd name="connsiteX20" fmla="*/ 3586 w 10000"/>
              <a:gd name="connsiteY20" fmla="*/ 2008 h 9665"/>
              <a:gd name="connsiteX21" fmla="*/ 6053 w 10000"/>
              <a:gd name="connsiteY21" fmla="*/ 0 h 9665"/>
              <a:gd name="connsiteX22" fmla="*/ 6412 w 10000"/>
              <a:gd name="connsiteY22" fmla="*/ 0 h 9665"/>
              <a:gd name="connsiteX23" fmla="*/ 7129 w 10000"/>
              <a:gd name="connsiteY23" fmla="*/ 334 h 9665"/>
              <a:gd name="connsiteX24" fmla="*/ 7849 w 10000"/>
              <a:gd name="connsiteY24" fmla="*/ 669 h 9665"/>
              <a:gd name="connsiteX25" fmla="*/ 8923 w 10000"/>
              <a:gd name="connsiteY25" fmla="*/ 1339 h 9665"/>
              <a:gd name="connsiteX26" fmla="*/ 9284 w 10000"/>
              <a:gd name="connsiteY26" fmla="*/ 1673 h 9665"/>
              <a:gd name="connsiteX27" fmla="*/ 9637 w 10000"/>
              <a:gd name="connsiteY27" fmla="*/ 2008 h 9665"/>
              <a:gd name="connsiteX28" fmla="*/ 10000 w 10000"/>
              <a:gd name="connsiteY28" fmla="*/ 2008 h 9665"/>
              <a:gd name="connsiteX29" fmla="*/ 9637 w 10000"/>
              <a:gd name="connsiteY29" fmla="*/ 2343 h 9665"/>
              <a:gd name="connsiteX30" fmla="*/ 9637 w 10000"/>
              <a:gd name="connsiteY30" fmla="*/ 2678 h 9665"/>
              <a:gd name="connsiteX31" fmla="*/ 8923 w 10000"/>
              <a:gd name="connsiteY31" fmla="*/ 2678 h 9665"/>
              <a:gd name="connsiteX32" fmla="*/ 8563 w 10000"/>
              <a:gd name="connsiteY32" fmla="*/ 3012 h 9665"/>
              <a:gd name="connsiteX33" fmla="*/ 8563 w 10000"/>
              <a:gd name="connsiteY33" fmla="*/ 3012 h 9665"/>
              <a:gd name="connsiteX0" fmla="*/ 8563 w 10000"/>
              <a:gd name="connsiteY0" fmla="*/ 3116 h 10000"/>
              <a:gd name="connsiteX1" fmla="*/ 8208 w 10000"/>
              <a:gd name="connsiteY1" fmla="*/ 3463 h 10000"/>
              <a:gd name="connsiteX2" fmla="*/ 7491 w 10000"/>
              <a:gd name="connsiteY2" fmla="*/ 3810 h 10000"/>
              <a:gd name="connsiteX3" fmla="*/ 6772 w 10000"/>
              <a:gd name="connsiteY3" fmla="*/ 4113 h 10000"/>
              <a:gd name="connsiteX4" fmla="*/ 5693 w 10000"/>
              <a:gd name="connsiteY4" fmla="*/ 5152 h 10000"/>
              <a:gd name="connsiteX5" fmla="*/ 4660 w 10000"/>
              <a:gd name="connsiteY5" fmla="*/ 5844 h 10000"/>
              <a:gd name="connsiteX6" fmla="*/ 3586 w 10000"/>
              <a:gd name="connsiteY6" fmla="*/ 6883 h 10000"/>
              <a:gd name="connsiteX7" fmla="*/ 2151 w 10000"/>
              <a:gd name="connsiteY7" fmla="*/ 8268 h 10000"/>
              <a:gd name="connsiteX8" fmla="*/ 717 w 10000"/>
              <a:gd name="connsiteY8" fmla="*/ 10000 h 10000"/>
              <a:gd name="connsiteX9" fmla="*/ 0 w 10000"/>
              <a:gd name="connsiteY9" fmla="*/ 8961 h 10000"/>
              <a:gd name="connsiteX10" fmla="*/ 1073 w 10000"/>
              <a:gd name="connsiteY10" fmla="*/ 7576 h 10000"/>
              <a:gd name="connsiteX11" fmla="*/ 2151 w 10000"/>
              <a:gd name="connsiteY11" fmla="*/ 6190 h 10000"/>
              <a:gd name="connsiteX12" fmla="*/ 2869 w 10000"/>
              <a:gd name="connsiteY12" fmla="*/ 5152 h 10000"/>
              <a:gd name="connsiteX13" fmla="*/ 3586 w 10000"/>
              <a:gd name="connsiteY13" fmla="*/ 4113 h 10000"/>
              <a:gd name="connsiteX14" fmla="*/ 4307 w 10000"/>
              <a:gd name="connsiteY14" fmla="*/ 3463 h 10000"/>
              <a:gd name="connsiteX15" fmla="*/ 4660 w 10000"/>
              <a:gd name="connsiteY15" fmla="*/ 2771 h 10000"/>
              <a:gd name="connsiteX16" fmla="*/ 4660 w 10000"/>
              <a:gd name="connsiteY16" fmla="*/ 2424 h 10000"/>
              <a:gd name="connsiteX17" fmla="*/ 4660 w 10000"/>
              <a:gd name="connsiteY17" fmla="*/ 2424 h 10000"/>
              <a:gd name="connsiteX18" fmla="*/ 4307 w 10000"/>
              <a:gd name="connsiteY18" fmla="*/ 2078 h 10000"/>
              <a:gd name="connsiteX19" fmla="*/ 3946 w 10000"/>
              <a:gd name="connsiteY19" fmla="*/ 2078 h 10000"/>
              <a:gd name="connsiteX20" fmla="*/ 3586 w 10000"/>
              <a:gd name="connsiteY20" fmla="*/ 2078 h 10000"/>
              <a:gd name="connsiteX21" fmla="*/ 6053 w 10000"/>
              <a:gd name="connsiteY21" fmla="*/ 0 h 10000"/>
              <a:gd name="connsiteX22" fmla="*/ 7129 w 10000"/>
              <a:gd name="connsiteY22" fmla="*/ 346 h 10000"/>
              <a:gd name="connsiteX23" fmla="*/ 7849 w 10000"/>
              <a:gd name="connsiteY23" fmla="*/ 692 h 10000"/>
              <a:gd name="connsiteX24" fmla="*/ 8923 w 10000"/>
              <a:gd name="connsiteY24" fmla="*/ 1385 h 10000"/>
              <a:gd name="connsiteX25" fmla="*/ 9284 w 10000"/>
              <a:gd name="connsiteY25" fmla="*/ 1731 h 10000"/>
              <a:gd name="connsiteX26" fmla="*/ 9637 w 10000"/>
              <a:gd name="connsiteY26" fmla="*/ 2078 h 10000"/>
              <a:gd name="connsiteX27" fmla="*/ 10000 w 10000"/>
              <a:gd name="connsiteY27" fmla="*/ 2078 h 10000"/>
              <a:gd name="connsiteX28" fmla="*/ 9637 w 10000"/>
              <a:gd name="connsiteY28" fmla="*/ 2424 h 10000"/>
              <a:gd name="connsiteX29" fmla="*/ 9637 w 10000"/>
              <a:gd name="connsiteY29" fmla="*/ 2771 h 10000"/>
              <a:gd name="connsiteX30" fmla="*/ 8923 w 10000"/>
              <a:gd name="connsiteY30" fmla="*/ 2771 h 10000"/>
              <a:gd name="connsiteX31" fmla="*/ 8563 w 10000"/>
              <a:gd name="connsiteY31" fmla="*/ 3116 h 10000"/>
              <a:gd name="connsiteX32" fmla="*/ 8563 w 10000"/>
              <a:gd name="connsiteY32" fmla="*/ 3116 h 10000"/>
              <a:gd name="connsiteX0" fmla="*/ 8563 w 10000"/>
              <a:gd name="connsiteY0" fmla="*/ 2770 h 9654"/>
              <a:gd name="connsiteX1" fmla="*/ 8208 w 10000"/>
              <a:gd name="connsiteY1" fmla="*/ 3117 h 9654"/>
              <a:gd name="connsiteX2" fmla="*/ 7491 w 10000"/>
              <a:gd name="connsiteY2" fmla="*/ 3464 h 9654"/>
              <a:gd name="connsiteX3" fmla="*/ 6772 w 10000"/>
              <a:gd name="connsiteY3" fmla="*/ 3767 h 9654"/>
              <a:gd name="connsiteX4" fmla="*/ 5693 w 10000"/>
              <a:gd name="connsiteY4" fmla="*/ 4806 h 9654"/>
              <a:gd name="connsiteX5" fmla="*/ 4660 w 10000"/>
              <a:gd name="connsiteY5" fmla="*/ 5498 h 9654"/>
              <a:gd name="connsiteX6" fmla="*/ 3586 w 10000"/>
              <a:gd name="connsiteY6" fmla="*/ 6537 h 9654"/>
              <a:gd name="connsiteX7" fmla="*/ 2151 w 10000"/>
              <a:gd name="connsiteY7" fmla="*/ 7922 h 9654"/>
              <a:gd name="connsiteX8" fmla="*/ 717 w 10000"/>
              <a:gd name="connsiteY8" fmla="*/ 9654 h 9654"/>
              <a:gd name="connsiteX9" fmla="*/ 0 w 10000"/>
              <a:gd name="connsiteY9" fmla="*/ 8615 h 9654"/>
              <a:gd name="connsiteX10" fmla="*/ 1073 w 10000"/>
              <a:gd name="connsiteY10" fmla="*/ 7230 h 9654"/>
              <a:gd name="connsiteX11" fmla="*/ 2151 w 10000"/>
              <a:gd name="connsiteY11" fmla="*/ 5844 h 9654"/>
              <a:gd name="connsiteX12" fmla="*/ 2869 w 10000"/>
              <a:gd name="connsiteY12" fmla="*/ 4806 h 9654"/>
              <a:gd name="connsiteX13" fmla="*/ 3586 w 10000"/>
              <a:gd name="connsiteY13" fmla="*/ 3767 h 9654"/>
              <a:gd name="connsiteX14" fmla="*/ 4307 w 10000"/>
              <a:gd name="connsiteY14" fmla="*/ 3117 h 9654"/>
              <a:gd name="connsiteX15" fmla="*/ 4660 w 10000"/>
              <a:gd name="connsiteY15" fmla="*/ 2425 h 9654"/>
              <a:gd name="connsiteX16" fmla="*/ 4660 w 10000"/>
              <a:gd name="connsiteY16" fmla="*/ 2078 h 9654"/>
              <a:gd name="connsiteX17" fmla="*/ 4660 w 10000"/>
              <a:gd name="connsiteY17" fmla="*/ 2078 h 9654"/>
              <a:gd name="connsiteX18" fmla="*/ 4307 w 10000"/>
              <a:gd name="connsiteY18" fmla="*/ 1732 h 9654"/>
              <a:gd name="connsiteX19" fmla="*/ 3946 w 10000"/>
              <a:gd name="connsiteY19" fmla="*/ 1732 h 9654"/>
              <a:gd name="connsiteX20" fmla="*/ 3586 w 10000"/>
              <a:gd name="connsiteY20" fmla="*/ 1732 h 9654"/>
              <a:gd name="connsiteX21" fmla="*/ 7129 w 10000"/>
              <a:gd name="connsiteY21" fmla="*/ 0 h 9654"/>
              <a:gd name="connsiteX22" fmla="*/ 7849 w 10000"/>
              <a:gd name="connsiteY22" fmla="*/ 346 h 9654"/>
              <a:gd name="connsiteX23" fmla="*/ 8923 w 10000"/>
              <a:gd name="connsiteY23" fmla="*/ 1039 h 9654"/>
              <a:gd name="connsiteX24" fmla="*/ 9284 w 10000"/>
              <a:gd name="connsiteY24" fmla="*/ 1385 h 9654"/>
              <a:gd name="connsiteX25" fmla="*/ 9637 w 10000"/>
              <a:gd name="connsiteY25" fmla="*/ 1732 h 9654"/>
              <a:gd name="connsiteX26" fmla="*/ 10000 w 10000"/>
              <a:gd name="connsiteY26" fmla="*/ 1732 h 9654"/>
              <a:gd name="connsiteX27" fmla="*/ 9637 w 10000"/>
              <a:gd name="connsiteY27" fmla="*/ 2078 h 9654"/>
              <a:gd name="connsiteX28" fmla="*/ 9637 w 10000"/>
              <a:gd name="connsiteY28" fmla="*/ 2425 h 9654"/>
              <a:gd name="connsiteX29" fmla="*/ 8923 w 10000"/>
              <a:gd name="connsiteY29" fmla="*/ 2425 h 9654"/>
              <a:gd name="connsiteX30" fmla="*/ 8563 w 10000"/>
              <a:gd name="connsiteY30" fmla="*/ 2770 h 9654"/>
              <a:gd name="connsiteX31" fmla="*/ 8563 w 10000"/>
              <a:gd name="connsiteY31" fmla="*/ 2770 h 9654"/>
              <a:gd name="connsiteX0" fmla="*/ 8563 w 10000"/>
              <a:gd name="connsiteY0" fmla="*/ 2511 h 9642"/>
              <a:gd name="connsiteX1" fmla="*/ 8208 w 10000"/>
              <a:gd name="connsiteY1" fmla="*/ 2871 h 9642"/>
              <a:gd name="connsiteX2" fmla="*/ 7491 w 10000"/>
              <a:gd name="connsiteY2" fmla="*/ 3230 h 9642"/>
              <a:gd name="connsiteX3" fmla="*/ 6772 w 10000"/>
              <a:gd name="connsiteY3" fmla="*/ 3544 h 9642"/>
              <a:gd name="connsiteX4" fmla="*/ 5693 w 10000"/>
              <a:gd name="connsiteY4" fmla="*/ 4620 h 9642"/>
              <a:gd name="connsiteX5" fmla="*/ 4660 w 10000"/>
              <a:gd name="connsiteY5" fmla="*/ 5337 h 9642"/>
              <a:gd name="connsiteX6" fmla="*/ 3586 w 10000"/>
              <a:gd name="connsiteY6" fmla="*/ 6413 h 9642"/>
              <a:gd name="connsiteX7" fmla="*/ 2151 w 10000"/>
              <a:gd name="connsiteY7" fmla="*/ 7848 h 9642"/>
              <a:gd name="connsiteX8" fmla="*/ 717 w 10000"/>
              <a:gd name="connsiteY8" fmla="*/ 9642 h 9642"/>
              <a:gd name="connsiteX9" fmla="*/ 0 w 10000"/>
              <a:gd name="connsiteY9" fmla="*/ 8566 h 9642"/>
              <a:gd name="connsiteX10" fmla="*/ 1073 w 10000"/>
              <a:gd name="connsiteY10" fmla="*/ 7131 h 9642"/>
              <a:gd name="connsiteX11" fmla="*/ 2151 w 10000"/>
              <a:gd name="connsiteY11" fmla="*/ 5695 h 9642"/>
              <a:gd name="connsiteX12" fmla="*/ 2869 w 10000"/>
              <a:gd name="connsiteY12" fmla="*/ 4620 h 9642"/>
              <a:gd name="connsiteX13" fmla="*/ 3586 w 10000"/>
              <a:gd name="connsiteY13" fmla="*/ 3544 h 9642"/>
              <a:gd name="connsiteX14" fmla="*/ 4307 w 10000"/>
              <a:gd name="connsiteY14" fmla="*/ 2871 h 9642"/>
              <a:gd name="connsiteX15" fmla="*/ 4660 w 10000"/>
              <a:gd name="connsiteY15" fmla="*/ 2154 h 9642"/>
              <a:gd name="connsiteX16" fmla="*/ 4660 w 10000"/>
              <a:gd name="connsiteY16" fmla="*/ 1794 h 9642"/>
              <a:gd name="connsiteX17" fmla="*/ 4660 w 10000"/>
              <a:gd name="connsiteY17" fmla="*/ 1794 h 9642"/>
              <a:gd name="connsiteX18" fmla="*/ 4307 w 10000"/>
              <a:gd name="connsiteY18" fmla="*/ 1436 h 9642"/>
              <a:gd name="connsiteX19" fmla="*/ 3946 w 10000"/>
              <a:gd name="connsiteY19" fmla="*/ 1436 h 9642"/>
              <a:gd name="connsiteX20" fmla="*/ 3586 w 10000"/>
              <a:gd name="connsiteY20" fmla="*/ 1436 h 9642"/>
              <a:gd name="connsiteX21" fmla="*/ 7849 w 10000"/>
              <a:gd name="connsiteY21" fmla="*/ 0 h 9642"/>
              <a:gd name="connsiteX22" fmla="*/ 8923 w 10000"/>
              <a:gd name="connsiteY22" fmla="*/ 718 h 9642"/>
              <a:gd name="connsiteX23" fmla="*/ 9284 w 10000"/>
              <a:gd name="connsiteY23" fmla="*/ 1077 h 9642"/>
              <a:gd name="connsiteX24" fmla="*/ 9637 w 10000"/>
              <a:gd name="connsiteY24" fmla="*/ 1436 h 9642"/>
              <a:gd name="connsiteX25" fmla="*/ 10000 w 10000"/>
              <a:gd name="connsiteY25" fmla="*/ 1436 h 9642"/>
              <a:gd name="connsiteX26" fmla="*/ 9637 w 10000"/>
              <a:gd name="connsiteY26" fmla="*/ 1794 h 9642"/>
              <a:gd name="connsiteX27" fmla="*/ 9637 w 10000"/>
              <a:gd name="connsiteY27" fmla="*/ 2154 h 9642"/>
              <a:gd name="connsiteX28" fmla="*/ 8923 w 10000"/>
              <a:gd name="connsiteY28" fmla="*/ 2154 h 9642"/>
              <a:gd name="connsiteX29" fmla="*/ 8563 w 10000"/>
              <a:gd name="connsiteY29" fmla="*/ 2511 h 9642"/>
              <a:gd name="connsiteX30" fmla="*/ 8563 w 10000"/>
              <a:gd name="connsiteY30" fmla="*/ 2511 h 9642"/>
              <a:gd name="connsiteX0" fmla="*/ 8563 w 10000"/>
              <a:gd name="connsiteY0" fmla="*/ 2604 h 10000"/>
              <a:gd name="connsiteX1" fmla="*/ 8208 w 10000"/>
              <a:gd name="connsiteY1" fmla="*/ 2978 h 10000"/>
              <a:gd name="connsiteX2" fmla="*/ 7491 w 10000"/>
              <a:gd name="connsiteY2" fmla="*/ 3350 h 10000"/>
              <a:gd name="connsiteX3" fmla="*/ 6772 w 10000"/>
              <a:gd name="connsiteY3" fmla="*/ 3676 h 10000"/>
              <a:gd name="connsiteX4" fmla="*/ 5693 w 10000"/>
              <a:gd name="connsiteY4" fmla="*/ 4792 h 10000"/>
              <a:gd name="connsiteX5" fmla="*/ 4660 w 10000"/>
              <a:gd name="connsiteY5" fmla="*/ 5535 h 10000"/>
              <a:gd name="connsiteX6" fmla="*/ 3586 w 10000"/>
              <a:gd name="connsiteY6" fmla="*/ 6651 h 10000"/>
              <a:gd name="connsiteX7" fmla="*/ 2151 w 10000"/>
              <a:gd name="connsiteY7" fmla="*/ 8139 h 10000"/>
              <a:gd name="connsiteX8" fmla="*/ 717 w 10000"/>
              <a:gd name="connsiteY8" fmla="*/ 10000 h 10000"/>
              <a:gd name="connsiteX9" fmla="*/ 0 w 10000"/>
              <a:gd name="connsiteY9" fmla="*/ 8884 h 10000"/>
              <a:gd name="connsiteX10" fmla="*/ 1073 w 10000"/>
              <a:gd name="connsiteY10" fmla="*/ 7396 h 10000"/>
              <a:gd name="connsiteX11" fmla="*/ 2151 w 10000"/>
              <a:gd name="connsiteY11" fmla="*/ 5906 h 10000"/>
              <a:gd name="connsiteX12" fmla="*/ 2869 w 10000"/>
              <a:gd name="connsiteY12" fmla="*/ 4792 h 10000"/>
              <a:gd name="connsiteX13" fmla="*/ 3586 w 10000"/>
              <a:gd name="connsiteY13" fmla="*/ 3676 h 10000"/>
              <a:gd name="connsiteX14" fmla="*/ 4307 w 10000"/>
              <a:gd name="connsiteY14" fmla="*/ 2978 h 10000"/>
              <a:gd name="connsiteX15" fmla="*/ 4660 w 10000"/>
              <a:gd name="connsiteY15" fmla="*/ 2234 h 10000"/>
              <a:gd name="connsiteX16" fmla="*/ 4660 w 10000"/>
              <a:gd name="connsiteY16" fmla="*/ 1861 h 10000"/>
              <a:gd name="connsiteX17" fmla="*/ 4660 w 10000"/>
              <a:gd name="connsiteY17" fmla="*/ 1861 h 10000"/>
              <a:gd name="connsiteX18" fmla="*/ 4307 w 10000"/>
              <a:gd name="connsiteY18" fmla="*/ 1489 h 10000"/>
              <a:gd name="connsiteX19" fmla="*/ 3946 w 10000"/>
              <a:gd name="connsiteY19" fmla="*/ 1489 h 10000"/>
              <a:gd name="connsiteX20" fmla="*/ 7849 w 10000"/>
              <a:gd name="connsiteY20" fmla="*/ 0 h 10000"/>
              <a:gd name="connsiteX21" fmla="*/ 8923 w 10000"/>
              <a:gd name="connsiteY21" fmla="*/ 745 h 10000"/>
              <a:gd name="connsiteX22" fmla="*/ 9284 w 10000"/>
              <a:gd name="connsiteY22" fmla="*/ 1117 h 10000"/>
              <a:gd name="connsiteX23" fmla="*/ 9637 w 10000"/>
              <a:gd name="connsiteY23" fmla="*/ 1489 h 10000"/>
              <a:gd name="connsiteX24" fmla="*/ 10000 w 10000"/>
              <a:gd name="connsiteY24" fmla="*/ 1489 h 10000"/>
              <a:gd name="connsiteX25" fmla="*/ 9637 w 10000"/>
              <a:gd name="connsiteY25" fmla="*/ 1861 h 10000"/>
              <a:gd name="connsiteX26" fmla="*/ 9637 w 10000"/>
              <a:gd name="connsiteY26" fmla="*/ 2234 h 10000"/>
              <a:gd name="connsiteX27" fmla="*/ 8923 w 10000"/>
              <a:gd name="connsiteY27" fmla="*/ 2234 h 10000"/>
              <a:gd name="connsiteX28" fmla="*/ 8563 w 10000"/>
              <a:gd name="connsiteY28" fmla="*/ 2604 h 10000"/>
              <a:gd name="connsiteX29" fmla="*/ 8563 w 10000"/>
              <a:gd name="connsiteY29" fmla="*/ 2604 h 10000"/>
              <a:gd name="connsiteX0" fmla="*/ 8563 w 10000"/>
              <a:gd name="connsiteY0" fmla="*/ 2604 h 10000"/>
              <a:gd name="connsiteX1" fmla="*/ 8208 w 10000"/>
              <a:gd name="connsiteY1" fmla="*/ 2978 h 10000"/>
              <a:gd name="connsiteX2" fmla="*/ 7491 w 10000"/>
              <a:gd name="connsiteY2" fmla="*/ 3350 h 10000"/>
              <a:gd name="connsiteX3" fmla="*/ 6772 w 10000"/>
              <a:gd name="connsiteY3" fmla="*/ 3676 h 10000"/>
              <a:gd name="connsiteX4" fmla="*/ 5693 w 10000"/>
              <a:gd name="connsiteY4" fmla="*/ 4792 h 10000"/>
              <a:gd name="connsiteX5" fmla="*/ 4660 w 10000"/>
              <a:gd name="connsiteY5" fmla="*/ 5535 h 10000"/>
              <a:gd name="connsiteX6" fmla="*/ 3586 w 10000"/>
              <a:gd name="connsiteY6" fmla="*/ 6651 h 10000"/>
              <a:gd name="connsiteX7" fmla="*/ 2151 w 10000"/>
              <a:gd name="connsiteY7" fmla="*/ 8139 h 10000"/>
              <a:gd name="connsiteX8" fmla="*/ 717 w 10000"/>
              <a:gd name="connsiteY8" fmla="*/ 10000 h 10000"/>
              <a:gd name="connsiteX9" fmla="*/ 0 w 10000"/>
              <a:gd name="connsiteY9" fmla="*/ 8884 h 10000"/>
              <a:gd name="connsiteX10" fmla="*/ 1073 w 10000"/>
              <a:gd name="connsiteY10" fmla="*/ 7396 h 10000"/>
              <a:gd name="connsiteX11" fmla="*/ 2151 w 10000"/>
              <a:gd name="connsiteY11" fmla="*/ 5906 h 10000"/>
              <a:gd name="connsiteX12" fmla="*/ 2869 w 10000"/>
              <a:gd name="connsiteY12" fmla="*/ 4792 h 10000"/>
              <a:gd name="connsiteX13" fmla="*/ 3586 w 10000"/>
              <a:gd name="connsiteY13" fmla="*/ 3676 h 10000"/>
              <a:gd name="connsiteX14" fmla="*/ 4307 w 10000"/>
              <a:gd name="connsiteY14" fmla="*/ 2978 h 10000"/>
              <a:gd name="connsiteX15" fmla="*/ 4660 w 10000"/>
              <a:gd name="connsiteY15" fmla="*/ 2234 h 10000"/>
              <a:gd name="connsiteX16" fmla="*/ 4660 w 10000"/>
              <a:gd name="connsiteY16" fmla="*/ 1861 h 10000"/>
              <a:gd name="connsiteX17" fmla="*/ 4660 w 10000"/>
              <a:gd name="connsiteY17" fmla="*/ 1861 h 10000"/>
              <a:gd name="connsiteX18" fmla="*/ 4307 w 10000"/>
              <a:gd name="connsiteY18" fmla="*/ 1489 h 10000"/>
              <a:gd name="connsiteX19" fmla="*/ 7849 w 10000"/>
              <a:gd name="connsiteY19" fmla="*/ 0 h 10000"/>
              <a:gd name="connsiteX20" fmla="*/ 8923 w 10000"/>
              <a:gd name="connsiteY20" fmla="*/ 745 h 10000"/>
              <a:gd name="connsiteX21" fmla="*/ 9284 w 10000"/>
              <a:gd name="connsiteY21" fmla="*/ 1117 h 10000"/>
              <a:gd name="connsiteX22" fmla="*/ 9637 w 10000"/>
              <a:gd name="connsiteY22" fmla="*/ 1489 h 10000"/>
              <a:gd name="connsiteX23" fmla="*/ 10000 w 10000"/>
              <a:gd name="connsiteY23" fmla="*/ 1489 h 10000"/>
              <a:gd name="connsiteX24" fmla="*/ 9637 w 10000"/>
              <a:gd name="connsiteY24" fmla="*/ 1861 h 10000"/>
              <a:gd name="connsiteX25" fmla="*/ 9637 w 10000"/>
              <a:gd name="connsiteY25" fmla="*/ 2234 h 10000"/>
              <a:gd name="connsiteX26" fmla="*/ 8923 w 10000"/>
              <a:gd name="connsiteY26" fmla="*/ 2234 h 10000"/>
              <a:gd name="connsiteX27" fmla="*/ 8563 w 10000"/>
              <a:gd name="connsiteY27" fmla="*/ 2604 h 10000"/>
              <a:gd name="connsiteX28" fmla="*/ 8563 w 10000"/>
              <a:gd name="connsiteY28" fmla="*/ 260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0000" h="10000">
                <a:moveTo>
                  <a:pt x="8563" y="2604"/>
                </a:moveTo>
                <a:cubicBezTo>
                  <a:pt x="8448" y="2729"/>
                  <a:pt x="8328" y="2853"/>
                  <a:pt x="8208" y="2978"/>
                </a:cubicBezTo>
                <a:lnTo>
                  <a:pt x="7491" y="3350"/>
                </a:lnTo>
                <a:lnTo>
                  <a:pt x="6772" y="3676"/>
                </a:lnTo>
                <a:lnTo>
                  <a:pt x="5693" y="4792"/>
                </a:lnTo>
                <a:lnTo>
                  <a:pt x="4660" y="5535"/>
                </a:lnTo>
                <a:lnTo>
                  <a:pt x="3586" y="6651"/>
                </a:lnTo>
                <a:lnTo>
                  <a:pt x="2151" y="8139"/>
                </a:lnTo>
                <a:lnTo>
                  <a:pt x="717" y="10000"/>
                </a:lnTo>
                <a:lnTo>
                  <a:pt x="0" y="8884"/>
                </a:lnTo>
                <a:lnTo>
                  <a:pt x="1073" y="7396"/>
                </a:lnTo>
                <a:lnTo>
                  <a:pt x="2151" y="5906"/>
                </a:lnTo>
                <a:lnTo>
                  <a:pt x="2869" y="4792"/>
                </a:lnTo>
                <a:lnTo>
                  <a:pt x="3586" y="3676"/>
                </a:lnTo>
                <a:lnTo>
                  <a:pt x="4307" y="2978"/>
                </a:lnTo>
                <a:cubicBezTo>
                  <a:pt x="4426" y="2729"/>
                  <a:pt x="4542" y="2482"/>
                  <a:pt x="4660" y="2234"/>
                </a:cubicBezTo>
                <a:lnTo>
                  <a:pt x="4660" y="1861"/>
                </a:lnTo>
                <a:lnTo>
                  <a:pt x="4660" y="1861"/>
                </a:lnTo>
                <a:lnTo>
                  <a:pt x="4307" y="1489"/>
                </a:lnTo>
                <a:lnTo>
                  <a:pt x="7849" y="0"/>
                </a:lnTo>
                <a:lnTo>
                  <a:pt x="8923" y="745"/>
                </a:lnTo>
                <a:lnTo>
                  <a:pt x="9284" y="1117"/>
                </a:lnTo>
                <a:lnTo>
                  <a:pt x="9637" y="1489"/>
                </a:lnTo>
                <a:lnTo>
                  <a:pt x="10000" y="1489"/>
                </a:lnTo>
                <a:cubicBezTo>
                  <a:pt x="9882" y="1613"/>
                  <a:pt x="9762" y="1736"/>
                  <a:pt x="9637" y="1861"/>
                </a:cubicBezTo>
                <a:lnTo>
                  <a:pt x="9637" y="2234"/>
                </a:lnTo>
                <a:lnTo>
                  <a:pt x="8923" y="2234"/>
                </a:lnTo>
                <a:cubicBezTo>
                  <a:pt x="8801" y="2357"/>
                  <a:pt x="8684" y="2482"/>
                  <a:pt x="8563" y="2604"/>
                </a:cubicBezTo>
                <a:lnTo>
                  <a:pt x="8563" y="260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7" name="Freeform 23"/>
          <p:cNvSpPr>
            <a:spLocks/>
          </p:cNvSpPr>
          <p:nvPr/>
        </p:nvSpPr>
        <p:spPr bwMode="auto">
          <a:xfrm>
            <a:off x="6035675" y="4067175"/>
            <a:ext cx="201613" cy="214313"/>
          </a:xfrm>
          <a:custGeom>
            <a:avLst/>
            <a:gdLst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4203 w 10000"/>
              <a:gd name="connsiteY31" fmla="*/ 0 h 10000"/>
              <a:gd name="connsiteX32" fmla="*/ 4203 w 10000"/>
              <a:gd name="connsiteY32" fmla="*/ 0 h 10000"/>
              <a:gd name="connsiteX33" fmla="*/ 4589 w 10000"/>
              <a:gd name="connsiteY33" fmla="*/ 0 h 10000"/>
              <a:gd name="connsiteX34" fmla="*/ 5749 w 10000"/>
              <a:gd name="connsiteY34" fmla="*/ 0 h 10000"/>
              <a:gd name="connsiteX35" fmla="*/ 6522 w 10000"/>
              <a:gd name="connsiteY35" fmla="*/ 279 h 10000"/>
              <a:gd name="connsiteX36" fmla="*/ 7681 w 10000"/>
              <a:gd name="connsiteY36" fmla="*/ 558 h 10000"/>
              <a:gd name="connsiteX37" fmla="*/ 8454 w 10000"/>
              <a:gd name="connsiteY37" fmla="*/ 1117 h 10000"/>
              <a:gd name="connsiteX38" fmla="*/ 8841 w 10000"/>
              <a:gd name="connsiteY38" fmla="*/ 1675 h 10000"/>
              <a:gd name="connsiteX39" fmla="*/ 8841 w 10000"/>
              <a:gd name="connsiteY39" fmla="*/ 1798 h 10000"/>
              <a:gd name="connsiteX40" fmla="*/ 8841 w 10000"/>
              <a:gd name="connsiteY40" fmla="*/ 2077 h 10000"/>
              <a:gd name="connsiteX41" fmla="*/ 9227 w 10000"/>
              <a:gd name="connsiteY41" fmla="*/ 2635 h 10000"/>
              <a:gd name="connsiteX42" fmla="*/ 9614 w 10000"/>
              <a:gd name="connsiteY42" fmla="*/ 3194 h 10000"/>
              <a:gd name="connsiteX43" fmla="*/ 9614 w 10000"/>
              <a:gd name="connsiteY43" fmla="*/ 4031 h 10000"/>
              <a:gd name="connsiteX44" fmla="*/ 9614 w 10000"/>
              <a:gd name="connsiteY44" fmla="*/ 4729 h 10000"/>
              <a:gd name="connsiteX45" fmla="*/ 10000 w 10000"/>
              <a:gd name="connsiteY45" fmla="*/ 5550 h 10000"/>
              <a:gd name="connsiteX46" fmla="*/ 10000 w 10000"/>
              <a:gd name="connsiteY46" fmla="*/ 6248 h 10000"/>
              <a:gd name="connsiteX47" fmla="*/ 10000 w 10000"/>
              <a:gd name="connsiteY47" fmla="*/ 6806 h 10000"/>
              <a:gd name="connsiteX48" fmla="*/ 9614 w 10000"/>
              <a:gd name="connsiteY48" fmla="*/ 7365 h 10000"/>
              <a:gd name="connsiteX49" fmla="*/ 9614 w 10000"/>
              <a:gd name="connsiteY49" fmla="*/ 7784 h 10000"/>
              <a:gd name="connsiteX50" fmla="*/ 9227 w 10000"/>
              <a:gd name="connsiteY50" fmla="*/ 8202 h 10000"/>
              <a:gd name="connsiteX51" fmla="*/ 8841 w 10000"/>
              <a:gd name="connsiteY51" fmla="*/ 8604 h 10000"/>
              <a:gd name="connsiteX52" fmla="*/ 8841 w 10000"/>
              <a:gd name="connsiteY52" fmla="*/ 8883 h 10000"/>
              <a:gd name="connsiteX53" fmla="*/ 8454 w 10000"/>
              <a:gd name="connsiteY53" fmla="*/ 9162 h 10000"/>
              <a:gd name="connsiteX54" fmla="*/ 7681 w 10000"/>
              <a:gd name="connsiteY54" fmla="*/ 9442 h 10000"/>
              <a:gd name="connsiteX55" fmla="*/ 7295 w 10000"/>
              <a:gd name="connsiteY55" fmla="*/ 9581 h 10000"/>
              <a:gd name="connsiteX56" fmla="*/ 6522 w 10000"/>
              <a:gd name="connsiteY56" fmla="*/ 9860 h 10000"/>
              <a:gd name="connsiteX57" fmla="*/ 5749 w 10000"/>
              <a:gd name="connsiteY57" fmla="*/ 10000 h 10000"/>
              <a:gd name="connsiteX58" fmla="*/ 5362 w 10000"/>
              <a:gd name="connsiteY58" fmla="*/ 10000 h 10000"/>
              <a:gd name="connsiteX59" fmla="*/ 4976 w 10000"/>
              <a:gd name="connsiteY59" fmla="*/ 9860 h 10000"/>
              <a:gd name="connsiteX60" fmla="*/ 4976 w 10000"/>
              <a:gd name="connsiteY60" fmla="*/ 9721 h 10000"/>
              <a:gd name="connsiteX61" fmla="*/ 4976 w 10000"/>
              <a:gd name="connsiteY61" fmla="*/ 9581 h 10000"/>
              <a:gd name="connsiteX62" fmla="*/ 4589 w 10000"/>
              <a:gd name="connsiteY62" fmla="*/ 9302 h 10000"/>
              <a:gd name="connsiteX63" fmla="*/ 4203 w 10000"/>
              <a:gd name="connsiteY63" fmla="*/ 9023 h 10000"/>
              <a:gd name="connsiteX64" fmla="*/ 3430 w 10000"/>
              <a:gd name="connsiteY64" fmla="*/ 8604 h 10000"/>
              <a:gd name="connsiteX65" fmla="*/ 2271 w 10000"/>
              <a:gd name="connsiteY65" fmla="*/ 8342 h 10000"/>
              <a:gd name="connsiteX66" fmla="*/ 2271 w 10000"/>
              <a:gd name="connsiteY66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4203 w 10000"/>
              <a:gd name="connsiteY31" fmla="*/ 0 h 10000"/>
              <a:gd name="connsiteX32" fmla="*/ 4203 w 10000"/>
              <a:gd name="connsiteY32" fmla="*/ 0 h 10000"/>
              <a:gd name="connsiteX33" fmla="*/ 5749 w 10000"/>
              <a:gd name="connsiteY33" fmla="*/ 0 h 10000"/>
              <a:gd name="connsiteX34" fmla="*/ 6522 w 10000"/>
              <a:gd name="connsiteY34" fmla="*/ 279 h 10000"/>
              <a:gd name="connsiteX35" fmla="*/ 7681 w 10000"/>
              <a:gd name="connsiteY35" fmla="*/ 558 h 10000"/>
              <a:gd name="connsiteX36" fmla="*/ 8454 w 10000"/>
              <a:gd name="connsiteY36" fmla="*/ 1117 h 10000"/>
              <a:gd name="connsiteX37" fmla="*/ 8841 w 10000"/>
              <a:gd name="connsiteY37" fmla="*/ 1675 h 10000"/>
              <a:gd name="connsiteX38" fmla="*/ 8841 w 10000"/>
              <a:gd name="connsiteY38" fmla="*/ 1798 h 10000"/>
              <a:gd name="connsiteX39" fmla="*/ 8841 w 10000"/>
              <a:gd name="connsiteY39" fmla="*/ 2077 h 10000"/>
              <a:gd name="connsiteX40" fmla="*/ 9227 w 10000"/>
              <a:gd name="connsiteY40" fmla="*/ 2635 h 10000"/>
              <a:gd name="connsiteX41" fmla="*/ 9614 w 10000"/>
              <a:gd name="connsiteY41" fmla="*/ 3194 h 10000"/>
              <a:gd name="connsiteX42" fmla="*/ 9614 w 10000"/>
              <a:gd name="connsiteY42" fmla="*/ 4031 h 10000"/>
              <a:gd name="connsiteX43" fmla="*/ 9614 w 10000"/>
              <a:gd name="connsiteY43" fmla="*/ 4729 h 10000"/>
              <a:gd name="connsiteX44" fmla="*/ 10000 w 10000"/>
              <a:gd name="connsiteY44" fmla="*/ 5550 h 10000"/>
              <a:gd name="connsiteX45" fmla="*/ 10000 w 10000"/>
              <a:gd name="connsiteY45" fmla="*/ 6248 h 10000"/>
              <a:gd name="connsiteX46" fmla="*/ 10000 w 10000"/>
              <a:gd name="connsiteY46" fmla="*/ 6806 h 10000"/>
              <a:gd name="connsiteX47" fmla="*/ 9614 w 10000"/>
              <a:gd name="connsiteY47" fmla="*/ 7365 h 10000"/>
              <a:gd name="connsiteX48" fmla="*/ 9614 w 10000"/>
              <a:gd name="connsiteY48" fmla="*/ 7784 h 10000"/>
              <a:gd name="connsiteX49" fmla="*/ 9227 w 10000"/>
              <a:gd name="connsiteY49" fmla="*/ 8202 h 10000"/>
              <a:gd name="connsiteX50" fmla="*/ 8841 w 10000"/>
              <a:gd name="connsiteY50" fmla="*/ 8604 h 10000"/>
              <a:gd name="connsiteX51" fmla="*/ 8841 w 10000"/>
              <a:gd name="connsiteY51" fmla="*/ 8883 h 10000"/>
              <a:gd name="connsiteX52" fmla="*/ 8454 w 10000"/>
              <a:gd name="connsiteY52" fmla="*/ 9162 h 10000"/>
              <a:gd name="connsiteX53" fmla="*/ 7681 w 10000"/>
              <a:gd name="connsiteY53" fmla="*/ 9442 h 10000"/>
              <a:gd name="connsiteX54" fmla="*/ 7295 w 10000"/>
              <a:gd name="connsiteY54" fmla="*/ 9581 h 10000"/>
              <a:gd name="connsiteX55" fmla="*/ 6522 w 10000"/>
              <a:gd name="connsiteY55" fmla="*/ 9860 h 10000"/>
              <a:gd name="connsiteX56" fmla="*/ 5749 w 10000"/>
              <a:gd name="connsiteY56" fmla="*/ 10000 h 10000"/>
              <a:gd name="connsiteX57" fmla="*/ 5362 w 10000"/>
              <a:gd name="connsiteY57" fmla="*/ 10000 h 10000"/>
              <a:gd name="connsiteX58" fmla="*/ 4976 w 10000"/>
              <a:gd name="connsiteY58" fmla="*/ 9860 h 10000"/>
              <a:gd name="connsiteX59" fmla="*/ 4976 w 10000"/>
              <a:gd name="connsiteY59" fmla="*/ 9721 h 10000"/>
              <a:gd name="connsiteX60" fmla="*/ 4976 w 10000"/>
              <a:gd name="connsiteY60" fmla="*/ 9581 h 10000"/>
              <a:gd name="connsiteX61" fmla="*/ 4589 w 10000"/>
              <a:gd name="connsiteY61" fmla="*/ 9302 h 10000"/>
              <a:gd name="connsiteX62" fmla="*/ 4203 w 10000"/>
              <a:gd name="connsiteY62" fmla="*/ 9023 h 10000"/>
              <a:gd name="connsiteX63" fmla="*/ 3430 w 10000"/>
              <a:gd name="connsiteY63" fmla="*/ 8604 h 10000"/>
              <a:gd name="connsiteX64" fmla="*/ 2271 w 10000"/>
              <a:gd name="connsiteY64" fmla="*/ 8342 h 10000"/>
              <a:gd name="connsiteX65" fmla="*/ 2271 w 10000"/>
              <a:gd name="connsiteY65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4203 w 10000"/>
              <a:gd name="connsiteY31" fmla="*/ 0 h 10000"/>
              <a:gd name="connsiteX32" fmla="*/ 5749 w 10000"/>
              <a:gd name="connsiteY32" fmla="*/ 0 h 10000"/>
              <a:gd name="connsiteX33" fmla="*/ 6522 w 10000"/>
              <a:gd name="connsiteY33" fmla="*/ 279 h 10000"/>
              <a:gd name="connsiteX34" fmla="*/ 7681 w 10000"/>
              <a:gd name="connsiteY34" fmla="*/ 558 h 10000"/>
              <a:gd name="connsiteX35" fmla="*/ 8454 w 10000"/>
              <a:gd name="connsiteY35" fmla="*/ 1117 h 10000"/>
              <a:gd name="connsiteX36" fmla="*/ 8841 w 10000"/>
              <a:gd name="connsiteY36" fmla="*/ 1675 h 10000"/>
              <a:gd name="connsiteX37" fmla="*/ 8841 w 10000"/>
              <a:gd name="connsiteY37" fmla="*/ 1798 h 10000"/>
              <a:gd name="connsiteX38" fmla="*/ 8841 w 10000"/>
              <a:gd name="connsiteY38" fmla="*/ 2077 h 10000"/>
              <a:gd name="connsiteX39" fmla="*/ 9227 w 10000"/>
              <a:gd name="connsiteY39" fmla="*/ 2635 h 10000"/>
              <a:gd name="connsiteX40" fmla="*/ 9614 w 10000"/>
              <a:gd name="connsiteY40" fmla="*/ 3194 h 10000"/>
              <a:gd name="connsiteX41" fmla="*/ 9614 w 10000"/>
              <a:gd name="connsiteY41" fmla="*/ 4031 h 10000"/>
              <a:gd name="connsiteX42" fmla="*/ 9614 w 10000"/>
              <a:gd name="connsiteY42" fmla="*/ 4729 h 10000"/>
              <a:gd name="connsiteX43" fmla="*/ 10000 w 10000"/>
              <a:gd name="connsiteY43" fmla="*/ 5550 h 10000"/>
              <a:gd name="connsiteX44" fmla="*/ 10000 w 10000"/>
              <a:gd name="connsiteY44" fmla="*/ 6248 h 10000"/>
              <a:gd name="connsiteX45" fmla="*/ 10000 w 10000"/>
              <a:gd name="connsiteY45" fmla="*/ 6806 h 10000"/>
              <a:gd name="connsiteX46" fmla="*/ 9614 w 10000"/>
              <a:gd name="connsiteY46" fmla="*/ 7365 h 10000"/>
              <a:gd name="connsiteX47" fmla="*/ 9614 w 10000"/>
              <a:gd name="connsiteY47" fmla="*/ 7784 h 10000"/>
              <a:gd name="connsiteX48" fmla="*/ 9227 w 10000"/>
              <a:gd name="connsiteY48" fmla="*/ 8202 h 10000"/>
              <a:gd name="connsiteX49" fmla="*/ 8841 w 10000"/>
              <a:gd name="connsiteY49" fmla="*/ 8604 h 10000"/>
              <a:gd name="connsiteX50" fmla="*/ 8841 w 10000"/>
              <a:gd name="connsiteY50" fmla="*/ 8883 h 10000"/>
              <a:gd name="connsiteX51" fmla="*/ 8454 w 10000"/>
              <a:gd name="connsiteY51" fmla="*/ 9162 h 10000"/>
              <a:gd name="connsiteX52" fmla="*/ 7681 w 10000"/>
              <a:gd name="connsiteY52" fmla="*/ 9442 h 10000"/>
              <a:gd name="connsiteX53" fmla="*/ 7295 w 10000"/>
              <a:gd name="connsiteY53" fmla="*/ 9581 h 10000"/>
              <a:gd name="connsiteX54" fmla="*/ 6522 w 10000"/>
              <a:gd name="connsiteY54" fmla="*/ 9860 h 10000"/>
              <a:gd name="connsiteX55" fmla="*/ 5749 w 10000"/>
              <a:gd name="connsiteY55" fmla="*/ 10000 h 10000"/>
              <a:gd name="connsiteX56" fmla="*/ 5362 w 10000"/>
              <a:gd name="connsiteY56" fmla="*/ 10000 h 10000"/>
              <a:gd name="connsiteX57" fmla="*/ 4976 w 10000"/>
              <a:gd name="connsiteY57" fmla="*/ 9860 h 10000"/>
              <a:gd name="connsiteX58" fmla="*/ 4976 w 10000"/>
              <a:gd name="connsiteY58" fmla="*/ 9721 h 10000"/>
              <a:gd name="connsiteX59" fmla="*/ 4976 w 10000"/>
              <a:gd name="connsiteY59" fmla="*/ 9581 h 10000"/>
              <a:gd name="connsiteX60" fmla="*/ 4589 w 10000"/>
              <a:gd name="connsiteY60" fmla="*/ 9302 h 10000"/>
              <a:gd name="connsiteX61" fmla="*/ 4203 w 10000"/>
              <a:gd name="connsiteY61" fmla="*/ 9023 h 10000"/>
              <a:gd name="connsiteX62" fmla="*/ 3430 w 10000"/>
              <a:gd name="connsiteY62" fmla="*/ 8604 h 10000"/>
              <a:gd name="connsiteX63" fmla="*/ 2271 w 10000"/>
              <a:gd name="connsiteY63" fmla="*/ 8342 h 10000"/>
              <a:gd name="connsiteX64" fmla="*/ 2271 w 10000"/>
              <a:gd name="connsiteY64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5749 w 10000"/>
              <a:gd name="connsiteY31" fmla="*/ 0 h 10000"/>
              <a:gd name="connsiteX32" fmla="*/ 6522 w 10000"/>
              <a:gd name="connsiteY32" fmla="*/ 279 h 10000"/>
              <a:gd name="connsiteX33" fmla="*/ 7681 w 10000"/>
              <a:gd name="connsiteY33" fmla="*/ 558 h 10000"/>
              <a:gd name="connsiteX34" fmla="*/ 8454 w 10000"/>
              <a:gd name="connsiteY34" fmla="*/ 1117 h 10000"/>
              <a:gd name="connsiteX35" fmla="*/ 8841 w 10000"/>
              <a:gd name="connsiteY35" fmla="*/ 1675 h 10000"/>
              <a:gd name="connsiteX36" fmla="*/ 8841 w 10000"/>
              <a:gd name="connsiteY36" fmla="*/ 1798 h 10000"/>
              <a:gd name="connsiteX37" fmla="*/ 8841 w 10000"/>
              <a:gd name="connsiteY37" fmla="*/ 2077 h 10000"/>
              <a:gd name="connsiteX38" fmla="*/ 9227 w 10000"/>
              <a:gd name="connsiteY38" fmla="*/ 2635 h 10000"/>
              <a:gd name="connsiteX39" fmla="*/ 9614 w 10000"/>
              <a:gd name="connsiteY39" fmla="*/ 3194 h 10000"/>
              <a:gd name="connsiteX40" fmla="*/ 9614 w 10000"/>
              <a:gd name="connsiteY40" fmla="*/ 4031 h 10000"/>
              <a:gd name="connsiteX41" fmla="*/ 9614 w 10000"/>
              <a:gd name="connsiteY41" fmla="*/ 4729 h 10000"/>
              <a:gd name="connsiteX42" fmla="*/ 10000 w 10000"/>
              <a:gd name="connsiteY42" fmla="*/ 5550 h 10000"/>
              <a:gd name="connsiteX43" fmla="*/ 10000 w 10000"/>
              <a:gd name="connsiteY43" fmla="*/ 6248 h 10000"/>
              <a:gd name="connsiteX44" fmla="*/ 10000 w 10000"/>
              <a:gd name="connsiteY44" fmla="*/ 6806 h 10000"/>
              <a:gd name="connsiteX45" fmla="*/ 9614 w 10000"/>
              <a:gd name="connsiteY45" fmla="*/ 7365 h 10000"/>
              <a:gd name="connsiteX46" fmla="*/ 9614 w 10000"/>
              <a:gd name="connsiteY46" fmla="*/ 7784 h 10000"/>
              <a:gd name="connsiteX47" fmla="*/ 9227 w 10000"/>
              <a:gd name="connsiteY47" fmla="*/ 8202 h 10000"/>
              <a:gd name="connsiteX48" fmla="*/ 8841 w 10000"/>
              <a:gd name="connsiteY48" fmla="*/ 8604 h 10000"/>
              <a:gd name="connsiteX49" fmla="*/ 8841 w 10000"/>
              <a:gd name="connsiteY49" fmla="*/ 8883 h 10000"/>
              <a:gd name="connsiteX50" fmla="*/ 8454 w 10000"/>
              <a:gd name="connsiteY50" fmla="*/ 9162 h 10000"/>
              <a:gd name="connsiteX51" fmla="*/ 7681 w 10000"/>
              <a:gd name="connsiteY51" fmla="*/ 9442 h 10000"/>
              <a:gd name="connsiteX52" fmla="*/ 7295 w 10000"/>
              <a:gd name="connsiteY52" fmla="*/ 9581 h 10000"/>
              <a:gd name="connsiteX53" fmla="*/ 6522 w 10000"/>
              <a:gd name="connsiteY53" fmla="*/ 9860 h 10000"/>
              <a:gd name="connsiteX54" fmla="*/ 5749 w 10000"/>
              <a:gd name="connsiteY54" fmla="*/ 10000 h 10000"/>
              <a:gd name="connsiteX55" fmla="*/ 5362 w 10000"/>
              <a:gd name="connsiteY55" fmla="*/ 10000 h 10000"/>
              <a:gd name="connsiteX56" fmla="*/ 4976 w 10000"/>
              <a:gd name="connsiteY56" fmla="*/ 9860 h 10000"/>
              <a:gd name="connsiteX57" fmla="*/ 4976 w 10000"/>
              <a:gd name="connsiteY57" fmla="*/ 9721 h 10000"/>
              <a:gd name="connsiteX58" fmla="*/ 4976 w 10000"/>
              <a:gd name="connsiteY58" fmla="*/ 9581 h 10000"/>
              <a:gd name="connsiteX59" fmla="*/ 4589 w 10000"/>
              <a:gd name="connsiteY59" fmla="*/ 9302 h 10000"/>
              <a:gd name="connsiteX60" fmla="*/ 4203 w 10000"/>
              <a:gd name="connsiteY60" fmla="*/ 9023 h 10000"/>
              <a:gd name="connsiteX61" fmla="*/ 3430 w 10000"/>
              <a:gd name="connsiteY61" fmla="*/ 8604 h 10000"/>
              <a:gd name="connsiteX62" fmla="*/ 2271 w 10000"/>
              <a:gd name="connsiteY62" fmla="*/ 8342 h 10000"/>
              <a:gd name="connsiteX63" fmla="*/ 2271 w 10000"/>
              <a:gd name="connsiteY63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5749 w 10000"/>
              <a:gd name="connsiteY30" fmla="*/ 0 h 10000"/>
              <a:gd name="connsiteX31" fmla="*/ 6522 w 10000"/>
              <a:gd name="connsiteY31" fmla="*/ 279 h 10000"/>
              <a:gd name="connsiteX32" fmla="*/ 7681 w 10000"/>
              <a:gd name="connsiteY32" fmla="*/ 558 h 10000"/>
              <a:gd name="connsiteX33" fmla="*/ 8454 w 10000"/>
              <a:gd name="connsiteY33" fmla="*/ 1117 h 10000"/>
              <a:gd name="connsiteX34" fmla="*/ 8841 w 10000"/>
              <a:gd name="connsiteY34" fmla="*/ 1675 h 10000"/>
              <a:gd name="connsiteX35" fmla="*/ 8841 w 10000"/>
              <a:gd name="connsiteY35" fmla="*/ 1798 h 10000"/>
              <a:gd name="connsiteX36" fmla="*/ 8841 w 10000"/>
              <a:gd name="connsiteY36" fmla="*/ 2077 h 10000"/>
              <a:gd name="connsiteX37" fmla="*/ 9227 w 10000"/>
              <a:gd name="connsiteY37" fmla="*/ 2635 h 10000"/>
              <a:gd name="connsiteX38" fmla="*/ 9614 w 10000"/>
              <a:gd name="connsiteY38" fmla="*/ 3194 h 10000"/>
              <a:gd name="connsiteX39" fmla="*/ 9614 w 10000"/>
              <a:gd name="connsiteY39" fmla="*/ 4031 h 10000"/>
              <a:gd name="connsiteX40" fmla="*/ 9614 w 10000"/>
              <a:gd name="connsiteY40" fmla="*/ 4729 h 10000"/>
              <a:gd name="connsiteX41" fmla="*/ 10000 w 10000"/>
              <a:gd name="connsiteY41" fmla="*/ 5550 h 10000"/>
              <a:gd name="connsiteX42" fmla="*/ 10000 w 10000"/>
              <a:gd name="connsiteY42" fmla="*/ 6248 h 10000"/>
              <a:gd name="connsiteX43" fmla="*/ 10000 w 10000"/>
              <a:gd name="connsiteY43" fmla="*/ 6806 h 10000"/>
              <a:gd name="connsiteX44" fmla="*/ 9614 w 10000"/>
              <a:gd name="connsiteY44" fmla="*/ 7365 h 10000"/>
              <a:gd name="connsiteX45" fmla="*/ 9614 w 10000"/>
              <a:gd name="connsiteY45" fmla="*/ 7784 h 10000"/>
              <a:gd name="connsiteX46" fmla="*/ 9227 w 10000"/>
              <a:gd name="connsiteY46" fmla="*/ 8202 h 10000"/>
              <a:gd name="connsiteX47" fmla="*/ 8841 w 10000"/>
              <a:gd name="connsiteY47" fmla="*/ 8604 h 10000"/>
              <a:gd name="connsiteX48" fmla="*/ 8841 w 10000"/>
              <a:gd name="connsiteY48" fmla="*/ 8883 h 10000"/>
              <a:gd name="connsiteX49" fmla="*/ 8454 w 10000"/>
              <a:gd name="connsiteY49" fmla="*/ 9162 h 10000"/>
              <a:gd name="connsiteX50" fmla="*/ 7681 w 10000"/>
              <a:gd name="connsiteY50" fmla="*/ 9442 h 10000"/>
              <a:gd name="connsiteX51" fmla="*/ 7295 w 10000"/>
              <a:gd name="connsiteY51" fmla="*/ 9581 h 10000"/>
              <a:gd name="connsiteX52" fmla="*/ 6522 w 10000"/>
              <a:gd name="connsiteY52" fmla="*/ 9860 h 10000"/>
              <a:gd name="connsiteX53" fmla="*/ 5749 w 10000"/>
              <a:gd name="connsiteY53" fmla="*/ 10000 h 10000"/>
              <a:gd name="connsiteX54" fmla="*/ 5362 w 10000"/>
              <a:gd name="connsiteY54" fmla="*/ 10000 h 10000"/>
              <a:gd name="connsiteX55" fmla="*/ 4976 w 10000"/>
              <a:gd name="connsiteY55" fmla="*/ 9860 h 10000"/>
              <a:gd name="connsiteX56" fmla="*/ 4976 w 10000"/>
              <a:gd name="connsiteY56" fmla="*/ 9721 h 10000"/>
              <a:gd name="connsiteX57" fmla="*/ 4976 w 10000"/>
              <a:gd name="connsiteY57" fmla="*/ 9581 h 10000"/>
              <a:gd name="connsiteX58" fmla="*/ 4589 w 10000"/>
              <a:gd name="connsiteY58" fmla="*/ 9302 h 10000"/>
              <a:gd name="connsiteX59" fmla="*/ 4203 w 10000"/>
              <a:gd name="connsiteY59" fmla="*/ 9023 h 10000"/>
              <a:gd name="connsiteX60" fmla="*/ 3430 w 10000"/>
              <a:gd name="connsiteY60" fmla="*/ 8604 h 10000"/>
              <a:gd name="connsiteX61" fmla="*/ 2271 w 10000"/>
              <a:gd name="connsiteY61" fmla="*/ 8342 h 10000"/>
              <a:gd name="connsiteX62" fmla="*/ 2271 w 10000"/>
              <a:gd name="connsiteY62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5749 w 10000"/>
              <a:gd name="connsiteY29" fmla="*/ 0 h 10000"/>
              <a:gd name="connsiteX30" fmla="*/ 6522 w 10000"/>
              <a:gd name="connsiteY30" fmla="*/ 279 h 10000"/>
              <a:gd name="connsiteX31" fmla="*/ 7681 w 10000"/>
              <a:gd name="connsiteY31" fmla="*/ 558 h 10000"/>
              <a:gd name="connsiteX32" fmla="*/ 8454 w 10000"/>
              <a:gd name="connsiteY32" fmla="*/ 1117 h 10000"/>
              <a:gd name="connsiteX33" fmla="*/ 8841 w 10000"/>
              <a:gd name="connsiteY33" fmla="*/ 1675 h 10000"/>
              <a:gd name="connsiteX34" fmla="*/ 8841 w 10000"/>
              <a:gd name="connsiteY34" fmla="*/ 1798 h 10000"/>
              <a:gd name="connsiteX35" fmla="*/ 8841 w 10000"/>
              <a:gd name="connsiteY35" fmla="*/ 2077 h 10000"/>
              <a:gd name="connsiteX36" fmla="*/ 9227 w 10000"/>
              <a:gd name="connsiteY36" fmla="*/ 2635 h 10000"/>
              <a:gd name="connsiteX37" fmla="*/ 9614 w 10000"/>
              <a:gd name="connsiteY37" fmla="*/ 3194 h 10000"/>
              <a:gd name="connsiteX38" fmla="*/ 9614 w 10000"/>
              <a:gd name="connsiteY38" fmla="*/ 4031 h 10000"/>
              <a:gd name="connsiteX39" fmla="*/ 9614 w 10000"/>
              <a:gd name="connsiteY39" fmla="*/ 4729 h 10000"/>
              <a:gd name="connsiteX40" fmla="*/ 10000 w 10000"/>
              <a:gd name="connsiteY40" fmla="*/ 5550 h 10000"/>
              <a:gd name="connsiteX41" fmla="*/ 10000 w 10000"/>
              <a:gd name="connsiteY41" fmla="*/ 6248 h 10000"/>
              <a:gd name="connsiteX42" fmla="*/ 10000 w 10000"/>
              <a:gd name="connsiteY42" fmla="*/ 6806 h 10000"/>
              <a:gd name="connsiteX43" fmla="*/ 9614 w 10000"/>
              <a:gd name="connsiteY43" fmla="*/ 7365 h 10000"/>
              <a:gd name="connsiteX44" fmla="*/ 9614 w 10000"/>
              <a:gd name="connsiteY44" fmla="*/ 7784 h 10000"/>
              <a:gd name="connsiteX45" fmla="*/ 9227 w 10000"/>
              <a:gd name="connsiteY45" fmla="*/ 8202 h 10000"/>
              <a:gd name="connsiteX46" fmla="*/ 8841 w 10000"/>
              <a:gd name="connsiteY46" fmla="*/ 8604 h 10000"/>
              <a:gd name="connsiteX47" fmla="*/ 8841 w 10000"/>
              <a:gd name="connsiteY47" fmla="*/ 8883 h 10000"/>
              <a:gd name="connsiteX48" fmla="*/ 8454 w 10000"/>
              <a:gd name="connsiteY48" fmla="*/ 9162 h 10000"/>
              <a:gd name="connsiteX49" fmla="*/ 7681 w 10000"/>
              <a:gd name="connsiteY49" fmla="*/ 9442 h 10000"/>
              <a:gd name="connsiteX50" fmla="*/ 7295 w 10000"/>
              <a:gd name="connsiteY50" fmla="*/ 9581 h 10000"/>
              <a:gd name="connsiteX51" fmla="*/ 6522 w 10000"/>
              <a:gd name="connsiteY51" fmla="*/ 9860 h 10000"/>
              <a:gd name="connsiteX52" fmla="*/ 5749 w 10000"/>
              <a:gd name="connsiteY52" fmla="*/ 10000 h 10000"/>
              <a:gd name="connsiteX53" fmla="*/ 5362 w 10000"/>
              <a:gd name="connsiteY53" fmla="*/ 10000 h 10000"/>
              <a:gd name="connsiteX54" fmla="*/ 4976 w 10000"/>
              <a:gd name="connsiteY54" fmla="*/ 9860 h 10000"/>
              <a:gd name="connsiteX55" fmla="*/ 4976 w 10000"/>
              <a:gd name="connsiteY55" fmla="*/ 9721 h 10000"/>
              <a:gd name="connsiteX56" fmla="*/ 4976 w 10000"/>
              <a:gd name="connsiteY56" fmla="*/ 9581 h 10000"/>
              <a:gd name="connsiteX57" fmla="*/ 4589 w 10000"/>
              <a:gd name="connsiteY57" fmla="*/ 9302 h 10000"/>
              <a:gd name="connsiteX58" fmla="*/ 4203 w 10000"/>
              <a:gd name="connsiteY58" fmla="*/ 9023 h 10000"/>
              <a:gd name="connsiteX59" fmla="*/ 3430 w 10000"/>
              <a:gd name="connsiteY59" fmla="*/ 8604 h 10000"/>
              <a:gd name="connsiteX60" fmla="*/ 2271 w 10000"/>
              <a:gd name="connsiteY60" fmla="*/ 8342 h 10000"/>
              <a:gd name="connsiteX61" fmla="*/ 2271 w 10000"/>
              <a:gd name="connsiteY61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5749 w 10000"/>
              <a:gd name="connsiteY28" fmla="*/ 0 h 10000"/>
              <a:gd name="connsiteX29" fmla="*/ 6522 w 10000"/>
              <a:gd name="connsiteY29" fmla="*/ 279 h 10000"/>
              <a:gd name="connsiteX30" fmla="*/ 7681 w 10000"/>
              <a:gd name="connsiteY30" fmla="*/ 558 h 10000"/>
              <a:gd name="connsiteX31" fmla="*/ 8454 w 10000"/>
              <a:gd name="connsiteY31" fmla="*/ 1117 h 10000"/>
              <a:gd name="connsiteX32" fmla="*/ 8841 w 10000"/>
              <a:gd name="connsiteY32" fmla="*/ 1675 h 10000"/>
              <a:gd name="connsiteX33" fmla="*/ 8841 w 10000"/>
              <a:gd name="connsiteY33" fmla="*/ 1798 h 10000"/>
              <a:gd name="connsiteX34" fmla="*/ 8841 w 10000"/>
              <a:gd name="connsiteY34" fmla="*/ 2077 h 10000"/>
              <a:gd name="connsiteX35" fmla="*/ 9227 w 10000"/>
              <a:gd name="connsiteY35" fmla="*/ 2635 h 10000"/>
              <a:gd name="connsiteX36" fmla="*/ 9614 w 10000"/>
              <a:gd name="connsiteY36" fmla="*/ 3194 h 10000"/>
              <a:gd name="connsiteX37" fmla="*/ 9614 w 10000"/>
              <a:gd name="connsiteY37" fmla="*/ 4031 h 10000"/>
              <a:gd name="connsiteX38" fmla="*/ 9614 w 10000"/>
              <a:gd name="connsiteY38" fmla="*/ 4729 h 10000"/>
              <a:gd name="connsiteX39" fmla="*/ 10000 w 10000"/>
              <a:gd name="connsiteY39" fmla="*/ 5550 h 10000"/>
              <a:gd name="connsiteX40" fmla="*/ 10000 w 10000"/>
              <a:gd name="connsiteY40" fmla="*/ 6248 h 10000"/>
              <a:gd name="connsiteX41" fmla="*/ 10000 w 10000"/>
              <a:gd name="connsiteY41" fmla="*/ 6806 h 10000"/>
              <a:gd name="connsiteX42" fmla="*/ 9614 w 10000"/>
              <a:gd name="connsiteY42" fmla="*/ 7365 h 10000"/>
              <a:gd name="connsiteX43" fmla="*/ 9614 w 10000"/>
              <a:gd name="connsiteY43" fmla="*/ 7784 h 10000"/>
              <a:gd name="connsiteX44" fmla="*/ 9227 w 10000"/>
              <a:gd name="connsiteY44" fmla="*/ 8202 h 10000"/>
              <a:gd name="connsiteX45" fmla="*/ 8841 w 10000"/>
              <a:gd name="connsiteY45" fmla="*/ 8604 h 10000"/>
              <a:gd name="connsiteX46" fmla="*/ 8841 w 10000"/>
              <a:gd name="connsiteY46" fmla="*/ 8883 h 10000"/>
              <a:gd name="connsiteX47" fmla="*/ 8454 w 10000"/>
              <a:gd name="connsiteY47" fmla="*/ 9162 h 10000"/>
              <a:gd name="connsiteX48" fmla="*/ 7681 w 10000"/>
              <a:gd name="connsiteY48" fmla="*/ 9442 h 10000"/>
              <a:gd name="connsiteX49" fmla="*/ 7295 w 10000"/>
              <a:gd name="connsiteY49" fmla="*/ 9581 h 10000"/>
              <a:gd name="connsiteX50" fmla="*/ 6522 w 10000"/>
              <a:gd name="connsiteY50" fmla="*/ 9860 h 10000"/>
              <a:gd name="connsiteX51" fmla="*/ 5749 w 10000"/>
              <a:gd name="connsiteY51" fmla="*/ 10000 h 10000"/>
              <a:gd name="connsiteX52" fmla="*/ 5362 w 10000"/>
              <a:gd name="connsiteY52" fmla="*/ 10000 h 10000"/>
              <a:gd name="connsiteX53" fmla="*/ 4976 w 10000"/>
              <a:gd name="connsiteY53" fmla="*/ 9860 h 10000"/>
              <a:gd name="connsiteX54" fmla="*/ 4976 w 10000"/>
              <a:gd name="connsiteY54" fmla="*/ 9721 h 10000"/>
              <a:gd name="connsiteX55" fmla="*/ 4976 w 10000"/>
              <a:gd name="connsiteY55" fmla="*/ 9581 h 10000"/>
              <a:gd name="connsiteX56" fmla="*/ 4589 w 10000"/>
              <a:gd name="connsiteY56" fmla="*/ 9302 h 10000"/>
              <a:gd name="connsiteX57" fmla="*/ 4203 w 10000"/>
              <a:gd name="connsiteY57" fmla="*/ 9023 h 10000"/>
              <a:gd name="connsiteX58" fmla="*/ 3430 w 10000"/>
              <a:gd name="connsiteY58" fmla="*/ 8604 h 10000"/>
              <a:gd name="connsiteX59" fmla="*/ 2271 w 10000"/>
              <a:gd name="connsiteY59" fmla="*/ 8342 h 10000"/>
              <a:gd name="connsiteX60" fmla="*/ 2271 w 10000"/>
              <a:gd name="connsiteY60" fmla="*/ 8342 h 10000"/>
              <a:gd name="connsiteX0" fmla="*/ 2271 w 10000"/>
              <a:gd name="connsiteY0" fmla="*/ 8063 h 9721"/>
              <a:gd name="connsiteX1" fmla="*/ 1159 w 10000"/>
              <a:gd name="connsiteY1" fmla="*/ 7784 h 9721"/>
              <a:gd name="connsiteX2" fmla="*/ 386 w 10000"/>
              <a:gd name="connsiteY2" fmla="*/ 7644 h 9721"/>
              <a:gd name="connsiteX3" fmla="*/ 386 w 10000"/>
              <a:gd name="connsiteY3" fmla="*/ 7505 h 9721"/>
              <a:gd name="connsiteX4" fmla="*/ 0 w 10000"/>
              <a:gd name="connsiteY4" fmla="*/ 7365 h 9721"/>
              <a:gd name="connsiteX5" fmla="*/ 386 w 10000"/>
              <a:gd name="connsiteY5" fmla="*/ 7365 h 9721"/>
              <a:gd name="connsiteX6" fmla="*/ 773 w 10000"/>
              <a:gd name="connsiteY6" fmla="*/ 7365 h 9721"/>
              <a:gd name="connsiteX7" fmla="*/ 1932 w 10000"/>
              <a:gd name="connsiteY7" fmla="*/ 7505 h 9721"/>
              <a:gd name="connsiteX8" fmla="*/ 3043 w 10000"/>
              <a:gd name="connsiteY8" fmla="*/ 7505 h 9721"/>
              <a:gd name="connsiteX9" fmla="*/ 4203 w 10000"/>
              <a:gd name="connsiteY9" fmla="*/ 7644 h 9721"/>
              <a:gd name="connsiteX10" fmla="*/ 4976 w 10000"/>
              <a:gd name="connsiteY10" fmla="*/ 7784 h 9721"/>
              <a:gd name="connsiteX11" fmla="*/ 5749 w 10000"/>
              <a:gd name="connsiteY11" fmla="*/ 7784 h 9721"/>
              <a:gd name="connsiteX12" fmla="*/ 6135 w 10000"/>
              <a:gd name="connsiteY12" fmla="*/ 7784 h 9721"/>
              <a:gd name="connsiteX13" fmla="*/ 6522 w 10000"/>
              <a:gd name="connsiteY13" fmla="*/ 7644 h 9721"/>
              <a:gd name="connsiteX14" fmla="*/ 6522 w 10000"/>
              <a:gd name="connsiteY14" fmla="*/ 7365 h 9721"/>
              <a:gd name="connsiteX15" fmla="*/ 6908 w 10000"/>
              <a:gd name="connsiteY15" fmla="*/ 6946 h 9721"/>
              <a:gd name="connsiteX16" fmla="*/ 6908 w 10000"/>
              <a:gd name="connsiteY16" fmla="*/ 6527 h 9721"/>
              <a:gd name="connsiteX17" fmla="*/ 7295 w 10000"/>
              <a:gd name="connsiteY17" fmla="*/ 5969 h 9721"/>
              <a:gd name="connsiteX18" fmla="*/ 7295 w 10000"/>
              <a:gd name="connsiteY18" fmla="*/ 5271 h 9721"/>
              <a:gd name="connsiteX19" fmla="*/ 7295 w 10000"/>
              <a:gd name="connsiteY19" fmla="*/ 4450 h 9721"/>
              <a:gd name="connsiteX20" fmla="*/ 6908 w 10000"/>
              <a:gd name="connsiteY20" fmla="*/ 3752 h 9721"/>
              <a:gd name="connsiteX21" fmla="*/ 6908 w 10000"/>
              <a:gd name="connsiteY21" fmla="*/ 3334 h 9721"/>
              <a:gd name="connsiteX22" fmla="*/ 6908 w 10000"/>
              <a:gd name="connsiteY22" fmla="*/ 2915 h 9721"/>
              <a:gd name="connsiteX23" fmla="*/ 6522 w 10000"/>
              <a:gd name="connsiteY23" fmla="*/ 2217 h 9721"/>
              <a:gd name="connsiteX24" fmla="*/ 6522 w 10000"/>
              <a:gd name="connsiteY24" fmla="*/ 1658 h 9721"/>
              <a:gd name="connsiteX25" fmla="*/ 6135 w 10000"/>
              <a:gd name="connsiteY25" fmla="*/ 1257 h 9721"/>
              <a:gd name="connsiteX26" fmla="*/ 5749 w 10000"/>
              <a:gd name="connsiteY26" fmla="*/ 698 h 9721"/>
              <a:gd name="connsiteX27" fmla="*/ 4976 w 10000"/>
              <a:gd name="connsiteY27" fmla="*/ 140 h 9721"/>
              <a:gd name="connsiteX28" fmla="*/ 6522 w 10000"/>
              <a:gd name="connsiteY28" fmla="*/ 0 h 9721"/>
              <a:gd name="connsiteX29" fmla="*/ 7681 w 10000"/>
              <a:gd name="connsiteY29" fmla="*/ 279 h 9721"/>
              <a:gd name="connsiteX30" fmla="*/ 8454 w 10000"/>
              <a:gd name="connsiteY30" fmla="*/ 838 h 9721"/>
              <a:gd name="connsiteX31" fmla="*/ 8841 w 10000"/>
              <a:gd name="connsiteY31" fmla="*/ 1396 h 9721"/>
              <a:gd name="connsiteX32" fmla="*/ 8841 w 10000"/>
              <a:gd name="connsiteY32" fmla="*/ 1519 h 9721"/>
              <a:gd name="connsiteX33" fmla="*/ 8841 w 10000"/>
              <a:gd name="connsiteY33" fmla="*/ 1798 h 9721"/>
              <a:gd name="connsiteX34" fmla="*/ 9227 w 10000"/>
              <a:gd name="connsiteY34" fmla="*/ 2356 h 9721"/>
              <a:gd name="connsiteX35" fmla="*/ 9614 w 10000"/>
              <a:gd name="connsiteY35" fmla="*/ 2915 h 9721"/>
              <a:gd name="connsiteX36" fmla="*/ 9614 w 10000"/>
              <a:gd name="connsiteY36" fmla="*/ 3752 h 9721"/>
              <a:gd name="connsiteX37" fmla="*/ 9614 w 10000"/>
              <a:gd name="connsiteY37" fmla="*/ 4450 h 9721"/>
              <a:gd name="connsiteX38" fmla="*/ 10000 w 10000"/>
              <a:gd name="connsiteY38" fmla="*/ 5271 h 9721"/>
              <a:gd name="connsiteX39" fmla="*/ 10000 w 10000"/>
              <a:gd name="connsiteY39" fmla="*/ 5969 h 9721"/>
              <a:gd name="connsiteX40" fmla="*/ 10000 w 10000"/>
              <a:gd name="connsiteY40" fmla="*/ 6527 h 9721"/>
              <a:gd name="connsiteX41" fmla="*/ 9614 w 10000"/>
              <a:gd name="connsiteY41" fmla="*/ 7086 h 9721"/>
              <a:gd name="connsiteX42" fmla="*/ 9614 w 10000"/>
              <a:gd name="connsiteY42" fmla="*/ 7505 h 9721"/>
              <a:gd name="connsiteX43" fmla="*/ 9227 w 10000"/>
              <a:gd name="connsiteY43" fmla="*/ 7923 h 9721"/>
              <a:gd name="connsiteX44" fmla="*/ 8841 w 10000"/>
              <a:gd name="connsiteY44" fmla="*/ 8325 h 9721"/>
              <a:gd name="connsiteX45" fmla="*/ 8841 w 10000"/>
              <a:gd name="connsiteY45" fmla="*/ 8604 h 9721"/>
              <a:gd name="connsiteX46" fmla="*/ 8454 w 10000"/>
              <a:gd name="connsiteY46" fmla="*/ 8883 h 9721"/>
              <a:gd name="connsiteX47" fmla="*/ 7681 w 10000"/>
              <a:gd name="connsiteY47" fmla="*/ 9163 h 9721"/>
              <a:gd name="connsiteX48" fmla="*/ 7295 w 10000"/>
              <a:gd name="connsiteY48" fmla="*/ 9302 h 9721"/>
              <a:gd name="connsiteX49" fmla="*/ 6522 w 10000"/>
              <a:gd name="connsiteY49" fmla="*/ 9581 h 9721"/>
              <a:gd name="connsiteX50" fmla="*/ 5749 w 10000"/>
              <a:gd name="connsiteY50" fmla="*/ 9721 h 9721"/>
              <a:gd name="connsiteX51" fmla="*/ 5362 w 10000"/>
              <a:gd name="connsiteY51" fmla="*/ 9721 h 9721"/>
              <a:gd name="connsiteX52" fmla="*/ 4976 w 10000"/>
              <a:gd name="connsiteY52" fmla="*/ 9581 h 9721"/>
              <a:gd name="connsiteX53" fmla="*/ 4976 w 10000"/>
              <a:gd name="connsiteY53" fmla="*/ 9442 h 9721"/>
              <a:gd name="connsiteX54" fmla="*/ 4976 w 10000"/>
              <a:gd name="connsiteY54" fmla="*/ 9302 h 9721"/>
              <a:gd name="connsiteX55" fmla="*/ 4589 w 10000"/>
              <a:gd name="connsiteY55" fmla="*/ 9023 h 9721"/>
              <a:gd name="connsiteX56" fmla="*/ 4203 w 10000"/>
              <a:gd name="connsiteY56" fmla="*/ 8744 h 9721"/>
              <a:gd name="connsiteX57" fmla="*/ 3430 w 10000"/>
              <a:gd name="connsiteY57" fmla="*/ 8325 h 9721"/>
              <a:gd name="connsiteX58" fmla="*/ 2271 w 10000"/>
              <a:gd name="connsiteY58" fmla="*/ 8063 h 9721"/>
              <a:gd name="connsiteX59" fmla="*/ 2271 w 10000"/>
              <a:gd name="connsiteY59" fmla="*/ 8063 h 9721"/>
              <a:gd name="connsiteX0" fmla="*/ 2271 w 10000"/>
              <a:gd name="connsiteY0" fmla="*/ 8150 h 9856"/>
              <a:gd name="connsiteX1" fmla="*/ 1159 w 10000"/>
              <a:gd name="connsiteY1" fmla="*/ 7863 h 9856"/>
              <a:gd name="connsiteX2" fmla="*/ 386 w 10000"/>
              <a:gd name="connsiteY2" fmla="*/ 7719 h 9856"/>
              <a:gd name="connsiteX3" fmla="*/ 386 w 10000"/>
              <a:gd name="connsiteY3" fmla="*/ 7576 h 9856"/>
              <a:gd name="connsiteX4" fmla="*/ 0 w 10000"/>
              <a:gd name="connsiteY4" fmla="*/ 7432 h 9856"/>
              <a:gd name="connsiteX5" fmla="*/ 386 w 10000"/>
              <a:gd name="connsiteY5" fmla="*/ 7432 h 9856"/>
              <a:gd name="connsiteX6" fmla="*/ 773 w 10000"/>
              <a:gd name="connsiteY6" fmla="*/ 7432 h 9856"/>
              <a:gd name="connsiteX7" fmla="*/ 1932 w 10000"/>
              <a:gd name="connsiteY7" fmla="*/ 7576 h 9856"/>
              <a:gd name="connsiteX8" fmla="*/ 3043 w 10000"/>
              <a:gd name="connsiteY8" fmla="*/ 7576 h 9856"/>
              <a:gd name="connsiteX9" fmla="*/ 4203 w 10000"/>
              <a:gd name="connsiteY9" fmla="*/ 7719 h 9856"/>
              <a:gd name="connsiteX10" fmla="*/ 4976 w 10000"/>
              <a:gd name="connsiteY10" fmla="*/ 7863 h 9856"/>
              <a:gd name="connsiteX11" fmla="*/ 5749 w 10000"/>
              <a:gd name="connsiteY11" fmla="*/ 7863 h 9856"/>
              <a:gd name="connsiteX12" fmla="*/ 6135 w 10000"/>
              <a:gd name="connsiteY12" fmla="*/ 7863 h 9856"/>
              <a:gd name="connsiteX13" fmla="*/ 6522 w 10000"/>
              <a:gd name="connsiteY13" fmla="*/ 7719 h 9856"/>
              <a:gd name="connsiteX14" fmla="*/ 6522 w 10000"/>
              <a:gd name="connsiteY14" fmla="*/ 7432 h 9856"/>
              <a:gd name="connsiteX15" fmla="*/ 6908 w 10000"/>
              <a:gd name="connsiteY15" fmla="*/ 7001 h 9856"/>
              <a:gd name="connsiteX16" fmla="*/ 6908 w 10000"/>
              <a:gd name="connsiteY16" fmla="*/ 6570 h 9856"/>
              <a:gd name="connsiteX17" fmla="*/ 7295 w 10000"/>
              <a:gd name="connsiteY17" fmla="*/ 5996 h 9856"/>
              <a:gd name="connsiteX18" fmla="*/ 7295 w 10000"/>
              <a:gd name="connsiteY18" fmla="*/ 5278 h 9856"/>
              <a:gd name="connsiteX19" fmla="*/ 7295 w 10000"/>
              <a:gd name="connsiteY19" fmla="*/ 4434 h 9856"/>
              <a:gd name="connsiteX20" fmla="*/ 6908 w 10000"/>
              <a:gd name="connsiteY20" fmla="*/ 3716 h 9856"/>
              <a:gd name="connsiteX21" fmla="*/ 6908 w 10000"/>
              <a:gd name="connsiteY21" fmla="*/ 3286 h 9856"/>
              <a:gd name="connsiteX22" fmla="*/ 6908 w 10000"/>
              <a:gd name="connsiteY22" fmla="*/ 2855 h 9856"/>
              <a:gd name="connsiteX23" fmla="*/ 6522 w 10000"/>
              <a:gd name="connsiteY23" fmla="*/ 2137 h 9856"/>
              <a:gd name="connsiteX24" fmla="*/ 6522 w 10000"/>
              <a:gd name="connsiteY24" fmla="*/ 1562 h 9856"/>
              <a:gd name="connsiteX25" fmla="*/ 6135 w 10000"/>
              <a:gd name="connsiteY25" fmla="*/ 1149 h 9856"/>
              <a:gd name="connsiteX26" fmla="*/ 5749 w 10000"/>
              <a:gd name="connsiteY26" fmla="*/ 574 h 9856"/>
              <a:gd name="connsiteX27" fmla="*/ 4976 w 10000"/>
              <a:gd name="connsiteY27" fmla="*/ 0 h 9856"/>
              <a:gd name="connsiteX28" fmla="*/ 7681 w 10000"/>
              <a:gd name="connsiteY28" fmla="*/ 143 h 9856"/>
              <a:gd name="connsiteX29" fmla="*/ 8454 w 10000"/>
              <a:gd name="connsiteY29" fmla="*/ 718 h 9856"/>
              <a:gd name="connsiteX30" fmla="*/ 8841 w 10000"/>
              <a:gd name="connsiteY30" fmla="*/ 1292 h 9856"/>
              <a:gd name="connsiteX31" fmla="*/ 8841 w 10000"/>
              <a:gd name="connsiteY31" fmla="*/ 1419 h 9856"/>
              <a:gd name="connsiteX32" fmla="*/ 8841 w 10000"/>
              <a:gd name="connsiteY32" fmla="*/ 1706 h 9856"/>
              <a:gd name="connsiteX33" fmla="*/ 9227 w 10000"/>
              <a:gd name="connsiteY33" fmla="*/ 2280 h 9856"/>
              <a:gd name="connsiteX34" fmla="*/ 9614 w 10000"/>
              <a:gd name="connsiteY34" fmla="*/ 2855 h 9856"/>
              <a:gd name="connsiteX35" fmla="*/ 9614 w 10000"/>
              <a:gd name="connsiteY35" fmla="*/ 3716 h 9856"/>
              <a:gd name="connsiteX36" fmla="*/ 9614 w 10000"/>
              <a:gd name="connsiteY36" fmla="*/ 4434 h 9856"/>
              <a:gd name="connsiteX37" fmla="*/ 10000 w 10000"/>
              <a:gd name="connsiteY37" fmla="*/ 5278 h 9856"/>
              <a:gd name="connsiteX38" fmla="*/ 10000 w 10000"/>
              <a:gd name="connsiteY38" fmla="*/ 5996 h 9856"/>
              <a:gd name="connsiteX39" fmla="*/ 10000 w 10000"/>
              <a:gd name="connsiteY39" fmla="*/ 6570 h 9856"/>
              <a:gd name="connsiteX40" fmla="*/ 9614 w 10000"/>
              <a:gd name="connsiteY40" fmla="*/ 7145 h 9856"/>
              <a:gd name="connsiteX41" fmla="*/ 9614 w 10000"/>
              <a:gd name="connsiteY41" fmla="*/ 7576 h 9856"/>
              <a:gd name="connsiteX42" fmla="*/ 9227 w 10000"/>
              <a:gd name="connsiteY42" fmla="*/ 8006 h 9856"/>
              <a:gd name="connsiteX43" fmla="*/ 8841 w 10000"/>
              <a:gd name="connsiteY43" fmla="*/ 8420 h 9856"/>
              <a:gd name="connsiteX44" fmla="*/ 8841 w 10000"/>
              <a:gd name="connsiteY44" fmla="*/ 8707 h 9856"/>
              <a:gd name="connsiteX45" fmla="*/ 8454 w 10000"/>
              <a:gd name="connsiteY45" fmla="*/ 8994 h 9856"/>
              <a:gd name="connsiteX46" fmla="*/ 7681 w 10000"/>
              <a:gd name="connsiteY46" fmla="*/ 9282 h 9856"/>
              <a:gd name="connsiteX47" fmla="*/ 7295 w 10000"/>
              <a:gd name="connsiteY47" fmla="*/ 9425 h 9856"/>
              <a:gd name="connsiteX48" fmla="*/ 6522 w 10000"/>
              <a:gd name="connsiteY48" fmla="*/ 9712 h 9856"/>
              <a:gd name="connsiteX49" fmla="*/ 5749 w 10000"/>
              <a:gd name="connsiteY49" fmla="*/ 9856 h 9856"/>
              <a:gd name="connsiteX50" fmla="*/ 5362 w 10000"/>
              <a:gd name="connsiteY50" fmla="*/ 9856 h 9856"/>
              <a:gd name="connsiteX51" fmla="*/ 4976 w 10000"/>
              <a:gd name="connsiteY51" fmla="*/ 9712 h 9856"/>
              <a:gd name="connsiteX52" fmla="*/ 4976 w 10000"/>
              <a:gd name="connsiteY52" fmla="*/ 9569 h 9856"/>
              <a:gd name="connsiteX53" fmla="*/ 4976 w 10000"/>
              <a:gd name="connsiteY53" fmla="*/ 9425 h 9856"/>
              <a:gd name="connsiteX54" fmla="*/ 4589 w 10000"/>
              <a:gd name="connsiteY54" fmla="*/ 9138 h 9856"/>
              <a:gd name="connsiteX55" fmla="*/ 4203 w 10000"/>
              <a:gd name="connsiteY55" fmla="*/ 8851 h 9856"/>
              <a:gd name="connsiteX56" fmla="*/ 3430 w 10000"/>
              <a:gd name="connsiteY56" fmla="*/ 8420 h 9856"/>
              <a:gd name="connsiteX57" fmla="*/ 2271 w 10000"/>
              <a:gd name="connsiteY57" fmla="*/ 8150 h 9856"/>
              <a:gd name="connsiteX58" fmla="*/ 2271 w 10000"/>
              <a:gd name="connsiteY58" fmla="*/ 8150 h 9856"/>
              <a:gd name="connsiteX0" fmla="*/ 2271 w 10000"/>
              <a:gd name="connsiteY0" fmla="*/ 8124 h 9855"/>
              <a:gd name="connsiteX1" fmla="*/ 1159 w 10000"/>
              <a:gd name="connsiteY1" fmla="*/ 7833 h 9855"/>
              <a:gd name="connsiteX2" fmla="*/ 386 w 10000"/>
              <a:gd name="connsiteY2" fmla="*/ 7687 h 9855"/>
              <a:gd name="connsiteX3" fmla="*/ 386 w 10000"/>
              <a:gd name="connsiteY3" fmla="*/ 7542 h 9855"/>
              <a:gd name="connsiteX4" fmla="*/ 0 w 10000"/>
              <a:gd name="connsiteY4" fmla="*/ 7396 h 9855"/>
              <a:gd name="connsiteX5" fmla="*/ 386 w 10000"/>
              <a:gd name="connsiteY5" fmla="*/ 7396 h 9855"/>
              <a:gd name="connsiteX6" fmla="*/ 773 w 10000"/>
              <a:gd name="connsiteY6" fmla="*/ 7396 h 9855"/>
              <a:gd name="connsiteX7" fmla="*/ 1932 w 10000"/>
              <a:gd name="connsiteY7" fmla="*/ 7542 h 9855"/>
              <a:gd name="connsiteX8" fmla="*/ 3043 w 10000"/>
              <a:gd name="connsiteY8" fmla="*/ 7542 h 9855"/>
              <a:gd name="connsiteX9" fmla="*/ 4203 w 10000"/>
              <a:gd name="connsiteY9" fmla="*/ 7687 h 9855"/>
              <a:gd name="connsiteX10" fmla="*/ 4976 w 10000"/>
              <a:gd name="connsiteY10" fmla="*/ 7833 h 9855"/>
              <a:gd name="connsiteX11" fmla="*/ 5749 w 10000"/>
              <a:gd name="connsiteY11" fmla="*/ 7833 h 9855"/>
              <a:gd name="connsiteX12" fmla="*/ 6135 w 10000"/>
              <a:gd name="connsiteY12" fmla="*/ 7833 h 9855"/>
              <a:gd name="connsiteX13" fmla="*/ 6522 w 10000"/>
              <a:gd name="connsiteY13" fmla="*/ 7687 h 9855"/>
              <a:gd name="connsiteX14" fmla="*/ 6522 w 10000"/>
              <a:gd name="connsiteY14" fmla="*/ 7396 h 9855"/>
              <a:gd name="connsiteX15" fmla="*/ 6908 w 10000"/>
              <a:gd name="connsiteY15" fmla="*/ 6958 h 9855"/>
              <a:gd name="connsiteX16" fmla="*/ 6908 w 10000"/>
              <a:gd name="connsiteY16" fmla="*/ 6521 h 9855"/>
              <a:gd name="connsiteX17" fmla="*/ 7295 w 10000"/>
              <a:gd name="connsiteY17" fmla="*/ 5939 h 9855"/>
              <a:gd name="connsiteX18" fmla="*/ 7295 w 10000"/>
              <a:gd name="connsiteY18" fmla="*/ 5210 h 9855"/>
              <a:gd name="connsiteX19" fmla="*/ 7295 w 10000"/>
              <a:gd name="connsiteY19" fmla="*/ 4354 h 9855"/>
              <a:gd name="connsiteX20" fmla="*/ 6908 w 10000"/>
              <a:gd name="connsiteY20" fmla="*/ 3625 h 9855"/>
              <a:gd name="connsiteX21" fmla="*/ 6908 w 10000"/>
              <a:gd name="connsiteY21" fmla="*/ 3189 h 9855"/>
              <a:gd name="connsiteX22" fmla="*/ 6908 w 10000"/>
              <a:gd name="connsiteY22" fmla="*/ 2752 h 9855"/>
              <a:gd name="connsiteX23" fmla="*/ 6522 w 10000"/>
              <a:gd name="connsiteY23" fmla="*/ 2023 h 9855"/>
              <a:gd name="connsiteX24" fmla="*/ 6522 w 10000"/>
              <a:gd name="connsiteY24" fmla="*/ 1440 h 9855"/>
              <a:gd name="connsiteX25" fmla="*/ 6135 w 10000"/>
              <a:gd name="connsiteY25" fmla="*/ 1021 h 9855"/>
              <a:gd name="connsiteX26" fmla="*/ 5749 w 10000"/>
              <a:gd name="connsiteY26" fmla="*/ 437 h 9855"/>
              <a:gd name="connsiteX27" fmla="*/ 7681 w 10000"/>
              <a:gd name="connsiteY27" fmla="*/ 0 h 9855"/>
              <a:gd name="connsiteX28" fmla="*/ 8454 w 10000"/>
              <a:gd name="connsiteY28" fmla="*/ 583 h 9855"/>
              <a:gd name="connsiteX29" fmla="*/ 8841 w 10000"/>
              <a:gd name="connsiteY29" fmla="*/ 1166 h 9855"/>
              <a:gd name="connsiteX30" fmla="*/ 8841 w 10000"/>
              <a:gd name="connsiteY30" fmla="*/ 1295 h 9855"/>
              <a:gd name="connsiteX31" fmla="*/ 8841 w 10000"/>
              <a:gd name="connsiteY31" fmla="*/ 1586 h 9855"/>
              <a:gd name="connsiteX32" fmla="*/ 9227 w 10000"/>
              <a:gd name="connsiteY32" fmla="*/ 2168 h 9855"/>
              <a:gd name="connsiteX33" fmla="*/ 9614 w 10000"/>
              <a:gd name="connsiteY33" fmla="*/ 2752 h 9855"/>
              <a:gd name="connsiteX34" fmla="*/ 9614 w 10000"/>
              <a:gd name="connsiteY34" fmla="*/ 3625 h 9855"/>
              <a:gd name="connsiteX35" fmla="*/ 9614 w 10000"/>
              <a:gd name="connsiteY35" fmla="*/ 4354 h 9855"/>
              <a:gd name="connsiteX36" fmla="*/ 10000 w 10000"/>
              <a:gd name="connsiteY36" fmla="*/ 5210 h 9855"/>
              <a:gd name="connsiteX37" fmla="*/ 10000 w 10000"/>
              <a:gd name="connsiteY37" fmla="*/ 5939 h 9855"/>
              <a:gd name="connsiteX38" fmla="*/ 10000 w 10000"/>
              <a:gd name="connsiteY38" fmla="*/ 6521 h 9855"/>
              <a:gd name="connsiteX39" fmla="*/ 9614 w 10000"/>
              <a:gd name="connsiteY39" fmla="*/ 7104 h 9855"/>
              <a:gd name="connsiteX40" fmla="*/ 9614 w 10000"/>
              <a:gd name="connsiteY40" fmla="*/ 7542 h 9855"/>
              <a:gd name="connsiteX41" fmla="*/ 9227 w 10000"/>
              <a:gd name="connsiteY41" fmla="*/ 7978 h 9855"/>
              <a:gd name="connsiteX42" fmla="*/ 8841 w 10000"/>
              <a:gd name="connsiteY42" fmla="*/ 8398 h 9855"/>
              <a:gd name="connsiteX43" fmla="*/ 8841 w 10000"/>
              <a:gd name="connsiteY43" fmla="*/ 8689 h 9855"/>
              <a:gd name="connsiteX44" fmla="*/ 8454 w 10000"/>
              <a:gd name="connsiteY44" fmla="*/ 8980 h 9855"/>
              <a:gd name="connsiteX45" fmla="*/ 7681 w 10000"/>
              <a:gd name="connsiteY45" fmla="*/ 9273 h 9855"/>
              <a:gd name="connsiteX46" fmla="*/ 7295 w 10000"/>
              <a:gd name="connsiteY46" fmla="*/ 9418 h 9855"/>
              <a:gd name="connsiteX47" fmla="*/ 6522 w 10000"/>
              <a:gd name="connsiteY47" fmla="*/ 9709 h 9855"/>
              <a:gd name="connsiteX48" fmla="*/ 5749 w 10000"/>
              <a:gd name="connsiteY48" fmla="*/ 9855 h 9855"/>
              <a:gd name="connsiteX49" fmla="*/ 5362 w 10000"/>
              <a:gd name="connsiteY49" fmla="*/ 9855 h 9855"/>
              <a:gd name="connsiteX50" fmla="*/ 4976 w 10000"/>
              <a:gd name="connsiteY50" fmla="*/ 9709 h 9855"/>
              <a:gd name="connsiteX51" fmla="*/ 4976 w 10000"/>
              <a:gd name="connsiteY51" fmla="*/ 9564 h 9855"/>
              <a:gd name="connsiteX52" fmla="*/ 4976 w 10000"/>
              <a:gd name="connsiteY52" fmla="*/ 9418 h 9855"/>
              <a:gd name="connsiteX53" fmla="*/ 4589 w 10000"/>
              <a:gd name="connsiteY53" fmla="*/ 9127 h 9855"/>
              <a:gd name="connsiteX54" fmla="*/ 4203 w 10000"/>
              <a:gd name="connsiteY54" fmla="*/ 8835 h 9855"/>
              <a:gd name="connsiteX55" fmla="*/ 3430 w 10000"/>
              <a:gd name="connsiteY55" fmla="*/ 8398 h 9855"/>
              <a:gd name="connsiteX56" fmla="*/ 2271 w 10000"/>
              <a:gd name="connsiteY56" fmla="*/ 8124 h 9855"/>
              <a:gd name="connsiteX57" fmla="*/ 2271 w 10000"/>
              <a:gd name="connsiteY57" fmla="*/ 8124 h 9855"/>
              <a:gd name="connsiteX0" fmla="*/ 2271 w 10000"/>
              <a:gd name="connsiteY0" fmla="*/ 8244 h 10000"/>
              <a:gd name="connsiteX1" fmla="*/ 1159 w 10000"/>
              <a:gd name="connsiteY1" fmla="*/ 7948 h 10000"/>
              <a:gd name="connsiteX2" fmla="*/ 386 w 10000"/>
              <a:gd name="connsiteY2" fmla="*/ 7800 h 10000"/>
              <a:gd name="connsiteX3" fmla="*/ 386 w 10000"/>
              <a:gd name="connsiteY3" fmla="*/ 7653 h 10000"/>
              <a:gd name="connsiteX4" fmla="*/ 0 w 10000"/>
              <a:gd name="connsiteY4" fmla="*/ 7505 h 10000"/>
              <a:gd name="connsiteX5" fmla="*/ 386 w 10000"/>
              <a:gd name="connsiteY5" fmla="*/ 7505 h 10000"/>
              <a:gd name="connsiteX6" fmla="*/ 773 w 10000"/>
              <a:gd name="connsiteY6" fmla="*/ 7505 h 10000"/>
              <a:gd name="connsiteX7" fmla="*/ 1932 w 10000"/>
              <a:gd name="connsiteY7" fmla="*/ 7653 h 10000"/>
              <a:gd name="connsiteX8" fmla="*/ 3043 w 10000"/>
              <a:gd name="connsiteY8" fmla="*/ 7653 h 10000"/>
              <a:gd name="connsiteX9" fmla="*/ 4203 w 10000"/>
              <a:gd name="connsiteY9" fmla="*/ 7800 h 10000"/>
              <a:gd name="connsiteX10" fmla="*/ 4976 w 10000"/>
              <a:gd name="connsiteY10" fmla="*/ 7948 h 10000"/>
              <a:gd name="connsiteX11" fmla="*/ 5749 w 10000"/>
              <a:gd name="connsiteY11" fmla="*/ 7948 h 10000"/>
              <a:gd name="connsiteX12" fmla="*/ 6135 w 10000"/>
              <a:gd name="connsiteY12" fmla="*/ 7948 h 10000"/>
              <a:gd name="connsiteX13" fmla="*/ 6522 w 10000"/>
              <a:gd name="connsiteY13" fmla="*/ 7800 h 10000"/>
              <a:gd name="connsiteX14" fmla="*/ 6522 w 10000"/>
              <a:gd name="connsiteY14" fmla="*/ 7505 h 10000"/>
              <a:gd name="connsiteX15" fmla="*/ 6908 w 10000"/>
              <a:gd name="connsiteY15" fmla="*/ 7060 h 10000"/>
              <a:gd name="connsiteX16" fmla="*/ 6908 w 10000"/>
              <a:gd name="connsiteY16" fmla="*/ 6617 h 10000"/>
              <a:gd name="connsiteX17" fmla="*/ 7295 w 10000"/>
              <a:gd name="connsiteY17" fmla="*/ 6026 h 10000"/>
              <a:gd name="connsiteX18" fmla="*/ 7295 w 10000"/>
              <a:gd name="connsiteY18" fmla="*/ 5287 h 10000"/>
              <a:gd name="connsiteX19" fmla="*/ 7295 w 10000"/>
              <a:gd name="connsiteY19" fmla="*/ 4418 h 10000"/>
              <a:gd name="connsiteX20" fmla="*/ 6908 w 10000"/>
              <a:gd name="connsiteY20" fmla="*/ 3678 h 10000"/>
              <a:gd name="connsiteX21" fmla="*/ 6908 w 10000"/>
              <a:gd name="connsiteY21" fmla="*/ 3236 h 10000"/>
              <a:gd name="connsiteX22" fmla="*/ 6908 w 10000"/>
              <a:gd name="connsiteY22" fmla="*/ 2792 h 10000"/>
              <a:gd name="connsiteX23" fmla="*/ 6522 w 10000"/>
              <a:gd name="connsiteY23" fmla="*/ 2053 h 10000"/>
              <a:gd name="connsiteX24" fmla="*/ 6522 w 10000"/>
              <a:gd name="connsiteY24" fmla="*/ 1461 h 10000"/>
              <a:gd name="connsiteX25" fmla="*/ 6135 w 10000"/>
              <a:gd name="connsiteY25" fmla="*/ 1036 h 10000"/>
              <a:gd name="connsiteX26" fmla="*/ 7681 w 10000"/>
              <a:gd name="connsiteY26" fmla="*/ 0 h 10000"/>
              <a:gd name="connsiteX27" fmla="*/ 8454 w 10000"/>
              <a:gd name="connsiteY27" fmla="*/ 592 h 10000"/>
              <a:gd name="connsiteX28" fmla="*/ 8841 w 10000"/>
              <a:gd name="connsiteY28" fmla="*/ 1183 h 10000"/>
              <a:gd name="connsiteX29" fmla="*/ 8841 w 10000"/>
              <a:gd name="connsiteY29" fmla="*/ 1314 h 10000"/>
              <a:gd name="connsiteX30" fmla="*/ 8841 w 10000"/>
              <a:gd name="connsiteY30" fmla="*/ 1609 h 10000"/>
              <a:gd name="connsiteX31" fmla="*/ 9227 w 10000"/>
              <a:gd name="connsiteY31" fmla="*/ 2200 h 10000"/>
              <a:gd name="connsiteX32" fmla="*/ 9614 w 10000"/>
              <a:gd name="connsiteY32" fmla="*/ 2792 h 10000"/>
              <a:gd name="connsiteX33" fmla="*/ 9614 w 10000"/>
              <a:gd name="connsiteY33" fmla="*/ 3678 h 10000"/>
              <a:gd name="connsiteX34" fmla="*/ 9614 w 10000"/>
              <a:gd name="connsiteY34" fmla="*/ 4418 h 10000"/>
              <a:gd name="connsiteX35" fmla="*/ 10000 w 10000"/>
              <a:gd name="connsiteY35" fmla="*/ 5287 h 10000"/>
              <a:gd name="connsiteX36" fmla="*/ 10000 w 10000"/>
              <a:gd name="connsiteY36" fmla="*/ 6026 h 10000"/>
              <a:gd name="connsiteX37" fmla="*/ 10000 w 10000"/>
              <a:gd name="connsiteY37" fmla="*/ 6617 h 10000"/>
              <a:gd name="connsiteX38" fmla="*/ 9614 w 10000"/>
              <a:gd name="connsiteY38" fmla="*/ 7209 h 10000"/>
              <a:gd name="connsiteX39" fmla="*/ 9614 w 10000"/>
              <a:gd name="connsiteY39" fmla="*/ 7653 h 10000"/>
              <a:gd name="connsiteX40" fmla="*/ 9227 w 10000"/>
              <a:gd name="connsiteY40" fmla="*/ 8095 h 10000"/>
              <a:gd name="connsiteX41" fmla="*/ 8841 w 10000"/>
              <a:gd name="connsiteY41" fmla="*/ 8522 h 10000"/>
              <a:gd name="connsiteX42" fmla="*/ 8841 w 10000"/>
              <a:gd name="connsiteY42" fmla="*/ 8817 h 10000"/>
              <a:gd name="connsiteX43" fmla="*/ 8454 w 10000"/>
              <a:gd name="connsiteY43" fmla="*/ 9112 h 10000"/>
              <a:gd name="connsiteX44" fmla="*/ 7681 w 10000"/>
              <a:gd name="connsiteY44" fmla="*/ 9409 h 10000"/>
              <a:gd name="connsiteX45" fmla="*/ 7295 w 10000"/>
              <a:gd name="connsiteY45" fmla="*/ 9557 h 10000"/>
              <a:gd name="connsiteX46" fmla="*/ 6522 w 10000"/>
              <a:gd name="connsiteY46" fmla="*/ 9852 h 10000"/>
              <a:gd name="connsiteX47" fmla="*/ 5749 w 10000"/>
              <a:gd name="connsiteY47" fmla="*/ 10000 h 10000"/>
              <a:gd name="connsiteX48" fmla="*/ 5362 w 10000"/>
              <a:gd name="connsiteY48" fmla="*/ 10000 h 10000"/>
              <a:gd name="connsiteX49" fmla="*/ 4976 w 10000"/>
              <a:gd name="connsiteY49" fmla="*/ 9852 h 10000"/>
              <a:gd name="connsiteX50" fmla="*/ 4976 w 10000"/>
              <a:gd name="connsiteY50" fmla="*/ 9705 h 10000"/>
              <a:gd name="connsiteX51" fmla="*/ 4976 w 10000"/>
              <a:gd name="connsiteY51" fmla="*/ 9557 h 10000"/>
              <a:gd name="connsiteX52" fmla="*/ 4589 w 10000"/>
              <a:gd name="connsiteY52" fmla="*/ 9261 h 10000"/>
              <a:gd name="connsiteX53" fmla="*/ 4203 w 10000"/>
              <a:gd name="connsiteY53" fmla="*/ 8965 h 10000"/>
              <a:gd name="connsiteX54" fmla="*/ 3430 w 10000"/>
              <a:gd name="connsiteY54" fmla="*/ 8522 h 10000"/>
              <a:gd name="connsiteX55" fmla="*/ 2271 w 10000"/>
              <a:gd name="connsiteY55" fmla="*/ 8244 h 10000"/>
              <a:gd name="connsiteX56" fmla="*/ 2271 w 10000"/>
              <a:gd name="connsiteY56" fmla="*/ 8244 h 10000"/>
              <a:gd name="connsiteX0" fmla="*/ 2271 w 10000"/>
              <a:gd name="connsiteY0" fmla="*/ 7652 h 9408"/>
              <a:gd name="connsiteX1" fmla="*/ 1159 w 10000"/>
              <a:gd name="connsiteY1" fmla="*/ 7356 h 9408"/>
              <a:gd name="connsiteX2" fmla="*/ 386 w 10000"/>
              <a:gd name="connsiteY2" fmla="*/ 7208 h 9408"/>
              <a:gd name="connsiteX3" fmla="*/ 386 w 10000"/>
              <a:gd name="connsiteY3" fmla="*/ 7061 h 9408"/>
              <a:gd name="connsiteX4" fmla="*/ 0 w 10000"/>
              <a:gd name="connsiteY4" fmla="*/ 6913 h 9408"/>
              <a:gd name="connsiteX5" fmla="*/ 386 w 10000"/>
              <a:gd name="connsiteY5" fmla="*/ 6913 h 9408"/>
              <a:gd name="connsiteX6" fmla="*/ 773 w 10000"/>
              <a:gd name="connsiteY6" fmla="*/ 6913 h 9408"/>
              <a:gd name="connsiteX7" fmla="*/ 1932 w 10000"/>
              <a:gd name="connsiteY7" fmla="*/ 7061 h 9408"/>
              <a:gd name="connsiteX8" fmla="*/ 3043 w 10000"/>
              <a:gd name="connsiteY8" fmla="*/ 7061 h 9408"/>
              <a:gd name="connsiteX9" fmla="*/ 4203 w 10000"/>
              <a:gd name="connsiteY9" fmla="*/ 7208 h 9408"/>
              <a:gd name="connsiteX10" fmla="*/ 4976 w 10000"/>
              <a:gd name="connsiteY10" fmla="*/ 7356 h 9408"/>
              <a:gd name="connsiteX11" fmla="*/ 5749 w 10000"/>
              <a:gd name="connsiteY11" fmla="*/ 7356 h 9408"/>
              <a:gd name="connsiteX12" fmla="*/ 6135 w 10000"/>
              <a:gd name="connsiteY12" fmla="*/ 7356 h 9408"/>
              <a:gd name="connsiteX13" fmla="*/ 6522 w 10000"/>
              <a:gd name="connsiteY13" fmla="*/ 7208 h 9408"/>
              <a:gd name="connsiteX14" fmla="*/ 6522 w 10000"/>
              <a:gd name="connsiteY14" fmla="*/ 6913 h 9408"/>
              <a:gd name="connsiteX15" fmla="*/ 6908 w 10000"/>
              <a:gd name="connsiteY15" fmla="*/ 6468 h 9408"/>
              <a:gd name="connsiteX16" fmla="*/ 6908 w 10000"/>
              <a:gd name="connsiteY16" fmla="*/ 6025 h 9408"/>
              <a:gd name="connsiteX17" fmla="*/ 7295 w 10000"/>
              <a:gd name="connsiteY17" fmla="*/ 5434 h 9408"/>
              <a:gd name="connsiteX18" fmla="*/ 7295 w 10000"/>
              <a:gd name="connsiteY18" fmla="*/ 4695 h 9408"/>
              <a:gd name="connsiteX19" fmla="*/ 7295 w 10000"/>
              <a:gd name="connsiteY19" fmla="*/ 3826 h 9408"/>
              <a:gd name="connsiteX20" fmla="*/ 6908 w 10000"/>
              <a:gd name="connsiteY20" fmla="*/ 3086 h 9408"/>
              <a:gd name="connsiteX21" fmla="*/ 6908 w 10000"/>
              <a:gd name="connsiteY21" fmla="*/ 2644 h 9408"/>
              <a:gd name="connsiteX22" fmla="*/ 6908 w 10000"/>
              <a:gd name="connsiteY22" fmla="*/ 2200 h 9408"/>
              <a:gd name="connsiteX23" fmla="*/ 6522 w 10000"/>
              <a:gd name="connsiteY23" fmla="*/ 1461 h 9408"/>
              <a:gd name="connsiteX24" fmla="*/ 6522 w 10000"/>
              <a:gd name="connsiteY24" fmla="*/ 869 h 9408"/>
              <a:gd name="connsiteX25" fmla="*/ 6135 w 10000"/>
              <a:gd name="connsiteY25" fmla="*/ 444 h 9408"/>
              <a:gd name="connsiteX26" fmla="*/ 8454 w 10000"/>
              <a:gd name="connsiteY26" fmla="*/ 0 h 9408"/>
              <a:gd name="connsiteX27" fmla="*/ 8841 w 10000"/>
              <a:gd name="connsiteY27" fmla="*/ 591 h 9408"/>
              <a:gd name="connsiteX28" fmla="*/ 8841 w 10000"/>
              <a:gd name="connsiteY28" fmla="*/ 722 h 9408"/>
              <a:gd name="connsiteX29" fmla="*/ 8841 w 10000"/>
              <a:gd name="connsiteY29" fmla="*/ 1017 h 9408"/>
              <a:gd name="connsiteX30" fmla="*/ 9227 w 10000"/>
              <a:gd name="connsiteY30" fmla="*/ 1608 h 9408"/>
              <a:gd name="connsiteX31" fmla="*/ 9614 w 10000"/>
              <a:gd name="connsiteY31" fmla="*/ 2200 h 9408"/>
              <a:gd name="connsiteX32" fmla="*/ 9614 w 10000"/>
              <a:gd name="connsiteY32" fmla="*/ 3086 h 9408"/>
              <a:gd name="connsiteX33" fmla="*/ 9614 w 10000"/>
              <a:gd name="connsiteY33" fmla="*/ 3826 h 9408"/>
              <a:gd name="connsiteX34" fmla="*/ 10000 w 10000"/>
              <a:gd name="connsiteY34" fmla="*/ 4695 h 9408"/>
              <a:gd name="connsiteX35" fmla="*/ 10000 w 10000"/>
              <a:gd name="connsiteY35" fmla="*/ 5434 h 9408"/>
              <a:gd name="connsiteX36" fmla="*/ 10000 w 10000"/>
              <a:gd name="connsiteY36" fmla="*/ 6025 h 9408"/>
              <a:gd name="connsiteX37" fmla="*/ 9614 w 10000"/>
              <a:gd name="connsiteY37" fmla="*/ 6617 h 9408"/>
              <a:gd name="connsiteX38" fmla="*/ 9614 w 10000"/>
              <a:gd name="connsiteY38" fmla="*/ 7061 h 9408"/>
              <a:gd name="connsiteX39" fmla="*/ 9227 w 10000"/>
              <a:gd name="connsiteY39" fmla="*/ 7503 h 9408"/>
              <a:gd name="connsiteX40" fmla="*/ 8841 w 10000"/>
              <a:gd name="connsiteY40" fmla="*/ 7930 h 9408"/>
              <a:gd name="connsiteX41" fmla="*/ 8841 w 10000"/>
              <a:gd name="connsiteY41" fmla="*/ 8225 h 9408"/>
              <a:gd name="connsiteX42" fmla="*/ 8454 w 10000"/>
              <a:gd name="connsiteY42" fmla="*/ 8520 h 9408"/>
              <a:gd name="connsiteX43" fmla="*/ 7681 w 10000"/>
              <a:gd name="connsiteY43" fmla="*/ 8817 h 9408"/>
              <a:gd name="connsiteX44" fmla="*/ 7295 w 10000"/>
              <a:gd name="connsiteY44" fmla="*/ 8965 h 9408"/>
              <a:gd name="connsiteX45" fmla="*/ 6522 w 10000"/>
              <a:gd name="connsiteY45" fmla="*/ 9260 h 9408"/>
              <a:gd name="connsiteX46" fmla="*/ 5749 w 10000"/>
              <a:gd name="connsiteY46" fmla="*/ 9408 h 9408"/>
              <a:gd name="connsiteX47" fmla="*/ 5362 w 10000"/>
              <a:gd name="connsiteY47" fmla="*/ 9408 h 9408"/>
              <a:gd name="connsiteX48" fmla="*/ 4976 w 10000"/>
              <a:gd name="connsiteY48" fmla="*/ 9260 h 9408"/>
              <a:gd name="connsiteX49" fmla="*/ 4976 w 10000"/>
              <a:gd name="connsiteY49" fmla="*/ 9113 h 9408"/>
              <a:gd name="connsiteX50" fmla="*/ 4976 w 10000"/>
              <a:gd name="connsiteY50" fmla="*/ 8965 h 9408"/>
              <a:gd name="connsiteX51" fmla="*/ 4589 w 10000"/>
              <a:gd name="connsiteY51" fmla="*/ 8669 h 9408"/>
              <a:gd name="connsiteX52" fmla="*/ 4203 w 10000"/>
              <a:gd name="connsiteY52" fmla="*/ 8373 h 9408"/>
              <a:gd name="connsiteX53" fmla="*/ 3430 w 10000"/>
              <a:gd name="connsiteY53" fmla="*/ 7930 h 9408"/>
              <a:gd name="connsiteX54" fmla="*/ 2271 w 10000"/>
              <a:gd name="connsiteY54" fmla="*/ 7652 h 9408"/>
              <a:gd name="connsiteX55" fmla="*/ 2271 w 10000"/>
              <a:gd name="connsiteY55" fmla="*/ 7652 h 9408"/>
              <a:gd name="connsiteX0" fmla="*/ 2271 w 10000"/>
              <a:gd name="connsiteY0" fmla="*/ 7662 h 9528"/>
              <a:gd name="connsiteX1" fmla="*/ 1159 w 10000"/>
              <a:gd name="connsiteY1" fmla="*/ 7347 h 9528"/>
              <a:gd name="connsiteX2" fmla="*/ 386 w 10000"/>
              <a:gd name="connsiteY2" fmla="*/ 7190 h 9528"/>
              <a:gd name="connsiteX3" fmla="*/ 386 w 10000"/>
              <a:gd name="connsiteY3" fmla="*/ 7033 h 9528"/>
              <a:gd name="connsiteX4" fmla="*/ 0 w 10000"/>
              <a:gd name="connsiteY4" fmla="*/ 6876 h 9528"/>
              <a:gd name="connsiteX5" fmla="*/ 386 w 10000"/>
              <a:gd name="connsiteY5" fmla="*/ 6876 h 9528"/>
              <a:gd name="connsiteX6" fmla="*/ 773 w 10000"/>
              <a:gd name="connsiteY6" fmla="*/ 6876 h 9528"/>
              <a:gd name="connsiteX7" fmla="*/ 1932 w 10000"/>
              <a:gd name="connsiteY7" fmla="*/ 7033 h 9528"/>
              <a:gd name="connsiteX8" fmla="*/ 3043 w 10000"/>
              <a:gd name="connsiteY8" fmla="*/ 7033 h 9528"/>
              <a:gd name="connsiteX9" fmla="*/ 4203 w 10000"/>
              <a:gd name="connsiteY9" fmla="*/ 7190 h 9528"/>
              <a:gd name="connsiteX10" fmla="*/ 4976 w 10000"/>
              <a:gd name="connsiteY10" fmla="*/ 7347 h 9528"/>
              <a:gd name="connsiteX11" fmla="*/ 5749 w 10000"/>
              <a:gd name="connsiteY11" fmla="*/ 7347 h 9528"/>
              <a:gd name="connsiteX12" fmla="*/ 6135 w 10000"/>
              <a:gd name="connsiteY12" fmla="*/ 7347 h 9528"/>
              <a:gd name="connsiteX13" fmla="*/ 6522 w 10000"/>
              <a:gd name="connsiteY13" fmla="*/ 7190 h 9528"/>
              <a:gd name="connsiteX14" fmla="*/ 6522 w 10000"/>
              <a:gd name="connsiteY14" fmla="*/ 6876 h 9528"/>
              <a:gd name="connsiteX15" fmla="*/ 6908 w 10000"/>
              <a:gd name="connsiteY15" fmla="*/ 6403 h 9528"/>
              <a:gd name="connsiteX16" fmla="*/ 6908 w 10000"/>
              <a:gd name="connsiteY16" fmla="*/ 5932 h 9528"/>
              <a:gd name="connsiteX17" fmla="*/ 7295 w 10000"/>
              <a:gd name="connsiteY17" fmla="*/ 5304 h 9528"/>
              <a:gd name="connsiteX18" fmla="*/ 7295 w 10000"/>
              <a:gd name="connsiteY18" fmla="*/ 4518 h 9528"/>
              <a:gd name="connsiteX19" fmla="*/ 7295 w 10000"/>
              <a:gd name="connsiteY19" fmla="*/ 3595 h 9528"/>
              <a:gd name="connsiteX20" fmla="*/ 6908 w 10000"/>
              <a:gd name="connsiteY20" fmla="*/ 2808 h 9528"/>
              <a:gd name="connsiteX21" fmla="*/ 6908 w 10000"/>
              <a:gd name="connsiteY21" fmla="*/ 2338 h 9528"/>
              <a:gd name="connsiteX22" fmla="*/ 6908 w 10000"/>
              <a:gd name="connsiteY22" fmla="*/ 1866 h 9528"/>
              <a:gd name="connsiteX23" fmla="*/ 6522 w 10000"/>
              <a:gd name="connsiteY23" fmla="*/ 1081 h 9528"/>
              <a:gd name="connsiteX24" fmla="*/ 6522 w 10000"/>
              <a:gd name="connsiteY24" fmla="*/ 452 h 9528"/>
              <a:gd name="connsiteX25" fmla="*/ 6135 w 10000"/>
              <a:gd name="connsiteY25" fmla="*/ 0 h 9528"/>
              <a:gd name="connsiteX26" fmla="*/ 8841 w 10000"/>
              <a:gd name="connsiteY26" fmla="*/ 156 h 9528"/>
              <a:gd name="connsiteX27" fmla="*/ 8841 w 10000"/>
              <a:gd name="connsiteY27" fmla="*/ 295 h 9528"/>
              <a:gd name="connsiteX28" fmla="*/ 8841 w 10000"/>
              <a:gd name="connsiteY28" fmla="*/ 609 h 9528"/>
              <a:gd name="connsiteX29" fmla="*/ 9227 w 10000"/>
              <a:gd name="connsiteY29" fmla="*/ 1237 h 9528"/>
              <a:gd name="connsiteX30" fmla="*/ 9614 w 10000"/>
              <a:gd name="connsiteY30" fmla="*/ 1866 h 9528"/>
              <a:gd name="connsiteX31" fmla="*/ 9614 w 10000"/>
              <a:gd name="connsiteY31" fmla="*/ 2808 h 9528"/>
              <a:gd name="connsiteX32" fmla="*/ 9614 w 10000"/>
              <a:gd name="connsiteY32" fmla="*/ 3595 h 9528"/>
              <a:gd name="connsiteX33" fmla="*/ 10000 w 10000"/>
              <a:gd name="connsiteY33" fmla="*/ 4518 h 9528"/>
              <a:gd name="connsiteX34" fmla="*/ 10000 w 10000"/>
              <a:gd name="connsiteY34" fmla="*/ 5304 h 9528"/>
              <a:gd name="connsiteX35" fmla="*/ 10000 w 10000"/>
              <a:gd name="connsiteY35" fmla="*/ 5932 h 9528"/>
              <a:gd name="connsiteX36" fmla="*/ 9614 w 10000"/>
              <a:gd name="connsiteY36" fmla="*/ 6561 h 9528"/>
              <a:gd name="connsiteX37" fmla="*/ 9614 w 10000"/>
              <a:gd name="connsiteY37" fmla="*/ 7033 h 9528"/>
              <a:gd name="connsiteX38" fmla="*/ 9227 w 10000"/>
              <a:gd name="connsiteY38" fmla="*/ 7503 h 9528"/>
              <a:gd name="connsiteX39" fmla="*/ 8841 w 10000"/>
              <a:gd name="connsiteY39" fmla="*/ 7957 h 9528"/>
              <a:gd name="connsiteX40" fmla="*/ 8841 w 10000"/>
              <a:gd name="connsiteY40" fmla="*/ 8271 h 9528"/>
              <a:gd name="connsiteX41" fmla="*/ 8454 w 10000"/>
              <a:gd name="connsiteY41" fmla="*/ 8584 h 9528"/>
              <a:gd name="connsiteX42" fmla="*/ 7681 w 10000"/>
              <a:gd name="connsiteY42" fmla="*/ 8900 h 9528"/>
              <a:gd name="connsiteX43" fmla="*/ 7295 w 10000"/>
              <a:gd name="connsiteY43" fmla="*/ 9057 h 9528"/>
              <a:gd name="connsiteX44" fmla="*/ 6522 w 10000"/>
              <a:gd name="connsiteY44" fmla="*/ 9371 h 9528"/>
              <a:gd name="connsiteX45" fmla="*/ 5749 w 10000"/>
              <a:gd name="connsiteY45" fmla="*/ 9528 h 9528"/>
              <a:gd name="connsiteX46" fmla="*/ 5362 w 10000"/>
              <a:gd name="connsiteY46" fmla="*/ 9528 h 9528"/>
              <a:gd name="connsiteX47" fmla="*/ 4976 w 10000"/>
              <a:gd name="connsiteY47" fmla="*/ 9371 h 9528"/>
              <a:gd name="connsiteX48" fmla="*/ 4976 w 10000"/>
              <a:gd name="connsiteY48" fmla="*/ 9214 h 9528"/>
              <a:gd name="connsiteX49" fmla="*/ 4976 w 10000"/>
              <a:gd name="connsiteY49" fmla="*/ 9057 h 9528"/>
              <a:gd name="connsiteX50" fmla="*/ 4589 w 10000"/>
              <a:gd name="connsiteY50" fmla="*/ 8742 h 9528"/>
              <a:gd name="connsiteX51" fmla="*/ 4203 w 10000"/>
              <a:gd name="connsiteY51" fmla="*/ 8428 h 9528"/>
              <a:gd name="connsiteX52" fmla="*/ 3430 w 10000"/>
              <a:gd name="connsiteY52" fmla="*/ 7957 h 9528"/>
              <a:gd name="connsiteX53" fmla="*/ 2271 w 10000"/>
              <a:gd name="connsiteY53" fmla="*/ 7662 h 9528"/>
              <a:gd name="connsiteX54" fmla="*/ 2271 w 10000"/>
              <a:gd name="connsiteY54" fmla="*/ 7662 h 9528"/>
              <a:gd name="connsiteX0" fmla="*/ 2271 w 10000"/>
              <a:gd name="connsiteY0" fmla="*/ 8042 h 10000"/>
              <a:gd name="connsiteX1" fmla="*/ 1159 w 10000"/>
              <a:gd name="connsiteY1" fmla="*/ 7711 h 10000"/>
              <a:gd name="connsiteX2" fmla="*/ 386 w 10000"/>
              <a:gd name="connsiteY2" fmla="*/ 7546 h 10000"/>
              <a:gd name="connsiteX3" fmla="*/ 386 w 10000"/>
              <a:gd name="connsiteY3" fmla="*/ 7381 h 10000"/>
              <a:gd name="connsiteX4" fmla="*/ 0 w 10000"/>
              <a:gd name="connsiteY4" fmla="*/ 7217 h 10000"/>
              <a:gd name="connsiteX5" fmla="*/ 386 w 10000"/>
              <a:gd name="connsiteY5" fmla="*/ 7217 h 10000"/>
              <a:gd name="connsiteX6" fmla="*/ 773 w 10000"/>
              <a:gd name="connsiteY6" fmla="*/ 7217 h 10000"/>
              <a:gd name="connsiteX7" fmla="*/ 1932 w 10000"/>
              <a:gd name="connsiteY7" fmla="*/ 7381 h 10000"/>
              <a:gd name="connsiteX8" fmla="*/ 3043 w 10000"/>
              <a:gd name="connsiteY8" fmla="*/ 7381 h 10000"/>
              <a:gd name="connsiteX9" fmla="*/ 4203 w 10000"/>
              <a:gd name="connsiteY9" fmla="*/ 7546 h 10000"/>
              <a:gd name="connsiteX10" fmla="*/ 4976 w 10000"/>
              <a:gd name="connsiteY10" fmla="*/ 7711 h 10000"/>
              <a:gd name="connsiteX11" fmla="*/ 5749 w 10000"/>
              <a:gd name="connsiteY11" fmla="*/ 7711 h 10000"/>
              <a:gd name="connsiteX12" fmla="*/ 6135 w 10000"/>
              <a:gd name="connsiteY12" fmla="*/ 7711 h 10000"/>
              <a:gd name="connsiteX13" fmla="*/ 6522 w 10000"/>
              <a:gd name="connsiteY13" fmla="*/ 7546 h 10000"/>
              <a:gd name="connsiteX14" fmla="*/ 6522 w 10000"/>
              <a:gd name="connsiteY14" fmla="*/ 7217 h 10000"/>
              <a:gd name="connsiteX15" fmla="*/ 6908 w 10000"/>
              <a:gd name="connsiteY15" fmla="*/ 6720 h 10000"/>
              <a:gd name="connsiteX16" fmla="*/ 6908 w 10000"/>
              <a:gd name="connsiteY16" fmla="*/ 6226 h 10000"/>
              <a:gd name="connsiteX17" fmla="*/ 7295 w 10000"/>
              <a:gd name="connsiteY17" fmla="*/ 5567 h 10000"/>
              <a:gd name="connsiteX18" fmla="*/ 7295 w 10000"/>
              <a:gd name="connsiteY18" fmla="*/ 4742 h 10000"/>
              <a:gd name="connsiteX19" fmla="*/ 7295 w 10000"/>
              <a:gd name="connsiteY19" fmla="*/ 3773 h 10000"/>
              <a:gd name="connsiteX20" fmla="*/ 6908 w 10000"/>
              <a:gd name="connsiteY20" fmla="*/ 2947 h 10000"/>
              <a:gd name="connsiteX21" fmla="*/ 6908 w 10000"/>
              <a:gd name="connsiteY21" fmla="*/ 2454 h 10000"/>
              <a:gd name="connsiteX22" fmla="*/ 6908 w 10000"/>
              <a:gd name="connsiteY22" fmla="*/ 1958 h 10000"/>
              <a:gd name="connsiteX23" fmla="*/ 6522 w 10000"/>
              <a:gd name="connsiteY23" fmla="*/ 1135 h 10000"/>
              <a:gd name="connsiteX24" fmla="*/ 6522 w 10000"/>
              <a:gd name="connsiteY24" fmla="*/ 474 h 10000"/>
              <a:gd name="connsiteX25" fmla="*/ 6135 w 10000"/>
              <a:gd name="connsiteY25" fmla="*/ 0 h 10000"/>
              <a:gd name="connsiteX26" fmla="*/ 8841 w 10000"/>
              <a:gd name="connsiteY26" fmla="*/ 310 h 10000"/>
              <a:gd name="connsiteX27" fmla="*/ 8841 w 10000"/>
              <a:gd name="connsiteY27" fmla="*/ 639 h 10000"/>
              <a:gd name="connsiteX28" fmla="*/ 9227 w 10000"/>
              <a:gd name="connsiteY28" fmla="*/ 1298 h 10000"/>
              <a:gd name="connsiteX29" fmla="*/ 9614 w 10000"/>
              <a:gd name="connsiteY29" fmla="*/ 1958 h 10000"/>
              <a:gd name="connsiteX30" fmla="*/ 9614 w 10000"/>
              <a:gd name="connsiteY30" fmla="*/ 2947 h 10000"/>
              <a:gd name="connsiteX31" fmla="*/ 9614 w 10000"/>
              <a:gd name="connsiteY31" fmla="*/ 3773 h 10000"/>
              <a:gd name="connsiteX32" fmla="*/ 10000 w 10000"/>
              <a:gd name="connsiteY32" fmla="*/ 4742 h 10000"/>
              <a:gd name="connsiteX33" fmla="*/ 10000 w 10000"/>
              <a:gd name="connsiteY33" fmla="*/ 5567 h 10000"/>
              <a:gd name="connsiteX34" fmla="*/ 10000 w 10000"/>
              <a:gd name="connsiteY34" fmla="*/ 6226 h 10000"/>
              <a:gd name="connsiteX35" fmla="*/ 9614 w 10000"/>
              <a:gd name="connsiteY35" fmla="*/ 6886 h 10000"/>
              <a:gd name="connsiteX36" fmla="*/ 9614 w 10000"/>
              <a:gd name="connsiteY36" fmla="*/ 7381 h 10000"/>
              <a:gd name="connsiteX37" fmla="*/ 9227 w 10000"/>
              <a:gd name="connsiteY37" fmla="*/ 7875 h 10000"/>
              <a:gd name="connsiteX38" fmla="*/ 8841 w 10000"/>
              <a:gd name="connsiteY38" fmla="*/ 8351 h 10000"/>
              <a:gd name="connsiteX39" fmla="*/ 8841 w 10000"/>
              <a:gd name="connsiteY39" fmla="*/ 8681 h 10000"/>
              <a:gd name="connsiteX40" fmla="*/ 8454 w 10000"/>
              <a:gd name="connsiteY40" fmla="*/ 9009 h 10000"/>
              <a:gd name="connsiteX41" fmla="*/ 7681 w 10000"/>
              <a:gd name="connsiteY41" fmla="*/ 9341 h 10000"/>
              <a:gd name="connsiteX42" fmla="*/ 7295 w 10000"/>
              <a:gd name="connsiteY42" fmla="*/ 9506 h 10000"/>
              <a:gd name="connsiteX43" fmla="*/ 6522 w 10000"/>
              <a:gd name="connsiteY43" fmla="*/ 9835 h 10000"/>
              <a:gd name="connsiteX44" fmla="*/ 5749 w 10000"/>
              <a:gd name="connsiteY44" fmla="*/ 10000 h 10000"/>
              <a:gd name="connsiteX45" fmla="*/ 5362 w 10000"/>
              <a:gd name="connsiteY45" fmla="*/ 10000 h 10000"/>
              <a:gd name="connsiteX46" fmla="*/ 4976 w 10000"/>
              <a:gd name="connsiteY46" fmla="*/ 9835 h 10000"/>
              <a:gd name="connsiteX47" fmla="*/ 4976 w 10000"/>
              <a:gd name="connsiteY47" fmla="*/ 9670 h 10000"/>
              <a:gd name="connsiteX48" fmla="*/ 4976 w 10000"/>
              <a:gd name="connsiteY48" fmla="*/ 9506 h 10000"/>
              <a:gd name="connsiteX49" fmla="*/ 4589 w 10000"/>
              <a:gd name="connsiteY49" fmla="*/ 9175 h 10000"/>
              <a:gd name="connsiteX50" fmla="*/ 4203 w 10000"/>
              <a:gd name="connsiteY50" fmla="*/ 8846 h 10000"/>
              <a:gd name="connsiteX51" fmla="*/ 3430 w 10000"/>
              <a:gd name="connsiteY51" fmla="*/ 8351 h 10000"/>
              <a:gd name="connsiteX52" fmla="*/ 2271 w 10000"/>
              <a:gd name="connsiteY52" fmla="*/ 8042 h 10000"/>
              <a:gd name="connsiteX53" fmla="*/ 2271 w 10000"/>
              <a:gd name="connsiteY53" fmla="*/ 8042 h 10000"/>
              <a:gd name="connsiteX0" fmla="*/ 2271 w 10000"/>
              <a:gd name="connsiteY0" fmla="*/ 8042 h 10000"/>
              <a:gd name="connsiteX1" fmla="*/ 1159 w 10000"/>
              <a:gd name="connsiteY1" fmla="*/ 7711 h 10000"/>
              <a:gd name="connsiteX2" fmla="*/ 386 w 10000"/>
              <a:gd name="connsiteY2" fmla="*/ 7546 h 10000"/>
              <a:gd name="connsiteX3" fmla="*/ 386 w 10000"/>
              <a:gd name="connsiteY3" fmla="*/ 7381 h 10000"/>
              <a:gd name="connsiteX4" fmla="*/ 0 w 10000"/>
              <a:gd name="connsiteY4" fmla="*/ 7217 h 10000"/>
              <a:gd name="connsiteX5" fmla="*/ 386 w 10000"/>
              <a:gd name="connsiteY5" fmla="*/ 7217 h 10000"/>
              <a:gd name="connsiteX6" fmla="*/ 773 w 10000"/>
              <a:gd name="connsiteY6" fmla="*/ 7217 h 10000"/>
              <a:gd name="connsiteX7" fmla="*/ 1932 w 10000"/>
              <a:gd name="connsiteY7" fmla="*/ 7381 h 10000"/>
              <a:gd name="connsiteX8" fmla="*/ 3043 w 10000"/>
              <a:gd name="connsiteY8" fmla="*/ 7381 h 10000"/>
              <a:gd name="connsiteX9" fmla="*/ 4203 w 10000"/>
              <a:gd name="connsiteY9" fmla="*/ 7546 h 10000"/>
              <a:gd name="connsiteX10" fmla="*/ 4976 w 10000"/>
              <a:gd name="connsiteY10" fmla="*/ 7711 h 10000"/>
              <a:gd name="connsiteX11" fmla="*/ 5749 w 10000"/>
              <a:gd name="connsiteY11" fmla="*/ 7711 h 10000"/>
              <a:gd name="connsiteX12" fmla="*/ 6135 w 10000"/>
              <a:gd name="connsiteY12" fmla="*/ 7711 h 10000"/>
              <a:gd name="connsiteX13" fmla="*/ 6522 w 10000"/>
              <a:gd name="connsiteY13" fmla="*/ 7546 h 10000"/>
              <a:gd name="connsiteX14" fmla="*/ 6522 w 10000"/>
              <a:gd name="connsiteY14" fmla="*/ 7217 h 10000"/>
              <a:gd name="connsiteX15" fmla="*/ 6908 w 10000"/>
              <a:gd name="connsiteY15" fmla="*/ 6720 h 10000"/>
              <a:gd name="connsiteX16" fmla="*/ 6908 w 10000"/>
              <a:gd name="connsiteY16" fmla="*/ 6226 h 10000"/>
              <a:gd name="connsiteX17" fmla="*/ 7295 w 10000"/>
              <a:gd name="connsiteY17" fmla="*/ 5567 h 10000"/>
              <a:gd name="connsiteX18" fmla="*/ 7295 w 10000"/>
              <a:gd name="connsiteY18" fmla="*/ 4742 h 10000"/>
              <a:gd name="connsiteX19" fmla="*/ 7295 w 10000"/>
              <a:gd name="connsiteY19" fmla="*/ 3773 h 10000"/>
              <a:gd name="connsiteX20" fmla="*/ 6908 w 10000"/>
              <a:gd name="connsiteY20" fmla="*/ 2947 h 10000"/>
              <a:gd name="connsiteX21" fmla="*/ 6908 w 10000"/>
              <a:gd name="connsiteY21" fmla="*/ 2454 h 10000"/>
              <a:gd name="connsiteX22" fmla="*/ 6908 w 10000"/>
              <a:gd name="connsiteY22" fmla="*/ 1958 h 10000"/>
              <a:gd name="connsiteX23" fmla="*/ 6522 w 10000"/>
              <a:gd name="connsiteY23" fmla="*/ 1135 h 10000"/>
              <a:gd name="connsiteX24" fmla="*/ 6522 w 10000"/>
              <a:gd name="connsiteY24" fmla="*/ 474 h 10000"/>
              <a:gd name="connsiteX25" fmla="*/ 6135 w 10000"/>
              <a:gd name="connsiteY25" fmla="*/ 0 h 10000"/>
              <a:gd name="connsiteX26" fmla="*/ 8841 w 10000"/>
              <a:gd name="connsiteY26" fmla="*/ 310 h 10000"/>
              <a:gd name="connsiteX27" fmla="*/ 9227 w 10000"/>
              <a:gd name="connsiteY27" fmla="*/ 1298 h 10000"/>
              <a:gd name="connsiteX28" fmla="*/ 9614 w 10000"/>
              <a:gd name="connsiteY28" fmla="*/ 1958 h 10000"/>
              <a:gd name="connsiteX29" fmla="*/ 9614 w 10000"/>
              <a:gd name="connsiteY29" fmla="*/ 2947 h 10000"/>
              <a:gd name="connsiteX30" fmla="*/ 9614 w 10000"/>
              <a:gd name="connsiteY30" fmla="*/ 3773 h 10000"/>
              <a:gd name="connsiteX31" fmla="*/ 10000 w 10000"/>
              <a:gd name="connsiteY31" fmla="*/ 4742 h 10000"/>
              <a:gd name="connsiteX32" fmla="*/ 10000 w 10000"/>
              <a:gd name="connsiteY32" fmla="*/ 5567 h 10000"/>
              <a:gd name="connsiteX33" fmla="*/ 10000 w 10000"/>
              <a:gd name="connsiteY33" fmla="*/ 6226 h 10000"/>
              <a:gd name="connsiteX34" fmla="*/ 9614 w 10000"/>
              <a:gd name="connsiteY34" fmla="*/ 6886 h 10000"/>
              <a:gd name="connsiteX35" fmla="*/ 9614 w 10000"/>
              <a:gd name="connsiteY35" fmla="*/ 7381 h 10000"/>
              <a:gd name="connsiteX36" fmla="*/ 9227 w 10000"/>
              <a:gd name="connsiteY36" fmla="*/ 7875 h 10000"/>
              <a:gd name="connsiteX37" fmla="*/ 8841 w 10000"/>
              <a:gd name="connsiteY37" fmla="*/ 8351 h 10000"/>
              <a:gd name="connsiteX38" fmla="*/ 8841 w 10000"/>
              <a:gd name="connsiteY38" fmla="*/ 8681 h 10000"/>
              <a:gd name="connsiteX39" fmla="*/ 8454 w 10000"/>
              <a:gd name="connsiteY39" fmla="*/ 9009 h 10000"/>
              <a:gd name="connsiteX40" fmla="*/ 7681 w 10000"/>
              <a:gd name="connsiteY40" fmla="*/ 9341 h 10000"/>
              <a:gd name="connsiteX41" fmla="*/ 7295 w 10000"/>
              <a:gd name="connsiteY41" fmla="*/ 9506 h 10000"/>
              <a:gd name="connsiteX42" fmla="*/ 6522 w 10000"/>
              <a:gd name="connsiteY42" fmla="*/ 9835 h 10000"/>
              <a:gd name="connsiteX43" fmla="*/ 5749 w 10000"/>
              <a:gd name="connsiteY43" fmla="*/ 10000 h 10000"/>
              <a:gd name="connsiteX44" fmla="*/ 5362 w 10000"/>
              <a:gd name="connsiteY44" fmla="*/ 10000 h 10000"/>
              <a:gd name="connsiteX45" fmla="*/ 4976 w 10000"/>
              <a:gd name="connsiteY45" fmla="*/ 9835 h 10000"/>
              <a:gd name="connsiteX46" fmla="*/ 4976 w 10000"/>
              <a:gd name="connsiteY46" fmla="*/ 9670 h 10000"/>
              <a:gd name="connsiteX47" fmla="*/ 4976 w 10000"/>
              <a:gd name="connsiteY47" fmla="*/ 9506 h 10000"/>
              <a:gd name="connsiteX48" fmla="*/ 4589 w 10000"/>
              <a:gd name="connsiteY48" fmla="*/ 9175 h 10000"/>
              <a:gd name="connsiteX49" fmla="*/ 4203 w 10000"/>
              <a:gd name="connsiteY49" fmla="*/ 8846 h 10000"/>
              <a:gd name="connsiteX50" fmla="*/ 3430 w 10000"/>
              <a:gd name="connsiteY50" fmla="*/ 8351 h 10000"/>
              <a:gd name="connsiteX51" fmla="*/ 2271 w 10000"/>
              <a:gd name="connsiteY51" fmla="*/ 8042 h 10000"/>
              <a:gd name="connsiteX52" fmla="*/ 2271 w 10000"/>
              <a:gd name="connsiteY52" fmla="*/ 8042 h 10000"/>
              <a:gd name="connsiteX0" fmla="*/ 2271 w 10000"/>
              <a:gd name="connsiteY0" fmla="*/ 8042 h 10000"/>
              <a:gd name="connsiteX1" fmla="*/ 1159 w 10000"/>
              <a:gd name="connsiteY1" fmla="*/ 7711 h 10000"/>
              <a:gd name="connsiteX2" fmla="*/ 386 w 10000"/>
              <a:gd name="connsiteY2" fmla="*/ 7546 h 10000"/>
              <a:gd name="connsiteX3" fmla="*/ 386 w 10000"/>
              <a:gd name="connsiteY3" fmla="*/ 7381 h 10000"/>
              <a:gd name="connsiteX4" fmla="*/ 0 w 10000"/>
              <a:gd name="connsiteY4" fmla="*/ 7217 h 10000"/>
              <a:gd name="connsiteX5" fmla="*/ 386 w 10000"/>
              <a:gd name="connsiteY5" fmla="*/ 7217 h 10000"/>
              <a:gd name="connsiteX6" fmla="*/ 773 w 10000"/>
              <a:gd name="connsiteY6" fmla="*/ 7217 h 10000"/>
              <a:gd name="connsiteX7" fmla="*/ 1932 w 10000"/>
              <a:gd name="connsiteY7" fmla="*/ 7381 h 10000"/>
              <a:gd name="connsiteX8" fmla="*/ 3043 w 10000"/>
              <a:gd name="connsiteY8" fmla="*/ 7381 h 10000"/>
              <a:gd name="connsiteX9" fmla="*/ 4203 w 10000"/>
              <a:gd name="connsiteY9" fmla="*/ 7546 h 10000"/>
              <a:gd name="connsiteX10" fmla="*/ 4976 w 10000"/>
              <a:gd name="connsiteY10" fmla="*/ 7711 h 10000"/>
              <a:gd name="connsiteX11" fmla="*/ 5749 w 10000"/>
              <a:gd name="connsiteY11" fmla="*/ 7711 h 10000"/>
              <a:gd name="connsiteX12" fmla="*/ 6135 w 10000"/>
              <a:gd name="connsiteY12" fmla="*/ 7711 h 10000"/>
              <a:gd name="connsiteX13" fmla="*/ 6522 w 10000"/>
              <a:gd name="connsiteY13" fmla="*/ 7546 h 10000"/>
              <a:gd name="connsiteX14" fmla="*/ 6522 w 10000"/>
              <a:gd name="connsiteY14" fmla="*/ 7217 h 10000"/>
              <a:gd name="connsiteX15" fmla="*/ 6908 w 10000"/>
              <a:gd name="connsiteY15" fmla="*/ 6720 h 10000"/>
              <a:gd name="connsiteX16" fmla="*/ 6908 w 10000"/>
              <a:gd name="connsiteY16" fmla="*/ 6226 h 10000"/>
              <a:gd name="connsiteX17" fmla="*/ 7295 w 10000"/>
              <a:gd name="connsiteY17" fmla="*/ 5567 h 10000"/>
              <a:gd name="connsiteX18" fmla="*/ 7295 w 10000"/>
              <a:gd name="connsiteY18" fmla="*/ 4742 h 10000"/>
              <a:gd name="connsiteX19" fmla="*/ 7295 w 10000"/>
              <a:gd name="connsiteY19" fmla="*/ 3773 h 10000"/>
              <a:gd name="connsiteX20" fmla="*/ 6908 w 10000"/>
              <a:gd name="connsiteY20" fmla="*/ 2947 h 10000"/>
              <a:gd name="connsiteX21" fmla="*/ 6908 w 10000"/>
              <a:gd name="connsiteY21" fmla="*/ 2454 h 10000"/>
              <a:gd name="connsiteX22" fmla="*/ 6908 w 10000"/>
              <a:gd name="connsiteY22" fmla="*/ 1958 h 10000"/>
              <a:gd name="connsiteX23" fmla="*/ 6522 w 10000"/>
              <a:gd name="connsiteY23" fmla="*/ 1135 h 10000"/>
              <a:gd name="connsiteX24" fmla="*/ 6522 w 10000"/>
              <a:gd name="connsiteY24" fmla="*/ 474 h 10000"/>
              <a:gd name="connsiteX25" fmla="*/ 6135 w 10000"/>
              <a:gd name="connsiteY25" fmla="*/ 0 h 10000"/>
              <a:gd name="connsiteX26" fmla="*/ 9227 w 10000"/>
              <a:gd name="connsiteY26" fmla="*/ 1298 h 10000"/>
              <a:gd name="connsiteX27" fmla="*/ 9614 w 10000"/>
              <a:gd name="connsiteY27" fmla="*/ 1958 h 10000"/>
              <a:gd name="connsiteX28" fmla="*/ 9614 w 10000"/>
              <a:gd name="connsiteY28" fmla="*/ 2947 h 10000"/>
              <a:gd name="connsiteX29" fmla="*/ 9614 w 10000"/>
              <a:gd name="connsiteY29" fmla="*/ 3773 h 10000"/>
              <a:gd name="connsiteX30" fmla="*/ 10000 w 10000"/>
              <a:gd name="connsiteY30" fmla="*/ 4742 h 10000"/>
              <a:gd name="connsiteX31" fmla="*/ 10000 w 10000"/>
              <a:gd name="connsiteY31" fmla="*/ 5567 h 10000"/>
              <a:gd name="connsiteX32" fmla="*/ 10000 w 10000"/>
              <a:gd name="connsiteY32" fmla="*/ 6226 h 10000"/>
              <a:gd name="connsiteX33" fmla="*/ 9614 w 10000"/>
              <a:gd name="connsiteY33" fmla="*/ 6886 h 10000"/>
              <a:gd name="connsiteX34" fmla="*/ 9614 w 10000"/>
              <a:gd name="connsiteY34" fmla="*/ 7381 h 10000"/>
              <a:gd name="connsiteX35" fmla="*/ 9227 w 10000"/>
              <a:gd name="connsiteY35" fmla="*/ 7875 h 10000"/>
              <a:gd name="connsiteX36" fmla="*/ 8841 w 10000"/>
              <a:gd name="connsiteY36" fmla="*/ 8351 h 10000"/>
              <a:gd name="connsiteX37" fmla="*/ 8841 w 10000"/>
              <a:gd name="connsiteY37" fmla="*/ 8681 h 10000"/>
              <a:gd name="connsiteX38" fmla="*/ 8454 w 10000"/>
              <a:gd name="connsiteY38" fmla="*/ 9009 h 10000"/>
              <a:gd name="connsiteX39" fmla="*/ 7681 w 10000"/>
              <a:gd name="connsiteY39" fmla="*/ 9341 h 10000"/>
              <a:gd name="connsiteX40" fmla="*/ 7295 w 10000"/>
              <a:gd name="connsiteY40" fmla="*/ 9506 h 10000"/>
              <a:gd name="connsiteX41" fmla="*/ 6522 w 10000"/>
              <a:gd name="connsiteY41" fmla="*/ 9835 h 10000"/>
              <a:gd name="connsiteX42" fmla="*/ 5749 w 10000"/>
              <a:gd name="connsiteY42" fmla="*/ 10000 h 10000"/>
              <a:gd name="connsiteX43" fmla="*/ 5362 w 10000"/>
              <a:gd name="connsiteY43" fmla="*/ 10000 h 10000"/>
              <a:gd name="connsiteX44" fmla="*/ 4976 w 10000"/>
              <a:gd name="connsiteY44" fmla="*/ 9835 h 10000"/>
              <a:gd name="connsiteX45" fmla="*/ 4976 w 10000"/>
              <a:gd name="connsiteY45" fmla="*/ 9670 h 10000"/>
              <a:gd name="connsiteX46" fmla="*/ 4976 w 10000"/>
              <a:gd name="connsiteY46" fmla="*/ 9506 h 10000"/>
              <a:gd name="connsiteX47" fmla="*/ 4589 w 10000"/>
              <a:gd name="connsiteY47" fmla="*/ 9175 h 10000"/>
              <a:gd name="connsiteX48" fmla="*/ 4203 w 10000"/>
              <a:gd name="connsiteY48" fmla="*/ 8846 h 10000"/>
              <a:gd name="connsiteX49" fmla="*/ 3430 w 10000"/>
              <a:gd name="connsiteY49" fmla="*/ 8351 h 10000"/>
              <a:gd name="connsiteX50" fmla="*/ 2271 w 10000"/>
              <a:gd name="connsiteY50" fmla="*/ 8042 h 10000"/>
              <a:gd name="connsiteX51" fmla="*/ 2271 w 10000"/>
              <a:gd name="connsiteY51" fmla="*/ 8042 h 10000"/>
              <a:gd name="connsiteX0" fmla="*/ 2271 w 10000"/>
              <a:gd name="connsiteY0" fmla="*/ 7568 h 9526"/>
              <a:gd name="connsiteX1" fmla="*/ 1159 w 10000"/>
              <a:gd name="connsiteY1" fmla="*/ 7237 h 9526"/>
              <a:gd name="connsiteX2" fmla="*/ 386 w 10000"/>
              <a:gd name="connsiteY2" fmla="*/ 7072 h 9526"/>
              <a:gd name="connsiteX3" fmla="*/ 386 w 10000"/>
              <a:gd name="connsiteY3" fmla="*/ 6907 h 9526"/>
              <a:gd name="connsiteX4" fmla="*/ 0 w 10000"/>
              <a:gd name="connsiteY4" fmla="*/ 6743 h 9526"/>
              <a:gd name="connsiteX5" fmla="*/ 386 w 10000"/>
              <a:gd name="connsiteY5" fmla="*/ 6743 h 9526"/>
              <a:gd name="connsiteX6" fmla="*/ 773 w 10000"/>
              <a:gd name="connsiteY6" fmla="*/ 6743 h 9526"/>
              <a:gd name="connsiteX7" fmla="*/ 1932 w 10000"/>
              <a:gd name="connsiteY7" fmla="*/ 6907 h 9526"/>
              <a:gd name="connsiteX8" fmla="*/ 3043 w 10000"/>
              <a:gd name="connsiteY8" fmla="*/ 6907 h 9526"/>
              <a:gd name="connsiteX9" fmla="*/ 4203 w 10000"/>
              <a:gd name="connsiteY9" fmla="*/ 7072 h 9526"/>
              <a:gd name="connsiteX10" fmla="*/ 4976 w 10000"/>
              <a:gd name="connsiteY10" fmla="*/ 7237 h 9526"/>
              <a:gd name="connsiteX11" fmla="*/ 5749 w 10000"/>
              <a:gd name="connsiteY11" fmla="*/ 7237 h 9526"/>
              <a:gd name="connsiteX12" fmla="*/ 6135 w 10000"/>
              <a:gd name="connsiteY12" fmla="*/ 7237 h 9526"/>
              <a:gd name="connsiteX13" fmla="*/ 6522 w 10000"/>
              <a:gd name="connsiteY13" fmla="*/ 7072 h 9526"/>
              <a:gd name="connsiteX14" fmla="*/ 6522 w 10000"/>
              <a:gd name="connsiteY14" fmla="*/ 6743 h 9526"/>
              <a:gd name="connsiteX15" fmla="*/ 6908 w 10000"/>
              <a:gd name="connsiteY15" fmla="*/ 6246 h 9526"/>
              <a:gd name="connsiteX16" fmla="*/ 6908 w 10000"/>
              <a:gd name="connsiteY16" fmla="*/ 5752 h 9526"/>
              <a:gd name="connsiteX17" fmla="*/ 7295 w 10000"/>
              <a:gd name="connsiteY17" fmla="*/ 5093 h 9526"/>
              <a:gd name="connsiteX18" fmla="*/ 7295 w 10000"/>
              <a:gd name="connsiteY18" fmla="*/ 4268 h 9526"/>
              <a:gd name="connsiteX19" fmla="*/ 7295 w 10000"/>
              <a:gd name="connsiteY19" fmla="*/ 3299 h 9526"/>
              <a:gd name="connsiteX20" fmla="*/ 6908 w 10000"/>
              <a:gd name="connsiteY20" fmla="*/ 2473 h 9526"/>
              <a:gd name="connsiteX21" fmla="*/ 6908 w 10000"/>
              <a:gd name="connsiteY21" fmla="*/ 1980 h 9526"/>
              <a:gd name="connsiteX22" fmla="*/ 6908 w 10000"/>
              <a:gd name="connsiteY22" fmla="*/ 1484 h 9526"/>
              <a:gd name="connsiteX23" fmla="*/ 6522 w 10000"/>
              <a:gd name="connsiteY23" fmla="*/ 661 h 9526"/>
              <a:gd name="connsiteX24" fmla="*/ 6522 w 10000"/>
              <a:gd name="connsiteY24" fmla="*/ 0 h 9526"/>
              <a:gd name="connsiteX25" fmla="*/ 9227 w 10000"/>
              <a:gd name="connsiteY25" fmla="*/ 824 h 9526"/>
              <a:gd name="connsiteX26" fmla="*/ 9614 w 10000"/>
              <a:gd name="connsiteY26" fmla="*/ 1484 h 9526"/>
              <a:gd name="connsiteX27" fmla="*/ 9614 w 10000"/>
              <a:gd name="connsiteY27" fmla="*/ 2473 h 9526"/>
              <a:gd name="connsiteX28" fmla="*/ 9614 w 10000"/>
              <a:gd name="connsiteY28" fmla="*/ 3299 h 9526"/>
              <a:gd name="connsiteX29" fmla="*/ 10000 w 10000"/>
              <a:gd name="connsiteY29" fmla="*/ 4268 h 9526"/>
              <a:gd name="connsiteX30" fmla="*/ 10000 w 10000"/>
              <a:gd name="connsiteY30" fmla="*/ 5093 h 9526"/>
              <a:gd name="connsiteX31" fmla="*/ 10000 w 10000"/>
              <a:gd name="connsiteY31" fmla="*/ 5752 h 9526"/>
              <a:gd name="connsiteX32" fmla="*/ 9614 w 10000"/>
              <a:gd name="connsiteY32" fmla="*/ 6412 h 9526"/>
              <a:gd name="connsiteX33" fmla="*/ 9614 w 10000"/>
              <a:gd name="connsiteY33" fmla="*/ 6907 h 9526"/>
              <a:gd name="connsiteX34" fmla="*/ 9227 w 10000"/>
              <a:gd name="connsiteY34" fmla="*/ 7401 h 9526"/>
              <a:gd name="connsiteX35" fmla="*/ 8841 w 10000"/>
              <a:gd name="connsiteY35" fmla="*/ 7877 h 9526"/>
              <a:gd name="connsiteX36" fmla="*/ 8841 w 10000"/>
              <a:gd name="connsiteY36" fmla="*/ 8207 h 9526"/>
              <a:gd name="connsiteX37" fmla="*/ 8454 w 10000"/>
              <a:gd name="connsiteY37" fmla="*/ 8535 h 9526"/>
              <a:gd name="connsiteX38" fmla="*/ 7681 w 10000"/>
              <a:gd name="connsiteY38" fmla="*/ 8867 h 9526"/>
              <a:gd name="connsiteX39" fmla="*/ 7295 w 10000"/>
              <a:gd name="connsiteY39" fmla="*/ 9032 h 9526"/>
              <a:gd name="connsiteX40" fmla="*/ 6522 w 10000"/>
              <a:gd name="connsiteY40" fmla="*/ 9361 h 9526"/>
              <a:gd name="connsiteX41" fmla="*/ 5749 w 10000"/>
              <a:gd name="connsiteY41" fmla="*/ 9526 h 9526"/>
              <a:gd name="connsiteX42" fmla="*/ 5362 w 10000"/>
              <a:gd name="connsiteY42" fmla="*/ 9526 h 9526"/>
              <a:gd name="connsiteX43" fmla="*/ 4976 w 10000"/>
              <a:gd name="connsiteY43" fmla="*/ 9361 h 9526"/>
              <a:gd name="connsiteX44" fmla="*/ 4976 w 10000"/>
              <a:gd name="connsiteY44" fmla="*/ 9196 h 9526"/>
              <a:gd name="connsiteX45" fmla="*/ 4976 w 10000"/>
              <a:gd name="connsiteY45" fmla="*/ 9032 h 9526"/>
              <a:gd name="connsiteX46" fmla="*/ 4589 w 10000"/>
              <a:gd name="connsiteY46" fmla="*/ 8701 h 9526"/>
              <a:gd name="connsiteX47" fmla="*/ 4203 w 10000"/>
              <a:gd name="connsiteY47" fmla="*/ 8372 h 9526"/>
              <a:gd name="connsiteX48" fmla="*/ 3430 w 10000"/>
              <a:gd name="connsiteY48" fmla="*/ 7877 h 9526"/>
              <a:gd name="connsiteX49" fmla="*/ 2271 w 10000"/>
              <a:gd name="connsiteY49" fmla="*/ 7568 h 9526"/>
              <a:gd name="connsiteX50" fmla="*/ 2271 w 10000"/>
              <a:gd name="connsiteY50" fmla="*/ 7568 h 9526"/>
              <a:gd name="connsiteX0" fmla="*/ 2271 w 10000"/>
              <a:gd name="connsiteY0" fmla="*/ 7251 h 9306"/>
              <a:gd name="connsiteX1" fmla="*/ 1159 w 10000"/>
              <a:gd name="connsiteY1" fmla="*/ 6903 h 9306"/>
              <a:gd name="connsiteX2" fmla="*/ 386 w 10000"/>
              <a:gd name="connsiteY2" fmla="*/ 6730 h 9306"/>
              <a:gd name="connsiteX3" fmla="*/ 386 w 10000"/>
              <a:gd name="connsiteY3" fmla="*/ 6557 h 9306"/>
              <a:gd name="connsiteX4" fmla="*/ 0 w 10000"/>
              <a:gd name="connsiteY4" fmla="*/ 6385 h 9306"/>
              <a:gd name="connsiteX5" fmla="*/ 386 w 10000"/>
              <a:gd name="connsiteY5" fmla="*/ 6385 h 9306"/>
              <a:gd name="connsiteX6" fmla="*/ 773 w 10000"/>
              <a:gd name="connsiteY6" fmla="*/ 6385 h 9306"/>
              <a:gd name="connsiteX7" fmla="*/ 1932 w 10000"/>
              <a:gd name="connsiteY7" fmla="*/ 6557 h 9306"/>
              <a:gd name="connsiteX8" fmla="*/ 3043 w 10000"/>
              <a:gd name="connsiteY8" fmla="*/ 6557 h 9306"/>
              <a:gd name="connsiteX9" fmla="*/ 4203 w 10000"/>
              <a:gd name="connsiteY9" fmla="*/ 6730 h 9306"/>
              <a:gd name="connsiteX10" fmla="*/ 4976 w 10000"/>
              <a:gd name="connsiteY10" fmla="*/ 6903 h 9306"/>
              <a:gd name="connsiteX11" fmla="*/ 5749 w 10000"/>
              <a:gd name="connsiteY11" fmla="*/ 6903 h 9306"/>
              <a:gd name="connsiteX12" fmla="*/ 6135 w 10000"/>
              <a:gd name="connsiteY12" fmla="*/ 6903 h 9306"/>
              <a:gd name="connsiteX13" fmla="*/ 6522 w 10000"/>
              <a:gd name="connsiteY13" fmla="*/ 6730 h 9306"/>
              <a:gd name="connsiteX14" fmla="*/ 6522 w 10000"/>
              <a:gd name="connsiteY14" fmla="*/ 6385 h 9306"/>
              <a:gd name="connsiteX15" fmla="*/ 6908 w 10000"/>
              <a:gd name="connsiteY15" fmla="*/ 5863 h 9306"/>
              <a:gd name="connsiteX16" fmla="*/ 6908 w 10000"/>
              <a:gd name="connsiteY16" fmla="*/ 5344 h 9306"/>
              <a:gd name="connsiteX17" fmla="*/ 7295 w 10000"/>
              <a:gd name="connsiteY17" fmla="*/ 4652 h 9306"/>
              <a:gd name="connsiteX18" fmla="*/ 7295 w 10000"/>
              <a:gd name="connsiteY18" fmla="*/ 3786 h 9306"/>
              <a:gd name="connsiteX19" fmla="*/ 7295 w 10000"/>
              <a:gd name="connsiteY19" fmla="*/ 2769 h 9306"/>
              <a:gd name="connsiteX20" fmla="*/ 6908 w 10000"/>
              <a:gd name="connsiteY20" fmla="*/ 1902 h 9306"/>
              <a:gd name="connsiteX21" fmla="*/ 6908 w 10000"/>
              <a:gd name="connsiteY21" fmla="*/ 1385 h 9306"/>
              <a:gd name="connsiteX22" fmla="*/ 6908 w 10000"/>
              <a:gd name="connsiteY22" fmla="*/ 864 h 9306"/>
              <a:gd name="connsiteX23" fmla="*/ 6522 w 10000"/>
              <a:gd name="connsiteY23" fmla="*/ 0 h 9306"/>
              <a:gd name="connsiteX24" fmla="*/ 9227 w 10000"/>
              <a:gd name="connsiteY24" fmla="*/ 171 h 9306"/>
              <a:gd name="connsiteX25" fmla="*/ 9614 w 10000"/>
              <a:gd name="connsiteY25" fmla="*/ 864 h 9306"/>
              <a:gd name="connsiteX26" fmla="*/ 9614 w 10000"/>
              <a:gd name="connsiteY26" fmla="*/ 1902 h 9306"/>
              <a:gd name="connsiteX27" fmla="*/ 9614 w 10000"/>
              <a:gd name="connsiteY27" fmla="*/ 2769 h 9306"/>
              <a:gd name="connsiteX28" fmla="*/ 10000 w 10000"/>
              <a:gd name="connsiteY28" fmla="*/ 3786 h 9306"/>
              <a:gd name="connsiteX29" fmla="*/ 10000 w 10000"/>
              <a:gd name="connsiteY29" fmla="*/ 4652 h 9306"/>
              <a:gd name="connsiteX30" fmla="*/ 10000 w 10000"/>
              <a:gd name="connsiteY30" fmla="*/ 5344 h 9306"/>
              <a:gd name="connsiteX31" fmla="*/ 9614 w 10000"/>
              <a:gd name="connsiteY31" fmla="*/ 6037 h 9306"/>
              <a:gd name="connsiteX32" fmla="*/ 9614 w 10000"/>
              <a:gd name="connsiteY32" fmla="*/ 6557 h 9306"/>
              <a:gd name="connsiteX33" fmla="*/ 9227 w 10000"/>
              <a:gd name="connsiteY33" fmla="*/ 7075 h 9306"/>
              <a:gd name="connsiteX34" fmla="*/ 8841 w 10000"/>
              <a:gd name="connsiteY34" fmla="*/ 7575 h 9306"/>
              <a:gd name="connsiteX35" fmla="*/ 8841 w 10000"/>
              <a:gd name="connsiteY35" fmla="*/ 7921 h 9306"/>
              <a:gd name="connsiteX36" fmla="*/ 8454 w 10000"/>
              <a:gd name="connsiteY36" fmla="*/ 8266 h 9306"/>
              <a:gd name="connsiteX37" fmla="*/ 7681 w 10000"/>
              <a:gd name="connsiteY37" fmla="*/ 8614 h 9306"/>
              <a:gd name="connsiteX38" fmla="*/ 7295 w 10000"/>
              <a:gd name="connsiteY38" fmla="*/ 8787 h 9306"/>
              <a:gd name="connsiteX39" fmla="*/ 6522 w 10000"/>
              <a:gd name="connsiteY39" fmla="*/ 9133 h 9306"/>
              <a:gd name="connsiteX40" fmla="*/ 5749 w 10000"/>
              <a:gd name="connsiteY40" fmla="*/ 9306 h 9306"/>
              <a:gd name="connsiteX41" fmla="*/ 5362 w 10000"/>
              <a:gd name="connsiteY41" fmla="*/ 9306 h 9306"/>
              <a:gd name="connsiteX42" fmla="*/ 4976 w 10000"/>
              <a:gd name="connsiteY42" fmla="*/ 9133 h 9306"/>
              <a:gd name="connsiteX43" fmla="*/ 4976 w 10000"/>
              <a:gd name="connsiteY43" fmla="*/ 8960 h 9306"/>
              <a:gd name="connsiteX44" fmla="*/ 4976 w 10000"/>
              <a:gd name="connsiteY44" fmla="*/ 8787 h 9306"/>
              <a:gd name="connsiteX45" fmla="*/ 4589 w 10000"/>
              <a:gd name="connsiteY45" fmla="*/ 8440 h 9306"/>
              <a:gd name="connsiteX46" fmla="*/ 4203 w 10000"/>
              <a:gd name="connsiteY46" fmla="*/ 8095 h 9306"/>
              <a:gd name="connsiteX47" fmla="*/ 3430 w 10000"/>
              <a:gd name="connsiteY47" fmla="*/ 7575 h 9306"/>
              <a:gd name="connsiteX48" fmla="*/ 2271 w 10000"/>
              <a:gd name="connsiteY48" fmla="*/ 7251 h 9306"/>
              <a:gd name="connsiteX49" fmla="*/ 2271 w 10000"/>
              <a:gd name="connsiteY49" fmla="*/ 7251 h 9306"/>
              <a:gd name="connsiteX0" fmla="*/ 2271 w 10000"/>
              <a:gd name="connsiteY0" fmla="*/ 7608 h 9816"/>
              <a:gd name="connsiteX1" fmla="*/ 1159 w 10000"/>
              <a:gd name="connsiteY1" fmla="*/ 7234 h 9816"/>
              <a:gd name="connsiteX2" fmla="*/ 386 w 10000"/>
              <a:gd name="connsiteY2" fmla="*/ 7048 h 9816"/>
              <a:gd name="connsiteX3" fmla="*/ 386 w 10000"/>
              <a:gd name="connsiteY3" fmla="*/ 6862 h 9816"/>
              <a:gd name="connsiteX4" fmla="*/ 0 w 10000"/>
              <a:gd name="connsiteY4" fmla="*/ 6677 h 9816"/>
              <a:gd name="connsiteX5" fmla="*/ 386 w 10000"/>
              <a:gd name="connsiteY5" fmla="*/ 6677 h 9816"/>
              <a:gd name="connsiteX6" fmla="*/ 773 w 10000"/>
              <a:gd name="connsiteY6" fmla="*/ 6677 h 9816"/>
              <a:gd name="connsiteX7" fmla="*/ 1932 w 10000"/>
              <a:gd name="connsiteY7" fmla="*/ 6862 h 9816"/>
              <a:gd name="connsiteX8" fmla="*/ 3043 w 10000"/>
              <a:gd name="connsiteY8" fmla="*/ 6862 h 9816"/>
              <a:gd name="connsiteX9" fmla="*/ 4203 w 10000"/>
              <a:gd name="connsiteY9" fmla="*/ 7048 h 9816"/>
              <a:gd name="connsiteX10" fmla="*/ 4976 w 10000"/>
              <a:gd name="connsiteY10" fmla="*/ 7234 h 9816"/>
              <a:gd name="connsiteX11" fmla="*/ 5749 w 10000"/>
              <a:gd name="connsiteY11" fmla="*/ 7234 h 9816"/>
              <a:gd name="connsiteX12" fmla="*/ 6135 w 10000"/>
              <a:gd name="connsiteY12" fmla="*/ 7234 h 9816"/>
              <a:gd name="connsiteX13" fmla="*/ 6522 w 10000"/>
              <a:gd name="connsiteY13" fmla="*/ 7048 h 9816"/>
              <a:gd name="connsiteX14" fmla="*/ 6522 w 10000"/>
              <a:gd name="connsiteY14" fmla="*/ 6677 h 9816"/>
              <a:gd name="connsiteX15" fmla="*/ 6908 w 10000"/>
              <a:gd name="connsiteY15" fmla="*/ 6116 h 9816"/>
              <a:gd name="connsiteX16" fmla="*/ 6908 w 10000"/>
              <a:gd name="connsiteY16" fmla="*/ 5559 h 9816"/>
              <a:gd name="connsiteX17" fmla="*/ 7295 w 10000"/>
              <a:gd name="connsiteY17" fmla="*/ 4815 h 9816"/>
              <a:gd name="connsiteX18" fmla="*/ 7295 w 10000"/>
              <a:gd name="connsiteY18" fmla="*/ 3884 h 9816"/>
              <a:gd name="connsiteX19" fmla="*/ 7295 w 10000"/>
              <a:gd name="connsiteY19" fmla="*/ 2791 h 9816"/>
              <a:gd name="connsiteX20" fmla="*/ 6908 w 10000"/>
              <a:gd name="connsiteY20" fmla="*/ 1860 h 9816"/>
              <a:gd name="connsiteX21" fmla="*/ 6908 w 10000"/>
              <a:gd name="connsiteY21" fmla="*/ 1304 h 9816"/>
              <a:gd name="connsiteX22" fmla="*/ 6908 w 10000"/>
              <a:gd name="connsiteY22" fmla="*/ 744 h 9816"/>
              <a:gd name="connsiteX23" fmla="*/ 9227 w 10000"/>
              <a:gd name="connsiteY23" fmla="*/ 0 h 9816"/>
              <a:gd name="connsiteX24" fmla="*/ 9614 w 10000"/>
              <a:gd name="connsiteY24" fmla="*/ 744 h 9816"/>
              <a:gd name="connsiteX25" fmla="*/ 9614 w 10000"/>
              <a:gd name="connsiteY25" fmla="*/ 1860 h 9816"/>
              <a:gd name="connsiteX26" fmla="*/ 9614 w 10000"/>
              <a:gd name="connsiteY26" fmla="*/ 2791 h 9816"/>
              <a:gd name="connsiteX27" fmla="*/ 10000 w 10000"/>
              <a:gd name="connsiteY27" fmla="*/ 3884 h 9816"/>
              <a:gd name="connsiteX28" fmla="*/ 10000 w 10000"/>
              <a:gd name="connsiteY28" fmla="*/ 4815 h 9816"/>
              <a:gd name="connsiteX29" fmla="*/ 10000 w 10000"/>
              <a:gd name="connsiteY29" fmla="*/ 5559 h 9816"/>
              <a:gd name="connsiteX30" fmla="*/ 9614 w 10000"/>
              <a:gd name="connsiteY30" fmla="*/ 6303 h 9816"/>
              <a:gd name="connsiteX31" fmla="*/ 9614 w 10000"/>
              <a:gd name="connsiteY31" fmla="*/ 6862 h 9816"/>
              <a:gd name="connsiteX32" fmla="*/ 9227 w 10000"/>
              <a:gd name="connsiteY32" fmla="*/ 7419 h 9816"/>
              <a:gd name="connsiteX33" fmla="*/ 8841 w 10000"/>
              <a:gd name="connsiteY33" fmla="*/ 7956 h 9816"/>
              <a:gd name="connsiteX34" fmla="*/ 8841 w 10000"/>
              <a:gd name="connsiteY34" fmla="*/ 8328 h 9816"/>
              <a:gd name="connsiteX35" fmla="*/ 8454 w 10000"/>
              <a:gd name="connsiteY35" fmla="*/ 8698 h 9816"/>
              <a:gd name="connsiteX36" fmla="*/ 7681 w 10000"/>
              <a:gd name="connsiteY36" fmla="*/ 9072 h 9816"/>
              <a:gd name="connsiteX37" fmla="*/ 7295 w 10000"/>
              <a:gd name="connsiteY37" fmla="*/ 9258 h 9816"/>
              <a:gd name="connsiteX38" fmla="*/ 6522 w 10000"/>
              <a:gd name="connsiteY38" fmla="*/ 9630 h 9816"/>
              <a:gd name="connsiteX39" fmla="*/ 5749 w 10000"/>
              <a:gd name="connsiteY39" fmla="*/ 9816 h 9816"/>
              <a:gd name="connsiteX40" fmla="*/ 5362 w 10000"/>
              <a:gd name="connsiteY40" fmla="*/ 9816 h 9816"/>
              <a:gd name="connsiteX41" fmla="*/ 4976 w 10000"/>
              <a:gd name="connsiteY41" fmla="*/ 9630 h 9816"/>
              <a:gd name="connsiteX42" fmla="*/ 4976 w 10000"/>
              <a:gd name="connsiteY42" fmla="*/ 9444 h 9816"/>
              <a:gd name="connsiteX43" fmla="*/ 4976 w 10000"/>
              <a:gd name="connsiteY43" fmla="*/ 9258 h 9816"/>
              <a:gd name="connsiteX44" fmla="*/ 4589 w 10000"/>
              <a:gd name="connsiteY44" fmla="*/ 8885 h 9816"/>
              <a:gd name="connsiteX45" fmla="*/ 4203 w 10000"/>
              <a:gd name="connsiteY45" fmla="*/ 8515 h 9816"/>
              <a:gd name="connsiteX46" fmla="*/ 3430 w 10000"/>
              <a:gd name="connsiteY46" fmla="*/ 7956 h 9816"/>
              <a:gd name="connsiteX47" fmla="*/ 2271 w 10000"/>
              <a:gd name="connsiteY47" fmla="*/ 7608 h 9816"/>
              <a:gd name="connsiteX48" fmla="*/ 2271 w 10000"/>
              <a:gd name="connsiteY48" fmla="*/ 7608 h 9816"/>
              <a:gd name="connsiteX0" fmla="*/ 2271 w 10000"/>
              <a:gd name="connsiteY0" fmla="*/ 7751 h 10000"/>
              <a:gd name="connsiteX1" fmla="*/ 1159 w 10000"/>
              <a:gd name="connsiteY1" fmla="*/ 7370 h 10000"/>
              <a:gd name="connsiteX2" fmla="*/ 386 w 10000"/>
              <a:gd name="connsiteY2" fmla="*/ 7180 h 10000"/>
              <a:gd name="connsiteX3" fmla="*/ 386 w 10000"/>
              <a:gd name="connsiteY3" fmla="*/ 6991 h 10000"/>
              <a:gd name="connsiteX4" fmla="*/ 0 w 10000"/>
              <a:gd name="connsiteY4" fmla="*/ 6802 h 10000"/>
              <a:gd name="connsiteX5" fmla="*/ 386 w 10000"/>
              <a:gd name="connsiteY5" fmla="*/ 6802 h 10000"/>
              <a:gd name="connsiteX6" fmla="*/ 773 w 10000"/>
              <a:gd name="connsiteY6" fmla="*/ 6802 h 10000"/>
              <a:gd name="connsiteX7" fmla="*/ 1932 w 10000"/>
              <a:gd name="connsiteY7" fmla="*/ 6991 h 10000"/>
              <a:gd name="connsiteX8" fmla="*/ 3043 w 10000"/>
              <a:gd name="connsiteY8" fmla="*/ 6991 h 10000"/>
              <a:gd name="connsiteX9" fmla="*/ 4203 w 10000"/>
              <a:gd name="connsiteY9" fmla="*/ 7180 h 10000"/>
              <a:gd name="connsiteX10" fmla="*/ 4976 w 10000"/>
              <a:gd name="connsiteY10" fmla="*/ 7370 h 10000"/>
              <a:gd name="connsiteX11" fmla="*/ 5749 w 10000"/>
              <a:gd name="connsiteY11" fmla="*/ 7370 h 10000"/>
              <a:gd name="connsiteX12" fmla="*/ 6135 w 10000"/>
              <a:gd name="connsiteY12" fmla="*/ 7370 h 10000"/>
              <a:gd name="connsiteX13" fmla="*/ 6522 w 10000"/>
              <a:gd name="connsiteY13" fmla="*/ 7180 h 10000"/>
              <a:gd name="connsiteX14" fmla="*/ 6522 w 10000"/>
              <a:gd name="connsiteY14" fmla="*/ 6802 h 10000"/>
              <a:gd name="connsiteX15" fmla="*/ 6908 w 10000"/>
              <a:gd name="connsiteY15" fmla="*/ 6231 h 10000"/>
              <a:gd name="connsiteX16" fmla="*/ 6908 w 10000"/>
              <a:gd name="connsiteY16" fmla="*/ 5663 h 10000"/>
              <a:gd name="connsiteX17" fmla="*/ 7295 w 10000"/>
              <a:gd name="connsiteY17" fmla="*/ 4905 h 10000"/>
              <a:gd name="connsiteX18" fmla="*/ 7295 w 10000"/>
              <a:gd name="connsiteY18" fmla="*/ 3957 h 10000"/>
              <a:gd name="connsiteX19" fmla="*/ 7295 w 10000"/>
              <a:gd name="connsiteY19" fmla="*/ 2843 h 10000"/>
              <a:gd name="connsiteX20" fmla="*/ 6908 w 10000"/>
              <a:gd name="connsiteY20" fmla="*/ 1895 h 10000"/>
              <a:gd name="connsiteX21" fmla="*/ 6908 w 10000"/>
              <a:gd name="connsiteY21" fmla="*/ 1328 h 10000"/>
              <a:gd name="connsiteX22" fmla="*/ 9227 w 10000"/>
              <a:gd name="connsiteY22" fmla="*/ 0 h 10000"/>
              <a:gd name="connsiteX23" fmla="*/ 9614 w 10000"/>
              <a:gd name="connsiteY23" fmla="*/ 758 h 10000"/>
              <a:gd name="connsiteX24" fmla="*/ 9614 w 10000"/>
              <a:gd name="connsiteY24" fmla="*/ 1895 h 10000"/>
              <a:gd name="connsiteX25" fmla="*/ 9614 w 10000"/>
              <a:gd name="connsiteY25" fmla="*/ 2843 h 10000"/>
              <a:gd name="connsiteX26" fmla="*/ 10000 w 10000"/>
              <a:gd name="connsiteY26" fmla="*/ 3957 h 10000"/>
              <a:gd name="connsiteX27" fmla="*/ 10000 w 10000"/>
              <a:gd name="connsiteY27" fmla="*/ 4905 h 10000"/>
              <a:gd name="connsiteX28" fmla="*/ 10000 w 10000"/>
              <a:gd name="connsiteY28" fmla="*/ 5663 h 10000"/>
              <a:gd name="connsiteX29" fmla="*/ 9614 w 10000"/>
              <a:gd name="connsiteY29" fmla="*/ 6421 h 10000"/>
              <a:gd name="connsiteX30" fmla="*/ 9614 w 10000"/>
              <a:gd name="connsiteY30" fmla="*/ 6991 h 10000"/>
              <a:gd name="connsiteX31" fmla="*/ 9227 w 10000"/>
              <a:gd name="connsiteY31" fmla="*/ 7558 h 10000"/>
              <a:gd name="connsiteX32" fmla="*/ 8841 w 10000"/>
              <a:gd name="connsiteY32" fmla="*/ 8105 h 10000"/>
              <a:gd name="connsiteX33" fmla="*/ 8841 w 10000"/>
              <a:gd name="connsiteY33" fmla="*/ 8484 h 10000"/>
              <a:gd name="connsiteX34" fmla="*/ 8454 w 10000"/>
              <a:gd name="connsiteY34" fmla="*/ 8861 h 10000"/>
              <a:gd name="connsiteX35" fmla="*/ 7681 w 10000"/>
              <a:gd name="connsiteY35" fmla="*/ 9242 h 10000"/>
              <a:gd name="connsiteX36" fmla="*/ 7295 w 10000"/>
              <a:gd name="connsiteY36" fmla="*/ 9432 h 10000"/>
              <a:gd name="connsiteX37" fmla="*/ 6522 w 10000"/>
              <a:gd name="connsiteY37" fmla="*/ 9811 h 10000"/>
              <a:gd name="connsiteX38" fmla="*/ 5749 w 10000"/>
              <a:gd name="connsiteY38" fmla="*/ 10000 h 10000"/>
              <a:gd name="connsiteX39" fmla="*/ 5362 w 10000"/>
              <a:gd name="connsiteY39" fmla="*/ 10000 h 10000"/>
              <a:gd name="connsiteX40" fmla="*/ 4976 w 10000"/>
              <a:gd name="connsiteY40" fmla="*/ 9811 h 10000"/>
              <a:gd name="connsiteX41" fmla="*/ 4976 w 10000"/>
              <a:gd name="connsiteY41" fmla="*/ 9621 h 10000"/>
              <a:gd name="connsiteX42" fmla="*/ 4976 w 10000"/>
              <a:gd name="connsiteY42" fmla="*/ 9432 h 10000"/>
              <a:gd name="connsiteX43" fmla="*/ 4589 w 10000"/>
              <a:gd name="connsiteY43" fmla="*/ 9052 h 10000"/>
              <a:gd name="connsiteX44" fmla="*/ 4203 w 10000"/>
              <a:gd name="connsiteY44" fmla="*/ 8675 h 10000"/>
              <a:gd name="connsiteX45" fmla="*/ 3430 w 10000"/>
              <a:gd name="connsiteY45" fmla="*/ 8105 h 10000"/>
              <a:gd name="connsiteX46" fmla="*/ 2271 w 10000"/>
              <a:gd name="connsiteY46" fmla="*/ 7751 h 10000"/>
              <a:gd name="connsiteX47" fmla="*/ 2271 w 10000"/>
              <a:gd name="connsiteY47" fmla="*/ 7751 h 10000"/>
              <a:gd name="connsiteX0" fmla="*/ 2271 w 10000"/>
              <a:gd name="connsiteY0" fmla="*/ 6993 h 9242"/>
              <a:gd name="connsiteX1" fmla="*/ 1159 w 10000"/>
              <a:gd name="connsiteY1" fmla="*/ 6612 h 9242"/>
              <a:gd name="connsiteX2" fmla="*/ 386 w 10000"/>
              <a:gd name="connsiteY2" fmla="*/ 6422 h 9242"/>
              <a:gd name="connsiteX3" fmla="*/ 386 w 10000"/>
              <a:gd name="connsiteY3" fmla="*/ 6233 h 9242"/>
              <a:gd name="connsiteX4" fmla="*/ 0 w 10000"/>
              <a:gd name="connsiteY4" fmla="*/ 6044 h 9242"/>
              <a:gd name="connsiteX5" fmla="*/ 386 w 10000"/>
              <a:gd name="connsiteY5" fmla="*/ 6044 h 9242"/>
              <a:gd name="connsiteX6" fmla="*/ 773 w 10000"/>
              <a:gd name="connsiteY6" fmla="*/ 6044 h 9242"/>
              <a:gd name="connsiteX7" fmla="*/ 1932 w 10000"/>
              <a:gd name="connsiteY7" fmla="*/ 6233 h 9242"/>
              <a:gd name="connsiteX8" fmla="*/ 3043 w 10000"/>
              <a:gd name="connsiteY8" fmla="*/ 6233 h 9242"/>
              <a:gd name="connsiteX9" fmla="*/ 4203 w 10000"/>
              <a:gd name="connsiteY9" fmla="*/ 6422 h 9242"/>
              <a:gd name="connsiteX10" fmla="*/ 4976 w 10000"/>
              <a:gd name="connsiteY10" fmla="*/ 6612 h 9242"/>
              <a:gd name="connsiteX11" fmla="*/ 5749 w 10000"/>
              <a:gd name="connsiteY11" fmla="*/ 6612 h 9242"/>
              <a:gd name="connsiteX12" fmla="*/ 6135 w 10000"/>
              <a:gd name="connsiteY12" fmla="*/ 6612 h 9242"/>
              <a:gd name="connsiteX13" fmla="*/ 6522 w 10000"/>
              <a:gd name="connsiteY13" fmla="*/ 6422 h 9242"/>
              <a:gd name="connsiteX14" fmla="*/ 6522 w 10000"/>
              <a:gd name="connsiteY14" fmla="*/ 6044 h 9242"/>
              <a:gd name="connsiteX15" fmla="*/ 6908 w 10000"/>
              <a:gd name="connsiteY15" fmla="*/ 5473 h 9242"/>
              <a:gd name="connsiteX16" fmla="*/ 6908 w 10000"/>
              <a:gd name="connsiteY16" fmla="*/ 4905 h 9242"/>
              <a:gd name="connsiteX17" fmla="*/ 7295 w 10000"/>
              <a:gd name="connsiteY17" fmla="*/ 4147 h 9242"/>
              <a:gd name="connsiteX18" fmla="*/ 7295 w 10000"/>
              <a:gd name="connsiteY18" fmla="*/ 3199 h 9242"/>
              <a:gd name="connsiteX19" fmla="*/ 7295 w 10000"/>
              <a:gd name="connsiteY19" fmla="*/ 2085 h 9242"/>
              <a:gd name="connsiteX20" fmla="*/ 6908 w 10000"/>
              <a:gd name="connsiteY20" fmla="*/ 1137 h 9242"/>
              <a:gd name="connsiteX21" fmla="*/ 6908 w 10000"/>
              <a:gd name="connsiteY21" fmla="*/ 570 h 9242"/>
              <a:gd name="connsiteX22" fmla="*/ 9614 w 10000"/>
              <a:gd name="connsiteY22" fmla="*/ 0 h 9242"/>
              <a:gd name="connsiteX23" fmla="*/ 9614 w 10000"/>
              <a:gd name="connsiteY23" fmla="*/ 1137 h 9242"/>
              <a:gd name="connsiteX24" fmla="*/ 9614 w 10000"/>
              <a:gd name="connsiteY24" fmla="*/ 2085 h 9242"/>
              <a:gd name="connsiteX25" fmla="*/ 10000 w 10000"/>
              <a:gd name="connsiteY25" fmla="*/ 3199 h 9242"/>
              <a:gd name="connsiteX26" fmla="*/ 10000 w 10000"/>
              <a:gd name="connsiteY26" fmla="*/ 4147 h 9242"/>
              <a:gd name="connsiteX27" fmla="*/ 10000 w 10000"/>
              <a:gd name="connsiteY27" fmla="*/ 4905 h 9242"/>
              <a:gd name="connsiteX28" fmla="*/ 9614 w 10000"/>
              <a:gd name="connsiteY28" fmla="*/ 5663 h 9242"/>
              <a:gd name="connsiteX29" fmla="*/ 9614 w 10000"/>
              <a:gd name="connsiteY29" fmla="*/ 6233 h 9242"/>
              <a:gd name="connsiteX30" fmla="*/ 9227 w 10000"/>
              <a:gd name="connsiteY30" fmla="*/ 6800 h 9242"/>
              <a:gd name="connsiteX31" fmla="*/ 8841 w 10000"/>
              <a:gd name="connsiteY31" fmla="*/ 7347 h 9242"/>
              <a:gd name="connsiteX32" fmla="*/ 8841 w 10000"/>
              <a:gd name="connsiteY32" fmla="*/ 7726 h 9242"/>
              <a:gd name="connsiteX33" fmla="*/ 8454 w 10000"/>
              <a:gd name="connsiteY33" fmla="*/ 8103 h 9242"/>
              <a:gd name="connsiteX34" fmla="*/ 7681 w 10000"/>
              <a:gd name="connsiteY34" fmla="*/ 8484 h 9242"/>
              <a:gd name="connsiteX35" fmla="*/ 7295 w 10000"/>
              <a:gd name="connsiteY35" fmla="*/ 8674 h 9242"/>
              <a:gd name="connsiteX36" fmla="*/ 6522 w 10000"/>
              <a:gd name="connsiteY36" fmla="*/ 9053 h 9242"/>
              <a:gd name="connsiteX37" fmla="*/ 5749 w 10000"/>
              <a:gd name="connsiteY37" fmla="*/ 9242 h 9242"/>
              <a:gd name="connsiteX38" fmla="*/ 5362 w 10000"/>
              <a:gd name="connsiteY38" fmla="*/ 9242 h 9242"/>
              <a:gd name="connsiteX39" fmla="*/ 4976 w 10000"/>
              <a:gd name="connsiteY39" fmla="*/ 9053 h 9242"/>
              <a:gd name="connsiteX40" fmla="*/ 4976 w 10000"/>
              <a:gd name="connsiteY40" fmla="*/ 8863 h 9242"/>
              <a:gd name="connsiteX41" fmla="*/ 4976 w 10000"/>
              <a:gd name="connsiteY41" fmla="*/ 8674 h 9242"/>
              <a:gd name="connsiteX42" fmla="*/ 4589 w 10000"/>
              <a:gd name="connsiteY42" fmla="*/ 8294 h 9242"/>
              <a:gd name="connsiteX43" fmla="*/ 4203 w 10000"/>
              <a:gd name="connsiteY43" fmla="*/ 7917 h 9242"/>
              <a:gd name="connsiteX44" fmla="*/ 3430 w 10000"/>
              <a:gd name="connsiteY44" fmla="*/ 7347 h 9242"/>
              <a:gd name="connsiteX45" fmla="*/ 2271 w 10000"/>
              <a:gd name="connsiteY45" fmla="*/ 6993 h 9242"/>
              <a:gd name="connsiteX46" fmla="*/ 2271 w 10000"/>
              <a:gd name="connsiteY46" fmla="*/ 6993 h 9242"/>
              <a:gd name="connsiteX0" fmla="*/ 2271 w 10000"/>
              <a:gd name="connsiteY0" fmla="*/ 6950 h 9383"/>
              <a:gd name="connsiteX1" fmla="*/ 1159 w 10000"/>
              <a:gd name="connsiteY1" fmla="*/ 6537 h 9383"/>
              <a:gd name="connsiteX2" fmla="*/ 386 w 10000"/>
              <a:gd name="connsiteY2" fmla="*/ 6332 h 9383"/>
              <a:gd name="connsiteX3" fmla="*/ 386 w 10000"/>
              <a:gd name="connsiteY3" fmla="*/ 6127 h 9383"/>
              <a:gd name="connsiteX4" fmla="*/ 0 w 10000"/>
              <a:gd name="connsiteY4" fmla="*/ 5923 h 9383"/>
              <a:gd name="connsiteX5" fmla="*/ 386 w 10000"/>
              <a:gd name="connsiteY5" fmla="*/ 5923 h 9383"/>
              <a:gd name="connsiteX6" fmla="*/ 773 w 10000"/>
              <a:gd name="connsiteY6" fmla="*/ 5923 h 9383"/>
              <a:gd name="connsiteX7" fmla="*/ 1932 w 10000"/>
              <a:gd name="connsiteY7" fmla="*/ 6127 h 9383"/>
              <a:gd name="connsiteX8" fmla="*/ 3043 w 10000"/>
              <a:gd name="connsiteY8" fmla="*/ 6127 h 9383"/>
              <a:gd name="connsiteX9" fmla="*/ 4203 w 10000"/>
              <a:gd name="connsiteY9" fmla="*/ 6332 h 9383"/>
              <a:gd name="connsiteX10" fmla="*/ 4976 w 10000"/>
              <a:gd name="connsiteY10" fmla="*/ 6537 h 9383"/>
              <a:gd name="connsiteX11" fmla="*/ 5749 w 10000"/>
              <a:gd name="connsiteY11" fmla="*/ 6537 h 9383"/>
              <a:gd name="connsiteX12" fmla="*/ 6135 w 10000"/>
              <a:gd name="connsiteY12" fmla="*/ 6537 h 9383"/>
              <a:gd name="connsiteX13" fmla="*/ 6522 w 10000"/>
              <a:gd name="connsiteY13" fmla="*/ 6332 h 9383"/>
              <a:gd name="connsiteX14" fmla="*/ 6522 w 10000"/>
              <a:gd name="connsiteY14" fmla="*/ 5923 h 9383"/>
              <a:gd name="connsiteX15" fmla="*/ 6908 w 10000"/>
              <a:gd name="connsiteY15" fmla="*/ 5305 h 9383"/>
              <a:gd name="connsiteX16" fmla="*/ 6908 w 10000"/>
              <a:gd name="connsiteY16" fmla="*/ 4690 h 9383"/>
              <a:gd name="connsiteX17" fmla="*/ 7295 w 10000"/>
              <a:gd name="connsiteY17" fmla="*/ 3870 h 9383"/>
              <a:gd name="connsiteX18" fmla="*/ 7295 w 10000"/>
              <a:gd name="connsiteY18" fmla="*/ 2844 h 9383"/>
              <a:gd name="connsiteX19" fmla="*/ 7295 w 10000"/>
              <a:gd name="connsiteY19" fmla="*/ 1639 h 9383"/>
              <a:gd name="connsiteX20" fmla="*/ 6908 w 10000"/>
              <a:gd name="connsiteY20" fmla="*/ 613 h 9383"/>
              <a:gd name="connsiteX21" fmla="*/ 6908 w 10000"/>
              <a:gd name="connsiteY21" fmla="*/ 0 h 9383"/>
              <a:gd name="connsiteX22" fmla="*/ 9614 w 10000"/>
              <a:gd name="connsiteY22" fmla="*/ 613 h 9383"/>
              <a:gd name="connsiteX23" fmla="*/ 9614 w 10000"/>
              <a:gd name="connsiteY23" fmla="*/ 1639 h 9383"/>
              <a:gd name="connsiteX24" fmla="*/ 10000 w 10000"/>
              <a:gd name="connsiteY24" fmla="*/ 2844 h 9383"/>
              <a:gd name="connsiteX25" fmla="*/ 10000 w 10000"/>
              <a:gd name="connsiteY25" fmla="*/ 3870 h 9383"/>
              <a:gd name="connsiteX26" fmla="*/ 10000 w 10000"/>
              <a:gd name="connsiteY26" fmla="*/ 4690 h 9383"/>
              <a:gd name="connsiteX27" fmla="*/ 9614 w 10000"/>
              <a:gd name="connsiteY27" fmla="*/ 5510 h 9383"/>
              <a:gd name="connsiteX28" fmla="*/ 9614 w 10000"/>
              <a:gd name="connsiteY28" fmla="*/ 6127 h 9383"/>
              <a:gd name="connsiteX29" fmla="*/ 9227 w 10000"/>
              <a:gd name="connsiteY29" fmla="*/ 6741 h 9383"/>
              <a:gd name="connsiteX30" fmla="*/ 8841 w 10000"/>
              <a:gd name="connsiteY30" fmla="*/ 7333 h 9383"/>
              <a:gd name="connsiteX31" fmla="*/ 8841 w 10000"/>
              <a:gd name="connsiteY31" fmla="*/ 7743 h 9383"/>
              <a:gd name="connsiteX32" fmla="*/ 8454 w 10000"/>
              <a:gd name="connsiteY32" fmla="*/ 8151 h 9383"/>
              <a:gd name="connsiteX33" fmla="*/ 7681 w 10000"/>
              <a:gd name="connsiteY33" fmla="*/ 8563 h 9383"/>
              <a:gd name="connsiteX34" fmla="*/ 7295 w 10000"/>
              <a:gd name="connsiteY34" fmla="*/ 8768 h 9383"/>
              <a:gd name="connsiteX35" fmla="*/ 6522 w 10000"/>
              <a:gd name="connsiteY35" fmla="*/ 9178 h 9383"/>
              <a:gd name="connsiteX36" fmla="*/ 5749 w 10000"/>
              <a:gd name="connsiteY36" fmla="*/ 9383 h 9383"/>
              <a:gd name="connsiteX37" fmla="*/ 5362 w 10000"/>
              <a:gd name="connsiteY37" fmla="*/ 9383 h 9383"/>
              <a:gd name="connsiteX38" fmla="*/ 4976 w 10000"/>
              <a:gd name="connsiteY38" fmla="*/ 9178 h 9383"/>
              <a:gd name="connsiteX39" fmla="*/ 4976 w 10000"/>
              <a:gd name="connsiteY39" fmla="*/ 8973 h 9383"/>
              <a:gd name="connsiteX40" fmla="*/ 4976 w 10000"/>
              <a:gd name="connsiteY40" fmla="*/ 8768 h 9383"/>
              <a:gd name="connsiteX41" fmla="*/ 4589 w 10000"/>
              <a:gd name="connsiteY41" fmla="*/ 8357 h 9383"/>
              <a:gd name="connsiteX42" fmla="*/ 4203 w 10000"/>
              <a:gd name="connsiteY42" fmla="*/ 7949 h 9383"/>
              <a:gd name="connsiteX43" fmla="*/ 3430 w 10000"/>
              <a:gd name="connsiteY43" fmla="*/ 7333 h 9383"/>
              <a:gd name="connsiteX44" fmla="*/ 2271 w 10000"/>
              <a:gd name="connsiteY44" fmla="*/ 6950 h 9383"/>
              <a:gd name="connsiteX45" fmla="*/ 2271 w 10000"/>
              <a:gd name="connsiteY45" fmla="*/ 6950 h 9383"/>
              <a:gd name="connsiteX0" fmla="*/ 2271 w 10000"/>
              <a:gd name="connsiteY0" fmla="*/ 7407 h 10000"/>
              <a:gd name="connsiteX1" fmla="*/ 1159 w 10000"/>
              <a:gd name="connsiteY1" fmla="*/ 6967 h 10000"/>
              <a:gd name="connsiteX2" fmla="*/ 386 w 10000"/>
              <a:gd name="connsiteY2" fmla="*/ 6748 h 10000"/>
              <a:gd name="connsiteX3" fmla="*/ 386 w 10000"/>
              <a:gd name="connsiteY3" fmla="*/ 6530 h 10000"/>
              <a:gd name="connsiteX4" fmla="*/ 0 w 10000"/>
              <a:gd name="connsiteY4" fmla="*/ 6312 h 10000"/>
              <a:gd name="connsiteX5" fmla="*/ 386 w 10000"/>
              <a:gd name="connsiteY5" fmla="*/ 6312 h 10000"/>
              <a:gd name="connsiteX6" fmla="*/ 773 w 10000"/>
              <a:gd name="connsiteY6" fmla="*/ 6312 h 10000"/>
              <a:gd name="connsiteX7" fmla="*/ 1932 w 10000"/>
              <a:gd name="connsiteY7" fmla="*/ 6530 h 10000"/>
              <a:gd name="connsiteX8" fmla="*/ 3043 w 10000"/>
              <a:gd name="connsiteY8" fmla="*/ 6530 h 10000"/>
              <a:gd name="connsiteX9" fmla="*/ 4203 w 10000"/>
              <a:gd name="connsiteY9" fmla="*/ 6748 h 10000"/>
              <a:gd name="connsiteX10" fmla="*/ 4976 w 10000"/>
              <a:gd name="connsiteY10" fmla="*/ 6967 h 10000"/>
              <a:gd name="connsiteX11" fmla="*/ 5749 w 10000"/>
              <a:gd name="connsiteY11" fmla="*/ 6967 h 10000"/>
              <a:gd name="connsiteX12" fmla="*/ 6135 w 10000"/>
              <a:gd name="connsiteY12" fmla="*/ 6967 h 10000"/>
              <a:gd name="connsiteX13" fmla="*/ 6522 w 10000"/>
              <a:gd name="connsiteY13" fmla="*/ 6748 h 10000"/>
              <a:gd name="connsiteX14" fmla="*/ 6522 w 10000"/>
              <a:gd name="connsiteY14" fmla="*/ 6312 h 10000"/>
              <a:gd name="connsiteX15" fmla="*/ 6908 w 10000"/>
              <a:gd name="connsiteY15" fmla="*/ 5654 h 10000"/>
              <a:gd name="connsiteX16" fmla="*/ 6908 w 10000"/>
              <a:gd name="connsiteY16" fmla="*/ 4998 h 10000"/>
              <a:gd name="connsiteX17" fmla="*/ 7295 w 10000"/>
              <a:gd name="connsiteY17" fmla="*/ 4124 h 10000"/>
              <a:gd name="connsiteX18" fmla="*/ 7295 w 10000"/>
              <a:gd name="connsiteY18" fmla="*/ 3031 h 10000"/>
              <a:gd name="connsiteX19" fmla="*/ 7295 w 10000"/>
              <a:gd name="connsiteY19" fmla="*/ 1747 h 10000"/>
              <a:gd name="connsiteX20" fmla="*/ 6908 w 10000"/>
              <a:gd name="connsiteY20" fmla="*/ 653 h 10000"/>
              <a:gd name="connsiteX21" fmla="*/ 6908 w 10000"/>
              <a:gd name="connsiteY21" fmla="*/ 0 h 10000"/>
              <a:gd name="connsiteX22" fmla="*/ 9614 w 10000"/>
              <a:gd name="connsiteY22" fmla="*/ 1747 h 10000"/>
              <a:gd name="connsiteX23" fmla="*/ 10000 w 10000"/>
              <a:gd name="connsiteY23" fmla="*/ 3031 h 10000"/>
              <a:gd name="connsiteX24" fmla="*/ 10000 w 10000"/>
              <a:gd name="connsiteY24" fmla="*/ 4124 h 10000"/>
              <a:gd name="connsiteX25" fmla="*/ 10000 w 10000"/>
              <a:gd name="connsiteY25" fmla="*/ 4998 h 10000"/>
              <a:gd name="connsiteX26" fmla="*/ 9614 w 10000"/>
              <a:gd name="connsiteY26" fmla="*/ 5872 h 10000"/>
              <a:gd name="connsiteX27" fmla="*/ 9614 w 10000"/>
              <a:gd name="connsiteY27" fmla="*/ 6530 h 10000"/>
              <a:gd name="connsiteX28" fmla="*/ 9227 w 10000"/>
              <a:gd name="connsiteY28" fmla="*/ 7184 h 10000"/>
              <a:gd name="connsiteX29" fmla="*/ 8841 w 10000"/>
              <a:gd name="connsiteY29" fmla="*/ 7815 h 10000"/>
              <a:gd name="connsiteX30" fmla="*/ 8841 w 10000"/>
              <a:gd name="connsiteY30" fmla="*/ 8252 h 10000"/>
              <a:gd name="connsiteX31" fmla="*/ 8454 w 10000"/>
              <a:gd name="connsiteY31" fmla="*/ 8687 h 10000"/>
              <a:gd name="connsiteX32" fmla="*/ 7681 w 10000"/>
              <a:gd name="connsiteY32" fmla="*/ 9126 h 10000"/>
              <a:gd name="connsiteX33" fmla="*/ 7295 w 10000"/>
              <a:gd name="connsiteY33" fmla="*/ 9345 h 10000"/>
              <a:gd name="connsiteX34" fmla="*/ 6522 w 10000"/>
              <a:gd name="connsiteY34" fmla="*/ 9782 h 10000"/>
              <a:gd name="connsiteX35" fmla="*/ 5749 w 10000"/>
              <a:gd name="connsiteY35" fmla="*/ 10000 h 10000"/>
              <a:gd name="connsiteX36" fmla="*/ 5362 w 10000"/>
              <a:gd name="connsiteY36" fmla="*/ 10000 h 10000"/>
              <a:gd name="connsiteX37" fmla="*/ 4976 w 10000"/>
              <a:gd name="connsiteY37" fmla="*/ 9782 h 10000"/>
              <a:gd name="connsiteX38" fmla="*/ 4976 w 10000"/>
              <a:gd name="connsiteY38" fmla="*/ 9563 h 10000"/>
              <a:gd name="connsiteX39" fmla="*/ 4976 w 10000"/>
              <a:gd name="connsiteY39" fmla="*/ 9345 h 10000"/>
              <a:gd name="connsiteX40" fmla="*/ 4589 w 10000"/>
              <a:gd name="connsiteY40" fmla="*/ 8907 h 10000"/>
              <a:gd name="connsiteX41" fmla="*/ 4203 w 10000"/>
              <a:gd name="connsiteY41" fmla="*/ 8472 h 10000"/>
              <a:gd name="connsiteX42" fmla="*/ 3430 w 10000"/>
              <a:gd name="connsiteY42" fmla="*/ 7815 h 10000"/>
              <a:gd name="connsiteX43" fmla="*/ 2271 w 10000"/>
              <a:gd name="connsiteY43" fmla="*/ 7407 h 10000"/>
              <a:gd name="connsiteX44" fmla="*/ 2271 w 10000"/>
              <a:gd name="connsiteY44" fmla="*/ 7407 h 10000"/>
              <a:gd name="connsiteX0" fmla="*/ 2271 w 10000"/>
              <a:gd name="connsiteY0" fmla="*/ 7407 h 10000"/>
              <a:gd name="connsiteX1" fmla="*/ 1159 w 10000"/>
              <a:gd name="connsiteY1" fmla="*/ 6967 h 10000"/>
              <a:gd name="connsiteX2" fmla="*/ 386 w 10000"/>
              <a:gd name="connsiteY2" fmla="*/ 6748 h 10000"/>
              <a:gd name="connsiteX3" fmla="*/ 386 w 10000"/>
              <a:gd name="connsiteY3" fmla="*/ 6530 h 10000"/>
              <a:gd name="connsiteX4" fmla="*/ 0 w 10000"/>
              <a:gd name="connsiteY4" fmla="*/ 6312 h 10000"/>
              <a:gd name="connsiteX5" fmla="*/ 386 w 10000"/>
              <a:gd name="connsiteY5" fmla="*/ 6312 h 10000"/>
              <a:gd name="connsiteX6" fmla="*/ 773 w 10000"/>
              <a:gd name="connsiteY6" fmla="*/ 6312 h 10000"/>
              <a:gd name="connsiteX7" fmla="*/ 1932 w 10000"/>
              <a:gd name="connsiteY7" fmla="*/ 6530 h 10000"/>
              <a:gd name="connsiteX8" fmla="*/ 3043 w 10000"/>
              <a:gd name="connsiteY8" fmla="*/ 6530 h 10000"/>
              <a:gd name="connsiteX9" fmla="*/ 4203 w 10000"/>
              <a:gd name="connsiteY9" fmla="*/ 6748 h 10000"/>
              <a:gd name="connsiteX10" fmla="*/ 4976 w 10000"/>
              <a:gd name="connsiteY10" fmla="*/ 6967 h 10000"/>
              <a:gd name="connsiteX11" fmla="*/ 5749 w 10000"/>
              <a:gd name="connsiteY11" fmla="*/ 6967 h 10000"/>
              <a:gd name="connsiteX12" fmla="*/ 6135 w 10000"/>
              <a:gd name="connsiteY12" fmla="*/ 6967 h 10000"/>
              <a:gd name="connsiteX13" fmla="*/ 6522 w 10000"/>
              <a:gd name="connsiteY13" fmla="*/ 6748 h 10000"/>
              <a:gd name="connsiteX14" fmla="*/ 6522 w 10000"/>
              <a:gd name="connsiteY14" fmla="*/ 6312 h 10000"/>
              <a:gd name="connsiteX15" fmla="*/ 6908 w 10000"/>
              <a:gd name="connsiteY15" fmla="*/ 5654 h 10000"/>
              <a:gd name="connsiteX16" fmla="*/ 6908 w 10000"/>
              <a:gd name="connsiteY16" fmla="*/ 4998 h 10000"/>
              <a:gd name="connsiteX17" fmla="*/ 7295 w 10000"/>
              <a:gd name="connsiteY17" fmla="*/ 4124 h 10000"/>
              <a:gd name="connsiteX18" fmla="*/ 7295 w 10000"/>
              <a:gd name="connsiteY18" fmla="*/ 3031 h 10000"/>
              <a:gd name="connsiteX19" fmla="*/ 7295 w 10000"/>
              <a:gd name="connsiteY19" fmla="*/ 1747 h 10000"/>
              <a:gd name="connsiteX20" fmla="*/ 6908 w 10000"/>
              <a:gd name="connsiteY20" fmla="*/ 653 h 10000"/>
              <a:gd name="connsiteX21" fmla="*/ 6908 w 10000"/>
              <a:gd name="connsiteY21" fmla="*/ 0 h 10000"/>
              <a:gd name="connsiteX22" fmla="*/ 10000 w 10000"/>
              <a:gd name="connsiteY22" fmla="*/ 3031 h 10000"/>
              <a:gd name="connsiteX23" fmla="*/ 10000 w 10000"/>
              <a:gd name="connsiteY23" fmla="*/ 4124 h 10000"/>
              <a:gd name="connsiteX24" fmla="*/ 10000 w 10000"/>
              <a:gd name="connsiteY24" fmla="*/ 4998 h 10000"/>
              <a:gd name="connsiteX25" fmla="*/ 9614 w 10000"/>
              <a:gd name="connsiteY25" fmla="*/ 5872 h 10000"/>
              <a:gd name="connsiteX26" fmla="*/ 9614 w 10000"/>
              <a:gd name="connsiteY26" fmla="*/ 6530 h 10000"/>
              <a:gd name="connsiteX27" fmla="*/ 9227 w 10000"/>
              <a:gd name="connsiteY27" fmla="*/ 7184 h 10000"/>
              <a:gd name="connsiteX28" fmla="*/ 8841 w 10000"/>
              <a:gd name="connsiteY28" fmla="*/ 7815 h 10000"/>
              <a:gd name="connsiteX29" fmla="*/ 8841 w 10000"/>
              <a:gd name="connsiteY29" fmla="*/ 8252 h 10000"/>
              <a:gd name="connsiteX30" fmla="*/ 8454 w 10000"/>
              <a:gd name="connsiteY30" fmla="*/ 8687 h 10000"/>
              <a:gd name="connsiteX31" fmla="*/ 7681 w 10000"/>
              <a:gd name="connsiteY31" fmla="*/ 9126 h 10000"/>
              <a:gd name="connsiteX32" fmla="*/ 7295 w 10000"/>
              <a:gd name="connsiteY32" fmla="*/ 9345 h 10000"/>
              <a:gd name="connsiteX33" fmla="*/ 6522 w 10000"/>
              <a:gd name="connsiteY33" fmla="*/ 9782 h 10000"/>
              <a:gd name="connsiteX34" fmla="*/ 5749 w 10000"/>
              <a:gd name="connsiteY34" fmla="*/ 10000 h 10000"/>
              <a:gd name="connsiteX35" fmla="*/ 5362 w 10000"/>
              <a:gd name="connsiteY35" fmla="*/ 10000 h 10000"/>
              <a:gd name="connsiteX36" fmla="*/ 4976 w 10000"/>
              <a:gd name="connsiteY36" fmla="*/ 9782 h 10000"/>
              <a:gd name="connsiteX37" fmla="*/ 4976 w 10000"/>
              <a:gd name="connsiteY37" fmla="*/ 9563 h 10000"/>
              <a:gd name="connsiteX38" fmla="*/ 4976 w 10000"/>
              <a:gd name="connsiteY38" fmla="*/ 9345 h 10000"/>
              <a:gd name="connsiteX39" fmla="*/ 4589 w 10000"/>
              <a:gd name="connsiteY39" fmla="*/ 8907 h 10000"/>
              <a:gd name="connsiteX40" fmla="*/ 4203 w 10000"/>
              <a:gd name="connsiteY40" fmla="*/ 8472 h 10000"/>
              <a:gd name="connsiteX41" fmla="*/ 3430 w 10000"/>
              <a:gd name="connsiteY41" fmla="*/ 7815 h 10000"/>
              <a:gd name="connsiteX42" fmla="*/ 2271 w 10000"/>
              <a:gd name="connsiteY42" fmla="*/ 7407 h 10000"/>
              <a:gd name="connsiteX43" fmla="*/ 2271 w 10000"/>
              <a:gd name="connsiteY43" fmla="*/ 7407 h 10000"/>
              <a:gd name="connsiteX0" fmla="*/ 2271 w 10000"/>
              <a:gd name="connsiteY0" fmla="*/ 7407 h 10000"/>
              <a:gd name="connsiteX1" fmla="*/ 1159 w 10000"/>
              <a:gd name="connsiteY1" fmla="*/ 6967 h 10000"/>
              <a:gd name="connsiteX2" fmla="*/ 386 w 10000"/>
              <a:gd name="connsiteY2" fmla="*/ 6748 h 10000"/>
              <a:gd name="connsiteX3" fmla="*/ 386 w 10000"/>
              <a:gd name="connsiteY3" fmla="*/ 6530 h 10000"/>
              <a:gd name="connsiteX4" fmla="*/ 0 w 10000"/>
              <a:gd name="connsiteY4" fmla="*/ 6312 h 10000"/>
              <a:gd name="connsiteX5" fmla="*/ 386 w 10000"/>
              <a:gd name="connsiteY5" fmla="*/ 6312 h 10000"/>
              <a:gd name="connsiteX6" fmla="*/ 773 w 10000"/>
              <a:gd name="connsiteY6" fmla="*/ 6312 h 10000"/>
              <a:gd name="connsiteX7" fmla="*/ 1932 w 10000"/>
              <a:gd name="connsiteY7" fmla="*/ 6530 h 10000"/>
              <a:gd name="connsiteX8" fmla="*/ 3043 w 10000"/>
              <a:gd name="connsiteY8" fmla="*/ 6530 h 10000"/>
              <a:gd name="connsiteX9" fmla="*/ 4203 w 10000"/>
              <a:gd name="connsiteY9" fmla="*/ 6748 h 10000"/>
              <a:gd name="connsiteX10" fmla="*/ 4976 w 10000"/>
              <a:gd name="connsiteY10" fmla="*/ 6967 h 10000"/>
              <a:gd name="connsiteX11" fmla="*/ 5749 w 10000"/>
              <a:gd name="connsiteY11" fmla="*/ 6967 h 10000"/>
              <a:gd name="connsiteX12" fmla="*/ 6135 w 10000"/>
              <a:gd name="connsiteY12" fmla="*/ 6967 h 10000"/>
              <a:gd name="connsiteX13" fmla="*/ 6522 w 10000"/>
              <a:gd name="connsiteY13" fmla="*/ 6748 h 10000"/>
              <a:gd name="connsiteX14" fmla="*/ 6522 w 10000"/>
              <a:gd name="connsiteY14" fmla="*/ 6312 h 10000"/>
              <a:gd name="connsiteX15" fmla="*/ 6908 w 10000"/>
              <a:gd name="connsiteY15" fmla="*/ 5654 h 10000"/>
              <a:gd name="connsiteX16" fmla="*/ 6908 w 10000"/>
              <a:gd name="connsiteY16" fmla="*/ 4998 h 10000"/>
              <a:gd name="connsiteX17" fmla="*/ 7295 w 10000"/>
              <a:gd name="connsiteY17" fmla="*/ 4124 h 10000"/>
              <a:gd name="connsiteX18" fmla="*/ 7295 w 10000"/>
              <a:gd name="connsiteY18" fmla="*/ 3031 h 10000"/>
              <a:gd name="connsiteX19" fmla="*/ 7295 w 10000"/>
              <a:gd name="connsiteY19" fmla="*/ 1747 h 10000"/>
              <a:gd name="connsiteX20" fmla="*/ 6908 w 10000"/>
              <a:gd name="connsiteY20" fmla="*/ 0 h 10000"/>
              <a:gd name="connsiteX21" fmla="*/ 10000 w 10000"/>
              <a:gd name="connsiteY21" fmla="*/ 3031 h 10000"/>
              <a:gd name="connsiteX22" fmla="*/ 10000 w 10000"/>
              <a:gd name="connsiteY22" fmla="*/ 4124 h 10000"/>
              <a:gd name="connsiteX23" fmla="*/ 10000 w 10000"/>
              <a:gd name="connsiteY23" fmla="*/ 4998 h 10000"/>
              <a:gd name="connsiteX24" fmla="*/ 9614 w 10000"/>
              <a:gd name="connsiteY24" fmla="*/ 5872 h 10000"/>
              <a:gd name="connsiteX25" fmla="*/ 9614 w 10000"/>
              <a:gd name="connsiteY25" fmla="*/ 6530 h 10000"/>
              <a:gd name="connsiteX26" fmla="*/ 9227 w 10000"/>
              <a:gd name="connsiteY26" fmla="*/ 7184 h 10000"/>
              <a:gd name="connsiteX27" fmla="*/ 8841 w 10000"/>
              <a:gd name="connsiteY27" fmla="*/ 7815 h 10000"/>
              <a:gd name="connsiteX28" fmla="*/ 8841 w 10000"/>
              <a:gd name="connsiteY28" fmla="*/ 8252 h 10000"/>
              <a:gd name="connsiteX29" fmla="*/ 8454 w 10000"/>
              <a:gd name="connsiteY29" fmla="*/ 8687 h 10000"/>
              <a:gd name="connsiteX30" fmla="*/ 7681 w 10000"/>
              <a:gd name="connsiteY30" fmla="*/ 9126 h 10000"/>
              <a:gd name="connsiteX31" fmla="*/ 7295 w 10000"/>
              <a:gd name="connsiteY31" fmla="*/ 9345 h 10000"/>
              <a:gd name="connsiteX32" fmla="*/ 6522 w 10000"/>
              <a:gd name="connsiteY32" fmla="*/ 9782 h 10000"/>
              <a:gd name="connsiteX33" fmla="*/ 5749 w 10000"/>
              <a:gd name="connsiteY33" fmla="*/ 10000 h 10000"/>
              <a:gd name="connsiteX34" fmla="*/ 5362 w 10000"/>
              <a:gd name="connsiteY34" fmla="*/ 10000 h 10000"/>
              <a:gd name="connsiteX35" fmla="*/ 4976 w 10000"/>
              <a:gd name="connsiteY35" fmla="*/ 9782 h 10000"/>
              <a:gd name="connsiteX36" fmla="*/ 4976 w 10000"/>
              <a:gd name="connsiteY36" fmla="*/ 9563 h 10000"/>
              <a:gd name="connsiteX37" fmla="*/ 4976 w 10000"/>
              <a:gd name="connsiteY37" fmla="*/ 9345 h 10000"/>
              <a:gd name="connsiteX38" fmla="*/ 4589 w 10000"/>
              <a:gd name="connsiteY38" fmla="*/ 8907 h 10000"/>
              <a:gd name="connsiteX39" fmla="*/ 4203 w 10000"/>
              <a:gd name="connsiteY39" fmla="*/ 8472 h 10000"/>
              <a:gd name="connsiteX40" fmla="*/ 3430 w 10000"/>
              <a:gd name="connsiteY40" fmla="*/ 7815 h 10000"/>
              <a:gd name="connsiteX41" fmla="*/ 2271 w 10000"/>
              <a:gd name="connsiteY41" fmla="*/ 7407 h 10000"/>
              <a:gd name="connsiteX42" fmla="*/ 2271 w 10000"/>
              <a:gd name="connsiteY42" fmla="*/ 7407 h 10000"/>
              <a:gd name="connsiteX0" fmla="*/ 2271 w 10000"/>
              <a:gd name="connsiteY0" fmla="*/ 5660 h 8253"/>
              <a:gd name="connsiteX1" fmla="*/ 1159 w 10000"/>
              <a:gd name="connsiteY1" fmla="*/ 5220 h 8253"/>
              <a:gd name="connsiteX2" fmla="*/ 386 w 10000"/>
              <a:gd name="connsiteY2" fmla="*/ 5001 h 8253"/>
              <a:gd name="connsiteX3" fmla="*/ 386 w 10000"/>
              <a:gd name="connsiteY3" fmla="*/ 4783 h 8253"/>
              <a:gd name="connsiteX4" fmla="*/ 0 w 10000"/>
              <a:gd name="connsiteY4" fmla="*/ 4565 h 8253"/>
              <a:gd name="connsiteX5" fmla="*/ 386 w 10000"/>
              <a:gd name="connsiteY5" fmla="*/ 4565 h 8253"/>
              <a:gd name="connsiteX6" fmla="*/ 773 w 10000"/>
              <a:gd name="connsiteY6" fmla="*/ 4565 h 8253"/>
              <a:gd name="connsiteX7" fmla="*/ 1932 w 10000"/>
              <a:gd name="connsiteY7" fmla="*/ 4783 h 8253"/>
              <a:gd name="connsiteX8" fmla="*/ 3043 w 10000"/>
              <a:gd name="connsiteY8" fmla="*/ 4783 h 8253"/>
              <a:gd name="connsiteX9" fmla="*/ 4203 w 10000"/>
              <a:gd name="connsiteY9" fmla="*/ 5001 h 8253"/>
              <a:gd name="connsiteX10" fmla="*/ 4976 w 10000"/>
              <a:gd name="connsiteY10" fmla="*/ 5220 h 8253"/>
              <a:gd name="connsiteX11" fmla="*/ 5749 w 10000"/>
              <a:gd name="connsiteY11" fmla="*/ 5220 h 8253"/>
              <a:gd name="connsiteX12" fmla="*/ 6135 w 10000"/>
              <a:gd name="connsiteY12" fmla="*/ 5220 h 8253"/>
              <a:gd name="connsiteX13" fmla="*/ 6522 w 10000"/>
              <a:gd name="connsiteY13" fmla="*/ 5001 h 8253"/>
              <a:gd name="connsiteX14" fmla="*/ 6522 w 10000"/>
              <a:gd name="connsiteY14" fmla="*/ 4565 h 8253"/>
              <a:gd name="connsiteX15" fmla="*/ 6908 w 10000"/>
              <a:gd name="connsiteY15" fmla="*/ 3907 h 8253"/>
              <a:gd name="connsiteX16" fmla="*/ 6908 w 10000"/>
              <a:gd name="connsiteY16" fmla="*/ 3251 h 8253"/>
              <a:gd name="connsiteX17" fmla="*/ 7295 w 10000"/>
              <a:gd name="connsiteY17" fmla="*/ 2377 h 8253"/>
              <a:gd name="connsiteX18" fmla="*/ 7295 w 10000"/>
              <a:gd name="connsiteY18" fmla="*/ 1284 h 8253"/>
              <a:gd name="connsiteX19" fmla="*/ 7295 w 10000"/>
              <a:gd name="connsiteY19" fmla="*/ 0 h 8253"/>
              <a:gd name="connsiteX20" fmla="*/ 10000 w 10000"/>
              <a:gd name="connsiteY20" fmla="*/ 1284 h 8253"/>
              <a:gd name="connsiteX21" fmla="*/ 10000 w 10000"/>
              <a:gd name="connsiteY21" fmla="*/ 2377 h 8253"/>
              <a:gd name="connsiteX22" fmla="*/ 10000 w 10000"/>
              <a:gd name="connsiteY22" fmla="*/ 3251 h 8253"/>
              <a:gd name="connsiteX23" fmla="*/ 9614 w 10000"/>
              <a:gd name="connsiteY23" fmla="*/ 4125 h 8253"/>
              <a:gd name="connsiteX24" fmla="*/ 9614 w 10000"/>
              <a:gd name="connsiteY24" fmla="*/ 4783 h 8253"/>
              <a:gd name="connsiteX25" fmla="*/ 9227 w 10000"/>
              <a:gd name="connsiteY25" fmla="*/ 5437 h 8253"/>
              <a:gd name="connsiteX26" fmla="*/ 8841 w 10000"/>
              <a:gd name="connsiteY26" fmla="*/ 6068 h 8253"/>
              <a:gd name="connsiteX27" fmla="*/ 8841 w 10000"/>
              <a:gd name="connsiteY27" fmla="*/ 6505 h 8253"/>
              <a:gd name="connsiteX28" fmla="*/ 8454 w 10000"/>
              <a:gd name="connsiteY28" fmla="*/ 6940 h 8253"/>
              <a:gd name="connsiteX29" fmla="*/ 7681 w 10000"/>
              <a:gd name="connsiteY29" fmla="*/ 7379 h 8253"/>
              <a:gd name="connsiteX30" fmla="*/ 7295 w 10000"/>
              <a:gd name="connsiteY30" fmla="*/ 7598 h 8253"/>
              <a:gd name="connsiteX31" fmla="*/ 6522 w 10000"/>
              <a:gd name="connsiteY31" fmla="*/ 8035 h 8253"/>
              <a:gd name="connsiteX32" fmla="*/ 5749 w 10000"/>
              <a:gd name="connsiteY32" fmla="*/ 8253 h 8253"/>
              <a:gd name="connsiteX33" fmla="*/ 5362 w 10000"/>
              <a:gd name="connsiteY33" fmla="*/ 8253 h 8253"/>
              <a:gd name="connsiteX34" fmla="*/ 4976 w 10000"/>
              <a:gd name="connsiteY34" fmla="*/ 8035 h 8253"/>
              <a:gd name="connsiteX35" fmla="*/ 4976 w 10000"/>
              <a:gd name="connsiteY35" fmla="*/ 7816 h 8253"/>
              <a:gd name="connsiteX36" fmla="*/ 4976 w 10000"/>
              <a:gd name="connsiteY36" fmla="*/ 7598 h 8253"/>
              <a:gd name="connsiteX37" fmla="*/ 4589 w 10000"/>
              <a:gd name="connsiteY37" fmla="*/ 7160 h 8253"/>
              <a:gd name="connsiteX38" fmla="*/ 4203 w 10000"/>
              <a:gd name="connsiteY38" fmla="*/ 6725 h 8253"/>
              <a:gd name="connsiteX39" fmla="*/ 3430 w 10000"/>
              <a:gd name="connsiteY39" fmla="*/ 6068 h 8253"/>
              <a:gd name="connsiteX40" fmla="*/ 2271 w 10000"/>
              <a:gd name="connsiteY40" fmla="*/ 5660 h 8253"/>
              <a:gd name="connsiteX41" fmla="*/ 2271 w 10000"/>
              <a:gd name="connsiteY41" fmla="*/ 5660 h 8253"/>
              <a:gd name="connsiteX0" fmla="*/ 2271 w 10000"/>
              <a:gd name="connsiteY0" fmla="*/ 5302 h 8444"/>
              <a:gd name="connsiteX1" fmla="*/ 1159 w 10000"/>
              <a:gd name="connsiteY1" fmla="*/ 4769 h 8444"/>
              <a:gd name="connsiteX2" fmla="*/ 386 w 10000"/>
              <a:gd name="connsiteY2" fmla="*/ 4504 h 8444"/>
              <a:gd name="connsiteX3" fmla="*/ 386 w 10000"/>
              <a:gd name="connsiteY3" fmla="*/ 4239 h 8444"/>
              <a:gd name="connsiteX4" fmla="*/ 0 w 10000"/>
              <a:gd name="connsiteY4" fmla="*/ 3975 h 8444"/>
              <a:gd name="connsiteX5" fmla="*/ 386 w 10000"/>
              <a:gd name="connsiteY5" fmla="*/ 3975 h 8444"/>
              <a:gd name="connsiteX6" fmla="*/ 773 w 10000"/>
              <a:gd name="connsiteY6" fmla="*/ 3975 h 8444"/>
              <a:gd name="connsiteX7" fmla="*/ 1932 w 10000"/>
              <a:gd name="connsiteY7" fmla="*/ 4239 h 8444"/>
              <a:gd name="connsiteX8" fmla="*/ 3043 w 10000"/>
              <a:gd name="connsiteY8" fmla="*/ 4239 h 8444"/>
              <a:gd name="connsiteX9" fmla="*/ 4203 w 10000"/>
              <a:gd name="connsiteY9" fmla="*/ 4504 h 8444"/>
              <a:gd name="connsiteX10" fmla="*/ 4976 w 10000"/>
              <a:gd name="connsiteY10" fmla="*/ 4769 h 8444"/>
              <a:gd name="connsiteX11" fmla="*/ 5749 w 10000"/>
              <a:gd name="connsiteY11" fmla="*/ 4769 h 8444"/>
              <a:gd name="connsiteX12" fmla="*/ 6135 w 10000"/>
              <a:gd name="connsiteY12" fmla="*/ 4769 h 8444"/>
              <a:gd name="connsiteX13" fmla="*/ 6522 w 10000"/>
              <a:gd name="connsiteY13" fmla="*/ 4504 h 8444"/>
              <a:gd name="connsiteX14" fmla="*/ 6522 w 10000"/>
              <a:gd name="connsiteY14" fmla="*/ 3975 h 8444"/>
              <a:gd name="connsiteX15" fmla="*/ 6908 w 10000"/>
              <a:gd name="connsiteY15" fmla="*/ 3178 h 8444"/>
              <a:gd name="connsiteX16" fmla="*/ 6908 w 10000"/>
              <a:gd name="connsiteY16" fmla="*/ 2383 h 8444"/>
              <a:gd name="connsiteX17" fmla="*/ 7295 w 10000"/>
              <a:gd name="connsiteY17" fmla="*/ 1324 h 8444"/>
              <a:gd name="connsiteX18" fmla="*/ 7295 w 10000"/>
              <a:gd name="connsiteY18" fmla="*/ 0 h 8444"/>
              <a:gd name="connsiteX19" fmla="*/ 10000 w 10000"/>
              <a:gd name="connsiteY19" fmla="*/ 0 h 8444"/>
              <a:gd name="connsiteX20" fmla="*/ 10000 w 10000"/>
              <a:gd name="connsiteY20" fmla="*/ 1324 h 8444"/>
              <a:gd name="connsiteX21" fmla="*/ 10000 w 10000"/>
              <a:gd name="connsiteY21" fmla="*/ 2383 h 8444"/>
              <a:gd name="connsiteX22" fmla="*/ 9614 w 10000"/>
              <a:gd name="connsiteY22" fmla="*/ 3442 h 8444"/>
              <a:gd name="connsiteX23" fmla="*/ 9614 w 10000"/>
              <a:gd name="connsiteY23" fmla="*/ 4239 h 8444"/>
              <a:gd name="connsiteX24" fmla="*/ 9227 w 10000"/>
              <a:gd name="connsiteY24" fmla="*/ 5032 h 8444"/>
              <a:gd name="connsiteX25" fmla="*/ 8841 w 10000"/>
              <a:gd name="connsiteY25" fmla="*/ 5796 h 8444"/>
              <a:gd name="connsiteX26" fmla="*/ 8841 w 10000"/>
              <a:gd name="connsiteY26" fmla="*/ 6326 h 8444"/>
              <a:gd name="connsiteX27" fmla="*/ 8454 w 10000"/>
              <a:gd name="connsiteY27" fmla="*/ 6853 h 8444"/>
              <a:gd name="connsiteX28" fmla="*/ 7681 w 10000"/>
              <a:gd name="connsiteY28" fmla="*/ 7385 h 8444"/>
              <a:gd name="connsiteX29" fmla="*/ 7295 w 10000"/>
              <a:gd name="connsiteY29" fmla="*/ 7650 h 8444"/>
              <a:gd name="connsiteX30" fmla="*/ 6522 w 10000"/>
              <a:gd name="connsiteY30" fmla="*/ 8180 h 8444"/>
              <a:gd name="connsiteX31" fmla="*/ 5749 w 10000"/>
              <a:gd name="connsiteY31" fmla="*/ 8444 h 8444"/>
              <a:gd name="connsiteX32" fmla="*/ 5362 w 10000"/>
              <a:gd name="connsiteY32" fmla="*/ 8444 h 8444"/>
              <a:gd name="connsiteX33" fmla="*/ 4976 w 10000"/>
              <a:gd name="connsiteY33" fmla="*/ 8180 h 8444"/>
              <a:gd name="connsiteX34" fmla="*/ 4976 w 10000"/>
              <a:gd name="connsiteY34" fmla="*/ 7914 h 8444"/>
              <a:gd name="connsiteX35" fmla="*/ 4976 w 10000"/>
              <a:gd name="connsiteY35" fmla="*/ 7650 h 8444"/>
              <a:gd name="connsiteX36" fmla="*/ 4589 w 10000"/>
              <a:gd name="connsiteY36" fmla="*/ 7120 h 8444"/>
              <a:gd name="connsiteX37" fmla="*/ 4203 w 10000"/>
              <a:gd name="connsiteY37" fmla="*/ 6593 h 8444"/>
              <a:gd name="connsiteX38" fmla="*/ 3430 w 10000"/>
              <a:gd name="connsiteY38" fmla="*/ 5796 h 8444"/>
              <a:gd name="connsiteX39" fmla="*/ 2271 w 10000"/>
              <a:gd name="connsiteY39" fmla="*/ 5302 h 8444"/>
              <a:gd name="connsiteX40" fmla="*/ 2271 w 10000"/>
              <a:gd name="connsiteY40" fmla="*/ 5302 h 8444"/>
              <a:gd name="connsiteX0" fmla="*/ 2271 w 10000"/>
              <a:gd name="connsiteY0" fmla="*/ 6279 h 10000"/>
              <a:gd name="connsiteX1" fmla="*/ 1159 w 10000"/>
              <a:gd name="connsiteY1" fmla="*/ 5648 h 10000"/>
              <a:gd name="connsiteX2" fmla="*/ 386 w 10000"/>
              <a:gd name="connsiteY2" fmla="*/ 5334 h 10000"/>
              <a:gd name="connsiteX3" fmla="*/ 386 w 10000"/>
              <a:gd name="connsiteY3" fmla="*/ 5020 h 10000"/>
              <a:gd name="connsiteX4" fmla="*/ 0 w 10000"/>
              <a:gd name="connsiteY4" fmla="*/ 4707 h 10000"/>
              <a:gd name="connsiteX5" fmla="*/ 386 w 10000"/>
              <a:gd name="connsiteY5" fmla="*/ 4707 h 10000"/>
              <a:gd name="connsiteX6" fmla="*/ 773 w 10000"/>
              <a:gd name="connsiteY6" fmla="*/ 4707 h 10000"/>
              <a:gd name="connsiteX7" fmla="*/ 1932 w 10000"/>
              <a:gd name="connsiteY7" fmla="*/ 5020 h 10000"/>
              <a:gd name="connsiteX8" fmla="*/ 3043 w 10000"/>
              <a:gd name="connsiteY8" fmla="*/ 5020 h 10000"/>
              <a:gd name="connsiteX9" fmla="*/ 4203 w 10000"/>
              <a:gd name="connsiteY9" fmla="*/ 5334 h 10000"/>
              <a:gd name="connsiteX10" fmla="*/ 4976 w 10000"/>
              <a:gd name="connsiteY10" fmla="*/ 5648 h 10000"/>
              <a:gd name="connsiteX11" fmla="*/ 5749 w 10000"/>
              <a:gd name="connsiteY11" fmla="*/ 5648 h 10000"/>
              <a:gd name="connsiteX12" fmla="*/ 6135 w 10000"/>
              <a:gd name="connsiteY12" fmla="*/ 5648 h 10000"/>
              <a:gd name="connsiteX13" fmla="*/ 6522 w 10000"/>
              <a:gd name="connsiteY13" fmla="*/ 5334 h 10000"/>
              <a:gd name="connsiteX14" fmla="*/ 6522 w 10000"/>
              <a:gd name="connsiteY14" fmla="*/ 4707 h 10000"/>
              <a:gd name="connsiteX15" fmla="*/ 6908 w 10000"/>
              <a:gd name="connsiteY15" fmla="*/ 3764 h 10000"/>
              <a:gd name="connsiteX16" fmla="*/ 6908 w 10000"/>
              <a:gd name="connsiteY16" fmla="*/ 2822 h 10000"/>
              <a:gd name="connsiteX17" fmla="*/ 7295 w 10000"/>
              <a:gd name="connsiteY17" fmla="*/ 1568 h 10000"/>
              <a:gd name="connsiteX18" fmla="*/ 10000 w 10000"/>
              <a:gd name="connsiteY18" fmla="*/ 0 h 10000"/>
              <a:gd name="connsiteX19" fmla="*/ 10000 w 10000"/>
              <a:gd name="connsiteY19" fmla="*/ 1568 h 10000"/>
              <a:gd name="connsiteX20" fmla="*/ 10000 w 10000"/>
              <a:gd name="connsiteY20" fmla="*/ 2822 h 10000"/>
              <a:gd name="connsiteX21" fmla="*/ 9614 w 10000"/>
              <a:gd name="connsiteY21" fmla="*/ 4076 h 10000"/>
              <a:gd name="connsiteX22" fmla="*/ 9614 w 10000"/>
              <a:gd name="connsiteY22" fmla="*/ 5020 h 10000"/>
              <a:gd name="connsiteX23" fmla="*/ 9227 w 10000"/>
              <a:gd name="connsiteY23" fmla="*/ 5959 h 10000"/>
              <a:gd name="connsiteX24" fmla="*/ 8841 w 10000"/>
              <a:gd name="connsiteY24" fmla="*/ 6864 h 10000"/>
              <a:gd name="connsiteX25" fmla="*/ 8841 w 10000"/>
              <a:gd name="connsiteY25" fmla="*/ 7492 h 10000"/>
              <a:gd name="connsiteX26" fmla="*/ 8454 w 10000"/>
              <a:gd name="connsiteY26" fmla="*/ 8116 h 10000"/>
              <a:gd name="connsiteX27" fmla="*/ 7681 w 10000"/>
              <a:gd name="connsiteY27" fmla="*/ 8746 h 10000"/>
              <a:gd name="connsiteX28" fmla="*/ 7295 w 10000"/>
              <a:gd name="connsiteY28" fmla="*/ 9060 h 10000"/>
              <a:gd name="connsiteX29" fmla="*/ 6522 w 10000"/>
              <a:gd name="connsiteY29" fmla="*/ 9687 h 10000"/>
              <a:gd name="connsiteX30" fmla="*/ 5749 w 10000"/>
              <a:gd name="connsiteY30" fmla="*/ 10000 h 10000"/>
              <a:gd name="connsiteX31" fmla="*/ 5362 w 10000"/>
              <a:gd name="connsiteY31" fmla="*/ 10000 h 10000"/>
              <a:gd name="connsiteX32" fmla="*/ 4976 w 10000"/>
              <a:gd name="connsiteY32" fmla="*/ 9687 h 10000"/>
              <a:gd name="connsiteX33" fmla="*/ 4976 w 10000"/>
              <a:gd name="connsiteY33" fmla="*/ 9372 h 10000"/>
              <a:gd name="connsiteX34" fmla="*/ 4976 w 10000"/>
              <a:gd name="connsiteY34" fmla="*/ 9060 h 10000"/>
              <a:gd name="connsiteX35" fmla="*/ 4589 w 10000"/>
              <a:gd name="connsiteY35" fmla="*/ 8432 h 10000"/>
              <a:gd name="connsiteX36" fmla="*/ 4203 w 10000"/>
              <a:gd name="connsiteY36" fmla="*/ 7808 h 10000"/>
              <a:gd name="connsiteX37" fmla="*/ 3430 w 10000"/>
              <a:gd name="connsiteY37" fmla="*/ 6864 h 10000"/>
              <a:gd name="connsiteX38" fmla="*/ 2271 w 10000"/>
              <a:gd name="connsiteY38" fmla="*/ 6279 h 10000"/>
              <a:gd name="connsiteX39" fmla="*/ 2271 w 10000"/>
              <a:gd name="connsiteY39" fmla="*/ 6279 h 10000"/>
              <a:gd name="connsiteX0" fmla="*/ 2271 w 10000"/>
              <a:gd name="connsiteY0" fmla="*/ 4711 h 8432"/>
              <a:gd name="connsiteX1" fmla="*/ 1159 w 10000"/>
              <a:gd name="connsiteY1" fmla="*/ 4080 h 8432"/>
              <a:gd name="connsiteX2" fmla="*/ 386 w 10000"/>
              <a:gd name="connsiteY2" fmla="*/ 3766 h 8432"/>
              <a:gd name="connsiteX3" fmla="*/ 386 w 10000"/>
              <a:gd name="connsiteY3" fmla="*/ 3452 h 8432"/>
              <a:gd name="connsiteX4" fmla="*/ 0 w 10000"/>
              <a:gd name="connsiteY4" fmla="*/ 3139 h 8432"/>
              <a:gd name="connsiteX5" fmla="*/ 386 w 10000"/>
              <a:gd name="connsiteY5" fmla="*/ 3139 h 8432"/>
              <a:gd name="connsiteX6" fmla="*/ 773 w 10000"/>
              <a:gd name="connsiteY6" fmla="*/ 3139 h 8432"/>
              <a:gd name="connsiteX7" fmla="*/ 1932 w 10000"/>
              <a:gd name="connsiteY7" fmla="*/ 3452 h 8432"/>
              <a:gd name="connsiteX8" fmla="*/ 3043 w 10000"/>
              <a:gd name="connsiteY8" fmla="*/ 3452 h 8432"/>
              <a:gd name="connsiteX9" fmla="*/ 4203 w 10000"/>
              <a:gd name="connsiteY9" fmla="*/ 3766 h 8432"/>
              <a:gd name="connsiteX10" fmla="*/ 4976 w 10000"/>
              <a:gd name="connsiteY10" fmla="*/ 4080 h 8432"/>
              <a:gd name="connsiteX11" fmla="*/ 5749 w 10000"/>
              <a:gd name="connsiteY11" fmla="*/ 4080 h 8432"/>
              <a:gd name="connsiteX12" fmla="*/ 6135 w 10000"/>
              <a:gd name="connsiteY12" fmla="*/ 4080 h 8432"/>
              <a:gd name="connsiteX13" fmla="*/ 6522 w 10000"/>
              <a:gd name="connsiteY13" fmla="*/ 3766 h 8432"/>
              <a:gd name="connsiteX14" fmla="*/ 6522 w 10000"/>
              <a:gd name="connsiteY14" fmla="*/ 3139 h 8432"/>
              <a:gd name="connsiteX15" fmla="*/ 6908 w 10000"/>
              <a:gd name="connsiteY15" fmla="*/ 2196 h 8432"/>
              <a:gd name="connsiteX16" fmla="*/ 6908 w 10000"/>
              <a:gd name="connsiteY16" fmla="*/ 1254 h 8432"/>
              <a:gd name="connsiteX17" fmla="*/ 7295 w 10000"/>
              <a:gd name="connsiteY17" fmla="*/ 0 h 8432"/>
              <a:gd name="connsiteX18" fmla="*/ 10000 w 10000"/>
              <a:gd name="connsiteY18" fmla="*/ 0 h 8432"/>
              <a:gd name="connsiteX19" fmla="*/ 10000 w 10000"/>
              <a:gd name="connsiteY19" fmla="*/ 1254 h 8432"/>
              <a:gd name="connsiteX20" fmla="*/ 9614 w 10000"/>
              <a:gd name="connsiteY20" fmla="*/ 2508 h 8432"/>
              <a:gd name="connsiteX21" fmla="*/ 9614 w 10000"/>
              <a:gd name="connsiteY21" fmla="*/ 3452 h 8432"/>
              <a:gd name="connsiteX22" fmla="*/ 9227 w 10000"/>
              <a:gd name="connsiteY22" fmla="*/ 4391 h 8432"/>
              <a:gd name="connsiteX23" fmla="*/ 8841 w 10000"/>
              <a:gd name="connsiteY23" fmla="*/ 5296 h 8432"/>
              <a:gd name="connsiteX24" fmla="*/ 8841 w 10000"/>
              <a:gd name="connsiteY24" fmla="*/ 5924 h 8432"/>
              <a:gd name="connsiteX25" fmla="*/ 8454 w 10000"/>
              <a:gd name="connsiteY25" fmla="*/ 6548 h 8432"/>
              <a:gd name="connsiteX26" fmla="*/ 7681 w 10000"/>
              <a:gd name="connsiteY26" fmla="*/ 7178 h 8432"/>
              <a:gd name="connsiteX27" fmla="*/ 7295 w 10000"/>
              <a:gd name="connsiteY27" fmla="*/ 7492 h 8432"/>
              <a:gd name="connsiteX28" fmla="*/ 6522 w 10000"/>
              <a:gd name="connsiteY28" fmla="*/ 8119 h 8432"/>
              <a:gd name="connsiteX29" fmla="*/ 5749 w 10000"/>
              <a:gd name="connsiteY29" fmla="*/ 8432 h 8432"/>
              <a:gd name="connsiteX30" fmla="*/ 5362 w 10000"/>
              <a:gd name="connsiteY30" fmla="*/ 8432 h 8432"/>
              <a:gd name="connsiteX31" fmla="*/ 4976 w 10000"/>
              <a:gd name="connsiteY31" fmla="*/ 8119 h 8432"/>
              <a:gd name="connsiteX32" fmla="*/ 4976 w 10000"/>
              <a:gd name="connsiteY32" fmla="*/ 7804 h 8432"/>
              <a:gd name="connsiteX33" fmla="*/ 4976 w 10000"/>
              <a:gd name="connsiteY33" fmla="*/ 7492 h 8432"/>
              <a:gd name="connsiteX34" fmla="*/ 4589 w 10000"/>
              <a:gd name="connsiteY34" fmla="*/ 6864 h 8432"/>
              <a:gd name="connsiteX35" fmla="*/ 4203 w 10000"/>
              <a:gd name="connsiteY35" fmla="*/ 6240 h 8432"/>
              <a:gd name="connsiteX36" fmla="*/ 3430 w 10000"/>
              <a:gd name="connsiteY36" fmla="*/ 5296 h 8432"/>
              <a:gd name="connsiteX37" fmla="*/ 2271 w 10000"/>
              <a:gd name="connsiteY37" fmla="*/ 4711 h 8432"/>
              <a:gd name="connsiteX38" fmla="*/ 2271 w 10000"/>
              <a:gd name="connsiteY38" fmla="*/ 4711 h 8432"/>
              <a:gd name="connsiteX0" fmla="*/ 2271 w 10000"/>
              <a:gd name="connsiteY0" fmla="*/ 5587 h 10000"/>
              <a:gd name="connsiteX1" fmla="*/ 1159 w 10000"/>
              <a:gd name="connsiteY1" fmla="*/ 4839 h 10000"/>
              <a:gd name="connsiteX2" fmla="*/ 386 w 10000"/>
              <a:gd name="connsiteY2" fmla="*/ 4466 h 10000"/>
              <a:gd name="connsiteX3" fmla="*/ 386 w 10000"/>
              <a:gd name="connsiteY3" fmla="*/ 4094 h 10000"/>
              <a:gd name="connsiteX4" fmla="*/ 0 w 10000"/>
              <a:gd name="connsiteY4" fmla="*/ 3723 h 10000"/>
              <a:gd name="connsiteX5" fmla="*/ 386 w 10000"/>
              <a:gd name="connsiteY5" fmla="*/ 3723 h 10000"/>
              <a:gd name="connsiteX6" fmla="*/ 773 w 10000"/>
              <a:gd name="connsiteY6" fmla="*/ 3723 h 10000"/>
              <a:gd name="connsiteX7" fmla="*/ 1932 w 10000"/>
              <a:gd name="connsiteY7" fmla="*/ 4094 h 10000"/>
              <a:gd name="connsiteX8" fmla="*/ 3043 w 10000"/>
              <a:gd name="connsiteY8" fmla="*/ 4094 h 10000"/>
              <a:gd name="connsiteX9" fmla="*/ 4203 w 10000"/>
              <a:gd name="connsiteY9" fmla="*/ 4466 h 10000"/>
              <a:gd name="connsiteX10" fmla="*/ 4976 w 10000"/>
              <a:gd name="connsiteY10" fmla="*/ 4839 h 10000"/>
              <a:gd name="connsiteX11" fmla="*/ 5749 w 10000"/>
              <a:gd name="connsiteY11" fmla="*/ 4839 h 10000"/>
              <a:gd name="connsiteX12" fmla="*/ 6135 w 10000"/>
              <a:gd name="connsiteY12" fmla="*/ 4839 h 10000"/>
              <a:gd name="connsiteX13" fmla="*/ 6522 w 10000"/>
              <a:gd name="connsiteY13" fmla="*/ 4466 h 10000"/>
              <a:gd name="connsiteX14" fmla="*/ 6522 w 10000"/>
              <a:gd name="connsiteY14" fmla="*/ 3723 h 10000"/>
              <a:gd name="connsiteX15" fmla="*/ 6908 w 10000"/>
              <a:gd name="connsiteY15" fmla="*/ 2604 h 10000"/>
              <a:gd name="connsiteX16" fmla="*/ 6908 w 10000"/>
              <a:gd name="connsiteY16" fmla="*/ 1487 h 10000"/>
              <a:gd name="connsiteX17" fmla="*/ 7295 w 10000"/>
              <a:gd name="connsiteY17" fmla="*/ 0 h 10000"/>
              <a:gd name="connsiteX18" fmla="*/ 10000 w 10000"/>
              <a:gd name="connsiteY18" fmla="*/ 1487 h 10000"/>
              <a:gd name="connsiteX19" fmla="*/ 9614 w 10000"/>
              <a:gd name="connsiteY19" fmla="*/ 2974 h 10000"/>
              <a:gd name="connsiteX20" fmla="*/ 9614 w 10000"/>
              <a:gd name="connsiteY20" fmla="*/ 4094 h 10000"/>
              <a:gd name="connsiteX21" fmla="*/ 9227 w 10000"/>
              <a:gd name="connsiteY21" fmla="*/ 5208 h 10000"/>
              <a:gd name="connsiteX22" fmla="*/ 8841 w 10000"/>
              <a:gd name="connsiteY22" fmla="*/ 6281 h 10000"/>
              <a:gd name="connsiteX23" fmla="*/ 8841 w 10000"/>
              <a:gd name="connsiteY23" fmla="*/ 7026 h 10000"/>
              <a:gd name="connsiteX24" fmla="*/ 8454 w 10000"/>
              <a:gd name="connsiteY24" fmla="*/ 7766 h 10000"/>
              <a:gd name="connsiteX25" fmla="*/ 7681 w 10000"/>
              <a:gd name="connsiteY25" fmla="*/ 8513 h 10000"/>
              <a:gd name="connsiteX26" fmla="*/ 7295 w 10000"/>
              <a:gd name="connsiteY26" fmla="*/ 8885 h 10000"/>
              <a:gd name="connsiteX27" fmla="*/ 6522 w 10000"/>
              <a:gd name="connsiteY27" fmla="*/ 9629 h 10000"/>
              <a:gd name="connsiteX28" fmla="*/ 5749 w 10000"/>
              <a:gd name="connsiteY28" fmla="*/ 10000 h 10000"/>
              <a:gd name="connsiteX29" fmla="*/ 5362 w 10000"/>
              <a:gd name="connsiteY29" fmla="*/ 10000 h 10000"/>
              <a:gd name="connsiteX30" fmla="*/ 4976 w 10000"/>
              <a:gd name="connsiteY30" fmla="*/ 9629 h 10000"/>
              <a:gd name="connsiteX31" fmla="*/ 4976 w 10000"/>
              <a:gd name="connsiteY31" fmla="*/ 9255 h 10000"/>
              <a:gd name="connsiteX32" fmla="*/ 4976 w 10000"/>
              <a:gd name="connsiteY32" fmla="*/ 8885 h 10000"/>
              <a:gd name="connsiteX33" fmla="*/ 4589 w 10000"/>
              <a:gd name="connsiteY33" fmla="*/ 8140 h 10000"/>
              <a:gd name="connsiteX34" fmla="*/ 4203 w 10000"/>
              <a:gd name="connsiteY34" fmla="*/ 7400 h 10000"/>
              <a:gd name="connsiteX35" fmla="*/ 3430 w 10000"/>
              <a:gd name="connsiteY35" fmla="*/ 6281 h 10000"/>
              <a:gd name="connsiteX36" fmla="*/ 2271 w 10000"/>
              <a:gd name="connsiteY36" fmla="*/ 5587 h 10000"/>
              <a:gd name="connsiteX37" fmla="*/ 2271 w 10000"/>
              <a:gd name="connsiteY37" fmla="*/ 5587 h 10000"/>
              <a:gd name="connsiteX0" fmla="*/ 2271 w 9614"/>
              <a:gd name="connsiteY0" fmla="*/ 5587 h 10000"/>
              <a:gd name="connsiteX1" fmla="*/ 1159 w 9614"/>
              <a:gd name="connsiteY1" fmla="*/ 4839 h 10000"/>
              <a:gd name="connsiteX2" fmla="*/ 386 w 9614"/>
              <a:gd name="connsiteY2" fmla="*/ 4466 h 10000"/>
              <a:gd name="connsiteX3" fmla="*/ 386 w 9614"/>
              <a:gd name="connsiteY3" fmla="*/ 4094 h 10000"/>
              <a:gd name="connsiteX4" fmla="*/ 0 w 9614"/>
              <a:gd name="connsiteY4" fmla="*/ 3723 h 10000"/>
              <a:gd name="connsiteX5" fmla="*/ 386 w 9614"/>
              <a:gd name="connsiteY5" fmla="*/ 3723 h 10000"/>
              <a:gd name="connsiteX6" fmla="*/ 773 w 9614"/>
              <a:gd name="connsiteY6" fmla="*/ 3723 h 10000"/>
              <a:gd name="connsiteX7" fmla="*/ 1932 w 9614"/>
              <a:gd name="connsiteY7" fmla="*/ 4094 h 10000"/>
              <a:gd name="connsiteX8" fmla="*/ 3043 w 9614"/>
              <a:gd name="connsiteY8" fmla="*/ 4094 h 10000"/>
              <a:gd name="connsiteX9" fmla="*/ 4203 w 9614"/>
              <a:gd name="connsiteY9" fmla="*/ 4466 h 10000"/>
              <a:gd name="connsiteX10" fmla="*/ 4976 w 9614"/>
              <a:gd name="connsiteY10" fmla="*/ 4839 h 10000"/>
              <a:gd name="connsiteX11" fmla="*/ 5749 w 9614"/>
              <a:gd name="connsiteY11" fmla="*/ 4839 h 10000"/>
              <a:gd name="connsiteX12" fmla="*/ 6135 w 9614"/>
              <a:gd name="connsiteY12" fmla="*/ 4839 h 10000"/>
              <a:gd name="connsiteX13" fmla="*/ 6522 w 9614"/>
              <a:gd name="connsiteY13" fmla="*/ 4466 h 10000"/>
              <a:gd name="connsiteX14" fmla="*/ 6522 w 9614"/>
              <a:gd name="connsiteY14" fmla="*/ 3723 h 10000"/>
              <a:gd name="connsiteX15" fmla="*/ 6908 w 9614"/>
              <a:gd name="connsiteY15" fmla="*/ 2604 h 10000"/>
              <a:gd name="connsiteX16" fmla="*/ 6908 w 9614"/>
              <a:gd name="connsiteY16" fmla="*/ 1487 h 10000"/>
              <a:gd name="connsiteX17" fmla="*/ 7295 w 9614"/>
              <a:gd name="connsiteY17" fmla="*/ 0 h 10000"/>
              <a:gd name="connsiteX18" fmla="*/ 9614 w 9614"/>
              <a:gd name="connsiteY18" fmla="*/ 2974 h 10000"/>
              <a:gd name="connsiteX19" fmla="*/ 9614 w 9614"/>
              <a:gd name="connsiteY19" fmla="*/ 4094 h 10000"/>
              <a:gd name="connsiteX20" fmla="*/ 9227 w 9614"/>
              <a:gd name="connsiteY20" fmla="*/ 5208 h 10000"/>
              <a:gd name="connsiteX21" fmla="*/ 8841 w 9614"/>
              <a:gd name="connsiteY21" fmla="*/ 6281 h 10000"/>
              <a:gd name="connsiteX22" fmla="*/ 8841 w 9614"/>
              <a:gd name="connsiteY22" fmla="*/ 7026 h 10000"/>
              <a:gd name="connsiteX23" fmla="*/ 8454 w 9614"/>
              <a:gd name="connsiteY23" fmla="*/ 7766 h 10000"/>
              <a:gd name="connsiteX24" fmla="*/ 7681 w 9614"/>
              <a:gd name="connsiteY24" fmla="*/ 8513 h 10000"/>
              <a:gd name="connsiteX25" fmla="*/ 7295 w 9614"/>
              <a:gd name="connsiteY25" fmla="*/ 8885 h 10000"/>
              <a:gd name="connsiteX26" fmla="*/ 6522 w 9614"/>
              <a:gd name="connsiteY26" fmla="*/ 9629 h 10000"/>
              <a:gd name="connsiteX27" fmla="*/ 5749 w 9614"/>
              <a:gd name="connsiteY27" fmla="*/ 10000 h 10000"/>
              <a:gd name="connsiteX28" fmla="*/ 5362 w 9614"/>
              <a:gd name="connsiteY28" fmla="*/ 10000 h 10000"/>
              <a:gd name="connsiteX29" fmla="*/ 4976 w 9614"/>
              <a:gd name="connsiteY29" fmla="*/ 9629 h 10000"/>
              <a:gd name="connsiteX30" fmla="*/ 4976 w 9614"/>
              <a:gd name="connsiteY30" fmla="*/ 9255 h 10000"/>
              <a:gd name="connsiteX31" fmla="*/ 4976 w 9614"/>
              <a:gd name="connsiteY31" fmla="*/ 8885 h 10000"/>
              <a:gd name="connsiteX32" fmla="*/ 4589 w 9614"/>
              <a:gd name="connsiteY32" fmla="*/ 8140 h 10000"/>
              <a:gd name="connsiteX33" fmla="*/ 4203 w 9614"/>
              <a:gd name="connsiteY33" fmla="*/ 7400 h 10000"/>
              <a:gd name="connsiteX34" fmla="*/ 3430 w 9614"/>
              <a:gd name="connsiteY34" fmla="*/ 6281 h 10000"/>
              <a:gd name="connsiteX35" fmla="*/ 2271 w 9614"/>
              <a:gd name="connsiteY35" fmla="*/ 5587 h 10000"/>
              <a:gd name="connsiteX36" fmla="*/ 2271 w 9614"/>
              <a:gd name="connsiteY36" fmla="*/ 5587 h 10000"/>
              <a:gd name="connsiteX0" fmla="*/ 2362 w 10000"/>
              <a:gd name="connsiteY0" fmla="*/ 4100 h 8513"/>
              <a:gd name="connsiteX1" fmla="*/ 1206 w 10000"/>
              <a:gd name="connsiteY1" fmla="*/ 3352 h 8513"/>
              <a:gd name="connsiteX2" fmla="*/ 401 w 10000"/>
              <a:gd name="connsiteY2" fmla="*/ 2979 h 8513"/>
              <a:gd name="connsiteX3" fmla="*/ 401 w 10000"/>
              <a:gd name="connsiteY3" fmla="*/ 2607 h 8513"/>
              <a:gd name="connsiteX4" fmla="*/ 0 w 10000"/>
              <a:gd name="connsiteY4" fmla="*/ 2236 h 8513"/>
              <a:gd name="connsiteX5" fmla="*/ 401 w 10000"/>
              <a:gd name="connsiteY5" fmla="*/ 2236 h 8513"/>
              <a:gd name="connsiteX6" fmla="*/ 804 w 10000"/>
              <a:gd name="connsiteY6" fmla="*/ 2236 h 8513"/>
              <a:gd name="connsiteX7" fmla="*/ 2010 w 10000"/>
              <a:gd name="connsiteY7" fmla="*/ 2607 h 8513"/>
              <a:gd name="connsiteX8" fmla="*/ 3165 w 10000"/>
              <a:gd name="connsiteY8" fmla="*/ 2607 h 8513"/>
              <a:gd name="connsiteX9" fmla="*/ 4372 w 10000"/>
              <a:gd name="connsiteY9" fmla="*/ 2979 h 8513"/>
              <a:gd name="connsiteX10" fmla="*/ 5176 w 10000"/>
              <a:gd name="connsiteY10" fmla="*/ 3352 h 8513"/>
              <a:gd name="connsiteX11" fmla="*/ 5980 w 10000"/>
              <a:gd name="connsiteY11" fmla="*/ 3352 h 8513"/>
              <a:gd name="connsiteX12" fmla="*/ 6381 w 10000"/>
              <a:gd name="connsiteY12" fmla="*/ 3352 h 8513"/>
              <a:gd name="connsiteX13" fmla="*/ 6784 w 10000"/>
              <a:gd name="connsiteY13" fmla="*/ 2979 h 8513"/>
              <a:gd name="connsiteX14" fmla="*/ 6784 w 10000"/>
              <a:gd name="connsiteY14" fmla="*/ 2236 h 8513"/>
              <a:gd name="connsiteX15" fmla="*/ 7185 w 10000"/>
              <a:gd name="connsiteY15" fmla="*/ 1117 h 8513"/>
              <a:gd name="connsiteX16" fmla="*/ 7185 w 10000"/>
              <a:gd name="connsiteY16" fmla="*/ 0 h 8513"/>
              <a:gd name="connsiteX17" fmla="*/ 10000 w 10000"/>
              <a:gd name="connsiteY17" fmla="*/ 1487 h 8513"/>
              <a:gd name="connsiteX18" fmla="*/ 10000 w 10000"/>
              <a:gd name="connsiteY18" fmla="*/ 2607 h 8513"/>
              <a:gd name="connsiteX19" fmla="*/ 9597 w 10000"/>
              <a:gd name="connsiteY19" fmla="*/ 3721 h 8513"/>
              <a:gd name="connsiteX20" fmla="*/ 9196 w 10000"/>
              <a:gd name="connsiteY20" fmla="*/ 4794 h 8513"/>
              <a:gd name="connsiteX21" fmla="*/ 9196 w 10000"/>
              <a:gd name="connsiteY21" fmla="*/ 5539 h 8513"/>
              <a:gd name="connsiteX22" fmla="*/ 8793 w 10000"/>
              <a:gd name="connsiteY22" fmla="*/ 6279 h 8513"/>
              <a:gd name="connsiteX23" fmla="*/ 7989 w 10000"/>
              <a:gd name="connsiteY23" fmla="*/ 7026 h 8513"/>
              <a:gd name="connsiteX24" fmla="*/ 7588 w 10000"/>
              <a:gd name="connsiteY24" fmla="*/ 7398 h 8513"/>
              <a:gd name="connsiteX25" fmla="*/ 6784 w 10000"/>
              <a:gd name="connsiteY25" fmla="*/ 8142 h 8513"/>
              <a:gd name="connsiteX26" fmla="*/ 5980 w 10000"/>
              <a:gd name="connsiteY26" fmla="*/ 8513 h 8513"/>
              <a:gd name="connsiteX27" fmla="*/ 5577 w 10000"/>
              <a:gd name="connsiteY27" fmla="*/ 8513 h 8513"/>
              <a:gd name="connsiteX28" fmla="*/ 5176 w 10000"/>
              <a:gd name="connsiteY28" fmla="*/ 8142 h 8513"/>
              <a:gd name="connsiteX29" fmla="*/ 5176 w 10000"/>
              <a:gd name="connsiteY29" fmla="*/ 7768 h 8513"/>
              <a:gd name="connsiteX30" fmla="*/ 5176 w 10000"/>
              <a:gd name="connsiteY30" fmla="*/ 7398 h 8513"/>
              <a:gd name="connsiteX31" fmla="*/ 4773 w 10000"/>
              <a:gd name="connsiteY31" fmla="*/ 6653 h 8513"/>
              <a:gd name="connsiteX32" fmla="*/ 4372 w 10000"/>
              <a:gd name="connsiteY32" fmla="*/ 5913 h 8513"/>
              <a:gd name="connsiteX33" fmla="*/ 3568 w 10000"/>
              <a:gd name="connsiteY33" fmla="*/ 4794 h 8513"/>
              <a:gd name="connsiteX34" fmla="*/ 2362 w 10000"/>
              <a:gd name="connsiteY34" fmla="*/ 4100 h 8513"/>
              <a:gd name="connsiteX35" fmla="*/ 2362 w 10000"/>
              <a:gd name="connsiteY35" fmla="*/ 4100 h 8513"/>
              <a:gd name="connsiteX0" fmla="*/ 2362 w 10000"/>
              <a:gd name="connsiteY0" fmla="*/ 3504 h 8688"/>
              <a:gd name="connsiteX1" fmla="*/ 1206 w 10000"/>
              <a:gd name="connsiteY1" fmla="*/ 2626 h 8688"/>
              <a:gd name="connsiteX2" fmla="*/ 401 w 10000"/>
              <a:gd name="connsiteY2" fmla="*/ 2187 h 8688"/>
              <a:gd name="connsiteX3" fmla="*/ 401 w 10000"/>
              <a:gd name="connsiteY3" fmla="*/ 1750 h 8688"/>
              <a:gd name="connsiteX4" fmla="*/ 0 w 10000"/>
              <a:gd name="connsiteY4" fmla="*/ 1315 h 8688"/>
              <a:gd name="connsiteX5" fmla="*/ 401 w 10000"/>
              <a:gd name="connsiteY5" fmla="*/ 1315 h 8688"/>
              <a:gd name="connsiteX6" fmla="*/ 804 w 10000"/>
              <a:gd name="connsiteY6" fmla="*/ 1315 h 8688"/>
              <a:gd name="connsiteX7" fmla="*/ 2010 w 10000"/>
              <a:gd name="connsiteY7" fmla="*/ 1750 h 8688"/>
              <a:gd name="connsiteX8" fmla="*/ 3165 w 10000"/>
              <a:gd name="connsiteY8" fmla="*/ 1750 h 8688"/>
              <a:gd name="connsiteX9" fmla="*/ 4372 w 10000"/>
              <a:gd name="connsiteY9" fmla="*/ 2187 h 8688"/>
              <a:gd name="connsiteX10" fmla="*/ 5176 w 10000"/>
              <a:gd name="connsiteY10" fmla="*/ 2626 h 8688"/>
              <a:gd name="connsiteX11" fmla="*/ 5980 w 10000"/>
              <a:gd name="connsiteY11" fmla="*/ 2626 h 8688"/>
              <a:gd name="connsiteX12" fmla="*/ 6381 w 10000"/>
              <a:gd name="connsiteY12" fmla="*/ 2626 h 8688"/>
              <a:gd name="connsiteX13" fmla="*/ 6784 w 10000"/>
              <a:gd name="connsiteY13" fmla="*/ 2187 h 8688"/>
              <a:gd name="connsiteX14" fmla="*/ 6784 w 10000"/>
              <a:gd name="connsiteY14" fmla="*/ 1315 h 8688"/>
              <a:gd name="connsiteX15" fmla="*/ 7185 w 10000"/>
              <a:gd name="connsiteY15" fmla="*/ 0 h 8688"/>
              <a:gd name="connsiteX16" fmla="*/ 10000 w 10000"/>
              <a:gd name="connsiteY16" fmla="*/ 435 h 8688"/>
              <a:gd name="connsiteX17" fmla="*/ 10000 w 10000"/>
              <a:gd name="connsiteY17" fmla="*/ 1750 h 8688"/>
              <a:gd name="connsiteX18" fmla="*/ 9597 w 10000"/>
              <a:gd name="connsiteY18" fmla="*/ 3059 h 8688"/>
              <a:gd name="connsiteX19" fmla="*/ 9196 w 10000"/>
              <a:gd name="connsiteY19" fmla="*/ 4319 h 8688"/>
              <a:gd name="connsiteX20" fmla="*/ 9196 w 10000"/>
              <a:gd name="connsiteY20" fmla="*/ 5195 h 8688"/>
              <a:gd name="connsiteX21" fmla="*/ 8793 w 10000"/>
              <a:gd name="connsiteY21" fmla="*/ 6064 h 8688"/>
              <a:gd name="connsiteX22" fmla="*/ 7989 w 10000"/>
              <a:gd name="connsiteY22" fmla="*/ 6941 h 8688"/>
              <a:gd name="connsiteX23" fmla="*/ 7588 w 10000"/>
              <a:gd name="connsiteY23" fmla="*/ 7378 h 8688"/>
              <a:gd name="connsiteX24" fmla="*/ 6784 w 10000"/>
              <a:gd name="connsiteY24" fmla="*/ 8252 h 8688"/>
              <a:gd name="connsiteX25" fmla="*/ 5980 w 10000"/>
              <a:gd name="connsiteY25" fmla="*/ 8688 h 8688"/>
              <a:gd name="connsiteX26" fmla="*/ 5577 w 10000"/>
              <a:gd name="connsiteY26" fmla="*/ 8688 h 8688"/>
              <a:gd name="connsiteX27" fmla="*/ 5176 w 10000"/>
              <a:gd name="connsiteY27" fmla="*/ 8252 h 8688"/>
              <a:gd name="connsiteX28" fmla="*/ 5176 w 10000"/>
              <a:gd name="connsiteY28" fmla="*/ 7813 h 8688"/>
              <a:gd name="connsiteX29" fmla="*/ 5176 w 10000"/>
              <a:gd name="connsiteY29" fmla="*/ 7378 h 8688"/>
              <a:gd name="connsiteX30" fmla="*/ 4773 w 10000"/>
              <a:gd name="connsiteY30" fmla="*/ 6503 h 8688"/>
              <a:gd name="connsiteX31" fmla="*/ 4372 w 10000"/>
              <a:gd name="connsiteY31" fmla="*/ 5634 h 8688"/>
              <a:gd name="connsiteX32" fmla="*/ 3568 w 10000"/>
              <a:gd name="connsiteY32" fmla="*/ 4319 h 8688"/>
              <a:gd name="connsiteX33" fmla="*/ 2362 w 10000"/>
              <a:gd name="connsiteY33" fmla="*/ 3504 h 8688"/>
              <a:gd name="connsiteX34" fmla="*/ 2362 w 10000"/>
              <a:gd name="connsiteY34" fmla="*/ 3504 h 8688"/>
              <a:gd name="connsiteX0" fmla="*/ 2362 w 10000"/>
              <a:gd name="connsiteY0" fmla="*/ 3532 h 9499"/>
              <a:gd name="connsiteX1" fmla="*/ 1206 w 10000"/>
              <a:gd name="connsiteY1" fmla="*/ 2522 h 9499"/>
              <a:gd name="connsiteX2" fmla="*/ 401 w 10000"/>
              <a:gd name="connsiteY2" fmla="*/ 2016 h 9499"/>
              <a:gd name="connsiteX3" fmla="*/ 401 w 10000"/>
              <a:gd name="connsiteY3" fmla="*/ 1513 h 9499"/>
              <a:gd name="connsiteX4" fmla="*/ 0 w 10000"/>
              <a:gd name="connsiteY4" fmla="*/ 1013 h 9499"/>
              <a:gd name="connsiteX5" fmla="*/ 401 w 10000"/>
              <a:gd name="connsiteY5" fmla="*/ 1013 h 9499"/>
              <a:gd name="connsiteX6" fmla="*/ 804 w 10000"/>
              <a:gd name="connsiteY6" fmla="*/ 1013 h 9499"/>
              <a:gd name="connsiteX7" fmla="*/ 2010 w 10000"/>
              <a:gd name="connsiteY7" fmla="*/ 1513 h 9499"/>
              <a:gd name="connsiteX8" fmla="*/ 3165 w 10000"/>
              <a:gd name="connsiteY8" fmla="*/ 1513 h 9499"/>
              <a:gd name="connsiteX9" fmla="*/ 4372 w 10000"/>
              <a:gd name="connsiteY9" fmla="*/ 2016 h 9499"/>
              <a:gd name="connsiteX10" fmla="*/ 5176 w 10000"/>
              <a:gd name="connsiteY10" fmla="*/ 2522 h 9499"/>
              <a:gd name="connsiteX11" fmla="*/ 5980 w 10000"/>
              <a:gd name="connsiteY11" fmla="*/ 2522 h 9499"/>
              <a:gd name="connsiteX12" fmla="*/ 6381 w 10000"/>
              <a:gd name="connsiteY12" fmla="*/ 2522 h 9499"/>
              <a:gd name="connsiteX13" fmla="*/ 6784 w 10000"/>
              <a:gd name="connsiteY13" fmla="*/ 2016 h 9499"/>
              <a:gd name="connsiteX14" fmla="*/ 6784 w 10000"/>
              <a:gd name="connsiteY14" fmla="*/ 1013 h 9499"/>
              <a:gd name="connsiteX15" fmla="*/ 10000 w 10000"/>
              <a:gd name="connsiteY15" fmla="*/ 0 h 9499"/>
              <a:gd name="connsiteX16" fmla="*/ 10000 w 10000"/>
              <a:gd name="connsiteY16" fmla="*/ 1513 h 9499"/>
              <a:gd name="connsiteX17" fmla="*/ 9597 w 10000"/>
              <a:gd name="connsiteY17" fmla="*/ 3020 h 9499"/>
              <a:gd name="connsiteX18" fmla="*/ 9196 w 10000"/>
              <a:gd name="connsiteY18" fmla="*/ 4470 h 9499"/>
              <a:gd name="connsiteX19" fmla="*/ 9196 w 10000"/>
              <a:gd name="connsiteY19" fmla="*/ 5479 h 9499"/>
              <a:gd name="connsiteX20" fmla="*/ 8793 w 10000"/>
              <a:gd name="connsiteY20" fmla="*/ 6479 h 9499"/>
              <a:gd name="connsiteX21" fmla="*/ 7989 w 10000"/>
              <a:gd name="connsiteY21" fmla="*/ 7488 h 9499"/>
              <a:gd name="connsiteX22" fmla="*/ 7588 w 10000"/>
              <a:gd name="connsiteY22" fmla="*/ 7991 h 9499"/>
              <a:gd name="connsiteX23" fmla="*/ 6784 w 10000"/>
              <a:gd name="connsiteY23" fmla="*/ 8997 h 9499"/>
              <a:gd name="connsiteX24" fmla="*/ 5980 w 10000"/>
              <a:gd name="connsiteY24" fmla="*/ 9499 h 9499"/>
              <a:gd name="connsiteX25" fmla="*/ 5577 w 10000"/>
              <a:gd name="connsiteY25" fmla="*/ 9499 h 9499"/>
              <a:gd name="connsiteX26" fmla="*/ 5176 w 10000"/>
              <a:gd name="connsiteY26" fmla="*/ 8997 h 9499"/>
              <a:gd name="connsiteX27" fmla="*/ 5176 w 10000"/>
              <a:gd name="connsiteY27" fmla="*/ 8492 h 9499"/>
              <a:gd name="connsiteX28" fmla="*/ 5176 w 10000"/>
              <a:gd name="connsiteY28" fmla="*/ 7991 h 9499"/>
              <a:gd name="connsiteX29" fmla="*/ 4773 w 10000"/>
              <a:gd name="connsiteY29" fmla="*/ 6984 h 9499"/>
              <a:gd name="connsiteX30" fmla="*/ 4372 w 10000"/>
              <a:gd name="connsiteY30" fmla="*/ 5984 h 9499"/>
              <a:gd name="connsiteX31" fmla="*/ 3568 w 10000"/>
              <a:gd name="connsiteY31" fmla="*/ 4470 h 9499"/>
              <a:gd name="connsiteX32" fmla="*/ 2362 w 10000"/>
              <a:gd name="connsiteY32" fmla="*/ 3532 h 9499"/>
              <a:gd name="connsiteX33" fmla="*/ 2362 w 10000"/>
              <a:gd name="connsiteY33" fmla="*/ 3532 h 9499"/>
              <a:gd name="connsiteX0" fmla="*/ 2362 w 10000"/>
              <a:gd name="connsiteY0" fmla="*/ 3718 h 10000"/>
              <a:gd name="connsiteX1" fmla="*/ 1206 w 10000"/>
              <a:gd name="connsiteY1" fmla="*/ 2655 h 10000"/>
              <a:gd name="connsiteX2" fmla="*/ 401 w 10000"/>
              <a:gd name="connsiteY2" fmla="*/ 2122 h 10000"/>
              <a:gd name="connsiteX3" fmla="*/ 401 w 10000"/>
              <a:gd name="connsiteY3" fmla="*/ 1593 h 10000"/>
              <a:gd name="connsiteX4" fmla="*/ 0 w 10000"/>
              <a:gd name="connsiteY4" fmla="*/ 1066 h 10000"/>
              <a:gd name="connsiteX5" fmla="*/ 401 w 10000"/>
              <a:gd name="connsiteY5" fmla="*/ 1066 h 10000"/>
              <a:gd name="connsiteX6" fmla="*/ 804 w 10000"/>
              <a:gd name="connsiteY6" fmla="*/ 1066 h 10000"/>
              <a:gd name="connsiteX7" fmla="*/ 2010 w 10000"/>
              <a:gd name="connsiteY7" fmla="*/ 1593 h 10000"/>
              <a:gd name="connsiteX8" fmla="*/ 3165 w 10000"/>
              <a:gd name="connsiteY8" fmla="*/ 1593 h 10000"/>
              <a:gd name="connsiteX9" fmla="*/ 4372 w 10000"/>
              <a:gd name="connsiteY9" fmla="*/ 2122 h 10000"/>
              <a:gd name="connsiteX10" fmla="*/ 5176 w 10000"/>
              <a:gd name="connsiteY10" fmla="*/ 2655 h 10000"/>
              <a:gd name="connsiteX11" fmla="*/ 5980 w 10000"/>
              <a:gd name="connsiteY11" fmla="*/ 2655 h 10000"/>
              <a:gd name="connsiteX12" fmla="*/ 6381 w 10000"/>
              <a:gd name="connsiteY12" fmla="*/ 2655 h 10000"/>
              <a:gd name="connsiteX13" fmla="*/ 6784 w 10000"/>
              <a:gd name="connsiteY13" fmla="*/ 2122 h 10000"/>
              <a:gd name="connsiteX14" fmla="*/ 10000 w 10000"/>
              <a:gd name="connsiteY14" fmla="*/ 0 h 10000"/>
              <a:gd name="connsiteX15" fmla="*/ 10000 w 10000"/>
              <a:gd name="connsiteY15" fmla="*/ 1593 h 10000"/>
              <a:gd name="connsiteX16" fmla="*/ 9597 w 10000"/>
              <a:gd name="connsiteY16" fmla="*/ 3179 h 10000"/>
              <a:gd name="connsiteX17" fmla="*/ 9196 w 10000"/>
              <a:gd name="connsiteY17" fmla="*/ 4706 h 10000"/>
              <a:gd name="connsiteX18" fmla="*/ 9196 w 10000"/>
              <a:gd name="connsiteY18" fmla="*/ 5768 h 10000"/>
              <a:gd name="connsiteX19" fmla="*/ 8793 w 10000"/>
              <a:gd name="connsiteY19" fmla="*/ 6821 h 10000"/>
              <a:gd name="connsiteX20" fmla="*/ 7989 w 10000"/>
              <a:gd name="connsiteY20" fmla="*/ 7883 h 10000"/>
              <a:gd name="connsiteX21" fmla="*/ 7588 w 10000"/>
              <a:gd name="connsiteY21" fmla="*/ 8412 h 10000"/>
              <a:gd name="connsiteX22" fmla="*/ 6784 w 10000"/>
              <a:gd name="connsiteY22" fmla="*/ 9472 h 10000"/>
              <a:gd name="connsiteX23" fmla="*/ 5980 w 10000"/>
              <a:gd name="connsiteY23" fmla="*/ 10000 h 10000"/>
              <a:gd name="connsiteX24" fmla="*/ 5577 w 10000"/>
              <a:gd name="connsiteY24" fmla="*/ 10000 h 10000"/>
              <a:gd name="connsiteX25" fmla="*/ 5176 w 10000"/>
              <a:gd name="connsiteY25" fmla="*/ 9472 h 10000"/>
              <a:gd name="connsiteX26" fmla="*/ 5176 w 10000"/>
              <a:gd name="connsiteY26" fmla="*/ 8940 h 10000"/>
              <a:gd name="connsiteX27" fmla="*/ 5176 w 10000"/>
              <a:gd name="connsiteY27" fmla="*/ 8412 h 10000"/>
              <a:gd name="connsiteX28" fmla="*/ 4773 w 10000"/>
              <a:gd name="connsiteY28" fmla="*/ 7352 h 10000"/>
              <a:gd name="connsiteX29" fmla="*/ 4372 w 10000"/>
              <a:gd name="connsiteY29" fmla="*/ 6300 h 10000"/>
              <a:gd name="connsiteX30" fmla="*/ 3568 w 10000"/>
              <a:gd name="connsiteY30" fmla="*/ 4706 h 10000"/>
              <a:gd name="connsiteX31" fmla="*/ 2362 w 10000"/>
              <a:gd name="connsiteY31" fmla="*/ 3718 h 10000"/>
              <a:gd name="connsiteX32" fmla="*/ 2362 w 10000"/>
              <a:gd name="connsiteY32" fmla="*/ 3718 h 10000"/>
              <a:gd name="connsiteX0" fmla="*/ 2362 w 10000"/>
              <a:gd name="connsiteY0" fmla="*/ 3718 h 10000"/>
              <a:gd name="connsiteX1" fmla="*/ 1206 w 10000"/>
              <a:gd name="connsiteY1" fmla="*/ 2655 h 10000"/>
              <a:gd name="connsiteX2" fmla="*/ 401 w 10000"/>
              <a:gd name="connsiteY2" fmla="*/ 2122 h 10000"/>
              <a:gd name="connsiteX3" fmla="*/ 401 w 10000"/>
              <a:gd name="connsiteY3" fmla="*/ 1593 h 10000"/>
              <a:gd name="connsiteX4" fmla="*/ 0 w 10000"/>
              <a:gd name="connsiteY4" fmla="*/ 1066 h 10000"/>
              <a:gd name="connsiteX5" fmla="*/ 401 w 10000"/>
              <a:gd name="connsiteY5" fmla="*/ 1066 h 10000"/>
              <a:gd name="connsiteX6" fmla="*/ 804 w 10000"/>
              <a:gd name="connsiteY6" fmla="*/ 1066 h 10000"/>
              <a:gd name="connsiteX7" fmla="*/ 2010 w 10000"/>
              <a:gd name="connsiteY7" fmla="*/ 1593 h 10000"/>
              <a:gd name="connsiteX8" fmla="*/ 3165 w 10000"/>
              <a:gd name="connsiteY8" fmla="*/ 1593 h 10000"/>
              <a:gd name="connsiteX9" fmla="*/ 4372 w 10000"/>
              <a:gd name="connsiteY9" fmla="*/ 2122 h 10000"/>
              <a:gd name="connsiteX10" fmla="*/ 5176 w 10000"/>
              <a:gd name="connsiteY10" fmla="*/ 2655 h 10000"/>
              <a:gd name="connsiteX11" fmla="*/ 5980 w 10000"/>
              <a:gd name="connsiteY11" fmla="*/ 2655 h 10000"/>
              <a:gd name="connsiteX12" fmla="*/ 6381 w 10000"/>
              <a:gd name="connsiteY12" fmla="*/ 2655 h 10000"/>
              <a:gd name="connsiteX13" fmla="*/ 10000 w 10000"/>
              <a:gd name="connsiteY13" fmla="*/ 0 h 10000"/>
              <a:gd name="connsiteX14" fmla="*/ 10000 w 10000"/>
              <a:gd name="connsiteY14" fmla="*/ 1593 h 10000"/>
              <a:gd name="connsiteX15" fmla="*/ 9597 w 10000"/>
              <a:gd name="connsiteY15" fmla="*/ 3179 h 10000"/>
              <a:gd name="connsiteX16" fmla="*/ 9196 w 10000"/>
              <a:gd name="connsiteY16" fmla="*/ 4706 h 10000"/>
              <a:gd name="connsiteX17" fmla="*/ 9196 w 10000"/>
              <a:gd name="connsiteY17" fmla="*/ 5768 h 10000"/>
              <a:gd name="connsiteX18" fmla="*/ 8793 w 10000"/>
              <a:gd name="connsiteY18" fmla="*/ 6821 h 10000"/>
              <a:gd name="connsiteX19" fmla="*/ 7989 w 10000"/>
              <a:gd name="connsiteY19" fmla="*/ 7883 h 10000"/>
              <a:gd name="connsiteX20" fmla="*/ 7588 w 10000"/>
              <a:gd name="connsiteY20" fmla="*/ 8412 h 10000"/>
              <a:gd name="connsiteX21" fmla="*/ 6784 w 10000"/>
              <a:gd name="connsiteY21" fmla="*/ 9472 h 10000"/>
              <a:gd name="connsiteX22" fmla="*/ 5980 w 10000"/>
              <a:gd name="connsiteY22" fmla="*/ 10000 h 10000"/>
              <a:gd name="connsiteX23" fmla="*/ 5577 w 10000"/>
              <a:gd name="connsiteY23" fmla="*/ 10000 h 10000"/>
              <a:gd name="connsiteX24" fmla="*/ 5176 w 10000"/>
              <a:gd name="connsiteY24" fmla="*/ 9472 h 10000"/>
              <a:gd name="connsiteX25" fmla="*/ 5176 w 10000"/>
              <a:gd name="connsiteY25" fmla="*/ 8940 h 10000"/>
              <a:gd name="connsiteX26" fmla="*/ 5176 w 10000"/>
              <a:gd name="connsiteY26" fmla="*/ 8412 h 10000"/>
              <a:gd name="connsiteX27" fmla="*/ 4773 w 10000"/>
              <a:gd name="connsiteY27" fmla="*/ 7352 h 10000"/>
              <a:gd name="connsiteX28" fmla="*/ 4372 w 10000"/>
              <a:gd name="connsiteY28" fmla="*/ 6300 h 10000"/>
              <a:gd name="connsiteX29" fmla="*/ 3568 w 10000"/>
              <a:gd name="connsiteY29" fmla="*/ 4706 h 10000"/>
              <a:gd name="connsiteX30" fmla="*/ 2362 w 10000"/>
              <a:gd name="connsiteY30" fmla="*/ 3718 h 10000"/>
              <a:gd name="connsiteX31" fmla="*/ 2362 w 10000"/>
              <a:gd name="connsiteY31" fmla="*/ 3718 h 10000"/>
              <a:gd name="connsiteX0" fmla="*/ 2362 w 10000"/>
              <a:gd name="connsiteY0" fmla="*/ 2652 h 8934"/>
              <a:gd name="connsiteX1" fmla="*/ 1206 w 10000"/>
              <a:gd name="connsiteY1" fmla="*/ 1589 h 8934"/>
              <a:gd name="connsiteX2" fmla="*/ 401 w 10000"/>
              <a:gd name="connsiteY2" fmla="*/ 1056 h 8934"/>
              <a:gd name="connsiteX3" fmla="*/ 401 w 10000"/>
              <a:gd name="connsiteY3" fmla="*/ 527 h 8934"/>
              <a:gd name="connsiteX4" fmla="*/ 0 w 10000"/>
              <a:gd name="connsiteY4" fmla="*/ 0 h 8934"/>
              <a:gd name="connsiteX5" fmla="*/ 401 w 10000"/>
              <a:gd name="connsiteY5" fmla="*/ 0 h 8934"/>
              <a:gd name="connsiteX6" fmla="*/ 804 w 10000"/>
              <a:gd name="connsiteY6" fmla="*/ 0 h 8934"/>
              <a:gd name="connsiteX7" fmla="*/ 2010 w 10000"/>
              <a:gd name="connsiteY7" fmla="*/ 527 h 8934"/>
              <a:gd name="connsiteX8" fmla="*/ 3165 w 10000"/>
              <a:gd name="connsiteY8" fmla="*/ 527 h 8934"/>
              <a:gd name="connsiteX9" fmla="*/ 4372 w 10000"/>
              <a:gd name="connsiteY9" fmla="*/ 1056 h 8934"/>
              <a:gd name="connsiteX10" fmla="*/ 5176 w 10000"/>
              <a:gd name="connsiteY10" fmla="*/ 1589 h 8934"/>
              <a:gd name="connsiteX11" fmla="*/ 5980 w 10000"/>
              <a:gd name="connsiteY11" fmla="*/ 1589 h 8934"/>
              <a:gd name="connsiteX12" fmla="*/ 6381 w 10000"/>
              <a:gd name="connsiteY12" fmla="*/ 1589 h 8934"/>
              <a:gd name="connsiteX13" fmla="*/ 10000 w 10000"/>
              <a:gd name="connsiteY13" fmla="*/ 527 h 8934"/>
              <a:gd name="connsiteX14" fmla="*/ 9597 w 10000"/>
              <a:gd name="connsiteY14" fmla="*/ 2113 h 8934"/>
              <a:gd name="connsiteX15" fmla="*/ 9196 w 10000"/>
              <a:gd name="connsiteY15" fmla="*/ 3640 h 8934"/>
              <a:gd name="connsiteX16" fmla="*/ 9196 w 10000"/>
              <a:gd name="connsiteY16" fmla="*/ 4702 h 8934"/>
              <a:gd name="connsiteX17" fmla="*/ 8793 w 10000"/>
              <a:gd name="connsiteY17" fmla="*/ 5755 h 8934"/>
              <a:gd name="connsiteX18" fmla="*/ 7989 w 10000"/>
              <a:gd name="connsiteY18" fmla="*/ 6817 h 8934"/>
              <a:gd name="connsiteX19" fmla="*/ 7588 w 10000"/>
              <a:gd name="connsiteY19" fmla="*/ 7346 h 8934"/>
              <a:gd name="connsiteX20" fmla="*/ 6784 w 10000"/>
              <a:gd name="connsiteY20" fmla="*/ 8406 h 8934"/>
              <a:gd name="connsiteX21" fmla="*/ 5980 w 10000"/>
              <a:gd name="connsiteY21" fmla="*/ 8934 h 8934"/>
              <a:gd name="connsiteX22" fmla="*/ 5577 w 10000"/>
              <a:gd name="connsiteY22" fmla="*/ 8934 h 8934"/>
              <a:gd name="connsiteX23" fmla="*/ 5176 w 10000"/>
              <a:gd name="connsiteY23" fmla="*/ 8406 h 8934"/>
              <a:gd name="connsiteX24" fmla="*/ 5176 w 10000"/>
              <a:gd name="connsiteY24" fmla="*/ 7874 h 8934"/>
              <a:gd name="connsiteX25" fmla="*/ 5176 w 10000"/>
              <a:gd name="connsiteY25" fmla="*/ 7346 h 8934"/>
              <a:gd name="connsiteX26" fmla="*/ 4773 w 10000"/>
              <a:gd name="connsiteY26" fmla="*/ 6286 h 8934"/>
              <a:gd name="connsiteX27" fmla="*/ 4372 w 10000"/>
              <a:gd name="connsiteY27" fmla="*/ 5234 h 8934"/>
              <a:gd name="connsiteX28" fmla="*/ 3568 w 10000"/>
              <a:gd name="connsiteY28" fmla="*/ 3640 h 8934"/>
              <a:gd name="connsiteX29" fmla="*/ 2362 w 10000"/>
              <a:gd name="connsiteY29" fmla="*/ 2652 h 8934"/>
              <a:gd name="connsiteX30" fmla="*/ 2362 w 10000"/>
              <a:gd name="connsiteY30" fmla="*/ 2652 h 8934"/>
              <a:gd name="connsiteX0" fmla="*/ 2362 w 9597"/>
              <a:gd name="connsiteY0" fmla="*/ 2968 h 10000"/>
              <a:gd name="connsiteX1" fmla="*/ 1206 w 9597"/>
              <a:gd name="connsiteY1" fmla="*/ 1779 h 10000"/>
              <a:gd name="connsiteX2" fmla="*/ 401 w 9597"/>
              <a:gd name="connsiteY2" fmla="*/ 1182 h 10000"/>
              <a:gd name="connsiteX3" fmla="*/ 401 w 9597"/>
              <a:gd name="connsiteY3" fmla="*/ 590 h 10000"/>
              <a:gd name="connsiteX4" fmla="*/ 0 w 9597"/>
              <a:gd name="connsiteY4" fmla="*/ 0 h 10000"/>
              <a:gd name="connsiteX5" fmla="*/ 401 w 9597"/>
              <a:gd name="connsiteY5" fmla="*/ 0 h 10000"/>
              <a:gd name="connsiteX6" fmla="*/ 804 w 9597"/>
              <a:gd name="connsiteY6" fmla="*/ 0 h 10000"/>
              <a:gd name="connsiteX7" fmla="*/ 2010 w 9597"/>
              <a:gd name="connsiteY7" fmla="*/ 590 h 10000"/>
              <a:gd name="connsiteX8" fmla="*/ 3165 w 9597"/>
              <a:gd name="connsiteY8" fmla="*/ 590 h 10000"/>
              <a:gd name="connsiteX9" fmla="*/ 4372 w 9597"/>
              <a:gd name="connsiteY9" fmla="*/ 1182 h 10000"/>
              <a:gd name="connsiteX10" fmla="*/ 5176 w 9597"/>
              <a:gd name="connsiteY10" fmla="*/ 1779 h 10000"/>
              <a:gd name="connsiteX11" fmla="*/ 5980 w 9597"/>
              <a:gd name="connsiteY11" fmla="*/ 1779 h 10000"/>
              <a:gd name="connsiteX12" fmla="*/ 6381 w 9597"/>
              <a:gd name="connsiteY12" fmla="*/ 1779 h 10000"/>
              <a:gd name="connsiteX13" fmla="*/ 9597 w 9597"/>
              <a:gd name="connsiteY13" fmla="*/ 2365 h 10000"/>
              <a:gd name="connsiteX14" fmla="*/ 9196 w 9597"/>
              <a:gd name="connsiteY14" fmla="*/ 4074 h 10000"/>
              <a:gd name="connsiteX15" fmla="*/ 9196 w 9597"/>
              <a:gd name="connsiteY15" fmla="*/ 5263 h 10000"/>
              <a:gd name="connsiteX16" fmla="*/ 8793 w 9597"/>
              <a:gd name="connsiteY16" fmla="*/ 6442 h 10000"/>
              <a:gd name="connsiteX17" fmla="*/ 7989 w 9597"/>
              <a:gd name="connsiteY17" fmla="*/ 7630 h 10000"/>
              <a:gd name="connsiteX18" fmla="*/ 7588 w 9597"/>
              <a:gd name="connsiteY18" fmla="*/ 8223 h 10000"/>
              <a:gd name="connsiteX19" fmla="*/ 6784 w 9597"/>
              <a:gd name="connsiteY19" fmla="*/ 9409 h 10000"/>
              <a:gd name="connsiteX20" fmla="*/ 5980 w 9597"/>
              <a:gd name="connsiteY20" fmla="*/ 10000 h 10000"/>
              <a:gd name="connsiteX21" fmla="*/ 5577 w 9597"/>
              <a:gd name="connsiteY21" fmla="*/ 10000 h 10000"/>
              <a:gd name="connsiteX22" fmla="*/ 5176 w 9597"/>
              <a:gd name="connsiteY22" fmla="*/ 9409 h 10000"/>
              <a:gd name="connsiteX23" fmla="*/ 5176 w 9597"/>
              <a:gd name="connsiteY23" fmla="*/ 8814 h 10000"/>
              <a:gd name="connsiteX24" fmla="*/ 5176 w 9597"/>
              <a:gd name="connsiteY24" fmla="*/ 8223 h 10000"/>
              <a:gd name="connsiteX25" fmla="*/ 4773 w 9597"/>
              <a:gd name="connsiteY25" fmla="*/ 7036 h 10000"/>
              <a:gd name="connsiteX26" fmla="*/ 4372 w 9597"/>
              <a:gd name="connsiteY26" fmla="*/ 5859 h 10000"/>
              <a:gd name="connsiteX27" fmla="*/ 3568 w 9597"/>
              <a:gd name="connsiteY27" fmla="*/ 4074 h 10000"/>
              <a:gd name="connsiteX28" fmla="*/ 2362 w 9597"/>
              <a:gd name="connsiteY28" fmla="*/ 2968 h 10000"/>
              <a:gd name="connsiteX29" fmla="*/ 2362 w 9597"/>
              <a:gd name="connsiteY29" fmla="*/ 2968 h 10000"/>
              <a:gd name="connsiteX0" fmla="*/ 2461 w 9582"/>
              <a:gd name="connsiteY0" fmla="*/ 2968 h 10000"/>
              <a:gd name="connsiteX1" fmla="*/ 1257 w 9582"/>
              <a:gd name="connsiteY1" fmla="*/ 1779 h 10000"/>
              <a:gd name="connsiteX2" fmla="*/ 418 w 9582"/>
              <a:gd name="connsiteY2" fmla="*/ 1182 h 10000"/>
              <a:gd name="connsiteX3" fmla="*/ 418 w 9582"/>
              <a:gd name="connsiteY3" fmla="*/ 590 h 10000"/>
              <a:gd name="connsiteX4" fmla="*/ 0 w 9582"/>
              <a:gd name="connsiteY4" fmla="*/ 0 h 10000"/>
              <a:gd name="connsiteX5" fmla="*/ 418 w 9582"/>
              <a:gd name="connsiteY5" fmla="*/ 0 h 10000"/>
              <a:gd name="connsiteX6" fmla="*/ 838 w 9582"/>
              <a:gd name="connsiteY6" fmla="*/ 0 h 10000"/>
              <a:gd name="connsiteX7" fmla="*/ 2094 w 9582"/>
              <a:gd name="connsiteY7" fmla="*/ 590 h 10000"/>
              <a:gd name="connsiteX8" fmla="*/ 3298 w 9582"/>
              <a:gd name="connsiteY8" fmla="*/ 590 h 10000"/>
              <a:gd name="connsiteX9" fmla="*/ 4556 w 9582"/>
              <a:gd name="connsiteY9" fmla="*/ 1182 h 10000"/>
              <a:gd name="connsiteX10" fmla="*/ 5393 w 9582"/>
              <a:gd name="connsiteY10" fmla="*/ 1779 h 10000"/>
              <a:gd name="connsiteX11" fmla="*/ 6231 w 9582"/>
              <a:gd name="connsiteY11" fmla="*/ 1779 h 10000"/>
              <a:gd name="connsiteX12" fmla="*/ 6649 w 9582"/>
              <a:gd name="connsiteY12" fmla="*/ 1779 h 10000"/>
              <a:gd name="connsiteX13" fmla="*/ 9582 w 9582"/>
              <a:gd name="connsiteY13" fmla="*/ 4074 h 10000"/>
              <a:gd name="connsiteX14" fmla="*/ 9582 w 9582"/>
              <a:gd name="connsiteY14" fmla="*/ 5263 h 10000"/>
              <a:gd name="connsiteX15" fmla="*/ 9162 w 9582"/>
              <a:gd name="connsiteY15" fmla="*/ 6442 h 10000"/>
              <a:gd name="connsiteX16" fmla="*/ 8324 w 9582"/>
              <a:gd name="connsiteY16" fmla="*/ 7630 h 10000"/>
              <a:gd name="connsiteX17" fmla="*/ 7907 w 9582"/>
              <a:gd name="connsiteY17" fmla="*/ 8223 h 10000"/>
              <a:gd name="connsiteX18" fmla="*/ 7069 w 9582"/>
              <a:gd name="connsiteY18" fmla="*/ 9409 h 10000"/>
              <a:gd name="connsiteX19" fmla="*/ 6231 w 9582"/>
              <a:gd name="connsiteY19" fmla="*/ 10000 h 10000"/>
              <a:gd name="connsiteX20" fmla="*/ 5811 w 9582"/>
              <a:gd name="connsiteY20" fmla="*/ 10000 h 10000"/>
              <a:gd name="connsiteX21" fmla="*/ 5393 w 9582"/>
              <a:gd name="connsiteY21" fmla="*/ 9409 h 10000"/>
              <a:gd name="connsiteX22" fmla="*/ 5393 w 9582"/>
              <a:gd name="connsiteY22" fmla="*/ 8814 h 10000"/>
              <a:gd name="connsiteX23" fmla="*/ 5393 w 9582"/>
              <a:gd name="connsiteY23" fmla="*/ 8223 h 10000"/>
              <a:gd name="connsiteX24" fmla="*/ 4973 w 9582"/>
              <a:gd name="connsiteY24" fmla="*/ 7036 h 10000"/>
              <a:gd name="connsiteX25" fmla="*/ 4556 w 9582"/>
              <a:gd name="connsiteY25" fmla="*/ 5859 h 10000"/>
              <a:gd name="connsiteX26" fmla="*/ 3718 w 9582"/>
              <a:gd name="connsiteY26" fmla="*/ 4074 h 10000"/>
              <a:gd name="connsiteX27" fmla="*/ 2461 w 9582"/>
              <a:gd name="connsiteY27" fmla="*/ 2968 h 10000"/>
              <a:gd name="connsiteX28" fmla="*/ 2461 w 9582"/>
              <a:gd name="connsiteY28" fmla="*/ 2968 h 10000"/>
              <a:gd name="connsiteX0" fmla="*/ 2568 w 10000"/>
              <a:gd name="connsiteY0" fmla="*/ 2968 h 10000"/>
              <a:gd name="connsiteX1" fmla="*/ 1312 w 10000"/>
              <a:gd name="connsiteY1" fmla="*/ 1779 h 10000"/>
              <a:gd name="connsiteX2" fmla="*/ 436 w 10000"/>
              <a:gd name="connsiteY2" fmla="*/ 1182 h 10000"/>
              <a:gd name="connsiteX3" fmla="*/ 436 w 10000"/>
              <a:gd name="connsiteY3" fmla="*/ 590 h 10000"/>
              <a:gd name="connsiteX4" fmla="*/ 0 w 10000"/>
              <a:gd name="connsiteY4" fmla="*/ 0 h 10000"/>
              <a:gd name="connsiteX5" fmla="*/ 436 w 10000"/>
              <a:gd name="connsiteY5" fmla="*/ 0 h 10000"/>
              <a:gd name="connsiteX6" fmla="*/ 875 w 10000"/>
              <a:gd name="connsiteY6" fmla="*/ 0 h 10000"/>
              <a:gd name="connsiteX7" fmla="*/ 2185 w 10000"/>
              <a:gd name="connsiteY7" fmla="*/ 590 h 10000"/>
              <a:gd name="connsiteX8" fmla="*/ 3442 w 10000"/>
              <a:gd name="connsiteY8" fmla="*/ 590 h 10000"/>
              <a:gd name="connsiteX9" fmla="*/ 4755 w 10000"/>
              <a:gd name="connsiteY9" fmla="*/ 1182 h 10000"/>
              <a:gd name="connsiteX10" fmla="*/ 5628 w 10000"/>
              <a:gd name="connsiteY10" fmla="*/ 1779 h 10000"/>
              <a:gd name="connsiteX11" fmla="*/ 6503 w 10000"/>
              <a:gd name="connsiteY11" fmla="*/ 1779 h 10000"/>
              <a:gd name="connsiteX12" fmla="*/ 6939 w 10000"/>
              <a:gd name="connsiteY12" fmla="*/ 1779 h 10000"/>
              <a:gd name="connsiteX13" fmla="*/ 10000 w 10000"/>
              <a:gd name="connsiteY13" fmla="*/ 5263 h 10000"/>
              <a:gd name="connsiteX14" fmla="*/ 9562 w 10000"/>
              <a:gd name="connsiteY14" fmla="*/ 6442 h 10000"/>
              <a:gd name="connsiteX15" fmla="*/ 8687 w 10000"/>
              <a:gd name="connsiteY15" fmla="*/ 7630 h 10000"/>
              <a:gd name="connsiteX16" fmla="*/ 8252 w 10000"/>
              <a:gd name="connsiteY16" fmla="*/ 8223 h 10000"/>
              <a:gd name="connsiteX17" fmla="*/ 7377 w 10000"/>
              <a:gd name="connsiteY17" fmla="*/ 9409 h 10000"/>
              <a:gd name="connsiteX18" fmla="*/ 6503 w 10000"/>
              <a:gd name="connsiteY18" fmla="*/ 10000 h 10000"/>
              <a:gd name="connsiteX19" fmla="*/ 6064 w 10000"/>
              <a:gd name="connsiteY19" fmla="*/ 10000 h 10000"/>
              <a:gd name="connsiteX20" fmla="*/ 5628 w 10000"/>
              <a:gd name="connsiteY20" fmla="*/ 9409 h 10000"/>
              <a:gd name="connsiteX21" fmla="*/ 5628 w 10000"/>
              <a:gd name="connsiteY21" fmla="*/ 8814 h 10000"/>
              <a:gd name="connsiteX22" fmla="*/ 5628 w 10000"/>
              <a:gd name="connsiteY22" fmla="*/ 8223 h 10000"/>
              <a:gd name="connsiteX23" fmla="*/ 5190 w 10000"/>
              <a:gd name="connsiteY23" fmla="*/ 7036 h 10000"/>
              <a:gd name="connsiteX24" fmla="*/ 4755 w 10000"/>
              <a:gd name="connsiteY24" fmla="*/ 5859 h 10000"/>
              <a:gd name="connsiteX25" fmla="*/ 3880 w 10000"/>
              <a:gd name="connsiteY25" fmla="*/ 4074 h 10000"/>
              <a:gd name="connsiteX26" fmla="*/ 2568 w 10000"/>
              <a:gd name="connsiteY26" fmla="*/ 2968 h 10000"/>
              <a:gd name="connsiteX27" fmla="*/ 2568 w 10000"/>
              <a:gd name="connsiteY27" fmla="*/ 2968 h 10000"/>
              <a:gd name="connsiteX0" fmla="*/ 2568 w 9562"/>
              <a:gd name="connsiteY0" fmla="*/ 2968 h 10000"/>
              <a:gd name="connsiteX1" fmla="*/ 1312 w 9562"/>
              <a:gd name="connsiteY1" fmla="*/ 1779 h 10000"/>
              <a:gd name="connsiteX2" fmla="*/ 436 w 9562"/>
              <a:gd name="connsiteY2" fmla="*/ 1182 h 10000"/>
              <a:gd name="connsiteX3" fmla="*/ 436 w 9562"/>
              <a:gd name="connsiteY3" fmla="*/ 590 h 10000"/>
              <a:gd name="connsiteX4" fmla="*/ 0 w 9562"/>
              <a:gd name="connsiteY4" fmla="*/ 0 h 10000"/>
              <a:gd name="connsiteX5" fmla="*/ 436 w 9562"/>
              <a:gd name="connsiteY5" fmla="*/ 0 h 10000"/>
              <a:gd name="connsiteX6" fmla="*/ 875 w 9562"/>
              <a:gd name="connsiteY6" fmla="*/ 0 h 10000"/>
              <a:gd name="connsiteX7" fmla="*/ 2185 w 9562"/>
              <a:gd name="connsiteY7" fmla="*/ 590 h 10000"/>
              <a:gd name="connsiteX8" fmla="*/ 3442 w 9562"/>
              <a:gd name="connsiteY8" fmla="*/ 590 h 10000"/>
              <a:gd name="connsiteX9" fmla="*/ 4755 w 9562"/>
              <a:gd name="connsiteY9" fmla="*/ 1182 h 10000"/>
              <a:gd name="connsiteX10" fmla="*/ 5628 w 9562"/>
              <a:gd name="connsiteY10" fmla="*/ 1779 h 10000"/>
              <a:gd name="connsiteX11" fmla="*/ 6503 w 9562"/>
              <a:gd name="connsiteY11" fmla="*/ 1779 h 10000"/>
              <a:gd name="connsiteX12" fmla="*/ 6939 w 9562"/>
              <a:gd name="connsiteY12" fmla="*/ 1779 h 10000"/>
              <a:gd name="connsiteX13" fmla="*/ 9562 w 9562"/>
              <a:gd name="connsiteY13" fmla="*/ 6442 h 10000"/>
              <a:gd name="connsiteX14" fmla="*/ 8687 w 9562"/>
              <a:gd name="connsiteY14" fmla="*/ 7630 h 10000"/>
              <a:gd name="connsiteX15" fmla="*/ 8252 w 9562"/>
              <a:gd name="connsiteY15" fmla="*/ 8223 h 10000"/>
              <a:gd name="connsiteX16" fmla="*/ 7377 w 9562"/>
              <a:gd name="connsiteY16" fmla="*/ 9409 h 10000"/>
              <a:gd name="connsiteX17" fmla="*/ 6503 w 9562"/>
              <a:gd name="connsiteY17" fmla="*/ 10000 h 10000"/>
              <a:gd name="connsiteX18" fmla="*/ 6064 w 9562"/>
              <a:gd name="connsiteY18" fmla="*/ 10000 h 10000"/>
              <a:gd name="connsiteX19" fmla="*/ 5628 w 9562"/>
              <a:gd name="connsiteY19" fmla="*/ 9409 h 10000"/>
              <a:gd name="connsiteX20" fmla="*/ 5628 w 9562"/>
              <a:gd name="connsiteY20" fmla="*/ 8814 h 10000"/>
              <a:gd name="connsiteX21" fmla="*/ 5628 w 9562"/>
              <a:gd name="connsiteY21" fmla="*/ 8223 h 10000"/>
              <a:gd name="connsiteX22" fmla="*/ 5190 w 9562"/>
              <a:gd name="connsiteY22" fmla="*/ 7036 h 10000"/>
              <a:gd name="connsiteX23" fmla="*/ 4755 w 9562"/>
              <a:gd name="connsiteY23" fmla="*/ 5859 h 10000"/>
              <a:gd name="connsiteX24" fmla="*/ 3880 w 9562"/>
              <a:gd name="connsiteY24" fmla="*/ 4074 h 10000"/>
              <a:gd name="connsiteX25" fmla="*/ 2568 w 9562"/>
              <a:gd name="connsiteY25" fmla="*/ 2968 h 10000"/>
              <a:gd name="connsiteX26" fmla="*/ 2568 w 9562"/>
              <a:gd name="connsiteY26" fmla="*/ 2968 h 10000"/>
              <a:gd name="connsiteX0" fmla="*/ 2686 w 9085"/>
              <a:gd name="connsiteY0" fmla="*/ 2968 h 10000"/>
              <a:gd name="connsiteX1" fmla="*/ 1372 w 9085"/>
              <a:gd name="connsiteY1" fmla="*/ 1779 h 10000"/>
              <a:gd name="connsiteX2" fmla="*/ 456 w 9085"/>
              <a:gd name="connsiteY2" fmla="*/ 1182 h 10000"/>
              <a:gd name="connsiteX3" fmla="*/ 456 w 9085"/>
              <a:gd name="connsiteY3" fmla="*/ 590 h 10000"/>
              <a:gd name="connsiteX4" fmla="*/ 0 w 9085"/>
              <a:gd name="connsiteY4" fmla="*/ 0 h 10000"/>
              <a:gd name="connsiteX5" fmla="*/ 456 w 9085"/>
              <a:gd name="connsiteY5" fmla="*/ 0 h 10000"/>
              <a:gd name="connsiteX6" fmla="*/ 915 w 9085"/>
              <a:gd name="connsiteY6" fmla="*/ 0 h 10000"/>
              <a:gd name="connsiteX7" fmla="*/ 2285 w 9085"/>
              <a:gd name="connsiteY7" fmla="*/ 590 h 10000"/>
              <a:gd name="connsiteX8" fmla="*/ 3600 w 9085"/>
              <a:gd name="connsiteY8" fmla="*/ 590 h 10000"/>
              <a:gd name="connsiteX9" fmla="*/ 4973 w 9085"/>
              <a:gd name="connsiteY9" fmla="*/ 1182 h 10000"/>
              <a:gd name="connsiteX10" fmla="*/ 5886 w 9085"/>
              <a:gd name="connsiteY10" fmla="*/ 1779 h 10000"/>
              <a:gd name="connsiteX11" fmla="*/ 6801 w 9085"/>
              <a:gd name="connsiteY11" fmla="*/ 1779 h 10000"/>
              <a:gd name="connsiteX12" fmla="*/ 7257 w 9085"/>
              <a:gd name="connsiteY12" fmla="*/ 1779 h 10000"/>
              <a:gd name="connsiteX13" fmla="*/ 9085 w 9085"/>
              <a:gd name="connsiteY13" fmla="*/ 7630 h 10000"/>
              <a:gd name="connsiteX14" fmla="*/ 8630 w 9085"/>
              <a:gd name="connsiteY14" fmla="*/ 8223 h 10000"/>
              <a:gd name="connsiteX15" fmla="*/ 7715 w 9085"/>
              <a:gd name="connsiteY15" fmla="*/ 9409 h 10000"/>
              <a:gd name="connsiteX16" fmla="*/ 6801 w 9085"/>
              <a:gd name="connsiteY16" fmla="*/ 10000 h 10000"/>
              <a:gd name="connsiteX17" fmla="*/ 6342 w 9085"/>
              <a:gd name="connsiteY17" fmla="*/ 10000 h 10000"/>
              <a:gd name="connsiteX18" fmla="*/ 5886 w 9085"/>
              <a:gd name="connsiteY18" fmla="*/ 9409 h 10000"/>
              <a:gd name="connsiteX19" fmla="*/ 5886 w 9085"/>
              <a:gd name="connsiteY19" fmla="*/ 8814 h 10000"/>
              <a:gd name="connsiteX20" fmla="*/ 5886 w 9085"/>
              <a:gd name="connsiteY20" fmla="*/ 8223 h 10000"/>
              <a:gd name="connsiteX21" fmla="*/ 5428 w 9085"/>
              <a:gd name="connsiteY21" fmla="*/ 7036 h 10000"/>
              <a:gd name="connsiteX22" fmla="*/ 4973 w 9085"/>
              <a:gd name="connsiteY22" fmla="*/ 5859 h 10000"/>
              <a:gd name="connsiteX23" fmla="*/ 4058 w 9085"/>
              <a:gd name="connsiteY23" fmla="*/ 4074 h 10000"/>
              <a:gd name="connsiteX24" fmla="*/ 2686 w 9085"/>
              <a:gd name="connsiteY24" fmla="*/ 2968 h 10000"/>
              <a:gd name="connsiteX25" fmla="*/ 2686 w 9085"/>
              <a:gd name="connsiteY25" fmla="*/ 2968 h 10000"/>
              <a:gd name="connsiteX0" fmla="*/ 2957 w 10000"/>
              <a:gd name="connsiteY0" fmla="*/ 2968 h 10000"/>
              <a:gd name="connsiteX1" fmla="*/ 1510 w 10000"/>
              <a:gd name="connsiteY1" fmla="*/ 1779 h 10000"/>
              <a:gd name="connsiteX2" fmla="*/ 502 w 10000"/>
              <a:gd name="connsiteY2" fmla="*/ 1182 h 10000"/>
              <a:gd name="connsiteX3" fmla="*/ 502 w 10000"/>
              <a:gd name="connsiteY3" fmla="*/ 590 h 10000"/>
              <a:gd name="connsiteX4" fmla="*/ 0 w 10000"/>
              <a:gd name="connsiteY4" fmla="*/ 0 h 10000"/>
              <a:gd name="connsiteX5" fmla="*/ 502 w 10000"/>
              <a:gd name="connsiteY5" fmla="*/ 0 h 10000"/>
              <a:gd name="connsiteX6" fmla="*/ 1007 w 10000"/>
              <a:gd name="connsiteY6" fmla="*/ 0 h 10000"/>
              <a:gd name="connsiteX7" fmla="*/ 2515 w 10000"/>
              <a:gd name="connsiteY7" fmla="*/ 590 h 10000"/>
              <a:gd name="connsiteX8" fmla="*/ 3963 w 10000"/>
              <a:gd name="connsiteY8" fmla="*/ 590 h 10000"/>
              <a:gd name="connsiteX9" fmla="*/ 5474 w 10000"/>
              <a:gd name="connsiteY9" fmla="*/ 1182 h 10000"/>
              <a:gd name="connsiteX10" fmla="*/ 6479 w 10000"/>
              <a:gd name="connsiteY10" fmla="*/ 1779 h 10000"/>
              <a:gd name="connsiteX11" fmla="*/ 7486 w 10000"/>
              <a:gd name="connsiteY11" fmla="*/ 1779 h 10000"/>
              <a:gd name="connsiteX12" fmla="*/ 7988 w 10000"/>
              <a:gd name="connsiteY12" fmla="*/ 1779 h 10000"/>
              <a:gd name="connsiteX13" fmla="*/ 10000 w 10000"/>
              <a:gd name="connsiteY13" fmla="*/ 7630 h 10000"/>
              <a:gd name="connsiteX14" fmla="*/ 8492 w 10000"/>
              <a:gd name="connsiteY14" fmla="*/ 9409 h 10000"/>
              <a:gd name="connsiteX15" fmla="*/ 7486 w 10000"/>
              <a:gd name="connsiteY15" fmla="*/ 10000 h 10000"/>
              <a:gd name="connsiteX16" fmla="*/ 6981 w 10000"/>
              <a:gd name="connsiteY16" fmla="*/ 10000 h 10000"/>
              <a:gd name="connsiteX17" fmla="*/ 6479 w 10000"/>
              <a:gd name="connsiteY17" fmla="*/ 9409 h 10000"/>
              <a:gd name="connsiteX18" fmla="*/ 6479 w 10000"/>
              <a:gd name="connsiteY18" fmla="*/ 8814 h 10000"/>
              <a:gd name="connsiteX19" fmla="*/ 6479 w 10000"/>
              <a:gd name="connsiteY19" fmla="*/ 8223 h 10000"/>
              <a:gd name="connsiteX20" fmla="*/ 5975 w 10000"/>
              <a:gd name="connsiteY20" fmla="*/ 7036 h 10000"/>
              <a:gd name="connsiteX21" fmla="*/ 5474 w 10000"/>
              <a:gd name="connsiteY21" fmla="*/ 5859 h 10000"/>
              <a:gd name="connsiteX22" fmla="*/ 4467 w 10000"/>
              <a:gd name="connsiteY22" fmla="*/ 4074 h 10000"/>
              <a:gd name="connsiteX23" fmla="*/ 2957 w 10000"/>
              <a:gd name="connsiteY23" fmla="*/ 2968 h 10000"/>
              <a:gd name="connsiteX24" fmla="*/ 2957 w 10000"/>
              <a:gd name="connsiteY24" fmla="*/ 2968 h 10000"/>
              <a:gd name="connsiteX0" fmla="*/ 2957 w 8492"/>
              <a:gd name="connsiteY0" fmla="*/ 2968 h 10000"/>
              <a:gd name="connsiteX1" fmla="*/ 1510 w 8492"/>
              <a:gd name="connsiteY1" fmla="*/ 1779 h 10000"/>
              <a:gd name="connsiteX2" fmla="*/ 502 w 8492"/>
              <a:gd name="connsiteY2" fmla="*/ 1182 h 10000"/>
              <a:gd name="connsiteX3" fmla="*/ 502 w 8492"/>
              <a:gd name="connsiteY3" fmla="*/ 590 h 10000"/>
              <a:gd name="connsiteX4" fmla="*/ 0 w 8492"/>
              <a:gd name="connsiteY4" fmla="*/ 0 h 10000"/>
              <a:gd name="connsiteX5" fmla="*/ 502 w 8492"/>
              <a:gd name="connsiteY5" fmla="*/ 0 h 10000"/>
              <a:gd name="connsiteX6" fmla="*/ 1007 w 8492"/>
              <a:gd name="connsiteY6" fmla="*/ 0 h 10000"/>
              <a:gd name="connsiteX7" fmla="*/ 2515 w 8492"/>
              <a:gd name="connsiteY7" fmla="*/ 590 h 10000"/>
              <a:gd name="connsiteX8" fmla="*/ 3963 w 8492"/>
              <a:gd name="connsiteY8" fmla="*/ 590 h 10000"/>
              <a:gd name="connsiteX9" fmla="*/ 5474 w 8492"/>
              <a:gd name="connsiteY9" fmla="*/ 1182 h 10000"/>
              <a:gd name="connsiteX10" fmla="*/ 6479 w 8492"/>
              <a:gd name="connsiteY10" fmla="*/ 1779 h 10000"/>
              <a:gd name="connsiteX11" fmla="*/ 7486 w 8492"/>
              <a:gd name="connsiteY11" fmla="*/ 1779 h 10000"/>
              <a:gd name="connsiteX12" fmla="*/ 7988 w 8492"/>
              <a:gd name="connsiteY12" fmla="*/ 1779 h 10000"/>
              <a:gd name="connsiteX13" fmla="*/ 8492 w 8492"/>
              <a:gd name="connsiteY13" fmla="*/ 9409 h 10000"/>
              <a:gd name="connsiteX14" fmla="*/ 7486 w 8492"/>
              <a:gd name="connsiteY14" fmla="*/ 10000 h 10000"/>
              <a:gd name="connsiteX15" fmla="*/ 6981 w 8492"/>
              <a:gd name="connsiteY15" fmla="*/ 10000 h 10000"/>
              <a:gd name="connsiteX16" fmla="*/ 6479 w 8492"/>
              <a:gd name="connsiteY16" fmla="*/ 9409 h 10000"/>
              <a:gd name="connsiteX17" fmla="*/ 6479 w 8492"/>
              <a:gd name="connsiteY17" fmla="*/ 8814 h 10000"/>
              <a:gd name="connsiteX18" fmla="*/ 6479 w 8492"/>
              <a:gd name="connsiteY18" fmla="*/ 8223 h 10000"/>
              <a:gd name="connsiteX19" fmla="*/ 5975 w 8492"/>
              <a:gd name="connsiteY19" fmla="*/ 7036 h 10000"/>
              <a:gd name="connsiteX20" fmla="*/ 5474 w 8492"/>
              <a:gd name="connsiteY20" fmla="*/ 5859 h 10000"/>
              <a:gd name="connsiteX21" fmla="*/ 4467 w 8492"/>
              <a:gd name="connsiteY21" fmla="*/ 4074 h 10000"/>
              <a:gd name="connsiteX22" fmla="*/ 2957 w 8492"/>
              <a:gd name="connsiteY22" fmla="*/ 2968 h 10000"/>
              <a:gd name="connsiteX23" fmla="*/ 2957 w 8492"/>
              <a:gd name="connsiteY23" fmla="*/ 2968 h 10000"/>
              <a:gd name="connsiteX0" fmla="*/ 3482 w 9407"/>
              <a:gd name="connsiteY0" fmla="*/ 2968 h 10000"/>
              <a:gd name="connsiteX1" fmla="*/ 1778 w 9407"/>
              <a:gd name="connsiteY1" fmla="*/ 1779 h 10000"/>
              <a:gd name="connsiteX2" fmla="*/ 591 w 9407"/>
              <a:gd name="connsiteY2" fmla="*/ 1182 h 10000"/>
              <a:gd name="connsiteX3" fmla="*/ 591 w 9407"/>
              <a:gd name="connsiteY3" fmla="*/ 590 h 10000"/>
              <a:gd name="connsiteX4" fmla="*/ 0 w 9407"/>
              <a:gd name="connsiteY4" fmla="*/ 0 h 10000"/>
              <a:gd name="connsiteX5" fmla="*/ 591 w 9407"/>
              <a:gd name="connsiteY5" fmla="*/ 0 h 10000"/>
              <a:gd name="connsiteX6" fmla="*/ 1186 w 9407"/>
              <a:gd name="connsiteY6" fmla="*/ 0 h 10000"/>
              <a:gd name="connsiteX7" fmla="*/ 2962 w 9407"/>
              <a:gd name="connsiteY7" fmla="*/ 590 h 10000"/>
              <a:gd name="connsiteX8" fmla="*/ 4667 w 9407"/>
              <a:gd name="connsiteY8" fmla="*/ 590 h 10000"/>
              <a:gd name="connsiteX9" fmla="*/ 6446 w 9407"/>
              <a:gd name="connsiteY9" fmla="*/ 1182 h 10000"/>
              <a:gd name="connsiteX10" fmla="*/ 7630 w 9407"/>
              <a:gd name="connsiteY10" fmla="*/ 1779 h 10000"/>
              <a:gd name="connsiteX11" fmla="*/ 8815 w 9407"/>
              <a:gd name="connsiteY11" fmla="*/ 1779 h 10000"/>
              <a:gd name="connsiteX12" fmla="*/ 9407 w 9407"/>
              <a:gd name="connsiteY12" fmla="*/ 1779 h 10000"/>
              <a:gd name="connsiteX13" fmla="*/ 8815 w 9407"/>
              <a:gd name="connsiteY13" fmla="*/ 10000 h 10000"/>
              <a:gd name="connsiteX14" fmla="*/ 8221 w 9407"/>
              <a:gd name="connsiteY14" fmla="*/ 10000 h 10000"/>
              <a:gd name="connsiteX15" fmla="*/ 7630 w 9407"/>
              <a:gd name="connsiteY15" fmla="*/ 9409 h 10000"/>
              <a:gd name="connsiteX16" fmla="*/ 7630 w 9407"/>
              <a:gd name="connsiteY16" fmla="*/ 8814 h 10000"/>
              <a:gd name="connsiteX17" fmla="*/ 7630 w 9407"/>
              <a:gd name="connsiteY17" fmla="*/ 8223 h 10000"/>
              <a:gd name="connsiteX18" fmla="*/ 7036 w 9407"/>
              <a:gd name="connsiteY18" fmla="*/ 7036 h 10000"/>
              <a:gd name="connsiteX19" fmla="*/ 6446 w 9407"/>
              <a:gd name="connsiteY19" fmla="*/ 5859 h 10000"/>
              <a:gd name="connsiteX20" fmla="*/ 5260 w 9407"/>
              <a:gd name="connsiteY20" fmla="*/ 4074 h 10000"/>
              <a:gd name="connsiteX21" fmla="*/ 3482 w 9407"/>
              <a:gd name="connsiteY21" fmla="*/ 2968 h 10000"/>
              <a:gd name="connsiteX22" fmla="*/ 3482 w 9407"/>
              <a:gd name="connsiteY22" fmla="*/ 2968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9407" h="10000">
                <a:moveTo>
                  <a:pt x="3482" y="2968"/>
                </a:moveTo>
                <a:lnTo>
                  <a:pt x="1778" y="1779"/>
                </a:lnTo>
                <a:lnTo>
                  <a:pt x="591" y="1182"/>
                </a:lnTo>
                <a:lnTo>
                  <a:pt x="591" y="590"/>
                </a:lnTo>
                <a:lnTo>
                  <a:pt x="0" y="0"/>
                </a:lnTo>
                <a:lnTo>
                  <a:pt x="591" y="0"/>
                </a:lnTo>
                <a:lnTo>
                  <a:pt x="1186" y="0"/>
                </a:lnTo>
                <a:lnTo>
                  <a:pt x="2962" y="590"/>
                </a:lnTo>
                <a:lnTo>
                  <a:pt x="4667" y="590"/>
                </a:lnTo>
                <a:lnTo>
                  <a:pt x="6446" y="1182"/>
                </a:lnTo>
                <a:lnTo>
                  <a:pt x="7630" y="1779"/>
                </a:lnTo>
                <a:lnTo>
                  <a:pt x="8815" y="1779"/>
                </a:lnTo>
                <a:lnTo>
                  <a:pt x="9407" y="1779"/>
                </a:lnTo>
                <a:cubicBezTo>
                  <a:pt x="9407" y="3149"/>
                  <a:pt x="9013" y="8630"/>
                  <a:pt x="8815" y="10000"/>
                </a:cubicBezTo>
                <a:lnTo>
                  <a:pt x="8221" y="10000"/>
                </a:lnTo>
                <a:lnTo>
                  <a:pt x="7630" y="9409"/>
                </a:lnTo>
                <a:lnTo>
                  <a:pt x="7630" y="8814"/>
                </a:lnTo>
                <a:lnTo>
                  <a:pt x="7630" y="8223"/>
                </a:lnTo>
                <a:lnTo>
                  <a:pt x="7036" y="7036"/>
                </a:lnTo>
                <a:lnTo>
                  <a:pt x="6446" y="5859"/>
                </a:lnTo>
                <a:lnTo>
                  <a:pt x="5260" y="4074"/>
                </a:lnTo>
                <a:lnTo>
                  <a:pt x="3482" y="2968"/>
                </a:lnTo>
                <a:lnTo>
                  <a:pt x="3482" y="296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83" name="Freeform 23"/>
          <p:cNvSpPr>
            <a:spLocks/>
          </p:cNvSpPr>
          <p:nvPr/>
        </p:nvSpPr>
        <p:spPr bwMode="auto">
          <a:xfrm>
            <a:off x="6173788" y="3371850"/>
            <a:ext cx="190500" cy="909638"/>
          </a:xfrm>
          <a:custGeom>
            <a:avLst/>
            <a:gdLst>
              <a:gd name="connsiteX0" fmla="*/ 1885 w 9614"/>
              <a:gd name="connsiteY0" fmla="*/ 8342 h 10000"/>
              <a:gd name="connsiteX1" fmla="*/ 773 w 9614"/>
              <a:gd name="connsiteY1" fmla="*/ 8063 h 10000"/>
              <a:gd name="connsiteX2" fmla="*/ 0 w 9614"/>
              <a:gd name="connsiteY2" fmla="*/ 7923 h 10000"/>
              <a:gd name="connsiteX3" fmla="*/ 0 w 9614"/>
              <a:gd name="connsiteY3" fmla="*/ 7784 h 10000"/>
              <a:gd name="connsiteX4" fmla="*/ 0 w 9614"/>
              <a:gd name="connsiteY4" fmla="*/ 7644 h 10000"/>
              <a:gd name="connsiteX5" fmla="*/ 387 w 9614"/>
              <a:gd name="connsiteY5" fmla="*/ 7644 h 10000"/>
              <a:gd name="connsiteX6" fmla="*/ 1546 w 9614"/>
              <a:gd name="connsiteY6" fmla="*/ 7784 h 10000"/>
              <a:gd name="connsiteX7" fmla="*/ 2657 w 9614"/>
              <a:gd name="connsiteY7" fmla="*/ 7784 h 10000"/>
              <a:gd name="connsiteX8" fmla="*/ 3817 w 9614"/>
              <a:gd name="connsiteY8" fmla="*/ 7923 h 10000"/>
              <a:gd name="connsiteX9" fmla="*/ 4590 w 9614"/>
              <a:gd name="connsiteY9" fmla="*/ 8063 h 10000"/>
              <a:gd name="connsiteX10" fmla="*/ 5363 w 9614"/>
              <a:gd name="connsiteY10" fmla="*/ 8063 h 10000"/>
              <a:gd name="connsiteX11" fmla="*/ 5749 w 9614"/>
              <a:gd name="connsiteY11" fmla="*/ 8063 h 10000"/>
              <a:gd name="connsiteX12" fmla="*/ 6136 w 9614"/>
              <a:gd name="connsiteY12" fmla="*/ 7923 h 10000"/>
              <a:gd name="connsiteX13" fmla="*/ 6136 w 9614"/>
              <a:gd name="connsiteY13" fmla="*/ 7644 h 10000"/>
              <a:gd name="connsiteX14" fmla="*/ 6522 w 9614"/>
              <a:gd name="connsiteY14" fmla="*/ 7225 h 10000"/>
              <a:gd name="connsiteX15" fmla="*/ 6522 w 9614"/>
              <a:gd name="connsiteY15" fmla="*/ 6806 h 10000"/>
              <a:gd name="connsiteX16" fmla="*/ 6909 w 9614"/>
              <a:gd name="connsiteY16" fmla="*/ 6248 h 10000"/>
              <a:gd name="connsiteX17" fmla="*/ 6909 w 9614"/>
              <a:gd name="connsiteY17" fmla="*/ 5550 h 10000"/>
              <a:gd name="connsiteX18" fmla="*/ 6909 w 9614"/>
              <a:gd name="connsiteY18" fmla="*/ 4729 h 10000"/>
              <a:gd name="connsiteX19" fmla="*/ 6522 w 9614"/>
              <a:gd name="connsiteY19" fmla="*/ 4031 h 10000"/>
              <a:gd name="connsiteX20" fmla="*/ 6522 w 9614"/>
              <a:gd name="connsiteY20" fmla="*/ 3613 h 10000"/>
              <a:gd name="connsiteX21" fmla="*/ 6522 w 9614"/>
              <a:gd name="connsiteY21" fmla="*/ 3194 h 10000"/>
              <a:gd name="connsiteX22" fmla="*/ 6136 w 9614"/>
              <a:gd name="connsiteY22" fmla="*/ 2496 h 10000"/>
              <a:gd name="connsiteX23" fmla="*/ 6136 w 9614"/>
              <a:gd name="connsiteY23" fmla="*/ 1937 h 10000"/>
              <a:gd name="connsiteX24" fmla="*/ 5749 w 9614"/>
              <a:gd name="connsiteY24" fmla="*/ 1536 h 10000"/>
              <a:gd name="connsiteX25" fmla="*/ 5363 w 9614"/>
              <a:gd name="connsiteY25" fmla="*/ 977 h 10000"/>
              <a:gd name="connsiteX26" fmla="*/ 4590 w 9614"/>
              <a:gd name="connsiteY26" fmla="*/ 419 h 10000"/>
              <a:gd name="connsiteX27" fmla="*/ 4203 w 9614"/>
              <a:gd name="connsiteY27" fmla="*/ 279 h 10000"/>
              <a:gd name="connsiteX28" fmla="*/ 3817 w 9614"/>
              <a:gd name="connsiteY28" fmla="*/ 140 h 10000"/>
              <a:gd name="connsiteX29" fmla="*/ 3817 w 9614"/>
              <a:gd name="connsiteY29" fmla="*/ 0 h 10000"/>
              <a:gd name="connsiteX30" fmla="*/ 3817 w 9614"/>
              <a:gd name="connsiteY30" fmla="*/ 0 h 10000"/>
              <a:gd name="connsiteX31" fmla="*/ 3817 w 9614"/>
              <a:gd name="connsiteY31" fmla="*/ 0 h 10000"/>
              <a:gd name="connsiteX32" fmla="*/ 4203 w 9614"/>
              <a:gd name="connsiteY32" fmla="*/ 0 h 10000"/>
              <a:gd name="connsiteX33" fmla="*/ 4590 w 9614"/>
              <a:gd name="connsiteY33" fmla="*/ 0 h 10000"/>
              <a:gd name="connsiteX34" fmla="*/ 5363 w 9614"/>
              <a:gd name="connsiteY34" fmla="*/ 0 h 10000"/>
              <a:gd name="connsiteX35" fmla="*/ 6136 w 9614"/>
              <a:gd name="connsiteY35" fmla="*/ 279 h 10000"/>
              <a:gd name="connsiteX36" fmla="*/ 7295 w 9614"/>
              <a:gd name="connsiteY36" fmla="*/ 558 h 10000"/>
              <a:gd name="connsiteX37" fmla="*/ 8068 w 9614"/>
              <a:gd name="connsiteY37" fmla="*/ 1117 h 10000"/>
              <a:gd name="connsiteX38" fmla="*/ 8455 w 9614"/>
              <a:gd name="connsiteY38" fmla="*/ 1675 h 10000"/>
              <a:gd name="connsiteX39" fmla="*/ 8455 w 9614"/>
              <a:gd name="connsiteY39" fmla="*/ 1798 h 10000"/>
              <a:gd name="connsiteX40" fmla="*/ 8455 w 9614"/>
              <a:gd name="connsiteY40" fmla="*/ 2077 h 10000"/>
              <a:gd name="connsiteX41" fmla="*/ 8841 w 9614"/>
              <a:gd name="connsiteY41" fmla="*/ 2635 h 10000"/>
              <a:gd name="connsiteX42" fmla="*/ 9228 w 9614"/>
              <a:gd name="connsiteY42" fmla="*/ 3194 h 10000"/>
              <a:gd name="connsiteX43" fmla="*/ 9228 w 9614"/>
              <a:gd name="connsiteY43" fmla="*/ 4031 h 10000"/>
              <a:gd name="connsiteX44" fmla="*/ 9228 w 9614"/>
              <a:gd name="connsiteY44" fmla="*/ 4729 h 10000"/>
              <a:gd name="connsiteX45" fmla="*/ 9614 w 9614"/>
              <a:gd name="connsiteY45" fmla="*/ 5550 h 10000"/>
              <a:gd name="connsiteX46" fmla="*/ 9614 w 9614"/>
              <a:gd name="connsiteY46" fmla="*/ 6248 h 10000"/>
              <a:gd name="connsiteX47" fmla="*/ 9614 w 9614"/>
              <a:gd name="connsiteY47" fmla="*/ 6806 h 10000"/>
              <a:gd name="connsiteX48" fmla="*/ 9228 w 9614"/>
              <a:gd name="connsiteY48" fmla="*/ 7365 h 10000"/>
              <a:gd name="connsiteX49" fmla="*/ 9228 w 9614"/>
              <a:gd name="connsiteY49" fmla="*/ 7784 h 10000"/>
              <a:gd name="connsiteX50" fmla="*/ 8841 w 9614"/>
              <a:gd name="connsiteY50" fmla="*/ 8202 h 10000"/>
              <a:gd name="connsiteX51" fmla="*/ 8455 w 9614"/>
              <a:gd name="connsiteY51" fmla="*/ 8604 h 10000"/>
              <a:gd name="connsiteX52" fmla="*/ 8455 w 9614"/>
              <a:gd name="connsiteY52" fmla="*/ 8883 h 10000"/>
              <a:gd name="connsiteX53" fmla="*/ 8068 w 9614"/>
              <a:gd name="connsiteY53" fmla="*/ 9162 h 10000"/>
              <a:gd name="connsiteX54" fmla="*/ 7295 w 9614"/>
              <a:gd name="connsiteY54" fmla="*/ 9442 h 10000"/>
              <a:gd name="connsiteX55" fmla="*/ 6909 w 9614"/>
              <a:gd name="connsiteY55" fmla="*/ 9581 h 10000"/>
              <a:gd name="connsiteX56" fmla="*/ 6136 w 9614"/>
              <a:gd name="connsiteY56" fmla="*/ 9860 h 10000"/>
              <a:gd name="connsiteX57" fmla="*/ 5363 w 9614"/>
              <a:gd name="connsiteY57" fmla="*/ 10000 h 10000"/>
              <a:gd name="connsiteX58" fmla="*/ 4976 w 9614"/>
              <a:gd name="connsiteY58" fmla="*/ 10000 h 10000"/>
              <a:gd name="connsiteX59" fmla="*/ 4590 w 9614"/>
              <a:gd name="connsiteY59" fmla="*/ 9860 h 10000"/>
              <a:gd name="connsiteX60" fmla="*/ 4590 w 9614"/>
              <a:gd name="connsiteY60" fmla="*/ 9721 h 10000"/>
              <a:gd name="connsiteX61" fmla="*/ 4590 w 9614"/>
              <a:gd name="connsiteY61" fmla="*/ 9581 h 10000"/>
              <a:gd name="connsiteX62" fmla="*/ 4203 w 9614"/>
              <a:gd name="connsiteY62" fmla="*/ 9302 h 10000"/>
              <a:gd name="connsiteX63" fmla="*/ 3817 w 9614"/>
              <a:gd name="connsiteY63" fmla="*/ 9023 h 10000"/>
              <a:gd name="connsiteX64" fmla="*/ 3044 w 9614"/>
              <a:gd name="connsiteY64" fmla="*/ 8604 h 10000"/>
              <a:gd name="connsiteX65" fmla="*/ 1885 w 9614"/>
              <a:gd name="connsiteY65" fmla="*/ 8342 h 10000"/>
              <a:gd name="connsiteX66" fmla="*/ 1885 w 9614"/>
              <a:gd name="connsiteY66" fmla="*/ 8342 h 10000"/>
              <a:gd name="connsiteX0" fmla="*/ 1961 w 10000"/>
              <a:gd name="connsiteY0" fmla="*/ 8342 h 10000"/>
              <a:gd name="connsiteX1" fmla="*/ 804 w 10000"/>
              <a:gd name="connsiteY1" fmla="*/ 8063 h 10000"/>
              <a:gd name="connsiteX2" fmla="*/ 0 w 10000"/>
              <a:gd name="connsiteY2" fmla="*/ 7923 h 10000"/>
              <a:gd name="connsiteX3" fmla="*/ 0 w 10000"/>
              <a:gd name="connsiteY3" fmla="*/ 7784 h 10000"/>
              <a:gd name="connsiteX4" fmla="*/ 0 w 10000"/>
              <a:gd name="connsiteY4" fmla="*/ 7644 h 10000"/>
              <a:gd name="connsiteX5" fmla="*/ 1608 w 10000"/>
              <a:gd name="connsiteY5" fmla="*/ 7784 h 10000"/>
              <a:gd name="connsiteX6" fmla="*/ 2764 w 10000"/>
              <a:gd name="connsiteY6" fmla="*/ 7784 h 10000"/>
              <a:gd name="connsiteX7" fmla="*/ 3970 w 10000"/>
              <a:gd name="connsiteY7" fmla="*/ 7923 h 10000"/>
              <a:gd name="connsiteX8" fmla="*/ 4774 w 10000"/>
              <a:gd name="connsiteY8" fmla="*/ 8063 h 10000"/>
              <a:gd name="connsiteX9" fmla="*/ 5578 w 10000"/>
              <a:gd name="connsiteY9" fmla="*/ 8063 h 10000"/>
              <a:gd name="connsiteX10" fmla="*/ 5980 w 10000"/>
              <a:gd name="connsiteY10" fmla="*/ 8063 h 10000"/>
              <a:gd name="connsiteX11" fmla="*/ 6382 w 10000"/>
              <a:gd name="connsiteY11" fmla="*/ 7923 h 10000"/>
              <a:gd name="connsiteX12" fmla="*/ 6382 w 10000"/>
              <a:gd name="connsiteY12" fmla="*/ 7644 h 10000"/>
              <a:gd name="connsiteX13" fmla="*/ 6784 w 10000"/>
              <a:gd name="connsiteY13" fmla="*/ 7225 h 10000"/>
              <a:gd name="connsiteX14" fmla="*/ 6784 w 10000"/>
              <a:gd name="connsiteY14" fmla="*/ 6806 h 10000"/>
              <a:gd name="connsiteX15" fmla="*/ 7186 w 10000"/>
              <a:gd name="connsiteY15" fmla="*/ 6248 h 10000"/>
              <a:gd name="connsiteX16" fmla="*/ 7186 w 10000"/>
              <a:gd name="connsiteY16" fmla="*/ 5550 h 10000"/>
              <a:gd name="connsiteX17" fmla="*/ 7186 w 10000"/>
              <a:gd name="connsiteY17" fmla="*/ 4729 h 10000"/>
              <a:gd name="connsiteX18" fmla="*/ 6784 w 10000"/>
              <a:gd name="connsiteY18" fmla="*/ 4031 h 10000"/>
              <a:gd name="connsiteX19" fmla="*/ 6784 w 10000"/>
              <a:gd name="connsiteY19" fmla="*/ 3613 h 10000"/>
              <a:gd name="connsiteX20" fmla="*/ 6784 w 10000"/>
              <a:gd name="connsiteY20" fmla="*/ 3194 h 10000"/>
              <a:gd name="connsiteX21" fmla="*/ 6382 w 10000"/>
              <a:gd name="connsiteY21" fmla="*/ 2496 h 10000"/>
              <a:gd name="connsiteX22" fmla="*/ 6382 w 10000"/>
              <a:gd name="connsiteY22" fmla="*/ 1937 h 10000"/>
              <a:gd name="connsiteX23" fmla="*/ 5980 w 10000"/>
              <a:gd name="connsiteY23" fmla="*/ 1536 h 10000"/>
              <a:gd name="connsiteX24" fmla="*/ 5578 w 10000"/>
              <a:gd name="connsiteY24" fmla="*/ 977 h 10000"/>
              <a:gd name="connsiteX25" fmla="*/ 4774 w 10000"/>
              <a:gd name="connsiteY25" fmla="*/ 419 h 10000"/>
              <a:gd name="connsiteX26" fmla="*/ 4372 w 10000"/>
              <a:gd name="connsiteY26" fmla="*/ 279 h 10000"/>
              <a:gd name="connsiteX27" fmla="*/ 3970 w 10000"/>
              <a:gd name="connsiteY27" fmla="*/ 140 h 10000"/>
              <a:gd name="connsiteX28" fmla="*/ 3970 w 10000"/>
              <a:gd name="connsiteY28" fmla="*/ 0 h 10000"/>
              <a:gd name="connsiteX29" fmla="*/ 3970 w 10000"/>
              <a:gd name="connsiteY29" fmla="*/ 0 h 10000"/>
              <a:gd name="connsiteX30" fmla="*/ 3970 w 10000"/>
              <a:gd name="connsiteY30" fmla="*/ 0 h 10000"/>
              <a:gd name="connsiteX31" fmla="*/ 4372 w 10000"/>
              <a:gd name="connsiteY31" fmla="*/ 0 h 10000"/>
              <a:gd name="connsiteX32" fmla="*/ 4774 w 10000"/>
              <a:gd name="connsiteY32" fmla="*/ 0 h 10000"/>
              <a:gd name="connsiteX33" fmla="*/ 5578 w 10000"/>
              <a:gd name="connsiteY33" fmla="*/ 0 h 10000"/>
              <a:gd name="connsiteX34" fmla="*/ 6382 w 10000"/>
              <a:gd name="connsiteY34" fmla="*/ 279 h 10000"/>
              <a:gd name="connsiteX35" fmla="*/ 7588 w 10000"/>
              <a:gd name="connsiteY35" fmla="*/ 558 h 10000"/>
              <a:gd name="connsiteX36" fmla="*/ 8392 w 10000"/>
              <a:gd name="connsiteY36" fmla="*/ 1117 h 10000"/>
              <a:gd name="connsiteX37" fmla="*/ 8794 w 10000"/>
              <a:gd name="connsiteY37" fmla="*/ 1675 h 10000"/>
              <a:gd name="connsiteX38" fmla="*/ 8794 w 10000"/>
              <a:gd name="connsiteY38" fmla="*/ 1798 h 10000"/>
              <a:gd name="connsiteX39" fmla="*/ 8794 w 10000"/>
              <a:gd name="connsiteY39" fmla="*/ 2077 h 10000"/>
              <a:gd name="connsiteX40" fmla="*/ 9196 w 10000"/>
              <a:gd name="connsiteY40" fmla="*/ 2635 h 10000"/>
              <a:gd name="connsiteX41" fmla="*/ 9599 w 10000"/>
              <a:gd name="connsiteY41" fmla="*/ 3194 h 10000"/>
              <a:gd name="connsiteX42" fmla="*/ 9599 w 10000"/>
              <a:gd name="connsiteY42" fmla="*/ 4031 h 10000"/>
              <a:gd name="connsiteX43" fmla="*/ 9599 w 10000"/>
              <a:gd name="connsiteY43" fmla="*/ 4729 h 10000"/>
              <a:gd name="connsiteX44" fmla="*/ 10000 w 10000"/>
              <a:gd name="connsiteY44" fmla="*/ 5550 h 10000"/>
              <a:gd name="connsiteX45" fmla="*/ 10000 w 10000"/>
              <a:gd name="connsiteY45" fmla="*/ 6248 h 10000"/>
              <a:gd name="connsiteX46" fmla="*/ 10000 w 10000"/>
              <a:gd name="connsiteY46" fmla="*/ 6806 h 10000"/>
              <a:gd name="connsiteX47" fmla="*/ 9599 w 10000"/>
              <a:gd name="connsiteY47" fmla="*/ 7365 h 10000"/>
              <a:gd name="connsiteX48" fmla="*/ 9599 w 10000"/>
              <a:gd name="connsiteY48" fmla="*/ 7784 h 10000"/>
              <a:gd name="connsiteX49" fmla="*/ 9196 w 10000"/>
              <a:gd name="connsiteY49" fmla="*/ 8202 h 10000"/>
              <a:gd name="connsiteX50" fmla="*/ 8794 w 10000"/>
              <a:gd name="connsiteY50" fmla="*/ 8604 h 10000"/>
              <a:gd name="connsiteX51" fmla="*/ 8794 w 10000"/>
              <a:gd name="connsiteY51" fmla="*/ 8883 h 10000"/>
              <a:gd name="connsiteX52" fmla="*/ 8392 w 10000"/>
              <a:gd name="connsiteY52" fmla="*/ 9162 h 10000"/>
              <a:gd name="connsiteX53" fmla="*/ 7588 w 10000"/>
              <a:gd name="connsiteY53" fmla="*/ 9442 h 10000"/>
              <a:gd name="connsiteX54" fmla="*/ 7186 w 10000"/>
              <a:gd name="connsiteY54" fmla="*/ 9581 h 10000"/>
              <a:gd name="connsiteX55" fmla="*/ 6382 w 10000"/>
              <a:gd name="connsiteY55" fmla="*/ 9860 h 10000"/>
              <a:gd name="connsiteX56" fmla="*/ 5578 w 10000"/>
              <a:gd name="connsiteY56" fmla="*/ 10000 h 10000"/>
              <a:gd name="connsiteX57" fmla="*/ 5176 w 10000"/>
              <a:gd name="connsiteY57" fmla="*/ 10000 h 10000"/>
              <a:gd name="connsiteX58" fmla="*/ 4774 w 10000"/>
              <a:gd name="connsiteY58" fmla="*/ 9860 h 10000"/>
              <a:gd name="connsiteX59" fmla="*/ 4774 w 10000"/>
              <a:gd name="connsiteY59" fmla="*/ 9721 h 10000"/>
              <a:gd name="connsiteX60" fmla="*/ 4774 w 10000"/>
              <a:gd name="connsiteY60" fmla="*/ 9581 h 10000"/>
              <a:gd name="connsiteX61" fmla="*/ 4372 w 10000"/>
              <a:gd name="connsiteY61" fmla="*/ 9302 h 10000"/>
              <a:gd name="connsiteX62" fmla="*/ 3970 w 10000"/>
              <a:gd name="connsiteY62" fmla="*/ 9023 h 10000"/>
              <a:gd name="connsiteX63" fmla="*/ 3166 w 10000"/>
              <a:gd name="connsiteY63" fmla="*/ 8604 h 10000"/>
              <a:gd name="connsiteX64" fmla="*/ 1961 w 10000"/>
              <a:gd name="connsiteY64" fmla="*/ 8342 h 10000"/>
              <a:gd name="connsiteX65" fmla="*/ 1961 w 10000"/>
              <a:gd name="connsiteY65" fmla="*/ 8342 h 10000"/>
              <a:gd name="connsiteX0" fmla="*/ 1961 w 10000"/>
              <a:gd name="connsiteY0" fmla="*/ 8342 h 10000"/>
              <a:gd name="connsiteX1" fmla="*/ 804 w 10000"/>
              <a:gd name="connsiteY1" fmla="*/ 8063 h 10000"/>
              <a:gd name="connsiteX2" fmla="*/ 0 w 10000"/>
              <a:gd name="connsiteY2" fmla="*/ 7923 h 10000"/>
              <a:gd name="connsiteX3" fmla="*/ 0 w 10000"/>
              <a:gd name="connsiteY3" fmla="*/ 7644 h 10000"/>
              <a:gd name="connsiteX4" fmla="*/ 1608 w 10000"/>
              <a:gd name="connsiteY4" fmla="*/ 7784 h 10000"/>
              <a:gd name="connsiteX5" fmla="*/ 2764 w 10000"/>
              <a:gd name="connsiteY5" fmla="*/ 7784 h 10000"/>
              <a:gd name="connsiteX6" fmla="*/ 3970 w 10000"/>
              <a:gd name="connsiteY6" fmla="*/ 7923 h 10000"/>
              <a:gd name="connsiteX7" fmla="*/ 4774 w 10000"/>
              <a:gd name="connsiteY7" fmla="*/ 8063 h 10000"/>
              <a:gd name="connsiteX8" fmla="*/ 5578 w 10000"/>
              <a:gd name="connsiteY8" fmla="*/ 8063 h 10000"/>
              <a:gd name="connsiteX9" fmla="*/ 5980 w 10000"/>
              <a:gd name="connsiteY9" fmla="*/ 8063 h 10000"/>
              <a:gd name="connsiteX10" fmla="*/ 6382 w 10000"/>
              <a:gd name="connsiteY10" fmla="*/ 7923 h 10000"/>
              <a:gd name="connsiteX11" fmla="*/ 6382 w 10000"/>
              <a:gd name="connsiteY11" fmla="*/ 7644 h 10000"/>
              <a:gd name="connsiteX12" fmla="*/ 6784 w 10000"/>
              <a:gd name="connsiteY12" fmla="*/ 7225 h 10000"/>
              <a:gd name="connsiteX13" fmla="*/ 6784 w 10000"/>
              <a:gd name="connsiteY13" fmla="*/ 6806 h 10000"/>
              <a:gd name="connsiteX14" fmla="*/ 7186 w 10000"/>
              <a:gd name="connsiteY14" fmla="*/ 6248 h 10000"/>
              <a:gd name="connsiteX15" fmla="*/ 7186 w 10000"/>
              <a:gd name="connsiteY15" fmla="*/ 5550 h 10000"/>
              <a:gd name="connsiteX16" fmla="*/ 7186 w 10000"/>
              <a:gd name="connsiteY16" fmla="*/ 4729 h 10000"/>
              <a:gd name="connsiteX17" fmla="*/ 6784 w 10000"/>
              <a:gd name="connsiteY17" fmla="*/ 4031 h 10000"/>
              <a:gd name="connsiteX18" fmla="*/ 6784 w 10000"/>
              <a:gd name="connsiteY18" fmla="*/ 3613 h 10000"/>
              <a:gd name="connsiteX19" fmla="*/ 6784 w 10000"/>
              <a:gd name="connsiteY19" fmla="*/ 3194 h 10000"/>
              <a:gd name="connsiteX20" fmla="*/ 6382 w 10000"/>
              <a:gd name="connsiteY20" fmla="*/ 2496 h 10000"/>
              <a:gd name="connsiteX21" fmla="*/ 6382 w 10000"/>
              <a:gd name="connsiteY21" fmla="*/ 1937 h 10000"/>
              <a:gd name="connsiteX22" fmla="*/ 5980 w 10000"/>
              <a:gd name="connsiteY22" fmla="*/ 1536 h 10000"/>
              <a:gd name="connsiteX23" fmla="*/ 5578 w 10000"/>
              <a:gd name="connsiteY23" fmla="*/ 977 h 10000"/>
              <a:gd name="connsiteX24" fmla="*/ 4774 w 10000"/>
              <a:gd name="connsiteY24" fmla="*/ 419 h 10000"/>
              <a:gd name="connsiteX25" fmla="*/ 4372 w 10000"/>
              <a:gd name="connsiteY25" fmla="*/ 279 h 10000"/>
              <a:gd name="connsiteX26" fmla="*/ 3970 w 10000"/>
              <a:gd name="connsiteY26" fmla="*/ 140 h 10000"/>
              <a:gd name="connsiteX27" fmla="*/ 3970 w 10000"/>
              <a:gd name="connsiteY27" fmla="*/ 0 h 10000"/>
              <a:gd name="connsiteX28" fmla="*/ 3970 w 10000"/>
              <a:gd name="connsiteY28" fmla="*/ 0 h 10000"/>
              <a:gd name="connsiteX29" fmla="*/ 3970 w 10000"/>
              <a:gd name="connsiteY29" fmla="*/ 0 h 10000"/>
              <a:gd name="connsiteX30" fmla="*/ 4372 w 10000"/>
              <a:gd name="connsiteY30" fmla="*/ 0 h 10000"/>
              <a:gd name="connsiteX31" fmla="*/ 4774 w 10000"/>
              <a:gd name="connsiteY31" fmla="*/ 0 h 10000"/>
              <a:gd name="connsiteX32" fmla="*/ 5578 w 10000"/>
              <a:gd name="connsiteY32" fmla="*/ 0 h 10000"/>
              <a:gd name="connsiteX33" fmla="*/ 6382 w 10000"/>
              <a:gd name="connsiteY33" fmla="*/ 279 h 10000"/>
              <a:gd name="connsiteX34" fmla="*/ 7588 w 10000"/>
              <a:gd name="connsiteY34" fmla="*/ 558 h 10000"/>
              <a:gd name="connsiteX35" fmla="*/ 8392 w 10000"/>
              <a:gd name="connsiteY35" fmla="*/ 1117 h 10000"/>
              <a:gd name="connsiteX36" fmla="*/ 8794 w 10000"/>
              <a:gd name="connsiteY36" fmla="*/ 1675 h 10000"/>
              <a:gd name="connsiteX37" fmla="*/ 8794 w 10000"/>
              <a:gd name="connsiteY37" fmla="*/ 1798 h 10000"/>
              <a:gd name="connsiteX38" fmla="*/ 8794 w 10000"/>
              <a:gd name="connsiteY38" fmla="*/ 2077 h 10000"/>
              <a:gd name="connsiteX39" fmla="*/ 9196 w 10000"/>
              <a:gd name="connsiteY39" fmla="*/ 2635 h 10000"/>
              <a:gd name="connsiteX40" fmla="*/ 9599 w 10000"/>
              <a:gd name="connsiteY40" fmla="*/ 3194 h 10000"/>
              <a:gd name="connsiteX41" fmla="*/ 9599 w 10000"/>
              <a:gd name="connsiteY41" fmla="*/ 4031 h 10000"/>
              <a:gd name="connsiteX42" fmla="*/ 9599 w 10000"/>
              <a:gd name="connsiteY42" fmla="*/ 4729 h 10000"/>
              <a:gd name="connsiteX43" fmla="*/ 10000 w 10000"/>
              <a:gd name="connsiteY43" fmla="*/ 5550 h 10000"/>
              <a:gd name="connsiteX44" fmla="*/ 10000 w 10000"/>
              <a:gd name="connsiteY44" fmla="*/ 6248 h 10000"/>
              <a:gd name="connsiteX45" fmla="*/ 10000 w 10000"/>
              <a:gd name="connsiteY45" fmla="*/ 6806 h 10000"/>
              <a:gd name="connsiteX46" fmla="*/ 9599 w 10000"/>
              <a:gd name="connsiteY46" fmla="*/ 7365 h 10000"/>
              <a:gd name="connsiteX47" fmla="*/ 9599 w 10000"/>
              <a:gd name="connsiteY47" fmla="*/ 7784 h 10000"/>
              <a:gd name="connsiteX48" fmla="*/ 9196 w 10000"/>
              <a:gd name="connsiteY48" fmla="*/ 8202 h 10000"/>
              <a:gd name="connsiteX49" fmla="*/ 8794 w 10000"/>
              <a:gd name="connsiteY49" fmla="*/ 8604 h 10000"/>
              <a:gd name="connsiteX50" fmla="*/ 8794 w 10000"/>
              <a:gd name="connsiteY50" fmla="*/ 8883 h 10000"/>
              <a:gd name="connsiteX51" fmla="*/ 8392 w 10000"/>
              <a:gd name="connsiteY51" fmla="*/ 9162 h 10000"/>
              <a:gd name="connsiteX52" fmla="*/ 7588 w 10000"/>
              <a:gd name="connsiteY52" fmla="*/ 9442 h 10000"/>
              <a:gd name="connsiteX53" fmla="*/ 7186 w 10000"/>
              <a:gd name="connsiteY53" fmla="*/ 9581 h 10000"/>
              <a:gd name="connsiteX54" fmla="*/ 6382 w 10000"/>
              <a:gd name="connsiteY54" fmla="*/ 9860 h 10000"/>
              <a:gd name="connsiteX55" fmla="*/ 5578 w 10000"/>
              <a:gd name="connsiteY55" fmla="*/ 10000 h 10000"/>
              <a:gd name="connsiteX56" fmla="*/ 5176 w 10000"/>
              <a:gd name="connsiteY56" fmla="*/ 10000 h 10000"/>
              <a:gd name="connsiteX57" fmla="*/ 4774 w 10000"/>
              <a:gd name="connsiteY57" fmla="*/ 9860 h 10000"/>
              <a:gd name="connsiteX58" fmla="*/ 4774 w 10000"/>
              <a:gd name="connsiteY58" fmla="*/ 9721 h 10000"/>
              <a:gd name="connsiteX59" fmla="*/ 4774 w 10000"/>
              <a:gd name="connsiteY59" fmla="*/ 9581 h 10000"/>
              <a:gd name="connsiteX60" fmla="*/ 4372 w 10000"/>
              <a:gd name="connsiteY60" fmla="*/ 9302 h 10000"/>
              <a:gd name="connsiteX61" fmla="*/ 3970 w 10000"/>
              <a:gd name="connsiteY61" fmla="*/ 9023 h 10000"/>
              <a:gd name="connsiteX62" fmla="*/ 3166 w 10000"/>
              <a:gd name="connsiteY62" fmla="*/ 8604 h 10000"/>
              <a:gd name="connsiteX63" fmla="*/ 1961 w 10000"/>
              <a:gd name="connsiteY63" fmla="*/ 8342 h 10000"/>
              <a:gd name="connsiteX64" fmla="*/ 1961 w 10000"/>
              <a:gd name="connsiteY64" fmla="*/ 8342 h 10000"/>
              <a:gd name="connsiteX0" fmla="*/ 1961 w 10000"/>
              <a:gd name="connsiteY0" fmla="*/ 8342 h 10000"/>
              <a:gd name="connsiteX1" fmla="*/ 804 w 10000"/>
              <a:gd name="connsiteY1" fmla="*/ 8063 h 10000"/>
              <a:gd name="connsiteX2" fmla="*/ 0 w 10000"/>
              <a:gd name="connsiteY2" fmla="*/ 7923 h 10000"/>
              <a:gd name="connsiteX3" fmla="*/ 1608 w 10000"/>
              <a:gd name="connsiteY3" fmla="*/ 7784 h 10000"/>
              <a:gd name="connsiteX4" fmla="*/ 2764 w 10000"/>
              <a:gd name="connsiteY4" fmla="*/ 7784 h 10000"/>
              <a:gd name="connsiteX5" fmla="*/ 3970 w 10000"/>
              <a:gd name="connsiteY5" fmla="*/ 7923 h 10000"/>
              <a:gd name="connsiteX6" fmla="*/ 4774 w 10000"/>
              <a:gd name="connsiteY6" fmla="*/ 8063 h 10000"/>
              <a:gd name="connsiteX7" fmla="*/ 5578 w 10000"/>
              <a:gd name="connsiteY7" fmla="*/ 8063 h 10000"/>
              <a:gd name="connsiteX8" fmla="*/ 5980 w 10000"/>
              <a:gd name="connsiteY8" fmla="*/ 8063 h 10000"/>
              <a:gd name="connsiteX9" fmla="*/ 6382 w 10000"/>
              <a:gd name="connsiteY9" fmla="*/ 7923 h 10000"/>
              <a:gd name="connsiteX10" fmla="*/ 6382 w 10000"/>
              <a:gd name="connsiteY10" fmla="*/ 7644 h 10000"/>
              <a:gd name="connsiteX11" fmla="*/ 6784 w 10000"/>
              <a:gd name="connsiteY11" fmla="*/ 7225 h 10000"/>
              <a:gd name="connsiteX12" fmla="*/ 6784 w 10000"/>
              <a:gd name="connsiteY12" fmla="*/ 6806 h 10000"/>
              <a:gd name="connsiteX13" fmla="*/ 7186 w 10000"/>
              <a:gd name="connsiteY13" fmla="*/ 6248 h 10000"/>
              <a:gd name="connsiteX14" fmla="*/ 7186 w 10000"/>
              <a:gd name="connsiteY14" fmla="*/ 5550 h 10000"/>
              <a:gd name="connsiteX15" fmla="*/ 7186 w 10000"/>
              <a:gd name="connsiteY15" fmla="*/ 4729 h 10000"/>
              <a:gd name="connsiteX16" fmla="*/ 6784 w 10000"/>
              <a:gd name="connsiteY16" fmla="*/ 4031 h 10000"/>
              <a:gd name="connsiteX17" fmla="*/ 6784 w 10000"/>
              <a:gd name="connsiteY17" fmla="*/ 3613 h 10000"/>
              <a:gd name="connsiteX18" fmla="*/ 6784 w 10000"/>
              <a:gd name="connsiteY18" fmla="*/ 3194 h 10000"/>
              <a:gd name="connsiteX19" fmla="*/ 6382 w 10000"/>
              <a:gd name="connsiteY19" fmla="*/ 2496 h 10000"/>
              <a:gd name="connsiteX20" fmla="*/ 6382 w 10000"/>
              <a:gd name="connsiteY20" fmla="*/ 1937 h 10000"/>
              <a:gd name="connsiteX21" fmla="*/ 5980 w 10000"/>
              <a:gd name="connsiteY21" fmla="*/ 1536 h 10000"/>
              <a:gd name="connsiteX22" fmla="*/ 5578 w 10000"/>
              <a:gd name="connsiteY22" fmla="*/ 977 h 10000"/>
              <a:gd name="connsiteX23" fmla="*/ 4774 w 10000"/>
              <a:gd name="connsiteY23" fmla="*/ 419 h 10000"/>
              <a:gd name="connsiteX24" fmla="*/ 4372 w 10000"/>
              <a:gd name="connsiteY24" fmla="*/ 279 h 10000"/>
              <a:gd name="connsiteX25" fmla="*/ 3970 w 10000"/>
              <a:gd name="connsiteY25" fmla="*/ 140 h 10000"/>
              <a:gd name="connsiteX26" fmla="*/ 3970 w 10000"/>
              <a:gd name="connsiteY26" fmla="*/ 0 h 10000"/>
              <a:gd name="connsiteX27" fmla="*/ 3970 w 10000"/>
              <a:gd name="connsiteY27" fmla="*/ 0 h 10000"/>
              <a:gd name="connsiteX28" fmla="*/ 3970 w 10000"/>
              <a:gd name="connsiteY28" fmla="*/ 0 h 10000"/>
              <a:gd name="connsiteX29" fmla="*/ 4372 w 10000"/>
              <a:gd name="connsiteY29" fmla="*/ 0 h 10000"/>
              <a:gd name="connsiteX30" fmla="*/ 4774 w 10000"/>
              <a:gd name="connsiteY30" fmla="*/ 0 h 10000"/>
              <a:gd name="connsiteX31" fmla="*/ 5578 w 10000"/>
              <a:gd name="connsiteY31" fmla="*/ 0 h 10000"/>
              <a:gd name="connsiteX32" fmla="*/ 6382 w 10000"/>
              <a:gd name="connsiteY32" fmla="*/ 279 h 10000"/>
              <a:gd name="connsiteX33" fmla="*/ 7588 w 10000"/>
              <a:gd name="connsiteY33" fmla="*/ 558 h 10000"/>
              <a:gd name="connsiteX34" fmla="*/ 8392 w 10000"/>
              <a:gd name="connsiteY34" fmla="*/ 1117 h 10000"/>
              <a:gd name="connsiteX35" fmla="*/ 8794 w 10000"/>
              <a:gd name="connsiteY35" fmla="*/ 1675 h 10000"/>
              <a:gd name="connsiteX36" fmla="*/ 8794 w 10000"/>
              <a:gd name="connsiteY36" fmla="*/ 1798 h 10000"/>
              <a:gd name="connsiteX37" fmla="*/ 8794 w 10000"/>
              <a:gd name="connsiteY37" fmla="*/ 2077 h 10000"/>
              <a:gd name="connsiteX38" fmla="*/ 9196 w 10000"/>
              <a:gd name="connsiteY38" fmla="*/ 2635 h 10000"/>
              <a:gd name="connsiteX39" fmla="*/ 9599 w 10000"/>
              <a:gd name="connsiteY39" fmla="*/ 3194 h 10000"/>
              <a:gd name="connsiteX40" fmla="*/ 9599 w 10000"/>
              <a:gd name="connsiteY40" fmla="*/ 4031 h 10000"/>
              <a:gd name="connsiteX41" fmla="*/ 9599 w 10000"/>
              <a:gd name="connsiteY41" fmla="*/ 4729 h 10000"/>
              <a:gd name="connsiteX42" fmla="*/ 10000 w 10000"/>
              <a:gd name="connsiteY42" fmla="*/ 5550 h 10000"/>
              <a:gd name="connsiteX43" fmla="*/ 10000 w 10000"/>
              <a:gd name="connsiteY43" fmla="*/ 6248 h 10000"/>
              <a:gd name="connsiteX44" fmla="*/ 10000 w 10000"/>
              <a:gd name="connsiteY44" fmla="*/ 6806 h 10000"/>
              <a:gd name="connsiteX45" fmla="*/ 9599 w 10000"/>
              <a:gd name="connsiteY45" fmla="*/ 7365 h 10000"/>
              <a:gd name="connsiteX46" fmla="*/ 9599 w 10000"/>
              <a:gd name="connsiteY46" fmla="*/ 7784 h 10000"/>
              <a:gd name="connsiteX47" fmla="*/ 9196 w 10000"/>
              <a:gd name="connsiteY47" fmla="*/ 8202 h 10000"/>
              <a:gd name="connsiteX48" fmla="*/ 8794 w 10000"/>
              <a:gd name="connsiteY48" fmla="*/ 8604 h 10000"/>
              <a:gd name="connsiteX49" fmla="*/ 8794 w 10000"/>
              <a:gd name="connsiteY49" fmla="*/ 8883 h 10000"/>
              <a:gd name="connsiteX50" fmla="*/ 8392 w 10000"/>
              <a:gd name="connsiteY50" fmla="*/ 9162 h 10000"/>
              <a:gd name="connsiteX51" fmla="*/ 7588 w 10000"/>
              <a:gd name="connsiteY51" fmla="*/ 9442 h 10000"/>
              <a:gd name="connsiteX52" fmla="*/ 7186 w 10000"/>
              <a:gd name="connsiteY52" fmla="*/ 9581 h 10000"/>
              <a:gd name="connsiteX53" fmla="*/ 6382 w 10000"/>
              <a:gd name="connsiteY53" fmla="*/ 9860 h 10000"/>
              <a:gd name="connsiteX54" fmla="*/ 5578 w 10000"/>
              <a:gd name="connsiteY54" fmla="*/ 10000 h 10000"/>
              <a:gd name="connsiteX55" fmla="*/ 5176 w 10000"/>
              <a:gd name="connsiteY55" fmla="*/ 10000 h 10000"/>
              <a:gd name="connsiteX56" fmla="*/ 4774 w 10000"/>
              <a:gd name="connsiteY56" fmla="*/ 9860 h 10000"/>
              <a:gd name="connsiteX57" fmla="*/ 4774 w 10000"/>
              <a:gd name="connsiteY57" fmla="*/ 9721 h 10000"/>
              <a:gd name="connsiteX58" fmla="*/ 4774 w 10000"/>
              <a:gd name="connsiteY58" fmla="*/ 9581 h 10000"/>
              <a:gd name="connsiteX59" fmla="*/ 4372 w 10000"/>
              <a:gd name="connsiteY59" fmla="*/ 9302 h 10000"/>
              <a:gd name="connsiteX60" fmla="*/ 3970 w 10000"/>
              <a:gd name="connsiteY60" fmla="*/ 9023 h 10000"/>
              <a:gd name="connsiteX61" fmla="*/ 3166 w 10000"/>
              <a:gd name="connsiteY61" fmla="*/ 8604 h 10000"/>
              <a:gd name="connsiteX62" fmla="*/ 1961 w 10000"/>
              <a:gd name="connsiteY62" fmla="*/ 8342 h 10000"/>
              <a:gd name="connsiteX63" fmla="*/ 1961 w 10000"/>
              <a:gd name="connsiteY63" fmla="*/ 8342 h 10000"/>
              <a:gd name="connsiteX0" fmla="*/ 1157 w 9196"/>
              <a:gd name="connsiteY0" fmla="*/ 8342 h 10000"/>
              <a:gd name="connsiteX1" fmla="*/ 0 w 9196"/>
              <a:gd name="connsiteY1" fmla="*/ 8063 h 10000"/>
              <a:gd name="connsiteX2" fmla="*/ 804 w 9196"/>
              <a:gd name="connsiteY2" fmla="*/ 7784 h 10000"/>
              <a:gd name="connsiteX3" fmla="*/ 1960 w 9196"/>
              <a:gd name="connsiteY3" fmla="*/ 7784 h 10000"/>
              <a:gd name="connsiteX4" fmla="*/ 3166 w 9196"/>
              <a:gd name="connsiteY4" fmla="*/ 7923 h 10000"/>
              <a:gd name="connsiteX5" fmla="*/ 3970 w 9196"/>
              <a:gd name="connsiteY5" fmla="*/ 8063 h 10000"/>
              <a:gd name="connsiteX6" fmla="*/ 4774 w 9196"/>
              <a:gd name="connsiteY6" fmla="*/ 8063 h 10000"/>
              <a:gd name="connsiteX7" fmla="*/ 5176 w 9196"/>
              <a:gd name="connsiteY7" fmla="*/ 8063 h 10000"/>
              <a:gd name="connsiteX8" fmla="*/ 5578 w 9196"/>
              <a:gd name="connsiteY8" fmla="*/ 7923 h 10000"/>
              <a:gd name="connsiteX9" fmla="*/ 5578 w 9196"/>
              <a:gd name="connsiteY9" fmla="*/ 7644 h 10000"/>
              <a:gd name="connsiteX10" fmla="*/ 5980 w 9196"/>
              <a:gd name="connsiteY10" fmla="*/ 7225 h 10000"/>
              <a:gd name="connsiteX11" fmla="*/ 5980 w 9196"/>
              <a:gd name="connsiteY11" fmla="*/ 6806 h 10000"/>
              <a:gd name="connsiteX12" fmla="*/ 6382 w 9196"/>
              <a:gd name="connsiteY12" fmla="*/ 6248 h 10000"/>
              <a:gd name="connsiteX13" fmla="*/ 6382 w 9196"/>
              <a:gd name="connsiteY13" fmla="*/ 5550 h 10000"/>
              <a:gd name="connsiteX14" fmla="*/ 6382 w 9196"/>
              <a:gd name="connsiteY14" fmla="*/ 4729 h 10000"/>
              <a:gd name="connsiteX15" fmla="*/ 5980 w 9196"/>
              <a:gd name="connsiteY15" fmla="*/ 4031 h 10000"/>
              <a:gd name="connsiteX16" fmla="*/ 5980 w 9196"/>
              <a:gd name="connsiteY16" fmla="*/ 3613 h 10000"/>
              <a:gd name="connsiteX17" fmla="*/ 5980 w 9196"/>
              <a:gd name="connsiteY17" fmla="*/ 3194 h 10000"/>
              <a:gd name="connsiteX18" fmla="*/ 5578 w 9196"/>
              <a:gd name="connsiteY18" fmla="*/ 2496 h 10000"/>
              <a:gd name="connsiteX19" fmla="*/ 5578 w 9196"/>
              <a:gd name="connsiteY19" fmla="*/ 1937 h 10000"/>
              <a:gd name="connsiteX20" fmla="*/ 5176 w 9196"/>
              <a:gd name="connsiteY20" fmla="*/ 1536 h 10000"/>
              <a:gd name="connsiteX21" fmla="*/ 4774 w 9196"/>
              <a:gd name="connsiteY21" fmla="*/ 977 h 10000"/>
              <a:gd name="connsiteX22" fmla="*/ 3970 w 9196"/>
              <a:gd name="connsiteY22" fmla="*/ 419 h 10000"/>
              <a:gd name="connsiteX23" fmla="*/ 3568 w 9196"/>
              <a:gd name="connsiteY23" fmla="*/ 279 h 10000"/>
              <a:gd name="connsiteX24" fmla="*/ 3166 w 9196"/>
              <a:gd name="connsiteY24" fmla="*/ 140 h 10000"/>
              <a:gd name="connsiteX25" fmla="*/ 3166 w 9196"/>
              <a:gd name="connsiteY25" fmla="*/ 0 h 10000"/>
              <a:gd name="connsiteX26" fmla="*/ 3166 w 9196"/>
              <a:gd name="connsiteY26" fmla="*/ 0 h 10000"/>
              <a:gd name="connsiteX27" fmla="*/ 3166 w 9196"/>
              <a:gd name="connsiteY27" fmla="*/ 0 h 10000"/>
              <a:gd name="connsiteX28" fmla="*/ 3568 w 9196"/>
              <a:gd name="connsiteY28" fmla="*/ 0 h 10000"/>
              <a:gd name="connsiteX29" fmla="*/ 3970 w 9196"/>
              <a:gd name="connsiteY29" fmla="*/ 0 h 10000"/>
              <a:gd name="connsiteX30" fmla="*/ 4774 w 9196"/>
              <a:gd name="connsiteY30" fmla="*/ 0 h 10000"/>
              <a:gd name="connsiteX31" fmla="*/ 5578 w 9196"/>
              <a:gd name="connsiteY31" fmla="*/ 279 h 10000"/>
              <a:gd name="connsiteX32" fmla="*/ 6784 w 9196"/>
              <a:gd name="connsiteY32" fmla="*/ 558 h 10000"/>
              <a:gd name="connsiteX33" fmla="*/ 7588 w 9196"/>
              <a:gd name="connsiteY33" fmla="*/ 1117 h 10000"/>
              <a:gd name="connsiteX34" fmla="*/ 7990 w 9196"/>
              <a:gd name="connsiteY34" fmla="*/ 1675 h 10000"/>
              <a:gd name="connsiteX35" fmla="*/ 7990 w 9196"/>
              <a:gd name="connsiteY35" fmla="*/ 1798 h 10000"/>
              <a:gd name="connsiteX36" fmla="*/ 7990 w 9196"/>
              <a:gd name="connsiteY36" fmla="*/ 2077 h 10000"/>
              <a:gd name="connsiteX37" fmla="*/ 8392 w 9196"/>
              <a:gd name="connsiteY37" fmla="*/ 2635 h 10000"/>
              <a:gd name="connsiteX38" fmla="*/ 8795 w 9196"/>
              <a:gd name="connsiteY38" fmla="*/ 3194 h 10000"/>
              <a:gd name="connsiteX39" fmla="*/ 8795 w 9196"/>
              <a:gd name="connsiteY39" fmla="*/ 4031 h 10000"/>
              <a:gd name="connsiteX40" fmla="*/ 8795 w 9196"/>
              <a:gd name="connsiteY40" fmla="*/ 4729 h 10000"/>
              <a:gd name="connsiteX41" fmla="*/ 9196 w 9196"/>
              <a:gd name="connsiteY41" fmla="*/ 5550 h 10000"/>
              <a:gd name="connsiteX42" fmla="*/ 9196 w 9196"/>
              <a:gd name="connsiteY42" fmla="*/ 6248 h 10000"/>
              <a:gd name="connsiteX43" fmla="*/ 9196 w 9196"/>
              <a:gd name="connsiteY43" fmla="*/ 6806 h 10000"/>
              <a:gd name="connsiteX44" fmla="*/ 8795 w 9196"/>
              <a:gd name="connsiteY44" fmla="*/ 7365 h 10000"/>
              <a:gd name="connsiteX45" fmla="*/ 8795 w 9196"/>
              <a:gd name="connsiteY45" fmla="*/ 7784 h 10000"/>
              <a:gd name="connsiteX46" fmla="*/ 8392 w 9196"/>
              <a:gd name="connsiteY46" fmla="*/ 8202 h 10000"/>
              <a:gd name="connsiteX47" fmla="*/ 7990 w 9196"/>
              <a:gd name="connsiteY47" fmla="*/ 8604 h 10000"/>
              <a:gd name="connsiteX48" fmla="*/ 7990 w 9196"/>
              <a:gd name="connsiteY48" fmla="*/ 8883 h 10000"/>
              <a:gd name="connsiteX49" fmla="*/ 7588 w 9196"/>
              <a:gd name="connsiteY49" fmla="*/ 9162 h 10000"/>
              <a:gd name="connsiteX50" fmla="*/ 6784 w 9196"/>
              <a:gd name="connsiteY50" fmla="*/ 9442 h 10000"/>
              <a:gd name="connsiteX51" fmla="*/ 6382 w 9196"/>
              <a:gd name="connsiteY51" fmla="*/ 9581 h 10000"/>
              <a:gd name="connsiteX52" fmla="*/ 5578 w 9196"/>
              <a:gd name="connsiteY52" fmla="*/ 9860 h 10000"/>
              <a:gd name="connsiteX53" fmla="*/ 4774 w 9196"/>
              <a:gd name="connsiteY53" fmla="*/ 10000 h 10000"/>
              <a:gd name="connsiteX54" fmla="*/ 4372 w 9196"/>
              <a:gd name="connsiteY54" fmla="*/ 10000 h 10000"/>
              <a:gd name="connsiteX55" fmla="*/ 3970 w 9196"/>
              <a:gd name="connsiteY55" fmla="*/ 9860 h 10000"/>
              <a:gd name="connsiteX56" fmla="*/ 3970 w 9196"/>
              <a:gd name="connsiteY56" fmla="*/ 9721 h 10000"/>
              <a:gd name="connsiteX57" fmla="*/ 3970 w 9196"/>
              <a:gd name="connsiteY57" fmla="*/ 9581 h 10000"/>
              <a:gd name="connsiteX58" fmla="*/ 3568 w 9196"/>
              <a:gd name="connsiteY58" fmla="*/ 9302 h 10000"/>
              <a:gd name="connsiteX59" fmla="*/ 3166 w 9196"/>
              <a:gd name="connsiteY59" fmla="*/ 9023 h 10000"/>
              <a:gd name="connsiteX60" fmla="*/ 2362 w 9196"/>
              <a:gd name="connsiteY60" fmla="*/ 8604 h 10000"/>
              <a:gd name="connsiteX61" fmla="*/ 1157 w 9196"/>
              <a:gd name="connsiteY61" fmla="*/ 8342 h 10000"/>
              <a:gd name="connsiteX62" fmla="*/ 1157 w 9196"/>
              <a:gd name="connsiteY62" fmla="*/ 8342 h 10000"/>
              <a:gd name="connsiteX0" fmla="*/ 384 w 9126"/>
              <a:gd name="connsiteY0" fmla="*/ 8342 h 10000"/>
              <a:gd name="connsiteX1" fmla="*/ 0 w 9126"/>
              <a:gd name="connsiteY1" fmla="*/ 7784 h 10000"/>
              <a:gd name="connsiteX2" fmla="*/ 1257 w 9126"/>
              <a:gd name="connsiteY2" fmla="*/ 7784 h 10000"/>
              <a:gd name="connsiteX3" fmla="*/ 2569 w 9126"/>
              <a:gd name="connsiteY3" fmla="*/ 7923 h 10000"/>
              <a:gd name="connsiteX4" fmla="*/ 3443 w 9126"/>
              <a:gd name="connsiteY4" fmla="*/ 8063 h 10000"/>
              <a:gd name="connsiteX5" fmla="*/ 4317 w 9126"/>
              <a:gd name="connsiteY5" fmla="*/ 8063 h 10000"/>
              <a:gd name="connsiteX6" fmla="*/ 4755 w 9126"/>
              <a:gd name="connsiteY6" fmla="*/ 8063 h 10000"/>
              <a:gd name="connsiteX7" fmla="*/ 5192 w 9126"/>
              <a:gd name="connsiteY7" fmla="*/ 7923 h 10000"/>
              <a:gd name="connsiteX8" fmla="*/ 5192 w 9126"/>
              <a:gd name="connsiteY8" fmla="*/ 7644 h 10000"/>
              <a:gd name="connsiteX9" fmla="*/ 5629 w 9126"/>
              <a:gd name="connsiteY9" fmla="*/ 7225 h 10000"/>
              <a:gd name="connsiteX10" fmla="*/ 5629 w 9126"/>
              <a:gd name="connsiteY10" fmla="*/ 6806 h 10000"/>
              <a:gd name="connsiteX11" fmla="*/ 6066 w 9126"/>
              <a:gd name="connsiteY11" fmla="*/ 6248 h 10000"/>
              <a:gd name="connsiteX12" fmla="*/ 6066 w 9126"/>
              <a:gd name="connsiteY12" fmla="*/ 5550 h 10000"/>
              <a:gd name="connsiteX13" fmla="*/ 6066 w 9126"/>
              <a:gd name="connsiteY13" fmla="*/ 4729 h 10000"/>
              <a:gd name="connsiteX14" fmla="*/ 5629 w 9126"/>
              <a:gd name="connsiteY14" fmla="*/ 4031 h 10000"/>
              <a:gd name="connsiteX15" fmla="*/ 5629 w 9126"/>
              <a:gd name="connsiteY15" fmla="*/ 3613 h 10000"/>
              <a:gd name="connsiteX16" fmla="*/ 5629 w 9126"/>
              <a:gd name="connsiteY16" fmla="*/ 3194 h 10000"/>
              <a:gd name="connsiteX17" fmla="*/ 5192 w 9126"/>
              <a:gd name="connsiteY17" fmla="*/ 2496 h 10000"/>
              <a:gd name="connsiteX18" fmla="*/ 5192 w 9126"/>
              <a:gd name="connsiteY18" fmla="*/ 1937 h 10000"/>
              <a:gd name="connsiteX19" fmla="*/ 4755 w 9126"/>
              <a:gd name="connsiteY19" fmla="*/ 1536 h 10000"/>
              <a:gd name="connsiteX20" fmla="*/ 4317 w 9126"/>
              <a:gd name="connsiteY20" fmla="*/ 977 h 10000"/>
              <a:gd name="connsiteX21" fmla="*/ 3443 w 9126"/>
              <a:gd name="connsiteY21" fmla="*/ 419 h 10000"/>
              <a:gd name="connsiteX22" fmla="*/ 3006 w 9126"/>
              <a:gd name="connsiteY22" fmla="*/ 279 h 10000"/>
              <a:gd name="connsiteX23" fmla="*/ 2569 w 9126"/>
              <a:gd name="connsiteY23" fmla="*/ 140 h 10000"/>
              <a:gd name="connsiteX24" fmla="*/ 2569 w 9126"/>
              <a:gd name="connsiteY24" fmla="*/ 0 h 10000"/>
              <a:gd name="connsiteX25" fmla="*/ 2569 w 9126"/>
              <a:gd name="connsiteY25" fmla="*/ 0 h 10000"/>
              <a:gd name="connsiteX26" fmla="*/ 2569 w 9126"/>
              <a:gd name="connsiteY26" fmla="*/ 0 h 10000"/>
              <a:gd name="connsiteX27" fmla="*/ 3006 w 9126"/>
              <a:gd name="connsiteY27" fmla="*/ 0 h 10000"/>
              <a:gd name="connsiteX28" fmla="*/ 3443 w 9126"/>
              <a:gd name="connsiteY28" fmla="*/ 0 h 10000"/>
              <a:gd name="connsiteX29" fmla="*/ 4317 w 9126"/>
              <a:gd name="connsiteY29" fmla="*/ 0 h 10000"/>
              <a:gd name="connsiteX30" fmla="*/ 5192 w 9126"/>
              <a:gd name="connsiteY30" fmla="*/ 279 h 10000"/>
              <a:gd name="connsiteX31" fmla="*/ 6503 w 9126"/>
              <a:gd name="connsiteY31" fmla="*/ 558 h 10000"/>
              <a:gd name="connsiteX32" fmla="*/ 7377 w 9126"/>
              <a:gd name="connsiteY32" fmla="*/ 1117 h 10000"/>
              <a:gd name="connsiteX33" fmla="*/ 7815 w 9126"/>
              <a:gd name="connsiteY33" fmla="*/ 1675 h 10000"/>
              <a:gd name="connsiteX34" fmla="*/ 7815 w 9126"/>
              <a:gd name="connsiteY34" fmla="*/ 1798 h 10000"/>
              <a:gd name="connsiteX35" fmla="*/ 7815 w 9126"/>
              <a:gd name="connsiteY35" fmla="*/ 2077 h 10000"/>
              <a:gd name="connsiteX36" fmla="*/ 8252 w 9126"/>
              <a:gd name="connsiteY36" fmla="*/ 2635 h 10000"/>
              <a:gd name="connsiteX37" fmla="*/ 8690 w 9126"/>
              <a:gd name="connsiteY37" fmla="*/ 3194 h 10000"/>
              <a:gd name="connsiteX38" fmla="*/ 8690 w 9126"/>
              <a:gd name="connsiteY38" fmla="*/ 4031 h 10000"/>
              <a:gd name="connsiteX39" fmla="*/ 8690 w 9126"/>
              <a:gd name="connsiteY39" fmla="*/ 4729 h 10000"/>
              <a:gd name="connsiteX40" fmla="*/ 9126 w 9126"/>
              <a:gd name="connsiteY40" fmla="*/ 5550 h 10000"/>
              <a:gd name="connsiteX41" fmla="*/ 9126 w 9126"/>
              <a:gd name="connsiteY41" fmla="*/ 6248 h 10000"/>
              <a:gd name="connsiteX42" fmla="*/ 9126 w 9126"/>
              <a:gd name="connsiteY42" fmla="*/ 6806 h 10000"/>
              <a:gd name="connsiteX43" fmla="*/ 8690 w 9126"/>
              <a:gd name="connsiteY43" fmla="*/ 7365 h 10000"/>
              <a:gd name="connsiteX44" fmla="*/ 8690 w 9126"/>
              <a:gd name="connsiteY44" fmla="*/ 7784 h 10000"/>
              <a:gd name="connsiteX45" fmla="*/ 8252 w 9126"/>
              <a:gd name="connsiteY45" fmla="*/ 8202 h 10000"/>
              <a:gd name="connsiteX46" fmla="*/ 7815 w 9126"/>
              <a:gd name="connsiteY46" fmla="*/ 8604 h 10000"/>
              <a:gd name="connsiteX47" fmla="*/ 7815 w 9126"/>
              <a:gd name="connsiteY47" fmla="*/ 8883 h 10000"/>
              <a:gd name="connsiteX48" fmla="*/ 7377 w 9126"/>
              <a:gd name="connsiteY48" fmla="*/ 9162 h 10000"/>
              <a:gd name="connsiteX49" fmla="*/ 6503 w 9126"/>
              <a:gd name="connsiteY49" fmla="*/ 9442 h 10000"/>
              <a:gd name="connsiteX50" fmla="*/ 6066 w 9126"/>
              <a:gd name="connsiteY50" fmla="*/ 9581 h 10000"/>
              <a:gd name="connsiteX51" fmla="*/ 5192 w 9126"/>
              <a:gd name="connsiteY51" fmla="*/ 9860 h 10000"/>
              <a:gd name="connsiteX52" fmla="*/ 4317 w 9126"/>
              <a:gd name="connsiteY52" fmla="*/ 10000 h 10000"/>
              <a:gd name="connsiteX53" fmla="*/ 3880 w 9126"/>
              <a:gd name="connsiteY53" fmla="*/ 10000 h 10000"/>
              <a:gd name="connsiteX54" fmla="*/ 3443 w 9126"/>
              <a:gd name="connsiteY54" fmla="*/ 9860 h 10000"/>
              <a:gd name="connsiteX55" fmla="*/ 3443 w 9126"/>
              <a:gd name="connsiteY55" fmla="*/ 9721 h 10000"/>
              <a:gd name="connsiteX56" fmla="*/ 3443 w 9126"/>
              <a:gd name="connsiteY56" fmla="*/ 9581 h 10000"/>
              <a:gd name="connsiteX57" fmla="*/ 3006 w 9126"/>
              <a:gd name="connsiteY57" fmla="*/ 9302 h 10000"/>
              <a:gd name="connsiteX58" fmla="*/ 2569 w 9126"/>
              <a:gd name="connsiteY58" fmla="*/ 9023 h 10000"/>
              <a:gd name="connsiteX59" fmla="*/ 1695 w 9126"/>
              <a:gd name="connsiteY59" fmla="*/ 8604 h 10000"/>
              <a:gd name="connsiteX60" fmla="*/ 384 w 9126"/>
              <a:gd name="connsiteY60" fmla="*/ 8342 h 10000"/>
              <a:gd name="connsiteX61" fmla="*/ 384 w 9126"/>
              <a:gd name="connsiteY61" fmla="*/ 8342 h 10000"/>
              <a:gd name="connsiteX0" fmla="*/ 0 w 9579"/>
              <a:gd name="connsiteY0" fmla="*/ 8342 h 10000"/>
              <a:gd name="connsiteX1" fmla="*/ 956 w 9579"/>
              <a:gd name="connsiteY1" fmla="*/ 7784 h 10000"/>
              <a:gd name="connsiteX2" fmla="*/ 2394 w 9579"/>
              <a:gd name="connsiteY2" fmla="*/ 7923 h 10000"/>
              <a:gd name="connsiteX3" fmla="*/ 3352 w 9579"/>
              <a:gd name="connsiteY3" fmla="*/ 8063 h 10000"/>
              <a:gd name="connsiteX4" fmla="*/ 4309 w 9579"/>
              <a:gd name="connsiteY4" fmla="*/ 8063 h 10000"/>
              <a:gd name="connsiteX5" fmla="*/ 4789 w 9579"/>
              <a:gd name="connsiteY5" fmla="*/ 8063 h 10000"/>
              <a:gd name="connsiteX6" fmla="*/ 5268 w 9579"/>
              <a:gd name="connsiteY6" fmla="*/ 7923 h 10000"/>
              <a:gd name="connsiteX7" fmla="*/ 5268 w 9579"/>
              <a:gd name="connsiteY7" fmla="*/ 7644 h 10000"/>
              <a:gd name="connsiteX8" fmla="*/ 5747 w 9579"/>
              <a:gd name="connsiteY8" fmla="*/ 7225 h 10000"/>
              <a:gd name="connsiteX9" fmla="*/ 5747 w 9579"/>
              <a:gd name="connsiteY9" fmla="*/ 6806 h 10000"/>
              <a:gd name="connsiteX10" fmla="*/ 6226 w 9579"/>
              <a:gd name="connsiteY10" fmla="*/ 6248 h 10000"/>
              <a:gd name="connsiteX11" fmla="*/ 6226 w 9579"/>
              <a:gd name="connsiteY11" fmla="*/ 5550 h 10000"/>
              <a:gd name="connsiteX12" fmla="*/ 6226 w 9579"/>
              <a:gd name="connsiteY12" fmla="*/ 4729 h 10000"/>
              <a:gd name="connsiteX13" fmla="*/ 5747 w 9579"/>
              <a:gd name="connsiteY13" fmla="*/ 4031 h 10000"/>
              <a:gd name="connsiteX14" fmla="*/ 5747 w 9579"/>
              <a:gd name="connsiteY14" fmla="*/ 3613 h 10000"/>
              <a:gd name="connsiteX15" fmla="*/ 5747 w 9579"/>
              <a:gd name="connsiteY15" fmla="*/ 3194 h 10000"/>
              <a:gd name="connsiteX16" fmla="*/ 5268 w 9579"/>
              <a:gd name="connsiteY16" fmla="*/ 2496 h 10000"/>
              <a:gd name="connsiteX17" fmla="*/ 5268 w 9579"/>
              <a:gd name="connsiteY17" fmla="*/ 1937 h 10000"/>
              <a:gd name="connsiteX18" fmla="*/ 4789 w 9579"/>
              <a:gd name="connsiteY18" fmla="*/ 1536 h 10000"/>
              <a:gd name="connsiteX19" fmla="*/ 4309 w 9579"/>
              <a:gd name="connsiteY19" fmla="*/ 977 h 10000"/>
              <a:gd name="connsiteX20" fmla="*/ 3352 w 9579"/>
              <a:gd name="connsiteY20" fmla="*/ 419 h 10000"/>
              <a:gd name="connsiteX21" fmla="*/ 2873 w 9579"/>
              <a:gd name="connsiteY21" fmla="*/ 279 h 10000"/>
              <a:gd name="connsiteX22" fmla="*/ 2394 w 9579"/>
              <a:gd name="connsiteY22" fmla="*/ 140 h 10000"/>
              <a:gd name="connsiteX23" fmla="*/ 2394 w 9579"/>
              <a:gd name="connsiteY23" fmla="*/ 0 h 10000"/>
              <a:gd name="connsiteX24" fmla="*/ 2394 w 9579"/>
              <a:gd name="connsiteY24" fmla="*/ 0 h 10000"/>
              <a:gd name="connsiteX25" fmla="*/ 2394 w 9579"/>
              <a:gd name="connsiteY25" fmla="*/ 0 h 10000"/>
              <a:gd name="connsiteX26" fmla="*/ 2873 w 9579"/>
              <a:gd name="connsiteY26" fmla="*/ 0 h 10000"/>
              <a:gd name="connsiteX27" fmla="*/ 3352 w 9579"/>
              <a:gd name="connsiteY27" fmla="*/ 0 h 10000"/>
              <a:gd name="connsiteX28" fmla="*/ 4309 w 9579"/>
              <a:gd name="connsiteY28" fmla="*/ 0 h 10000"/>
              <a:gd name="connsiteX29" fmla="*/ 5268 w 9579"/>
              <a:gd name="connsiteY29" fmla="*/ 279 h 10000"/>
              <a:gd name="connsiteX30" fmla="*/ 6705 w 9579"/>
              <a:gd name="connsiteY30" fmla="*/ 558 h 10000"/>
              <a:gd name="connsiteX31" fmla="*/ 7662 w 9579"/>
              <a:gd name="connsiteY31" fmla="*/ 1117 h 10000"/>
              <a:gd name="connsiteX32" fmla="*/ 8142 w 9579"/>
              <a:gd name="connsiteY32" fmla="*/ 1675 h 10000"/>
              <a:gd name="connsiteX33" fmla="*/ 8142 w 9579"/>
              <a:gd name="connsiteY33" fmla="*/ 1798 h 10000"/>
              <a:gd name="connsiteX34" fmla="*/ 8142 w 9579"/>
              <a:gd name="connsiteY34" fmla="*/ 2077 h 10000"/>
              <a:gd name="connsiteX35" fmla="*/ 8621 w 9579"/>
              <a:gd name="connsiteY35" fmla="*/ 2635 h 10000"/>
              <a:gd name="connsiteX36" fmla="*/ 9101 w 9579"/>
              <a:gd name="connsiteY36" fmla="*/ 3194 h 10000"/>
              <a:gd name="connsiteX37" fmla="*/ 9101 w 9579"/>
              <a:gd name="connsiteY37" fmla="*/ 4031 h 10000"/>
              <a:gd name="connsiteX38" fmla="*/ 9101 w 9579"/>
              <a:gd name="connsiteY38" fmla="*/ 4729 h 10000"/>
              <a:gd name="connsiteX39" fmla="*/ 9579 w 9579"/>
              <a:gd name="connsiteY39" fmla="*/ 5550 h 10000"/>
              <a:gd name="connsiteX40" fmla="*/ 9579 w 9579"/>
              <a:gd name="connsiteY40" fmla="*/ 6248 h 10000"/>
              <a:gd name="connsiteX41" fmla="*/ 9579 w 9579"/>
              <a:gd name="connsiteY41" fmla="*/ 6806 h 10000"/>
              <a:gd name="connsiteX42" fmla="*/ 9101 w 9579"/>
              <a:gd name="connsiteY42" fmla="*/ 7365 h 10000"/>
              <a:gd name="connsiteX43" fmla="*/ 9101 w 9579"/>
              <a:gd name="connsiteY43" fmla="*/ 7784 h 10000"/>
              <a:gd name="connsiteX44" fmla="*/ 8621 w 9579"/>
              <a:gd name="connsiteY44" fmla="*/ 8202 h 10000"/>
              <a:gd name="connsiteX45" fmla="*/ 8142 w 9579"/>
              <a:gd name="connsiteY45" fmla="*/ 8604 h 10000"/>
              <a:gd name="connsiteX46" fmla="*/ 8142 w 9579"/>
              <a:gd name="connsiteY46" fmla="*/ 8883 h 10000"/>
              <a:gd name="connsiteX47" fmla="*/ 7662 w 9579"/>
              <a:gd name="connsiteY47" fmla="*/ 9162 h 10000"/>
              <a:gd name="connsiteX48" fmla="*/ 6705 w 9579"/>
              <a:gd name="connsiteY48" fmla="*/ 9442 h 10000"/>
              <a:gd name="connsiteX49" fmla="*/ 6226 w 9579"/>
              <a:gd name="connsiteY49" fmla="*/ 9581 h 10000"/>
              <a:gd name="connsiteX50" fmla="*/ 5268 w 9579"/>
              <a:gd name="connsiteY50" fmla="*/ 9860 h 10000"/>
              <a:gd name="connsiteX51" fmla="*/ 4309 w 9579"/>
              <a:gd name="connsiteY51" fmla="*/ 10000 h 10000"/>
              <a:gd name="connsiteX52" fmla="*/ 3831 w 9579"/>
              <a:gd name="connsiteY52" fmla="*/ 10000 h 10000"/>
              <a:gd name="connsiteX53" fmla="*/ 3352 w 9579"/>
              <a:gd name="connsiteY53" fmla="*/ 9860 h 10000"/>
              <a:gd name="connsiteX54" fmla="*/ 3352 w 9579"/>
              <a:gd name="connsiteY54" fmla="*/ 9721 h 10000"/>
              <a:gd name="connsiteX55" fmla="*/ 3352 w 9579"/>
              <a:gd name="connsiteY55" fmla="*/ 9581 h 10000"/>
              <a:gd name="connsiteX56" fmla="*/ 2873 w 9579"/>
              <a:gd name="connsiteY56" fmla="*/ 9302 h 10000"/>
              <a:gd name="connsiteX57" fmla="*/ 2394 w 9579"/>
              <a:gd name="connsiteY57" fmla="*/ 9023 h 10000"/>
              <a:gd name="connsiteX58" fmla="*/ 1436 w 9579"/>
              <a:gd name="connsiteY58" fmla="*/ 8604 h 10000"/>
              <a:gd name="connsiteX59" fmla="*/ 0 w 9579"/>
              <a:gd name="connsiteY59" fmla="*/ 8342 h 10000"/>
              <a:gd name="connsiteX60" fmla="*/ 0 w 9579"/>
              <a:gd name="connsiteY60" fmla="*/ 8342 h 10000"/>
              <a:gd name="connsiteX0" fmla="*/ 0 w 10000"/>
              <a:gd name="connsiteY0" fmla="*/ 8342 h 10000"/>
              <a:gd name="connsiteX1" fmla="*/ 2499 w 10000"/>
              <a:gd name="connsiteY1" fmla="*/ 7923 h 10000"/>
              <a:gd name="connsiteX2" fmla="*/ 3499 w 10000"/>
              <a:gd name="connsiteY2" fmla="*/ 8063 h 10000"/>
              <a:gd name="connsiteX3" fmla="*/ 4498 w 10000"/>
              <a:gd name="connsiteY3" fmla="*/ 8063 h 10000"/>
              <a:gd name="connsiteX4" fmla="*/ 4999 w 10000"/>
              <a:gd name="connsiteY4" fmla="*/ 8063 h 10000"/>
              <a:gd name="connsiteX5" fmla="*/ 5500 w 10000"/>
              <a:gd name="connsiteY5" fmla="*/ 7923 h 10000"/>
              <a:gd name="connsiteX6" fmla="*/ 5500 w 10000"/>
              <a:gd name="connsiteY6" fmla="*/ 7644 h 10000"/>
              <a:gd name="connsiteX7" fmla="*/ 6000 w 10000"/>
              <a:gd name="connsiteY7" fmla="*/ 7225 h 10000"/>
              <a:gd name="connsiteX8" fmla="*/ 6000 w 10000"/>
              <a:gd name="connsiteY8" fmla="*/ 6806 h 10000"/>
              <a:gd name="connsiteX9" fmla="*/ 6500 w 10000"/>
              <a:gd name="connsiteY9" fmla="*/ 6248 h 10000"/>
              <a:gd name="connsiteX10" fmla="*/ 6500 w 10000"/>
              <a:gd name="connsiteY10" fmla="*/ 5550 h 10000"/>
              <a:gd name="connsiteX11" fmla="*/ 6500 w 10000"/>
              <a:gd name="connsiteY11" fmla="*/ 4729 h 10000"/>
              <a:gd name="connsiteX12" fmla="*/ 6000 w 10000"/>
              <a:gd name="connsiteY12" fmla="*/ 4031 h 10000"/>
              <a:gd name="connsiteX13" fmla="*/ 6000 w 10000"/>
              <a:gd name="connsiteY13" fmla="*/ 3613 h 10000"/>
              <a:gd name="connsiteX14" fmla="*/ 6000 w 10000"/>
              <a:gd name="connsiteY14" fmla="*/ 3194 h 10000"/>
              <a:gd name="connsiteX15" fmla="*/ 5500 w 10000"/>
              <a:gd name="connsiteY15" fmla="*/ 2496 h 10000"/>
              <a:gd name="connsiteX16" fmla="*/ 5500 w 10000"/>
              <a:gd name="connsiteY16" fmla="*/ 1937 h 10000"/>
              <a:gd name="connsiteX17" fmla="*/ 4999 w 10000"/>
              <a:gd name="connsiteY17" fmla="*/ 1536 h 10000"/>
              <a:gd name="connsiteX18" fmla="*/ 4498 w 10000"/>
              <a:gd name="connsiteY18" fmla="*/ 977 h 10000"/>
              <a:gd name="connsiteX19" fmla="*/ 3499 w 10000"/>
              <a:gd name="connsiteY19" fmla="*/ 419 h 10000"/>
              <a:gd name="connsiteX20" fmla="*/ 2999 w 10000"/>
              <a:gd name="connsiteY20" fmla="*/ 279 h 10000"/>
              <a:gd name="connsiteX21" fmla="*/ 2499 w 10000"/>
              <a:gd name="connsiteY21" fmla="*/ 140 h 10000"/>
              <a:gd name="connsiteX22" fmla="*/ 2499 w 10000"/>
              <a:gd name="connsiteY22" fmla="*/ 0 h 10000"/>
              <a:gd name="connsiteX23" fmla="*/ 2499 w 10000"/>
              <a:gd name="connsiteY23" fmla="*/ 0 h 10000"/>
              <a:gd name="connsiteX24" fmla="*/ 2499 w 10000"/>
              <a:gd name="connsiteY24" fmla="*/ 0 h 10000"/>
              <a:gd name="connsiteX25" fmla="*/ 2999 w 10000"/>
              <a:gd name="connsiteY25" fmla="*/ 0 h 10000"/>
              <a:gd name="connsiteX26" fmla="*/ 3499 w 10000"/>
              <a:gd name="connsiteY26" fmla="*/ 0 h 10000"/>
              <a:gd name="connsiteX27" fmla="*/ 4498 w 10000"/>
              <a:gd name="connsiteY27" fmla="*/ 0 h 10000"/>
              <a:gd name="connsiteX28" fmla="*/ 5500 w 10000"/>
              <a:gd name="connsiteY28" fmla="*/ 279 h 10000"/>
              <a:gd name="connsiteX29" fmla="*/ 7000 w 10000"/>
              <a:gd name="connsiteY29" fmla="*/ 558 h 10000"/>
              <a:gd name="connsiteX30" fmla="*/ 7999 w 10000"/>
              <a:gd name="connsiteY30" fmla="*/ 1117 h 10000"/>
              <a:gd name="connsiteX31" fmla="*/ 8500 w 10000"/>
              <a:gd name="connsiteY31" fmla="*/ 1675 h 10000"/>
              <a:gd name="connsiteX32" fmla="*/ 8500 w 10000"/>
              <a:gd name="connsiteY32" fmla="*/ 1798 h 10000"/>
              <a:gd name="connsiteX33" fmla="*/ 8500 w 10000"/>
              <a:gd name="connsiteY33" fmla="*/ 2077 h 10000"/>
              <a:gd name="connsiteX34" fmla="*/ 9000 w 10000"/>
              <a:gd name="connsiteY34" fmla="*/ 2635 h 10000"/>
              <a:gd name="connsiteX35" fmla="*/ 9501 w 10000"/>
              <a:gd name="connsiteY35" fmla="*/ 3194 h 10000"/>
              <a:gd name="connsiteX36" fmla="*/ 9501 w 10000"/>
              <a:gd name="connsiteY36" fmla="*/ 4031 h 10000"/>
              <a:gd name="connsiteX37" fmla="*/ 9501 w 10000"/>
              <a:gd name="connsiteY37" fmla="*/ 4729 h 10000"/>
              <a:gd name="connsiteX38" fmla="*/ 10000 w 10000"/>
              <a:gd name="connsiteY38" fmla="*/ 5550 h 10000"/>
              <a:gd name="connsiteX39" fmla="*/ 10000 w 10000"/>
              <a:gd name="connsiteY39" fmla="*/ 6248 h 10000"/>
              <a:gd name="connsiteX40" fmla="*/ 10000 w 10000"/>
              <a:gd name="connsiteY40" fmla="*/ 6806 h 10000"/>
              <a:gd name="connsiteX41" fmla="*/ 9501 w 10000"/>
              <a:gd name="connsiteY41" fmla="*/ 7365 h 10000"/>
              <a:gd name="connsiteX42" fmla="*/ 9501 w 10000"/>
              <a:gd name="connsiteY42" fmla="*/ 7784 h 10000"/>
              <a:gd name="connsiteX43" fmla="*/ 9000 w 10000"/>
              <a:gd name="connsiteY43" fmla="*/ 8202 h 10000"/>
              <a:gd name="connsiteX44" fmla="*/ 8500 w 10000"/>
              <a:gd name="connsiteY44" fmla="*/ 8604 h 10000"/>
              <a:gd name="connsiteX45" fmla="*/ 8500 w 10000"/>
              <a:gd name="connsiteY45" fmla="*/ 8883 h 10000"/>
              <a:gd name="connsiteX46" fmla="*/ 7999 w 10000"/>
              <a:gd name="connsiteY46" fmla="*/ 9162 h 10000"/>
              <a:gd name="connsiteX47" fmla="*/ 7000 w 10000"/>
              <a:gd name="connsiteY47" fmla="*/ 9442 h 10000"/>
              <a:gd name="connsiteX48" fmla="*/ 6500 w 10000"/>
              <a:gd name="connsiteY48" fmla="*/ 9581 h 10000"/>
              <a:gd name="connsiteX49" fmla="*/ 5500 w 10000"/>
              <a:gd name="connsiteY49" fmla="*/ 9860 h 10000"/>
              <a:gd name="connsiteX50" fmla="*/ 4498 w 10000"/>
              <a:gd name="connsiteY50" fmla="*/ 10000 h 10000"/>
              <a:gd name="connsiteX51" fmla="*/ 3999 w 10000"/>
              <a:gd name="connsiteY51" fmla="*/ 10000 h 10000"/>
              <a:gd name="connsiteX52" fmla="*/ 3499 w 10000"/>
              <a:gd name="connsiteY52" fmla="*/ 9860 h 10000"/>
              <a:gd name="connsiteX53" fmla="*/ 3499 w 10000"/>
              <a:gd name="connsiteY53" fmla="*/ 9721 h 10000"/>
              <a:gd name="connsiteX54" fmla="*/ 3499 w 10000"/>
              <a:gd name="connsiteY54" fmla="*/ 9581 h 10000"/>
              <a:gd name="connsiteX55" fmla="*/ 2999 w 10000"/>
              <a:gd name="connsiteY55" fmla="*/ 9302 h 10000"/>
              <a:gd name="connsiteX56" fmla="*/ 2499 w 10000"/>
              <a:gd name="connsiteY56" fmla="*/ 9023 h 10000"/>
              <a:gd name="connsiteX57" fmla="*/ 1499 w 10000"/>
              <a:gd name="connsiteY57" fmla="*/ 8604 h 10000"/>
              <a:gd name="connsiteX58" fmla="*/ 0 w 10000"/>
              <a:gd name="connsiteY58" fmla="*/ 8342 h 10000"/>
              <a:gd name="connsiteX59" fmla="*/ 0 w 10000"/>
              <a:gd name="connsiteY59" fmla="*/ 8342 h 10000"/>
              <a:gd name="connsiteX0" fmla="*/ 0 w 10000"/>
              <a:gd name="connsiteY0" fmla="*/ 8342 h 10000"/>
              <a:gd name="connsiteX1" fmla="*/ 2499 w 10000"/>
              <a:gd name="connsiteY1" fmla="*/ 7923 h 10000"/>
              <a:gd name="connsiteX2" fmla="*/ 3499 w 10000"/>
              <a:gd name="connsiteY2" fmla="*/ 8063 h 10000"/>
              <a:gd name="connsiteX3" fmla="*/ 4498 w 10000"/>
              <a:gd name="connsiteY3" fmla="*/ 8063 h 10000"/>
              <a:gd name="connsiteX4" fmla="*/ 4999 w 10000"/>
              <a:gd name="connsiteY4" fmla="*/ 8063 h 10000"/>
              <a:gd name="connsiteX5" fmla="*/ 5500 w 10000"/>
              <a:gd name="connsiteY5" fmla="*/ 7923 h 10000"/>
              <a:gd name="connsiteX6" fmla="*/ 5500 w 10000"/>
              <a:gd name="connsiteY6" fmla="*/ 7644 h 10000"/>
              <a:gd name="connsiteX7" fmla="*/ 6000 w 10000"/>
              <a:gd name="connsiteY7" fmla="*/ 7225 h 10000"/>
              <a:gd name="connsiteX8" fmla="*/ 6000 w 10000"/>
              <a:gd name="connsiteY8" fmla="*/ 6806 h 10000"/>
              <a:gd name="connsiteX9" fmla="*/ 6500 w 10000"/>
              <a:gd name="connsiteY9" fmla="*/ 6248 h 10000"/>
              <a:gd name="connsiteX10" fmla="*/ 6500 w 10000"/>
              <a:gd name="connsiteY10" fmla="*/ 5550 h 10000"/>
              <a:gd name="connsiteX11" fmla="*/ 6500 w 10000"/>
              <a:gd name="connsiteY11" fmla="*/ 4729 h 10000"/>
              <a:gd name="connsiteX12" fmla="*/ 6000 w 10000"/>
              <a:gd name="connsiteY12" fmla="*/ 4031 h 10000"/>
              <a:gd name="connsiteX13" fmla="*/ 6000 w 10000"/>
              <a:gd name="connsiteY13" fmla="*/ 3613 h 10000"/>
              <a:gd name="connsiteX14" fmla="*/ 6000 w 10000"/>
              <a:gd name="connsiteY14" fmla="*/ 3194 h 10000"/>
              <a:gd name="connsiteX15" fmla="*/ 5500 w 10000"/>
              <a:gd name="connsiteY15" fmla="*/ 2496 h 10000"/>
              <a:gd name="connsiteX16" fmla="*/ 5500 w 10000"/>
              <a:gd name="connsiteY16" fmla="*/ 1937 h 10000"/>
              <a:gd name="connsiteX17" fmla="*/ 4999 w 10000"/>
              <a:gd name="connsiteY17" fmla="*/ 1536 h 10000"/>
              <a:gd name="connsiteX18" fmla="*/ 4498 w 10000"/>
              <a:gd name="connsiteY18" fmla="*/ 977 h 10000"/>
              <a:gd name="connsiteX19" fmla="*/ 3499 w 10000"/>
              <a:gd name="connsiteY19" fmla="*/ 419 h 10000"/>
              <a:gd name="connsiteX20" fmla="*/ 2999 w 10000"/>
              <a:gd name="connsiteY20" fmla="*/ 279 h 10000"/>
              <a:gd name="connsiteX21" fmla="*/ 2499 w 10000"/>
              <a:gd name="connsiteY21" fmla="*/ 140 h 10000"/>
              <a:gd name="connsiteX22" fmla="*/ 2499 w 10000"/>
              <a:gd name="connsiteY22" fmla="*/ 0 h 10000"/>
              <a:gd name="connsiteX23" fmla="*/ 2499 w 10000"/>
              <a:gd name="connsiteY23" fmla="*/ 0 h 10000"/>
              <a:gd name="connsiteX24" fmla="*/ 2499 w 10000"/>
              <a:gd name="connsiteY24" fmla="*/ 0 h 10000"/>
              <a:gd name="connsiteX25" fmla="*/ 2999 w 10000"/>
              <a:gd name="connsiteY25" fmla="*/ 0 h 10000"/>
              <a:gd name="connsiteX26" fmla="*/ 3499 w 10000"/>
              <a:gd name="connsiteY26" fmla="*/ 0 h 10000"/>
              <a:gd name="connsiteX27" fmla="*/ 4498 w 10000"/>
              <a:gd name="connsiteY27" fmla="*/ 0 h 10000"/>
              <a:gd name="connsiteX28" fmla="*/ 5500 w 10000"/>
              <a:gd name="connsiteY28" fmla="*/ 279 h 10000"/>
              <a:gd name="connsiteX29" fmla="*/ 7000 w 10000"/>
              <a:gd name="connsiteY29" fmla="*/ 558 h 10000"/>
              <a:gd name="connsiteX30" fmla="*/ 7999 w 10000"/>
              <a:gd name="connsiteY30" fmla="*/ 1117 h 10000"/>
              <a:gd name="connsiteX31" fmla="*/ 8500 w 10000"/>
              <a:gd name="connsiteY31" fmla="*/ 1675 h 10000"/>
              <a:gd name="connsiteX32" fmla="*/ 8500 w 10000"/>
              <a:gd name="connsiteY32" fmla="*/ 1798 h 10000"/>
              <a:gd name="connsiteX33" fmla="*/ 8500 w 10000"/>
              <a:gd name="connsiteY33" fmla="*/ 2077 h 10000"/>
              <a:gd name="connsiteX34" fmla="*/ 9000 w 10000"/>
              <a:gd name="connsiteY34" fmla="*/ 2635 h 10000"/>
              <a:gd name="connsiteX35" fmla="*/ 9501 w 10000"/>
              <a:gd name="connsiteY35" fmla="*/ 3194 h 10000"/>
              <a:gd name="connsiteX36" fmla="*/ 9501 w 10000"/>
              <a:gd name="connsiteY36" fmla="*/ 4031 h 10000"/>
              <a:gd name="connsiteX37" fmla="*/ 9501 w 10000"/>
              <a:gd name="connsiteY37" fmla="*/ 4729 h 10000"/>
              <a:gd name="connsiteX38" fmla="*/ 10000 w 10000"/>
              <a:gd name="connsiteY38" fmla="*/ 5550 h 10000"/>
              <a:gd name="connsiteX39" fmla="*/ 10000 w 10000"/>
              <a:gd name="connsiteY39" fmla="*/ 6248 h 10000"/>
              <a:gd name="connsiteX40" fmla="*/ 10000 w 10000"/>
              <a:gd name="connsiteY40" fmla="*/ 6806 h 10000"/>
              <a:gd name="connsiteX41" fmla="*/ 9501 w 10000"/>
              <a:gd name="connsiteY41" fmla="*/ 7365 h 10000"/>
              <a:gd name="connsiteX42" fmla="*/ 9501 w 10000"/>
              <a:gd name="connsiteY42" fmla="*/ 7784 h 10000"/>
              <a:gd name="connsiteX43" fmla="*/ 9000 w 10000"/>
              <a:gd name="connsiteY43" fmla="*/ 8202 h 10000"/>
              <a:gd name="connsiteX44" fmla="*/ 8500 w 10000"/>
              <a:gd name="connsiteY44" fmla="*/ 8604 h 10000"/>
              <a:gd name="connsiteX45" fmla="*/ 8500 w 10000"/>
              <a:gd name="connsiteY45" fmla="*/ 8883 h 10000"/>
              <a:gd name="connsiteX46" fmla="*/ 7999 w 10000"/>
              <a:gd name="connsiteY46" fmla="*/ 9162 h 10000"/>
              <a:gd name="connsiteX47" fmla="*/ 7000 w 10000"/>
              <a:gd name="connsiteY47" fmla="*/ 9442 h 10000"/>
              <a:gd name="connsiteX48" fmla="*/ 6500 w 10000"/>
              <a:gd name="connsiteY48" fmla="*/ 9581 h 10000"/>
              <a:gd name="connsiteX49" fmla="*/ 5500 w 10000"/>
              <a:gd name="connsiteY49" fmla="*/ 9860 h 10000"/>
              <a:gd name="connsiteX50" fmla="*/ 4498 w 10000"/>
              <a:gd name="connsiteY50" fmla="*/ 10000 h 10000"/>
              <a:gd name="connsiteX51" fmla="*/ 3999 w 10000"/>
              <a:gd name="connsiteY51" fmla="*/ 10000 h 10000"/>
              <a:gd name="connsiteX52" fmla="*/ 3499 w 10000"/>
              <a:gd name="connsiteY52" fmla="*/ 9860 h 10000"/>
              <a:gd name="connsiteX53" fmla="*/ 3499 w 10000"/>
              <a:gd name="connsiteY53" fmla="*/ 9721 h 10000"/>
              <a:gd name="connsiteX54" fmla="*/ 3499 w 10000"/>
              <a:gd name="connsiteY54" fmla="*/ 9581 h 10000"/>
              <a:gd name="connsiteX55" fmla="*/ 2999 w 10000"/>
              <a:gd name="connsiteY55" fmla="*/ 9302 h 10000"/>
              <a:gd name="connsiteX56" fmla="*/ 2499 w 10000"/>
              <a:gd name="connsiteY56" fmla="*/ 9023 h 10000"/>
              <a:gd name="connsiteX57" fmla="*/ 1499 w 10000"/>
              <a:gd name="connsiteY57" fmla="*/ 8604 h 10000"/>
              <a:gd name="connsiteX58" fmla="*/ 0 w 10000"/>
              <a:gd name="connsiteY58" fmla="*/ 8342 h 10000"/>
              <a:gd name="connsiteX0" fmla="*/ 0 w 10000"/>
              <a:gd name="connsiteY0" fmla="*/ 8342 h 10000"/>
              <a:gd name="connsiteX1" fmla="*/ 2499 w 10000"/>
              <a:gd name="connsiteY1" fmla="*/ 7923 h 10000"/>
              <a:gd name="connsiteX2" fmla="*/ 3499 w 10000"/>
              <a:gd name="connsiteY2" fmla="*/ 8063 h 10000"/>
              <a:gd name="connsiteX3" fmla="*/ 4498 w 10000"/>
              <a:gd name="connsiteY3" fmla="*/ 8063 h 10000"/>
              <a:gd name="connsiteX4" fmla="*/ 4999 w 10000"/>
              <a:gd name="connsiteY4" fmla="*/ 8063 h 10000"/>
              <a:gd name="connsiteX5" fmla="*/ 5500 w 10000"/>
              <a:gd name="connsiteY5" fmla="*/ 7923 h 10000"/>
              <a:gd name="connsiteX6" fmla="*/ 5500 w 10000"/>
              <a:gd name="connsiteY6" fmla="*/ 7644 h 10000"/>
              <a:gd name="connsiteX7" fmla="*/ 6000 w 10000"/>
              <a:gd name="connsiteY7" fmla="*/ 7225 h 10000"/>
              <a:gd name="connsiteX8" fmla="*/ 6000 w 10000"/>
              <a:gd name="connsiteY8" fmla="*/ 6806 h 10000"/>
              <a:gd name="connsiteX9" fmla="*/ 6500 w 10000"/>
              <a:gd name="connsiteY9" fmla="*/ 6248 h 10000"/>
              <a:gd name="connsiteX10" fmla="*/ 6500 w 10000"/>
              <a:gd name="connsiteY10" fmla="*/ 5550 h 10000"/>
              <a:gd name="connsiteX11" fmla="*/ 6500 w 10000"/>
              <a:gd name="connsiteY11" fmla="*/ 4729 h 10000"/>
              <a:gd name="connsiteX12" fmla="*/ 6000 w 10000"/>
              <a:gd name="connsiteY12" fmla="*/ 4031 h 10000"/>
              <a:gd name="connsiteX13" fmla="*/ 6000 w 10000"/>
              <a:gd name="connsiteY13" fmla="*/ 3613 h 10000"/>
              <a:gd name="connsiteX14" fmla="*/ 6000 w 10000"/>
              <a:gd name="connsiteY14" fmla="*/ 3194 h 10000"/>
              <a:gd name="connsiteX15" fmla="*/ 5500 w 10000"/>
              <a:gd name="connsiteY15" fmla="*/ 2496 h 10000"/>
              <a:gd name="connsiteX16" fmla="*/ 5500 w 10000"/>
              <a:gd name="connsiteY16" fmla="*/ 1937 h 10000"/>
              <a:gd name="connsiteX17" fmla="*/ 4999 w 10000"/>
              <a:gd name="connsiteY17" fmla="*/ 1536 h 10000"/>
              <a:gd name="connsiteX18" fmla="*/ 4498 w 10000"/>
              <a:gd name="connsiteY18" fmla="*/ 977 h 10000"/>
              <a:gd name="connsiteX19" fmla="*/ 3499 w 10000"/>
              <a:gd name="connsiteY19" fmla="*/ 419 h 10000"/>
              <a:gd name="connsiteX20" fmla="*/ 2999 w 10000"/>
              <a:gd name="connsiteY20" fmla="*/ 279 h 10000"/>
              <a:gd name="connsiteX21" fmla="*/ 2499 w 10000"/>
              <a:gd name="connsiteY21" fmla="*/ 140 h 10000"/>
              <a:gd name="connsiteX22" fmla="*/ 2499 w 10000"/>
              <a:gd name="connsiteY22" fmla="*/ 0 h 10000"/>
              <a:gd name="connsiteX23" fmla="*/ 2499 w 10000"/>
              <a:gd name="connsiteY23" fmla="*/ 0 h 10000"/>
              <a:gd name="connsiteX24" fmla="*/ 2499 w 10000"/>
              <a:gd name="connsiteY24" fmla="*/ 0 h 10000"/>
              <a:gd name="connsiteX25" fmla="*/ 2999 w 10000"/>
              <a:gd name="connsiteY25" fmla="*/ 0 h 10000"/>
              <a:gd name="connsiteX26" fmla="*/ 3499 w 10000"/>
              <a:gd name="connsiteY26" fmla="*/ 0 h 10000"/>
              <a:gd name="connsiteX27" fmla="*/ 4498 w 10000"/>
              <a:gd name="connsiteY27" fmla="*/ 0 h 10000"/>
              <a:gd name="connsiteX28" fmla="*/ 5500 w 10000"/>
              <a:gd name="connsiteY28" fmla="*/ 279 h 10000"/>
              <a:gd name="connsiteX29" fmla="*/ 7000 w 10000"/>
              <a:gd name="connsiteY29" fmla="*/ 558 h 10000"/>
              <a:gd name="connsiteX30" fmla="*/ 7999 w 10000"/>
              <a:gd name="connsiteY30" fmla="*/ 1117 h 10000"/>
              <a:gd name="connsiteX31" fmla="*/ 8500 w 10000"/>
              <a:gd name="connsiteY31" fmla="*/ 1675 h 10000"/>
              <a:gd name="connsiteX32" fmla="*/ 8500 w 10000"/>
              <a:gd name="connsiteY32" fmla="*/ 1798 h 10000"/>
              <a:gd name="connsiteX33" fmla="*/ 8500 w 10000"/>
              <a:gd name="connsiteY33" fmla="*/ 2077 h 10000"/>
              <a:gd name="connsiteX34" fmla="*/ 9000 w 10000"/>
              <a:gd name="connsiteY34" fmla="*/ 2635 h 10000"/>
              <a:gd name="connsiteX35" fmla="*/ 9501 w 10000"/>
              <a:gd name="connsiteY35" fmla="*/ 3194 h 10000"/>
              <a:gd name="connsiteX36" fmla="*/ 9501 w 10000"/>
              <a:gd name="connsiteY36" fmla="*/ 4031 h 10000"/>
              <a:gd name="connsiteX37" fmla="*/ 9501 w 10000"/>
              <a:gd name="connsiteY37" fmla="*/ 4729 h 10000"/>
              <a:gd name="connsiteX38" fmla="*/ 10000 w 10000"/>
              <a:gd name="connsiteY38" fmla="*/ 5550 h 10000"/>
              <a:gd name="connsiteX39" fmla="*/ 10000 w 10000"/>
              <a:gd name="connsiteY39" fmla="*/ 6248 h 10000"/>
              <a:gd name="connsiteX40" fmla="*/ 10000 w 10000"/>
              <a:gd name="connsiteY40" fmla="*/ 6806 h 10000"/>
              <a:gd name="connsiteX41" fmla="*/ 9501 w 10000"/>
              <a:gd name="connsiteY41" fmla="*/ 7365 h 10000"/>
              <a:gd name="connsiteX42" fmla="*/ 9501 w 10000"/>
              <a:gd name="connsiteY42" fmla="*/ 7784 h 10000"/>
              <a:gd name="connsiteX43" fmla="*/ 9000 w 10000"/>
              <a:gd name="connsiteY43" fmla="*/ 8202 h 10000"/>
              <a:gd name="connsiteX44" fmla="*/ 8500 w 10000"/>
              <a:gd name="connsiteY44" fmla="*/ 8604 h 10000"/>
              <a:gd name="connsiteX45" fmla="*/ 8500 w 10000"/>
              <a:gd name="connsiteY45" fmla="*/ 8883 h 10000"/>
              <a:gd name="connsiteX46" fmla="*/ 7999 w 10000"/>
              <a:gd name="connsiteY46" fmla="*/ 9162 h 10000"/>
              <a:gd name="connsiteX47" fmla="*/ 7000 w 10000"/>
              <a:gd name="connsiteY47" fmla="*/ 9442 h 10000"/>
              <a:gd name="connsiteX48" fmla="*/ 6500 w 10000"/>
              <a:gd name="connsiteY48" fmla="*/ 9581 h 10000"/>
              <a:gd name="connsiteX49" fmla="*/ 5500 w 10000"/>
              <a:gd name="connsiteY49" fmla="*/ 9860 h 10000"/>
              <a:gd name="connsiteX50" fmla="*/ 4498 w 10000"/>
              <a:gd name="connsiteY50" fmla="*/ 10000 h 10000"/>
              <a:gd name="connsiteX51" fmla="*/ 3999 w 10000"/>
              <a:gd name="connsiteY51" fmla="*/ 10000 h 10000"/>
              <a:gd name="connsiteX52" fmla="*/ 3499 w 10000"/>
              <a:gd name="connsiteY52" fmla="*/ 9860 h 10000"/>
              <a:gd name="connsiteX53" fmla="*/ 3499 w 10000"/>
              <a:gd name="connsiteY53" fmla="*/ 9721 h 10000"/>
              <a:gd name="connsiteX54" fmla="*/ 3499 w 10000"/>
              <a:gd name="connsiteY54" fmla="*/ 9581 h 10000"/>
              <a:gd name="connsiteX55" fmla="*/ 2999 w 10000"/>
              <a:gd name="connsiteY55" fmla="*/ 9302 h 10000"/>
              <a:gd name="connsiteX56" fmla="*/ 2499 w 10000"/>
              <a:gd name="connsiteY56" fmla="*/ 9023 h 10000"/>
              <a:gd name="connsiteX57" fmla="*/ 1499 w 10000"/>
              <a:gd name="connsiteY57" fmla="*/ 8604 h 10000"/>
              <a:gd name="connsiteX0" fmla="*/ 1000 w 8501"/>
              <a:gd name="connsiteY0" fmla="*/ 7923 h 10000"/>
              <a:gd name="connsiteX1" fmla="*/ 2000 w 8501"/>
              <a:gd name="connsiteY1" fmla="*/ 8063 h 10000"/>
              <a:gd name="connsiteX2" fmla="*/ 2999 w 8501"/>
              <a:gd name="connsiteY2" fmla="*/ 8063 h 10000"/>
              <a:gd name="connsiteX3" fmla="*/ 3500 w 8501"/>
              <a:gd name="connsiteY3" fmla="*/ 8063 h 10000"/>
              <a:gd name="connsiteX4" fmla="*/ 4001 w 8501"/>
              <a:gd name="connsiteY4" fmla="*/ 7923 h 10000"/>
              <a:gd name="connsiteX5" fmla="*/ 4001 w 8501"/>
              <a:gd name="connsiteY5" fmla="*/ 7644 h 10000"/>
              <a:gd name="connsiteX6" fmla="*/ 4501 w 8501"/>
              <a:gd name="connsiteY6" fmla="*/ 7225 h 10000"/>
              <a:gd name="connsiteX7" fmla="*/ 4501 w 8501"/>
              <a:gd name="connsiteY7" fmla="*/ 6806 h 10000"/>
              <a:gd name="connsiteX8" fmla="*/ 5001 w 8501"/>
              <a:gd name="connsiteY8" fmla="*/ 6248 h 10000"/>
              <a:gd name="connsiteX9" fmla="*/ 5001 w 8501"/>
              <a:gd name="connsiteY9" fmla="*/ 5550 h 10000"/>
              <a:gd name="connsiteX10" fmla="*/ 5001 w 8501"/>
              <a:gd name="connsiteY10" fmla="*/ 4729 h 10000"/>
              <a:gd name="connsiteX11" fmla="*/ 4501 w 8501"/>
              <a:gd name="connsiteY11" fmla="*/ 4031 h 10000"/>
              <a:gd name="connsiteX12" fmla="*/ 4501 w 8501"/>
              <a:gd name="connsiteY12" fmla="*/ 3613 h 10000"/>
              <a:gd name="connsiteX13" fmla="*/ 4501 w 8501"/>
              <a:gd name="connsiteY13" fmla="*/ 3194 h 10000"/>
              <a:gd name="connsiteX14" fmla="*/ 4001 w 8501"/>
              <a:gd name="connsiteY14" fmla="*/ 2496 h 10000"/>
              <a:gd name="connsiteX15" fmla="*/ 4001 w 8501"/>
              <a:gd name="connsiteY15" fmla="*/ 1937 h 10000"/>
              <a:gd name="connsiteX16" fmla="*/ 3500 w 8501"/>
              <a:gd name="connsiteY16" fmla="*/ 1536 h 10000"/>
              <a:gd name="connsiteX17" fmla="*/ 2999 w 8501"/>
              <a:gd name="connsiteY17" fmla="*/ 977 h 10000"/>
              <a:gd name="connsiteX18" fmla="*/ 2000 w 8501"/>
              <a:gd name="connsiteY18" fmla="*/ 419 h 10000"/>
              <a:gd name="connsiteX19" fmla="*/ 1500 w 8501"/>
              <a:gd name="connsiteY19" fmla="*/ 279 h 10000"/>
              <a:gd name="connsiteX20" fmla="*/ 1000 w 8501"/>
              <a:gd name="connsiteY20" fmla="*/ 140 h 10000"/>
              <a:gd name="connsiteX21" fmla="*/ 1000 w 8501"/>
              <a:gd name="connsiteY21" fmla="*/ 0 h 10000"/>
              <a:gd name="connsiteX22" fmla="*/ 1000 w 8501"/>
              <a:gd name="connsiteY22" fmla="*/ 0 h 10000"/>
              <a:gd name="connsiteX23" fmla="*/ 1000 w 8501"/>
              <a:gd name="connsiteY23" fmla="*/ 0 h 10000"/>
              <a:gd name="connsiteX24" fmla="*/ 1500 w 8501"/>
              <a:gd name="connsiteY24" fmla="*/ 0 h 10000"/>
              <a:gd name="connsiteX25" fmla="*/ 2000 w 8501"/>
              <a:gd name="connsiteY25" fmla="*/ 0 h 10000"/>
              <a:gd name="connsiteX26" fmla="*/ 2999 w 8501"/>
              <a:gd name="connsiteY26" fmla="*/ 0 h 10000"/>
              <a:gd name="connsiteX27" fmla="*/ 4001 w 8501"/>
              <a:gd name="connsiteY27" fmla="*/ 279 h 10000"/>
              <a:gd name="connsiteX28" fmla="*/ 5501 w 8501"/>
              <a:gd name="connsiteY28" fmla="*/ 558 h 10000"/>
              <a:gd name="connsiteX29" fmla="*/ 6500 w 8501"/>
              <a:gd name="connsiteY29" fmla="*/ 1117 h 10000"/>
              <a:gd name="connsiteX30" fmla="*/ 7001 w 8501"/>
              <a:gd name="connsiteY30" fmla="*/ 1675 h 10000"/>
              <a:gd name="connsiteX31" fmla="*/ 7001 w 8501"/>
              <a:gd name="connsiteY31" fmla="*/ 1798 h 10000"/>
              <a:gd name="connsiteX32" fmla="*/ 7001 w 8501"/>
              <a:gd name="connsiteY32" fmla="*/ 2077 h 10000"/>
              <a:gd name="connsiteX33" fmla="*/ 7501 w 8501"/>
              <a:gd name="connsiteY33" fmla="*/ 2635 h 10000"/>
              <a:gd name="connsiteX34" fmla="*/ 8002 w 8501"/>
              <a:gd name="connsiteY34" fmla="*/ 3194 h 10000"/>
              <a:gd name="connsiteX35" fmla="*/ 8002 w 8501"/>
              <a:gd name="connsiteY35" fmla="*/ 4031 h 10000"/>
              <a:gd name="connsiteX36" fmla="*/ 8002 w 8501"/>
              <a:gd name="connsiteY36" fmla="*/ 4729 h 10000"/>
              <a:gd name="connsiteX37" fmla="*/ 8501 w 8501"/>
              <a:gd name="connsiteY37" fmla="*/ 5550 h 10000"/>
              <a:gd name="connsiteX38" fmla="*/ 8501 w 8501"/>
              <a:gd name="connsiteY38" fmla="*/ 6248 h 10000"/>
              <a:gd name="connsiteX39" fmla="*/ 8501 w 8501"/>
              <a:gd name="connsiteY39" fmla="*/ 6806 h 10000"/>
              <a:gd name="connsiteX40" fmla="*/ 8002 w 8501"/>
              <a:gd name="connsiteY40" fmla="*/ 7365 h 10000"/>
              <a:gd name="connsiteX41" fmla="*/ 8002 w 8501"/>
              <a:gd name="connsiteY41" fmla="*/ 7784 h 10000"/>
              <a:gd name="connsiteX42" fmla="*/ 7501 w 8501"/>
              <a:gd name="connsiteY42" fmla="*/ 8202 h 10000"/>
              <a:gd name="connsiteX43" fmla="*/ 7001 w 8501"/>
              <a:gd name="connsiteY43" fmla="*/ 8604 h 10000"/>
              <a:gd name="connsiteX44" fmla="*/ 7001 w 8501"/>
              <a:gd name="connsiteY44" fmla="*/ 8883 h 10000"/>
              <a:gd name="connsiteX45" fmla="*/ 6500 w 8501"/>
              <a:gd name="connsiteY45" fmla="*/ 9162 h 10000"/>
              <a:gd name="connsiteX46" fmla="*/ 5501 w 8501"/>
              <a:gd name="connsiteY46" fmla="*/ 9442 h 10000"/>
              <a:gd name="connsiteX47" fmla="*/ 5001 w 8501"/>
              <a:gd name="connsiteY47" fmla="*/ 9581 h 10000"/>
              <a:gd name="connsiteX48" fmla="*/ 4001 w 8501"/>
              <a:gd name="connsiteY48" fmla="*/ 9860 h 10000"/>
              <a:gd name="connsiteX49" fmla="*/ 2999 w 8501"/>
              <a:gd name="connsiteY49" fmla="*/ 10000 h 10000"/>
              <a:gd name="connsiteX50" fmla="*/ 2500 w 8501"/>
              <a:gd name="connsiteY50" fmla="*/ 10000 h 10000"/>
              <a:gd name="connsiteX51" fmla="*/ 2000 w 8501"/>
              <a:gd name="connsiteY51" fmla="*/ 9860 h 10000"/>
              <a:gd name="connsiteX52" fmla="*/ 2000 w 8501"/>
              <a:gd name="connsiteY52" fmla="*/ 9721 h 10000"/>
              <a:gd name="connsiteX53" fmla="*/ 2000 w 8501"/>
              <a:gd name="connsiteY53" fmla="*/ 9581 h 10000"/>
              <a:gd name="connsiteX54" fmla="*/ 1500 w 8501"/>
              <a:gd name="connsiteY54" fmla="*/ 9302 h 10000"/>
              <a:gd name="connsiteX55" fmla="*/ 1000 w 8501"/>
              <a:gd name="connsiteY55" fmla="*/ 9023 h 10000"/>
              <a:gd name="connsiteX56" fmla="*/ 0 w 8501"/>
              <a:gd name="connsiteY56" fmla="*/ 8604 h 10000"/>
              <a:gd name="connsiteX0" fmla="*/ 0 w 8824"/>
              <a:gd name="connsiteY0" fmla="*/ 7923 h 10000"/>
              <a:gd name="connsiteX1" fmla="*/ 1177 w 8824"/>
              <a:gd name="connsiteY1" fmla="*/ 8063 h 10000"/>
              <a:gd name="connsiteX2" fmla="*/ 2352 w 8824"/>
              <a:gd name="connsiteY2" fmla="*/ 8063 h 10000"/>
              <a:gd name="connsiteX3" fmla="*/ 2941 w 8824"/>
              <a:gd name="connsiteY3" fmla="*/ 8063 h 10000"/>
              <a:gd name="connsiteX4" fmla="*/ 3531 w 8824"/>
              <a:gd name="connsiteY4" fmla="*/ 7923 h 10000"/>
              <a:gd name="connsiteX5" fmla="*/ 3531 w 8824"/>
              <a:gd name="connsiteY5" fmla="*/ 7644 h 10000"/>
              <a:gd name="connsiteX6" fmla="*/ 4119 w 8824"/>
              <a:gd name="connsiteY6" fmla="*/ 7225 h 10000"/>
              <a:gd name="connsiteX7" fmla="*/ 4119 w 8824"/>
              <a:gd name="connsiteY7" fmla="*/ 6806 h 10000"/>
              <a:gd name="connsiteX8" fmla="*/ 4707 w 8824"/>
              <a:gd name="connsiteY8" fmla="*/ 6248 h 10000"/>
              <a:gd name="connsiteX9" fmla="*/ 4707 w 8824"/>
              <a:gd name="connsiteY9" fmla="*/ 5550 h 10000"/>
              <a:gd name="connsiteX10" fmla="*/ 4707 w 8824"/>
              <a:gd name="connsiteY10" fmla="*/ 4729 h 10000"/>
              <a:gd name="connsiteX11" fmla="*/ 4119 w 8824"/>
              <a:gd name="connsiteY11" fmla="*/ 4031 h 10000"/>
              <a:gd name="connsiteX12" fmla="*/ 4119 w 8824"/>
              <a:gd name="connsiteY12" fmla="*/ 3613 h 10000"/>
              <a:gd name="connsiteX13" fmla="*/ 4119 w 8824"/>
              <a:gd name="connsiteY13" fmla="*/ 3194 h 10000"/>
              <a:gd name="connsiteX14" fmla="*/ 3531 w 8824"/>
              <a:gd name="connsiteY14" fmla="*/ 2496 h 10000"/>
              <a:gd name="connsiteX15" fmla="*/ 3531 w 8824"/>
              <a:gd name="connsiteY15" fmla="*/ 1937 h 10000"/>
              <a:gd name="connsiteX16" fmla="*/ 2941 w 8824"/>
              <a:gd name="connsiteY16" fmla="*/ 1536 h 10000"/>
              <a:gd name="connsiteX17" fmla="*/ 2352 w 8824"/>
              <a:gd name="connsiteY17" fmla="*/ 977 h 10000"/>
              <a:gd name="connsiteX18" fmla="*/ 1177 w 8824"/>
              <a:gd name="connsiteY18" fmla="*/ 419 h 10000"/>
              <a:gd name="connsiteX19" fmla="*/ 588 w 8824"/>
              <a:gd name="connsiteY19" fmla="*/ 279 h 10000"/>
              <a:gd name="connsiteX20" fmla="*/ 0 w 8824"/>
              <a:gd name="connsiteY20" fmla="*/ 140 h 10000"/>
              <a:gd name="connsiteX21" fmla="*/ 0 w 8824"/>
              <a:gd name="connsiteY21" fmla="*/ 0 h 10000"/>
              <a:gd name="connsiteX22" fmla="*/ 0 w 8824"/>
              <a:gd name="connsiteY22" fmla="*/ 0 h 10000"/>
              <a:gd name="connsiteX23" fmla="*/ 0 w 8824"/>
              <a:gd name="connsiteY23" fmla="*/ 0 h 10000"/>
              <a:gd name="connsiteX24" fmla="*/ 588 w 8824"/>
              <a:gd name="connsiteY24" fmla="*/ 0 h 10000"/>
              <a:gd name="connsiteX25" fmla="*/ 1177 w 8824"/>
              <a:gd name="connsiteY25" fmla="*/ 0 h 10000"/>
              <a:gd name="connsiteX26" fmla="*/ 2352 w 8824"/>
              <a:gd name="connsiteY26" fmla="*/ 0 h 10000"/>
              <a:gd name="connsiteX27" fmla="*/ 3531 w 8824"/>
              <a:gd name="connsiteY27" fmla="*/ 279 h 10000"/>
              <a:gd name="connsiteX28" fmla="*/ 5295 w 8824"/>
              <a:gd name="connsiteY28" fmla="*/ 558 h 10000"/>
              <a:gd name="connsiteX29" fmla="*/ 6470 w 8824"/>
              <a:gd name="connsiteY29" fmla="*/ 1117 h 10000"/>
              <a:gd name="connsiteX30" fmla="*/ 7060 w 8824"/>
              <a:gd name="connsiteY30" fmla="*/ 1675 h 10000"/>
              <a:gd name="connsiteX31" fmla="*/ 7060 w 8824"/>
              <a:gd name="connsiteY31" fmla="*/ 1798 h 10000"/>
              <a:gd name="connsiteX32" fmla="*/ 7060 w 8824"/>
              <a:gd name="connsiteY32" fmla="*/ 2077 h 10000"/>
              <a:gd name="connsiteX33" fmla="*/ 7648 w 8824"/>
              <a:gd name="connsiteY33" fmla="*/ 2635 h 10000"/>
              <a:gd name="connsiteX34" fmla="*/ 8237 w 8824"/>
              <a:gd name="connsiteY34" fmla="*/ 3194 h 10000"/>
              <a:gd name="connsiteX35" fmla="*/ 8237 w 8824"/>
              <a:gd name="connsiteY35" fmla="*/ 4031 h 10000"/>
              <a:gd name="connsiteX36" fmla="*/ 8237 w 8824"/>
              <a:gd name="connsiteY36" fmla="*/ 4729 h 10000"/>
              <a:gd name="connsiteX37" fmla="*/ 8824 w 8824"/>
              <a:gd name="connsiteY37" fmla="*/ 5550 h 10000"/>
              <a:gd name="connsiteX38" fmla="*/ 8824 w 8824"/>
              <a:gd name="connsiteY38" fmla="*/ 6248 h 10000"/>
              <a:gd name="connsiteX39" fmla="*/ 8824 w 8824"/>
              <a:gd name="connsiteY39" fmla="*/ 6806 h 10000"/>
              <a:gd name="connsiteX40" fmla="*/ 8237 w 8824"/>
              <a:gd name="connsiteY40" fmla="*/ 7365 h 10000"/>
              <a:gd name="connsiteX41" fmla="*/ 8237 w 8824"/>
              <a:gd name="connsiteY41" fmla="*/ 7784 h 10000"/>
              <a:gd name="connsiteX42" fmla="*/ 7648 w 8824"/>
              <a:gd name="connsiteY42" fmla="*/ 8202 h 10000"/>
              <a:gd name="connsiteX43" fmla="*/ 7060 w 8824"/>
              <a:gd name="connsiteY43" fmla="*/ 8604 h 10000"/>
              <a:gd name="connsiteX44" fmla="*/ 7060 w 8824"/>
              <a:gd name="connsiteY44" fmla="*/ 8883 h 10000"/>
              <a:gd name="connsiteX45" fmla="*/ 6470 w 8824"/>
              <a:gd name="connsiteY45" fmla="*/ 9162 h 10000"/>
              <a:gd name="connsiteX46" fmla="*/ 5295 w 8824"/>
              <a:gd name="connsiteY46" fmla="*/ 9442 h 10000"/>
              <a:gd name="connsiteX47" fmla="*/ 4707 w 8824"/>
              <a:gd name="connsiteY47" fmla="*/ 9581 h 10000"/>
              <a:gd name="connsiteX48" fmla="*/ 3531 w 8824"/>
              <a:gd name="connsiteY48" fmla="*/ 9860 h 10000"/>
              <a:gd name="connsiteX49" fmla="*/ 2352 w 8824"/>
              <a:gd name="connsiteY49" fmla="*/ 10000 h 10000"/>
              <a:gd name="connsiteX50" fmla="*/ 1765 w 8824"/>
              <a:gd name="connsiteY50" fmla="*/ 10000 h 10000"/>
              <a:gd name="connsiteX51" fmla="*/ 1177 w 8824"/>
              <a:gd name="connsiteY51" fmla="*/ 9860 h 10000"/>
              <a:gd name="connsiteX52" fmla="*/ 1177 w 8824"/>
              <a:gd name="connsiteY52" fmla="*/ 9721 h 10000"/>
              <a:gd name="connsiteX53" fmla="*/ 1177 w 8824"/>
              <a:gd name="connsiteY53" fmla="*/ 9581 h 10000"/>
              <a:gd name="connsiteX54" fmla="*/ 588 w 8824"/>
              <a:gd name="connsiteY54" fmla="*/ 9302 h 10000"/>
              <a:gd name="connsiteX55" fmla="*/ 0 w 8824"/>
              <a:gd name="connsiteY55" fmla="*/ 9023 h 10000"/>
              <a:gd name="connsiteX0" fmla="*/ 0 w 10000"/>
              <a:gd name="connsiteY0" fmla="*/ 7923 h 10000"/>
              <a:gd name="connsiteX1" fmla="*/ 1334 w 10000"/>
              <a:gd name="connsiteY1" fmla="*/ 8063 h 10000"/>
              <a:gd name="connsiteX2" fmla="*/ 2665 w 10000"/>
              <a:gd name="connsiteY2" fmla="*/ 8063 h 10000"/>
              <a:gd name="connsiteX3" fmla="*/ 3333 w 10000"/>
              <a:gd name="connsiteY3" fmla="*/ 8063 h 10000"/>
              <a:gd name="connsiteX4" fmla="*/ 4002 w 10000"/>
              <a:gd name="connsiteY4" fmla="*/ 7923 h 10000"/>
              <a:gd name="connsiteX5" fmla="*/ 4002 w 10000"/>
              <a:gd name="connsiteY5" fmla="*/ 7644 h 10000"/>
              <a:gd name="connsiteX6" fmla="*/ 4668 w 10000"/>
              <a:gd name="connsiteY6" fmla="*/ 7225 h 10000"/>
              <a:gd name="connsiteX7" fmla="*/ 4668 w 10000"/>
              <a:gd name="connsiteY7" fmla="*/ 6806 h 10000"/>
              <a:gd name="connsiteX8" fmla="*/ 5334 w 10000"/>
              <a:gd name="connsiteY8" fmla="*/ 6248 h 10000"/>
              <a:gd name="connsiteX9" fmla="*/ 5334 w 10000"/>
              <a:gd name="connsiteY9" fmla="*/ 5550 h 10000"/>
              <a:gd name="connsiteX10" fmla="*/ 5334 w 10000"/>
              <a:gd name="connsiteY10" fmla="*/ 4729 h 10000"/>
              <a:gd name="connsiteX11" fmla="*/ 4668 w 10000"/>
              <a:gd name="connsiteY11" fmla="*/ 4031 h 10000"/>
              <a:gd name="connsiteX12" fmla="*/ 4668 w 10000"/>
              <a:gd name="connsiteY12" fmla="*/ 3613 h 10000"/>
              <a:gd name="connsiteX13" fmla="*/ 4668 w 10000"/>
              <a:gd name="connsiteY13" fmla="*/ 3194 h 10000"/>
              <a:gd name="connsiteX14" fmla="*/ 4002 w 10000"/>
              <a:gd name="connsiteY14" fmla="*/ 2496 h 10000"/>
              <a:gd name="connsiteX15" fmla="*/ 4002 w 10000"/>
              <a:gd name="connsiteY15" fmla="*/ 1937 h 10000"/>
              <a:gd name="connsiteX16" fmla="*/ 3333 w 10000"/>
              <a:gd name="connsiteY16" fmla="*/ 1536 h 10000"/>
              <a:gd name="connsiteX17" fmla="*/ 2665 w 10000"/>
              <a:gd name="connsiteY17" fmla="*/ 977 h 10000"/>
              <a:gd name="connsiteX18" fmla="*/ 1334 w 10000"/>
              <a:gd name="connsiteY18" fmla="*/ 419 h 10000"/>
              <a:gd name="connsiteX19" fmla="*/ 666 w 10000"/>
              <a:gd name="connsiteY19" fmla="*/ 279 h 10000"/>
              <a:gd name="connsiteX20" fmla="*/ 0 w 10000"/>
              <a:gd name="connsiteY20" fmla="*/ 140 h 10000"/>
              <a:gd name="connsiteX21" fmla="*/ 0 w 10000"/>
              <a:gd name="connsiteY21" fmla="*/ 0 h 10000"/>
              <a:gd name="connsiteX22" fmla="*/ 0 w 10000"/>
              <a:gd name="connsiteY22" fmla="*/ 0 h 10000"/>
              <a:gd name="connsiteX23" fmla="*/ 0 w 10000"/>
              <a:gd name="connsiteY23" fmla="*/ 0 h 10000"/>
              <a:gd name="connsiteX24" fmla="*/ 666 w 10000"/>
              <a:gd name="connsiteY24" fmla="*/ 0 h 10000"/>
              <a:gd name="connsiteX25" fmla="*/ 1334 w 10000"/>
              <a:gd name="connsiteY25" fmla="*/ 0 h 10000"/>
              <a:gd name="connsiteX26" fmla="*/ 2665 w 10000"/>
              <a:gd name="connsiteY26" fmla="*/ 0 h 10000"/>
              <a:gd name="connsiteX27" fmla="*/ 4002 w 10000"/>
              <a:gd name="connsiteY27" fmla="*/ 279 h 10000"/>
              <a:gd name="connsiteX28" fmla="*/ 6001 w 10000"/>
              <a:gd name="connsiteY28" fmla="*/ 558 h 10000"/>
              <a:gd name="connsiteX29" fmla="*/ 7332 w 10000"/>
              <a:gd name="connsiteY29" fmla="*/ 1117 h 10000"/>
              <a:gd name="connsiteX30" fmla="*/ 8001 w 10000"/>
              <a:gd name="connsiteY30" fmla="*/ 1675 h 10000"/>
              <a:gd name="connsiteX31" fmla="*/ 8001 w 10000"/>
              <a:gd name="connsiteY31" fmla="*/ 1798 h 10000"/>
              <a:gd name="connsiteX32" fmla="*/ 8001 w 10000"/>
              <a:gd name="connsiteY32" fmla="*/ 2077 h 10000"/>
              <a:gd name="connsiteX33" fmla="*/ 8667 w 10000"/>
              <a:gd name="connsiteY33" fmla="*/ 2635 h 10000"/>
              <a:gd name="connsiteX34" fmla="*/ 9335 w 10000"/>
              <a:gd name="connsiteY34" fmla="*/ 3194 h 10000"/>
              <a:gd name="connsiteX35" fmla="*/ 9335 w 10000"/>
              <a:gd name="connsiteY35" fmla="*/ 4031 h 10000"/>
              <a:gd name="connsiteX36" fmla="*/ 9335 w 10000"/>
              <a:gd name="connsiteY36" fmla="*/ 4729 h 10000"/>
              <a:gd name="connsiteX37" fmla="*/ 10000 w 10000"/>
              <a:gd name="connsiteY37" fmla="*/ 5550 h 10000"/>
              <a:gd name="connsiteX38" fmla="*/ 10000 w 10000"/>
              <a:gd name="connsiteY38" fmla="*/ 6248 h 10000"/>
              <a:gd name="connsiteX39" fmla="*/ 10000 w 10000"/>
              <a:gd name="connsiteY39" fmla="*/ 6806 h 10000"/>
              <a:gd name="connsiteX40" fmla="*/ 9335 w 10000"/>
              <a:gd name="connsiteY40" fmla="*/ 7365 h 10000"/>
              <a:gd name="connsiteX41" fmla="*/ 9335 w 10000"/>
              <a:gd name="connsiteY41" fmla="*/ 7784 h 10000"/>
              <a:gd name="connsiteX42" fmla="*/ 8667 w 10000"/>
              <a:gd name="connsiteY42" fmla="*/ 8202 h 10000"/>
              <a:gd name="connsiteX43" fmla="*/ 8001 w 10000"/>
              <a:gd name="connsiteY43" fmla="*/ 8604 h 10000"/>
              <a:gd name="connsiteX44" fmla="*/ 8001 w 10000"/>
              <a:gd name="connsiteY44" fmla="*/ 8883 h 10000"/>
              <a:gd name="connsiteX45" fmla="*/ 7332 w 10000"/>
              <a:gd name="connsiteY45" fmla="*/ 9162 h 10000"/>
              <a:gd name="connsiteX46" fmla="*/ 6001 w 10000"/>
              <a:gd name="connsiteY46" fmla="*/ 9442 h 10000"/>
              <a:gd name="connsiteX47" fmla="*/ 5334 w 10000"/>
              <a:gd name="connsiteY47" fmla="*/ 9581 h 10000"/>
              <a:gd name="connsiteX48" fmla="*/ 4002 w 10000"/>
              <a:gd name="connsiteY48" fmla="*/ 9860 h 10000"/>
              <a:gd name="connsiteX49" fmla="*/ 2665 w 10000"/>
              <a:gd name="connsiteY49" fmla="*/ 10000 h 10000"/>
              <a:gd name="connsiteX50" fmla="*/ 2000 w 10000"/>
              <a:gd name="connsiteY50" fmla="*/ 10000 h 10000"/>
              <a:gd name="connsiteX51" fmla="*/ 1334 w 10000"/>
              <a:gd name="connsiteY51" fmla="*/ 9860 h 10000"/>
              <a:gd name="connsiteX52" fmla="*/ 1334 w 10000"/>
              <a:gd name="connsiteY52" fmla="*/ 9721 h 10000"/>
              <a:gd name="connsiteX53" fmla="*/ 1334 w 10000"/>
              <a:gd name="connsiteY53" fmla="*/ 9581 h 10000"/>
              <a:gd name="connsiteX54" fmla="*/ 666 w 10000"/>
              <a:gd name="connsiteY54" fmla="*/ 9302 h 10000"/>
              <a:gd name="connsiteX0" fmla="*/ 1334 w 10000"/>
              <a:gd name="connsiteY0" fmla="*/ 8063 h 10000"/>
              <a:gd name="connsiteX1" fmla="*/ 2665 w 10000"/>
              <a:gd name="connsiteY1" fmla="*/ 8063 h 10000"/>
              <a:gd name="connsiteX2" fmla="*/ 3333 w 10000"/>
              <a:gd name="connsiteY2" fmla="*/ 8063 h 10000"/>
              <a:gd name="connsiteX3" fmla="*/ 4002 w 10000"/>
              <a:gd name="connsiteY3" fmla="*/ 7923 h 10000"/>
              <a:gd name="connsiteX4" fmla="*/ 4002 w 10000"/>
              <a:gd name="connsiteY4" fmla="*/ 7644 h 10000"/>
              <a:gd name="connsiteX5" fmla="*/ 4668 w 10000"/>
              <a:gd name="connsiteY5" fmla="*/ 7225 h 10000"/>
              <a:gd name="connsiteX6" fmla="*/ 4668 w 10000"/>
              <a:gd name="connsiteY6" fmla="*/ 6806 h 10000"/>
              <a:gd name="connsiteX7" fmla="*/ 5334 w 10000"/>
              <a:gd name="connsiteY7" fmla="*/ 6248 h 10000"/>
              <a:gd name="connsiteX8" fmla="*/ 5334 w 10000"/>
              <a:gd name="connsiteY8" fmla="*/ 5550 h 10000"/>
              <a:gd name="connsiteX9" fmla="*/ 5334 w 10000"/>
              <a:gd name="connsiteY9" fmla="*/ 4729 h 10000"/>
              <a:gd name="connsiteX10" fmla="*/ 4668 w 10000"/>
              <a:gd name="connsiteY10" fmla="*/ 4031 h 10000"/>
              <a:gd name="connsiteX11" fmla="*/ 4668 w 10000"/>
              <a:gd name="connsiteY11" fmla="*/ 3613 h 10000"/>
              <a:gd name="connsiteX12" fmla="*/ 4668 w 10000"/>
              <a:gd name="connsiteY12" fmla="*/ 3194 h 10000"/>
              <a:gd name="connsiteX13" fmla="*/ 4002 w 10000"/>
              <a:gd name="connsiteY13" fmla="*/ 2496 h 10000"/>
              <a:gd name="connsiteX14" fmla="*/ 4002 w 10000"/>
              <a:gd name="connsiteY14" fmla="*/ 1937 h 10000"/>
              <a:gd name="connsiteX15" fmla="*/ 3333 w 10000"/>
              <a:gd name="connsiteY15" fmla="*/ 1536 h 10000"/>
              <a:gd name="connsiteX16" fmla="*/ 2665 w 10000"/>
              <a:gd name="connsiteY16" fmla="*/ 977 h 10000"/>
              <a:gd name="connsiteX17" fmla="*/ 1334 w 10000"/>
              <a:gd name="connsiteY17" fmla="*/ 419 h 10000"/>
              <a:gd name="connsiteX18" fmla="*/ 666 w 10000"/>
              <a:gd name="connsiteY18" fmla="*/ 279 h 10000"/>
              <a:gd name="connsiteX19" fmla="*/ 0 w 10000"/>
              <a:gd name="connsiteY19" fmla="*/ 140 h 10000"/>
              <a:gd name="connsiteX20" fmla="*/ 0 w 10000"/>
              <a:gd name="connsiteY20" fmla="*/ 0 h 10000"/>
              <a:gd name="connsiteX21" fmla="*/ 0 w 10000"/>
              <a:gd name="connsiteY21" fmla="*/ 0 h 10000"/>
              <a:gd name="connsiteX22" fmla="*/ 0 w 10000"/>
              <a:gd name="connsiteY22" fmla="*/ 0 h 10000"/>
              <a:gd name="connsiteX23" fmla="*/ 666 w 10000"/>
              <a:gd name="connsiteY23" fmla="*/ 0 h 10000"/>
              <a:gd name="connsiteX24" fmla="*/ 1334 w 10000"/>
              <a:gd name="connsiteY24" fmla="*/ 0 h 10000"/>
              <a:gd name="connsiteX25" fmla="*/ 2665 w 10000"/>
              <a:gd name="connsiteY25" fmla="*/ 0 h 10000"/>
              <a:gd name="connsiteX26" fmla="*/ 4002 w 10000"/>
              <a:gd name="connsiteY26" fmla="*/ 279 h 10000"/>
              <a:gd name="connsiteX27" fmla="*/ 6001 w 10000"/>
              <a:gd name="connsiteY27" fmla="*/ 558 h 10000"/>
              <a:gd name="connsiteX28" fmla="*/ 7332 w 10000"/>
              <a:gd name="connsiteY28" fmla="*/ 1117 h 10000"/>
              <a:gd name="connsiteX29" fmla="*/ 8001 w 10000"/>
              <a:gd name="connsiteY29" fmla="*/ 1675 h 10000"/>
              <a:gd name="connsiteX30" fmla="*/ 8001 w 10000"/>
              <a:gd name="connsiteY30" fmla="*/ 1798 h 10000"/>
              <a:gd name="connsiteX31" fmla="*/ 8001 w 10000"/>
              <a:gd name="connsiteY31" fmla="*/ 2077 h 10000"/>
              <a:gd name="connsiteX32" fmla="*/ 8667 w 10000"/>
              <a:gd name="connsiteY32" fmla="*/ 2635 h 10000"/>
              <a:gd name="connsiteX33" fmla="*/ 9335 w 10000"/>
              <a:gd name="connsiteY33" fmla="*/ 3194 h 10000"/>
              <a:gd name="connsiteX34" fmla="*/ 9335 w 10000"/>
              <a:gd name="connsiteY34" fmla="*/ 4031 h 10000"/>
              <a:gd name="connsiteX35" fmla="*/ 9335 w 10000"/>
              <a:gd name="connsiteY35" fmla="*/ 4729 h 10000"/>
              <a:gd name="connsiteX36" fmla="*/ 10000 w 10000"/>
              <a:gd name="connsiteY36" fmla="*/ 5550 h 10000"/>
              <a:gd name="connsiteX37" fmla="*/ 10000 w 10000"/>
              <a:gd name="connsiteY37" fmla="*/ 6248 h 10000"/>
              <a:gd name="connsiteX38" fmla="*/ 10000 w 10000"/>
              <a:gd name="connsiteY38" fmla="*/ 6806 h 10000"/>
              <a:gd name="connsiteX39" fmla="*/ 9335 w 10000"/>
              <a:gd name="connsiteY39" fmla="*/ 7365 h 10000"/>
              <a:gd name="connsiteX40" fmla="*/ 9335 w 10000"/>
              <a:gd name="connsiteY40" fmla="*/ 7784 h 10000"/>
              <a:gd name="connsiteX41" fmla="*/ 8667 w 10000"/>
              <a:gd name="connsiteY41" fmla="*/ 8202 h 10000"/>
              <a:gd name="connsiteX42" fmla="*/ 8001 w 10000"/>
              <a:gd name="connsiteY42" fmla="*/ 8604 h 10000"/>
              <a:gd name="connsiteX43" fmla="*/ 8001 w 10000"/>
              <a:gd name="connsiteY43" fmla="*/ 8883 h 10000"/>
              <a:gd name="connsiteX44" fmla="*/ 7332 w 10000"/>
              <a:gd name="connsiteY44" fmla="*/ 9162 h 10000"/>
              <a:gd name="connsiteX45" fmla="*/ 6001 w 10000"/>
              <a:gd name="connsiteY45" fmla="*/ 9442 h 10000"/>
              <a:gd name="connsiteX46" fmla="*/ 5334 w 10000"/>
              <a:gd name="connsiteY46" fmla="*/ 9581 h 10000"/>
              <a:gd name="connsiteX47" fmla="*/ 4002 w 10000"/>
              <a:gd name="connsiteY47" fmla="*/ 9860 h 10000"/>
              <a:gd name="connsiteX48" fmla="*/ 2665 w 10000"/>
              <a:gd name="connsiteY48" fmla="*/ 10000 h 10000"/>
              <a:gd name="connsiteX49" fmla="*/ 2000 w 10000"/>
              <a:gd name="connsiteY49" fmla="*/ 10000 h 10000"/>
              <a:gd name="connsiteX50" fmla="*/ 1334 w 10000"/>
              <a:gd name="connsiteY50" fmla="*/ 9860 h 10000"/>
              <a:gd name="connsiteX51" fmla="*/ 1334 w 10000"/>
              <a:gd name="connsiteY51" fmla="*/ 9721 h 10000"/>
              <a:gd name="connsiteX52" fmla="*/ 1334 w 10000"/>
              <a:gd name="connsiteY52" fmla="*/ 9581 h 10000"/>
              <a:gd name="connsiteX53" fmla="*/ 666 w 10000"/>
              <a:gd name="connsiteY53" fmla="*/ 9302 h 10000"/>
              <a:gd name="connsiteX0" fmla="*/ 2665 w 10000"/>
              <a:gd name="connsiteY0" fmla="*/ 8063 h 10000"/>
              <a:gd name="connsiteX1" fmla="*/ 3333 w 10000"/>
              <a:gd name="connsiteY1" fmla="*/ 8063 h 10000"/>
              <a:gd name="connsiteX2" fmla="*/ 4002 w 10000"/>
              <a:gd name="connsiteY2" fmla="*/ 7923 h 10000"/>
              <a:gd name="connsiteX3" fmla="*/ 4002 w 10000"/>
              <a:gd name="connsiteY3" fmla="*/ 7644 h 10000"/>
              <a:gd name="connsiteX4" fmla="*/ 4668 w 10000"/>
              <a:gd name="connsiteY4" fmla="*/ 7225 h 10000"/>
              <a:gd name="connsiteX5" fmla="*/ 4668 w 10000"/>
              <a:gd name="connsiteY5" fmla="*/ 6806 h 10000"/>
              <a:gd name="connsiteX6" fmla="*/ 5334 w 10000"/>
              <a:gd name="connsiteY6" fmla="*/ 6248 h 10000"/>
              <a:gd name="connsiteX7" fmla="*/ 5334 w 10000"/>
              <a:gd name="connsiteY7" fmla="*/ 5550 h 10000"/>
              <a:gd name="connsiteX8" fmla="*/ 5334 w 10000"/>
              <a:gd name="connsiteY8" fmla="*/ 4729 h 10000"/>
              <a:gd name="connsiteX9" fmla="*/ 4668 w 10000"/>
              <a:gd name="connsiteY9" fmla="*/ 4031 h 10000"/>
              <a:gd name="connsiteX10" fmla="*/ 4668 w 10000"/>
              <a:gd name="connsiteY10" fmla="*/ 3613 h 10000"/>
              <a:gd name="connsiteX11" fmla="*/ 4668 w 10000"/>
              <a:gd name="connsiteY11" fmla="*/ 3194 h 10000"/>
              <a:gd name="connsiteX12" fmla="*/ 4002 w 10000"/>
              <a:gd name="connsiteY12" fmla="*/ 2496 h 10000"/>
              <a:gd name="connsiteX13" fmla="*/ 4002 w 10000"/>
              <a:gd name="connsiteY13" fmla="*/ 1937 h 10000"/>
              <a:gd name="connsiteX14" fmla="*/ 3333 w 10000"/>
              <a:gd name="connsiteY14" fmla="*/ 1536 h 10000"/>
              <a:gd name="connsiteX15" fmla="*/ 2665 w 10000"/>
              <a:gd name="connsiteY15" fmla="*/ 977 h 10000"/>
              <a:gd name="connsiteX16" fmla="*/ 1334 w 10000"/>
              <a:gd name="connsiteY16" fmla="*/ 419 h 10000"/>
              <a:gd name="connsiteX17" fmla="*/ 666 w 10000"/>
              <a:gd name="connsiteY17" fmla="*/ 279 h 10000"/>
              <a:gd name="connsiteX18" fmla="*/ 0 w 10000"/>
              <a:gd name="connsiteY18" fmla="*/ 14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0 w 10000"/>
              <a:gd name="connsiteY21" fmla="*/ 0 h 10000"/>
              <a:gd name="connsiteX22" fmla="*/ 666 w 10000"/>
              <a:gd name="connsiteY22" fmla="*/ 0 h 10000"/>
              <a:gd name="connsiteX23" fmla="*/ 1334 w 10000"/>
              <a:gd name="connsiteY23" fmla="*/ 0 h 10000"/>
              <a:gd name="connsiteX24" fmla="*/ 2665 w 10000"/>
              <a:gd name="connsiteY24" fmla="*/ 0 h 10000"/>
              <a:gd name="connsiteX25" fmla="*/ 4002 w 10000"/>
              <a:gd name="connsiteY25" fmla="*/ 279 h 10000"/>
              <a:gd name="connsiteX26" fmla="*/ 6001 w 10000"/>
              <a:gd name="connsiteY26" fmla="*/ 558 h 10000"/>
              <a:gd name="connsiteX27" fmla="*/ 7332 w 10000"/>
              <a:gd name="connsiteY27" fmla="*/ 1117 h 10000"/>
              <a:gd name="connsiteX28" fmla="*/ 8001 w 10000"/>
              <a:gd name="connsiteY28" fmla="*/ 1675 h 10000"/>
              <a:gd name="connsiteX29" fmla="*/ 8001 w 10000"/>
              <a:gd name="connsiteY29" fmla="*/ 1798 h 10000"/>
              <a:gd name="connsiteX30" fmla="*/ 8001 w 10000"/>
              <a:gd name="connsiteY30" fmla="*/ 2077 h 10000"/>
              <a:gd name="connsiteX31" fmla="*/ 8667 w 10000"/>
              <a:gd name="connsiteY31" fmla="*/ 2635 h 10000"/>
              <a:gd name="connsiteX32" fmla="*/ 9335 w 10000"/>
              <a:gd name="connsiteY32" fmla="*/ 3194 h 10000"/>
              <a:gd name="connsiteX33" fmla="*/ 9335 w 10000"/>
              <a:gd name="connsiteY33" fmla="*/ 4031 h 10000"/>
              <a:gd name="connsiteX34" fmla="*/ 9335 w 10000"/>
              <a:gd name="connsiteY34" fmla="*/ 4729 h 10000"/>
              <a:gd name="connsiteX35" fmla="*/ 10000 w 10000"/>
              <a:gd name="connsiteY35" fmla="*/ 5550 h 10000"/>
              <a:gd name="connsiteX36" fmla="*/ 10000 w 10000"/>
              <a:gd name="connsiteY36" fmla="*/ 6248 h 10000"/>
              <a:gd name="connsiteX37" fmla="*/ 10000 w 10000"/>
              <a:gd name="connsiteY37" fmla="*/ 6806 h 10000"/>
              <a:gd name="connsiteX38" fmla="*/ 9335 w 10000"/>
              <a:gd name="connsiteY38" fmla="*/ 7365 h 10000"/>
              <a:gd name="connsiteX39" fmla="*/ 9335 w 10000"/>
              <a:gd name="connsiteY39" fmla="*/ 7784 h 10000"/>
              <a:gd name="connsiteX40" fmla="*/ 8667 w 10000"/>
              <a:gd name="connsiteY40" fmla="*/ 8202 h 10000"/>
              <a:gd name="connsiteX41" fmla="*/ 8001 w 10000"/>
              <a:gd name="connsiteY41" fmla="*/ 8604 h 10000"/>
              <a:gd name="connsiteX42" fmla="*/ 8001 w 10000"/>
              <a:gd name="connsiteY42" fmla="*/ 8883 h 10000"/>
              <a:gd name="connsiteX43" fmla="*/ 7332 w 10000"/>
              <a:gd name="connsiteY43" fmla="*/ 9162 h 10000"/>
              <a:gd name="connsiteX44" fmla="*/ 6001 w 10000"/>
              <a:gd name="connsiteY44" fmla="*/ 9442 h 10000"/>
              <a:gd name="connsiteX45" fmla="*/ 5334 w 10000"/>
              <a:gd name="connsiteY45" fmla="*/ 9581 h 10000"/>
              <a:gd name="connsiteX46" fmla="*/ 4002 w 10000"/>
              <a:gd name="connsiteY46" fmla="*/ 9860 h 10000"/>
              <a:gd name="connsiteX47" fmla="*/ 2665 w 10000"/>
              <a:gd name="connsiteY47" fmla="*/ 10000 h 10000"/>
              <a:gd name="connsiteX48" fmla="*/ 2000 w 10000"/>
              <a:gd name="connsiteY48" fmla="*/ 10000 h 10000"/>
              <a:gd name="connsiteX49" fmla="*/ 1334 w 10000"/>
              <a:gd name="connsiteY49" fmla="*/ 9860 h 10000"/>
              <a:gd name="connsiteX50" fmla="*/ 1334 w 10000"/>
              <a:gd name="connsiteY50" fmla="*/ 9721 h 10000"/>
              <a:gd name="connsiteX51" fmla="*/ 1334 w 10000"/>
              <a:gd name="connsiteY51" fmla="*/ 9581 h 10000"/>
              <a:gd name="connsiteX52" fmla="*/ 666 w 10000"/>
              <a:gd name="connsiteY52" fmla="*/ 9302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  <a:gd name="connsiteX49" fmla="*/ 1334 w 10000"/>
              <a:gd name="connsiteY49" fmla="*/ 9721 h 10000"/>
              <a:gd name="connsiteX50" fmla="*/ 1334 w 10000"/>
              <a:gd name="connsiteY50" fmla="*/ 9581 h 10000"/>
              <a:gd name="connsiteX51" fmla="*/ 666 w 10000"/>
              <a:gd name="connsiteY51" fmla="*/ 9302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  <a:gd name="connsiteX49" fmla="*/ 1334 w 10000"/>
              <a:gd name="connsiteY49" fmla="*/ 9721 h 10000"/>
              <a:gd name="connsiteX50" fmla="*/ 1334 w 10000"/>
              <a:gd name="connsiteY50" fmla="*/ 9581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  <a:gd name="connsiteX49" fmla="*/ 1334 w 10000"/>
              <a:gd name="connsiteY49" fmla="*/ 9721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0000" h="10000">
                <a:moveTo>
                  <a:pt x="3333" y="8063"/>
                </a:moveTo>
                <a:lnTo>
                  <a:pt x="4002" y="7923"/>
                </a:lnTo>
                <a:lnTo>
                  <a:pt x="4002" y="7644"/>
                </a:lnTo>
                <a:lnTo>
                  <a:pt x="4668" y="7225"/>
                </a:lnTo>
                <a:lnTo>
                  <a:pt x="4668" y="6806"/>
                </a:lnTo>
                <a:lnTo>
                  <a:pt x="5334" y="6248"/>
                </a:lnTo>
                <a:lnTo>
                  <a:pt x="5334" y="5550"/>
                </a:lnTo>
                <a:lnTo>
                  <a:pt x="5334" y="4729"/>
                </a:lnTo>
                <a:lnTo>
                  <a:pt x="4668" y="4031"/>
                </a:lnTo>
                <a:lnTo>
                  <a:pt x="4668" y="3613"/>
                </a:lnTo>
                <a:lnTo>
                  <a:pt x="4668" y="3194"/>
                </a:lnTo>
                <a:lnTo>
                  <a:pt x="4002" y="2496"/>
                </a:lnTo>
                <a:lnTo>
                  <a:pt x="4002" y="1937"/>
                </a:lnTo>
                <a:lnTo>
                  <a:pt x="3333" y="1536"/>
                </a:lnTo>
                <a:lnTo>
                  <a:pt x="2665" y="977"/>
                </a:lnTo>
                <a:lnTo>
                  <a:pt x="1334" y="419"/>
                </a:lnTo>
                <a:lnTo>
                  <a:pt x="666" y="279"/>
                </a:lnTo>
                <a:lnTo>
                  <a:pt x="0" y="14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666" y="0"/>
                </a:lnTo>
                <a:lnTo>
                  <a:pt x="1334" y="0"/>
                </a:lnTo>
                <a:lnTo>
                  <a:pt x="2665" y="0"/>
                </a:lnTo>
                <a:lnTo>
                  <a:pt x="4002" y="279"/>
                </a:lnTo>
                <a:lnTo>
                  <a:pt x="6001" y="558"/>
                </a:lnTo>
                <a:lnTo>
                  <a:pt x="7332" y="1117"/>
                </a:lnTo>
                <a:lnTo>
                  <a:pt x="8001" y="1675"/>
                </a:lnTo>
                <a:lnTo>
                  <a:pt x="8001" y="1798"/>
                </a:lnTo>
                <a:lnTo>
                  <a:pt x="8001" y="2077"/>
                </a:lnTo>
                <a:lnTo>
                  <a:pt x="8667" y="2635"/>
                </a:lnTo>
                <a:lnTo>
                  <a:pt x="9335" y="3194"/>
                </a:lnTo>
                <a:lnTo>
                  <a:pt x="9335" y="4031"/>
                </a:lnTo>
                <a:lnTo>
                  <a:pt x="9335" y="4729"/>
                </a:lnTo>
                <a:lnTo>
                  <a:pt x="10000" y="5550"/>
                </a:lnTo>
                <a:lnTo>
                  <a:pt x="10000" y="6248"/>
                </a:lnTo>
                <a:lnTo>
                  <a:pt x="10000" y="6806"/>
                </a:lnTo>
                <a:lnTo>
                  <a:pt x="9335" y="7365"/>
                </a:lnTo>
                <a:lnTo>
                  <a:pt x="9335" y="7784"/>
                </a:lnTo>
                <a:lnTo>
                  <a:pt x="8667" y="8202"/>
                </a:lnTo>
                <a:lnTo>
                  <a:pt x="8001" y="8604"/>
                </a:lnTo>
                <a:lnTo>
                  <a:pt x="8001" y="8883"/>
                </a:lnTo>
                <a:lnTo>
                  <a:pt x="7332" y="9162"/>
                </a:lnTo>
                <a:lnTo>
                  <a:pt x="6001" y="9442"/>
                </a:lnTo>
                <a:lnTo>
                  <a:pt x="5334" y="9581"/>
                </a:lnTo>
                <a:lnTo>
                  <a:pt x="4002" y="9860"/>
                </a:lnTo>
                <a:lnTo>
                  <a:pt x="2665" y="10000"/>
                </a:lnTo>
                <a:lnTo>
                  <a:pt x="2000" y="10000"/>
                </a:lnTo>
                <a:lnTo>
                  <a:pt x="1334" y="986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pic>
        <p:nvPicPr>
          <p:cNvPr id="28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85250" y="268446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6591" name="Freeform 31"/>
          <p:cNvSpPr>
            <a:spLocks/>
          </p:cNvSpPr>
          <p:nvPr/>
        </p:nvSpPr>
        <p:spPr bwMode="auto">
          <a:xfrm>
            <a:off x="2143125" y="3198813"/>
            <a:ext cx="771525" cy="176212"/>
          </a:xfrm>
          <a:custGeom>
            <a:avLst/>
            <a:gdLst/>
            <a:ahLst/>
            <a:cxnLst>
              <a:cxn ang="0">
                <a:pos x="470" y="16"/>
              </a:cxn>
              <a:cxn ang="0">
                <a:pos x="478" y="24"/>
              </a:cxn>
              <a:cxn ang="0">
                <a:pos x="478" y="24"/>
              </a:cxn>
              <a:cxn ang="0">
                <a:pos x="486" y="32"/>
              </a:cxn>
              <a:cxn ang="0">
                <a:pos x="486" y="32"/>
              </a:cxn>
              <a:cxn ang="0">
                <a:pos x="478" y="32"/>
              </a:cxn>
              <a:cxn ang="0">
                <a:pos x="470" y="40"/>
              </a:cxn>
              <a:cxn ang="0">
                <a:pos x="454" y="40"/>
              </a:cxn>
              <a:cxn ang="0">
                <a:pos x="430" y="48"/>
              </a:cxn>
              <a:cxn ang="0">
                <a:pos x="406" y="55"/>
              </a:cxn>
              <a:cxn ang="0">
                <a:pos x="374" y="63"/>
              </a:cxn>
              <a:cxn ang="0">
                <a:pos x="334" y="71"/>
              </a:cxn>
              <a:cxn ang="0">
                <a:pos x="295" y="71"/>
              </a:cxn>
              <a:cxn ang="0">
                <a:pos x="255" y="79"/>
              </a:cxn>
              <a:cxn ang="0">
                <a:pos x="215" y="87"/>
              </a:cxn>
              <a:cxn ang="0">
                <a:pos x="151" y="95"/>
              </a:cxn>
              <a:cxn ang="0">
                <a:pos x="112" y="103"/>
              </a:cxn>
              <a:cxn ang="0">
                <a:pos x="88" y="111"/>
              </a:cxn>
              <a:cxn ang="0">
                <a:pos x="72" y="111"/>
              </a:cxn>
              <a:cxn ang="0">
                <a:pos x="56" y="111"/>
              </a:cxn>
              <a:cxn ang="0">
                <a:pos x="40" y="103"/>
              </a:cxn>
              <a:cxn ang="0">
                <a:pos x="24" y="95"/>
              </a:cxn>
              <a:cxn ang="0">
                <a:pos x="8" y="95"/>
              </a:cxn>
              <a:cxn ang="0">
                <a:pos x="0" y="95"/>
              </a:cxn>
              <a:cxn ang="0">
                <a:pos x="0" y="87"/>
              </a:cxn>
              <a:cxn ang="0">
                <a:pos x="0" y="87"/>
              </a:cxn>
              <a:cxn ang="0">
                <a:pos x="0" y="87"/>
              </a:cxn>
              <a:cxn ang="0">
                <a:pos x="0" y="79"/>
              </a:cxn>
              <a:cxn ang="0">
                <a:pos x="8" y="79"/>
              </a:cxn>
              <a:cxn ang="0">
                <a:pos x="24" y="79"/>
              </a:cxn>
              <a:cxn ang="0">
                <a:pos x="24" y="79"/>
              </a:cxn>
              <a:cxn ang="0">
                <a:pos x="32" y="71"/>
              </a:cxn>
              <a:cxn ang="0">
                <a:pos x="48" y="71"/>
              </a:cxn>
              <a:cxn ang="0">
                <a:pos x="56" y="71"/>
              </a:cxn>
              <a:cxn ang="0">
                <a:pos x="72" y="71"/>
              </a:cxn>
              <a:cxn ang="0">
                <a:pos x="88" y="71"/>
              </a:cxn>
              <a:cxn ang="0">
                <a:pos x="104" y="63"/>
              </a:cxn>
              <a:cxn ang="0">
                <a:pos x="127" y="63"/>
              </a:cxn>
              <a:cxn ang="0">
                <a:pos x="175" y="55"/>
              </a:cxn>
              <a:cxn ang="0">
                <a:pos x="215" y="48"/>
              </a:cxn>
              <a:cxn ang="0">
                <a:pos x="311" y="32"/>
              </a:cxn>
              <a:cxn ang="0">
                <a:pos x="334" y="24"/>
              </a:cxn>
              <a:cxn ang="0">
                <a:pos x="350" y="16"/>
              </a:cxn>
              <a:cxn ang="0">
                <a:pos x="366" y="16"/>
              </a:cxn>
              <a:cxn ang="0">
                <a:pos x="382" y="8"/>
              </a:cxn>
              <a:cxn ang="0">
                <a:pos x="398" y="8"/>
              </a:cxn>
              <a:cxn ang="0">
                <a:pos x="414" y="8"/>
              </a:cxn>
              <a:cxn ang="0">
                <a:pos x="422" y="0"/>
              </a:cxn>
              <a:cxn ang="0">
                <a:pos x="430" y="0"/>
              </a:cxn>
              <a:cxn ang="0">
                <a:pos x="446" y="8"/>
              </a:cxn>
              <a:cxn ang="0">
                <a:pos x="462" y="8"/>
              </a:cxn>
              <a:cxn ang="0">
                <a:pos x="470" y="16"/>
              </a:cxn>
              <a:cxn ang="0">
                <a:pos x="470" y="16"/>
              </a:cxn>
            </a:cxnLst>
            <a:rect l="0" t="0" r="r" b="b"/>
            <a:pathLst>
              <a:path w="486" h="111">
                <a:moveTo>
                  <a:pt x="470" y="16"/>
                </a:moveTo>
                <a:lnTo>
                  <a:pt x="478" y="24"/>
                </a:lnTo>
                <a:lnTo>
                  <a:pt x="478" y="24"/>
                </a:lnTo>
                <a:lnTo>
                  <a:pt x="486" y="32"/>
                </a:lnTo>
                <a:lnTo>
                  <a:pt x="486" y="32"/>
                </a:lnTo>
                <a:lnTo>
                  <a:pt x="478" y="32"/>
                </a:lnTo>
                <a:lnTo>
                  <a:pt x="470" y="40"/>
                </a:lnTo>
                <a:lnTo>
                  <a:pt x="454" y="40"/>
                </a:lnTo>
                <a:lnTo>
                  <a:pt x="430" y="48"/>
                </a:lnTo>
                <a:lnTo>
                  <a:pt x="406" y="55"/>
                </a:lnTo>
                <a:lnTo>
                  <a:pt x="374" y="63"/>
                </a:lnTo>
                <a:lnTo>
                  <a:pt x="334" y="71"/>
                </a:lnTo>
                <a:lnTo>
                  <a:pt x="295" y="71"/>
                </a:lnTo>
                <a:lnTo>
                  <a:pt x="255" y="79"/>
                </a:lnTo>
                <a:lnTo>
                  <a:pt x="215" y="87"/>
                </a:lnTo>
                <a:lnTo>
                  <a:pt x="151" y="95"/>
                </a:lnTo>
                <a:lnTo>
                  <a:pt x="112" y="103"/>
                </a:lnTo>
                <a:lnTo>
                  <a:pt x="88" y="111"/>
                </a:lnTo>
                <a:lnTo>
                  <a:pt x="72" y="111"/>
                </a:lnTo>
                <a:lnTo>
                  <a:pt x="56" y="111"/>
                </a:lnTo>
                <a:lnTo>
                  <a:pt x="40" y="103"/>
                </a:lnTo>
                <a:lnTo>
                  <a:pt x="24" y="95"/>
                </a:lnTo>
                <a:lnTo>
                  <a:pt x="8" y="95"/>
                </a:lnTo>
                <a:lnTo>
                  <a:pt x="0" y="95"/>
                </a:lnTo>
                <a:lnTo>
                  <a:pt x="0" y="87"/>
                </a:lnTo>
                <a:lnTo>
                  <a:pt x="0" y="87"/>
                </a:lnTo>
                <a:lnTo>
                  <a:pt x="0" y="87"/>
                </a:lnTo>
                <a:lnTo>
                  <a:pt x="0" y="79"/>
                </a:lnTo>
                <a:lnTo>
                  <a:pt x="8" y="79"/>
                </a:lnTo>
                <a:lnTo>
                  <a:pt x="24" y="79"/>
                </a:lnTo>
                <a:lnTo>
                  <a:pt x="24" y="79"/>
                </a:lnTo>
                <a:lnTo>
                  <a:pt x="32" y="71"/>
                </a:lnTo>
                <a:lnTo>
                  <a:pt x="48" y="71"/>
                </a:lnTo>
                <a:lnTo>
                  <a:pt x="56" y="71"/>
                </a:lnTo>
                <a:lnTo>
                  <a:pt x="72" y="71"/>
                </a:lnTo>
                <a:lnTo>
                  <a:pt x="88" y="71"/>
                </a:lnTo>
                <a:lnTo>
                  <a:pt x="104" y="63"/>
                </a:lnTo>
                <a:lnTo>
                  <a:pt x="127" y="63"/>
                </a:lnTo>
                <a:lnTo>
                  <a:pt x="175" y="55"/>
                </a:lnTo>
                <a:lnTo>
                  <a:pt x="215" y="48"/>
                </a:lnTo>
                <a:lnTo>
                  <a:pt x="311" y="32"/>
                </a:lnTo>
                <a:lnTo>
                  <a:pt x="334" y="24"/>
                </a:lnTo>
                <a:lnTo>
                  <a:pt x="350" y="16"/>
                </a:lnTo>
                <a:lnTo>
                  <a:pt x="366" y="16"/>
                </a:lnTo>
                <a:lnTo>
                  <a:pt x="382" y="8"/>
                </a:lnTo>
                <a:lnTo>
                  <a:pt x="398" y="8"/>
                </a:lnTo>
                <a:lnTo>
                  <a:pt x="414" y="8"/>
                </a:lnTo>
                <a:lnTo>
                  <a:pt x="422" y="0"/>
                </a:lnTo>
                <a:lnTo>
                  <a:pt x="430" y="0"/>
                </a:lnTo>
                <a:lnTo>
                  <a:pt x="446" y="8"/>
                </a:lnTo>
                <a:lnTo>
                  <a:pt x="462" y="8"/>
                </a:lnTo>
                <a:lnTo>
                  <a:pt x="470" y="16"/>
                </a:lnTo>
                <a:lnTo>
                  <a:pt x="470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2" name="Freeform 32"/>
          <p:cNvSpPr>
            <a:spLocks/>
          </p:cNvSpPr>
          <p:nvPr/>
        </p:nvSpPr>
        <p:spPr bwMode="auto">
          <a:xfrm>
            <a:off x="2586038" y="3387725"/>
            <a:ext cx="112712" cy="569913"/>
          </a:xfrm>
          <a:custGeom>
            <a:avLst/>
            <a:gdLst/>
            <a:ahLst/>
            <a:cxnLst>
              <a:cxn ang="0">
                <a:pos x="8" y="16"/>
              </a:cxn>
              <a:cxn ang="0">
                <a:pos x="0" y="8"/>
              </a:cxn>
              <a:cxn ang="0">
                <a:pos x="0" y="8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8" y="0"/>
              </a:cxn>
              <a:cxn ang="0">
                <a:pos x="24" y="0"/>
              </a:cxn>
              <a:cxn ang="0">
                <a:pos x="32" y="8"/>
              </a:cxn>
              <a:cxn ang="0">
                <a:pos x="47" y="8"/>
              </a:cxn>
              <a:cxn ang="0">
                <a:pos x="55" y="16"/>
              </a:cxn>
              <a:cxn ang="0">
                <a:pos x="63" y="16"/>
              </a:cxn>
              <a:cxn ang="0">
                <a:pos x="71" y="24"/>
              </a:cxn>
              <a:cxn ang="0">
                <a:pos x="71" y="32"/>
              </a:cxn>
              <a:cxn ang="0">
                <a:pos x="71" y="48"/>
              </a:cxn>
              <a:cxn ang="0">
                <a:pos x="71" y="64"/>
              </a:cxn>
              <a:cxn ang="0">
                <a:pos x="63" y="80"/>
              </a:cxn>
              <a:cxn ang="0">
                <a:pos x="63" y="104"/>
              </a:cxn>
              <a:cxn ang="0">
                <a:pos x="63" y="136"/>
              </a:cxn>
              <a:cxn ang="0">
                <a:pos x="63" y="160"/>
              </a:cxn>
              <a:cxn ang="0">
                <a:pos x="63" y="176"/>
              </a:cxn>
              <a:cxn ang="0">
                <a:pos x="63" y="200"/>
              </a:cxn>
              <a:cxn ang="0">
                <a:pos x="63" y="232"/>
              </a:cxn>
              <a:cxn ang="0">
                <a:pos x="63" y="256"/>
              </a:cxn>
              <a:cxn ang="0">
                <a:pos x="55" y="288"/>
              </a:cxn>
              <a:cxn ang="0">
                <a:pos x="55" y="319"/>
              </a:cxn>
              <a:cxn ang="0">
                <a:pos x="55" y="359"/>
              </a:cxn>
              <a:cxn ang="0">
                <a:pos x="16" y="359"/>
              </a:cxn>
              <a:cxn ang="0">
                <a:pos x="16" y="319"/>
              </a:cxn>
              <a:cxn ang="0">
                <a:pos x="16" y="280"/>
              </a:cxn>
              <a:cxn ang="0">
                <a:pos x="16" y="248"/>
              </a:cxn>
              <a:cxn ang="0">
                <a:pos x="16" y="216"/>
              </a:cxn>
              <a:cxn ang="0">
                <a:pos x="16" y="184"/>
              </a:cxn>
              <a:cxn ang="0">
                <a:pos x="16" y="160"/>
              </a:cxn>
              <a:cxn ang="0">
                <a:pos x="16" y="136"/>
              </a:cxn>
              <a:cxn ang="0">
                <a:pos x="16" y="112"/>
              </a:cxn>
              <a:cxn ang="0">
                <a:pos x="16" y="88"/>
              </a:cxn>
              <a:cxn ang="0">
                <a:pos x="16" y="72"/>
              </a:cxn>
              <a:cxn ang="0">
                <a:pos x="16" y="56"/>
              </a:cxn>
              <a:cxn ang="0">
                <a:pos x="8" y="48"/>
              </a:cxn>
              <a:cxn ang="0">
                <a:pos x="8" y="32"/>
              </a:cxn>
              <a:cxn ang="0">
                <a:pos x="8" y="24"/>
              </a:cxn>
              <a:cxn ang="0">
                <a:pos x="8" y="24"/>
              </a:cxn>
              <a:cxn ang="0">
                <a:pos x="8" y="16"/>
              </a:cxn>
              <a:cxn ang="0">
                <a:pos x="8" y="16"/>
              </a:cxn>
            </a:cxnLst>
            <a:rect l="0" t="0" r="r" b="b"/>
            <a:pathLst>
              <a:path w="71" h="359">
                <a:moveTo>
                  <a:pt x="8" y="16"/>
                </a:moveTo>
                <a:lnTo>
                  <a:pt x="0" y="8"/>
                </a:lnTo>
                <a:lnTo>
                  <a:pt x="0" y="8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8" y="0"/>
                </a:lnTo>
                <a:lnTo>
                  <a:pt x="24" y="0"/>
                </a:lnTo>
                <a:lnTo>
                  <a:pt x="32" y="8"/>
                </a:lnTo>
                <a:lnTo>
                  <a:pt x="47" y="8"/>
                </a:lnTo>
                <a:lnTo>
                  <a:pt x="55" y="16"/>
                </a:lnTo>
                <a:lnTo>
                  <a:pt x="63" y="16"/>
                </a:lnTo>
                <a:lnTo>
                  <a:pt x="71" y="24"/>
                </a:lnTo>
                <a:lnTo>
                  <a:pt x="71" y="32"/>
                </a:lnTo>
                <a:lnTo>
                  <a:pt x="71" y="48"/>
                </a:lnTo>
                <a:lnTo>
                  <a:pt x="71" y="64"/>
                </a:lnTo>
                <a:lnTo>
                  <a:pt x="63" y="80"/>
                </a:lnTo>
                <a:lnTo>
                  <a:pt x="63" y="104"/>
                </a:lnTo>
                <a:lnTo>
                  <a:pt x="63" y="136"/>
                </a:lnTo>
                <a:lnTo>
                  <a:pt x="63" y="160"/>
                </a:lnTo>
                <a:lnTo>
                  <a:pt x="63" y="176"/>
                </a:lnTo>
                <a:lnTo>
                  <a:pt x="63" y="200"/>
                </a:lnTo>
                <a:lnTo>
                  <a:pt x="63" y="232"/>
                </a:lnTo>
                <a:lnTo>
                  <a:pt x="63" y="256"/>
                </a:lnTo>
                <a:lnTo>
                  <a:pt x="55" y="288"/>
                </a:lnTo>
                <a:lnTo>
                  <a:pt x="55" y="319"/>
                </a:lnTo>
                <a:lnTo>
                  <a:pt x="55" y="359"/>
                </a:lnTo>
                <a:lnTo>
                  <a:pt x="16" y="359"/>
                </a:lnTo>
                <a:lnTo>
                  <a:pt x="16" y="319"/>
                </a:lnTo>
                <a:lnTo>
                  <a:pt x="16" y="280"/>
                </a:lnTo>
                <a:lnTo>
                  <a:pt x="16" y="248"/>
                </a:lnTo>
                <a:lnTo>
                  <a:pt x="16" y="216"/>
                </a:lnTo>
                <a:lnTo>
                  <a:pt x="16" y="184"/>
                </a:lnTo>
                <a:lnTo>
                  <a:pt x="16" y="160"/>
                </a:lnTo>
                <a:lnTo>
                  <a:pt x="16" y="136"/>
                </a:lnTo>
                <a:lnTo>
                  <a:pt x="16" y="112"/>
                </a:lnTo>
                <a:lnTo>
                  <a:pt x="16" y="88"/>
                </a:lnTo>
                <a:lnTo>
                  <a:pt x="16" y="72"/>
                </a:lnTo>
                <a:lnTo>
                  <a:pt x="16" y="56"/>
                </a:lnTo>
                <a:lnTo>
                  <a:pt x="8" y="48"/>
                </a:lnTo>
                <a:lnTo>
                  <a:pt x="8" y="32"/>
                </a:lnTo>
                <a:lnTo>
                  <a:pt x="8" y="24"/>
                </a:lnTo>
                <a:lnTo>
                  <a:pt x="8" y="24"/>
                </a:lnTo>
                <a:lnTo>
                  <a:pt x="8" y="16"/>
                </a:lnTo>
                <a:lnTo>
                  <a:pt x="8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3" name="Freeform 33"/>
          <p:cNvSpPr>
            <a:spLocks/>
          </p:cNvSpPr>
          <p:nvPr/>
        </p:nvSpPr>
        <p:spPr bwMode="auto">
          <a:xfrm>
            <a:off x="2395538" y="3603625"/>
            <a:ext cx="531812" cy="127000"/>
          </a:xfrm>
          <a:custGeom>
            <a:avLst/>
            <a:gdLst/>
            <a:ahLst/>
            <a:cxnLst>
              <a:cxn ang="0">
                <a:pos x="144" y="24"/>
              </a:cxn>
              <a:cxn ang="0">
                <a:pos x="175" y="16"/>
              </a:cxn>
              <a:cxn ang="0">
                <a:pos x="199" y="16"/>
              </a:cxn>
              <a:cxn ang="0">
                <a:pos x="223" y="8"/>
              </a:cxn>
              <a:cxn ang="0">
                <a:pos x="247" y="0"/>
              </a:cxn>
              <a:cxn ang="0">
                <a:pos x="263" y="0"/>
              </a:cxn>
              <a:cxn ang="0">
                <a:pos x="271" y="0"/>
              </a:cxn>
              <a:cxn ang="0">
                <a:pos x="287" y="0"/>
              </a:cxn>
              <a:cxn ang="0">
                <a:pos x="287" y="0"/>
              </a:cxn>
              <a:cxn ang="0">
                <a:pos x="303" y="0"/>
              </a:cxn>
              <a:cxn ang="0">
                <a:pos x="319" y="0"/>
              </a:cxn>
              <a:cxn ang="0">
                <a:pos x="327" y="0"/>
              </a:cxn>
              <a:cxn ang="0">
                <a:pos x="327" y="8"/>
              </a:cxn>
              <a:cxn ang="0">
                <a:pos x="335" y="16"/>
              </a:cxn>
              <a:cxn ang="0">
                <a:pos x="335" y="16"/>
              </a:cxn>
              <a:cxn ang="0">
                <a:pos x="327" y="24"/>
              </a:cxn>
              <a:cxn ang="0">
                <a:pos x="319" y="24"/>
              </a:cxn>
              <a:cxn ang="0">
                <a:pos x="319" y="32"/>
              </a:cxn>
              <a:cxn ang="0">
                <a:pos x="303" y="32"/>
              </a:cxn>
              <a:cxn ang="0">
                <a:pos x="287" y="32"/>
              </a:cxn>
              <a:cxn ang="0">
                <a:pos x="271" y="40"/>
              </a:cxn>
              <a:cxn ang="0">
                <a:pos x="247" y="48"/>
              </a:cxn>
              <a:cxn ang="0">
                <a:pos x="223" y="48"/>
              </a:cxn>
              <a:cxn ang="0">
                <a:pos x="199" y="56"/>
              </a:cxn>
              <a:cxn ang="0">
                <a:pos x="167" y="64"/>
              </a:cxn>
              <a:cxn ang="0">
                <a:pos x="144" y="64"/>
              </a:cxn>
              <a:cxn ang="0">
                <a:pos x="120" y="72"/>
              </a:cxn>
              <a:cxn ang="0">
                <a:pos x="104" y="72"/>
              </a:cxn>
              <a:cxn ang="0">
                <a:pos x="80" y="80"/>
              </a:cxn>
              <a:cxn ang="0">
                <a:pos x="72" y="80"/>
              </a:cxn>
              <a:cxn ang="0">
                <a:pos x="64" y="80"/>
              </a:cxn>
              <a:cxn ang="0">
                <a:pos x="56" y="80"/>
              </a:cxn>
              <a:cxn ang="0">
                <a:pos x="40" y="80"/>
              </a:cxn>
              <a:cxn ang="0">
                <a:pos x="24" y="72"/>
              </a:cxn>
              <a:cxn ang="0">
                <a:pos x="8" y="72"/>
              </a:cxn>
              <a:cxn ang="0">
                <a:pos x="8" y="64"/>
              </a:cxn>
              <a:cxn ang="0">
                <a:pos x="0" y="64"/>
              </a:cxn>
              <a:cxn ang="0">
                <a:pos x="0" y="64"/>
              </a:cxn>
              <a:cxn ang="0">
                <a:pos x="0" y="56"/>
              </a:cxn>
              <a:cxn ang="0">
                <a:pos x="8" y="56"/>
              </a:cxn>
              <a:cxn ang="0">
                <a:pos x="8" y="56"/>
              </a:cxn>
              <a:cxn ang="0">
                <a:pos x="16" y="56"/>
              </a:cxn>
              <a:cxn ang="0">
                <a:pos x="24" y="48"/>
              </a:cxn>
              <a:cxn ang="0">
                <a:pos x="40" y="48"/>
              </a:cxn>
              <a:cxn ang="0">
                <a:pos x="64" y="40"/>
              </a:cxn>
              <a:cxn ang="0">
                <a:pos x="80" y="40"/>
              </a:cxn>
              <a:cxn ang="0">
                <a:pos x="112" y="32"/>
              </a:cxn>
              <a:cxn ang="0">
                <a:pos x="144" y="24"/>
              </a:cxn>
              <a:cxn ang="0">
                <a:pos x="144" y="24"/>
              </a:cxn>
            </a:cxnLst>
            <a:rect l="0" t="0" r="r" b="b"/>
            <a:pathLst>
              <a:path w="335" h="80">
                <a:moveTo>
                  <a:pt x="144" y="24"/>
                </a:moveTo>
                <a:lnTo>
                  <a:pt x="175" y="16"/>
                </a:lnTo>
                <a:lnTo>
                  <a:pt x="199" y="16"/>
                </a:lnTo>
                <a:lnTo>
                  <a:pt x="223" y="8"/>
                </a:lnTo>
                <a:lnTo>
                  <a:pt x="247" y="0"/>
                </a:lnTo>
                <a:lnTo>
                  <a:pt x="263" y="0"/>
                </a:lnTo>
                <a:lnTo>
                  <a:pt x="271" y="0"/>
                </a:lnTo>
                <a:lnTo>
                  <a:pt x="287" y="0"/>
                </a:lnTo>
                <a:lnTo>
                  <a:pt x="287" y="0"/>
                </a:lnTo>
                <a:lnTo>
                  <a:pt x="303" y="0"/>
                </a:lnTo>
                <a:lnTo>
                  <a:pt x="319" y="0"/>
                </a:lnTo>
                <a:lnTo>
                  <a:pt x="327" y="0"/>
                </a:lnTo>
                <a:lnTo>
                  <a:pt x="327" y="8"/>
                </a:lnTo>
                <a:lnTo>
                  <a:pt x="335" y="16"/>
                </a:lnTo>
                <a:lnTo>
                  <a:pt x="335" y="16"/>
                </a:lnTo>
                <a:lnTo>
                  <a:pt x="327" y="24"/>
                </a:lnTo>
                <a:lnTo>
                  <a:pt x="319" y="24"/>
                </a:lnTo>
                <a:lnTo>
                  <a:pt x="319" y="32"/>
                </a:lnTo>
                <a:lnTo>
                  <a:pt x="303" y="32"/>
                </a:lnTo>
                <a:lnTo>
                  <a:pt x="287" y="32"/>
                </a:lnTo>
                <a:lnTo>
                  <a:pt x="271" y="40"/>
                </a:lnTo>
                <a:lnTo>
                  <a:pt x="247" y="48"/>
                </a:lnTo>
                <a:lnTo>
                  <a:pt x="223" y="48"/>
                </a:lnTo>
                <a:lnTo>
                  <a:pt x="199" y="56"/>
                </a:lnTo>
                <a:lnTo>
                  <a:pt x="167" y="64"/>
                </a:lnTo>
                <a:lnTo>
                  <a:pt x="144" y="64"/>
                </a:lnTo>
                <a:lnTo>
                  <a:pt x="120" y="72"/>
                </a:lnTo>
                <a:lnTo>
                  <a:pt x="104" y="72"/>
                </a:lnTo>
                <a:lnTo>
                  <a:pt x="80" y="80"/>
                </a:lnTo>
                <a:lnTo>
                  <a:pt x="72" y="80"/>
                </a:lnTo>
                <a:lnTo>
                  <a:pt x="64" y="80"/>
                </a:lnTo>
                <a:lnTo>
                  <a:pt x="56" y="80"/>
                </a:lnTo>
                <a:lnTo>
                  <a:pt x="40" y="80"/>
                </a:lnTo>
                <a:lnTo>
                  <a:pt x="24" y="72"/>
                </a:lnTo>
                <a:lnTo>
                  <a:pt x="8" y="72"/>
                </a:lnTo>
                <a:lnTo>
                  <a:pt x="8" y="64"/>
                </a:lnTo>
                <a:lnTo>
                  <a:pt x="0" y="64"/>
                </a:lnTo>
                <a:lnTo>
                  <a:pt x="0" y="64"/>
                </a:lnTo>
                <a:lnTo>
                  <a:pt x="0" y="56"/>
                </a:lnTo>
                <a:lnTo>
                  <a:pt x="8" y="56"/>
                </a:lnTo>
                <a:lnTo>
                  <a:pt x="8" y="56"/>
                </a:lnTo>
                <a:lnTo>
                  <a:pt x="16" y="56"/>
                </a:lnTo>
                <a:lnTo>
                  <a:pt x="24" y="48"/>
                </a:lnTo>
                <a:lnTo>
                  <a:pt x="40" y="48"/>
                </a:lnTo>
                <a:lnTo>
                  <a:pt x="64" y="40"/>
                </a:lnTo>
                <a:lnTo>
                  <a:pt x="80" y="40"/>
                </a:lnTo>
                <a:lnTo>
                  <a:pt x="112" y="32"/>
                </a:lnTo>
                <a:lnTo>
                  <a:pt x="144" y="24"/>
                </a:lnTo>
                <a:lnTo>
                  <a:pt x="144" y="2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4" name="Freeform 34"/>
          <p:cNvSpPr>
            <a:spLocks/>
          </p:cNvSpPr>
          <p:nvPr/>
        </p:nvSpPr>
        <p:spPr bwMode="auto">
          <a:xfrm>
            <a:off x="2193925" y="3527425"/>
            <a:ext cx="101600" cy="658813"/>
          </a:xfrm>
          <a:custGeom>
            <a:avLst/>
            <a:gdLst/>
            <a:ahLst/>
            <a:cxnLst>
              <a:cxn ang="0">
                <a:pos x="16" y="391"/>
              </a:cxn>
              <a:cxn ang="0">
                <a:pos x="8" y="375"/>
              </a:cxn>
              <a:cxn ang="0">
                <a:pos x="8" y="367"/>
              </a:cxn>
              <a:cxn ang="0">
                <a:pos x="8" y="359"/>
              </a:cxn>
              <a:cxn ang="0">
                <a:pos x="8" y="359"/>
              </a:cxn>
              <a:cxn ang="0">
                <a:pos x="0" y="351"/>
              </a:cxn>
              <a:cxn ang="0">
                <a:pos x="8" y="343"/>
              </a:cxn>
              <a:cxn ang="0">
                <a:pos x="8" y="327"/>
              </a:cxn>
              <a:cxn ang="0">
                <a:pos x="8" y="303"/>
              </a:cxn>
              <a:cxn ang="0">
                <a:pos x="16" y="287"/>
              </a:cxn>
              <a:cxn ang="0">
                <a:pos x="16" y="271"/>
              </a:cxn>
              <a:cxn ang="0">
                <a:pos x="16" y="239"/>
              </a:cxn>
              <a:cxn ang="0">
                <a:pos x="16" y="208"/>
              </a:cxn>
              <a:cxn ang="0">
                <a:pos x="16" y="168"/>
              </a:cxn>
              <a:cxn ang="0">
                <a:pos x="16" y="120"/>
              </a:cxn>
              <a:cxn ang="0">
                <a:pos x="16" y="64"/>
              </a:cxn>
              <a:cxn ang="0">
                <a:pos x="16" y="0"/>
              </a:cxn>
              <a:cxn ang="0">
                <a:pos x="24" y="8"/>
              </a:cxn>
              <a:cxn ang="0">
                <a:pos x="32" y="16"/>
              </a:cxn>
              <a:cxn ang="0">
                <a:pos x="48" y="40"/>
              </a:cxn>
              <a:cxn ang="0">
                <a:pos x="56" y="56"/>
              </a:cxn>
              <a:cxn ang="0">
                <a:pos x="64" y="80"/>
              </a:cxn>
              <a:cxn ang="0">
                <a:pos x="64" y="112"/>
              </a:cxn>
              <a:cxn ang="0">
                <a:pos x="64" y="144"/>
              </a:cxn>
              <a:cxn ang="0">
                <a:pos x="56" y="184"/>
              </a:cxn>
              <a:cxn ang="0">
                <a:pos x="56" y="224"/>
              </a:cxn>
              <a:cxn ang="0">
                <a:pos x="56" y="271"/>
              </a:cxn>
              <a:cxn ang="0">
                <a:pos x="56" y="319"/>
              </a:cxn>
              <a:cxn ang="0">
                <a:pos x="56" y="343"/>
              </a:cxn>
              <a:cxn ang="0">
                <a:pos x="48" y="359"/>
              </a:cxn>
              <a:cxn ang="0">
                <a:pos x="48" y="375"/>
              </a:cxn>
              <a:cxn ang="0">
                <a:pos x="48" y="391"/>
              </a:cxn>
              <a:cxn ang="0">
                <a:pos x="48" y="399"/>
              </a:cxn>
              <a:cxn ang="0">
                <a:pos x="40" y="407"/>
              </a:cxn>
              <a:cxn ang="0">
                <a:pos x="40" y="415"/>
              </a:cxn>
              <a:cxn ang="0">
                <a:pos x="40" y="415"/>
              </a:cxn>
              <a:cxn ang="0">
                <a:pos x="32" y="415"/>
              </a:cxn>
              <a:cxn ang="0">
                <a:pos x="24" y="407"/>
              </a:cxn>
              <a:cxn ang="0">
                <a:pos x="24" y="399"/>
              </a:cxn>
              <a:cxn ang="0">
                <a:pos x="16" y="391"/>
              </a:cxn>
              <a:cxn ang="0">
                <a:pos x="16" y="391"/>
              </a:cxn>
            </a:cxnLst>
            <a:rect l="0" t="0" r="r" b="b"/>
            <a:pathLst>
              <a:path w="64" h="415">
                <a:moveTo>
                  <a:pt x="16" y="391"/>
                </a:moveTo>
                <a:lnTo>
                  <a:pt x="8" y="375"/>
                </a:lnTo>
                <a:lnTo>
                  <a:pt x="8" y="367"/>
                </a:lnTo>
                <a:lnTo>
                  <a:pt x="8" y="359"/>
                </a:lnTo>
                <a:lnTo>
                  <a:pt x="8" y="359"/>
                </a:lnTo>
                <a:lnTo>
                  <a:pt x="0" y="351"/>
                </a:lnTo>
                <a:lnTo>
                  <a:pt x="8" y="343"/>
                </a:lnTo>
                <a:lnTo>
                  <a:pt x="8" y="327"/>
                </a:lnTo>
                <a:lnTo>
                  <a:pt x="8" y="303"/>
                </a:lnTo>
                <a:lnTo>
                  <a:pt x="16" y="287"/>
                </a:lnTo>
                <a:lnTo>
                  <a:pt x="16" y="271"/>
                </a:lnTo>
                <a:lnTo>
                  <a:pt x="16" y="239"/>
                </a:lnTo>
                <a:lnTo>
                  <a:pt x="16" y="208"/>
                </a:lnTo>
                <a:lnTo>
                  <a:pt x="16" y="168"/>
                </a:lnTo>
                <a:lnTo>
                  <a:pt x="16" y="120"/>
                </a:lnTo>
                <a:lnTo>
                  <a:pt x="16" y="64"/>
                </a:lnTo>
                <a:lnTo>
                  <a:pt x="16" y="0"/>
                </a:lnTo>
                <a:lnTo>
                  <a:pt x="24" y="8"/>
                </a:lnTo>
                <a:lnTo>
                  <a:pt x="32" y="16"/>
                </a:lnTo>
                <a:lnTo>
                  <a:pt x="48" y="40"/>
                </a:lnTo>
                <a:lnTo>
                  <a:pt x="56" y="56"/>
                </a:lnTo>
                <a:lnTo>
                  <a:pt x="64" y="80"/>
                </a:lnTo>
                <a:lnTo>
                  <a:pt x="64" y="112"/>
                </a:lnTo>
                <a:lnTo>
                  <a:pt x="64" y="144"/>
                </a:lnTo>
                <a:lnTo>
                  <a:pt x="56" y="184"/>
                </a:lnTo>
                <a:lnTo>
                  <a:pt x="56" y="224"/>
                </a:lnTo>
                <a:lnTo>
                  <a:pt x="56" y="271"/>
                </a:lnTo>
                <a:lnTo>
                  <a:pt x="56" y="319"/>
                </a:lnTo>
                <a:lnTo>
                  <a:pt x="56" y="343"/>
                </a:lnTo>
                <a:lnTo>
                  <a:pt x="48" y="359"/>
                </a:lnTo>
                <a:lnTo>
                  <a:pt x="48" y="375"/>
                </a:lnTo>
                <a:lnTo>
                  <a:pt x="48" y="391"/>
                </a:lnTo>
                <a:lnTo>
                  <a:pt x="48" y="399"/>
                </a:lnTo>
                <a:lnTo>
                  <a:pt x="40" y="407"/>
                </a:lnTo>
                <a:lnTo>
                  <a:pt x="40" y="415"/>
                </a:lnTo>
                <a:lnTo>
                  <a:pt x="40" y="415"/>
                </a:lnTo>
                <a:lnTo>
                  <a:pt x="32" y="415"/>
                </a:lnTo>
                <a:lnTo>
                  <a:pt x="24" y="407"/>
                </a:lnTo>
                <a:lnTo>
                  <a:pt x="24" y="399"/>
                </a:lnTo>
                <a:lnTo>
                  <a:pt x="16" y="391"/>
                </a:lnTo>
                <a:lnTo>
                  <a:pt x="16" y="39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5" name="Freeform 35"/>
          <p:cNvSpPr>
            <a:spLocks/>
          </p:cNvSpPr>
          <p:nvPr/>
        </p:nvSpPr>
        <p:spPr bwMode="auto">
          <a:xfrm>
            <a:off x="1890713" y="2982913"/>
            <a:ext cx="669925" cy="974725"/>
          </a:xfrm>
          <a:custGeom>
            <a:avLst/>
            <a:gdLst/>
            <a:ahLst/>
            <a:cxnLst>
              <a:cxn ang="0">
                <a:pos x="127" y="535"/>
              </a:cxn>
              <a:cxn ang="0">
                <a:pos x="103" y="551"/>
              </a:cxn>
              <a:cxn ang="0">
                <a:pos x="80" y="574"/>
              </a:cxn>
              <a:cxn ang="0">
                <a:pos x="56" y="590"/>
              </a:cxn>
              <a:cxn ang="0">
                <a:pos x="40" y="598"/>
              </a:cxn>
              <a:cxn ang="0">
                <a:pos x="24" y="606"/>
              </a:cxn>
              <a:cxn ang="0">
                <a:pos x="8" y="614"/>
              </a:cxn>
              <a:cxn ang="0">
                <a:pos x="0" y="614"/>
              </a:cxn>
              <a:cxn ang="0">
                <a:pos x="0" y="614"/>
              </a:cxn>
              <a:cxn ang="0">
                <a:pos x="0" y="614"/>
              </a:cxn>
              <a:cxn ang="0">
                <a:pos x="0" y="606"/>
              </a:cxn>
              <a:cxn ang="0">
                <a:pos x="0" y="606"/>
              </a:cxn>
              <a:cxn ang="0">
                <a:pos x="8" y="598"/>
              </a:cxn>
              <a:cxn ang="0">
                <a:pos x="16" y="590"/>
              </a:cxn>
              <a:cxn ang="0">
                <a:pos x="32" y="574"/>
              </a:cxn>
              <a:cxn ang="0">
                <a:pos x="40" y="567"/>
              </a:cxn>
              <a:cxn ang="0">
                <a:pos x="56" y="551"/>
              </a:cxn>
              <a:cxn ang="0">
                <a:pos x="88" y="527"/>
              </a:cxn>
              <a:cxn ang="0">
                <a:pos x="119" y="495"/>
              </a:cxn>
              <a:cxn ang="0">
                <a:pos x="151" y="463"/>
              </a:cxn>
              <a:cxn ang="0">
                <a:pos x="183" y="423"/>
              </a:cxn>
              <a:cxn ang="0">
                <a:pos x="231" y="351"/>
              </a:cxn>
              <a:cxn ang="0">
                <a:pos x="279" y="263"/>
              </a:cxn>
              <a:cxn ang="0">
                <a:pos x="294" y="223"/>
              </a:cxn>
              <a:cxn ang="0">
                <a:pos x="318" y="184"/>
              </a:cxn>
              <a:cxn ang="0">
                <a:pos x="326" y="144"/>
              </a:cxn>
              <a:cxn ang="0">
                <a:pos x="342" y="104"/>
              </a:cxn>
              <a:cxn ang="0">
                <a:pos x="350" y="88"/>
              </a:cxn>
              <a:cxn ang="0">
                <a:pos x="350" y="72"/>
              </a:cxn>
              <a:cxn ang="0">
                <a:pos x="358" y="56"/>
              </a:cxn>
              <a:cxn ang="0">
                <a:pos x="358" y="48"/>
              </a:cxn>
              <a:cxn ang="0">
                <a:pos x="358" y="40"/>
              </a:cxn>
              <a:cxn ang="0">
                <a:pos x="358" y="24"/>
              </a:cxn>
              <a:cxn ang="0">
                <a:pos x="358" y="16"/>
              </a:cxn>
              <a:cxn ang="0">
                <a:pos x="350" y="8"/>
              </a:cxn>
              <a:cxn ang="0">
                <a:pos x="350" y="8"/>
              </a:cxn>
              <a:cxn ang="0">
                <a:pos x="350" y="0"/>
              </a:cxn>
              <a:cxn ang="0">
                <a:pos x="358" y="0"/>
              </a:cxn>
              <a:cxn ang="0">
                <a:pos x="358" y="0"/>
              </a:cxn>
              <a:cxn ang="0">
                <a:pos x="366" y="0"/>
              </a:cxn>
              <a:cxn ang="0">
                <a:pos x="382" y="0"/>
              </a:cxn>
              <a:cxn ang="0">
                <a:pos x="398" y="8"/>
              </a:cxn>
              <a:cxn ang="0">
                <a:pos x="406" y="16"/>
              </a:cxn>
              <a:cxn ang="0">
                <a:pos x="414" y="16"/>
              </a:cxn>
              <a:cxn ang="0">
                <a:pos x="422" y="24"/>
              </a:cxn>
              <a:cxn ang="0">
                <a:pos x="422" y="32"/>
              </a:cxn>
              <a:cxn ang="0">
                <a:pos x="422" y="32"/>
              </a:cxn>
              <a:cxn ang="0">
                <a:pos x="422" y="40"/>
              </a:cxn>
              <a:cxn ang="0">
                <a:pos x="414" y="56"/>
              </a:cxn>
              <a:cxn ang="0">
                <a:pos x="414" y="72"/>
              </a:cxn>
              <a:cxn ang="0">
                <a:pos x="406" y="88"/>
              </a:cxn>
              <a:cxn ang="0">
                <a:pos x="398" y="112"/>
              </a:cxn>
              <a:cxn ang="0">
                <a:pos x="390" y="136"/>
              </a:cxn>
              <a:cxn ang="0">
                <a:pos x="374" y="168"/>
              </a:cxn>
              <a:cxn ang="0">
                <a:pos x="350" y="223"/>
              </a:cxn>
              <a:cxn ang="0">
                <a:pos x="318" y="279"/>
              </a:cxn>
              <a:cxn ang="0">
                <a:pos x="286" y="335"/>
              </a:cxn>
              <a:cxn ang="0">
                <a:pos x="255" y="383"/>
              </a:cxn>
              <a:cxn ang="0">
                <a:pos x="223" y="431"/>
              </a:cxn>
              <a:cxn ang="0">
                <a:pos x="191" y="471"/>
              </a:cxn>
              <a:cxn ang="0">
                <a:pos x="159" y="503"/>
              </a:cxn>
              <a:cxn ang="0">
                <a:pos x="127" y="535"/>
              </a:cxn>
              <a:cxn ang="0">
                <a:pos x="127" y="535"/>
              </a:cxn>
            </a:cxnLst>
            <a:rect l="0" t="0" r="r" b="b"/>
            <a:pathLst>
              <a:path w="422" h="614">
                <a:moveTo>
                  <a:pt x="127" y="535"/>
                </a:moveTo>
                <a:lnTo>
                  <a:pt x="103" y="551"/>
                </a:lnTo>
                <a:lnTo>
                  <a:pt x="80" y="574"/>
                </a:lnTo>
                <a:lnTo>
                  <a:pt x="56" y="590"/>
                </a:lnTo>
                <a:lnTo>
                  <a:pt x="40" y="598"/>
                </a:lnTo>
                <a:lnTo>
                  <a:pt x="24" y="606"/>
                </a:lnTo>
                <a:lnTo>
                  <a:pt x="8" y="614"/>
                </a:lnTo>
                <a:lnTo>
                  <a:pt x="0" y="614"/>
                </a:lnTo>
                <a:lnTo>
                  <a:pt x="0" y="614"/>
                </a:lnTo>
                <a:lnTo>
                  <a:pt x="0" y="614"/>
                </a:lnTo>
                <a:lnTo>
                  <a:pt x="0" y="606"/>
                </a:lnTo>
                <a:lnTo>
                  <a:pt x="0" y="606"/>
                </a:lnTo>
                <a:lnTo>
                  <a:pt x="8" y="598"/>
                </a:lnTo>
                <a:lnTo>
                  <a:pt x="16" y="590"/>
                </a:lnTo>
                <a:lnTo>
                  <a:pt x="32" y="574"/>
                </a:lnTo>
                <a:lnTo>
                  <a:pt x="40" y="567"/>
                </a:lnTo>
                <a:lnTo>
                  <a:pt x="56" y="551"/>
                </a:lnTo>
                <a:lnTo>
                  <a:pt x="88" y="527"/>
                </a:lnTo>
                <a:lnTo>
                  <a:pt x="119" y="495"/>
                </a:lnTo>
                <a:lnTo>
                  <a:pt x="151" y="463"/>
                </a:lnTo>
                <a:lnTo>
                  <a:pt x="183" y="423"/>
                </a:lnTo>
                <a:lnTo>
                  <a:pt x="231" y="351"/>
                </a:lnTo>
                <a:lnTo>
                  <a:pt x="279" y="263"/>
                </a:lnTo>
                <a:lnTo>
                  <a:pt x="294" y="223"/>
                </a:lnTo>
                <a:lnTo>
                  <a:pt x="318" y="184"/>
                </a:lnTo>
                <a:lnTo>
                  <a:pt x="326" y="144"/>
                </a:lnTo>
                <a:lnTo>
                  <a:pt x="342" y="104"/>
                </a:lnTo>
                <a:lnTo>
                  <a:pt x="350" y="88"/>
                </a:lnTo>
                <a:lnTo>
                  <a:pt x="350" y="72"/>
                </a:lnTo>
                <a:lnTo>
                  <a:pt x="358" y="56"/>
                </a:lnTo>
                <a:lnTo>
                  <a:pt x="358" y="48"/>
                </a:lnTo>
                <a:lnTo>
                  <a:pt x="358" y="40"/>
                </a:lnTo>
                <a:lnTo>
                  <a:pt x="358" y="24"/>
                </a:lnTo>
                <a:lnTo>
                  <a:pt x="358" y="16"/>
                </a:lnTo>
                <a:lnTo>
                  <a:pt x="350" y="8"/>
                </a:lnTo>
                <a:lnTo>
                  <a:pt x="350" y="8"/>
                </a:lnTo>
                <a:lnTo>
                  <a:pt x="350" y="0"/>
                </a:lnTo>
                <a:lnTo>
                  <a:pt x="358" y="0"/>
                </a:lnTo>
                <a:lnTo>
                  <a:pt x="358" y="0"/>
                </a:lnTo>
                <a:lnTo>
                  <a:pt x="366" y="0"/>
                </a:lnTo>
                <a:lnTo>
                  <a:pt x="382" y="0"/>
                </a:lnTo>
                <a:lnTo>
                  <a:pt x="398" y="8"/>
                </a:lnTo>
                <a:lnTo>
                  <a:pt x="406" y="16"/>
                </a:lnTo>
                <a:lnTo>
                  <a:pt x="414" y="16"/>
                </a:lnTo>
                <a:lnTo>
                  <a:pt x="422" y="24"/>
                </a:lnTo>
                <a:lnTo>
                  <a:pt x="422" y="32"/>
                </a:lnTo>
                <a:lnTo>
                  <a:pt x="422" y="32"/>
                </a:lnTo>
                <a:lnTo>
                  <a:pt x="422" y="40"/>
                </a:lnTo>
                <a:lnTo>
                  <a:pt x="414" y="56"/>
                </a:lnTo>
                <a:lnTo>
                  <a:pt x="414" y="72"/>
                </a:lnTo>
                <a:lnTo>
                  <a:pt x="406" y="88"/>
                </a:lnTo>
                <a:lnTo>
                  <a:pt x="398" y="112"/>
                </a:lnTo>
                <a:lnTo>
                  <a:pt x="390" y="136"/>
                </a:lnTo>
                <a:lnTo>
                  <a:pt x="374" y="168"/>
                </a:lnTo>
                <a:lnTo>
                  <a:pt x="350" y="223"/>
                </a:lnTo>
                <a:lnTo>
                  <a:pt x="318" y="279"/>
                </a:lnTo>
                <a:lnTo>
                  <a:pt x="286" y="335"/>
                </a:lnTo>
                <a:lnTo>
                  <a:pt x="255" y="383"/>
                </a:lnTo>
                <a:lnTo>
                  <a:pt x="223" y="431"/>
                </a:lnTo>
                <a:lnTo>
                  <a:pt x="191" y="471"/>
                </a:lnTo>
                <a:lnTo>
                  <a:pt x="159" y="503"/>
                </a:lnTo>
                <a:lnTo>
                  <a:pt x="127" y="535"/>
                </a:lnTo>
                <a:lnTo>
                  <a:pt x="127" y="53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" name="Freeform 36"/>
          <p:cNvSpPr>
            <a:spLocks/>
          </p:cNvSpPr>
          <p:nvPr/>
        </p:nvSpPr>
        <p:spPr bwMode="auto">
          <a:xfrm>
            <a:off x="2244725" y="3870325"/>
            <a:ext cx="846138" cy="150813"/>
          </a:xfrm>
          <a:custGeom>
            <a:avLst/>
            <a:gdLst/>
            <a:ahLst/>
            <a:cxnLst>
              <a:cxn ang="0">
                <a:pos x="175" y="47"/>
              </a:cxn>
              <a:cxn ang="0">
                <a:pos x="254" y="31"/>
              </a:cxn>
              <a:cxn ang="0">
                <a:pos x="326" y="15"/>
              </a:cxn>
              <a:cxn ang="0">
                <a:pos x="358" y="15"/>
              </a:cxn>
              <a:cxn ang="0">
                <a:pos x="390" y="8"/>
              </a:cxn>
              <a:cxn ang="0">
                <a:pos x="422" y="8"/>
              </a:cxn>
              <a:cxn ang="0">
                <a:pos x="438" y="0"/>
              </a:cxn>
              <a:cxn ang="0">
                <a:pos x="477" y="8"/>
              </a:cxn>
              <a:cxn ang="0">
                <a:pos x="493" y="8"/>
              </a:cxn>
              <a:cxn ang="0">
                <a:pos x="509" y="15"/>
              </a:cxn>
              <a:cxn ang="0">
                <a:pos x="517" y="23"/>
              </a:cxn>
              <a:cxn ang="0">
                <a:pos x="525" y="31"/>
              </a:cxn>
              <a:cxn ang="0">
                <a:pos x="525" y="31"/>
              </a:cxn>
              <a:cxn ang="0">
                <a:pos x="533" y="39"/>
              </a:cxn>
              <a:cxn ang="0">
                <a:pos x="533" y="47"/>
              </a:cxn>
              <a:cxn ang="0">
                <a:pos x="525" y="47"/>
              </a:cxn>
              <a:cxn ang="0">
                <a:pos x="525" y="47"/>
              </a:cxn>
              <a:cxn ang="0">
                <a:pos x="509" y="47"/>
              </a:cxn>
              <a:cxn ang="0">
                <a:pos x="501" y="55"/>
              </a:cxn>
              <a:cxn ang="0">
                <a:pos x="485" y="55"/>
              </a:cxn>
              <a:cxn ang="0">
                <a:pos x="469" y="55"/>
              </a:cxn>
              <a:cxn ang="0">
                <a:pos x="453" y="55"/>
              </a:cxn>
              <a:cxn ang="0">
                <a:pos x="382" y="55"/>
              </a:cxn>
              <a:cxn ang="0">
                <a:pos x="342" y="55"/>
              </a:cxn>
              <a:cxn ang="0">
                <a:pos x="310" y="55"/>
              </a:cxn>
              <a:cxn ang="0">
                <a:pos x="278" y="63"/>
              </a:cxn>
              <a:cxn ang="0">
                <a:pos x="239" y="71"/>
              </a:cxn>
              <a:cxn ang="0">
                <a:pos x="199" y="71"/>
              </a:cxn>
              <a:cxn ang="0">
                <a:pos x="159" y="79"/>
              </a:cxn>
              <a:cxn ang="0">
                <a:pos x="135" y="87"/>
              </a:cxn>
              <a:cxn ang="0">
                <a:pos x="119" y="87"/>
              </a:cxn>
              <a:cxn ang="0">
                <a:pos x="103" y="87"/>
              </a:cxn>
              <a:cxn ang="0">
                <a:pos x="87" y="87"/>
              </a:cxn>
              <a:cxn ang="0">
                <a:pos x="79" y="95"/>
              </a:cxn>
              <a:cxn ang="0">
                <a:pos x="63" y="95"/>
              </a:cxn>
              <a:cxn ang="0">
                <a:pos x="56" y="95"/>
              </a:cxn>
              <a:cxn ang="0">
                <a:pos x="56" y="95"/>
              </a:cxn>
              <a:cxn ang="0">
                <a:pos x="48" y="95"/>
              </a:cxn>
              <a:cxn ang="0">
                <a:pos x="32" y="87"/>
              </a:cxn>
              <a:cxn ang="0">
                <a:pos x="16" y="79"/>
              </a:cxn>
              <a:cxn ang="0">
                <a:pos x="0" y="63"/>
              </a:cxn>
              <a:cxn ang="0">
                <a:pos x="56" y="63"/>
              </a:cxn>
              <a:cxn ang="0">
                <a:pos x="95" y="55"/>
              </a:cxn>
              <a:cxn ang="0">
                <a:pos x="143" y="47"/>
              </a:cxn>
              <a:cxn ang="0">
                <a:pos x="175" y="47"/>
              </a:cxn>
              <a:cxn ang="0">
                <a:pos x="175" y="47"/>
              </a:cxn>
            </a:cxnLst>
            <a:rect l="0" t="0" r="r" b="b"/>
            <a:pathLst>
              <a:path w="533" h="95">
                <a:moveTo>
                  <a:pt x="175" y="47"/>
                </a:moveTo>
                <a:lnTo>
                  <a:pt x="254" y="31"/>
                </a:lnTo>
                <a:lnTo>
                  <a:pt x="326" y="15"/>
                </a:lnTo>
                <a:lnTo>
                  <a:pt x="358" y="15"/>
                </a:lnTo>
                <a:lnTo>
                  <a:pt x="390" y="8"/>
                </a:lnTo>
                <a:lnTo>
                  <a:pt x="422" y="8"/>
                </a:lnTo>
                <a:lnTo>
                  <a:pt x="438" y="0"/>
                </a:lnTo>
                <a:lnTo>
                  <a:pt x="477" y="8"/>
                </a:lnTo>
                <a:lnTo>
                  <a:pt x="493" y="8"/>
                </a:lnTo>
                <a:lnTo>
                  <a:pt x="509" y="15"/>
                </a:lnTo>
                <a:lnTo>
                  <a:pt x="517" y="23"/>
                </a:lnTo>
                <a:lnTo>
                  <a:pt x="525" y="31"/>
                </a:lnTo>
                <a:lnTo>
                  <a:pt x="525" y="31"/>
                </a:lnTo>
                <a:lnTo>
                  <a:pt x="533" y="39"/>
                </a:lnTo>
                <a:lnTo>
                  <a:pt x="533" y="47"/>
                </a:lnTo>
                <a:lnTo>
                  <a:pt x="525" y="47"/>
                </a:lnTo>
                <a:lnTo>
                  <a:pt x="525" y="47"/>
                </a:lnTo>
                <a:lnTo>
                  <a:pt x="509" y="47"/>
                </a:lnTo>
                <a:lnTo>
                  <a:pt x="501" y="55"/>
                </a:lnTo>
                <a:lnTo>
                  <a:pt x="485" y="55"/>
                </a:lnTo>
                <a:lnTo>
                  <a:pt x="469" y="55"/>
                </a:lnTo>
                <a:lnTo>
                  <a:pt x="453" y="55"/>
                </a:lnTo>
                <a:lnTo>
                  <a:pt x="382" y="55"/>
                </a:lnTo>
                <a:lnTo>
                  <a:pt x="342" y="55"/>
                </a:lnTo>
                <a:lnTo>
                  <a:pt x="310" y="55"/>
                </a:lnTo>
                <a:lnTo>
                  <a:pt x="278" y="63"/>
                </a:lnTo>
                <a:lnTo>
                  <a:pt x="239" y="71"/>
                </a:lnTo>
                <a:lnTo>
                  <a:pt x="199" y="71"/>
                </a:lnTo>
                <a:lnTo>
                  <a:pt x="159" y="79"/>
                </a:lnTo>
                <a:lnTo>
                  <a:pt x="135" y="87"/>
                </a:lnTo>
                <a:lnTo>
                  <a:pt x="119" y="87"/>
                </a:lnTo>
                <a:lnTo>
                  <a:pt x="103" y="87"/>
                </a:lnTo>
                <a:lnTo>
                  <a:pt x="87" y="87"/>
                </a:lnTo>
                <a:lnTo>
                  <a:pt x="79" y="95"/>
                </a:lnTo>
                <a:lnTo>
                  <a:pt x="63" y="95"/>
                </a:lnTo>
                <a:lnTo>
                  <a:pt x="56" y="95"/>
                </a:lnTo>
                <a:lnTo>
                  <a:pt x="56" y="95"/>
                </a:lnTo>
                <a:lnTo>
                  <a:pt x="48" y="95"/>
                </a:lnTo>
                <a:lnTo>
                  <a:pt x="32" y="87"/>
                </a:lnTo>
                <a:lnTo>
                  <a:pt x="16" y="79"/>
                </a:lnTo>
                <a:lnTo>
                  <a:pt x="0" y="63"/>
                </a:lnTo>
                <a:lnTo>
                  <a:pt x="56" y="63"/>
                </a:lnTo>
                <a:lnTo>
                  <a:pt x="95" y="55"/>
                </a:lnTo>
                <a:lnTo>
                  <a:pt x="143" y="47"/>
                </a:lnTo>
                <a:lnTo>
                  <a:pt x="175" y="47"/>
                </a:lnTo>
                <a:lnTo>
                  <a:pt x="175" y="4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3" name="Freeform 43"/>
          <p:cNvSpPr>
            <a:spLocks/>
          </p:cNvSpPr>
          <p:nvPr/>
        </p:nvSpPr>
        <p:spPr bwMode="auto">
          <a:xfrm>
            <a:off x="9585325" y="3130550"/>
            <a:ext cx="720725" cy="200025"/>
          </a:xfrm>
          <a:custGeom>
            <a:avLst/>
            <a:gdLst/>
            <a:ahLst/>
            <a:cxnLst>
              <a:cxn ang="0">
                <a:pos x="279" y="32"/>
              </a:cxn>
              <a:cxn ang="0">
                <a:pos x="311" y="24"/>
              </a:cxn>
              <a:cxn ang="0">
                <a:pos x="342" y="8"/>
              </a:cxn>
              <a:cxn ang="0">
                <a:pos x="358" y="8"/>
              </a:cxn>
              <a:cxn ang="0">
                <a:pos x="374" y="0"/>
              </a:cxn>
              <a:cxn ang="0">
                <a:pos x="382" y="8"/>
              </a:cxn>
              <a:cxn ang="0">
                <a:pos x="390" y="8"/>
              </a:cxn>
              <a:cxn ang="0">
                <a:pos x="422" y="16"/>
              </a:cxn>
              <a:cxn ang="0">
                <a:pos x="430" y="24"/>
              </a:cxn>
              <a:cxn ang="0">
                <a:pos x="446" y="32"/>
              </a:cxn>
              <a:cxn ang="0">
                <a:pos x="454" y="40"/>
              </a:cxn>
              <a:cxn ang="0">
                <a:pos x="454" y="48"/>
              </a:cxn>
              <a:cxn ang="0">
                <a:pos x="454" y="56"/>
              </a:cxn>
              <a:cxn ang="0">
                <a:pos x="454" y="56"/>
              </a:cxn>
              <a:cxn ang="0">
                <a:pos x="446" y="64"/>
              </a:cxn>
              <a:cxn ang="0">
                <a:pos x="438" y="71"/>
              </a:cxn>
              <a:cxn ang="0">
                <a:pos x="430" y="71"/>
              </a:cxn>
              <a:cxn ang="0">
                <a:pos x="414" y="79"/>
              </a:cxn>
              <a:cxn ang="0">
                <a:pos x="406" y="79"/>
              </a:cxn>
              <a:cxn ang="0">
                <a:pos x="390" y="87"/>
              </a:cxn>
              <a:cxn ang="0">
                <a:pos x="374" y="87"/>
              </a:cxn>
              <a:cxn ang="0">
                <a:pos x="358" y="95"/>
              </a:cxn>
              <a:cxn ang="0">
                <a:pos x="334" y="103"/>
              </a:cxn>
              <a:cxn ang="0">
                <a:pos x="319" y="103"/>
              </a:cxn>
              <a:cxn ang="0">
                <a:pos x="271" y="119"/>
              </a:cxn>
              <a:cxn ang="0">
                <a:pos x="223" y="127"/>
              </a:cxn>
              <a:cxn ang="0">
                <a:pos x="183" y="135"/>
              </a:cxn>
              <a:cxn ang="0">
                <a:pos x="151" y="135"/>
              </a:cxn>
              <a:cxn ang="0">
                <a:pos x="120" y="143"/>
              </a:cxn>
              <a:cxn ang="0">
                <a:pos x="96" y="151"/>
              </a:cxn>
              <a:cxn ang="0">
                <a:pos x="80" y="151"/>
              </a:cxn>
              <a:cxn ang="0">
                <a:pos x="64" y="151"/>
              </a:cxn>
              <a:cxn ang="0">
                <a:pos x="56" y="151"/>
              </a:cxn>
              <a:cxn ang="0">
                <a:pos x="48" y="151"/>
              </a:cxn>
              <a:cxn ang="0">
                <a:pos x="40" y="143"/>
              </a:cxn>
              <a:cxn ang="0">
                <a:pos x="32" y="135"/>
              </a:cxn>
              <a:cxn ang="0">
                <a:pos x="16" y="135"/>
              </a:cxn>
              <a:cxn ang="0">
                <a:pos x="8" y="127"/>
              </a:cxn>
              <a:cxn ang="0">
                <a:pos x="0" y="119"/>
              </a:cxn>
              <a:cxn ang="0">
                <a:pos x="0" y="111"/>
              </a:cxn>
              <a:cxn ang="0">
                <a:pos x="0" y="111"/>
              </a:cxn>
              <a:cxn ang="0">
                <a:pos x="0" y="103"/>
              </a:cxn>
              <a:cxn ang="0">
                <a:pos x="8" y="103"/>
              </a:cxn>
              <a:cxn ang="0">
                <a:pos x="16" y="103"/>
              </a:cxn>
              <a:cxn ang="0">
                <a:pos x="16" y="103"/>
              </a:cxn>
              <a:cxn ang="0">
                <a:pos x="24" y="103"/>
              </a:cxn>
              <a:cxn ang="0">
                <a:pos x="40" y="95"/>
              </a:cxn>
              <a:cxn ang="0">
                <a:pos x="48" y="95"/>
              </a:cxn>
              <a:cxn ang="0">
                <a:pos x="64" y="95"/>
              </a:cxn>
              <a:cxn ang="0">
                <a:pos x="80" y="87"/>
              </a:cxn>
              <a:cxn ang="0">
                <a:pos x="104" y="87"/>
              </a:cxn>
              <a:cxn ang="0">
                <a:pos x="120" y="79"/>
              </a:cxn>
              <a:cxn ang="0">
                <a:pos x="167" y="71"/>
              </a:cxn>
              <a:cxn ang="0">
                <a:pos x="207" y="56"/>
              </a:cxn>
              <a:cxn ang="0">
                <a:pos x="247" y="48"/>
              </a:cxn>
              <a:cxn ang="0">
                <a:pos x="279" y="32"/>
              </a:cxn>
              <a:cxn ang="0">
                <a:pos x="279" y="32"/>
              </a:cxn>
            </a:cxnLst>
            <a:rect l="0" t="0" r="r" b="b"/>
            <a:pathLst>
              <a:path w="454" h="151">
                <a:moveTo>
                  <a:pt x="279" y="32"/>
                </a:moveTo>
                <a:lnTo>
                  <a:pt x="311" y="24"/>
                </a:lnTo>
                <a:lnTo>
                  <a:pt x="342" y="8"/>
                </a:lnTo>
                <a:lnTo>
                  <a:pt x="358" y="8"/>
                </a:lnTo>
                <a:lnTo>
                  <a:pt x="374" y="0"/>
                </a:lnTo>
                <a:lnTo>
                  <a:pt x="382" y="8"/>
                </a:lnTo>
                <a:lnTo>
                  <a:pt x="390" y="8"/>
                </a:lnTo>
                <a:lnTo>
                  <a:pt x="422" y="16"/>
                </a:lnTo>
                <a:lnTo>
                  <a:pt x="430" y="24"/>
                </a:lnTo>
                <a:lnTo>
                  <a:pt x="446" y="32"/>
                </a:lnTo>
                <a:lnTo>
                  <a:pt x="454" y="40"/>
                </a:lnTo>
                <a:lnTo>
                  <a:pt x="454" y="48"/>
                </a:lnTo>
                <a:lnTo>
                  <a:pt x="454" y="56"/>
                </a:lnTo>
                <a:lnTo>
                  <a:pt x="454" y="56"/>
                </a:lnTo>
                <a:lnTo>
                  <a:pt x="446" y="64"/>
                </a:lnTo>
                <a:lnTo>
                  <a:pt x="438" y="71"/>
                </a:lnTo>
                <a:lnTo>
                  <a:pt x="430" y="71"/>
                </a:lnTo>
                <a:lnTo>
                  <a:pt x="414" y="79"/>
                </a:lnTo>
                <a:lnTo>
                  <a:pt x="406" y="79"/>
                </a:lnTo>
                <a:lnTo>
                  <a:pt x="390" y="87"/>
                </a:lnTo>
                <a:lnTo>
                  <a:pt x="374" y="87"/>
                </a:lnTo>
                <a:lnTo>
                  <a:pt x="358" y="95"/>
                </a:lnTo>
                <a:lnTo>
                  <a:pt x="334" y="103"/>
                </a:lnTo>
                <a:lnTo>
                  <a:pt x="319" y="103"/>
                </a:lnTo>
                <a:lnTo>
                  <a:pt x="271" y="119"/>
                </a:lnTo>
                <a:lnTo>
                  <a:pt x="223" y="127"/>
                </a:lnTo>
                <a:lnTo>
                  <a:pt x="183" y="135"/>
                </a:lnTo>
                <a:lnTo>
                  <a:pt x="151" y="135"/>
                </a:lnTo>
                <a:lnTo>
                  <a:pt x="120" y="143"/>
                </a:lnTo>
                <a:lnTo>
                  <a:pt x="96" y="151"/>
                </a:lnTo>
                <a:lnTo>
                  <a:pt x="80" y="151"/>
                </a:lnTo>
                <a:lnTo>
                  <a:pt x="64" y="151"/>
                </a:lnTo>
                <a:lnTo>
                  <a:pt x="56" y="151"/>
                </a:lnTo>
                <a:lnTo>
                  <a:pt x="48" y="151"/>
                </a:lnTo>
                <a:lnTo>
                  <a:pt x="40" y="143"/>
                </a:lnTo>
                <a:lnTo>
                  <a:pt x="32" y="135"/>
                </a:lnTo>
                <a:lnTo>
                  <a:pt x="16" y="135"/>
                </a:lnTo>
                <a:lnTo>
                  <a:pt x="8" y="127"/>
                </a:lnTo>
                <a:lnTo>
                  <a:pt x="0" y="119"/>
                </a:lnTo>
                <a:lnTo>
                  <a:pt x="0" y="111"/>
                </a:lnTo>
                <a:lnTo>
                  <a:pt x="0" y="111"/>
                </a:lnTo>
                <a:lnTo>
                  <a:pt x="0" y="103"/>
                </a:lnTo>
                <a:lnTo>
                  <a:pt x="8" y="103"/>
                </a:lnTo>
                <a:lnTo>
                  <a:pt x="16" y="103"/>
                </a:lnTo>
                <a:lnTo>
                  <a:pt x="16" y="103"/>
                </a:lnTo>
                <a:lnTo>
                  <a:pt x="24" y="103"/>
                </a:lnTo>
                <a:lnTo>
                  <a:pt x="40" y="95"/>
                </a:lnTo>
                <a:lnTo>
                  <a:pt x="48" y="95"/>
                </a:lnTo>
                <a:lnTo>
                  <a:pt x="64" y="95"/>
                </a:lnTo>
                <a:lnTo>
                  <a:pt x="80" y="87"/>
                </a:lnTo>
                <a:lnTo>
                  <a:pt x="104" y="87"/>
                </a:lnTo>
                <a:lnTo>
                  <a:pt x="120" y="79"/>
                </a:lnTo>
                <a:lnTo>
                  <a:pt x="167" y="71"/>
                </a:lnTo>
                <a:lnTo>
                  <a:pt x="207" y="56"/>
                </a:lnTo>
                <a:lnTo>
                  <a:pt x="247" y="48"/>
                </a:lnTo>
                <a:lnTo>
                  <a:pt x="279" y="32"/>
                </a:lnTo>
                <a:lnTo>
                  <a:pt x="279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4" name="Freeform 44"/>
          <p:cNvSpPr>
            <a:spLocks/>
          </p:cNvSpPr>
          <p:nvPr/>
        </p:nvSpPr>
        <p:spPr bwMode="auto">
          <a:xfrm>
            <a:off x="9345613" y="3906838"/>
            <a:ext cx="1212850" cy="231775"/>
          </a:xfrm>
          <a:custGeom>
            <a:avLst/>
            <a:gdLst/>
            <a:ahLst/>
            <a:cxnLst>
              <a:cxn ang="0">
                <a:pos x="159" y="159"/>
              </a:cxn>
              <a:cxn ang="0">
                <a:pos x="127" y="167"/>
              </a:cxn>
              <a:cxn ang="0">
                <a:pos x="103" y="167"/>
              </a:cxn>
              <a:cxn ang="0">
                <a:pos x="88" y="175"/>
              </a:cxn>
              <a:cxn ang="0">
                <a:pos x="80" y="175"/>
              </a:cxn>
              <a:cxn ang="0">
                <a:pos x="56" y="159"/>
              </a:cxn>
              <a:cxn ang="0">
                <a:pos x="24" y="127"/>
              </a:cxn>
              <a:cxn ang="0">
                <a:pos x="8" y="112"/>
              </a:cxn>
              <a:cxn ang="0">
                <a:pos x="0" y="104"/>
              </a:cxn>
              <a:cxn ang="0">
                <a:pos x="16" y="104"/>
              </a:cxn>
              <a:cxn ang="0">
                <a:pos x="32" y="104"/>
              </a:cxn>
              <a:cxn ang="0">
                <a:pos x="56" y="96"/>
              </a:cxn>
              <a:cxn ang="0">
                <a:pos x="80" y="96"/>
              </a:cxn>
              <a:cxn ang="0">
                <a:pos x="111" y="88"/>
              </a:cxn>
              <a:cxn ang="0">
                <a:pos x="223" y="72"/>
              </a:cxn>
              <a:cxn ang="0">
                <a:pos x="350" y="56"/>
              </a:cxn>
              <a:cxn ang="0">
                <a:pos x="454" y="32"/>
              </a:cxn>
              <a:cxn ang="0">
                <a:pos x="541" y="16"/>
              </a:cxn>
              <a:cxn ang="0">
                <a:pos x="589" y="8"/>
              </a:cxn>
              <a:cxn ang="0">
                <a:pos x="629" y="0"/>
              </a:cxn>
              <a:cxn ang="0">
                <a:pos x="653" y="0"/>
              </a:cxn>
              <a:cxn ang="0">
                <a:pos x="669" y="0"/>
              </a:cxn>
              <a:cxn ang="0">
                <a:pos x="700" y="16"/>
              </a:cxn>
              <a:cxn ang="0">
                <a:pos x="740" y="40"/>
              </a:cxn>
              <a:cxn ang="0">
                <a:pos x="756" y="72"/>
              </a:cxn>
              <a:cxn ang="0">
                <a:pos x="764" y="88"/>
              </a:cxn>
              <a:cxn ang="0">
                <a:pos x="756" y="104"/>
              </a:cxn>
              <a:cxn ang="0">
                <a:pos x="748" y="104"/>
              </a:cxn>
              <a:cxn ang="0">
                <a:pos x="732" y="96"/>
              </a:cxn>
              <a:cxn ang="0">
                <a:pos x="708" y="96"/>
              </a:cxn>
              <a:cxn ang="0">
                <a:pos x="676" y="96"/>
              </a:cxn>
              <a:cxn ang="0">
                <a:pos x="613" y="88"/>
              </a:cxn>
              <a:cxn ang="0">
                <a:pos x="541" y="88"/>
              </a:cxn>
              <a:cxn ang="0">
                <a:pos x="470" y="96"/>
              </a:cxn>
              <a:cxn ang="0">
                <a:pos x="398" y="104"/>
              </a:cxn>
              <a:cxn ang="0">
                <a:pos x="263" y="127"/>
              </a:cxn>
              <a:cxn ang="0">
                <a:pos x="183" y="151"/>
              </a:cxn>
            </a:cxnLst>
            <a:rect l="0" t="0" r="r" b="b"/>
            <a:pathLst>
              <a:path w="764" h="175">
                <a:moveTo>
                  <a:pt x="183" y="151"/>
                </a:moveTo>
                <a:lnTo>
                  <a:pt x="159" y="159"/>
                </a:lnTo>
                <a:lnTo>
                  <a:pt x="143" y="159"/>
                </a:lnTo>
                <a:lnTo>
                  <a:pt x="127" y="167"/>
                </a:lnTo>
                <a:lnTo>
                  <a:pt x="119" y="167"/>
                </a:lnTo>
                <a:lnTo>
                  <a:pt x="103" y="167"/>
                </a:lnTo>
                <a:lnTo>
                  <a:pt x="96" y="175"/>
                </a:lnTo>
                <a:lnTo>
                  <a:pt x="88" y="175"/>
                </a:lnTo>
                <a:lnTo>
                  <a:pt x="88" y="175"/>
                </a:lnTo>
                <a:lnTo>
                  <a:pt x="80" y="175"/>
                </a:lnTo>
                <a:lnTo>
                  <a:pt x="72" y="167"/>
                </a:lnTo>
                <a:lnTo>
                  <a:pt x="56" y="159"/>
                </a:lnTo>
                <a:lnTo>
                  <a:pt x="40" y="143"/>
                </a:lnTo>
                <a:lnTo>
                  <a:pt x="24" y="127"/>
                </a:lnTo>
                <a:lnTo>
                  <a:pt x="16" y="119"/>
                </a:lnTo>
                <a:lnTo>
                  <a:pt x="8" y="112"/>
                </a:lnTo>
                <a:lnTo>
                  <a:pt x="0" y="104"/>
                </a:lnTo>
                <a:lnTo>
                  <a:pt x="0" y="104"/>
                </a:lnTo>
                <a:lnTo>
                  <a:pt x="8" y="104"/>
                </a:lnTo>
                <a:lnTo>
                  <a:pt x="16" y="104"/>
                </a:lnTo>
                <a:lnTo>
                  <a:pt x="24" y="104"/>
                </a:lnTo>
                <a:lnTo>
                  <a:pt x="32" y="104"/>
                </a:lnTo>
                <a:lnTo>
                  <a:pt x="40" y="104"/>
                </a:lnTo>
                <a:lnTo>
                  <a:pt x="56" y="96"/>
                </a:lnTo>
                <a:lnTo>
                  <a:pt x="64" y="96"/>
                </a:lnTo>
                <a:lnTo>
                  <a:pt x="80" y="96"/>
                </a:lnTo>
                <a:lnTo>
                  <a:pt x="96" y="96"/>
                </a:lnTo>
                <a:lnTo>
                  <a:pt x="111" y="88"/>
                </a:lnTo>
                <a:lnTo>
                  <a:pt x="135" y="88"/>
                </a:lnTo>
                <a:lnTo>
                  <a:pt x="223" y="72"/>
                </a:lnTo>
                <a:lnTo>
                  <a:pt x="302" y="64"/>
                </a:lnTo>
                <a:lnTo>
                  <a:pt x="350" y="56"/>
                </a:lnTo>
                <a:lnTo>
                  <a:pt x="398" y="48"/>
                </a:lnTo>
                <a:lnTo>
                  <a:pt x="454" y="32"/>
                </a:lnTo>
                <a:lnTo>
                  <a:pt x="517" y="24"/>
                </a:lnTo>
                <a:lnTo>
                  <a:pt x="541" y="16"/>
                </a:lnTo>
                <a:lnTo>
                  <a:pt x="565" y="16"/>
                </a:lnTo>
                <a:lnTo>
                  <a:pt x="589" y="8"/>
                </a:lnTo>
                <a:lnTo>
                  <a:pt x="613" y="8"/>
                </a:lnTo>
                <a:lnTo>
                  <a:pt x="629" y="0"/>
                </a:lnTo>
                <a:lnTo>
                  <a:pt x="637" y="0"/>
                </a:lnTo>
                <a:lnTo>
                  <a:pt x="653" y="0"/>
                </a:lnTo>
                <a:lnTo>
                  <a:pt x="653" y="0"/>
                </a:lnTo>
                <a:lnTo>
                  <a:pt x="669" y="0"/>
                </a:lnTo>
                <a:lnTo>
                  <a:pt x="684" y="8"/>
                </a:lnTo>
                <a:lnTo>
                  <a:pt x="700" y="16"/>
                </a:lnTo>
                <a:lnTo>
                  <a:pt x="716" y="32"/>
                </a:lnTo>
                <a:lnTo>
                  <a:pt x="740" y="40"/>
                </a:lnTo>
                <a:lnTo>
                  <a:pt x="748" y="56"/>
                </a:lnTo>
                <a:lnTo>
                  <a:pt x="756" y="72"/>
                </a:lnTo>
                <a:lnTo>
                  <a:pt x="764" y="80"/>
                </a:lnTo>
                <a:lnTo>
                  <a:pt x="764" y="88"/>
                </a:lnTo>
                <a:lnTo>
                  <a:pt x="764" y="96"/>
                </a:lnTo>
                <a:lnTo>
                  <a:pt x="756" y="104"/>
                </a:lnTo>
                <a:lnTo>
                  <a:pt x="756" y="104"/>
                </a:lnTo>
                <a:lnTo>
                  <a:pt x="748" y="104"/>
                </a:lnTo>
                <a:lnTo>
                  <a:pt x="740" y="104"/>
                </a:lnTo>
                <a:lnTo>
                  <a:pt x="732" y="96"/>
                </a:lnTo>
                <a:lnTo>
                  <a:pt x="724" y="96"/>
                </a:lnTo>
                <a:lnTo>
                  <a:pt x="708" y="96"/>
                </a:lnTo>
                <a:lnTo>
                  <a:pt x="692" y="96"/>
                </a:lnTo>
                <a:lnTo>
                  <a:pt x="676" y="96"/>
                </a:lnTo>
                <a:lnTo>
                  <a:pt x="653" y="88"/>
                </a:lnTo>
                <a:lnTo>
                  <a:pt x="613" y="88"/>
                </a:lnTo>
                <a:lnTo>
                  <a:pt x="573" y="88"/>
                </a:lnTo>
                <a:lnTo>
                  <a:pt x="541" y="88"/>
                </a:lnTo>
                <a:lnTo>
                  <a:pt x="509" y="88"/>
                </a:lnTo>
                <a:lnTo>
                  <a:pt x="470" y="96"/>
                </a:lnTo>
                <a:lnTo>
                  <a:pt x="438" y="96"/>
                </a:lnTo>
                <a:lnTo>
                  <a:pt x="398" y="104"/>
                </a:lnTo>
                <a:lnTo>
                  <a:pt x="358" y="112"/>
                </a:lnTo>
                <a:lnTo>
                  <a:pt x="263" y="127"/>
                </a:lnTo>
                <a:lnTo>
                  <a:pt x="183" y="151"/>
                </a:lnTo>
                <a:lnTo>
                  <a:pt x="183" y="15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5" name="Freeform 45"/>
          <p:cNvSpPr>
            <a:spLocks/>
          </p:cNvSpPr>
          <p:nvPr/>
        </p:nvSpPr>
        <p:spPr bwMode="auto">
          <a:xfrm>
            <a:off x="9875838" y="3267075"/>
            <a:ext cx="127000" cy="735013"/>
          </a:xfrm>
          <a:custGeom>
            <a:avLst/>
            <a:gdLst/>
            <a:ahLst/>
            <a:cxnLst>
              <a:cxn ang="0">
                <a:pos x="64" y="167"/>
              </a:cxn>
              <a:cxn ang="0">
                <a:pos x="64" y="175"/>
              </a:cxn>
              <a:cxn ang="0">
                <a:pos x="64" y="183"/>
              </a:cxn>
              <a:cxn ang="0">
                <a:pos x="64" y="191"/>
              </a:cxn>
              <a:cxn ang="0">
                <a:pos x="64" y="207"/>
              </a:cxn>
              <a:cxn ang="0">
                <a:pos x="64" y="222"/>
              </a:cxn>
              <a:cxn ang="0">
                <a:pos x="64" y="238"/>
              </a:cxn>
              <a:cxn ang="0">
                <a:pos x="64" y="262"/>
              </a:cxn>
              <a:cxn ang="0">
                <a:pos x="64" y="286"/>
              </a:cxn>
              <a:cxn ang="0">
                <a:pos x="64" y="310"/>
              </a:cxn>
              <a:cxn ang="0">
                <a:pos x="64" y="342"/>
              </a:cxn>
              <a:cxn ang="0">
                <a:pos x="64" y="365"/>
              </a:cxn>
              <a:cxn ang="0">
                <a:pos x="64" y="405"/>
              </a:cxn>
              <a:cxn ang="0">
                <a:pos x="64" y="437"/>
              </a:cxn>
              <a:cxn ang="0">
                <a:pos x="64" y="476"/>
              </a:cxn>
              <a:cxn ang="0">
                <a:pos x="56" y="516"/>
              </a:cxn>
              <a:cxn ang="0">
                <a:pos x="56" y="556"/>
              </a:cxn>
              <a:cxn ang="0">
                <a:pos x="8" y="556"/>
              </a:cxn>
              <a:cxn ang="0">
                <a:pos x="8" y="461"/>
              </a:cxn>
              <a:cxn ang="0">
                <a:pos x="8" y="373"/>
              </a:cxn>
              <a:cxn ang="0">
                <a:pos x="8" y="294"/>
              </a:cxn>
              <a:cxn ang="0">
                <a:pos x="8" y="222"/>
              </a:cxn>
              <a:cxn ang="0">
                <a:pos x="8" y="151"/>
              </a:cxn>
              <a:cxn ang="0">
                <a:pos x="8" y="95"/>
              </a:cxn>
              <a:cxn ang="0">
                <a:pos x="0" y="40"/>
              </a:cxn>
              <a:cxn ang="0">
                <a:pos x="0" y="16"/>
              </a:cxn>
              <a:cxn ang="0">
                <a:pos x="0" y="0"/>
              </a:cxn>
              <a:cxn ang="0">
                <a:pos x="24" y="8"/>
              </a:cxn>
              <a:cxn ang="0">
                <a:pos x="48" y="16"/>
              </a:cxn>
              <a:cxn ang="0">
                <a:pos x="64" y="24"/>
              </a:cxn>
              <a:cxn ang="0">
                <a:pos x="72" y="32"/>
              </a:cxn>
              <a:cxn ang="0">
                <a:pos x="72" y="40"/>
              </a:cxn>
              <a:cxn ang="0">
                <a:pos x="80" y="56"/>
              </a:cxn>
              <a:cxn ang="0">
                <a:pos x="80" y="72"/>
              </a:cxn>
              <a:cxn ang="0">
                <a:pos x="80" y="88"/>
              </a:cxn>
              <a:cxn ang="0">
                <a:pos x="72" y="103"/>
              </a:cxn>
              <a:cxn ang="0">
                <a:pos x="72" y="127"/>
              </a:cxn>
              <a:cxn ang="0">
                <a:pos x="72" y="151"/>
              </a:cxn>
              <a:cxn ang="0">
                <a:pos x="64" y="167"/>
              </a:cxn>
              <a:cxn ang="0">
                <a:pos x="64" y="167"/>
              </a:cxn>
            </a:cxnLst>
            <a:rect l="0" t="0" r="r" b="b"/>
            <a:pathLst>
              <a:path w="80" h="556">
                <a:moveTo>
                  <a:pt x="64" y="167"/>
                </a:moveTo>
                <a:lnTo>
                  <a:pt x="64" y="175"/>
                </a:lnTo>
                <a:lnTo>
                  <a:pt x="64" y="183"/>
                </a:lnTo>
                <a:lnTo>
                  <a:pt x="64" y="191"/>
                </a:lnTo>
                <a:lnTo>
                  <a:pt x="64" y="207"/>
                </a:lnTo>
                <a:lnTo>
                  <a:pt x="64" y="222"/>
                </a:lnTo>
                <a:lnTo>
                  <a:pt x="64" y="238"/>
                </a:lnTo>
                <a:lnTo>
                  <a:pt x="64" y="262"/>
                </a:lnTo>
                <a:lnTo>
                  <a:pt x="64" y="286"/>
                </a:lnTo>
                <a:lnTo>
                  <a:pt x="64" y="310"/>
                </a:lnTo>
                <a:lnTo>
                  <a:pt x="64" y="342"/>
                </a:lnTo>
                <a:lnTo>
                  <a:pt x="64" y="365"/>
                </a:lnTo>
                <a:lnTo>
                  <a:pt x="64" y="405"/>
                </a:lnTo>
                <a:lnTo>
                  <a:pt x="64" y="437"/>
                </a:lnTo>
                <a:lnTo>
                  <a:pt x="64" y="476"/>
                </a:lnTo>
                <a:lnTo>
                  <a:pt x="56" y="516"/>
                </a:lnTo>
                <a:lnTo>
                  <a:pt x="56" y="556"/>
                </a:lnTo>
                <a:lnTo>
                  <a:pt x="8" y="556"/>
                </a:lnTo>
                <a:lnTo>
                  <a:pt x="8" y="461"/>
                </a:lnTo>
                <a:lnTo>
                  <a:pt x="8" y="373"/>
                </a:lnTo>
                <a:lnTo>
                  <a:pt x="8" y="294"/>
                </a:lnTo>
                <a:lnTo>
                  <a:pt x="8" y="222"/>
                </a:lnTo>
                <a:lnTo>
                  <a:pt x="8" y="151"/>
                </a:lnTo>
                <a:lnTo>
                  <a:pt x="8" y="95"/>
                </a:lnTo>
                <a:lnTo>
                  <a:pt x="0" y="40"/>
                </a:lnTo>
                <a:lnTo>
                  <a:pt x="0" y="16"/>
                </a:lnTo>
                <a:lnTo>
                  <a:pt x="0" y="0"/>
                </a:lnTo>
                <a:lnTo>
                  <a:pt x="24" y="8"/>
                </a:lnTo>
                <a:lnTo>
                  <a:pt x="48" y="16"/>
                </a:lnTo>
                <a:lnTo>
                  <a:pt x="64" y="24"/>
                </a:lnTo>
                <a:lnTo>
                  <a:pt x="72" y="32"/>
                </a:lnTo>
                <a:lnTo>
                  <a:pt x="72" y="40"/>
                </a:lnTo>
                <a:lnTo>
                  <a:pt x="80" y="56"/>
                </a:lnTo>
                <a:lnTo>
                  <a:pt x="80" y="72"/>
                </a:lnTo>
                <a:lnTo>
                  <a:pt x="80" y="88"/>
                </a:lnTo>
                <a:lnTo>
                  <a:pt x="72" y="103"/>
                </a:lnTo>
                <a:lnTo>
                  <a:pt x="72" y="127"/>
                </a:lnTo>
                <a:lnTo>
                  <a:pt x="72" y="151"/>
                </a:lnTo>
                <a:lnTo>
                  <a:pt x="64" y="167"/>
                </a:lnTo>
                <a:lnTo>
                  <a:pt x="64" y="16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6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6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6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6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66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6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66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66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66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66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758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41488" y="2657475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0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51888" y="2681288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91" name="TextBox 35"/>
          <p:cNvSpPr txBox="1">
            <a:spLocks noChangeArrowheads="1"/>
          </p:cNvSpPr>
          <p:nvPr/>
        </p:nvSpPr>
        <p:spPr bwMode="auto">
          <a:xfrm>
            <a:off x="1731963" y="2559050"/>
            <a:ext cx="1900237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在</a:t>
            </a:r>
          </a:p>
        </p:txBody>
      </p:sp>
      <p:sp>
        <p:nvSpPr>
          <p:cNvPr id="67592" name="TextBox 37"/>
          <p:cNvSpPr txBox="1">
            <a:spLocks noChangeArrowheads="1"/>
          </p:cNvSpPr>
          <p:nvPr/>
        </p:nvSpPr>
        <p:spPr bwMode="auto">
          <a:xfrm>
            <a:off x="8804275" y="261143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工</a:t>
            </a:r>
          </a:p>
        </p:txBody>
      </p:sp>
      <p:pic>
        <p:nvPicPr>
          <p:cNvPr id="6759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6213" y="2676525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94" name="TextBox 35"/>
          <p:cNvSpPr txBox="1">
            <a:spLocks noChangeArrowheads="1"/>
          </p:cNvSpPr>
          <p:nvPr/>
        </p:nvSpPr>
        <p:spPr bwMode="auto">
          <a:xfrm>
            <a:off x="5289550" y="2606675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子</a:t>
            </a: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4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Characters(4)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317625" y="2316163"/>
          <a:ext cx="9856344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8444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630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488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结构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图解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0580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半包围结构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 </a:t>
                      </a:r>
                      <a:endParaRPr lang="en-US" altLang="zh-CN" sz="2400" b="1" baseline="0" dirty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   half-enclosure</a:t>
                      </a:r>
                      <a:endParaRPr lang="en-US" altLang="zh-CN" sz="2400" dirty="0"/>
                    </a:p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</a:t>
                      </a:r>
                      <a:endParaRPr lang="en-US" altLang="zh-CN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店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diàn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store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习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华文新魏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xí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to study</a:t>
                      </a:r>
                    </a:p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这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zhè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</a:t>
                      </a:r>
                      <a:r>
                        <a:rPr lang="en-US" altLang="zh-CN" sz="2400" baseline="0" dirty="0"/>
                        <a:t>this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同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tónɡ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same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凶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xiōnɡ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fierce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医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yī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doctor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68627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grpSp>
        <p:nvGrpSpPr>
          <p:cNvPr id="68628" name="组合 50"/>
          <p:cNvGrpSpPr>
            <a:grpSpLocks/>
          </p:cNvGrpSpPr>
          <p:nvPr/>
        </p:nvGrpSpPr>
        <p:grpSpPr bwMode="auto">
          <a:xfrm>
            <a:off x="8032750" y="3168650"/>
            <a:ext cx="569913" cy="523875"/>
            <a:chOff x="8255001" y="3168650"/>
            <a:chExt cx="569912" cy="523220"/>
          </a:xfrm>
        </p:grpSpPr>
        <p:sp>
          <p:nvSpPr>
            <p:cNvPr id="68655" name="TextBox 28"/>
            <p:cNvSpPr txBox="1">
              <a:spLocks noChangeArrowheads="1"/>
            </p:cNvSpPr>
            <p:nvPr/>
          </p:nvSpPr>
          <p:spPr bwMode="auto">
            <a:xfrm>
              <a:off x="8255001" y="3168650"/>
              <a:ext cx="5699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店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 bwMode="auto">
            <a:xfrm flipV="1">
              <a:off x="8482014" y="3341472"/>
              <a:ext cx="342899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连接符 34"/>
            <p:cNvCxnSpPr/>
            <p:nvPr/>
          </p:nvCxnSpPr>
          <p:spPr bwMode="auto">
            <a:xfrm>
              <a:off x="8482014" y="3343057"/>
              <a:ext cx="0" cy="34881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29" name="组合 49"/>
          <p:cNvGrpSpPr>
            <a:grpSpLocks/>
          </p:cNvGrpSpPr>
          <p:nvPr/>
        </p:nvGrpSpPr>
        <p:grpSpPr bwMode="auto">
          <a:xfrm>
            <a:off x="9158288" y="3179763"/>
            <a:ext cx="569912" cy="523875"/>
            <a:chOff x="9431338" y="3179763"/>
            <a:chExt cx="569912" cy="523220"/>
          </a:xfrm>
        </p:grpSpPr>
        <p:sp>
          <p:nvSpPr>
            <p:cNvPr id="68652" name="TextBox 28"/>
            <p:cNvSpPr txBox="1">
              <a:spLocks noChangeArrowheads="1"/>
            </p:cNvSpPr>
            <p:nvPr/>
          </p:nvSpPr>
          <p:spPr bwMode="auto">
            <a:xfrm>
              <a:off x="9431338" y="3179763"/>
              <a:ext cx="5699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习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42" name="直接连接符 41"/>
            <p:cNvCxnSpPr/>
            <p:nvPr/>
          </p:nvCxnSpPr>
          <p:spPr bwMode="auto">
            <a:xfrm>
              <a:off x="9752013" y="3393807"/>
              <a:ext cx="1587" cy="3028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直接连接符 42"/>
            <p:cNvCxnSpPr/>
            <p:nvPr/>
          </p:nvCxnSpPr>
          <p:spPr bwMode="auto">
            <a:xfrm flipH="1">
              <a:off x="9432925" y="3389051"/>
              <a:ext cx="3175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0" name="组合 98"/>
          <p:cNvGrpSpPr>
            <a:grpSpLocks/>
          </p:cNvGrpSpPr>
          <p:nvPr/>
        </p:nvGrpSpPr>
        <p:grpSpPr bwMode="auto">
          <a:xfrm>
            <a:off x="10256838" y="3182938"/>
            <a:ext cx="582612" cy="522287"/>
            <a:chOff x="10402889" y="3125787"/>
            <a:chExt cx="582612" cy="523220"/>
          </a:xfrm>
        </p:grpSpPr>
        <p:sp>
          <p:nvSpPr>
            <p:cNvPr id="68648" name="TextBox 28"/>
            <p:cNvSpPr txBox="1">
              <a:spLocks noChangeArrowheads="1"/>
            </p:cNvSpPr>
            <p:nvPr/>
          </p:nvSpPr>
          <p:spPr bwMode="auto">
            <a:xfrm>
              <a:off x="10402889" y="3125787"/>
              <a:ext cx="5826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这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grpSp>
          <p:nvGrpSpPr>
            <p:cNvPr id="68649" name="组合 56"/>
            <p:cNvGrpSpPr>
              <a:grpSpLocks/>
            </p:cNvGrpSpPr>
            <p:nvPr/>
          </p:nvGrpSpPr>
          <p:grpSpPr bwMode="auto">
            <a:xfrm rot="-5400000">
              <a:off x="10633931" y="3122715"/>
              <a:ext cx="343476" cy="349620"/>
              <a:chOff x="8628813" y="3494650"/>
              <a:chExt cx="343476" cy="349620"/>
            </a:xfrm>
          </p:grpSpPr>
          <p:cxnSp>
            <p:nvCxnSpPr>
              <p:cNvPr id="55" name="直接连接符 54"/>
              <p:cNvCxnSpPr/>
              <p:nvPr/>
            </p:nvCxnSpPr>
            <p:spPr bwMode="auto">
              <a:xfrm flipV="1">
                <a:off x="8628777" y="3495280"/>
                <a:ext cx="343512" cy="158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直接连接符 55"/>
              <p:cNvCxnSpPr/>
              <p:nvPr/>
            </p:nvCxnSpPr>
            <p:spPr bwMode="auto">
              <a:xfrm>
                <a:off x="8633549" y="3496867"/>
                <a:ext cx="0" cy="34766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8631" name="组合 68"/>
          <p:cNvGrpSpPr>
            <a:grpSpLocks/>
          </p:cNvGrpSpPr>
          <p:nvPr/>
        </p:nvGrpSpPr>
        <p:grpSpPr bwMode="auto">
          <a:xfrm>
            <a:off x="8056563" y="4370388"/>
            <a:ext cx="582612" cy="523875"/>
            <a:chOff x="8239126" y="4370392"/>
            <a:chExt cx="582612" cy="523221"/>
          </a:xfrm>
        </p:grpSpPr>
        <p:grpSp>
          <p:nvGrpSpPr>
            <p:cNvPr id="68643" name="组合 40"/>
            <p:cNvGrpSpPr>
              <a:grpSpLocks/>
            </p:cNvGrpSpPr>
            <p:nvPr/>
          </p:nvGrpSpPr>
          <p:grpSpPr bwMode="auto">
            <a:xfrm>
              <a:off x="8239126" y="4370392"/>
              <a:ext cx="582612" cy="523221"/>
              <a:chOff x="8239125" y="4370588"/>
              <a:chExt cx="582613" cy="522566"/>
            </a:xfrm>
          </p:grpSpPr>
          <p:sp>
            <p:nvSpPr>
              <p:cNvPr id="68645" name="TextBox 28"/>
              <p:cNvSpPr txBox="1">
                <a:spLocks noChangeArrowheads="1"/>
              </p:cNvSpPr>
              <p:nvPr/>
            </p:nvSpPr>
            <p:spPr bwMode="auto">
              <a:xfrm>
                <a:off x="8239125" y="4370588"/>
                <a:ext cx="582613" cy="52256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/>
                <a:r>
                  <a:rPr lang="zh-CN" altLang="en-US" sz="280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GB Pinyinok-D" pitchFamily="2" charset="-122"/>
                  </a:rPr>
                  <a:t>同</a:t>
                </a:r>
                <a:endParaRPr lang="zh-CN" altLang="en-US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endParaRPr>
              </a:p>
            </p:txBody>
          </p:sp>
          <p:cxnSp>
            <p:nvCxnSpPr>
              <p:cNvPr id="138" name="直接连接符 137"/>
              <p:cNvCxnSpPr/>
              <p:nvPr/>
            </p:nvCxnSpPr>
            <p:spPr bwMode="auto">
              <a:xfrm>
                <a:off x="8450262" y="4555861"/>
                <a:ext cx="0" cy="33729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直接连接符 138"/>
              <p:cNvCxnSpPr/>
              <p:nvPr/>
            </p:nvCxnSpPr>
            <p:spPr bwMode="auto">
              <a:xfrm>
                <a:off x="8585201" y="4554278"/>
                <a:ext cx="0" cy="33887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8" name="直接连接符 67"/>
            <p:cNvCxnSpPr/>
            <p:nvPr/>
          </p:nvCxnSpPr>
          <p:spPr>
            <a:xfrm flipV="1">
              <a:off x="8450263" y="4554312"/>
              <a:ext cx="134938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2" name="组合 90"/>
          <p:cNvGrpSpPr>
            <a:grpSpLocks/>
          </p:cNvGrpSpPr>
          <p:nvPr/>
        </p:nvGrpSpPr>
        <p:grpSpPr bwMode="auto">
          <a:xfrm>
            <a:off x="9182100" y="4364038"/>
            <a:ext cx="582613" cy="528637"/>
            <a:chOff x="9440863" y="4364365"/>
            <a:chExt cx="582612" cy="527660"/>
          </a:xfrm>
        </p:grpSpPr>
        <p:sp>
          <p:nvSpPr>
            <p:cNvPr id="68639" name="TextBox 28"/>
            <p:cNvSpPr txBox="1">
              <a:spLocks noChangeArrowheads="1"/>
            </p:cNvSpPr>
            <p:nvPr/>
          </p:nvSpPr>
          <p:spPr bwMode="auto">
            <a:xfrm>
              <a:off x="9440863" y="4368804"/>
              <a:ext cx="582612" cy="52322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凶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grpSp>
          <p:nvGrpSpPr>
            <p:cNvPr id="68640" name="组合 89"/>
            <p:cNvGrpSpPr>
              <a:grpSpLocks/>
            </p:cNvGrpSpPr>
            <p:nvPr/>
          </p:nvGrpSpPr>
          <p:grpSpPr bwMode="auto">
            <a:xfrm>
              <a:off x="9632157" y="4364365"/>
              <a:ext cx="157077" cy="339070"/>
              <a:chOff x="9632157" y="4364365"/>
              <a:chExt cx="157077" cy="339070"/>
            </a:xfrm>
          </p:grpSpPr>
          <p:cxnSp>
            <p:nvCxnSpPr>
              <p:cNvPr id="85" name="直接连接符 84"/>
              <p:cNvCxnSpPr/>
              <p:nvPr/>
            </p:nvCxnSpPr>
            <p:spPr bwMode="auto">
              <a:xfrm rot="10800000">
                <a:off x="9788526" y="4364365"/>
                <a:ext cx="0" cy="33751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直接连接符 85"/>
              <p:cNvCxnSpPr/>
              <p:nvPr/>
            </p:nvCxnSpPr>
            <p:spPr bwMode="auto">
              <a:xfrm rot="10800000">
                <a:off x="9632951" y="4364365"/>
                <a:ext cx="0" cy="33909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8633" name="组合 97"/>
          <p:cNvGrpSpPr>
            <a:grpSpLocks/>
          </p:cNvGrpSpPr>
          <p:nvPr/>
        </p:nvGrpSpPr>
        <p:grpSpPr bwMode="auto">
          <a:xfrm>
            <a:off x="10274300" y="4373563"/>
            <a:ext cx="582613" cy="523875"/>
            <a:chOff x="10402890" y="4362448"/>
            <a:chExt cx="582614" cy="523220"/>
          </a:xfrm>
        </p:grpSpPr>
        <p:grpSp>
          <p:nvGrpSpPr>
            <p:cNvPr id="68634" name="组合 40"/>
            <p:cNvGrpSpPr>
              <a:grpSpLocks/>
            </p:cNvGrpSpPr>
            <p:nvPr/>
          </p:nvGrpSpPr>
          <p:grpSpPr bwMode="auto">
            <a:xfrm>
              <a:off x="10402890" y="4362448"/>
              <a:ext cx="582614" cy="523220"/>
              <a:chOff x="8239125" y="4370590"/>
              <a:chExt cx="582615" cy="522566"/>
            </a:xfrm>
          </p:grpSpPr>
          <p:sp>
            <p:nvSpPr>
              <p:cNvPr id="68636" name="TextBox 28"/>
              <p:cNvSpPr txBox="1">
                <a:spLocks noChangeArrowheads="1"/>
              </p:cNvSpPr>
              <p:nvPr/>
            </p:nvSpPr>
            <p:spPr bwMode="auto">
              <a:xfrm>
                <a:off x="8239125" y="4370590"/>
                <a:ext cx="582613" cy="52256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/>
                <a:r>
                  <a:rPr lang="zh-CN" altLang="en-US" sz="280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GB Pinyinok-D" pitchFamily="2" charset="-122"/>
                  </a:rPr>
                  <a:t>医</a:t>
                </a:r>
                <a:endParaRPr lang="zh-CN" altLang="en-US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endParaRPr>
              </a:p>
            </p:txBody>
          </p:sp>
          <p:cxnSp>
            <p:nvCxnSpPr>
              <p:cNvPr id="28" name="直接连接符 27"/>
              <p:cNvCxnSpPr/>
              <p:nvPr/>
            </p:nvCxnSpPr>
            <p:spPr bwMode="auto">
              <a:xfrm flipV="1">
                <a:off x="8434389" y="4723717"/>
                <a:ext cx="387351" cy="158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/>
            </p:nvCxnSpPr>
            <p:spPr bwMode="auto">
              <a:xfrm flipH="1">
                <a:off x="8434389" y="4546362"/>
                <a:ext cx="387351" cy="158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97" name="直接连接符 96"/>
            <p:cNvCxnSpPr/>
            <p:nvPr/>
          </p:nvCxnSpPr>
          <p:spPr>
            <a:xfrm>
              <a:off x="10598153" y="4540026"/>
              <a:ext cx="0" cy="17757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870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687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走之旁，一般和走路有关系。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 </a:t>
                      </a:r>
                      <a:r>
                        <a:rPr lang="en-US" altLang="zh-CN" sz="2000" dirty="0" err="1"/>
                        <a:t>to”walking</a:t>
                      </a:r>
                      <a:r>
                        <a:rPr lang="en-US" altLang="zh-CN" sz="2000" dirty="0"/>
                        <a:t>” 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zhè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this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sònɡ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to send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门字旁，一般和房间、房门有关系。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  ”</a:t>
                      </a:r>
                      <a:r>
                        <a:rPr lang="en-US" altLang="zh-CN" sz="2000" dirty="0"/>
                        <a:t>is usually related</a:t>
                      </a:r>
                      <a:r>
                        <a:rPr lang="en-US" altLang="zh-CN" sz="2000" baseline="0" dirty="0"/>
                        <a:t> to a room or a door.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wèn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dirty="0"/>
                        <a:t>to</a:t>
                      </a:r>
                      <a:r>
                        <a:rPr lang="en-US" altLang="zh-CN" sz="2400" baseline="0" dirty="0"/>
                        <a:t> ask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jiān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i="1" baseline="0" dirty="0"/>
                        <a:t>a measure </a:t>
                      </a:r>
                    </a:p>
                    <a:p>
                      <a:r>
                        <a:rPr lang="en-US" altLang="zh-CN" sz="2400" i="1" baseline="0" dirty="0"/>
                        <a:t>                          word for rooms</a:t>
                      </a:r>
                      <a:endParaRPr lang="zh-CN" altLang="en-US" sz="2400" i="1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9654" name="组合 160"/>
          <p:cNvGrpSpPr>
            <a:grpSpLocks/>
          </p:cNvGrpSpPr>
          <p:nvPr/>
        </p:nvGrpSpPr>
        <p:grpSpPr bwMode="auto">
          <a:xfrm>
            <a:off x="7526338" y="3298825"/>
            <a:ext cx="361950" cy="360363"/>
            <a:chOff x="5668860" y="1438275"/>
            <a:chExt cx="362517" cy="360000"/>
          </a:xfrm>
        </p:grpSpPr>
        <p:sp>
          <p:nvSpPr>
            <p:cNvPr id="69696" name="Freeform 82"/>
            <p:cNvSpPr>
              <a:spLocks/>
            </p:cNvSpPr>
            <p:nvPr/>
          </p:nvSpPr>
          <p:spPr bwMode="auto">
            <a:xfrm>
              <a:off x="5678930" y="1577996"/>
              <a:ext cx="90629" cy="159861"/>
            </a:xfrm>
            <a:custGeom>
              <a:avLst/>
              <a:gdLst>
                <a:gd name="T0" fmla="*/ 2147483647 w 72"/>
                <a:gd name="T1" fmla="*/ 2147483647 h 127"/>
                <a:gd name="T2" fmla="*/ 2147483647 w 72"/>
                <a:gd name="T3" fmla="*/ 2147483647 h 127"/>
                <a:gd name="T4" fmla="*/ 2147483647 w 72"/>
                <a:gd name="T5" fmla="*/ 2147483647 h 127"/>
                <a:gd name="T6" fmla="*/ 2147483647 w 72"/>
                <a:gd name="T7" fmla="*/ 2147483647 h 127"/>
                <a:gd name="T8" fmla="*/ 2147483647 w 72"/>
                <a:gd name="T9" fmla="*/ 2147483647 h 127"/>
                <a:gd name="T10" fmla="*/ 2147483647 w 72"/>
                <a:gd name="T11" fmla="*/ 2147483647 h 127"/>
                <a:gd name="T12" fmla="*/ 2147483647 w 72"/>
                <a:gd name="T13" fmla="*/ 2147483647 h 127"/>
                <a:gd name="T14" fmla="*/ 2147483647 w 72"/>
                <a:gd name="T15" fmla="*/ 2147483647 h 127"/>
                <a:gd name="T16" fmla="*/ 2147483647 w 72"/>
                <a:gd name="T17" fmla="*/ 2147483647 h 127"/>
                <a:gd name="T18" fmla="*/ 2147483647 w 72"/>
                <a:gd name="T19" fmla="*/ 2147483647 h 127"/>
                <a:gd name="T20" fmla="*/ 2147483647 w 72"/>
                <a:gd name="T21" fmla="*/ 2147483647 h 127"/>
                <a:gd name="T22" fmla="*/ 2147483647 w 72"/>
                <a:gd name="T23" fmla="*/ 2147483647 h 127"/>
                <a:gd name="T24" fmla="*/ 2147483647 w 72"/>
                <a:gd name="T25" fmla="*/ 2147483647 h 127"/>
                <a:gd name="T26" fmla="*/ 2147483647 w 72"/>
                <a:gd name="T27" fmla="*/ 2147483647 h 127"/>
                <a:gd name="T28" fmla="*/ 2147483647 w 72"/>
                <a:gd name="T29" fmla="*/ 2147483647 h 127"/>
                <a:gd name="T30" fmla="*/ 2147483647 w 72"/>
                <a:gd name="T31" fmla="*/ 2147483647 h 127"/>
                <a:gd name="T32" fmla="*/ 2147483647 w 72"/>
                <a:gd name="T33" fmla="*/ 2147483647 h 127"/>
                <a:gd name="T34" fmla="*/ 2147483647 w 72"/>
                <a:gd name="T35" fmla="*/ 2147483647 h 127"/>
                <a:gd name="T36" fmla="*/ 2147483647 w 72"/>
                <a:gd name="T37" fmla="*/ 2147483647 h 127"/>
                <a:gd name="T38" fmla="*/ 2147483647 w 72"/>
                <a:gd name="T39" fmla="*/ 2147483647 h 127"/>
                <a:gd name="T40" fmla="*/ 0 w 72"/>
                <a:gd name="T41" fmla="*/ 2147483647 h 127"/>
                <a:gd name="T42" fmla="*/ 2147483647 w 72"/>
                <a:gd name="T43" fmla="*/ 2147483647 h 127"/>
                <a:gd name="T44" fmla="*/ 2147483647 w 72"/>
                <a:gd name="T45" fmla="*/ 2147483647 h 127"/>
                <a:gd name="T46" fmla="*/ 2147483647 w 72"/>
                <a:gd name="T47" fmla="*/ 2147483647 h 127"/>
                <a:gd name="T48" fmla="*/ 2147483647 w 72"/>
                <a:gd name="T49" fmla="*/ 0 h 127"/>
                <a:gd name="T50" fmla="*/ 2147483647 w 72"/>
                <a:gd name="T51" fmla="*/ 0 h 127"/>
                <a:gd name="T52" fmla="*/ 2147483647 w 72"/>
                <a:gd name="T53" fmla="*/ 0 h 127"/>
                <a:gd name="T54" fmla="*/ 2147483647 w 72"/>
                <a:gd name="T55" fmla="*/ 0 h 127"/>
                <a:gd name="T56" fmla="*/ 2147483647 w 72"/>
                <a:gd name="T57" fmla="*/ 2147483647 h 127"/>
                <a:gd name="T58" fmla="*/ 2147483647 w 72"/>
                <a:gd name="T59" fmla="*/ 2147483647 h 127"/>
                <a:gd name="T60" fmla="*/ 2147483647 w 72"/>
                <a:gd name="T61" fmla="*/ 2147483647 h 127"/>
                <a:gd name="T62" fmla="*/ 2147483647 w 72"/>
                <a:gd name="T63" fmla="*/ 2147483647 h 127"/>
                <a:gd name="T64" fmla="*/ 2147483647 w 72"/>
                <a:gd name="T65" fmla="*/ 2147483647 h 127"/>
                <a:gd name="T66" fmla="*/ 2147483647 w 72"/>
                <a:gd name="T67" fmla="*/ 2147483647 h 127"/>
                <a:gd name="T68" fmla="*/ 2147483647 w 72"/>
                <a:gd name="T69" fmla="*/ 2147483647 h 127"/>
                <a:gd name="T70" fmla="*/ 2147483647 w 72"/>
                <a:gd name="T71" fmla="*/ 2147483647 h 127"/>
                <a:gd name="T72" fmla="*/ 2147483647 w 72"/>
                <a:gd name="T73" fmla="*/ 2147483647 h 127"/>
                <a:gd name="T74" fmla="*/ 2147483647 w 72"/>
                <a:gd name="T75" fmla="*/ 2147483647 h 127"/>
                <a:gd name="T76" fmla="*/ 2147483647 w 72"/>
                <a:gd name="T77" fmla="*/ 2147483647 h 127"/>
                <a:gd name="T78" fmla="*/ 2147483647 w 72"/>
                <a:gd name="T79" fmla="*/ 2147483647 h 127"/>
                <a:gd name="T80" fmla="*/ 2147483647 w 72"/>
                <a:gd name="T81" fmla="*/ 2147483647 h 127"/>
                <a:gd name="T82" fmla="*/ 2147483647 w 72"/>
                <a:gd name="T83" fmla="*/ 2147483647 h 127"/>
                <a:gd name="T84" fmla="*/ 2147483647 w 72"/>
                <a:gd name="T85" fmla="*/ 2147483647 h 127"/>
                <a:gd name="T86" fmla="*/ 2147483647 w 72"/>
                <a:gd name="T87" fmla="*/ 2147483647 h 127"/>
                <a:gd name="T88" fmla="*/ 2147483647 w 72"/>
                <a:gd name="T89" fmla="*/ 2147483647 h 127"/>
                <a:gd name="T90" fmla="*/ 2147483647 w 72"/>
                <a:gd name="T91" fmla="*/ 2147483647 h 127"/>
                <a:gd name="T92" fmla="*/ 2147483647 w 72"/>
                <a:gd name="T93" fmla="*/ 2147483647 h 127"/>
                <a:gd name="T94" fmla="*/ 2147483647 w 72"/>
                <a:gd name="T95" fmla="*/ 2147483647 h 127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72"/>
                <a:gd name="T145" fmla="*/ 0 h 127"/>
                <a:gd name="T146" fmla="*/ 72 w 72"/>
                <a:gd name="T147" fmla="*/ 127 h 127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72" h="127">
                  <a:moveTo>
                    <a:pt x="56" y="127"/>
                  </a:moveTo>
                  <a:lnTo>
                    <a:pt x="56" y="111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32" y="64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48" y="56"/>
                  </a:lnTo>
                  <a:lnTo>
                    <a:pt x="48" y="64"/>
                  </a:lnTo>
                  <a:lnTo>
                    <a:pt x="56" y="80"/>
                  </a:lnTo>
                  <a:lnTo>
                    <a:pt x="64" y="96"/>
                  </a:lnTo>
                  <a:lnTo>
                    <a:pt x="64" y="104"/>
                  </a:lnTo>
                  <a:lnTo>
                    <a:pt x="64" y="111"/>
                  </a:lnTo>
                  <a:lnTo>
                    <a:pt x="64" y="127"/>
                  </a:lnTo>
                  <a:lnTo>
                    <a:pt x="56" y="12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7" name="Freeform 83"/>
            <p:cNvSpPr>
              <a:spLocks/>
            </p:cNvSpPr>
            <p:nvPr/>
          </p:nvSpPr>
          <p:spPr bwMode="auto">
            <a:xfrm>
              <a:off x="5719210" y="1478555"/>
              <a:ext cx="50350" cy="50350"/>
            </a:xfrm>
            <a:custGeom>
              <a:avLst/>
              <a:gdLst>
                <a:gd name="T0" fmla="*/ 2147483647 w 40"/>
                <a:gd name="T1" fmla="*/ 2147483647 h 40"/>
                <a:gd name="T2" fmla="*/ 2147483647 w 40"/>
                <a:gd name="T3" fmla="*/ 2147483647 h 40"/>
                <a:gd name="T4" fmla="*/ 2147483647 w 40"/>
                <a:gd name="T5" fmla="*/ 2147483647 h 40"/>
                <a:gd name="T6" fmla="*/ 2147483647 w 40"/>
                <a:gd name="T7" fmla="*/ 2147483647 h 40"/>
                <a:gd name="T8" fmla="*/ 2147483647 w 40"/>
                <a:gd name="T9" fmla="*/ 2147483647 h 40"/>
                <a:gd name="T10" fmla="*/ 2147483647 w 40"/>
                <a:gd name="T11" fmla="*/ 2147483647 h 40"/>
                <a:gd name="T12" fmla="*/ 2147483647 w 40"/>
                <a:gd name="T13" fmla="*/ 2147483647 h 40"/>
                <a:gd name="T14" fmla="*/ 2147483647 w 40"/>
                <a:gd name="T15" fmla="*/ 2147483647 h 40"/>
                <a:gd name="T16" fmla="*/ 2147483647 w 40"/>
                <a:gd name="T17" fmla="*/ 2147483647 h 40"/>
                <a:gd name="T18" fmla="*/ 2147483647 w 40"/>
                <a:gd name="T19" fmla="*/ 2147483647 h 40"/>
                <a:gd name="T20" fmla="*/ 0 w 40"/>
                <a:gd name="T21" fmla="*/ 2147483647 h 40"/>
                <a:gd name="T22" fmla="*/ 0 w 40"/>
                <a:gd name="T23" fmla="*/ 0 h 40"/>
                <a:gd name="T24" fmla="*/ 0 w 40"/>
                <a:gd name="T25" fmla="*/ 0 h 40"/>
                <a:gd name="T26" fmla="*/ 0 w 40"/>
                <a:gd name="T27" fmla="*/ 0 h 40"/>
                <a:gd name="T28" fmla="*/ 2147483647 w 40"/>
                <a:gd name="T29" fmla="*/ 0 h 40"/>
                <a:gd name="T30" fmla="*/ 2147483647 w 40"/>
                <a:gd name="T31" fmla="*/ 0 h 40"/>
                <a:gd name="T32" fmla="*/ 2147483647 w 40"/>
                <a:gd name="T33" fmla="*/ 2147483647 h 40"/>
                <a:gd name="T34" fmla="*/ 2147483647 w 40"/>
                <a:gd name="T35" fmla="*/ 2147483647 h 4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0"/>
                <a:gd name="T56" fmla="*/ 40 w 40"/>
                <a:gd name="T57" fmla="*/ 40 h 4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0">
                  <a:moveTo>
                    <a:pt x="24" y="8"/>
                  </a:moveTo>
                  <a:lnTo>
                    <a:pt x="32" y="16"/>
                  </a:lnTo>
                  <a:lnTo>
                    <a:pt x="40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8" name="Freeform 84"/>
            <p:cNvSpPr>
              <a:spLocks/>
            </p:cNvSpPr>
            <p:nvPr/>
          </p:nvSpPr>
          <p:spPr bwMode="auto">
            <a:xfrm>
              <a:off x="5850118" y="1438275"/>
              <a:ext cx="50350" cy="60420"/>
            </a:xfrm>
            <a:custGeom>
              <a:avLst/>
              <a:gdLst>
                <a:gd name="T0" fmla="*/ 0 w 40"/>
                <a:gd name="T1" fmla="*/ 2147483647 h 48"/>
                <a:gd name="T2" fmla="*/ 0 w 40"/>
                <a:gd name="T3" fmla="*/ 0 h 48"/>
                <a:gd name="T4" fmla="*/ 2147483647 w 40"/>
                <a:gd name="T5" fmla="*/ 0 h 48"/>
                <a:gd name="T6" fmla="*/ 2147483647 w 40"/>
                <a:gd name="T7" fmla="*/ 2147483647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2147483647 w 40"/>
                <a:gd name="T17" fmla="*/ 2147483647 h 48"/>
                <a:gd name="T18" fmla="*/ 2147483647 w 40"/>
                <a:gd name="T19" fmla="*/ 2147483647 h 48"/>
                <a:gd name="T20" fmla="*/ 2147483647 w 40"/>
                <a:gd name="T21" fmla="*/ 2147483647 h 48"/>
                <a:gd name="T22" fmla="*/ 2147483647 w 40"/>
                <a:gd name="T23" fmla="*/ 2147483647 h 48"/>
                <a:gd name="T24" fmla="*/ 2147483647 w 40"/>
                <a:gd name="T25" fmla="*/ 2147483647 h 48"/>
                <a:gd name="T26" fmla="*/ 2147483647 w 40"/>
                <a:gd name="T27" fmla="*/ 2147483647 h 48"/>
                <a:gd name="T28" fmla="*/ 0 w 40"/>
                <a:gd name="T29" fmla="*/ 2147483647 h 48"/>
                <a:gd name="T30" fmla="*/ 0 w 40"/>
                <a:gd name="T31" fmla="*/ 2147483647 h 48"/>
                <a:gd name="T32" fmla="*/ 0 w 40"/>
                <a:gd name="T33" fmla="*/ 2147483647 h 48"/>
                <a:gd name="T34" fmla="*/ 0 w 40"/>
                <a:gd name="T35" fmla="*/ 2147483647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8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9" name="Freeform 85"/>
            <p:cNvSpPr>
              <a:spLocks/>
            </p:cNvSpPr>
            <p:nvPr/>
          </p:nvSpPr>
          <p:spPr bwMode="auto">
            <a:xfrm>
              <a:off x="5789699" y="1508765"/>
              <a:ext cx="191328" cy="49091"/>
            </a:xfrm>
            <a:custGeom>
              <a:avLst/>
              <a:gdLst>
                <a:gd name="T0" fmla="*/ 2147483647 w 152"/>
                <a:gd name="T1" fmla="*/ 2147483647 h 39"/>
                <a:gd name="T2" fmla="*/ 2147483647 w 152"/>
                <a:gd name="T3" fmla="*/ 2147483647 h 39"/>
                <a:gd name="T4" fmla="*/ 2147483647 w 152"/>
                <a:gd name="T5" fmla="*/ 0 h 39"/>
                <a:gd name="T6" fmla="*/ 2147483647 w 152"/>
                <a:gd name="T7" fmla="*/ 0 h 39"/>
                <a:gd name="T8" fmla="*/ 2147483647 w 152"/>
                <a:gd name="T9" fmla="*/ 0 h 39"/>
                <a:gd name="T10" fmla="*/ 2147483647 w 152"/>
                <a:gd name="T11" fmla="*/ 0 h 39"/>
                <a:gd name="T12" fmla="*/ 2147483647 w 152"/>
                <a:gd name="T13" fmla="*/ 0 h 39"/>
                <a:gd name="T14" fmla="*/ 2147483647 w 152"/>
                <a:gd name="T15" fmla="*/ 2147483647 h 39"/>
                <a:gd name="T16" fmla="*/ 2147483647 w 152"/>
                <a:gd name="T17" fmla="*/ 2147483647 h 39"/>
                <a:gd name="T18" fmla="*/ 2147483647 w 152"/>
                <a:gd name="T19" fmla="*/ 2147483647 h 39"/>
                <a:gd name="T20" fmla="*/ 2147483647 w 152"/>
                <a:gd name="T21" fmla="*/ 2147483647 h 39"/>
                <a:gd name="T22" fmla="*/ 2147483647 w 152"/>
                <a:gd name="T23" fmla="*/ 2147483647 h 39"/>
                <a:gd name="T24" fmla="*/ 2147483647 w 152"/>
                <a:gd name="T25" fmla="*/ 2147483647 h 39"/>
                <a:gd name="T26" fmla="*/ 2147483647 w 152"/>
                <a:gd name="T27" fmla="*/ 2147483647 h 39"/>
                <a:gd name="T28" fmla="*/ 2147483647 w 152"/>
                <a:gd name="T29" fmla="*/ 2147483647 h 39"/>
                <a:gd name="T30" fmla="*/ 2147483647 w 152"/>
                <a:gd name="T31" fmla="*/ 2147483647 h 39"/>
                <a:gd name="T32" fmla="*/ 2147483647 w 152"/>
                <a:gd name="T33" fmla="*/ 2147483647 h 39"/>
                <a:gd name="T34" fmla="*/ 2147483647 w 152"/>
                <a:gd name="T35" fmla="*/ 2147483647 h 39"/>
                <a:gd name="T36" fmla="*/ 2147483647 w 152"/>
                <a:gd name="T37" fmla="*/ 2147483647 h 39"/>
                <a:gd name="T38" fmla="*/ 2147483647 w 152"/>
                <a:gd name="T39" fmla="*/ 2147483647 h 39"/>
                <a:gd name="T40" fmla="*/ 2147483647 w 152"/>
                <a:gd name="T41" fmla="*/ 2147483647 h 39"/>
                <a:gd name="T42" fmla="*/ 2147483647 w 152"/>
                <a:gd name="T43" fmla="*/ 2147483647 h 39"/>
                <a:gd name="T44" fmla="*/ 0 w 152"/>
                <a:gd name="T45" fmla="*/ 2147483647 h 39"/>
                <a:gd name="T46" fmla="*/ 2147483647 w 152"/>
                <a:gd name="T47" fmla="*/ 2147483647 h 39"/>
                <a:gd name="T48" fmla="*/ 2147483647 w 152"/>
                <a:gd name="T49" fmla="*/ 2147483647 h 39"/>
                <a:gd name="T50" fmla="*/ 2147483647 w 152"/>
                <a:gd name="T51" fmla="*/ 2147483647 h 39"/>
                <a:gd name="T52" fmla="*/ 2147483647 w 152"/>
                <a:gd name="T53" fmla="*/ 2147483647 h 39"/>
                <a:gd name="T54" fmla="*/ 2147483647 w 152"/>
                <a:gd name="T55" fmla="*/ 2147483647 h 39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52"/>
                <a:gd name="T85" fmla="*/ 0 h 39"/>
                <a:gd name="T86" fmla="*/ 152 w 152"/>
                <a:gd name="T87" fmla="*/ 39 h 39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52" h="39">
                  <a:moveTo>
                    <a:pt x="64" y="16"/>
                  </a:moveTo>
                  <a:lnTo>
                    <a:pt x="88" y="8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0"/>
                  </a:lnTo>
                  <a:lnTo>
                    <a:pt x="144" y="8"/>
                  </a:lnTo>
                  <a:lnTo>
                    <a:pt x="152" y="8"/>
                  </a:lnTo>
                  <a:lnTo>
                    <a:pt x="152" y="16"/>
                  </a:lnTo>
                  <a:lnTo>
                    <a:pt x="144" y="16"/>
                  </a:lnTo>
                  <a:lnTo>
                    <a:pt x="136" y="16"/>
                  </a:lnTo>
                  <a:lnTo>
                    <a:pt x="128" y="23"/>
                  </a:lnTo>
                  <a:lnTo>
                    <a:pt x="112" y="23"/>
                  </a:lnTo>
                  <a:lnTo>
                    <a:pt x="96" y="23"/>
                  </a:lnTo>
                  <a:lnTo>
                    <a:pt x="80" y="31"/>
                  </a:lnTo>
                  <a:lnTo>
                    <a:pt x="64" y="31"/>
                  </a:lnTo>
                  <a:lnTo>
                    <a:pt x="56" y="31"/>
                  </a:lnTo>
                  <a:lnTo>
                    <a:pt x="40" y="31"/>
                  </a:lnTo>
                  <a:lnTo>
                    <a:pt x="24" y="39"/>
                  </a:lnTo>
                  <a:lnTo>
                    <a:pt x="16" y="31"/>
                  </a:lnTo>
                  <a:lnTo>
                    <a:pt x="8" y="31"/>
                  </a:lnTo>
                  <a:lnTo>
                    <a:pt x="0" y="31"/>
                  </a:lnTo>
                  <a:lnTo>
                    <a:pt x="8" y="23"/>
                  </a:lnTo>
                  <a:lnTo>
                    <a:pt x="16" y="23"/>
                  </a:lnTo>
                  <a:lnTo>
                    <a:pt x="40" y="23"/>
                  </a:lnTo>
                  <a:lnTo>
                    <a:pt x="64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0" name="Freeform 86"/>
            <p:cNvSpPr>
              <a:spLocks/>
            </p:cNvSpPr>
            <p:nvPr/>
          </p:nvSpPr>
          <p:spPr bwMode="auto">
            <a:xfrm>
              <a:off x="5789699" y="1528904"/>
              <a:ext cx="130909" cy="188811"/>
            </a:xfrm>
            <a:custGeom>
              <a:avLst/>
              <a:gdLst>
                <a:gd name="T0" fmla="*/ 2147483647 w 104"/>
                <a:gd name="T1" fmla="*/ 2147483647 h 150"/>
                <a:gd name="T2" fmla="*/ 2147483647 w 104"/>
                <a:gd name="T3" fmla="*/ 2147483647 h 150"/>
                <a:gd name="T4" fmla="*/ 2147483647 w 104"/>
                <a:gd name="T5" fmla="*/ 2147483647 h 150"/>
                <a:gd name="T6" fmla="*/ 2147483647 w 104"/>
                <a:gd name="T7" fmla="*/ 2147483647 h 150"/>
                <a:gd name="T8" fmla="*/ 2147483647 w 104"/>
                <a:gd name="T9" fmla="*/ 2147483647 h 150"/>
                <a:gd name="T10" fmla="*/ 2147483647 w 104"/>
                <a:gd name="T11" fmla="*/ 2147483647 h 150"/>
                <a:gd name="T12" fmla="*/ 2147483647 w 104"/>
                <a:gd name="T13" fmla="*/ 2147483647 h 150"/>
                <a:gd name="T14" fmla="*/ 2147483647 w 104"/>
                <a:gd name="T15" fmla="*/ 2147483647 h 150"/>
                <a:gd name="T16" fmla="*/ 2147483647 w 104"/>
                <a:gd name="T17" fmla="*/ 2147483647 h 150"/>
                <a:gd name="T18" fmla="*/ 2147483647 w 104"/>
                <a:gd name="T19" fmla="*/ 2147483647 h 150"/>
                <a:gd name="T20" fmla="*/ 2147483647 w 104"/>
                <a:gd name="T21" fmla="*/ 2147483647 h 150"/>
                <a:gd name="T22" fmla="*/ 0 w 104"/>
                <a:gd name="T23" fmla="*/ 2147483647 h 150"/>
                <a:gd name="T24" fmla="*/ 0 w 104"/>
                <a:gd name="T25" fmla="*/ 2147483647 h 150"/>
                <a:gd name="T26" fmla="*/ 0 w 104"/>
                <a:gd name="T27" fmla="*/ 2147483647 h 150"/>
                <a:gd name="T28" fmla="*/ 2147483647 w 104"/>
                <a:gd name="T29" fmla="*/ 2147483647 h 150"/>
                <a:gd name="T30" fmla="*/ 2147483647 w 104"/>
                <a:gd name="T31" fmla="*/ 2147483647 h 150"/>
                <a:gd name="T32" fmla="*/ 2147483647 w 104"/>
                <a:gd name="T33" fmla="*/ 2147483647 h 150"/>
                <a:gd name="T34" fmla="*/ 2147483647 w 104"/>
                <a:gd name="T35" fmla="*/ 2147483647 h 150"/>
                <a:gd name="T36" fmla="*/ 2147483647 w 104"/>
                <a:gd name="T37" fmla="*/ 2147483647 h 150"/>
                <a:gd name="T38" fmla="*/ 2147483647 w 104"/>
                <a:gd name="T39" fmla="*/ 2147483647 h 150"/>
                <a:gd name="T40" fmla="*/ 2147483647 w 104"/>
                <a:gd name="T41" fmla="*/ 2147483647 h 150"/>
                <a:gd name="T42" fmla="*/ 2147483647 w 104"/>
                <a:gd name="T43" fmla="*/ 2147483647 h 150"/>
                <a:gd name="T44" fmla="*/ 2147483647 w 104"/>
                <a:gd name="T45" fmla="*/ 0 h 150"/>
                <a:gd name="T46" fmla="*/ 2147483647 w 104"/>
                <a:gd name="T47" fmla="*/ 2147483647 h 150"/>
                <a:gd name="T48" fmla="*/ 2147483647 w 104"/>
                <a:gd name="T49" fmla="*/ 2147483647 h 150"/>
                <a:gd name="T50" fmla="*/ 2147483647 w 104"/>
                <a:gd name="T51" fmla="*/ 2147483647 h 150"/>
                <a:gd name="T52" fmla="*/ 2147483647 w 104"/>
                <a:gd name="T53" fmla="*/ 2147483647 h 150"/>
                <a:gd name="T54" fmla="*/ 2147483647 w 104"/>
                <a:gd name="T55" fmla="*/ 2147483647 h 150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04"/>
                <a:gd name="T85" fmla="*/ 0 h 150"/>
                <a:gd name="T86" fmla="*/ 104 w 104"/>
                <a:gd name="T87" fmla="*/ 150 h 150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04" h="150">
                  <a:moveTo>
                    <a:pt x="104" y="23"/>
                  </a:moveTo>
                  <a:lnTo>
                    <a:pt x="104" y="31"/>
                  </a:lnTo>
                  <a:lnTo>
                    <a:pt x="104" y="39"/>
                  </a:lnTo>
                  <a:lnTo>
                    <a:pt x="96" y="47"/>
                  </a:lnTo>
                  <a:lnTo>
                    <a:pt x="96" y="63"/>
                  </a:lnTo>
                  <a:lnTo>
                    <a:pt x="80" y="87"/>
                  </a:lnTo>
                  <a:lnTo>
                    <a:pt x="64" y="111"/>
                  </a:lnTo>
                  <a:lnTo>
                    <a:pt x="48" y="127"/>
                  </a:lnTo>
                  <a:lnTo>
                    <a:pt x="24" y="143"/>
                  </a:lnTo>
                  <a:lnTo>
                    <a:pt x="16" y="143"/>
                  </a:lnTo>
                  <a:lnTo>
                    <a:pt x="8" y="150"/>
                  </a:lnTo>
                  <a:lnTo>
                    <a:pt x="0" y="150"/>
                  </a:lnTo>
                  <a:lnTo>
                    <a:pt x="8" y="143"/>
                  </a:lnTo>
                  <a:lnTo>
                    <a:pt x="16" y="135"/>
                  </a:lnTo>
                  <a:lnTo>
                    <a:pt x="24" y="127"/>
                  </a:lnTo>
                  <a:lnTo>
                    <a:pt x="48" y="111"/>
                  </a:lnTo>
                  <a:lnTo>
                    <a:pt x="64" y="95"/>
                  </a:lnTo>
                  <a:lnTo>
                    <a:pt x="72" y="71"/>
                  </a:lnTo>
                  <a:lnTo>
                    <a:pt x="80" y="47"/>
                  </a:lnTo>
                  <a:lnTo>
                    <a:pt x="80" y="23"/>
                  </a:lnTo>
                  <a:lnTo>
                    <a:pt x="80" y="0"/>
                  </a:lnTo>
                  <a:lnTo>
                    <a:pt x="96" y="7"/>
                  </a:lnTo>
                  <a:lnTo>
                    <a:pt x="96" y="15"/>
                  </a:lnTo>
                  <a:lnTo>
                    <a:pt x="104" y="2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1" name="Freeform 87"/>
            <p:cNvSpPr>
              <a:spLocks/>
            </p:cNvSpPr>
            <p:nvPr/>
          </p:nvSpPr>
          <p:spPr bwMode="auto">
            <a:xfrm>
              <a:off x="5668860" y="1727785"/>
              <a:ext cx="362517" cy="70490"/>
            </a:xfrm>
            <a:custGeom>
              <a:avLst/>
              <a:gdLst>
                <a:gd name="T0" fmla="*/ 2147483647 w 288"/>
                <a:gd name="T1" fmla="*/ 2147483647 h 56"/>
                <a:gd name="T2" fmla="*/ 2147483647 w 288"/>
                <a:gd name="T3" fmla="*/ 2147483647 h 56"/>
                <a:gd name="T4" fmla="*/ 2147483647 w 288"/>
                <a:gd name="T5" fmla="*/ 2147483647 h 56"/>
                <a:gd name="T6" fmla="*/ 2147483647 w 288"/>
                <a:gd name="T7" fmla="*/ 2147483647 h 56"/>
                <a:gd name="T8" fmla="*/ 2147483647 w 288"/>
                <a:gd name="T9" fmla="*/ 2147483647 h 56"/>
                <a:gd name="T10" fmla="*/ 2147483647 w 288"/>
                <a:gd name="T11" fmla="*/ 2147483647 h 56"/>
                <a:gd name="T12" fmla="*/ 2147483647 w 288"/>
                <a:gd name="T13" fmla="*/ 2147483647 h 56"/>
                <a:gd name="T14" fmla="*/ 2147483647 w 288"/>
                <a:gd name="T15" fmla="*/ 2147483647 h 56"/>
                <a:gd name="T16" fmla="*/ 2147483647 w 288"/>
                <a:gd name="T17" fmla="*/ 2147483647 h 56"/>
                <a:gd name="T18" fmla="*/ 2147483647 w 288"/>
                <a:gd name="T19" fmla="*/ 2147483647 h 56"/>
                <a:gd name="T20" fmla="*/ 2147483647 w 288"/>
                <a:gd name="T21" fmla="*/ 2147483647 h 56"/>
                <a:gd name="T22" fmla="*/ 2147483647 w 288"/>
                <a:gd name="T23" fmla="*/ 2147483647 h 56"/>
                <a:gd name="T24" fmla="*/ 2147483647 w 288"/>
                <a:gd name="T25" fmla="*/ 2147483647 h 56"/>
                <a:gd name="T26" fmla="*/ 2147483647 w 288"/>
                <a:gd name="T27" fmla="*/ 2147483647 h 56"/>
                <a:gd name="T28" fmla="*/ 2147483647 w 288"/>
                <a:gd name="T29" fmla="*/ 2147483647 h 56"/>
                <a:gd name="T30" fmla="*/ 2147483647 w 288"/>
                <a:gd name="T31" fmla="*/ 2147483647 h 56"/>
                <a:gd name="T32" fmla="*/ 2147483647 w 288"/>
                <a:gd name="T33" fmla="*/ 2147483647 h 56"/>
                <a:gd name="T34" fmla="*/ 2147483647 w 288"/>
                <a:gd name="T35" fmla="*/ 2147483647 h 56"/>
                <a:gd name="T36" fmla="*/ 2147483647 w 288"/>
                <a:gd name="T37" fmla="*/ 2147483647 h 56"/>
                <a:gd name="T38" fmla="*/ 2147483647 w 288"/>
                <a:gd name="T39" fmla="*/ 2147483647 h 56"/>
                <a:gd name="T40" fmla="*/ 2147483647 w 288"/>
                <a:gd name="T41" fmla="*/ 2147483647 h 56"/>
                <a:gd name="T42" fmla="*/ 2147483647 w 288"/>
                <a:gd name="T43" fmla="*/ 2147483647 h 56"/>
                <a:gd name="T44" fmla="*/ 2147483647 w 288"/>
                <a:gd name="T45" fmla="*/ 2147483647 h 56"/>
                <a:gd name="T46" fmla="*/ 2147483647 w 288"/>
                <a:gd name="T47" fmla="*/ 2147483647 h 56"/>
                <a:gd name="T48" fmla="*/ 2147483647 w 288"/>
                <a:gd name="T49" fmla="*/ 2147483647 h 56"/>
                <a:gd name="T50" fmla="*/ 2147483647 w 288"/>
                <a:gd name="T51" fmla="*/ 2147483647 h 56"/>
                <a:gd name="T52" fmla="*/ 2147483647 w 288"/>
                <a:gd name="T53" fmla="*/ 2147483647 h 56"/>
                <a:gd name="T54" fmla="*/ 2147483647 w 288"/>
                <a:gd name="T55" fmla="*/ 2147483647 h 56"/>
                <a:gd name="T56" fmla="*/ 2147483647 w 288"/>
                <a:gd name="T57" fmla="*/ 2147483647 h 56"/>
                <a:gd name="T58" fmla="*/ 2147483647 w 288"/>
                <a:gd name="T59" fmla="*/ 2147483647 h 56"/>
                <a:gd name="T60" fmla="*/ 2147483647 w 288"/>
                <a:gd name="T61" fmla="*/ 2147483647 h 56"/>
                <a:gd name="T62" fmla="*/ 0 w 288"/>
                <a:gd name="T63" fmla="*/ 2147483647 h 56"/>
                <a:gd name="T64" fmla="*/ 2147483647 w 288"/>
                <a:gd name="T65" fmla="*/ 2147483647 h 56"/>
                <a:gd name="T66" fmla="*/ 2147483647 w 288"/>
                <a:gd name="T67" fmla="*/ 0 h 56"/>
                <a:gd name="T68" fmla="*/ 2147483647 w 288"/>
                <a:gd name="T69" fmla="*/ 0 h 56"/>
                <a:gd name="T70" fmla="*/ 2147483647 w 288"/>
                <a:gd name="T71" fmla="*/ 0 h 56"/>
                <a:gd name="T72" fmla="*/ 2147483647 w 288"/>
                <a:gd name="T73" fmla="*/ 0 h 56"/>
                <a:gd name="T74" fmla="*/ 2147483647 w 288"/>
                <a:gd name="T75" fmla="*/ 0 h 56"/>
                <a:gd name="T76" fmla="*/ 2147483647 w 288"/>
                <a:gd name="T77" fmla="*/ 2147483647 h 56"/>
                <a:gd name="T78" fmla="*/ 2147483647 w 288"/>
                <a:gd name="T79" fmla="*/ 2147483647 h 56"/>
                <a:gd name="T80" fmla="*/ 2147483647 w 288"/>
                <a:gd name="T81" fmla="*/ 2147483647 h 56"/>
                <a:gd name="T82" fmla="*/ 2147483647 w 288"/>
                <a:gd name="T83" fmla="*/ 2147483647 h 56"/>
                <a:gd name="T84" fmla="*/ 2147483647 w 288"/>
                <a:gd name="T85" fmla="*/ 2147483647 h 56"/>
                <a:gd name="T86" fmla="*/ 2147483647 w 288"/>
                <a:gd name="T87" fmla="*/ 2147483647 h 56"/>
                <a:gd name="T88" fmla="*/ 2147483647 w 288"/>
                <a:gd name="T89" fmla="*/ 2147483647 h 5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88"/>
                <a:gd name="T136" fmla="*/ 0 h 56"/>
                <a:gd name="T137" fmla="*/ 288 w 288"/>
                <a:gd name="T138" fmla="*/ 56 h 5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88" h="56">
                  <a:moveTo>
                    <a:pt x="248" y="24"/>
                  </a:moveTo>
                  <a:lnTo>
                    <a:pt x="264" y="24"/>
                  </a:lnTo>
                  <a:lnTo>
                    <a:pt x="280" y="24"/>
                  </a:lnTo>
                  <a:lnTo>
                    <a:pt x="288" y="24"/>
                  </a:lnTo>
                  <a:lnTo>
                    <a:pt x="288" y="32"/>
                  </a:lnTo>
                  <a:lnTo>
                    <a:pt x="280" y="32"/>
                  </a:lnTo>
                  <a:lnTo>
                    <a:pt x="272" y="40"/>
                  </a:lnTo>
                  <a:lnTo>
                    <a:pt x="248" y="48"/>
                  </a:lnTo>
                  <a:lnTo>
                    <a:pt x="240" y="56"/>
                  </a:lnTo>
                  <a:lnTo>
                    <a:pt x="224" y="56"/>
                  </a:lnTo>
                  <a:lnTo>
                    <a:pt x="216" y="56"/>
                  </a:lnTo>
                  <a:lnTo>
                    <a:pt x="208" y="56"/>
                  </a:lnTo>
                  <a:lnTo>
                    <a:pt x="200" y="56"/>
                  </a:lnTo>
                  <a:lnTo>
                    <a:pt x="184" y="48"/>
                  </a:lnTo>
                  <a:lnTo>
                    <a:pt x="168" y="40"/>
                  </a:lnTo>
                  <a:lnTo>
                    <a:pt x="152" y="40"/>
                  </a:lnTo>
                  <a:lnTo>
                    <a:pt x="136" y="32"/>
                  </a:lnTo>
                  <a:lnTo>
                    <a:pt x="112" y="24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32" y="16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104" y="8"/>
                  </a:lnTo>
                  <a:lnTo>
                    <a:pt x="128" y="16"/>
                  </a:lnTo>
                  <a:lnTo>
                    <a:pt x="152" y="16"/>
                  </a:lnTo>
                  <a:lnTo>
                    <a:pt x="184" y="24"/>
                  </a:lnTo>
                  <a:lnTo>
                    <a:pt x="216" y="24"/>
                  </a:lnTo>
                  <a:lnTo>
                    <a:pt x="24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2" name="Freeform 88"/>
            <p:cNvSpPr>
              <a:spLocks/>
            </p:cNvSpPr>
            <p:nvPr/>
          </p:nvSpPr>
          <p:spPr bwMode="auto">
            <a:xfrm>
              <a:off x="5819909" y="1577996"/>
              <a:ext cx="130909" cy="139721"/>
            </a:xfrm>
            <a:custGeom>
              <a:avLst/>
              <a:gdLst>
                <a:gd name="T0" fmla="*/ 0 w 104"/>
                <a:gd name="T1" fmla="*/ 0 h 111"/>
                <a:gd name="T2" fmla="*/ 0 w 104"/>
                <a:gd name="T3" fmla="*/ 0 h 111"/>
                <a:gd name="T4" fmla="*/ 2147483647 w 104"/>
                <a:gd name="T5" fmla="*/ 0 h 111"/>
                <a:gd name="T6" fmla="*/ 2147483647 w 104"/>
                <a:gd name="T7" fmla="*/ 0 h 111"/>
                <a:gd name="T8" fmla="*/ 2147483647 w 104"/>
                <a:gd name="T9" fmla="*/ 2147483647 h 111"/>
                <a:gd name="T10" fmla="*/ 2147483647 w 104"/>
                <a:gd name="T11" fmla="*/ 2147483647 h 111"/>
                <a:gd name="T12" fmla="*/ 2147483647 w 104"/>
                <a:gd name="T13" fmla="*/ 2147483647 h 111"/>
                <a:gd name="T14" fmla="*/ 2147483647 w 104"/>
                <a:gd name="T15" fmla="*/ 2147483647 h 111"/>
                <a:gd name="T16" fmla="*/ 2147483647 w 104"/>
                <a:gd name="T17" fmla="*/ 2147483647 h 111"/>
                <a:gd name="T18" fmla="*/ 2147483647 w 104"/>
                <a:gd name="T19" fmla="*/ 2147483647 h 111"/>
                <a:gd name="T20" fmla="*/ 2147483647 w 104"/>
                <a:gd name="T21" fmla="*/ 2147483647 h 111"/>
                <a:gd name="T22" fmla="*/ 2147483647 w 104"/>
                <a:gd name="T23" fmla="*/ 2147483647 h 111"/>
                <a:gd name="T24" fmla="*/ 2147483647 w 104"/>
                <a:gd name="T25" fmla="*/ 2147483647 h 111"/>
                <a:gd name="T26" fmla="*/ 2147483647 w 104"/>
                <a:gd name="T27" fmla="*/ 2147483647 h 111"/>
                <a:gd name="T28" fmla="*/ 2147483647 w 104"/>
                <a:gd name="T29" fmla="*/ 2147483647 h 111"/>
                <a:gd name="T30" fmla="*/ 2147483647 w 104"/>
                <a:gd name="T31" fmla="*/ 2147483647 h 111"/>
                <a:gd name="T32" fmla="*/ 2147483647 w 104"/>
                <a:gd name="T33" fmla="*/ 2147483647 h 111"/>
                <a:gd name="T34" fmla="*/ 2147483647 w 104"/>
                <a:gd name="T35" fmla="*/ 2147483647 h 111"/>
                <a:gd name="T36" fmla="*/ 2147483647 w 104"/>
                <a:gd name="T37" fmla="*/ 2147483647 h 111"/>
                <a:gd name="T38" fmla="*/ 2147483647 w 104"/>
                <a:gd name="T39" fmla="*/ 2147483647 h 111"/>
                <a:gd name="T40" fmla="*/ 2147483647 w 104"/>
                <a:gd name="T41" fmla="*/ 2147483647 h 111"/>
                <a:gd name="T42" fmla="*/ 0 w 104"/>
                <a:gd name="T43" fmla="*/ 2147483647 h 111"/>
                <a:gd name="T44" fmla="*/ 0 w 104"/>
                <a:gd name="T45" fmla="*/ 0 h 111"/>
                <a:gd name="T46" fmla="*/ 0 w 104"/>
                <a:gd name="T47" fmla="*/ 0 h 11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04"/>
                <a:gd name="T73" fmla="*/ 0 h 111"/>
                <a:gd name="T74" fmla="*/ 104 w 104"/>
                <a:gd name="T75" fmla="*/ 111 h 11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04" h="111">
                  <a:moveTo>
                    <a:pt x="0" y="0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48" y="32"/>
                  </a:lnTo>
                  <a:lnTo>
                    <a:pt x="72" y="48"/>
                  </a:lnTo>
                  <a:lnTo>
                    <a:pt x="80" y="64"/>
                  </a:lnTo>
                  <a:lnTo>
                    <a:pt x="96" y="72"/>
                  </a:lnTo>
                  <a:lnTo>
                    <a:pt x="96" y="80"/>
                  </a:lnTo>
                  <a:lnTo>
                    <a:pt x="104" y="96"/>
                  </a:lnTo>
                  <a:lnTo>
                    <a:pt x="104" y="104"/>
                  </a:lnTo>
                  <a:lnTo>
                    <a:pt x="104" y="111"/>
                  </a:lnTo>
                  <a:lnTo>
                    <a:pt x="96" y="111"/>
                  </a:lnTo>
                  <a:lnTo>
                    <a:pt x="88" y="104"/>
                  </a:lnTo>
                  <a:lnTo>
                    <a:pt x="72" y="80"/>
                  </a:lnTo>
                  <a:lnTo>
                    <a:pt x="48" y="56"/>
                  </a:lnTo>
                  <a:lnTo>
                    <a:pt x="24" y="32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5" name="组合 118"/>
          <p:cNvGrpSpPr>
            <a:grpSpLocks noChangeAspect="1"/>
          </p:cNvGrpSpPr>
          <p:nvPr/>
        </p:nvGrpSpPr>
        <p:grpSpPr bwMode="auto">
          <a:xfrm>
            <a:off x="7515225" y="3800475"/>
            <a:ext cx="361950" cy="358775"/>
            <a:chOff x="5238750" y="1527174"/>
            <a:chExt cx="457200" cy="454025"/>
          </a:xfrm>
        </p:grpSpPr>
        <p:sp>
          <p:nvSpPr>
            <p:cNvPr id="69687" name="Freeform 95"/>
            <p:cNvSpPr>
              <a:spLocks/>
            </p:cNvSpPr>
            <p:nvPr/>
          </p:nvSpPr>
          <p:spPr bwMode="auto">
            <a:xfrm>
              <a:off x="5238750" y="1703387"/>
              <a:ext cx="114300" cy="188913"/>
            </a:xfrm>
            <a:custGeom>
              <a:avLst/>
              <a:gdLst>
                <a:gd name="T0" fmla="*/ 2147483647 w 72"/>
                <a:gd name="T1" fmla="*/ 2147483647 h 119"/>
                <a:gd name="T2" fmla="*/ 2147483647 w 72"/>
                <a:gd name="T3" fmla="*/ 0 h 119"/>
                <a:gd name="T4" fmla="*/ 2147483647 w 72"/>
                <a:gd name="T5" fmla="*/ 0 h 119"/>
                <a:gd name="T6" fmla="*/ 2147483647 w 72"/>
                <a:gd name="T7" fmla="*/ 2147483647 h 119"/>
                <a:gd name="T8" fmla="*/ 2147483647 w 72"/>
                <a:gd name="T9" fmla="*/ 2147483647 h 119"/>
                <a:gd name="T10" fmla="*/ 2147483647 w 72"/>
                <a:gd name="T11" fmla="*/ 2147483647 h 119"/>
                <a:gd name="T12" fmla="*/ 2147483647 w 72"/>
                <a:gd name="T13" fmla="*/ 2147483647 h 119"/>
                <a:gd name="T14" fmla="*/ 2147483647 w 72"/>
                <a:gd name="T15" fmla="*/ 2147483647 h 119"/>
                <a:gd name="T16" fmla="*/ 2147483647 w 72"/>
                <a:gd name="T17" fmla="*/ 2147483647 h 119"/>
                <a:gd name="T18" fmla="*/ 2147483647 w 72"/>
                <a:gd name="T19" fmla="*/ 2147483647 h 119"/>
                <a:gd name="T20" fmla="*/ 2147483647 w 72"/>
                <a:gd name="T21" fmla="*/ 2147483647 h 119"/>
                <a:gd name="T22" fmla="*/ 2147483647 w 72"/>
                <a:gd name="T23" fmla="*/ 2147483647 h 119"/>
                <a:gd name="T24" fmla="*/ 2147483647 w 72"/>
                <a:gd name="T25" fmla="*/ 2147483647 h 119"/>
                <a:gd name="T26" fmla="*/ 2147483647 w 72"/>
                <a:gd name="T27" fmla="*/ 2147483647 h 119"/>
                <a:gd name="T28" fmla="*/ 2147483647 w 72"/>
                <a:gd name="T29" fmla="*/ 2147483647 h 119"/>
                <a:gd name="T30" fmla="*/ 2147483647 w 72"/>
                <a:gd name="T31" fmla="*/ 2147483647 h 119"/>
                <a:gd name="T32" fmla="*/ 2147483647 w 72"/>
                <a:gd name="T33" fmla="*/ 2147483647 h 119"/>
                <a:gd name="T34" fmla="*/ 2147483647 w 72"/>
                <a:gd name="T35" fmla="*/ 2147483647 h 119"/>
                <a:gd name="T36" fmla="*/ 2147483647 w 72"/>
                <a:gd name="T37" fmla="*/ 2147483647 h 119"/>
                <a:gd name="T38" fmla="*/ 2147483647 w 72"/>
                <a:gd name="T39" fmla="*/ 2147483647 h 119"/>
                <a:gd name="T40" fmla="*/ 2147483647 w 72"/>
                <a:gd name="T41" fmla="*/ 2147483647 h 119"/>
                <a:gd name="T42" fmla="*/ 2147483647 w 72"/>
                <a:gd name="T43" fmla="*/ 2147483647 h 119"/>
                <a:gd name="T44" fmla="*/ 2147483647 w 72"/>
                <a:gd name="T45" fmla="*/ 2147483647 h 119"/>
                <a:gd name="T46" fmla="*/ 2147483647 w 72"/>
                <a:gd name="T47" fmla="*/ 2147483647 h 119"/>
                <a:gd name="T48" fmla="*/ 2147483647 w 72"/>
                <a:gd name="T49" fmla="*/ 2147483647 h 119"/>
                <a:gd name="T50" fmla="*/ 2147483647 w 72"/>
                <a:gd name="T51" fmla="*/ 2147483647 h 119"/>
                <a:gd name="T52" fmla="*/ 2147483647 w 72"/>
                <a:gd name="T53" fmla="*/ 2147483647 h 119"/>
                <a:gd name="T54" fmla="*/ 2147483647 w 72"/>
                <a:gd name="T55" fmla="*/ 2147483647 h 119"/>
                <a:gd name="T56" fmla="*/ 2147483647 w 72"/>
                <a:gd name="T57" fmla="*/ 2147483647 h 119"/>
                <a:gd name="T58" fmla="*/ 2147483647 w 72"/>
                <a:gd name="T59" fmla="*/ 2147483647 h 119"/>
                <a:gd name="T60" fmla="*/ 2147483647 w 72"/>
                <a:gd name="T61" fmla="*/ 2147483647 h 119"/>
                <a:gd name="T62" fmla="*/ 2147483647 w 72"/>
                <a:gd name="T63" fmla="*/ 2147483647 h 119"/>
                <a:gd name="T64" fmla="*/ 2147483647 w 72"/>
                <a:gd name="T65" fmla="*/ 2147483647 h 119"/>
                <a:gd name="T66" fmla="*/ 2147483647 w 72"/>
                <a:gd name="T67" fmla="*/ 2147483647 h 119"/>
                <a:gd name="T68" fmla="*/ 2147483647 w 72"/>
                <a:gd name="T69" fmla="*/ 2147483647 h 119"/>
                <a:gd name="T70" fmla="*/ 0 w 72"/>
                <a:gd name="T71" fmla="*/ 2147483647 h 119"/>
                <a:gd name="T72" fmla="*/ 2147483647 w 72"/>
                <a:gd name="T73" fmla="*/ 2147483647 h 119"/>
                <a:gd name="T74" fmla="*/ 2147483647 w 72"/>
                <a:gd name="T75" fmla="*/ 2147483647 h 119"/>
                <a:gd name="T76" fmla="*/ 2147483647 w 72"/>
                <a:gd name="T77" fmla="*/ 2147483647 h 119"/>
                <a:gd name="T78" fmla="*/ 2147483647 w 72"/>
                <a:gd name="T79" fmla="*/ 2147483647 h 119"/>
                <a:gd name="T80" fmla="*/ 2147483647 w 72"/>
                <a:gd name="T81" fmla="*/ 2147483647 h 119"/>
                <a:gd name="T82" fmla="*/ 2147483647 w 72"/>
                <a:gd name="T83" fmla="*/ 2147483647 h 119"/>
                <a:gd name="T84" fmla="*/ 2147483647 w 72"/>
                <a:gd name="T85" fmla="*/ 2147483647 h 11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72"/>
                <a:gd name="T130" fmla="*/ 0 h 119"/>
                <a:gd name="T131" fmla="*/ 72 w 72"/>
                <a:gd name="T132" fmla="*/ 119 h 119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72" h="119">
                  <a:moveTo>
                    <a:pt x="40" y="8"/>
                  </a:moveTo>
                  <a:lnTo>
                    <a:pt x="40" y="0"/>
                  </a:lnTo>
                  <a:lnTo>
                    <a:pt x="48" y="0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64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56" y="48"/>
                  </a:lnTo>
                  <a:lnTo>
                    <a:pt x="56" y="56"/>
                  </a:lnTo>
                  <a:lnTo>
                    <a:pt x="56" y="64"/>
                  </a:lnTo>
                  <a:lnTo>
                    <a:pt x="56" y="72"/>
                  </a:lnTo>
                  <a:lnTo>
                    <a:pt x="64" y="96"/>
                  </a:lnTo>
                  <a:lnTo>
                    <a:pt x="64" y="119"/>
                  </a:lnTo>
                  <a:lnTo>
                    <a:pt x="56" y="119"/>
                  </a:lnTo>
                  <a:lnTo>
                    <a:pt x="48" y="104"/>
                  </a:lnTo>
                  <a:lnTo>
                    <a:pt x="48" y="80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0"/>
                  </a:lnTo>
                  <a:lnTo>
                    <a:pt x="48" y="32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8"/>
                  </a:lnTo>
                  <a:lnTo>
                    <a:pt x="4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8" name="Freeform 96"/>
            <p:cNvSpPr>
              <a:spLocks/>
            </p:cNvSpPr>
            <p:nvPr/>
          </p:nvSpPr>
          <p:spPr bwMode="auto">
            <a:xfrm>
              <a:off x="5302250" y="1577974"/>
              <a:ext cx="63500" cy="74613"/>
            </a:xfrm>
            <a:custGeom>
              <a:avLst/>
              <a:gdLst>
                <a:gd name="T0" fmla="*/ 0 w 40"/>
                <a:gd name="T1" fmla="*/ 2147483647 h 47"/>
                <a:gd name="T2" fmla="*/ 0 w 40"/>
                <a:gd name="T3" fmla="*/ 0 h 47"/>
                <a:gd name="T4" fmla="*/ 2147483647 w 40"/>
                <a:gd name="T5" fmla="*/ 0 h 47"/>
                <a:gd name="T6" fmla="*/ 2147483647 w 40"/>
                <a:gd name="T7" fmla="*/ 2147483647 h 47"/>
                <a:gd name="T8" fmla="*/ 2147483647 w 40"/>
                <a:gd name="T9" fmla="*/ 2147483647 h 47"/>
                <a:gd name="T10" fmla="*/ 2147483647 w 40"/>
                <a:gd name="T11" fmla="*/ 2147483647 h 47"/>
                <a:gd name="T12" fmla="*/ 2147483647 w 40"/>
                <a:gd name="T13" fmla="*/ 2147483647 h 47"/>
                <a:gd name="T14" fmla="*/ 2147483647 w 40"/>
                <a:gd name="T15" fmla="*/ 2147483647 h 47"/>
                <a:gd name="T16" fmla="*/ 2147483647 w 40"/>
                <a:gd name="T17" fmla="*/ 2147483647 h 47"/>
                <a:gd name="T18" fmla="*/ 2147483647 w 40"/>
                <a:gd name="T19" fmla="*/ 2147483647 h 47"/>
                <a:gd name="T20" fmla="*/ 2147483647 w 40"/>
                <a:gd name="T21" fmla="*/ 2147483647 h 47"/>
                <a:gd name="T22" fmla="*/ 2147483647 w 40"/>
                <a:gd name="T23" fmla="*/ 2147483647 h 47"/>
                <a:gd name="T24" fmla="*/ 2147483647 w 40"/>
                <a:gd name="T25" fmla="*/ 2147483647 h 47"/>
                <a:gd name="T26" fmla="*/ 2147483647 w 40"/>
                <a:gd name="T27" fmla="*/ 2147483647 h 47"/>
                <a:gd name="T28" fmla="*/ 2147483647 w 40"/>
                <a:gd name="T29" fmla="*/ 2147483647 h 47"/>
                <a:gd name="T30" fmla="*/ 2147483647 w 40"/>
                <a:gd name="T31" fmla="*/ 2147483647 h 47"/>
                <a:gd name="T32" fmla="*/ 0 w 40"/>
                <a:gd name="T33" fmla="*/ 2147483647 h 47"/>
                <a:gd name="T34" fmla="*/ 0 w 40"/>
                <a:gd name="T35" fmla="*/ 2147483647 h 47"/>
                <a:gd name="T36" fmla="*/ 0 w 40"/>
                <a:gd name="T37" fmla="*/ 2147483647 h 47"/>
                <a:gd name="T38" fmla="*/ 0 w 40"/>
                <a:gd name="T39" fmla="*/ 2147483647 h 47"/>
                <a:gd name="T40" fmla="*/ 0 w 40"/>
                <a:gd name="T41" fmla="*/ 2147483647 h 47"/>
                <a:gd name="T42" fmla="*/ 0 w 40"/>
                <a:gd name="T43" fmla="*/ 2147483647 h 47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40"/>
                <a:gd name="T67" fmla="*/ 0 h 47"/>
                <a:gd name="T68" fmla="*/ 40 w 40"/>
                <a:gd name="T69" fmla="*/ 47 h 47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40" h="47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8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7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9" name="Freeform 97"/>
            <p:cNvSpPr>
              <a:spLocks/>
            </p:cNvSpPr>
            <p:nvPr/>
          </p:nvSpPr>
          <p:spPr bwMode="auto">
            <a:xfrm>
              <a:off x="5238750" y="1879599"/>
              <a:ext cx="457200" cy="101600"/>
            </a:xfrm>
            <a:custGeom>
              <a:avLst/>
              <a:gdLst>
                <a:gd name="T0" fmla="*/ 2147483647 w 288"/>
                <a:gd name="T1" fmla="*/ 2147483647 h 64"/>
                <a:gd name="T2" fmla="*/ 2147483647 w 288"/>
                <a:gd name="T3" fmla="*/ 2147483647 h 64"/>
                <a:gd name="T4" fmla="*/ 2147483647 w 288"/>
                <a:gd name="T5" fmla="*/ 2147483647 h 64"/>
                <a:gd name="T6" fmla="*/ 2147483647 w 288"/>
                <a:gd name="T7" fmla="*/ 2147483647 h 64"/>
                <a:gd name="T8" fmla="*/ 2147483647 w 288"/>
                <a:gd name="T9" fmla="*/ 2147483647 h 64"/>
                <a:gd name="T10" fmla="*/ 2147483647 w 288"/>
                <a:gd name="T11" fmla="*/ 2147483647 h 64"/>
                <a:gd name="T12" fmla="*/ 2147483647 w 288"/>
                <a:gd name="T13" fmla="*/ 2147483647 h 64"/>
                <a:gd name="T14" fmla="*/ 2147483647 w 288"/>
                <a:gd name="T15" fmla="*/ 2147483647 h 64"/>
                <a:gd name="T16" fmla="*/ 2147483647 w 288"/>
                <a:gd name="T17" fmla="*/ 2147483647 h 64"/>
                <a:gd name="T18" fmla="*/ 2147483647 w 288"/>
                <a:gd name="T19" fmla="*/ 2147483647 h 64"/>
                <a:gd name="T20" fmla="*/ 2147483647 w 288"/>
                <a:gd name="T21" fmla="*/ 2147483647 h 64"/>
                <a:gd name="T22" fmla="*/ 2147483647 w 288"/>
                <a:gd name="T23" fmla="*/ 2147483647 h 64"/>
                <a:gd name="T24" fmla="*/ 2147483647 w 288"/>
                <a:gd name="T25" fmla="*/ 2147483647 h 64"/>
                <a:gd name="T26" fmla="*/ 2147483647 w 288"/>
                <a:gd name="T27" fmla="*/ 2147483647 h 64"/>
                <a:gd name="T28" fmla="*/ 2147483647 w 288"/>
                <a:gd name="T29" fmla="*/ 2147483647 h 64"/>
                <a:gd name="T30" fmla="*/ 2147483647 w 288"/>
                <a:gd name="T31" fmla="*/ 2147483647 h 64"/>
                <a:gd name="T32" fmla="*/ 2147483647 w 288"/>
                <a:gd name="T33" fmla="*/ 2147483647 h 64"/>
                <a:gd name="T34" fmla="*/ 2147483647 w 288"/>
                <a:gd name="T35" fmla="*/ 2147483647 h 64"/>
                <a:gd name="T36" fmla="*/ 2147483647 w 288"/>
                <a:gd name="T37" fmla="*/ 2147483647 h 64"/>
                <a:gd name="T38" fmla="*/ 2147483647 w 288"/>
                <a:gd name="T39" fmla="*/ 2147483647 h 64"/>
                <a:gd name="T40" fmla="*/ 2147483647 w 288"/>
                <a:gd name="T41" fmla="*/ 2147483647 h 64"/>
                <a:gd name="T42" fmla="*/ 2147483647 w 288"/>
                <a:gd name="T43" fmla="*/ 2147483647 h 64"/>
                <a:gd name="T44" fmla="*/ 2147483647 w 288"/>
                <a:gd name="T45" fmla="*/ 2147483647 h 64"/>
                <a:gd name="T46" fmla="*/ 2147483647 w 288"/>
                <a:gd name="T47" fmla="*/ 2147483647 h 64"/>
                <a:gd name="T48" fmla="*/ 2147483647 w 288"/>
                <a:gd name="T49" fmla="*/ 2147483647 h 64"/>
                <a:gd name="T50" fmla="*/ 2147483647 w 288"/>
                <a:gd name="T51" fmla="*/ 2147483647 h 64"/>
                <a:gd name="T52" fmla="*/ 2147483647 w 288"/>
                <a:gd name="T53" fmla="*/ 2147483647 h 64"/>
                <a:gd name="T54" fmla="*/ 2147483647 w 288"/>
                <a:gd name="T55" fmla="*/ 2147483647 h 64"/>
                <a:gd name="T56" fmla="*/ 2147483647 w 288"/>
                <a:gd name="T57" fmla="*/ 2147483647 h 64"/>
                <a:gd name="T58" fmla="*/ 2147483647 w 288"/>
                <a:gd name="T59" fmla="*/ 2147483647 h 64"/>
                <a:gd name="T60" fmla="*/ 2147483647 w 288"/>
                <a:gd name="T61" fmla="*/ 2147483647 h 64"/>
                <a:gd name="T62" fmla="*/ 0 w 288"/>
                <a:gd name="T63" fmla="*/ 2147483647 h 64"/>
                <a:gd name="T64" fmla="*/ 2147483647 w 288"/>
                <a:gd name="T65" fmla="*/ 2147483647 h 64"/>
                <a:gd name="T66" fmla="*/ 2147483647 w 288"/>
                <a:gd name="T67" fmla="*/ 2147483647 h 64"/>
                <a:gd name="T68" fmla="*/ 2147483647 w 288"/>
                <a:gd name="T69" fmla="*/ 2147483647 h 64"/>
                <a:gd name="T70" fmla="*/ 2147483647 w 288"/>
                <a:gd name="T71" fmla="*/ 2147483647 h 64"/>
                <a:gd name="T72" fmla="*/ 2147483647 w 288"/>
                <a:gd name="T73" fmla="*/ 2147483647 h 64"/>
                <a:gd name="T74" fmla="*/ 2147483647 w 288"/>
                <a:gd name="T75" fmla="*/ 0 h 64"/>
                <a:gd name="T76" fmla="*/ 2147483647 w 288"/>
                <a:gd name="T77" fmla="*/ 0 h 64"/>
                <a:gd name="T78" fmla="*/ 2147483647 w 288"/>
                <a:gd name="T79" fmla="*/ 2147483647 h 64"/>
                <a:gd name="T80" fmla="*/ 2147483647 w 288"/>
                <a:gd name="T81" fmla="*/ 2147483647 h 64"/>
                <a:gd name="T82" fmla="*/ 2147483647 w 288"/>
                <a:gd name="T83" fmla="*/ 2147483647 h 64"/>
                <a:gd name="T84" fmla="*/ 2147483647 w 288"/>
                <a:gd name="T85" fmla="*/ 2147483647 h 64"/>
                <a:gd name="T86" fmla="*/ 2147483647 w 288"/>
                <a:gd name="T87" fmla="*/ 2147483647 h 64"/>
                <a:gd name="T88" fmla="*/ 2147483647 w 288"/>
                <a:gd name="T89" fmla="*/ 2147483647 h 64"/>
                <a:gd name="T90" fmla="*/ 2147483647 w 288"/>
                <a:gd name="T91" fmla="*/ 2147483647 h 64"/>
                <a:gd name="T92" fmla="*/ 2147483647 w 288"/>
                <a:gd name="T93" fmla="*/ 2147483647 h 64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288"/>
                <a:gd name="T142" fmla="*/ 0 h 64"/>
                <a:gd name="T143" fmla="*/ 288 w 288"/>
                <a:gd name="T144" fmla="*/ 64 h 64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288" h="64">
                  <a:moveTo>
                    <a:pt x="184" y="32"/>
                  </a:moveTo>
                  <a:lnTo>
                    <a:pt x="208" y="32"/>
                  </a:lnTo>
                  <a:lnTo>
                    <a:pt x="232" y="32"/>
                  </a:lnTo>
                  <a:lnTo>
                    <a:pt x="256" y="32"/>
                  </a:lnTo>
                  <a:lnTo>
                    <a:pt x="272" y="32"/>
                  </a:lnTo>
                  <a:lnTo>
                    <a:pt x="280" y="32"/>
                  </a:lnTo>
                  <a:lnTo>
                    <a:pt x="288" y="32"/>
                  </a:lnTo>
                  <a:lnTo>
                    <a:pt x="288" y="40"/>
                  </a:lnTo>
                  <a:lnTo>
                    <a:pt x="280" y="40"/>
                  </a:lnTo>
                  <a:lnTo>
                    <a:pt x="272" y="48"/>
                  </a:lnTo>
                  <a:lnTo>
                    <a:pt x="248" y="56"/>
                  </a:lnTo>
                  <a:lnTo>
                    <a:pt x="232" y="64"/>
                  </a:lnTo>
                  <a:lnTo>
                    <a:pt x="224" y="64"/>
                  </a:lnTo>
                  <a:lnTo>
                    <a:pt x="208" y="64"/>
                  </a:lnTo>
                  <a:lnTo>
                    <a:pt x="200" y="64"/>
                  </a:lnTo>
                  <a:lnTo>
                    <a:pt x="184" y="56"/>
                  </a:lnTo>
                  <a:lnTo>
                    <a:pt x="160" y="48"/>
                  </a:lnTo>
                  <a:lnTo>
                    <a:pt x="136" y="40"/>
                  </a:lnTo>
                  <a:lnTo>
                    <a:pt x="104" y="32"/>
                  </a:lnTo>
                  <a:lnTo>
                    <a:pt x="80" y="24"/>
                  </a:lnTo>
                  <a:lnTo>
                    <a:pt x="64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8"/>
                  </a:lnTo>
                  <a:lnTo>
                    <a:pt x="24" y="8"/>
                  </a:lnTo>
                  <a:lnTo>
                    <a:pt x="40" y="8"/>
                  </a:lnTo>
                  <a:lnTo>
                    <a:pt x="48" y="0"/>
                  </a:lnTo>
                  <a:lnTo>
                    <a:pt x="64" y="0"/>
                  </a:lnTo>
                  <a:lnTo>
                    <a:pt x="72" y="8"/>
                  </a:lnTo>
                  <a:lnTo>
                    <a:pt x="88" y="8"/>
                  </a:lnTo>
                  <a:lnTo>
                    <a:pt x="96" y="8"/>
                  </a:lnTo>
                  <a:lnTo>
                    <a:pt x="112" y="16"/>
                  </a:lnTo>
                  <a:lnTo>
                    <a:pt x="128" y="16"/>
                  </a:lnTo>
                  <a:lnTo>
                    <a:pt x="160" y="24"/>
                  </a:lnTo>
                  <a:lnTo>
                    <a:pt x="184" y="3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0" name="Freeform 98"/>
            <p:cNvSpPr>
              <a:spLocks/>
            </p:cNvSpPr>
            <p:nvPr/>
          </p:nvSpPr>
          <p:spPr bwMode="auto">
            <a:xfrm>
              <a:off x="5518150" y="1792287"/>
              <a:ext cx="76200" cy="87313"/>
            </a:xfrm>
            <a:custGeom>
              <a:avLst/>
              <a:gdLst>
                <a:gd name="T0" fmla="*/ 0 w 48"/>
                <a:gd name="T1" fmla="*/ 2147483647 h 55"/>
                <a:gd name="T2" fmla="*/ 2147483647 w 48"/>
                <a:gd name="T3" fmla="*/ 0 h 55"/>
                <a:gd name="T4" fmla="*/ 2147483647 w 48"/>
                <a:gd name="T5" fmla="*/ 0 h 55"/>
                <a:gd name="T6" fmla="*/ 2147483647 w 48"/>
                <a:gd name="T7" fmla="*/ 0 h 55"/>
                <a:gd name="T8" fmla="*/ 2147483647 w 48"/>
                <a:gd name="T9" fmla="*/ 2147483647 h 55"/>
                <a:gd name="T10" fmla="*/ 2147483647 w 48"/>
                <a:gd name="T11" fmla="*/ 2147483647 h 55"/>
                <a:gd name="T12" fmla="*/ 2147483647 w 48"/>
                <a:gd name="T13" fmla="*/ 2147483647 h 55"/>
                <a:gd name="T14" fmla="*/ 2147483647 w 48"/>
                <a:gd name="T15" fmla="*/ 2147483647 h 55"/>
                <a:gd name="T16" fmla="*/ 2147483647 w 48"/>
                <a:gd name="T17" fmla="*/ 2147483647 h 55"/>
                <a:gd name="T18" fmla="*/ 2147483647 w 48"/>
                <a:gd name="T19" fmla="*/ 2147483647 h 55"/>
                <a:gd name="T20" fmla="*/ 2147483647 w 48"/>
                <a:gd name="T21" fmla="*/ 2147483647 h 55"/>
                <a:gd name="T22" fmla="*/ 2147483647 w 48"/>
                <a:gd name="T23" fmla="*/ 2147483647 h 55"/>
                <a:gd name="T24" fmla="*/ 2147483647 w 48"/>
                <a:gd name="T25" fmla="*/ 2147483647 h 55"/>
                <a:gd name="T26" fmla="*/ 2147483647 w 48"/>
                <a:gd name="T27" fmla="*/ 2147483647 h 55"/>
                <a:gd name="T28" fmla="*/ 2147483647 w 48"/>
                <a:gd name="T29" fmla="*/ 2147483647 h 55"/>
                <a:gd name="T30" fmla="*/ 2147483647 w 48"/>
                <a:gd name="T31" fmla="*/ 2147483647 h 55"/>
                <a:gd name="T32" fmla="*/ 2147483647 w 48"/>
                <a:gd name="T33" fmla="*/ 2147483647 h 55"/>
                <a:gd name="T34" fmla="*/ 2147483647 w 48"/>
                <a:gd name="T35" fmla="*/ 2147483647 h 55"/>
                <a:gd name="T36" fmla="*/ 0 w 48"/>
                <a:gd name="T37" fmla="*/ 2147483647 h 55"/>
                <a:gd name="T38" fmla="*/ 0 w 48"/>
                <a:gd name="T39" fmla="*/ 2147483647 h 55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8"/>
                <a:gd name="T61" fmla="*/ 0 h 55"/>
                <a:gd name="T62" fmla="*/ 48 w 48"/>
                <a:gd name="T63" fmla="*/ 55 h 55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8" h="55">
                  <a:moveTo>
                    <a:pt x="0" y="8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8" y="32"/>
                  </a:lnTo>
                  <a:lnTo>
                    <a:pt x="48" y="40"/>
                  </a:lnTo>
                  <a:lnTo>
                    <a:pt x="48" y="48"/>
                  </a:lnTo>
                  <a:lnTo>
                    <a:pt x="48" y="55"/>
                  </a:lnTo>
                  <a:lnTo>
                    <a:pt x="40" y="55"/>
                  </a:lnTo>
                  <a:lnTo>
                    <a:pt x="40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16" y="16"/>
                  </a:lnTo>
                  <a:lnTo>
                    <a:pt x="8" y="8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1" name="Freeform 99"/>
            <p:cNvSpPr>
              <a:spLocks/>
            </p:cNvSpPr>
            <p:nvPr/>
          </p:nvSpPr>
          <p:spPr bwMode="auto">
            <a:xfrm>
              <a:off x="5429250" y="1577974"/>
              <a:ext cx="50800" cy="63500"/>
            </a:xfrm>
            <a:custGeom>
              <a:avLst/>
              <a:gdLst>
                <a:gd name="T0" fmla="*/ 2147483647 w 32"/>
                <a:gd name="T1" fmla="*/ 2147483647 h 40"/>
                <a:gd name="T2" fmla="*/ 2147483647 w 32"/>
                <a:gd name="T3" fmla="*/ 2147483647 h 40"/>
                <a:gd name="T4" fmla="*/ 2147483647 w 32"/>
                <a:gd name="T5" fmla="*/ 2147483647 h 40"/>
                <a:gd name="T6" fmla="*/ 2147483647 w 32"/>
                <a:gd name="T7" fmla="*/ 2147483647 h 40"/>
                <a:gd name="T8" fmla="*/ 2147483647 w 32"/>
                <a:gd name="T9" fmla="*/ 2147483647 h 40"/>
                <a:gd name="T10" fmla="*/ 2147483647 w 32"/>
                <a:gd name="T11" fmla="*/ 2147483647 h 40"/>
                <a:gd name="T12" fmla="*/ 2147483647 w 32"/>
                <a:gd name="T13" fmla="*/ 2147483647 h 40"/>
                <a:gd name="T14" fmla="*/ 0 w 32"/>
                <a:gd name="T15" fmla="*/ 2147483647 h 40"/>
                <a:gd name="T16" fmla="*/ 0 w 32"/>
                <a:gd name="T17" fmla="*/ 0 h 40"/>
                <a:gd name="T18" fmla="*/ 0 w 32"/>
                <a:gd name="T19" fmla="*/ 0 h 40"/>
                <a:gd name="T20" fmla="*/ 0 w 32"/>
                <a:gd name="T21" fmla="*/ 0 h 40"/>
                <a:gd name="T22" fmla="*/ 2147483647 w 32"/>
                <a:gd name="T23" fmla="*/ 0 h 40"/>
                <a:gd name="T24" fmla="*/ 2147483647 w 32"/>
                <a:gd name="T25" fmla="*/ 0 h 40"/>
                <a:gd name="T26" fmla="*/ 2147483647 w 32"/>
                <a:gd name="T27" fmla="*/ 2147483647 h 40"/>
                <a:gd name="T28" fmla="*/ 2147483647 w 32"/>
                <a:gd name="T29" fmla="*/ 2147483647 h 40"/>
                <a:gd name="T30" fmla="*/ 2147483647 w 32"/>
                <a:gd name="T31" fmla="*/ 2147483647 h 40"/>
                <a:gd name="T32" fmla="*/ 2147483647 w 32"/>
                <a:gd name="T33" fmla="*/ 2147483647 h 40"/>
                <a:gd name="T34" fmla="*/ 2147483647 w 32"/>
                <a:gd name="T35" fmla="*/ 2147483647 h 40"/>
                <a:gd name="T36" fmla="*/ 2147483647 w 32"/>
                <a:gd name="T37" fmla="*/ 2147483647 h 40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32"/>
                <a:gd name="T58" fmla="*/ 0 h 40"/>
                <a:gd name="T59" fmla="*/ 32 w 32"/>
                <a:gd name="T60" fmla="*/ 40 h 40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32" h="40">
                  <a:moveTo>
                    <a:pt x="32" y="40"/>
                  </a:move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2" name="Freeform 100"/>
            <p:cNvSpPr>
              <a:spLocks/>
            </p:cNvSpPr>
            <p:nvPr/>
          </p:nvSpPr>
          <p:spPr bwMode="auto">
            <a:xfrm>
              <a:off x="5518150" y="1527174"/>
              <a:ext cx="76200" cy="114300"/>
            </a:xfrm>
            <a:custGeom>
              <a:avLst/>
              <a:gdLst>
                <a:gd name="T0" fmla="*/ 2147483647 w 48"/>
                <a:gd name="T1" fmla="*/ 2147483647 h 72"/>
                <a:gd name="T2" fmla="*/ 2147483647 w 48"/>
                <a:gd name="T3" fmla="*/ 2147483647 h 72"/>
                <a:gd name="T4" fmla="*/ 2147483647 w 48"/>
                <a:gd name="T5" fmla="*/ 2147483647 h 72"/>
                <a:gd name="T6" fmla="*/ 2147483647 w 48"/>
                <a:gd name="T7" fmla="*/ 2147483647 h 72"/>
                <a:gd name="T8" fmla="*/ 2147483647 w 48"/>
                <a:gd name="T9" fmla="*/ 2147483647 h 72"/>
                <a:gd name="T10" fmla="*/ 2147483647 w 48"/>
                <a:gd name="T11" fmla="*/ 2147483647 h 72"/>
                <a:gd name="T12" fmla="*/ 2147483647 w 48"/>
                <a:gd name="T13" fmla="*/ 2147483647 h 72"/>
                <a:gd name="T14" fmla="*/ 0 w 48"/>
                <a:gd name="T15" fmla="*/ 2147483647 h 72"/>
                <a:gd name="T16" fmla="*/ 0 w 48"/>
                <a:gd name="T17" fmla="*/ 2147483647 h 72"/>
                <a:gd name="T18" fmla="*/ 0 w 48"/>
                <a:gd name="T19" fmla="*/ 2147483647 h 72"/>
                <a:gd name="T20" fmla="*/ 0 w 48"/>
                <a:gd name="T21" fmla="*/ 2147483647 h 72"/>
                <a:gd name="T22" fmla="*/ 0 w 48"/>
                <a:gd name="T23" fmla="*/ 2147483647 h 72"/>
                <a:gd name="T24" fmla="*/ 2147483647 w 48"/>
                <a:gd name="T25" fmla="*/ 2147483647 h 72"/>
                <a:gd name="T26" fmla="*/ 2147483647 w 48"/>
                <a:gd name="T27" fmla="*/ 2147483647 h 72"/>
                <a:gd name="T28" fmla="*/ 2147483647 w 48"/>
                <a:gd name="T29" fmla="*/ 2147483647 h 72"/>
                <a:gd name="T30" fmla="*/ 2147483647 w 48"/>
                <a:gd name="T31" fmla="*/ 2147483647 h 72"/>
                <a:gd name="T32" fmla="*/ 2147483647 w 48"/>
                <a:gd name="T33" fmla="*/ 2147483647 h 72"/>
                <a:gd name="T34" fmla="*/ 2147483647 w 48"/>
                <a:gd name="T35" fmla="*/ 2147483647 h 72"/>
                <a:gd name="T36" fmla="*/ 2147483647 w 48"/>
                <a:gd name="T37" fmla="*/ 2147483647 h 72"/>
                <a:gd name="T38" fmla="*/ 2147483647 w 48"/>
                <a:gd name="T39" fmla="*/ 0 h 72"/>
                <a:gd name="T40" fmla="*/ 2147483647 w 48"/>
                <a:gd name="T41" fmla="*/ 2147483647 h 72"/>
                <a:gd name="T42" fmla="*/ 2147483647 w 48"/>
                <a:gd name="T43" fmla="*/ 2147483647 h 72"/>
                <a:gd name="T44" fmla="*/ 2147483647 w 48"/>
                <a:gd name="T45" fmla="*/ 2147483647 h 72"/>
                <a:gd name="T46" fmla="*/ 2147483647 w 48"/>
                <a:gd name="T47" fmla="*/ 2147483647 h 72"/>
                <a:gd name="T48" fmla="*/ 2147483647 w 48"/>
                <a:gd name="T49" fmla="*/ 2147483647 h 72"/>
                <a:gd name="T50" fmla="*/ 2147483647 w 48"/>
                <a:gd name="T51" fmla="*/ 2147483647 h 72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48"/>
                <a:gd name="T79" fmla="*/ 0 h 72"/>
                <a:gd name="T80" fmla="*/ 48 w 48"/>
                <a:gd name="T81" fmla="*/ 72 h 72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48" h="72">
                  <a:moveTo>
                    <a:pt x="48" y="24"/>
                  </a:moveTo>
                  <a:lnTo>
                    <a:pt x="48" y="24"/>
                  </a:lnTo>
                  <a:lnTo>
                    <a:pt x="40" y="32"/>
                  </a:lnTo>
                  <a:lnTo>
                    <a:pt x="32" y="48"/>
                  </a:lnTo>
                  <a:lnTo>
                    <a:pt x="16" y="64"/>
                  </a:lnTo>
                  <a:lnTo>
                    <a:pt x="8" y="64"/>
                  </a:lnTo>
                  <a:lnTo>
                    <a:pt x="8" y="72"/>
                  </a:lnTo>
                  <a:lnTo>
                    <a:pt x="0" y="72"/>
                  </a:lnTo>
                  <a:lnTo>
                    <a:pt x="0" y="64"/>
                  </a:lnTo>
                  <a:lnTo>
                    <a:pt x="8" y="56"/>
                  </a:lnTo>
                  <a:lnTo>
                    <a:pt x="16" y="40"/>
                  </a:lnTo>
                  <a:lnTo>
                    <a:pt x="24" y="24"/>
                  </a:lnTo>
                  <a:lnTo>
                    <a:pt x="24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8" y="16"/>
                  </a:lnTo>
                  <a:lnTo>
                    <a:pt x="48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3" name="Freeform 101"/>
            <p:cNvSpPr>
              <a:spLocks/>
            </p:cNvSpPr>
            <p:nvPr/>
          </p:nvSpPr>
          <p:spPr bwMode="auto">
            <a:xfrm>
              <a:off x="5416550" y="1641474"/>
              <a:ext cx="177800" cy="61913"/>
            </a:xfrm>
            <a:custGeom>
              <a:avLst/>
              <a:gdLst>
                <a:gd name="T0" fmla="*/ 2147483647 w 112"/>
                <a:gd name="T1" fmla="*/ 2147483647 h 39"/>
                <a:gd name="T2" fmla="*/ 2147483647 w 112"/>
                <a:gd name="T3" fmla="*/ 2147483647 h 39"/>
                <a:gd name="T4" fmla="*/ 0 w 112"/>
                <a:gd name="T5" fmla="*/ 2147483647 h 39"/>
                <a:gd name="T6" fmla="*/ 2147483647 w 112"/>
                <a:gd name="T7" fmla="*/ 2147483647 h 39"/>
                <a:gd name="T8" fmla="*/ 2147483647 w 112"/>
                <a:gd name="T9" fmla="*/ 2147483647 h 39"/>
                <a:gd name="T10" fmla="*/ 2147483647 w 112"/>
                <a:gd name="T11" fmla="*/ 2147483647 h 39"/>
                <a:gd name="T12" fmla="*/ 2147483647 w 112"/>
                <a:gd name="T13" fmla="*/ 2147483647 h 39"/>
                <a:gd name="T14" fmla="*/ 2147483647 w 112"/>
                <a:gd name="T15" fmla="*/ 2147483647 h 39"/>
                <a:gd name="T16" fmla="*/ 2147483647 w 112"/>
                <a:gd name="T17" fmla="*/ 2147483647 h 39"/>
                <a:gd name="T18" fmla="*/ 2147483647 w 112"/>
                <a:gd name="T19" fmla="*/ 0 h 39"/>
                <a:gd name="T20" fmla="*/ 2147483647 w 112"/>
                <a:gd name="T21" fmla="*/ 0 h 39"/>
                <a:gd name="T22" fmla="*/ 2147483647 w 112"/>
                <a:gd name="T23" fmla="*/ 0 h 39"/>
                <a:gd name="T24" fmla="*/ 2147483647 w 112"/>
                <a:gd name="T25" fmla="*/ 2147483647 h 39"/>
                <a:gd name="T26" fmla="*/ 2147483647 w 112"/>
                <a:gd name="T27" fmla="*/ 2147483647 h 39"/>
                <a:gd name="T28" fmla="*/ 2147483647 w 112"/>
                <a:gd name="T29" fmla="*/ 2147483647 h 39"/>
                <a:gd name="T30" fmla="*/ 2147483647 w 112"/>
                <a:gd name="T31" fmla="*/ 2147483647 h 39"/>
                <a:gd name="T32" fmla="*/ 2147483647 w 112"/>
                <a:gd name="T33" fmla="*/ 2147483647 h 39"/>
                <a:gd name="T34" fmla="*/ 2147483647 w 112"/>
                <a:gd name="T35" fmla="*/ 2147483647 h 39"/>
                <a:gd name="T36" fmla="*/ 2147483647 w 112"/>
                <a:gd name="T37" fmla="*/ 2147483647 h 39"/>
                <a:gd name="T38" fmla="*/ 2147483647 w 112"/>
                <a:gd name="T39" fmla="*/ 2147483647 h 39"/>
                <a:gd name="T40" fmla="*/ 2147483647 w 112"/>
                <a:gd name="T41" fmla="*/ 2147483647 h 39"/>
                <a:gd name="T42" fmla="*/ 2147483647 w 112"/>
                <a:gd name="T43" fmla="*/ 2147483647 h 39"/>
                <a:gd name="T44" fmla="*/ 2147483647 w 112"/>
                <a:gd name="T45" fmla="*/ 2147483647 h 39"/>
                <a:gd name="T46" fmla="*/ 2147483647 w 112"/>
                <a:gd name="T47" fmla="*/ 2147483647 h 39"/>
                <a:gd name="T48" fmla="*/ 2147483647 w 112"/>
                <a:gd name="T49" fmla="*/ 2147483647 h 39"/>
                <a:gd name="T50" fmla="*/ 2147483647 w 112"/>
                <a:gd name="T51" fmla="*/ 2147483647 h 39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12"/>
                <a:gd name="T79" fmla="*/ 0 h 39"/>
                <a:gd name="T80" fmla="*/ 112 w 112"/>
                <a:gd name="T81" fmla="*/ 39 h 39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12" h="39">
                  <a:moveTo>
                    <a:pt x="8" y="31"/>
                  </a:moveTo>
                  <a:lnTo>
                    <a:pt x="8" y="31"/>
                  </a:lnTo>
                  <a:lnTo>
                    <a:pt x="0" y="31"/>
                  </a:lnTo>
                  <a:lnTo>
                    <a:pt x="8" y="31"/>
                  </a:lnTo>
                  <a:lnTo>
                    <a:pt x="16" y="23"/>
                  </a:lnTo>
                  <a:lnTo>
                    <a:pt x="24" y="23"/>
                  </a:lnTo>
                  <a:lnTo>
                    <a:pt x="48" y="15"/>
                  </a:lnTo>
                  <a:lnTo>
                    <a:pt x="64" y="7"/>
                  </a:lnTo>
                  <a:lnTo>
                    <a:pt x="80" y="7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04" y="7"/>
                  </a:lnTo>
                  <a:lnTo>
                    <a:pt x="112" y="7"/>
                  </a:lnTo>
                  <a:lnTo>
                    <a:pt x="104" y="15"/>
                  </a:lnTo>
                  <a:lnTo>
                    <a:pt x="96" y="15"/>
                  </a:lnTo>
                  <a:lnTo>
                    <a:pt x="88" y="23"/>
                  </a:lnTo>
                  <a:lnTo>
                    <a:pt x="80" y="23"/>
                  </a:lnTo>
                  <a:lnTo>
                    <a:pt x="56" y="31"/>
                  </a:lnTo>
                  <a:lnTo>
                    <a:pt x="40" y="31"/>
                  </a:lnTo>
                  <a:lnTo>
                    <a:pt x="24" y="39"/>
                  </a:lnTo>
                  <a:lnTo>
                    <a:pt x="16" y="39"/>
                  </a:lnTo>
                  <a:lnTo>
                    <a:pt x="8" y="31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4" name="Freeform 102"/>
            <p:cNvSpPr>
              <a:spLocks/>
            </p:cNvSpPr>
            <p:nvPr/>
          </p:nvSpPr>
          <p:spPr bwMode="auto">
            <a:xfrm>
              <a:off x="5391150" y="1728787"/>
              <a:ext cx="215900" cy="50800"/>
            </a:xfrm>
            <a:custGeom>
              <a:avLst/>
              <a:gdLst>
                <a:gd name="T0" fmla="*/ 2147483647 w 136"/>
                <a:gd name="T1" fmla="*/ 2147483647 h 32"/>
                <a:gd name="T2" fmla="*/ 2147483647 w 136"/>
                <a:gd name="T3" fmla="*/ 0 h 32"/>
                <a:gd name="T4" fmla="*/ 2147483647 w 136"/>
                <a:gd name="T5" fmla="*/ 0 h 32"/>
                <a:gd name="T6" fmla="*/ 2147483647 w 136"/>
                <a:gd name="T7" fmla="*/ 0 h 32"/>
                <a:gd name="T8" fmla="*/ 2147483647 w 136"/>
                <a:gd name="T9" fmla="*/ 0 h 32"/>
                <a:gd name="T10" fmla="*/ 2147483647 w 136"/>
                <a:gd name="T11" fmla="*/ 0 h 32"/>
                <a:gd name="T12" fmla="*/ 2147483647 w 136"/>
                <a:gd name="T13" fmla="*/ 0 h 32"/>
                <a:gd name="T14" fmla="*/ 2147483647 w 136"/>
                <a:gd name="T15" fmla="*/ 0 h 32"/>
                <a:gd name="T16" fmla="*/ 2147483647 w 136"/>
                <a:gd name="T17" fmla="*/ 2147483647 h 32"/>
                <a:gd name="T18" fmla="*/ 2147483647 w 136"/>
                <a:gd name="T19" fmla="*/ 2147483647 h 32"/>
                <a:gd name="T20" fmla="*/ 2147483647 w 136"/>
                <a:gd name="T21" fmla="*/ 2147483647 h 32"/>
                <a:gd name="T22" fmla="*/ 2147483647 w 136"/>
                <a:gd name="T23" fmla="*/ 2147483647 h 32"/>
                <a:gd name="T24" fmla="*/ 2147483647 w 136"/>
                <a:gd name="T25" fmla="*/ 2147483647 h 32"/>
                <a:gd name="T26" fmla="*/ 2147483647 w 136"/>
                <a:gd name="T27" fmla="*/ 2147483647 h 32"/>
                <a:gd name="T28" fmla="*/ 2147483647 w 136"/>
                <a:gd name="T29" fmla="*/ 2147483647 h 32"/>
                <a:gd name="T30" fmla="*/ 2147483647 w 136"/>
                <a:gd name="T31" fmla="*/ 2147483647 h 32"/>
                <a:gd name="T32" fmla="*/ 2147483647 w 136"/>
                <a:gd name="T33" fmla="*/ 2147483647 h 32"/>
                <a:gd name="T34" fmla="*/ 2147483647 w 136"/>
                <a:gd name="T35" fmla="*/ 2147483647 h 32"/>
                <a:gd name="T36" fmla="*/ 2147483647 w 136"/>
                <a:gd name="T37" fmla="*/ 2147483647 h 32"/>
                <a:gd name="T38" fmla="*/ 2147483647 w 136"/>
                <a:gd name="T39" fmla="*/ 2147483647 h 32"/>
                <a:gd name="T40" fmla="*/ 2147483647 w 136"/>
                <a:gd name="T41" fmla="*/ 2147483647 h 32"/>
                <a:gd name="T42" fmla="*/ 2147483647 w 136"/>
                <a:gd name="T43" fmla="*/ 2147483647 h 32"/>
                <a:gd name="T44" fmla="*/ 2147483647 w 136"/>
                <a:gd name="T45" fmla="*/ 2147483647 h 32"/>
                <a:gd name="T46" fmla="*/ 2147483647 w 136"/>
                <a:gd name="T47" fmla="*/ 2147483647 h 32"/>
                <a:gd name="T48" fmla="*/ 2147483647 w 136"/>
                <a:gd name="T49" fmla="*/ 2147483647 h 32"/>
                <a:gd name="T50" fmla="*/ 0 w 136"/>
                <a:gd name="T51" fmla="*/ 2147483647 h 32"/>
                <a:gd name="T52" fmla="*/ 0 w 136"/>
                <a:gd name="T53" fmla="*/ 2147483647 h 32"/>
                <a:gd name="T54" fmla="*/ 0 w 136"/>
                <a:gd name="T55" fmla="*/ 2147483647 h 32"/>
                <a:gd name="T56" fmla="*/ 2147483647 w 136"/>
                <a:gd name="T57" fmla="*/ 2147483647 h 32"/>
                <a:gd name="T58" fmla="*/ 2147483647 w 136"/>
                <a:gd name="T59" fmla="*/ 2147483647 h 32"/>
                <a:gd name="T60" fmla="*/ 2147483647 w 136"/>
                <a:gd name="T61" fmla="*/ 2147483647 h 32"/>
                <a:gd name="T62" fmla="*/ 2147483647 w 136"/>
                <a:gd name="T63" fmla="*/ 2147483647 h 32"/>
                <a:gd name="T64" fmla="*/ 2147483647 w 136"/>
                <a:gd name="T65" fmla="*/ 2147483647 h 32"/>
                <a:gd name="T66" fmla="*/ 2147483647 w 136"/>
                <a:gd name="T67" fmla="*/ 2147483647 h 32"/>
                <a:gd name="T68" fmla="*/ 2147483647 w 136"/>
                <a:gd name="T69" fmla="*/ 2147483647 h 32"/>
                <a:gd name="T70" fmla="*/ 2147483647 w 136"/>
                <a:gd name="T71" fmla="*/ 2147483647 h 3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36"/>
                <a:gd name="T109" fmla="*/ 0 h 32"/>
                <a:gd name="T110" fmla="*/ 136 w 136"/>
                <a:gd name="T111" fmla="*/ 32 h 3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36" h="32">
                  <a:moveTo>
                    <a:pt x="72" y="8"/>
                  </a:moveTo>
                  <a:lnTo>
                    <a:pt x="88" y="0"/>
                  </a:lnTo>
                  <a:lnTo>
                    <a:pt x="96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36" y="8"/>
                  </a:lnTo>
                  <a:lnTo>
                    <a:pt x="136" y="16"/>
                  </a:lnTo>
                  <a:lnTo>
                    <a:pt x="128" y="16"/>
                  </a:lnTo>
                  <a:lnTo>
                    <a:pt x="120" y="16"/>
                  </a:lnTo>
                  <a:lnTo>
                    <a:pt x="112" y="16"/>
                  </a:lnTo>
                  <a:lnTo>
                    <a:pt x="96" y="16"/>
                  </a:lnTo>
                  <a:lnTo>
                    <a:pt x="80" y="16"/>
                  </a:lnTo>
                  <a:lnTo>
                    <a:pt x="72" y="24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24" y="16"/>
                  </a:lnTo>
                  <a:lnTo>
                    <a:pt x="40" y="16"/>
                  </a:lnTo>
                  <a:lnTo>
                    <a:pt x="56" y="16"/>
                  </a:lnTo>
                  <a:lnTo>
                    <a:pt x="72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5" name="Freeform 103"/>
            <p:cNvSpPr>
              <a:spLocks/>
            </p:cNvSpPr>
            <p:nvPr/>
          </p:nvSpPr>
          <p:spPr bwMode="auto">
            <a:xfrm>
              <a:off x="5403850" y="1677987"/>
              <a:ext cx="114300" cy="214313"/>
            </a:xfrm>
            <a:custGeom>
              <a:avLst/>
              <a:gdLst>
                <a:gd name="T0" fmla="*/ 2147483647 w 72"/>
                <a:gd name="T1" fmla="*/ 2147483647 h 135"/>
                <a:gd name="T2" fmla="*/ 2147483647 w 72"/>
                <a:gd name="T3" fmla="*/ 2147483647 h 135"/>
                <a:gd name="T4" fmla="*/ 2147483647 w 72"/>
                <a:gd name="T5" fmla="*/ 2147483647 h 135"/>
                <a:gd name="T6" fmla="*/ 2147483647 w 72"/>
                <a:gd name="T7" fmla="*/ 2147483647 h 135"/>
                <a:gd name="T8" fmla="*/ 2147483647 w 72"/>
                <a:gd name="T9" fmla="*/ 0 h 135"/>
                <a:gd name="T10" fmla="*/ 2147483647 w 72"/>
                <a:gd name="T11" fmla="*/ 0 h 135"/>
                <a:gd name="T12" fmla="*/ 2147483647 w 72"/>
                <a:gd name="T13" fmla="*/ 2147483647 h 135"/>
                <a:gd name="T14" fmla="*/ 2147483647 w 72"/>
                <a:gd name="T15" fmla="*/ 2147483647 h 135"/>
                <a:gd name="T16" fmla="*/ 2147483647 w 72"/>
                <a:gd name="T17" fmla="*/ 2147483647 h 135"/>
                <a:gd name="T18" fmla="*/ 2147483647 w 72"/>
                <a:gd name="T19" fmla="*/ 2147483647 h 135"/>
                <a:gd name="T20" fmla="*/ 2147483647 w 72"/>
                <a:gd name="T21" fmla="*/ 2147483647 h 135"/>
                <a:gd name="T22" fmla="*/ 2147483647 w 72"/>
                <a:gd name="T23" fmla="*/ 2147483647 h 135"/>
                <a:gd name="T24" fmla="*/ 2147483647 w 72"/>
                <a:gd name="T25" fmla="*/ 2147483647 h 135"/>
                <a:gd name="T26" fmla="*/ 2147483647 w 72"/>
                <a:gd name="T27" fmla="*/ 2147483647 h 135"/>
                <a:gd name="T28" fmla="*/ 2147483647 w 72"/>
                <a:gd name="T29" fmla="*/ 2147483647 h 135"/>
                <a:gd name="T30" fmla="*/ 0 w 72"/>
                <a:gd name="T31" fmla="*/ 2147483647 h 135"/>
                <a:gd name="T32" fmla="*/ 0 w 72"/>
                <a:gd name="T33" fmla="*/ 2147483647 h 135"/>
                <a:gd name="T34" fmla="*/ 0 w 72"/>
                <a:gd name="T35" fmla="*/ 2147483647 h 135"/>
                <a:gd name="T36" fmla="*/ 0 w 72"/>
                <a:gd name="T37" fmla="*/ 2147483647 h 135"/>
                <a:gd name="T38" fmla="*/ 2147483647 w 72"/>
                <a:gd name="T39" fmla="*/ 2147483647 h 135"/>
                <a:gd name="T40" fmla="*/ 2147483647 w 72"/>
                <a:gd name="T41" fmla="*/ 2147483647 h 135"/>
                <a:gd name="T42" fmla="*/ 2147483647 w 72"/>
                <a:gd name="T43" fmla="*/ 2147483647 h 135"/>
                <a:gd name="T44" fmla="*/ 2147483647 w 72"/>
                <a:gd name="T45" fmla="*/ 2147483647 h 13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135"/>
                <a:gd name="T71" fmla="*/ 72 w 72"/>
                <a:gd name="T72" fmla="*/ 135 h 13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135">
                  <a:moveTo>
                    <a:pt x="32" y="96"/>
                  </a:moveTo>
                  <a:lnTo>
                    <a:pt x="40" y="72"/>
                  </a:lnTo>
                  <a:lnTo>
                    <a:pt x="48" y="56"/>
                  </a:lnTo>
                  <a:lnTo>
                    <a:pt x="56" y="32"/>
                  </a:lnTo>
                  <a:lnTo>
                    <a:pt x="48" y="0"/>
                  </a:lnTo>
                  <a:lnTo>
                    <a:pt x="72" y="0"/>
                  </a:lnTo>
                  <a:lnTo>
                    <a:pt x="72" y="24"/>
                  </a:lnTo>
                  <a:lnTo>
                    <a:pt x="64" y="48"/>
                  </a:lnTo>
                  <a:lnTo>
                    <a:pt x="64" y="64"/>
                  </a:lnTo>
                  <a:lnTo>
                    <a:pt x="56" y="80"/>
                  </a:lnTo>
                  <a:lnTo>
                    <a:pt x="48" y="96"/>
                  </a:lnTo>
                  <a:lnTo>
                    <a:pt x="40" y="104"/>
                  </a:lnTo>
                  <a:lnTo>
                    <a:pt x="24" y="120"/>
                  </a:lnTo>
                  <a:lnTo>
                    <a:pt x="8" y="127"/>
                  </a:lnTo>
                  <a:lnTo>
                    <a:pt x="8" y="135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8" y="120"/>
                  </a:lnTo>
                  <a:lnTo>
                    <a:pt x="24" y="112"/>
                  </a:lnTo>
                  <a:lnTo>
                    <a:pt x="32" y="9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6" name="组合 161"/>
          <p:cNvGrpSpPr>
            <a:grpSpLocks/>
          </p:cNvGrpSpPr>
          <p:nvPr/>
        </p:nvGrpSpPr>
        <p:grpSpPr bwMode="auto">
          <a:xfrm>
            <a:off x="7526338" y="4422775"/>
            <a:ext cx="306387" cy="333375"/>
            <a:chOff x="6936757" y="1577996"/>
            <a:chExt cx="349931" cy="360000"/>
          </a:xfrm>
        </p:grpSpPr>
        <p:sp>
          <p:nvSpPr>
            <p:cNvPr id="69681" name="Freeform 110"/>
            <p:cNvSpPr>
              <a:spLocks/>
            </p:cNvSpPr>
            <p:nvPr/>
          </p:nvSpPr>
          <p:spPr bwMode="auto">
            <a:xfrm>
              <a:off x="6936757" y="1638416"/>
              <a:ext cx="40280" cy="289510"/>
            </a:xfrm>
            <a:custGeom>
              <a:avLst/>
              <a:gdLst>
                <a:gd name="T0" fmla="*/ 0 w 32"/>
                <a:gd name="T1" fmla="*/ 2147483647 h 230"/>
                <a:gd name="T2" fmla="*/ 0 w 32"/>
                <a:gd name="T3" fmla="*/ 2147483647 h 230"/>
                <a:gd name="T4" fmla="*/ 0 w 32"/>
                <a:gd name="T5" fmla="*/ 0 h 230"/>
                <a:gd name="T6" fmla="*/ 0 w 32"/>
                <a:gd name="T7" fmla="*/ 0 h 230"/>
                <a:gd name="T8" fmla="*/ 2147483647 w 32"/>
                <a:gd name="T9" fmla="*/ 0 h 230"/>
                <a:gd name="T10" fmla="*/ 2147483647 w 32"/>
                <a:gd name="T11" fmla="*/ 2147483647 h 230"/>
                <a:gd name="T12" fmla="*/ 2147483647 w 32"/>
                <a:gd name="T13" fmla="*/ 2147483647 h 230"/>
                <a:gd name="T14" fmla="*/ 2147483647 w 32"/>
                <a:gd name="T15" fmla="*/ 2147483647 h 230"/>
                <a:gd name="T16" fmla="*/ 2147483647 w 32"/>
                <a:gd name="T17" fmla="*/ 2147483647 h 230"/>
                <a:gd name="T18" fmla="*/ 2147483647 w 32"/>
                <a:gd name="T19" fmla="*/ 2147483647 h 230"/>
                <a:gd name="T20" fmla="*/ 2147483647 w 32"/>
                <a:gd name="T21" fmla="*/ 2147483647 h 230"/>
                <a:gd name="T22" fmla="*/ 2147483647 w 32"/>
                <a:gd name="T23" fmla="*/ 2147483647 h 230"/>
                <a:gd name="T24" fmla="*/ 2147483647 w 32"/>
                <a:gd name="T25" fmla="*/ 2147483647 h 230"/>
                <a:gd name="T26" fmla="*/ 2147483647 w 32"/>
                <a:gd name="T27" fmla="*/ 2147483647 h 230"/>
                <a:gd name="T28" fmla="*/ 2147483647 w 32"/>
                <a:gd name="T29" fmla="*/ 2147483647 h 230"/>
                <a:gd name="T30" fmla="*/ 2147483647 w 32"/>
                <a:gd name="T31" fmla="*/ 2147483647 h 230"/>
                <a:gd name="T32" fmla="*/ 2147483647 w 32"/>
                <a:gd name="T33" fmla="*/ 2147483647 h 230"/>
                <a:gd name="T34" fmla="*/ 2147483647 w 32"/>
                <a:gd name="T35" fmla="*/ 2147483647 h 230"/>
                <a:gd name="T36" fmla="*/ 2147483647 w 32"/>
                <a:gd name="T37" fmla="*/ 2147483647 h 230"/>
                <a:gd name="T38" fmla="*/ 2147483647 w 32"/>
                <a:gd name="T39" fmla="*/ 2147483647 h 230"/>
                <a:gd name="T40" fmla="*/ 2147483647 w 32"/>
                <a:gd name="T41" fmla="*/ 2147483647 h 230"/>
                <a:gd name="T42" fmla="*/ 2147483647 w 32"/>
                <a:gd name="T43" fmla="*/ 2147483647 h 230"/>
                <a:gd name="T44" fmla="*/ 2147483647 w 32"/>
                <a:gd name="T45" fmla="*/ 2147483647 h 230"/>
                <a:gd name="T46" fmla="*/ 2147483647 w 32"/>
                <a:gd name="T47" fmla="*/ 2147483647 h 230"/>
                <a:gd name="T48" fmla="*/ 2147483647 w 32"/>
                <a:gd name="T49" fmla="*/ 2147483647 h 230"/>
                <a:gd name="T50" fmla="*/ 0 w 32"/>
                <a:gd name="T51" fmla="*/ 2147483647 h 230"/>
                <a:gd name="T52" fmla="*/ 0 w 32"/>
                <a:gd name="T53" fmla="*/ 2147483647 h 230"/>
                <a:gd name="T54" fmla="*/ 0 w 32"/>
                <a:gd name="T55" fmla="*/ 2147483647 h 230"/>
                <a:gd name="T56" fmla="*/ 0 w 32"/>
                <a:gd name="T57" fmla="*/ 2147483647 h 230"/>
                <a:gd name="T58" fmla="*/ 2147483647 w 32"/>
                <a:gd name="T59" fmla="*/ 2147483647 h 230"/>
                <a:gd name="T60" fmla="*/ 2147483647 w 32"/>
                <a:gd name="T61" fmla="*/ 2147483647 h 230"/>
                <a:gd name="T62" fmla="*/ 2147483647 w 32"/>
                <a:gd name="T63" fmla="*/ 2147483647 h 230"/>
                <a:gd name="T64" fmla="*/ 2147483647 w 32"/>
                <a:gd name="T65" fmla="*/ 2147483647 h 230"/>
                <a:gd name="T66" fmla="*/ 2147483647 w 32"/>
                <a:gd name="T67" fmla="*/ 2147483647 h 230"/>
                <a:gd name="T68" fmla="*/ 2147483647 w 32"/>
                <a:gd name="T69" fmla="*/ 2147483647 h 230"/>
                <a:gd name="T70" fmla="*/ 2147483647 w 32"/>
                <a:gd name="T71" fmla="*/ 2147483647 h 230"/>
                <a:gd name="T72" fmla="*/ 2147483647 w 32"/>
                <a:gd name="T73" fmla="*/ 2147483647 h 230"/>
                <a:gd name="T74" fmla="*/ 2147483647 w 32"/>
                <a:gd name="T75" fmla="*/ 2147483647 h 230"/>
                <a:gd name="T76" fmla="*/ 2147483647 w 32"/>
                <a:gd name="T77" fmla="*/ 2147483647 h 230"/>
                <a:gd name="T78" fmla="*/ 0 w 32"/>
                <a:gd name="T79" fmla="*/ 2147483647 h 230"/>
                <a:gd name="T80" fmla="*/ 0 w 32"/>
                <a:gd name="T81" fmla="*/ 2147483647 h 230"/>
                <a:gd name="T82" fmla="*/ 0 w 32"/>
                <a:gd name="T83" fmla="*/ 2147483647 h 23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2"/>
                <a:gd name="T127" fmla="*/ 0 h 230"/>
                <a:gd name="T128" fmla="*/ 32 w 32"/>
                <a:gd name="T129" fmla="*/ 230 h 23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2" h="230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31"/>
                  </a:lnTo>
                  <a:lnTo>
                    <a:pt x="32" y="47"/>
                  </a:lnTo>
                  <a:lnTo>
                    <a:pt x="32" y="63"/>
                  </a:lnTo>
                  <a:lnTo>
                    <a:pt x="32" y="79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32" y="159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0"/>
                  </a:lnTo>
                  <a:lnTo>
                    <a:pt x="16" y="222"/>
                  </a:lnTo>
                  <a:lnTo>
                    <a:pt x="8" y="222"/>
                  </a:lnTo>
                  <a:lnTo>
                    <a:pt x="8" y="214"/>
                  </a:lnTo>
                  <a:lnTo>
                    <a:pt x="0" y="198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59"/>
                  </a:lnTo>
                  <a:lnTo>
                    <a:pt x="8" y="127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1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2" name="Freeform 111"/>
            <p:cNvSpPr>
              <a:spLocks/>
            </p:cNvSpPr>
            <p:nvPr/>
          </p:nvSpPr>
          <p:spPr bwMode="auto">
            <a:xfrm>
              <a:off x="7076478" y="1577996"/>
              <a:ext cx="210210" cy="360000"/>
            </a:xfrm>
            <a:custGeom>
              <a:avLst/>
              <a:gdLst>
                <a:gd name="T0" fmla="*/ 2147483647 w 167"/>
                <a:gd name="T1" fmla="*/ 2147483647 h 286"/>
                <a:gd name="T2" fmla="*/ 2147483647 w 167"/>
                <a:gd name="T3" fmla="*/ 2147483647 h 286"/>
                <a:gd name="T4" fmla="*/ 2147483647 w 167"/>
                <a:gd name="T5" fmla="*/ 2147483647 h 286"/>
                <a:gd name="T6" fmla="*/ 2147483647 w 167"/>
                <a:gd name="T7" fmla="*/ 2147483647 h 286"/>
                <a:gd name="T8" fmla="*/ 2147483647 w 167"/>
                <a:gd name="T9" fmla="*/ 2147483647 h 286"/>
                <a:gd name="T10" fmla="*/ 2147483647 w 167"/>
                <a:gd name="T11" fmla="*/ 2147483647 h 286"/>
                <a:gd name="T12" fmla="*/ 2147483647 w 167"/>
                <a:gd name="T13" fmla="*/ 2147483647 h 286"/>
                <a:gd name="T14" fmla="*/ 2147483647 w 167"/>
                <a:gd name="T15" fmla="*/ 2147483647 h 286"/>
                <a:gd name="T16" fmla="*/ 2147483647 w 167"/>
                <a:gd name="T17" fmla="*/ 2147483647 h 286"/>
                <a:gd name="T18" fmla="*/ 2147483647 w 167"/>
                <a:gd name="T19" fmla="*/ 2147483647 h 286"/>
                <a:gd name="T20" fmla="*/ 2147483647 w 167"/>
                <a:gd name="T21" fmla="*/ 2147483647 h 286"/>
                <a:gd name="T22" fmla="*/ 2147483647 w 167"/>
                <a:gd name="T23" fmla="*/ 2147483647 h 286"/>
                <a:gd name="T24" fmla="*/ 2147483647 w 167"/>
                <a:gd name="T25" fmla="*/ 2147483647 h 286"/>
                <a:gd name="T26" fmla="*/ 2147483647 w 167"/>
                <a:gd name="T27" fmla="*/ 2147483647 h 286"/>
                <a:gd name="T28" fmla="*/ 2147483647 w 167"/>
                <a:gd name="T29" fmla="*/ 2147483647 h 286"/>
                <a:gd name="T30" fmla="*/ 2147483647 w 167"/>
                <a:gd name="T31" fmla="*/ 2147483647 h 286"/>
                <a:gd name="T32" fmla="*/ 2147483647 w 167"/>
                <a:gd name="T33" fmla="*/ 2147483647 h 286"/>
                <a:gd name="T34" fmla="*/ 2147483647 w 167"/>
                <a:gd name="T35" fmla="*/ 2147483647 h 286"/>
                <a:gd name="T36" fmla="*/ 2147483647 w 167"/>
                <a:gd name="T37" fmla="*/ 2147483647 h 286"/>
                <a:gd name="T38" fmla="*/ 2147483647 w 167"/>
                <a:gd name="T39" fmla="*/ 2147483647 h 286"/>
                <a:gd name="T40" fmla="*/ 2147483647 w 167"/>
                <a:gd name="T41" fmla="*/ 2147483647 h 286"/>
                <a:gd name="T42" fmla="*/ 2147483647 w 167"/>
                <a:gd name="T43" fmla="*/ 2147483647 h 286"/>
                <a:gd name="T44" fmla="*/ 2147483647 w 167"/>
                <a:gd name="T45" fmla="*/ 2147483647 h 286"/>
                <a:gd name="T46" fmla="*/ 2147483647 w 167"/>
                <a:gd name="T47" fmla="*/ 2147483647 h 286"/>
                <a:gd name="T48" fmla="*/ 2147483647 w 167"/>
                <a:gd name="T49" fmla="*/ 2147483647 h 286"/>
                <a:gd name="T50" fmla="*/ 2147483647 w 167"/>
                <a:gd name="T51" fmla="*/ 0 h 286"/>
                <a:gd name="T52" fmla="*/ 2147483647 w 167"/>
                <a:gd name="T53" fmla="*/ 2147483647 h 286"/>
                <a:gd name="T54" fmla="*/ 2147483647 w 167"/>
                <a:gd name="T55" fmla="*/ 2147483647 h 286"/>
                <a:gd name="T56" fmla="*/ 2147483647 w 167"/>
                <a:gd name="T57" fmla="*/ 2147483647 h 286"/>
                <a:gd name="T58" fmla="*/ 2147483647 w 167"/>
                <a:gd name="T59" fmla="*/ 2147483647 h 286"/>
                <a:gd name="T60" fmla="*/ 2147483647 w 167"/>
                <a:gd name="T61" fmla="*/ 2147483647 h 286"/>
                <a:gd name="T62" fmla="*/ 2147483647 w 167"/>
                <a:gd name="T63" fmla="*/ 2147483647 h 286"/>
                <a:gd name="T64" fmla="*/ 2147483647 w 167"/>
                <a:gd name="T65" fmla="*/ 2147483647 h 286"/>
                <a:gd name="T66" fmla="*/ 2147483647 w 167"/>
                <a:gd name="T67" fmla="*/ 2147483647 h 286"/>
                <a:gd name="T68" fmla="*/ 2147483647 w 167"/>
                <a:gd name="T69" fmla="*/ 2147483647 h 286"/>
                <a:gd name="T70" fmla="*/ 2147483647 w 167"/>
                <a:gd name="T71" fmla="*/ 2147483647 h 286"/>
                <a:gd name="T72" fmla="*/ 2147483647 w 167"/>
                <a:gd name="T73" fmla="*/ 2147483647 h 28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67"/>
                <a:gd name="T112" fmla="*/ 0 h 286"/>
                <a:gd name="T113" fmla="*/ 167 w 167"/>
                <a:gd name="T114" fmla="*/ 286 h 28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67" h="286">
                  <a:moveTo>
                    <a:pt x="159" y="278"/>
                  </a:moveTo>
                  <a:lnTo>
                    <a:pt x="151" y="286"/>
                  </a:lnTo>
                  <a:lnTo>
                    <a:pt x="143" y="286"/>
                  </a:lnTo>
                  <a:lnTo>
                    <a:pt x="135" y="286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96" y="230"/>
                  </a:lnTo>
                  <a:lnTo>
                    <a:pt x="103" y="230"/>
                  </a:lnTo>
                  <a:lnTo>
                    <a:pt x="111" y="238"/>
                  </a:lnTo>
                  <a:lnTo>
                    <a:pt x="119" y="238"/>
                  </a:lnTo>
                  <a:lnTo>
                    <a:pt x="127" y="238"/>
                  </a:lnTo>
                  <a:lnTo>
                    <a:pt x="135" y="238"/>
                  </a:lnTo>
                  <a:lnTo>
                    <a:pt x="143" y="238"/>
                  </a:lnTo>
                  <a:lnTo>
                    <a:pt x="143" y="230"/>
                  </a:lnTo>
                  <a:lnTo>
                    <a:pt x="143" y="222"/>
                  </a:lnTo>
                  <a:lnTo>
                    <a:pt x="143" y="215"/>
                  </a:lnTo>
                  <a:lnTo>
                    <a:pt x="143" y="199"/>
                  </a:lnTo>
                  <a:lnTo>
                    <a:pt x="143" y="167"/>
                  </a:lnTo>
                  <a:lnTo>
                    <a:pt x="143" y="127"/>
                  </a:lnTo>
                  <a:lnTo>
                    <a:pt x="143" y="95"/>
                  </a:lnTo>
                  <a:lnTo>
                    <a:pt x="135" y="64"/>
                  </a:lnTo>
                  <a:lnTo>
                    <a:pt x="135" y="48"/>
                  </a:lnTo>
                  <a:lnTo>
                    <a:pt x="135" y="40"/>
                  </a:lnTo>
                  <a:lnTo>
                    <a:pt x="135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88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96" y="16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16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59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  <a:lnTo>
                    <a:pt x="159" y="72"/>
                  </a:lnTo>
                  <a:lnTo>
                    <a:pt x="159" y="95"/>
                  </a:lnTo>
                  <a:lnTo>
                    <a:pt x="167" y="119"/>
                  </a:lnTo>
                  <a:lnTo>
                    <a:pt x="167" y="151"/>
                  </a:lnTo>
                  <a:lnTo>
                    <a:pt x="167" y="191"/>
                  </a:lnTo>
                  <a:lnTo>
                    <a:pt x="167" y="215"/>
                  </a:lnTo>
                  <a:lnTo>
                    <a:pt x="167" y="230"/>
                  </a:lnTo>
                  <a:lnTo>
                    <a:pt x="167" y="246"/>
                  </a:lnTo>
                  <a:lnTo>
                    <a:pt x="159" y="262"/>
                  </a:lnTo>
                  <a:lnTo>
                    <a:pt x="159" y="27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3" name="Freeform 112"/>
            <p:cNvSpPr>
              <a:spLocks/>
            </p:cNvSpPr>
            <p:nvPr/>
          </p:nvSpPr>
          <p:spPr bwMode="auto">
            <a:xfrm>
              <a:off x="7026128" y="1707647"/>
              <a:ext cx="50350" cy="110769"/>
            </a:xfrm>
            <a:custGeom>
              <a:avLst/>
              <a:gdLst>
                <a:gd name="T0" fmla="*/ 2147483647 w 40"/>
                <a:gd name="T1" fmla="*/ 2147483647 h 88"/>
                <a:gd name="T2" fmla="*/ 2147483647 w 40"/>
                <a:gd name="T3" fmla="*/ 2147483647 h 88"/>
                <a:gd name="T4" fmla="*/ 2147483647 w 40"/>
                <a:gd name="T5" fmla="*/ 2147483647 h 88"/>
                <a:gd name="T6" fmla="*/ 2147483647 w 40"/>
                <a:gd name="T7" fmla="*/ 2147483647 h 88"/>
                <a:gd name="T8" fmla="*/ 2147483647 w 40"/>
                <a:gd name="T9" fmla="*/ 2147483647 h 88"/>
                <a:gd name="T10" fmla="*/ 2147483647 w 40"/>
                <a:gd name="T11" fmla="*/ 2147483647 h 88"/>
                <a:gd name="T12" fmla="*/ 2147483647 w 40"/>
                <a:gd name="T13" fmla="*/ 2147483647 h 88"/>
                <a:gd name="T14" fmla="*/ 2147483647 w 40"/>
                <a:gd name="T15" fmla="*/ 2147483647 h 88"/>
                <a:gd name="T16" fmla="*/ 2147483647 w 40"/>
                <a:gd name="T17" fmla="*/ 2147483647 h 88"/>
                <a:gd name="T18" fmla="*/ 2147483647 w 40"/>
                <a:gd name="T19" fmla="*/ 2147483647 h 88"/>
                <a:gd name="T20" fmla="*/ 0 w 40"/>
                <a:gd name="T21" fmla="*/ 2147483647 h 88"/>
                <a:gd name="T22" fmla="*/ 0 w 40"/>
                <a:gd name="T23" fmla="*/ 0 h 88"/>
                <a:gd name="T24" fmla="*/ 0 w 40"/>
                <a:gd name="T25" fmla="*/ 0 h 88"/>
                <a:gd name="T26" fmla="*/ 0 w 40"/>
                <a:gd name="T27" fmla="*/ 0 h 88"/>
                <a:gd name="T28" fmla="*/ 2147483647 w 40"/>
                <a:gd name="T29" fmla="*/ 0 h 88"/>
                <a:gd name="T30" fmla="*/ 2147483647 w 40"/>
                <a:gd name="T31" fmla="*/ 0 h 88"/>
                <a:gd name="T32" fmla="*/ 2147483647 w 40"/>
                <a:gd name="T33" fmla="*/ 0 h 88"/>
                <a:gd name="T34" fmla="*/ 2147483647 w 40"/>
                <a:gd name="T35" fmla="*/ 2147483647 h 88"/>
                <a:gd name="T36" fmla="*/ 2147483647 w 40"/>
                <a:gd name="T37" fmla="*/ 2147483647 h 88"/>
                <a:gd name="T38" fmla="*/ 2147483647 w 40"/>
                <a:gd name="T39" fmla="*/ 2147483647 h 88"/>
                <a:gd name="T40" fmla="*/ 2147483647 w 40"/>
                <a:gd name="T41" fmla="*/ 2147483647 h 88"/>
                <a:gd name="T42" fmla="*/ 2147483647 w 40"/>
                <a:gd name="T43" fmla="*/ 2147483647 h 88"/>
                <a:gd name="T44" fmla="*/ 2147483647 w 40"/>
                <a:gd name="T45" fmla="*/ 2147483647 h 88"/>
                <a:gd name="T46" fmla="*/ 2147483647 w 40"/>
                <a:gd name="T47" fmla="*/ 2147483647 h 88"/>
                <a:gd name="T48" fmla="*/ 2147483647 w 40"/>
                <a:gd name="T49" fmla="*/ 2147483647 h 88"/>
                <a:gd name="T50" fmla="*/ 2147483647 w 40"/>
                <a:gd name="T51" fmla="*/ 2147483647 h 88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40"/>
                <a:gd name="T79" fmla="*/ 0 h 88"/>
                <a:gd name="T80" fmla="*/ 40 w 40"/>
                <a:gd name="T81" fmla="*/ 88 h 88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40" h="88">
                  <a:moveTo>
                    <a:pt x="32" y="80"/>
                  </a:moveTo>
                  <a:lnTo>
                    <a:pt x="32" y="88"/>
                  </a:lnTo>
                  <a:lnTo>
                    <a:pt x="24" y="80"/>
                  </a:lnTo>
                  <a:lnTo>
                    <a:pt x="24" y="72"/>
                  </a:lnTo>
                  <a:lnTo>
                    <a:pt x="24" y="64"/>
                  </a:lnTo>
                  <a:lnTo>
                    <a:pt x="16" y="48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24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64"/>
                  </a:lnTo>
                  <a:lnTo>
                    <a:pt x="40" y="72"/>
                  </a:lnTo>
                  <a:lnTo>
                    <a:pt x="32" y="8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4" name="Freeform 113"/>
            <p:cNvSpPr>
              <a:spLocks/>
            </p:cNvSpPr>
            <p:nvPr/>
          </p:nvSpPr>
          <p:spPr bwMode="auto">
            <a:xfrm>
              <a:off x="7036198" y="1687507"/>
              <a:ext cx="161119" cy="90629"/>
            </a:xfrm>
            <a:custGeom>
              <a:avLst/>
              <a:gdLst>
                <a:gd name="T0" fmla="*/ 2147483647 w 128"/>
                <a:gd name="T1" fmla="*/ 2147483647 h 72"/>
                <a:gd name="T2" fmla="*/ 2147483647 w 128"/>
                <a:gd name="T3" fmla="*/ 2147483647 h 72"/>
                <a:gd name="T4" fmla="*/ 2147483647 w 128"/>
                <a:gd name="T5" fmla="*/ 2147483647 h 72"/>
                <a:gd name="T6" fmla="*/ 2147483647 w 128"/>
                <a:gd name="T7" fmla="*/ 2147483647 h 72"/>
                <a:gd name="T8" fmla="*/ 2147483647 w 128"/>
                <a:gd name="T9" fmla="*/ 2147483647 h 72"/>
                <a:gd name="T10" fmla="*/ 2147483647 w 128"/>
                <a:gd name="T11" fmla="*/ 2147483647 h 72"/>
                <a:gd name="T12" fmla="*/ 2147483647 w 128"/>
                <a:gd name="T13" fmla="*/ 2147483647 h 72"/>
                <a:gd name="T14" fmla="*/ 2147483647 w 128"/>
                <a:gd name="T15" fmla="*/ 2147483647 h 72"/>
                <a:gd name="T16" fmla="*/ 2147483647 w 128"/>
                <a:gd name="T17" fmla="*/ 2147483647 h 72"/>
                <a:gd name="T18" fmla="*/ 2147483647 w 128"/>
                <a:gd name="T19" fmla="*/ 2147483647 h 72"/>
                <a:gd name="T20" fmla="*/ 2147483647 w 128"/>
                <a:gd name="T21" fmla="*/ 2147483647 h 72"/>
                <a:gd name="T22" fmla="*/ 2147483647 w 128"/>
                <a:gd name="T23" fmla="*/ 2147483647 h 72"/>
                <a:gd name="T24" fmla="*/ 2147483647 w 128"/>
                <a:gd name="T25" fmla="*/ 2147483647 h 72"/>
                <a:gd name="T26" fmla="*/ 2147483647 w 128"/>
                <a:gd name="T27" fmla="*/ 2147483647 h 72"/>
                <a:gd name="T28" fmla="*/ 2147483647 w 128"/>
                <a:gd name="T29" fmla="*/ 2147483647 h 72"/>
                <a:gd name="T30" fmla="*/ 2147483647 w 128"/>
                <a:gd name="T31" fmla="*/ 2147483647 h 72"/>
                <a:gd name="T32" fmla="*/ 2147483647 w 128"/>
                <a:gd name="T33" fmla="*/ 2147483647 h 72"/>
                <a:gd name="T34" fmla="*/ 2147483647 w 128"/>
                <a:gd name="T35" fmla="*/ 2147483647 h 72"/>
                <a:gd name="T36" fmla="*/ 2147483647 w 128"/>
                <a:gd name="T37" fmla="*/ 2147483647 h 72"/>
                <a:gd name="T38" fmla="*/ 0 w 128"/>
                <a:gd name="T39" fmla="*/ 2147483647 h 72"/>
                <a:gd name="T40" fmla="*/ 0 w 128"/>
                <a:gd name="T41" fmla="*/ 2147483647 h 72"/>
                <a:gd name="T42" fmla="*/ 2147483647 w 128"/>
                <a:gd name="T43" fmla="*/ 2147483647 h 72"/>
                <a:gd name="T44" fmla="*/ 2147483647 w 128"/>
                <a:gd name="T45" fmla="*/ 2147483647 h 72"/>
                <a:gd name="T46" fmla="*/ 2147483647 w 128"/>
                <a:gd name="T47" fmla="*/ 2147483647 h 72"/>
                <a:gd name="T48" fmla="*/ 2147483647 w 128"/>
                <a:gd name="T49" fmla="*/ 2147483647 h 72"/>
                <a:gd name="T50" fmla="*/ 2147483647 w 128"/>
                <a:gd name="T51" fmla="*/ 0 h 72"/>
                <a:gd name="T52" fmla="*/ 2147483647 w 128"/>
                <a:gd name="T53" fmla="*/ 0 h 72"/>
                <a:gd name="T54" fmla="*/ 2147483647 w 128"/>
                <a:gd name="T55" fmla="*/ 0 h 72"/>
                <a:gd name="T56" fmla="*/ 2147483647 w 128"/>
                <a:gd name="T57" fmla="*/ 0 h 72"/>
                <a:gd name="T58" fmla="*/ 2147483647 w 128"/>
                <a:gd name="T59" fmla="*/ 0 h 72"/>
                <a:gd name="T60" fmla="*/ 2147483647 w 128"/>
                <a:gd name="T61" fmla="*/ 2147483647 h 72"/>
                <a:gd name="T62" fmla="*/ 2147483647 w 128"/>
                <a:gd name="T63" fmla="*/ 2147483647 h 72"/>
                <a:gd name="T64" fmla="*/ 2147483647 w 128"/>
                <a:gd name="T65" fmla="*/ 2147483647 h 72"/>
                <a:gd name="T66" fmla="*/ 2147483647 w 128"/>
                <a:gd name="T67" fmla="*/ 2147483647 h 72"/>
                <a:gd name="T68" fmla="*/ 2147483647 w 128"/>
                <a:gd name="T69" fmla="*/ 2147483647 h 72"/>
                <a:gd name="T70" fmla="*/ 2147483647 w 128"/>
                <a:gd name="T71" fmla="*/ 2147483647 h 7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28"/>
                <a:gd name="T109" fmla="*/ 0 h 72"/>
                <a:gd name="T110" fmla="*/ 128 w 128"/>
                <a:gd name="T111" fmla="*/ 72 h 7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28" h="72">
                  <a:moveTo>
                    <a:pt x="120" y="24"/>
                  </a:moveTo>
                  <a:lnTo>
                    <a:pt x="120" y="24"/>
                  </a:lnTo>
                  <a:lnTo>
                    <a:pt x="112" y="40"/>
                  </a:lnTo>
                  <a:lnTo>
                    <a:pt x="104" y="56"/>
                  </a:lnTo>
                  <a:lnTo>
                    <a:pt x="96" y="72"/>
                  </a:lnTo>
                  <a:lnTo>
                    <a:pt x="80" y="72"/>
                  </a:lnTo>
                  <a:lnTo>
                    <a:pt x="80" y="56"/>
                  </a:lnTo>
                  <a:lnTo>
                    <a:pt x="88" y="48"/>
                  </a:lnTo>
                  <a:lnTo>
                    <a:pt x="88" y="40"/>
                  </a:lnTo>
                  <a:lnTo>
                    <a:pt x="88" y="32"/>
                  </a:lnTo>
                  <a:lnTo>
                    <a:pt x="88" y="24"/>
                  </a:lnTo>
                  <a:lnTo>
                    <a:pt x="88" y="16"/>
                  </a:lnTo>
                  <a:lnTo>
                    <a:pt x="80" y="16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48" y="24"/>
                  </a:lnTo>
                  <a:lnTo>
                    <a:pt x="32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56" y="8"/>
                  </a:lnTo>
                  <a:lnTo>
                    <a:pt x="72" y="8"/>
                  </a:lnTo>
                  <a:lnTo>
                    <a:pt x="80" y="8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8"/>
                  </a:lnTo>
                  <a:lnTo>
                    <a:pt x="128" y="16"/>
                  </a:lnTo>
                  <a:lnTo>
                    <a:pt x="128" y="24"/>
                  </a:lnTo>
                  <a:lnTo>
                    <a:pt x="12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5" name="Freeform 114"/>
            <p:cNvSpPr>
              <a:spLocks/>
            </p:cNvSpPr>
            <p:nvPr/>
          </p:nvSpPr>
          <p:spPr bwMode="auto">
            <a:xfrm>
              <a:off x="7056338" y="1768066"/>
              <a:ext cx="120839" cy="30210"/>
            </a:xfrm>
            <a:custGeom>
              <a:avLst/>
              <a:gdLst>
                <a:gd name="T0" fmla="*/ 2147483647 w 96"/>
                <a:gd name="T1" fmla="*/ 2147483647 h 24"/>
                <a:gd name="T2" fmla="*/ 2147483647 w 96"/>
                <a:gd name="T3" fmla="*/ 2147483647 h 24"/>
                <a:gd name="T4" fmla="*/ 2147483647 w 96"/>
                <a:gd name="T5" fmla="*/ 2147483647 h 24"/>
                <a:gd name="T6" fmla="*/ 2147483647 w 96"/>
                <a:gd name="T7" fmla="*/ 2147483647 h 24"/>
                <a:gd name="T8" fmla="*/ 2147483647 w 96"/>
                <a:gd name="T9" fmla="*/ 2147483647 h 24"/>
                <a:gd name="T10" fmla="*/ 2147483647 w 96"/>
                <a:gd name="T11" fmla="*/ 2147483647 h 24"/>
                <a:gd name="T12" fmla="*/ 2147483647 w 96"/>
                <a:gd name="T13" fmla="*/ 2147483647 h 24"/>
                <a:gd name="T14" fmla="*/ 2147483647 w 96"/>
                <a:gd name="T15" fmla="*/ 2147483647 h 24"/>
                <a:gd name="T16" fmla="*/ 0 w 96"/>
                <a:gd name="T17" fmla="*/ 2147483647 h 24"/>
                <a:gd name="T18" fmla="*/ 0 w 96"/>
                <a:gd name="T19" fmla="*/ 2147483647 h 24"/>
                <a:gd name="T20" fmla="*/ 2147483647 w 96"/>
                <a:gd name="T21" fmla="*/ 2147483647 h 24"/>
                <a:gd name="T22" fmla="*/ 2147483647 w 96"/>
                <a:gd name="T23" fmla="*/ 2147483647 h 24"/>
                <a:gd name="T24" fmla="*/ 2147483647 w 96"/>
                <a:gd name="T25" fmla="*/ 2147483647 h 24"/>
                <a:gd name="T26" fmla="*/ 2147483647 w 96"/>
                <a:gd name="T27" fmla="*/ 0 h 24"/>
                <a:gd name="T28" fmla="*/ 2147483647 w 96"/>
                <a:gd name="T29" fmla="*/ 0 h 24"/>
                <a:gd name="T30" fmla="*/ 2147483647 w 96"/>
                <a:gd name="T31" fmla="*/ 0 h 24"/>
                <a:gd name="T32" fmla="*/ 2147483647 w 96"/>
                <a:gd name="T33" fmla="*/ 0 h 24"/>
                <a:gd name="T34" fmla="*/ 2147483647 w 96"/>
                <a:gd name="T35" fmla="*/ 0 h 24"/>
                <a:gd name="T36" fmla="*/ 2147483647 w 96"/>
                <a:gd name="T37" fmla="*/ 0 h 24"/>
                <a:gd name="T38" fmla="*/ 2147483647 w 96"/>
                <a:gd name="T39" fmla="*/ 0 h 24"/>
                <a:gd name="T40" fmla="*/ 2147483647 w 96"/>
                <a:gd name="T41" fmla="*/ 2147483647 h 24"/>
                <a:gd name="T42" fmla="*/ 2147483647 w 96"/>
                <a:gd name="T43" fmla="*/ 2147483647 h 24"/>
                <a:gd name="T44" fmla="*/ 2147483647 w 96"/>
                <a:gd name="T45" fmla="*/ 2147483647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96"/>
                <a:gd name="T70" fmla="*/ 0 h 24"/>
                <a:gd name="T71" fmla="*/ 96 w 96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96" h="24">
                  <a:moveTo>
                    <a:pt x="96" y="8"/>
                  </a:moveTo>
                  <a:lnTo>
                    <a:pt x="88" y="16"/>
                  </a:lnTo>
                  <a:lnTo>
                    <a:pt x="72" y="16"/>
                  </a:lnTo>
                  <a:lnTo>
                    <a:pt x="56" y="16"/>
                  </a:lnTo>
                  <a:lnTo>
                    <a:pt x="40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0" y="24"/>
                  </a:lnTo>
                  <a:lnTo>
                    <a:pt x="0" y="8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48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6" name="Freeform 115"/>
            <p:cNvSpPr>
              <a:spLocks/>
            </p:cNvSpPr>
            <p:nvPr/>
          </p:nvSpPr>
          <p:spPr bwMode="auto">
            <a:xfrm>
              <a:off x="6977037" y="1577996"/>
              <a:ext cx="69231" cy="60420"/>
            </a:xfrm>
            <a:custGeom>
              <a:avLst/>
              <a:gdLst>
                <a:gd name="T0" fmla="*/ 0 w 55"/>
                <a:gd name="T1" fmla="*/ 2147483647 h 48"/>
                <a:gd name="T2" fmla="*/ 0 w 55"/>
                <a:gd name="T3" fmla="*/ 0 h 48"/>
                <a:gd name="T4" fmla="*/ 0 w 55"/>
                <a:gd name="T5" fmla="*/ 0 h 48"/>
                <a:gd name="T6" fmla="*/ 2147483647 w 55"/>
                <a:gd name="T7" fmla="*/ 0 h 48"/>
                <a:gd name="T8" fmla="*/ 2147483647 w 55"/>
                <a:gd name="T9" fmla="*/ 2147483647 h 48"/>
                <a:gd name="T10" fmla="*/ 2147483647 w 55"/>
                <a:gd name="T11" fmla="*/ 2147483647 h 48"/>
                <a:gd name="T12" fmla="*/ 2147483647 w 55"/>
                <a:gd name="T13" fmla="*/ 2147483647 h 48"/>
                <a:gd name="T14" fmla="*/ 2147483647 w 55"/>
                <a:gd name="T15" fmla="*/ 2147483647 h 48"/>
                <a:gd name="T16" fmla="*/ 2147483647 w 55"/>
                <a:gd name="T17" fmla="*/ 2147483647 h 48"/>
                <a:gd name="T18" fmla="*/ 2147483647 w 55"/>
                <a:gd name="T19" fmla="*/ 2147483647 h 48"/>
                <a:gd name="T20" fmla="*/ 2147483647 w 55"/>
                <a:gd name="T21" fmla="*/ 2147483647 h 48"/>
                <a:gd name="T22" fmla="*/ 2147483647 w 55"/>
                <a:gd name="T23" fmla="*/ 2147483647 h 48"/>
                <a:gd name="T24" fmla="*/ 2147483647 w 55"/>
                <a:gd name="T25" fmla="*/ 2147483647 h 48"/>
                <a:gd name="T26" fmla="*/ 2147483647 w 55"/>
                <a:gd name="T27" fmla="*/ 2147483647 h 48"/>
                <a:gd name="T28" fmla="*/ 2147483647 w 55"/>
                <a:gd name="T29" fmla="*/ 2147483647 h 48"/>
                <a:gd name="T30" fmla="*/ 2147483647 w 55"/>
                <a:gd name="T31" fmla="*/ 2147483647 h 48"/>
                <a:gd name="T32" fmla="*/ 0 w 55"/>
                <a:gd name="T33" fmla="*/ 2147483647 h 48"/>
                <a:gd name="T34" fmla="*/ 0 w 55"/>
                <a:gd name="T35" fmla="*/ 2147483647 h 48"/>
                <a:gd name="T36" fmla="*/ 0 w 55"/>
                <a:gd name="T37" fmla="*/ 2147483647 h 4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55"/>
                <a:gd name="T58" fmla="*/ 0 h 48"/>
                <a:gd name="T59" fmla="*/ 55 w 55"/>
                <a:gd name="T60" fmla="*/ 48 h 4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55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9" y="16"/>
                  </a:lnTo>
                  <a:lnTo>
                    <a:pt x="47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8"/>
                  </a:lnTo>
                  <a:lnTo>
                    <a:pt x="39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7" name="组合 143"/>
          <p:cNvGrpSpPr>
            <a:grpSpLocks noChangeAspect="1"/>
          </p:cNvGrpSpPr>
          <p:nvPr/>
        </p:nvGrpSpPr>
        <p:grpSpPr bwMode="auto">
          <a:xfrm>
            <a:off x="7526338" y="4889500"/>
            <a:ext cx="341312" cy="342900"/>
            <a:chOff x="8920162" y="1501775"/>
            <a:chExt cx="454026" cy="454025"/>
          </a:xfrm>
        </p:grpSpPr>
        <p:sp>
          <p:nvSpPr>
            <p:cNvPr id="69674" name="Freeform 122"/>
            <p:cNvSpPr>
              <a:spLocks/>
            </p:cNvSpPr>
            <p:nvPr/>
          </p:nvSpPr>
          <p:spPr bwMode="auto">
            <a:xfrm>
              <a:off x="8970962" y="1501775"/>
              <a:ext cx="87313" cy="63500"/>
            </a:xfrm>
            <a:custGeom>
              <a:avLst/>
              <a:gdLst>
                <a:gd name="T0" fmla="*/ 2147483647 w 55"/>
                <a:gd name="T1" fmla="*/ 2147483647 h 40"/>
                <a:gd name="T2" fmla="*/ 2147483647 w 55"/>
                <a:gd name="T3" fmla="*/ 2147483647 h 40"/>
                <a:gd name="T4" fmla="*/ 2147483647 w 55"/>
                <a:gd name="T5" fmla="*/ 2147483647 h 40"/>
                <a:gd name="T6" fmla="*/ 2147483647 w 55"/>
                <a:gd name="T7" fmla="*/ 2147483647 h 40"/>
                <a:gd name="T8" fmla="*/ 2147483647 w 55"/>
                <a:gd name="T9" fmla="*/ 2147483647 h 40"/>
                <a:gd name="T10" fmla="*/ 2147483647 w 55"/>
                <a:gd name="T11" fmla="*/ 2147483647 h 40"/>
                <a:gd name="T12" fmla="*/ 2147483647 w 55"/>
                <a:gd name="T13" fmla="*/ 2147483647 h 40"/>
                <a:gd name="T14" fmla="*/ 2147483647 w 55"/>
                <a:gd name="T15" fmla="*/ 2147483647 h 40"/>
                <a:gd name="T16" fmla="*/ 2147483647 w 55"/>
                <a:gd name="T17" fmla="*/ 2147483647 h 40"/>
                <a:gd name="T18" fmla="*/ 2147483647 w 55"/>
                <a:gd name="T19" fmla="*/ 2147483647 h 40"/>
                <a:gd name="T20" fmla="*/ 2147483647 w 55"/>
                <a:gd name="T21" fmla="*/ 2147483647 h 40"/>
                <a:gd name="T22" fmla="*/ 2147483647 w 55"/>
                <a:gd name="T23" fmla="*/ 2147483647 h 40"/>
                <a:gd name="T24" fmla="*/ 2147483647 w 55"/>
                <a:gd name="T25" fmla="*/ 2147483647 h 40"/>
                <a:gd name="T26" fmla="*/ 0 w 55"/>
                <a:gd name="T27" fmla="*/ 0 h 40"/>
                <a:gd name="T28" fmla="*/ 2147483647 w 55"/>
                <a:gd name="T29" fmla="*/ 0 h 40"/>
                <a:gd name="T30" fmla="*/ 2147483647 w 55"/>
                <a:gd name="T31" fmla="*/ 0 h 40"/>
                <a:gd name="T32" fmla="*/ 2147483647 w 55"/>
                <a:gd name="T33" fmla="*/ 2147483647 h 40"/>
                <a:gd name="T34" fmla="*/ 2147483647 w 55"/>
                <a:gd name="T35" fmla="*/ 2147483647 h 40"/>
                <a:gd name="T36" fmla="*/ 2147483647 w 55"/>
                <a:gd name="T37" fmla="*/ 2147483647 h 40"/>
                <a:gd name="T38" fmla="*/ 2147483647 w 55"/>
                <a:gd name="T39" fmla="*/ 2147483647 h 40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55"/>
                <a:gd name="T61" fmla="*/ 0 h 40"/>
                <a:gd name="T62" fmla="*/ 55 w 55"/>
                <a:gd name="T63" fmla="*/ 40 h 40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55" h="40">
                  <a:moveTo>
                    <a:pt x="47" y="16"/>
                  </a:moveTo>
                  <a:lnTo>
                    <a:pt x="55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0"/>
                  </a:lnTo>
                  <a:lnTo>
                    <a:pt x="40" y="40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16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7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5" name="Freeform 123"/>
            <p:cNvSpPr>
              <a:spLocks/>
            </p:cNvSpPr>
            <p:nvPr/>
          </p:nvSpPr>
          <p:spPr bwMode="auto">
            <a:xfrm>
              <a:off x="8920162" y="1577975"/>
              <a:ext cx="63500" cy="339725"/>
            </a:xfrm>
            <a:custGeom>
              <a:avLst/>
              <a:gdLst>
                <a:gd name="T0" fmla="*/ 2147483647 w 40"/>
                <a:gd name="T1" fmla="*/ 2147483647 h 214"/>
                <a:gd name="T2" fmla="*/ 2147483647 w 40"/>
                <a:gd name="T3" fmla="*/ 0 h 214"/>
                <a:gd name="T4" fmla="*/ 2147483647 w 40"/>
                <a:gd name="T5" fmla="*/ 0 h 214"/>
                <a:gd name="T6" fmla="*/ 2147483647 w 40"/>
                <a:gd name="T7" fmla="*/ 0 h 214"/>
                <a:gd name="T8" fmla="*/ 2147483647 w 40"/>
                <a:gd name="T9" fmla="*/ 2147483647 h 214"/>
                <a:gd name="T10" fmla="*/ 2147483647 w 40"/>
                <a:gd name="T11" fmla="*/ 2147483647 h 214"/>
                <a:gd name="T12" fmla="*/ 2147483647 w 40"/>
                <a:gd name="T13" fmla="*/ 2147483647 h 214"/>
                <a:gd name="T14" fmla="*/ 2147483647 w 40"/>
                <a:gd name="T15" fmla="*/ 2147483647 h 214"/>
                <a:gd name="T16" fmla="*/ 2147483647 w 40"/>
                <a:gd name="T17" fmla="*/ 2147483647 h 214"/>
                <a:gd name="T18" fmla="*/ 2147483647 w 40"/>
                <a:gd name="T19" fmla="*/ 2147483647 h 214"/>
                <a:gd name="T20" fmla="*/ 2147483647 w 40"/>
                <a:gd name="T21" fmla="*/ 2147483647 h 214"/>
                <a:gd name="T22" fmla="*/ 2147483647 w 40"/>
                <a:gd name="T23" fmla="*/ 2147483647 h 214"/>
                <a:gd name="T24" fmla="*/ 2147483647 w 40"/>
                <a:gd name="T25" fmla="*/ 2147483647 h 214"/>
                <a:gd name="T26" fmla="*/ 2147483647 w 40"/>
                <a:gd name="T27" fmla="*/ 2147483647 h 214"/>
                <a:gd name="T28" fmla="*/ 2147483647 w 40"/>
                <a:gd name="T29" fmla="*/ 2147483647 h 214"/>
                <a:gd name="T30" fmla="*/ 2147483647 w 40"/>
                <a:gd name="T31" fmla="*/ 2147483647 h 214"/>
                <a:gd name="T32" fmla="*/ 2147483647 w 40"/>
                <a:gd name="T33" fmla="*/ 2147483647 h 214"/>
                <a:gd name="T34" fmla="*/ 2147483647 w 40"/>
                <a:gd name="T35" fmla="*/ 2147483647 h 214"/>
                <a:gd name="T36" fmla="*/ 2147483647 w 40"/>
                <a:gd name="T37" fmla="*/ 2147483647 h 214"/>
                <a:gd name="T38" fmla="*/ 2147483647 w 40"/>
                <a:gd name="T39" fmla="*/ 2147483647 h 214"/>
                <a:gd name="T40" fmla="*/ 2147483647 w 40"/>
                <a:gd name="T41" fmla="*/ 2147483647 h 214"/>
                <a:gd name="T42" fmla="*/ 2147483647 w 40"/>
                <a:gd name="T43" fmla="*/ 2147483647 h 214"/>
                <a:gd name="T44" fmla="*/ 2147483647 w 40"/>
                <a:gd name="T45" fmla="*/ 2147483647 h 214"/>
                <a:gd name="T46" fmla="*/ 2147483647 w 40"/>
                <a:gd name="T47" fmla="*/ 2147483647 h 214"/>
                <a:gd name="T48" fmla="*/ 0 w 40"/>
                <a:gd name="T49" fmla="*/ 2147483647 h 214"/>
                <a:gd name="T50" fmla="*/ 0 w 40"/>
                <a:gd name="T51" fmla="*/ 2147483647 h 214"/>
                <a:gd name="T52" fmla="*/ 2147483647 w 40"/>
                <a:gd name="T53" fmla="*/ 2147483647 h 214"/>
                <a:gd name="T54" fmla="*/ 2147483647 w 40"/>
                <a:gd name="T55" fmla="*/ 2147483647 h 214"/>
                <a:gd name="T56" fmla="*/ 2147483647 w 40"/>
                <a:gd name="T57" fmla="*/ 2147483647 h 214"/>
                <a:gd name="T58" fmla="*/ 2147483647 w 40"/>
                <a:gd name="T59" fmla="*/ 2147483647 h 214"/>
                <a:gd name="T60" fmla="*/ 2147483647 w 40"/>
                <a:gd name="T61" fmla="*/ 2147483647 h 214"/>
                <a:gd name="T62" fmla="*/ 2147483647 w 40"/>
                <a:gd name="T63" fmla="*/ 2147483647 h 214"/>
                <a:gd name="T64" fmla="*/ 2147483647 w 40"/>
                <a:gd name="T65" fmla="*/ 2147483647 h 214"/>
                <a:gd name="T66" fmla="*/ 2147483647 w 40"/>
                <a:gd name="T67" fmla="*/ 2147483647 h 214"/>
                <a:gd name="T68" fmla="*/ 2147483647 w 40"/>
                <a:gd name="T69" fmla="*/ 2147483647 h 214"/>
                <a:gd name="T70" fmla="*/ 2147483647 w 40"/>
                <a:gd name="T71" fmla="*/ 2147483647 h 214"/>
                <a:gd name="T72" fmla="*/ 2147483647 w 40"/>
                <a:gd name="T73" fmla="*/ 2147483647 h 214"/>
                <a:gd name="T74" fmla="*/ 2147483647 w 40"/>
                <a:gd name="T75" fmla="*/ 2147483647 h 214"/>
                <a:gd name="T76" fmla="*/ 2147483647 w 40"/>
                <a:gd name="T77" fmla="*/ 2147483647 h 214"/>
                <a:gd name="T78" fmla="*/ 2147483647 w 40"/>
                <a:gd name="T79" fmla="*/ 2147483647 h 214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40"/>
                <a:gd name="T121" fmla="*/ 0 h 214"/>
                <a:gd name="T122" fmla="*/ 40 w 40"/>
                <a:gd name="T123" fmla="*/ 214 h 214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40" h="214">
                  <a:moveTo>
                    <a:pt x="8" y="8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1"/>
                  </a:lnTo>
                  <a:lnTo>
                    <a:pt x="40" y="47"/>
                  </a:lnTo>
                  <a:lnTo>
                    <a:pt x="32" y="55"/>
                  </a:lnTo>
                  <a:lnTo>
                    <a:pt x="32" y="79"/>
                  </a:lnTo>
                  <a:lnTo>
                    <a:pt x="32" y="103"/>
                  </a:lnTo>
                  <a:lnTo>
                    <a:pt x="32" y="127"/>
                  </a:lnTo>
                  <a:lnTo>
                    <a:pt x="32" y="151"/>
                  </a:lnTo>
                  <a:lnTo>
                    <a:pt x="32" y="167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06"/>
                  </a:lnTo>
                  <a:lnTo>
                    <a:pt x="24" y="214"/>
                  </a:lnTo>
                  <a:lnTo>
                    <a:pt x="16" y="214"/>
                  </a:lnTo>
                  <a:lnTo>
                    <a:pt x="8" y="206"/>
                  </a:lnTo>
                  <a:lnTo>
                    <a:pt x="8" y="190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16" y="111"/>
                  </a:lnTo>
                  <a:lnTo>
                    <a:pt x="16" y="103"/>
                  </a:lnTo>
                  <a:lnTo>
                    <a:pt x="16" y="87"/>
                  </a:lnTo>
                  <a:lnTo>
                    <a:pt x="16" y="71"/>
                  </a:lnTo>
                  <a:lnTo>
                    <a:pt x="16" y="55"/>
                  </a:lnTo>
                  <a:lnTo>
                    <a:pt x="16" y="39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6" name="Freeform 124"/>
            <p:cNvSpPr>
              <a:spLocks/>
            </p:cNvSpPr>
            <p:nvPr/>
          </p:nvSpPr>
          <p:spPr bwMode="auto">
            <a:xfrm>
              <a:off x="9109075" y="1514475"/>
              <a:ext cx="265113" cy="441325"/>
            </a:xfrm>
            <a:custGeom>
              <a:avLst/>
              <a:gdLst>
                <a:gd name="T0" fmla="*/ 2147483647 w 167"/>
                <a:gd name="T1" fmla="*/ 2147483647 h 278"/>
                <a:gd name="T2" fmla="*/ 2147483647 w 167"/>
                <a:gd name="T3" fmla="*/ 2147483647 h 278"/>
                <a:gd name="T4" fmla="*/ 2147483647 w 167"/>
                <a:gd name="T5" fmla="*/ 2147483647 h 278"/>
                <a:gd name="T6" fmla="*/ 2147483647 w 167"/>
                <a:gd name="T7" fmla="*/ 2147483647 h 278"/>
                <a:gd name="T8" fmla="*/ 2147483647 w 167"/>
                <a:gd name="T9" fmla="*/ 2147483647 h 278"/>
                <a:gd name="T10" fmla="*/ 2147483647 w 167"/>
                <a:gd name="T11" fmla="*/ 2147483647 h 278"/>
                <a:gd name="T12" fmla="*/ 2147483647 w 167"/>
                <a:gd name="T13" fmla="*/ 2147483647 h 278"/>
                <a:gd name="T14" fmla="*/ 2147483647 w 167"/>
                <a:gd name="T15" fmla="*/ 2147483647 h 278"/>
                <a:gd name="T16" fmla="*/ 2147483647 w 167"/>
                <a:gd name="T17" fmla="*/ 2147483647 h 278"/>
                <a:gd name="T18" fmla="*/ 2147483647 w 167"/>
                <a:gd name="T19" fmla="*/ 2147483647 h 278"/>
                <a:gd name="T20" fmla="*/ 2147483647 w 167"/>
                <a:gd name="T21" fmla="*/ 2147483647 h 278"/>
                <a:gd name="T22" fmla="*/ 2147483647 w 167"/>
                <a:gd name="T23" fmla="*/ 2147483647 h 278"/>
                <a:gd name="T24" fmla="*/ 2147483647 w 167"/>
                <a:gd name="T25" fmla="*/ 2147483647 h 278"/>
                <a:gd name="T26" fmla="*/ 2147483647 w 167"/>
                <a:gd name="T27" fmla="*/ 2147483647 h 278"/>
                <a:gd name="T28" fmla="*/ 2147483647 w 167"/>
                <a:gd name="T29" fmla="*/ 2147483647 h 278"/>
                <a:gd name="T30" fmla="*/ 2147483647 w 167"/>
                <a:gd name="T31" fmla="*/ 2147483647 h 278"/>
                <a:gd name="T32" fmla="*/ 2147483647 w 167"/>
                <a:gd name="T33" fmla="*/ 2147483647 h 278"/>
                <a:gd name="T34" fmla="*/ 2147483647 w 167"/>
                <a:gd name="T35" fmla="*/ 2147483647 h 278"/>
                <a:gd name="T36" fmla="*/ 2147483647 w 167"/>
                <a:gd name="T37" fmla="*/ 2147483647 h 278"/>
                <a:gd name="T38" fmla="*/ 2147483647 w 167"/>
                <a:gd name="T39" fmla="*/ 2147483647 h 278"/>
                <a:gd name="T40" fmla="*/ 2147483647 w 167"/>
                <a:gd name="T41" fmla="*/ 2147483647 h 278"/>
                <a:gd name="T42" fmla="*/ 2147483647 w 167"/>
                <a:gd name="T43" fmla="*/ 2147483647 h 278"/>
                <a:gd name="T44" fmla="*/ 2147483647 w 167"/>
                <a:gd name="T45" fmla="*/ 2147483647 h 278"/>
                <a:gd name="T46" fmla="*/ 2147483647 w 167"/>
                <a:gd name="T47" fmla="*/ 2147483647 h 278"/>
                <a:gd name="T48" fmla="*/ 2147483647 w 167"/>
                <a:gd name="T49" fmla="*/ 2147483647 h 278"/>
                <a:gd name="T50" fmla="*/ 2147483647 w 167"/>
                <a:gd name="T51" fmla="*/ 2147483647 h 278"/>
                <a:gd name="T52" fmla="*/ 2147483647 w 167"/>
                <a:gd name="T53" fmla="*/ 2147483647 h 278"/>
                <a:gd name="T54" fmla="*/ 2147483647 w 167"/>
                <a:gd name="T55" fmla="*/ 2147483647 h 278"/>
                <a:gd name="T56" fmla="*/ 0 w 167"/>
                <a:gd name="T57" fmla="*/ 2147483647 h 278"/>
                <a:gd name="T58" fmla="*/ 0 w 167"/>
                <a:gd name="T59" fmla="*/ 2147483647 h 278"/>
                <a:gd name="T60" fmla="*/ 2147483647 w 167"/>
                <a:gd name="T61" fmla="*/ 2147483647 h 278"/>
                <a:gd name="T62" fmla="*/ 2147483647 w 167"/>
                <a:gd name="T63" fmla="*/ 2147483647 h 278"/>
                <a:gd name="T64" fmla="*/ 2147483647 w 167"/>
                <a:gd name="T65" fmla="*/ 2147483647 h 278"/>
                <a:gd name="T66" fmla="*/ 2147483647 w 167"/>
                <a:gd name="T67" fmla="*/ 2147483647 h 278"/>
                <a:gd name="T68" fmla="*/ 2147483647 w 167"/>
                <a:gd name="T69" fmla="*/ 2147483647 h 278"/>
                <a:gd name="T70" fmla="*/ 2147483647 w 167"/>
                <a:gd name="T71" fmla="*/ 0 h 278"/>
                <a:gd name="T72" fmla="*/ 2147483647 w 167"/>
                <a:gd name="T73" fmla="*/ 2147483647 h 278"/>
                <a:gd name="T74" fmla="*/ 2147483647 w 167"/>
                <a:gd name="T75" fmla="*/ 2147483647 h 278"/>
                <a:gd name="T76" fmla="*/ 2147483647 w 167"/>
                <a:gd name="T77" fmla="*/ 2147483647 h 278"/>
                <a:gd name="T78" fmla="*/ 2147483647 w 167"/>
                <a:gd name="T79" fmla="*/ 2147483647 h 278"/>
                <a:gd name="T80" fmla="*/ 2147483647 w 167"/>
                <a:gd name="T81" fmla="*/ 2147483647 h 278"/>
                <a:gd name="T82" fmla="*/ 2147483647 w 167"/>
                <a:gd name="T83" fmla="*/ 2147483647 h 278"/>
                <a:gd name="T84" fmla="*/ 2147483647 w 167"/>
                <a:gd name="T85" fmla="*/ 2147483647 h 278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167"/>
                <a:gd name="T130" fmla="*/ 0 h 278"/>
                <a:gd name="T131" fmla="*/ 167 w 167"/>
                <a:gd name="T132" fmla="*/ 278 h 278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167" h="278">
                  <a:moveTo>
                    <a:pt x="159" y="56"/>
                  </a:moveTo>
                  <a:lnTo>
                    <a:pt x="159" y="71"/>
                  </a:lnTo>
                  <a:lnTo>
                    <a:pt x="159" y="87"/>
                  </a:lnTo>
                  <a:lnTo>
                    <a:pt x="159" y="111"/>
                  </a:lnTo>
                  <a:lnTo>
                    <a:pt x="159" y="143"/>
                  </a:lnTo>
                  <a:lnTo>
                    <a:pt x="159" y="167"/>
                  </a:lnTo>
                  <a:lnTo>
                    <a:pt x="159" y="191"/>
                  </a:lnTo>
                  <a:lnTo>
                    <a:pt x="159" y="214"/>
                  </a:lnTo>
                  <a:lnTo>
                    <a:pt x="159" y="230"/>
                  </a:lnTo>
                  <a:lnTo>
                    <a:pt x="159" y="246"/>
                  </a:lnTo>
                  <a:lnTo>
                    <a:pt x="159" y="254"/>
                  </a:lnTo>
                  <a:lnTo>
                    <a:pt x="159" y="262"/>
                  </a:lnTo>
                  <a:lnTo>
                    <a:pt x="151" y="270"/>
                  </a:lnTo>
                  <a:lnTo>
                    <a:pt x="143" y="278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88" y="238"/>
                  </a:lnTo>
                  <a:lnTo>
                    <a:pt x="88" y="230"/>
                  </a:lnTo>
                  <a:lnTo>
                    <a:pt x="96" y="230"/>
                  </a:lnTo>
                  <a:lnTo>
                    <a:pt x="111" y="230"/>
                  </a:lnTo>
                  <a:lnTo>
                    <a:pt x="119" y="230"/>
                  </a:lnTo>
                  <a:lnTo>
                    <a:pt x="127" y="230"/>
                  </a:lnTo>
                  <a:lnTo>
                    <a:pt x="135" y="230"/>
                  </a:lnTo>
                  <a:lnTo>
                    <a:pt x="135" y="222"/>
                  </a:lnTo>
                  <a:lnTo>
                    <a:pt x="135" y="214"/>
                  </a:lnTo>
                  <a:lnTo>
                    <a:pt x="135" y="207"/>
                  </a:lnTo>
                  <a:lnTo>
                    <a:pt x="135" y="183"/>
                  </a:lnTo>
                  <a:lnTo>
                    <a:pt x="135" y="167"/>
                  </a:lnTo>
                  <a:lnTo>
                    <a:pt x="135" y="143"/>
                  </a:lnTo>
                  <a:lnTo>
                    <a:pt x="135" y="111"/>
                  </a:lnTo>
                  <a:lnTo>
                    <a:pt x="135" y="87"/>
                  </a:lnTo>
                  <a:lnTo>
                    <a:pt x="135" y="64"/>
                  </a:lnTo>
                  <a:lnTo>
                    <a:pt x="135" y="40"/>
                  </a:lnTo>
                  <a:lnTo>
                    <a:pt x="127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103" y="24"/>
                  </a:lnTo>
                  <a:lnTo>
                    <a:pt x="96" y="24"/>
                  </a:lnTo>
                  <a:lnTo>
                    <a:pt x="80" y="24"/>
                  </a:lnTo>
                  <a:lnTo>
                    <a:pt x="64" y="32"/>
                  </a:lnTo>
                  <a:lnTo>
                    <a:pt x="48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48" y="16"/>
                  </a:lnTo>
                  <a:lnTo>
                    <a:pt x="72" y="16"/>
                  </a:lnTo>
                  <a:lnTo>
                    <a:pt x="88" y="8"/>
                  </a:lnTo>
                  <a:lnTo>
                    <a:pt x="103" y="8"/>
                  </a:lnTo>
                  <a:lnTo>
                    <a:pt x="111" y="8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7" name="Freeform 125"/>
            <p:cNvSpPr>
              <a:spLocks/>
            </p:cNvSpPr>
            <p:nvPr/>
          </p:nvSpPr>
          <p:spPr bwMode="auto">
            <a:xfrm>
              <a:off x="9045575" y="1639888"/>
              <a:ext cx="38100" cy="190500"/>
            </a:xfrm>
            <a:custGeom>
              <a:avLst/>
              <a:gdLst>
                <a:gd name="T0" fmla="*/ 0 w 24"/>
                <a:gd name="T1" fmla="*/ 2147483647 h 120"/>
                <a:gd name="T2" fmla="*/ 0 w 24"/>
                <a:gd name="T3" fmla="*/ 0 h 120"/>
                <a:gd name="T4" fmla="*/ 0 w 24"/>
                <a:gd name="T5" fmla="*/ 0 h 120"/>
                <a:gd name="T6" fmla="*/ 2147483647 w 24"/>
                <a:gd name="T7" fmla="*/ 0 h 120"/>
                <a:gd name="T8" fmla="*/ 2147483647 w 24"/>
                <a:gd name="T9" fmla="*/ 0 h 120"/>
                <a:gd name="T10" fmla="*/ 2147483647 w 24"/>
                <a:gd name="T11" fmla="*/ 2147483647 h 120"/>
                <a:gd name="T12" fmla="*/ 2147483647 w 24"/>
                <a:gd name="T13" fmla="*/ 2147483647 h 120"/>
                <a:gd name="T14" fmla="*/ 2147483647 w 24"/>
                <a:gd name="T15" fmla="*/ 2147483647 h 120"/>
                <a:gd name="T16" fmla="*/ 2147483647 w 24"/>
                <a:gd name="T17" fmla="*/ 2147483647 h 120"/>
                <a:gd name="T18" fmla="*/ 2147483647 w 24"/>
                <a:gd name="T19" fmla="*/ 2147483647 h 120"/>
                <a:gd name="T20" fmla="*/ 2147483647 w 24"/>
                <a:gd name="T21" fmla="*/ 2147483647 h 120"/>
                <a:gd name="T22" fmla="*/ 2147483647 w 24"/>
                <a:gd name="T23" fmla="*/ 2147483647 h 120"/>
                <a:gd name="T24" fmla="*/ 2147483647 w 24"/>
                <a:gd name="T25" fmla="*/ 2147483647 h 120"/>
                <a:gd name="T26" fmla="*/ 2147483647 w 24"/>
                <a:gd name="T27" fmla="*/ 2147483647 h 120"/>
                <a:gd name="T28" fmla="*/ 2147483647 w 24"/>
                <a:gd name="T29" fmla="*/ 2147483647 h 120"/>
                <a:gd name="T30" fmla="*/ 2147483647 w 24"/>
                <a:gd name="T31" fmla="*/ 2147483647 h 120"/>
                <a:gd name="T32" fmla="*/ 2147483647 w 24"/>
                <a:gd name="T33" fmla="*/ 2147483647 h 120"/>
                <a:gd name="T34" fmla="*/ 2147483647 w 24"/>
                <a:gd name="T35" fmla="*/ 2147483647 h 120"/>
                <a:gd name="T36" fmla="*/ 2147483647 w 24"/>
                <a:gd name="T37" fmla="*/ 2147483647 h 120"/>
                <a:gd name="T38" fmla="*/ 2147483647 w 24"/>
                <a:gd name="T39" fmla="*/ 2147483647 h 120"/>
                <a:gd name="T40" fmla="*/ 2147483647 w 24"/>
                <a:gd name="T41" fmla="*/ 2147483647 h 120"/>
                <a:gd name="T42" fmla="*/ 2147483647 w 24"/>
                <a:gd name="T43" fmla="*/ 2147483647 h 120"/>
                <a:gd name="T44" fmla="*/ 0 w 24"/>
                <a:gd name="T45" fmla="*/ 2147483647 h 120"/>
                <a:gd name="T46" fmla="*/ 0 w 24"/>
                <a:gd name="T47" fmla="*/ 2147483647 h 12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24"/>
                <a:gd name="T73" fmla="*/ 0 h 120"/>
                <a:gd name="T74" fmla="*/ 24 w 24"/>
                <a:gd name="T75" fmla="*/ 120 h 12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24" h="120">
                  <a:moveTo>
                    <a:pt x="0" y="8"/>
                  </a:moveTo>
                  <a:lnTo>
                    <a:pt x="0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32"/>
                  </a:lnTo>
                  <a:lnTo>
                    <a:pt x="24" y="48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96"/>
                  </a:lnTo>
                  <a:lnTo>
                    <a:pt x="24" y="104"/>
                  </a:lnTo>
                  <a:lnTo>
                    <a:pt x="24" y="112"/>
                  </a:lnTo>
                  <a:lnTo>
                    <a:pt x="24" y="120"/>
                  </a:lnTo>
                  <a:lnTo>
                    <a:pt x="16" y="120"/>
                  </a:lnTo>
                  <a:lnTo>
                    <a:pt x="8" y="112"/>
                  </a:lnTo>
                  <a:lnTo>
                    <a:pt x="8" y="96"/>
                  </a:lnTo>
                  <a:lnTo>
                    <a:pt x="8" y="72"/>
                  </a:lnTo>
                  <a:lnTo>
                    <a:pt x="8" y="48"/>
                  </a:lnTo>
                  <a:lnTo>
                    <a:pt x="8" y="32"/>
                  </a:lnTo>
                  <a:lnTo>
                    <a:pt x="8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8" name="Freeform 126"/>
            <p:cNvSpPr>
              <a:spLocks/>
            </p:cNvSpPr>
            <p:nvPr/>
          </p:nvSpPr>
          <p:spPr bwMode="auto">
            <a:xfrm>
              <a:off x="9070975" y="1627188"/>
              <a:ext cx="165100" cy="215900"/>
            </a:xfrm>
            <a:custGeom>
              <a:avLst/>
              <a:gdLst>
                <a:gd name="T0" fmla="*/ 0 w 104"/>
                <a:gd name="T1" fmla="*/ 2147483647 h 136"/>
                <a:gd name="T2" fmla="*/ 2147483647 w 104"/>
                <a:gd name="T3" fmla="*/ 2147483647 h 136"/>
                <a:gd name="T4" fmla="*/ 2147483647 w 104"/>
                <a:gd name="T5" fmla="*/ 2147483647 h 136"/>
                <a:gd name="T6" fmla="*/ 2147483647 w 104"/>
                <a:gd name="T7" fmla="*/ 0 h 136"/>
                <a:gd name="T8" fmla="*/ 2147483647 w 104"/>
                <a:gd name="T9" fmla="*/ 0 h 136"/>
                <a:gd name="T10" fmla="*/ 2147483647 w 104"/>
                <a:gd name="T11" fmla="*/ 0 h 136"/>
                <a:gd name="T12" fmla="*/ 2147483647 w 104"/>
                <a:gd name="T13" fmla="*/ 0 h 136"/>
                <a:gd name="T14" fmla="*/ 2147483647 w 104"/>
                <a:gd name="T15" fmla="*/ 0 h 136"/>
                <a:gd name="T16" fmla="*/ 2147483647 w 104"/>
                <a:gd name="T17" fmla="*/ 0 h 136"/>
                <a:gd name="T18" fmla="*/ 2147483647 w 104"/>
                <a:gd name="T19" fmla="*/ 0 h 136"/>
                <a:gd name="T20" fmla="*/ 2147483647 w 104"/>
                <a:gd name="T21" fmla="*/ 2147483647 h 136"/>
                <a:gd name="T22" fmla="*/ 2147483647 w 104"/>
                <a:gd name="T23" fmla="*/ 2147483647 h 136"/>
                <a:gd name="T24" fmla="*/ 2147483647 w 104"/>
                <a:gd name="T25" fmla="*/ 2147483647 h 136"/>
                <a:gd name="T26" fmla="*/ 2147483647 w 104"/>
                <a:gd name="T27" fmla="*/ 2147483647 h 136"/>
                <a:gd name="T28" fmla="*/ 2147483647 w 104"/>
                <a:gd name="T29" fmla="*/ 2147483647 h 136"/>
                <a:gd name="T30" fmla="*/ 2147483647 w 104"/>
                <a:gd name="T31" fmla="*/ 2147483647 h 136"/>
                <a:gd name="T32" fmla="*/ 2147483647 w 104"/>
                <a:gd name="T33" fmla="*/ 2147483647 h 136"/>
                <a:gd name="T34" fmla="*/ 2147483647 w 104"/>
                <a:gd name="T35" fmla="*/ 2147483647 h 136"/>
                <a:gd name="T36" fmla="*/ 2147483647 w 104"/>
                <a:gd name="T37" fmla="*/ 2147483647 h 136"/>
                <a:gd name="T38" fmla="*/ 2147483647 w 104"/>
                <a:gd name="T39" fmla="*/ 2147483647 h 136"/>
                <a:gd name="T40" fmla="*/ 2147483647 w 104"/>
                <a:gd name="T41" fmla="*/ 2147483647 h 136"/>
                <a:gd name="T42" fmla="*/ 2147483647 w 104"/>
                <a:gd name="T43" fmla="*/ 2147483647 h 136"/>
                <a:gd name="T44" fmla="*/ 2147483647 w 104"/>
                <a:gd name="T45" fmla="*/ 2147483647 h 136"/>
                <a:gd name="T46" fmla="*/ 2147483647 w 104"/>
                <a:gd name="T47" fmla="*/ 2147483647 h 136"/>
                <a:gd name="T48" fmla="*/ 2147483647 w 104"/>
                <a:gd name="T49" fmla="*/ 2147483647 h 136"/>
                <a:gd name="T50" fmla="*/ 2147483647 w 104"/>
                <a:gd name="T51" fmla="*/ 2147483647 h 136"/>
                <a:gd name="T52" fmla="*/ 2147483647 w 104"/>
                <a:gd name="T53" fmla="*/ 2147483647 h 136"/>
                <a:gd name="T54" fmla="*/ 2147483647 w 104"/>
                <a:gd name="T55" fmla="*/ 2147483647 h 136"/>
                <a:gd name="T56" fmla="*/ 2147483647 w 104"/>
                <a:gd name="T57" fmla="*/ 2147483647 h 136"/>
                <a:gd name="T58" fmla="*/ 2147483647 w 104"/>
                <a:gd name="T59" fmla="*/ 2147483647 h 136"/>
                <a:gd name="T60" fmla="*/ 2147483647 w 104"/>
                <a:gd name="T61" fmla="*/ 2147483647 h 136"/>
                <a:gd name="T62" fmla="*/ 2147483647 w 104"/>
                <a:gd name="T63" fmla="*/ 2147483647 h 136"/>
                <a:gd name="T64" fmla="*/ 2147483647 w 104"/>
                <a:gd name="T65" fmla="*/ 2147483647 h 136"/>
                <a:gd name="T66" fmla="*/ 2147483647 w 104"/>
                <a:gd name="T67" fmla="*/ 2147483647 h 136"/>
                <a:gd name="T68" fmla="*/ 2147483647 w 104"/>
                <a:gd name="T69" fmla="*/ 2147483647 h 136"/>
                <a:gd name="T70" fmla="*/ 2147483647 w 104"/>
                <a:gd name="T71" fmla="*/ 2147483647 h 136"/>
                <a:gd name="T72" fmla="*/ 2147483647 w 104"/>
                <a:gd name="T73" fmla="*/ 2147483647 h 136"/>
                <a:gd name="T74" fmla="*/ 2147483647 w 104"/>
                <a:gd name="T75" fmla="*/ 2147483647 h 136"/>
                <a:gd name="T76" fmla="*/ 2147483647 w 104"/>
                <a:gd name="T77" fmla="*/ 2147483647 h 136"/>
                <a:gd name="T78" fmla="*/ 2147483647 w 104"/>
                <a:gd name="T79" fmla="*/ 2147483647 h 136"/>
                <a:gd name="T80" fmla="*/ 2147483647 w 104"/>
                <a:gd name="T81" fmla="*/ 2147483647 h 136"/>
                <a:gd name="T82" fmla="*/ 0 w 104"/>
                <a:gd name="T83" fmla="*/ 2147483647 h 136"/>
                <a:gd name="T84" fmla="*/ 0 w 104"/>
                <a:gd name="T85" fmla="*/ 2147483647 h 136"/>
                <a:gd name="T86" fmla="*/ 0 w 104"/>
                <a:gd name="T87" fmla="*/ 2147483647 h 1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04"/>
                <a:gd name="T133" fmla="*/ 0 h 136"/>
                <a:gd name="T134" fmla="*/ 104 w 104"/>
                <a:gd name="T135" fmla="*/ 136 h 13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04" h="136">
                  <a:moveTo>
                    <a:pt x="0" y="8"/>
                  </a:moveTo>
                  <a:lnTo>
                    <a:pt x="24" y="8"/>
                  </a:lnTo>
                  <a:lnTo>
                    <a:pt x="40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96" y="0"/>
                  </a:lnTo>
                  <a:lnTo>
                    <a:pt x="104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96" y="24"/>
                  </a:lnTo>
                  <a:lnTo>
                    <a:pt x="96" y="32"/>
                  </a:lnTo>
                  <a:lnTo>
                    <a:pt x="96" y="48"/>
                  </a:lnTo>
                  <a:lnTo>
                    <a:pt x="96" y="72"/>
                  </a:lnTo>
                  <a:lnTo>
                    <a:pt x="96" y="88"/>
                  </a:lnTo>
                  <a:lnTo>
                    <a:pt x="96" y="104"/>
                  </a:lnTo>
                  <a:lnTo>
                    <a:pt x="96" y="120"/>
                  </a:lnTo>
                  <a:lnTo>
                    <a:pt x="88" y="128"/>
                  </a:lnTo>
                  <a:lnTo>
                    <a:pt x="88" y="136"/>
                  </a:lnTo>
                  <a:lnTo>
                    <a:pt x="80" y="136"/>
                  </a:lnTo>
                  <a:lnTo>
                    <a:pt x="80" y="128"/>
                  </a:lnTo>
                  <a:lnTo>
                    <a:pt x="80" y="112"/>
                  </a:lnTo>
                  <a:lnTo>
                    <a:pt x="80" y="104"/>
                  </a:lnTo>
                  <a:lnTo>
                    <a:pt x="80" y="88"/>
                  </a:lnTo>
                  <a:lnTo>
                    <a:pt x="80" y="72"/>
                  </a:lnTo>
                  <a:lnTo>
                    <a:pt x="80" y="56"/>
                  </a:lnTo>
                  <a:lnTo>
                    <a:pt x="80" y="48"/>
                  </a:lnTo>
                  <a:lnTo>
                    <a:pt x="80" y="40"/>
                  </a:lnTo>
                  <a:lnTo>
                    <a:pt x="80" y="32"/>
                  </a:lnTo>
                  <a:lnTo>
                    <a:pt x="72" y="24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48" y="16"/>
                  </a:lnTo>
                  <a:lnTo>
                    <a:pt x="24" y="24"/>
                  </a:lnTo>
                  <a:lnTo>
                    <a:pt x="0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9" name="Freeform 127"/>
            <p:cNvSpPr>
              <a:spLocks/>
            </p:cNvSpPr>
            <p:nvPr/>
          </p:nvSpPr>
          <p:spPr bwMode="auto">
            <a:xfrm>
              <a:off x="9070975" y="1703388"/>
              <a:ext cx="101600" cy="25400"/>
            </a:xfrm>
            <a:custGeom>
              <a:avLst/>
              <a:gdLst>
                <a:gd name="T0" fmla="*/ 2147483647 w 64"/>
                <a:gd name="T1" fmla="*/ 2147483647 h 16"/>
                <a:gd name="T2" fmla="*/ 2147483647 w 64"/>
                <a:gd name="T3" fmla="*/ 0 h 16"/>
                <a:gd name="T4" fmla="*/ 2147483647 w 64"/>
                <a:gd name="T5" fmla="*/ 0 h 16"/>
                <a:gd name="T6" fmla="*/ 2147483647 w 64"/>
                <a:gd name="T7" fmla="*/ 0 h 16"/>
                <a:gd name="T8" fmla="*/ 2147483647 w 64"/>
                <a:gd name="T9" fmla="*/ 2147483647 h 16"/>
                <a:gd name="T10" fmla="*/ 2147483647 w 64"/>
                <a:gd name="T11" fmla="*/ 2147483647 h 16"/>
                <a:gd name="T12" fmla="*/ 2147483647 w 64"/>
                <a:gd name="T13" fmla="*/ 2147483647 h 16"/>
                <a:gd name="T14" fmla="*/ 2147483647 w 64"/>
                <a:gd name="T15" fmla="*/ 2147483647 h 16"/>
                <a:gd name="T16" fmla="*/ 2147483647 w 64"/>
                <a:gd name="T17" fmla="*/ 2147483647 h 16"/>
                <a:gd name="T18" fmla="*/ 2147483647 w 64"/>
                <a:gd name="T19" fmla="*/ 2147483647 h 16"/>
                <a:gd name="T20" fmla="*/ 0 w 64"/>
                <a:gd name="T21" fmla="*/ 2147483647 h 16"/>
                <a:gd name="T22" fmla="*/ 0 w 64"/>
                <a:gd name="T23" fmla="*/ 2147483647 h 16"/>
                <a:gd name="T24" fmla="*/ 2147483647 w 64"/>
                <a:gd name="T25" fmla="*/ 2147483647 h 16"/>
                <a:gd name="T26" fmla="*/ 2147483647 w 64"/>
                <a:gd name="T27" fmla="*/ 2147483647 h 16"/>
                <a:gd name="T28" fmla="*/ 2147483647 w 64"/>
                <a:gd name="T29" fmla="*/ 2147483647 h 1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64"/>
                <a:gd name="T46" fmla="*/ 0 h 16"/>
                <a:gd name="T47" fmla="*/ 64 w 64"/>
                <a:gd name="T48" fmla="*/ 16 h 1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64" h="16">
                  <a:moveTo>
                    <a:pt x="24" y="8"/>
                  </a:moveTo>
                  <a:lnTo>
                    <a:pt x="32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16"/>
                  </a:lnTo>
                  <a:lnTo>
                    <a:pt x="40" y="16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16"/>
                  </a:lnTo>
                  <a:lnTo>
                    <a:pt x="0" y="8"/>
                  </a:lnTo>
                  <a:lnTo>
                    <a:pt x="8" y="8"/>
                  </a:lnTo>
                  <a:lnTo>
                    <a:pt x="24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0" name="Freeform 128"/>
            <p:cNvSpPr>
              <a:spLocks/>
            </p:cNvSpPr>
            <p:nvPr/>
          </p:nvSpPr>
          <p:spPr bwMode="auto">
            <a:xfrm>
              <a:off x="9070975" y="1792288"/>
              <a:ext cx="139700" cy="12700"/>
            </a:xfrm>
            <a:custGeom>
              <a:avLst/>
              <a:gdLst>
                <a:gd name="T0" fmla="*/ 2147483647 w 88"/>
                <a:gd name="T1" fmla="*/ 0 h 8"/>
                <a:gd name="T2" fmla="*/ 2147483647 w 88"/>
                <a:gd name="T3" fmla="*/ 2147483647 h 8"/>
                <a:gd name="T4" fmla="*/ 0 w 88"/>
                <a:gd name="T5" fmla="*/ 2147483647 h 8"/>
                <a:gd name="T6" fmla="*/ 0 w 88"/>
                <a:gd name="T7" fmla="*/ 0 h 8"/>
                <a:gd name="T8" fmla="*/ 2147483647 w 88"/>
                <a:gd name="T9" fmla="*/ 0 h 8"/>
                <a:gd name="T10" fmla="*/ 2147483647 w 88"/>
                <a:gd name="T11" fmla="*/ 0 h 8"/>
                <a:gd name="T12" fmla="*/ 2147483647 w 88"/>
                <a:gd name="T13" fmla="*/ 0 h 8"/>
                <a:gd name="T14" fmla="*/ 2147483647 w 88"/>
                <a:gd name="T15" fmla="*/ 0 h 8"/>
                <a:gd name="T16" fmla="*/ 2147483647 w 88"/>
                <a:gd name="T17" fmla="*/ 0 h 8"/>
                <a:gd name="T18" fmla="*/ 2147483647 w 88"/>
                <a:gd name="T19" fmla="*/ 0 h 8"/>
                <a:gd name="T20" fmla="*/ 2147483647 w 88"/>
                <a:gd name="T21" fmla="*/ 0 h 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88"/>
                <a:gd name="T34" fmla="*/ 0 h 8"/>
                <a:gd name="T35" fmla="*/ 88 w 88"/>
                <a:gd name="T36" fmla="*/ 8 h 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88" h="8">
                  <a:moveTo>
                    <a:pt x="88" y="0"/>
                  </a:moveTo>
                  <a:lnTo>
                    <a:pt x="8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8" name="组合 155"/>
          <p:cNvGrpSpPr>
            <a:grpSpLocks/>
          </p:cNvGrpSpPr>
          <p:nvPr/>
        </p:nvGrpSpPr>
        <p:grpSpPr bwMode="auto">
          <a:xfrm>
            <a:off x="1225550" y="4719638"/>
            <a:ext cx="349250" cy="360362"/>
            <a:chOff x="7837696" y="1507507"/>
            <a:chExt cx="349931" cy="360000"/>
          </a:xfrm>
        </p:grpSpPr>
        <p:sp>
          <p:nvSpPr>
            <p:cNvPr id="69671" name="Freeform 110"/>
            <p:cNvSpPr>
              <a:spLocks/>
            </p:cNvSpPr>
            <p:nvPr/>
          </p:nvSpPr>
          <p:spPr bwMode="auto">
            <a:xfrm>
              <a:off x="7837696" y="1567927"/>
              <a:ext cx="40280" cy="289510"/>
            </a:xfrm>
            <a:custGeom>
              <a:avLst/>
              <a:gdLst>
                <a:gd name="T0" fmla="*/ 0 w 32"/>
                <a:gd name="T1" fmla="*/ 2147483647 h 230"/>
                <a:gd name="T2" fmla="*/ 0 w 32"/>
                <a:gd name="T3" fmla="*/ 2147483647 h 230"/>
                <a:gd name="T4" fmla="*/ 0 w 32"/>
                <a:gd name="T5" fmla="*/ 0 h 230"/>
                <a:gd name="T6" fmla="*/ 0 w 32"/>
                <a:gd name="T7" fmla="*/ 0 h 230"/>
                <a:gd name="T8" fmla="*/ 2147483647 w 32"/>
                <a:gd name="T9" fmla="*/ 0 h 230"/>
                <a:gd name="T10" fmla="*/ 2147483647 w 32"/>
                <a:gd name="T11" fmla="*/ 2147483647 h 230"/>
                <a:gd name="T12" fmla="*/ 2147483647 w 32"/>
                <a:gd name="T13" fmla="*/ 2147483647 h 230"/>
                <a:gd name="T14" fmla="*/ 2147483647 w 32"/>
                <a:gd name="T15" fmla="*/ 2147483647 h 230"/>
                <a:gd name="T16" fmla="*/ 2147483647 w 32"/>
                <a:gd name="T17" fmla="*/ 2147483647 h 230"/>
                <a:gd name="T18" fmla="*/ 2147483647 w 32"/>
                <a:gd name="T19" fmla="*/ 2147483647 h 230"/>
                <a:gd name="T20" fmla="*/ 2147483647 w 32"/>
                <a:gd name="T21" fmla="*/ 2147483647 h 230"/>
                <a:gd name="T22" fmla="*/ 2147483647 w 32"/>
                <a:gd name="T23" fmla="*/ 2147483647 h 230"/>
                <a:gd name="T24" fmla="*/ 2147483647 w 32"/>
                <a:gd name="T25" fmla="*/ 2147483647 h 230"/>
                <a:gd name="T26" fmla="*/ 2147483647 w 32"/>
                <a:gd name="T27" fmla="*/ 2147483647 h 230"/>
                <a:gd name="T28" fmla="*/ 2147483647 w 32"/>
                <a:gd name="T29" fmla="*/ 2147483647 h 230"/>
                <a:gd name="T30" fmla="*/ 2147483647 w 32"/>
                <a:gd name="T31" fmla="*/ 2147483647 h 230"/>
                <a:gd name="T32" fmla="*/ 2147483647 w 32"/>
                <a:gd name="T33" fmla="*/ 2147483647 h 230"/>
                <a:gd name="T34" fmla="*/ 2147483647 w 32"/>
                <a:gd name="T35" fmla="*/ 2147483647 h 230"/>
                <a:gd name="T36" fmla="*/ 2147483647 w 32"/>
                <a:gd name="T37" fmla="*/ 2147483647 h 230"/>
                <a:gd name="T38" fmla="*/ 2147483647 w 32"/>
                <a:gd name="T39" fmla="*/ 2147483647 h 230"/>
                <a:gd name="T40" fmla="*/ 2147483647 w 32"/>
                <a:gd name="T41" fmla="*/ 2147483647 h 230"/>
                <a:gd name="T42" fmla="*/ 2147483647 w 32"/>
                <a:gd name="T43" fmla="*/ 2147483647 h 230"/>
                <a:gd name="T44" fmla="*/ 2147483647 w 32"/>
                <a:gd name="T45" fmla="*/ 2147483647 h 230"/>
                <a:gd name="T46" fmla="*/ 2147483647 w 32"/>
                <a:gd name="T47" fmla="*/ 2147483647 h 230"/>
                <a:gd name="T48" fmla="*/ 2147483647 w 32"/>
                <a:gd name="T49" fmla="*/ 2147483647 h 230"/>
                <a:gd name="T50" fmla="*/ 0 w 32"/>
                <a:gd name="T51" fmla="*/ 2147483647 h 230"/>
                <a:gd name="T52" fmla="*/ 0 w 32"/>
                <a:gd name="T53" fmla="*/ 2147483647 h 230"/>
                <a:gd name="T54" fmla="*/ 0 w 32"/>
                <a:gd name="T55" fmla="*/ 2147483647 h 230"/>
                <a:gd name="T56" fmla="*/ 0 w 32"/>
                <a:gd name="T57" fmla="*/ 2147483647 h 230"/>
                <a:gd name="T58" fmla="*/ 2147483647 w 32"/>
                <a:gd name="T59" fmla="*/ 2147483647 h 230"/>
                <a:gd name="T60" fmla="*/ 2147483647 w 32"/>
                <a:gd name="T61" fmla="*/ 2147483647 h 230"/>
                <a:gd name="T62" fmla="*/ 2147483647 w 32"/>
                <a:gd name="T63" fmla="*/ 2147483647 h 230"/>
                <a:gd name="T64" fmla="*/ 2147483647 w 32"/>
                <a:gd name="T65" fmla="*/ 2147483647 h 230"/>
                <a:gd name="T66" fmla="*/ 2147483647 w 32"/>
                <a:gd name="T67" fmla="*/ 2147483647 h 230"/>
                <a:gd name="T68" fmla="*/ 2147483647 w 32"/>
                <a:gd name="T69" fmla="*/ 2147483647 h 230"/>
                <a:gd name="T70" fmla="*/ 2147483647 w 32"/>
                <a:gd name="T71" fmla="*/ 2147483647 h 230"/>
                <a:gd name="T72" fmla="*/ 2147483647 w 32"/>
                <a:gd name="T73" fmla="*/ 2147483647 h 230"/>
                <a:gd name="T74" fmla="*/ 2147483647 w 32"/>
                <a:gd name="T75" fmla="*/ 2147483647 h 230"/>
                <a:gd name="T76" fmla="*/ 2147483647 w 32"/>
                <a:gd name="T77" fmla="*/ 2147483647 h 230"/>
                <a:gd name="T78" fmla="*/ 0 w 32"/>
                <a:gd name="T79" fmla="*/ 2147483647 h 230"/>
                <a:gd name="T80" fmla="*/ 0 w 32"/>
                <a:gd name="T81" fmla="*/ 2147483647 h 230"/>
                <a:gd name="T82" fmla="*/ 0 w 32"/>
                <a:gd name="T83" fmla="*/ 2147483647 h 23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2"/>
                <a:gd name="T127" fmla="*/ 0 h 230"/>
                <a:gd name="T128" fmla="*/ 32 w 32"/>
                <a:gd name="T129" fmla="*/ 230 h 23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2" h="230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31"/>
                  </a:lnTo>
                  <a:lnTo>
                    <a:pt x="32" y="47"/>
                  </a:lnTo>
                  <a:lnTo>
                    <a:pt x="32" y="63"/>
                  </a:lnTo>
                  <a:lnTo>
                    <a:pt x="32" y="79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32" y="159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0"/>
                  </a:lnTo>
                  <a:lnTo>
                    <a:pt x="16" y="222"/>
                  </a:lnTo>
                  <a:lnTo>
                    <a:pt x="8" y="222"/>
                  </a:lnTo>
                  <a:lnTo>
                    <a:pt x="8" y="214"/>
                  </a:lnTo>
                  <a:lnTo>
                    <a:pt x="0" y="198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59"/>
                  </a:lnTo>
                  <a:lnTo>
                    <a:pt x="8" y="127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1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2" name="Freeform 111"/>
            <p:cNvSpPr>
              <a:spLocks/>
            </p:cNvSpPr>
            <p:nvPr/>
          </p:nvSpPr>
          <p:spPr bwMode="auto">
            <a:xfrm>
              <a:off x="7977417" y="1507507"/>
              <a:ext cx="210210" cy="360000"/>
            </a:xfrm>
            <a:custGeom>
              <a:avLst/>
              <a:gdLst>
                <a:gd name="T0" fmla="*/ 2147483647 w 167"/>
                <a:gd name="T1" fmla="*/ 2147483647 h 286"/>
                <a:gd name="T2" fmla="*/ 2147483647 w 167"/>
                <a:gd name="T3" fmla="*/ 2147483647 h 286"/>
                <a:gd name="T4" fmla="*/ 2147483647 w 167"/>
                <a:gd name="T5" fmla="*/ 2147483647 h 286"/>
                <a:gd name="T6" fmla="*/ 2147483647 w 167"/>
                <a:gd name="T7" fmla="*/ 2147483647 h 286"/>
                <a:gd name="T8" fmla="*/ 2147483647 w 167"/>
                <a:gd name="T9" fmla="*/ 2147483647 h 286"/>
                <a:gd name="T10" fmla="*/ 2147483647 w 167"/>
                <a:gd name="T11" fmla="*/ 2147483647 h 286"/>
                <a:gd name="T12" fmla="*/ 2147483647 w 167"/>
                <a:gd name="T13" fmla="*/ 2147483647 h 286"/>
                <a:gd name="T14" fmla="*/ 2147483647 w 167"/>
                <a:gd name="T15" fmla="*/ 2147483647 h 286"/>
                <a:gd name="T16" fmla="*/ 2147483647 w 167"/>
                <a:gd name="T17" fmla="*/ 2147483647 h 286"/>
                <a:gd name="T18" fmla="*/ 2147483647 w 167"/>
                <a:gd name="T19" fmla="*/ 2147483647 h 286"/>
                <a:gd name="T20" fmla="*/ 2147483647 w 167"/>
                <a:gd name="T21" fmla="*/ 2147483647 h 286"/>
                <a:gd name="T22" fmla="*/ 2147483647 w 167"/>
                <a:gd name="T23" fmla="*/ 2147483647 h 286"/>
                <a:gd name="T24" fmla="*/ 2147483647 w 167"/>
                <a:gd name="T25" fmla="*/ 2147483647 h 286"/>
                <a:gd name="T26" fmla="*/ 2147483647 w 167"/>
                <a:gd name="T27" fmla="*/ 2147483647 h 286"/>
                <a:gd name="T28" fmla="*/ 2147483647 w 167"/>
                <a:gd name="T29" fmla="*/ 2147483647 h 286"/>
                <a:gd name="T30" fmla="*/ 2147483647 w 167"/>
                <a:gd name="T31" fmla="*/ 2147483647 h 286"/>
                <a:gd name="T32" fmla="*/ 2147483647 w 167"/>
                <a:gd name="T33" fmla="*/ 2147483647 h 286"/>
                <a:gd name="T34" fmla="*/ 2147483647 w 167"/>
                <a:gd name="T35" fmla="*/ 2147483647 h 286"/>
                <a:gd name="T36" fmla="*/ 2147483647 w 167"/>
                <a:gd name="T37" fmla="*/ 2147483647 h 286"/>
                <a:gd name="T38" fmla="*/ 2147483647 w 167"/>
                <a:gd name="T39" fmla="*/ 2147483647 h 286"/>
                <a:gd name="T40" fmla="*/ 2147483647 w 167"/>
                <a:gd name="T41" fmla="*/ 2147483647 h 286"/>
                <a:gd name="T42" fmla="*/ 2147483647 w 167"/>
                <a:gd name="T43" fmla="*/ 2147483647 h 286"/>
                <a:gd name="T44" fmla="*/ 2147483647 w 167"/>
                <a:gd name="T45" fmla="*/ 2147483647 h 286"/>
                <a:gd name="T46" fmla="*/ 2147483647 w 167"/>
                <a:gd name="T47" fmla="*/ 2147483647 h 286"/>
                <a:gd name="T48" fmla="*/ 2147483647 w 167"/>
                <a:gd name="T49" fmla="*/ 2147483647 h 286"/>
                <a:gd name="T50" fmla="*/ 2147483647 w 167"/>
                <a:gd name="T51" fmla="*/ 0 h 286"/>
                <a:gd name="T52" fmla="*/ 2147483647 w 167"/>
                <a:gd name="T53" fmla="*/ 2147483647 h 286"/>
                <a:gd name="T54" fmla="*/ 2147483647 w 167"/>
                <a:gd name="T55" fmla="*/ 2147483647 h 286"/>
                <a:gd name="T56" fmla="*/ 2147483647 w 167"/>
                <a:gd name="T57" fmla="*/ 2147483647 h 286"/>
                <a:gd name="T58" fmla="*/ 2147483647 w 167"/>
                <a:gd name="T59" fmla="*/ 2147483647 h 286"/>
                <a:gd name="T60" fmla="*/ 2147483647 w 167"/>
                <a:gd name="T61" fmla="*/ 2147483647 h 286"/>
                <a:gd name="T62" fmla="*/ 2147483647 w 167"/>
                <a:gd name="T63" fmla="*/ 2147483647 h 286"/>
                <a:gd name="T64" fmla="*/ 2147483647 w 167"/>
                <a:gd name="T65" fmla="*/ 2147483647 h 286"/>
                <a:gd name="T66" fmla="*/ 2147483647 w 167"/>
                <a:gd name="T67" fmla="*/ 2147483647 h 286"/>
                <a:gd name="T68" fmla="*/ 2147483647 w 167"/>
                <a:gd name="T69" fmla="*/ 2147483647 h 286"/>
                <a:gd name="T70" fmla="*/ 2147483647 w 167"/>
                <a:gd name="T71" fmla="*/ 2147483647 h 286"/>
                <a:gd name="T72" fmla="*/ 2147483647 w 167"/>
                <a:gd name="T73" fmla="*/ 2147483647 h 28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67"/>
                <a:gd name="T112" fmla="*/ 0 h 286"/>
                <a:gd name="T113" fmla="*/ 167 w 167"/>
                <a:gd name="T114" fmla="*/ 286 h 28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67" h="286">
                  <a:moveTo>
                    <a:pt x="159" y="278"/>
                  </a:moveTo>
                  <a:lnTo>
                    <a:pt x="151" y="286"/>
                  </a:lnTo>
                  <a:lnTo>
                    <a:pt x="143" y="286"/>
                  </a:lnTo>
                  <a:lnTo>
                    <a:pt x="135" y="286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96" y="230"/>
                  </a:lnTo>
                  <a:lnTo>
                    <a:pt x="103" y="230"/>
                  </a:lnTo>
                  <a:lnTo>
                    <a:pt x="111" y="238"/>
                  </a:lnTo>
                  <a:lnTo>
                    <a:pt x="119" y="238"/>
                  </a:lnTo>
                  <a:lnTo>
                    <a:pt x="127" y="238"/>
                  </a:lnTo>
                  <a:lnTo>
                    <a:pt x="135" y="238"/>
                  </a:lnTo>
                  <a:lnTo>
                    <a:pt x="143" y="238"/>
                  </a:lnTo>
                  <a:lnTo>
                    <a:pt x="143" y="230"/>
                  </a:lnTo>
                  <a:lnTo>
                    <a:pt x="143" y="222"/>
                  </a:lnTo>
                  <a:lnTo>
                    <a:pt x="143" y="215"/>
                  </a:lnTo>
                  <a:lnTo>
                    <a:pt x="143" y="199"/>
                  </a:lnTo>
                  <a:lnTo>
                    <a:pt x="143" y="167"/>
                  </a:lnTo>
                  <a:lnTo>
                    <a:pt x="143" y="127"/>
                  </a:lnTo>
                  <a:lnTo>
                    <a:pt x="143" y="95"/>
                  </a:lnTo>
                  <a:lnTo>
                    <a:pt x="135" y="64"/>
                  </a:lnTo>
                  <a:lnTo>
                    <a:pt x="135" y="48"/>
                  </a:lnTo>
                  <a:lnTo>
                    <a:pt x="135" y="40"/>
                  </a:lnTo>
                  <a:lnTo>
                    <a:pt x="135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88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96" y="16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16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59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  <a:lnTo>
                    <a:pt x="159" y="72"/>
                  </a:lnTo>
                  <a:lnTo>
                    <a:pt x="159" y="95"/>
                  </a:lnTo>
                  <a:lnTo>
                    <a:pt x="167" y="119"/>
                  </a:lnTo>
                  <a:lnTo>
                    <a:pt x="167" y="151"/>
                  </a:lnTo>
                  <a:lnTo>
                    <a:pt x="167" y="191"/>
                  </a:lnTo>
                  <a:lnTo>
                    <a:pt x="167" y="215"/>
                  </a:lnTo>
                  <a:lnTo>
                    <a:pt x="167" y="230"/>
                  </a:lnTo>
                  <a:lnTo>
                    <a:pt x="167" y="246"/>
                  </a:lnTo>
                  <a:lnTo>
                    <a:pt x="159" y="262"/>
                  </a:lnTo>
                  <a:lnTo>
                    <a:pt x="159" y="27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3" name="Freeform 115"/>
            <p:cNvSpPr>
              <a:spLocks/>
            </p:cNvSpPr>
            <p:nvPr/>
          </p:nvSpPr>
          <p:spPr bwMode="auto">
            <a:xfrm>
              <a:off x="7877976" y="1507507"/>
              <a:ext cx="69231" cy="60420"/>
            </a:xfrm>
            <a:custGeom>
              <a:avLst/>
              <a:gdLst>
                <a:gd name="T0" fmla="*/ 0 w 55"/>
                <a:gd name="T1" fmla="*/ 2147483647 h 48"/>
                <a:gd name="T2" fmla="*/ 0 w 55"/>
                <a:gd name="T3" fmla="*/ 0 h 48"/>
                <a:gd name="T4" fmla="*/ 0 w 55"/>
                <a:gd name="T5" fmla="*/ 0 h 48"/>
                <a:gd name="T6" fmla="*/ 2147483647 w 55"/>
                <a:gd name="T7" fmla="*/ 0 h 48"/>
                <a:gd name="T8" fmla="*/ 2147483647 w 55"/>
                <a:gd name="T9" fmla="*/ 2147483647 h 48"/>
                <a:gd name="T10" fmla="*/ 2147483647 w 55"/>
                <a:gd name="T11" fmla="*/ 2147483647 h 48"/>
                <a:gd name="T12" fmla="*/ 2147483647 w 55"/>
                <a:gd name="T13" fmla="*/ 2147483647 h 48"/>
                <a:gd name="T14" fmla="*/ 2147483647 w 55"/>
                <a:gd name="T15" fmla="*/ 2147483647 h 48"/>
                <a:gd name="T16" fmla="*/ 2147483647 w 55"/>
                <a:gd name="T17" fmla="*/ 2147483647 h 48"/>
                <a:gd name="T18" fmla="*/ 2147483647 w 55"/>
                <a:gd name="T19" fmla="*/ 2147483647 h 48"/>
                <a:gd name="T20" fmla="*/ 2147483647 w 55"/>
                <a:gd name="T21" fmla="*/ 2147483647 h 48"/>
                <a:gd name="T22" fmla="*/ 2147483647 w 55"/>
                <a:gd name="T23" fmla="*/ 2147483647 h 48"/>
                <a:gd name="T24" fmla="*/ 2147483647 w 55"/>
                <a:gd name="T25" fmla="*/ 2147483647 h 48"/>
                <a:gd name="T26" fmla="*/ 2147483647 w 55"/>
                <a:gd name="T27" fmla="*/ 2147483647 h 48"/>
                <a:gd name="T28" fmla="*/ 2147483647 w 55"/>
                <a:gd name="T29" fmla="*/ 2147483647 h 48"/>
                <a:gd name="T30" fmla="*/ 2147483647 w 55"/>
                <a:gd name="T31" fmla="*/ 2147483647 h 48"/>
                <a:gd name="T32" fmla="*/ 0 w 55"/>
                <a:gd name="T33" fmla="*/ 2147483647 h 48"/>
                <a:gd name="T34" fmla="*/ 0 w 55"/>
                <a:gd name="T35" fmla="*/ 2147483647 h 48"/>
                <a:gd name="T36" fmla="*/ 0 w 55"/>
                <a:gd name="T37" fmla="*/ 2147483647 h 4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55"/>
                <a:gd name="T58" fmla="*/ 0 h 48"/>
                <a:gd name="T59" fmla="*/ 55 w 55"/>
                <a:gd name="T60" fmla="*/ 48 h 4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55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9" y="16"/>
                  </a:lnTo>
                  <a:lnTo>
                    <a:pt x="47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8"/>
                  </a:lnTo>
                  <a:lnTo>
                    <a:pt x="39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9" name="组合 159"/>
          <p:cNvGrpSpPr>
            <a:grpSpLocks noChangeAspect="1"/>
          </p:cNvGrpSpPr>
          <p:nvPr/>
        </p:nvGrpSpPr>
        <p:grpSpPr bwMode="auto">
          <a:xfrm>
            <a:off x="1225550" y="3581400"/>
            <a:ext cx="387350" cy="342900"/>
            <a:chOff x="6301666" y="1418137"/>
            <a:chExt cx="362517" cy="319720"/>
          </a:xfrm>
        </p:grpSpPr>
        <p:sp>
          <p:nvSpPr>
            <p:cNvPr id="69668" name="Freeform 82"/>
            <p:cNvSpPr>
              <a:spLocks/>
            </p:cNvSpPr>
            <p:nvPr/>
          </p:nvSpPr>
          <p:spPr bwMode="auto">
            <a:xfrm>
              <a:off x="6311736" y="1517578"/>
              <a:ext cx="90629" cy="159861"/>
            </a:xfrm>
            <a:custGeom>
              <a:avLst/>
              <a:gdLst>
                <a:gd name="T0" fmla="*/ 2147483647 w 72"/>
                <a:gd name="T1" fmla="*/ 2147483647 h 127"/>
                <a:gd name="T2" fmla="*/ 2147483647 w 72"/>
                <a:gd name="T3" fmla="*/ 2147483647 h 127"/>
                <a:gd name="T4" fmla="*/ 2147483647 w 72"/>
                <a:gd name="T5" fmla="*/ 2147483647 h 127"/>
                <a:gd name="T6" fmla="*/ 2147483647 w 72"/>
                <a:gd name="T7" fmla="*/ 2147483647 h 127"/>
                <a:gd name="T8" fmla="*/ 2147483647 w 72"/>
                <a:gd name="T9" fmla="*/ 2147483647 h 127"/>
                <a:gd name="T10" fmla="*/ 2147483647 w 72"/>
                <a:gd name="T11" fmla="*/ 2147483647 h 127"/>
                <a:gd name="T12" fmla="*/ 2147483647 w 72"/>
                <a:gd name="T13" fmla="*/ 2147483647 h 127"/>
                <a:gd name="T14" fmla="*/ 2147483647 w 72"/>
                <a:gd name="T15" fmla="*/ 2147483647 h 127"/>
                <a:gd name="T16" fmla="*/ 2147483647 w 72"/>
                <a:gd name="T17" fmla="*/ 2147483647 h 127"/>
                <a:gd name="T18" fmla="*/ 2147483647 w 72"/>
                <a:gd name="T19" fmla="*/ 2147483647 h 127"/>
                <a:gd name="T20" fmla="*/ 2147483647 w 72"/>
                <a:gd name="T21" fmla="*/ 2147483647 h 127"/>
                <a:gd name="T22" fmla="*/ 2147483647 w 72"/>
                <a:gd name="T23" fmla="*/ 2147483647 h 127"/>
                <a:gd name="T24" fmla="*/ 2147483647 w 72"/>
                <a:gd name="T25" fmla="*/ 2147483647 h 127"/>
                <a:gd name="T26" fmla="*/ 2147483647 w 72"/>
                <a:gd name="T27" fmla="*/ 2147483647 h 127"/>
                <a:gd name="T28" fmla="*/ 2147483647 w 72"/>
                <a:gd name="T29" fmla="*/ 2147483647 h 127"/>
                <a:gd name="T30" fmla="*/ 2147483647 w 72"/>
                <a:gd name="T31" fmla="*/ 2147483647 h 127"/>
                <a:gd name="T32" fmla="*/ 2147483647 w 72"/>
                <a:gd name="T33" fmla="*/ 2147483647 h 127"/>
                <a:gd name="T34" fmla="*/ 2147483647 w 72"/>
                <a:gd name="T35" fmla="*/ 2147483647 h 127"/>
                <a:gd name="T36" fmla="*/ 2147483647 w 72"/>
                <a:gd name="T37" fmla="*/ 2147483647 h 127"/>
                <a:gd name="T38" fmla="*/ 2147483647 w 72"/>
                <a:gd name="T39" fmla="*/ 2147483647 h 127"/>
                <a:gd name="T40" fmla="*/ 0 w 72"/>
                <a:gd name="T41" fmla="*/ 2147483647 h 127"/>
                <a:gd name="T42" fmla="*/ 2147483647 w 72"/>
                <a:gd name="T43" fmla="*/ 2147483647 h 127"/>
                <a:gd name="T44" fmla="*/ 2147483647 w 72"/>
                <a:gd name="T45" fmla="*/ 2147483647 h 127"/>
                <a:gd name="T46" fmla="*/ 2147483647 w 72"/>
                <a:gd name="T47" fmla="*/ 2147483647 h 127"/>
                <a:gd name="T48" fmla="*/ 2147483647 w 72"/>
                <a:gd name="T49" fmla="*/ 0 h 127"/>
                <a:gd name="T50" fmla="*/ 2147483647 w 72"/>
                <a:gd name="T51" fmla="*/ 0 h 127"/>
                <a:gd name="T52" fmla="*/ 2147483647 w 72"/>
                <a:gd name="T53" fmla="*/ 0 h 127"/>
                <a:gd name="T54" fmla="*/ 2147483647 w 72"/>
                <a:gd name="T55" fmla="*/ 0 h 127"/>
                <a:gd name="T56" fmla="*/ 2147483647 w 72"/>
                <a:gd name="T57" fmla="*/ 2147483647 h 127"/>
                <a:gd name="T58" fmla="*/ 2147483647 w 72"/>
                <a:gd name="T59" fmla="*/ 2147483647 h 127"/>
                <a:gd name="T60" fmla="*/ 2147483647 w 72"/>
                <a:gd name="T61" fmla="*/ 2147483647 h 127"/>
                <a:gd name="T62" fmla="*/ 2147483647 w 72"/>
                <a:gd name="T63" fmla="*/ 2147483647 h 127"/>
                <a:gd name="T64" fmla="*/ 2147483647 w 72"/>
                <a:gd name="T65" fmla="*/ 2147483647 h 127"/>
                <a:gd name="T66" fmla="*/ 2147483647 w 72"/>
                <a:gd name="T67" fmla="*/ 2147483647 h 127"/>
                <a:gd name="T68" fmla="*/ 2147483647 w 72"/>
                <a:gd name="T69" fmla="*/ 2147483647 h 127"/>
                <a:gd name="T70" fmla="*/ 2147483647 w 72"/>
                <a:gd name="T71" fmla="*/ 2147483647 h 127"/>
                <a:gd name="T72" fmla="*/ 2147483647 w 72"/>
                <a:gd name="T73" fmla="*/ 2147483647 h 127"/>
                <a:gd name="T74" fmla="*/ 2147483647 w 72"/>
                <a:gd name="T75" fmla="*/ 2147483647 h 127"/>
                <a:gd name="T76" fmla="*/ 2147483647 w 72"/>
                <a:gd name="T77" fmla="*/ 2147483647 h 127"/>
                <a:gd name="T78" fmla="*/ 2147483647 w 72"/>
                <a:gd name="T79" fmla="*/ 2147483647 h 127"/>
                <a:gd name="T80" fmla="*/ 2147483647 w 72"/>
                <a:gd name="T81" fmla="*/ 2147483647 h 127"/>
                <a:gd name="T82" fmla="*/ 2147483647 w 72"/>
                <a:gd name="T83" fmla="*/ 2147483647 h 127"/>
                <a:gd name="T84" fmla="*/ 2147483647 w 72"/>
                <a:gd name="T85" fmla="*/ 2147483647 h 127"/>
                <a:gd name="T86" fmla="*/ 2147483647 w 72"/>
                <a:gd name="T87" fmla="*/ 2147483647 h 127"/>
                <a:gd name="T88" fmla="*/ 2147483647 w 72"/>
                <a:gd name="T89" fmla="*/ 2147483647 h 127"/>
                <a:gd name="T90" fmla="*/ 2147483647 w 72"/>
                <a:gd name="T91" fmla="*/ 2147483647 h 127"/>
                <a:gd name="T92" fmla="*/ 2147483647 w 72"/>
                <a:gd name="T93" fmla="*/ 2147483647 h 127"/>
                <a:gd name="T94" fmla="*/ 2147483647 w 72"/>
                <a:gd name="T95" fmla="*/ 2147483647 h 127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72"/>
                <a:gd name="T145" fmla="*/ 0 h 127"/>
                <a:gd name="T146" fmla="*/ 72 w 72"/>
                <a:gd name="T147" fmla="*/ 127 h 127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72" h="127">
                  <a:moveTo>
                    <a:pt x="56" y="127"/>
                  </a:moveTo>
                  <a:lnTo>
                    <a:pt x="56" y="111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32" y="64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48" y="56"/>
                  </a:lnTo>
                  <a:lnTo>
                    <a:pt x="48" y="64"/>
                  </a:lnTo>
                  <a:lnTo>
                    <a:pt x="56" y="80"/>
                  </a:lnTo>
                  <a:lnTo>
                    <a:pt x="64" y="96"/>
                  </a:lnTo>
                  <a:lnTo>
                    <a:pt x="64" y="104"/>
                  </a:lnTo>
                  <a:lnTo>
                    <a:pt x="64" y="111"/>
                  </a:lnTo>
                  <a:lnTo>
                    <a:pt x="64" y="127"/>
                  </a:lnTo>
                  <a:lnTo>
                    <a:pt x="56" y="12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69" name="Freeform 83"/>
            <p:cNvSpPr>
              <a:spLocks/>
            </p:cNvSpPr>
            <p:nvPr/>
          </p:nvSpPr>
          <p:spPr bwMode="auto">
            <a:xfrm>
              <a:off x="6352016" y="1418137"/>
              <a:ext cx="50350" cy="50350"/>
            </a:xfrm>
            <a:custGeom>
              <a:avLst/>
              <a:gdLst>
                <a:gd name="T0" fmla="*/ 2147483647 w 40"/>
                <a:gd name="T1" fmla="*/ 2147483647 h 40"/>
                <a:gd name="T2" fmla="*/ 2147483647 w 40"/>
                <a:gd name="T3" fmla="*/ 2147483647 h 40"/>
                <a:gd name="T4" fmla="*/ 2147483647 w 40"/>
                <a:gd name="T5" fmla="*/ 2147483647 h 40"/>
                <a:gd name="T6" fmla="*/ 2147483647 w 40"/>
                <a:gd name="T7" fmla="*/ 2147483647 h 40"/>
                <a:gd name="T8" fmla="*/ 2147483647 w 40"/>
                <a:gd name="T9" fmla="*/ 2147483647 h 40"/>
                <a:gd name="T10" fmla="*/ 2147483647 w 40"/>
                <a:gd name="T11" fmla="*/ 2147483647 h 40"/>
                <a:gd name="T12" fmla="*/ 2147483647 w 40"/>
                <a:gd name="T13" fmla="*/ 2147483647 h 40"/>
                <a:gd name="T14" fmla="*/ 2147483647 w 40"/>
                <a:gd name="T15" fmla="*/ 2147483647 h 40"/>
                <a:gd name="T16" fmla="*/ 2147483647 w 40"/>
                <a:gd name="T17" fmla="*/ 2147483647 h 40"/>
                <a:gd name="T18" fmla="*/ 2147483647 w 40"/>
                <a:gd name="T19" fmla="*/ 2147483647 h 40"/>
                <a:gd name="T20" fmla="*/ 0 w 40"/>
                <a:gd name="T21" fmla="*/ 2147483647 h 40"/>
                <a:gd name="T22" fmla="*/ 0 w 40"/>
                <a:gd name="T23" fmla="*/ 0 h 40"/>
                <a:gd name="T24" fmla="*/ 0 w 40"/>
                <a:gd name="T25" fmla="*/ 0 h 40"/>
                <a:gd name="T26" fmla="*/ 0 w 40"/>
                <a:gd name="T27" fmla="*/ 0 h 40"/>
                <a:gd name="T28" fmla="*/ 2147483647 w 40"/>
                <a:gd name="T29" fmla="*/ 0 h 40"/>
                <a:gd name="T30" fmla="*/ 2147483647 w 40"/>
                <a:gd name="T31" fmla="*/ 0 h 40"/>
                <a:gd name="T32" fmla="*/ 2147483647 w 40"/>
                <a:gd name="T33" fmla="*/ 2147483647 h 40"/>
                <a:gd name="T34" fmla="*/ 2147483647 w 40"/>
                <a:gd name="T35" fmla="*/ 2147483647 h 4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0"/>
                <a:gd name="T56" fmla="*/ 40 w 40"/>
                <a:gd name="T57" fmla="*/ 40 h 4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0">
                  <a:moveTo>
                    <a:pt x="24" y="8"/>
                  </a:moveTo>
                  <a:lnTo>
                    <a:pt x="32" y="16"/>
                  </a:lnTo>
                  <a:lnTo>
                    <a:pt x="40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0" name="Freeform 87"/>
            <p:cNvSpPr>
              <a:spLocks/>
            </p:cNvSpPr>
            <p:nvPr/>
          </p:nvSpPr>
          <p:spPr bwMode="auto">
            <a:xfrm>
              <a:off x="6301666" y="1667367"/>
              <a:ext cx="362517" cy="70490"/>
            </a:xfrm>
            <a:custGeom>
              <a:avLst/>
              <a:gdLst>
                <a:gd name="T0" fmla="*/ 2147483647 w 288"/>
                <a:gd name="T1" fmla="*/ 2147483647 h 56"/>
                <a:gd name="T2" fmla="*/ 2147483647 w 288"/>
                <a:gd name="T3" fmla="*/ 2147483647 h 56"/>
                <a:gd name="T4" fmla="*/ 2147483647 w 288"/>
                <a:gd name="T5" fmla="*/ 2147483647 h 56"/>
                <a:gd name="T6" fmla="*/ 2147483647 w 288"/>
                <a:gd name="T7" fmla="*/ 2147483647 h 56"/>
                <a:gd name="T8" fmla="*/ 2147483647 w 288"/>
                <a:gd name="T9" fmla="*/ 2147483647 h 56"/>
                <a:gd name="T10" fmla="*/ 2147483647 w 288"/>
                <a:gd name="T11" fmla="*/ 2147483647 h 56"/>
                <a:gd name="T12" fmla="*/ 2147483647 w 288"/>
                <a:gd name="T13" fmla="*/ 2147483647 h 56"/>
                <a:gd name="T14" fmla="*/ 2147483647 w 288"/>
                <a:gd name="T15" fmla="*/ 2147483647 h 56"/>
                <a:gd name="T16" fmla="*/ 2147483647 w 288"/>
                <a:gd name="T17" fmla="*/ 2147483647 h 56"/>
                <a:gd name="T18" fmla="*/ 2147483647 w 288"/>
                <a:gd name="T19" fmla="*/ 2147483647 h 56"/>
                <a:gd name="T20" fmla="*/ 2147483647 w 288"/>
                <a:gd name="T21" fmla="*/ 2147483647 h 56"/>
                <a:gd name="T22" fmla="*/ 2147483647 w 288"/>
                <a:gd name="T23" fmla="*/ 2147483647 h 56"/>
                <a:gd name="T24" fmla="*/ 2147483647 w 288"/>
                <a:gd name="T25" fmla="*/ 2147483647 h 56"/>
                <a:gd name="T26" fmla="*/ 2147483647 w 288"/>
                <a:gd name="T27" fmla="*/ 2147483647 h 56"/>
                <a:gd name="T28" fmla="*/ 2147483647 w 288"/>
                <a:gd name="T29" fmla="*/ 2147483647 h 56"/>
                <a:gd name="T30" fmla="*/ 2147483647 w 288"/>
                <a:gd name="T31" fmla="*/ 2147483647 h 56"/>
                <a:gd name="T32" fmla="*/ 2147483647 w 288"/>
                <a:gd name="T33" fmla="*/ 2147483647 h 56"/>
                <a:gd name="T34" fmla="*/ 2147483647 w 288"/>
                <a:gd name="T35" fmla="*/ 2147483647 h 56"/>
                <a:gd name="T36" fmla="*/ 2147483647 w 288"/>
                <a:gd name="T37" fmla="*/ 2147483647 h 56"/>
                <a:gd name="T38" fmla="*/ 2147483647 w 288"/>
                <a:gd name="T39" fmla="*/ 2147483647 h 56"/>
                <a:gd name="T40" fmla="*/ 2147483647 w 288"/>
                <a:gd name="T41" fmla="*/ 2147483647 h 56"/>
                <a:gd name="T42" fmla="*/ 2147483647 w 288"/>
                <a:gd name="T43" fmla="*/ 2147483647 h 56"/>
                <a:gd name="T44" fmla="*/ 2147483647 w 288"/>
                <a:gd name="T45" fmla="*/ 2147483647 h 56"/>
                <a:gd name="T46" fmla="*/ 2147483647 w 288"/>
                <a:gd name="T47" fmla="*/ 2147483647 h 56"/>
                <a:gd name="T48" fmla="*/ 2147483647 w 288"/>
                <a:gd name="T49" fmla="*/ 2147483647 h 56"/>
                <a:gd name="T50" fmla="*/ 2147483647 w 288"/>
                <a:gd name="T51" fmla="*/ 2147483647 h 56"/>
                <a:gd name="T52" fmla="*/ 2147483647 w 288"/>
                <a:gd name="T53" fmla="*/ 2147483647 h 56"/>
                <a:gd name="T54" fmla="*/ 2147483647 w 288"/>
                <a:gd name="T55" fmla="*/ 2147483647 h 56"/>
                <a:gd name="T56" fmla="*/ 2147483647 w 288"/>
                <a:gd name="T57" fmla="*/ 2147483647 h 56"/>
                <a:gd name="T58" fmla="*/ 2147483647 w 288"/>
                <a:gd name="T59" fmla="*/ 2147483647 h 56"/>
                <a:gd name="T60" fmla="*/ 2147483647 w 288"/>
                <a:gd name="T61" fmla="*/ 2147483647 h 56"/>
                <a:gd name="T62" fmla="*/ 0 w 288"/>
                <a:gd name="T63" fmla="*/ 2147483647 h 56"/>
                <a:gd name="T64" fmla="*/ 2147483647 w 288"/>
                <a:gd name="T65" fmla="*/ 2147483647 h 56"/>
                <a:gd name="T66" fmla="*/ 2147483647 w 288"/>
                <a:gd name="T67" fmla="*/ 0 h 56"/>
                <a:gd name="T68" fmla="*/ 2147483647 w 288"/>
                <a:gd name="T69" fmla="*/ 0 h 56"/>
                <a:gd name="T70" fmla="*/ 2147483647 w 288"/>
                <a:gd name="T71" fmla="*/ 0 h 56"/>
                <a:gd name="T72" fmla="*/ 2147483647 w 288"/>
                <a:gd name="T73" fmla="*/ 0 h 56"/>
                <a:gd name="T74" fmla="*/ 2147483647 w 288"/>
                <a:gd name="T75" fmla="*/ 0 h 56"/>
                <a:gd name="T76" fmla="*/ 2147483647 w 288"/>
                <a:gd name="T77" fmla="*/ 2147483647 h 56"/>
                <a:gd name="T78" fmla="*/ 2147483647 w 288"/>
                <a:gd name="T79" fmla="*/ 2147483647 h 56"/>
                <a:gd name="T80" fmla="*/ 2147483647 w 288"/>
                <a:gd name="T81" fmla="*/ 2147483647 h 56"/>
                <a:gd name="T82" fmla="*/ 2147483647 w 288"/>
                <a:gd name="T83" fmla="*/ 2147483647 h 56"/>
                <a:gd name="T84" fmla="*/ 2147483647 w 288"/>
                <a:gd name="T85" fmla="*/ 2147483647 h 56"/>
                <a:gd name="T86" fmla="*/ 2147483647 w 288"/>
                <a:gd name="T87" fmla="*/ 2147483647 h 56"/>
                <a:gd name="T88" fmla="*/ 2147483647 w 288"/>
                <a:gd name="T89" fmla="*/ 2147483647 h 5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88"/>
                <a:gd name="T136" fmla="*/ 0 h 56"/>
                <a:gd name="T137" fmla="*/ 288 w 288"/>
                <a:gd name="T138" fmla="*/ 56 h 5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88" h="56">
                  <a:moveTo>
                    <a:pt x="248" y="24"/>
                  </a:moveTo>
                  <a:lnTo>
                    <a:pt x="264" y="24"/>
                  </a:lnTo>
                  <a:lnTo>
                    <a:pt x="280" y="24"/>
                  </a:lnTo>
                  <a:lnTo>
                    <a:pt x="288" y="24"/>
                  </a:lnTo>
                  <a:lnTo>
                    <a:pt x="288" y="32"/>
                  </a:lnTo>
                  <a:lnTo>
                    <a:pt x="280" y="32"/>
                  </a:lnTo>
                  <a:lnTo>
                    <a:pt x="272" y="40"/>
                  </a:lnTo>
                  <a:lnTo>
                    <a:pt x="248" y="48"/>
                  </a:lnTo>
                  <a:lnTo>
                    <a:pt x="240" y="56"/>
                  </a:lnTo>
                  <a:lnTo>
                    <a:pt x="224" y="56"/>
                  </a:lnTo>
                  <a:lnTo>
                    <a:pt x="216" y="56"/>
                  </a:lnTo>
                  <a:lnTo>
                    <a:pt x="208" y="56"/>
                  </a:lnTo>
                  <a:lnTo>
                    <a:pt x="200" y="56"/>
                  </a:lnTo>
                  <a:lnTo>
                    <a:pt x="184" y="48"/>
                  </a:lnTo>
                  <a:lnTo>
                    <a:pt x="168" y="40"/>
                  </a:lnTo>
                  <a:lnTo>
                    <a:pt x="152" y="40"/>
                  </a:lnTo>
                  <a:lnTo>
                    <a:pt x="136" y="32"/>
                  </a:lnTo>
                  <a:lnTo>
                    <a:pt x="112" y="24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32" y="16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104" y="8"/>
                  </a:lnTo>
                  <a:lnTo>
                    <a:pt x="128" y="16"/>
                  </a:lnTo>
                  <a:lnTo>
                    <a:pt x="152" y="16"/>
                  </a:lnTo>
                  <a:lnTo>
                    <a:pt x="184" y="24"/>
                  </a:lnTo>
                  <a:lnTo>
                    <a:pt x="216" y="24"/>
                  </a:lnTo>
                  <a:lnTo>
                    <a:pt x="24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60" name="组合 202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3. </a:t>
              </a:r>
              <a:r>
                <a:rPr lang="zh-CN" altLang="en-US" sz="2800" b="1" dirty="0"/>
                <a:t>汉字偏旁“  ”和“ 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162"/>
            <p:cNvGrpSpPr>
              <a:grpSpLocks/>
            </p:cNvGrpSpPr>
            <p:nvPr/>
          </p:nvGrpSpPr>
          <p:grpSpPr>
            <a:xfrm>
              <a:off x="4013291" y="998878"/>
              <a:ext cx="270000" cy="324000"/>
              <a:chOff x="7837696" y="1507507"/>
              <a:chExt cx="349931" cy="360000"/>
            </a:xfrm>
            <a:solidFill>
              <a:schemeClr val="tx1"/>
            </a:solidFill>
          </p:grpSpPr>
          <p:sp>
            <p:nvSpPr>
              <p:cNvPr id="164" name="Freeform 110"/>
              <p:cNvSpPr>
                <a:spLocks/>
              </p:cNvSpPr>
              <p:nvPr/>
            </p:nvSpPr>
            <p:spPr bwMode="auto">
              <a:xfrm>
                <a:off x="7837696" y="1567927"/>
                <a:ext cx="40280" cy="28951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31"/>
                  </a:cxn>
                  <a:cxn ang="0">
                    <a:pos x="32" y="47"/>
                  </a:cxn>
                  <a:cxn ang="0">
                    <a:pos x="32" y="63"/>
                  </a:cxn>
                  <a:cxn ang="0">
                    <a:pos x="32" y="79"/>
                  </a:cxn>
                  <a:cxn ang="0">
                    <a:pos x="32" y="111"/>
                  </a:cxn>
                  <a:cxn ang="0">
                    <a:pos x="32" y="135"/>
                  </a:cxn>
                  <a:cxn ang="0">
                    <a:pos x="32" y="159"/>
                  </a:cxn>
                  <a:cxn ang="0">
                    <a:pos x="24" y="182"/>
                  </a:cxn>
                  <a:cxn ang="0">
                    <a:pos x="24" y="198"/>
                  </a:cxn>
                  <a:cxn ang="0">
                    <a:pos x="24" y="214"/>
                  </a:cxn>
                  <a:cxn ang="0">
                    <a:pos x="24" y="222"/>
                  </a:cxn>
                  <a:cxn ang="0">
                    <a:pos x="24" y="230"/>
                  </a:cxn>
                  <a:cxn ang="0">
                    <a:pos x="16" y="230"/>
                  </a:cxn>
                  <a:cxn ang="0">
                    <a:pos x="16" y="230"/>
                  </a:cxn>
                  <a:cxn ang="0">
                    <a:pos x="16" y="222"/>
                  </a:cxn>
                  <a:cxn ang="0">
                    <a:pos x="8" y="222"/>
                  </a:cxn>
                  <a:cxn ang="0">
                    <a:pos x="8" y="214"/>
                  </a:cxn>
                  <a:cxn ang="0">
                    <a:pos x="0" y="198"/>
                  </a:cxn>
                  <a:cxn ang="0">
                    <a:pos x="0" y="190"/>
                  </a:cxn>
                  <a:cxn ang="0">
                    <a:pos x="0" y="190"/>
                  </a:cxn>
                  <a:cxn ang="0">
                    <a:pos x="0" y="182"/>
                  </a:cxn>
                  <a:cxn ang="0">
                    <a:pos x="8" y="174"/>
                  </a:cxn>
                  <a:cxn ang="0">
                    <a:pos x="8" y="159"/>
                  </a:cxn>
                  <a:cxn ang="0">
                    <a:pos x="8" y="127"/>
                  </a:cxn>
                  <a:cxn ang="0">
                    <a:pos x="8" y="95"/>
                  </a:cxn>
                  <a:cxn ang="0">
                    <a:pos x="8" y="71"/>
                  </a:cxn>
                  <a:cxn ang="0">
                    <a:pos x="8" y="55"/>
                  </a:cxn>
                  <a:cxn ang="0">
                    <a:pos x="8" y="47"/>
                  </a:cxn>
                  <a:cxn ang="0">
                    <a:pos x="8" y="31"/>
                  </a:cxn>
                  <a:cxn ang="0">
                    <a:pos x="8" y="24"/>
                  </a:cxn>
                  <a:cxn ang="0">
                    <a:pos x="8" y="16"/>
                  </a:cxn>
                  <a:cxn ang="0">
                    <a:pos x="0" y="16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32" h="230">
                    <a:moveTo>
                      <a:pt x="0" y="8"/>
                    </a:move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31"/>
                    </a:lnTo>
                    <a:lnTo>
                      <a:pt x="32" y="47"/>
                    </a:lnTo>
                    <a:lnTo>
                      <a:pt x="32" y="63"/>
                    </a:lnTo>
                    <a:lnTo>
                      <a:pt x="32" y="79"/>
                    </a:lnTo>
                    <a:lnTo>
                      <a:pt x="32" y="111"/>
                    </a:lnTo>
                    <a:lnTo>
                      <a:pt x="32" y="135"/>
                    </a:lnTo>
                    <a:lnTo>
                      <a:pt x="32" y="159"/>
                    </a:lnTo>
                    <a:lnTo>
                      <a:pt x="24" y="182"/>
                    </a:lnTo>
                    <a:lnTo>
                      <a:pt x="24" y="198"/>
                    </a:lnTo>
                    <a:lnTo>
                      <a:pt x="24" y="214"/>
                    </a:lnTo>
                    <a:lnTo>
                      <a:pt x="24" y="222"/>
                    </a:lnTo>
                    <a:lnTo>
                      <a:pt x="24" y="230"/>
                    </a:lnTo>
                    <a:lnTo>
                      <a:pt x="16" y="230"/>
                    </a:lnTo>
                    <a:lnTo>
                      <a:pt x="16" y="230"/>
                    </a:lnTo>
                    <a:lnTo>
                      <a:pt x="16" y="222"/>
                    </a:lnTo>
                    <a:lnTo>
                      <a:pt x="8" y="222"/>
                    </a:lnTo>
                    <a:lnTo>
                      <a:pt x="8" y="214"/>
                    </a:lnTo>
                    <a:lnTo>
                      <a:pt x="0" y="198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82"/>
                    </a:lnTo>
                    <a:lnTo>
                      <a:pt x="8" y="174"/>
                    </a:lnTo>
                    <a:lnTo>
                      <a:pt x="8" y="159"/>
                    </a:lnTo>
                    <a:lnTo>
                      <a:pt x="8" y="127"/>
                    </a:lnTo>
                    <a:lnTo>
                      <a:pt x="8" y="95"/>
                    </a:lnTo>
                    <a:lnTo>
                      <a:pt x="8" y="71"/>
                    </a:lnTo>
                    <a:lnTo>
                      <a:pt x="8" y="55"/>
                    </a:lnTo>
                    <a:lnTo>
                      <a:pt x="8" y="47"/>
                    </a:lnTo>
                    <a:lnTo>
                      <a:pt x="8" y="31"/>
                    </a:lnTo>
                    <a:lnTo>
                      <a:pt x="8" y="24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5" name="Freeform 111"/>
              <p:cNvSpPr>
                <a:spLocks/>
              </p:cNvSpPr>
              <p:nvPr/>
            </p:nvSpPr>
            <p:spPr bwMode="auto">
              <a:xfrm>
                <a:off x="7977417" y="1507507"/>
                <a:ext cx="210210" cy="360000"/>
              </a:xfrm>
              <a:custGeom>
                <a:avLst/>
                <a:gdLst/>
                <a:ahLst/>
                <a:cxnLst>
                  <a:cxn ang="0">
                    <a:pos x="151" y="286"/>
                  </a:cxn>
                  <a:cxn ang="0">
                    <a:pos x="135" y="286"/>
                  </a:cxn>
                  <a:cxn ang="0">
                    <a:pos x="127" y="270"/>
                  </a:cxn>
                  <a:cxn ang="0">
                    <a:pos x="119" y="254"/>
                  </a:cxn>
                  <a:cxn ang="0">
                    <a:pos x="103" y="246"/>
                  </a:cxn>
                  <a:cxn ang="0">
                    <a:pos x="96" y="238"/>
                  </a:cxn>
                  <a:cxn ang="0">
                    <a:pos x="103" y="230"/>
                  </a:cxn>
                  <a:cxn ang="0">
                    <a:pos x="119" y="238"/>
                  </a:cxn>
                  <a:cxn ang="0">
                    <a:pos x="135" y="238"/>
                  </a:cxn>
                  <a:cxn ang="0">
                    <a:pos x="143" y="230"/>
                  </a:cxn>
                  <a:cxn ang="0">
                    <a:pos x="143" y="215"/>
                  </a:cxn>
                  <a:cxn ang="0">
                    <a:pos x="143" y="167"/>
                  </a:cxn>
                  <a:cxn ang="0">
                    <a:pos x="143" y="95"/>
                  </a:cxn>
                  <a:cxn ang="0">
                    <a:pos x="135" y="48"/>
                  </a:cxn>
                  <a:cxn ang="0">
                    <a:pos x="135" y="32"/>
                  </a:cxn>
                  <a:cxn ang="0">
                    <a:pos x="119" y="24"/>
                  </a:cxn>
                  <a:cxn ang="0">
                    <a:pos x="88" y="32"/>
                  </a:cxn>
                  <a:cxn ang="0">
                    <a:pos x="56" y="32"/>
                  </a:cxn>
                  <a:cxn ang="0">
                    <a:pos x="32" y="32"/>
                  </a:cxn>
                  <a:cxn ang="0">
                    <a:pos x="24" y="32"/>
                  </a:cxn>
                  <a:cxn ang="0">
                    <a:pos x="8" y="32"/>
                  </a:cxn>
                  <a:cxn ang="0">
                    <a:pos x="16" y="24"/>
                  </a:cxn>
                  <a:cxn ang="0">
                    <a:pos x="48" y="16"/>
                  </a:cxn>
                  <a:cxn ang="0">
                    <a:pos x="96" y="16"/>
                  </a:cxn>
                  <a:cxn ang="0">
                    <a:pos x="119" y="8"/>
                  </a:cxn>
                  <a:cxn ang="0">
                    <a:pos x="135" y="0"/>
                  </a:cxn>
                  <a:cxn ang="0">
                    <a:pos x="151" y="8"/>
                  </a:cxn>
                  <a:cxn ang="0">
                    <a:pos x="167" y="16"/>
                  </a:cxn>
                  <a:cxn ang="0">
                    <a:pos x="167" y="24"/>
                  </a:cxn>
                  <a:cxn ang="0">
                    <a:pos x="167" y="32"/>
                  </a:cxn>
                  <a:cxn ang="0">
                    <a:pos x="159" y="40"/>
                  </a:cxn>
                  <a:cxn ang="0">
                    <a:pos x="159" y="56"/>
                  </a:cxn>
                  <a:cxn ang="0">
                    <a:pos x="159" y="95"/>
                  </a:cxn>
                  <a:cxn ang="0">
                    <a:pos x="167" y="151"/>
                  </a:cxn>
                  <a:cxn ang="0">
                    <a:pos x="167" y="215"/>
                  </a:cxn>
                  <a:cxn ang="0">
                    <a:pos x="167" y="246"/>
                  </a:cxn>
                  <a:cxn ang="0">
                    <a:pos x="159" y="278"/>
                  </a:cxn>
                </a:cxnLst>
                <a:rect l="0" t="0" r="r" b="b"/>
                <a:pathLst>
                  <a:path w="167" h="286">
                    <a:moveTo>
                      <a:pt x="159" y="278"/>
                    </a:moveTo>
                    <a:lnTo>
                      <a:pt x="151" y="286"/>
                    </a:lnTo>
                    <a:lnTo>
                      <a:pt x="143" y="286"/>
                    </a:lnTo>
                    <a:lnTo>
                      <a:pt x="135" y="286"/>
                    </a:lnTo>
                    <a:lnTo>
                      <a:pt x="135" y="278"/>
                    </a:lnTo>
                    <a:lnTo>
                      <a:pt x="127" y="270"/>
                    </a:lnTo>
                    <a:lnTo>
                      <a:pt x="127" y="262"/>
                    </a:lnTo>
                    <a:lnTo>
                      <a:pt x="119" y="254"/>
                    </a:lnTo>
                    <a:lnTo>
                      <a:pt x="111" y="254"/>
                    </a:lnTo>
                    <a:lnTo>
                      <a:pt x="103" y="246"/>
                    </a:lnTo>
                    <a:lnTo>
                      <a:pt x="96" y="238"/>
                    </a:lnTo>
                    <a:lnTo>
                      <a:pt x="96" y="238"/>
                    </a:lnTo>
                    <a:lnTo>
                      <a:pt x="96" y="230"/>
                    </a:lnTo>
                    <a:lnTo>
                      <a:pt x="103" y="230"/>
                    </a:lnTo>
                    <a:lnTo>
                      <a:pt x="111" y="238"/>
                    </a:lnTo>
                    <a:lnTo>
                      <a:pt x="119" y="238"/>
                    </a:lnTo>
                    <a:lnTo>
                      <a:pt x="127" y="238"/>
                    </a:lnTo>
                    <a:lnTo>
                      <a:pt x="135" y="238"/>
                    </a:lnTo>
                    <a:lnTo>
                      <a:pt x="143" y="238"/>
                    </a:lnTo>
                    <a:lnTo>
                      <a:pt x="143" y="230"/>
                    </a:lnTo>
                    <a:lnTo>
                      <a:pt x="143" y="222"/>
                    </a:lnTo>
                    <a:lnTo>
                      <a:pt x="143" y="215"/>
                    </a:lnTo>
                    <a:lnTo>
                      <a:pt x="143" y="199"/>
                    </a:lnTo>
                    <a:lnTo>
                      <a:pt x="143" y="167"/>
                    </a:lnTo>
                    <a:lnTo>
                      <a:pt x="143" y="127"/>
                    </a:lnTo>
                    <a:lnTo>
                      <a:pt x="143" y="95"/>
                    </a:lnTo>
                    <a:lnTo>
                      <a:pt x="135" y="64"/>
                    </a:lnTo>
                    <a:lnTo>
                      <a:pt x="135" y="48"/>
                    </a:lnTo>
                    <a:lnTo>
                      <a:pt x="135" y="40"/>
                    </a:lnTo>
                    <a:lnTo>
                      <a:pt x="135" y="32"/>
                    </a:lnTo>
                    <a:lnTo>
                      <a:pt x="127" y="24"/>
                    </a:lnTo>
                    <a:lnTo>
                      <a:pt x="119" y="24"/>
                    </a:lnTo>
                    <a:lnTo>
                      <a:pt x="111" y="24"/>
                    </a:lnTo>
                    <a:lnTo>
                      <a:pt x="88" y="32"/>
                    </a:lnTo>
                    <a:lnTo>
                      <a:pt x="64" y="32"/>
                    </a:lnTo>
                    <a:lnTo>
                      <a:pt x="56" y="32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2" y="24"/>
                    </a:lnTo>
                    <a:lnTo>
                      <a:pt x="48" y="16"/>
                    </a:lnTo>
                    <a:lnTo>
                      <a:pt x="56" y="16"/>
                    </a:lnTo>
                    <a:lnTo>
                      <a:pt x="96" y="16"/>
                    </a:lnTo>
                    <a:lnTo>
                      <a:pt x="111" y="8"/>
                    </a:lnTo>
                    <a:lnTo>
                      <a:pt x="119" y="8"/>
                    </a:lnTo>
                    <a:lnTo>
                      <a:pt x="127" y="0"/>
                    </a:lnTo>
                    <a:lnTo>
                      <a:pt x="135" y="0"/>
                    </a:lnTo>
                    <a:lnTo>
                      <a:pt x="135" y="8"/>
                    </a:lnTo>
                    <a:lnTo>
                      <a:pt x="151" y="8"/>
                    </a:lnTo>
                    <a:lnTo>
                      <a:pt x="159" y="16"/>
                    </a:lnTo>
                    <a:lnTo>
                      <a:pt x="167" y="16"/>
                    </a:lnTo>
                    <a:lnTo>
                      <a:pt x="167" y="24"/>
                    </a:lnTo>
                    <a:lnTo>
                      <a:pt x="167" y="24"/>
                    </a:lnTo>
                    <a:lnTo>
                      <a:pt x="167" y="32"/>
                    </a:lnTo>
                    <a:lnTo>
                      <a:pt x="167" y="32"/>
                    </a:lnTo>
                    <a:lnTo>
                      <a:pt x="159" y="32"/>
                    </a:lnTo>
                    <a:lnTo>
                      <a:pt x="159" y="40"/>
                    </a:lnTo>
                    <a:lnTo>
                      <a:pt x="159" y="48"/>
                    </a:lnTo>
                    <a:lnTo>
                      <a:pt x="159" y="56"/>
                    </a:lnTo>
                    <a:lnTo>
                      <a:pt x="159" y="72"/>
                    </a:lnTo>
                    <a:lnTo>
                      <a:pt x="159" y="95"/>
                    </a:lnTo>
                    <a:lnTo>
                      <a:pt x="167" y="119"/>
                    </a:lnTo>
                    <a:lnTo>
                      <a:pt x="167" y="151"/>
                    </a:lnTo>
                    <a:lnTo>
                      <a:pt x="167" y="191"/>
                    </a:lnTo>
                    <a:lnTo>
                      <a:pt x="167" y="215"/>
                    </a:lnTo>
                    <a:lnTo>
                      <a:pt x="167" y="230"/>
                    </a:lnTo>
                    <a:lnTo>
                      <a:pt x="167" y="246"/>
                    </a:lnTo>
                    <a:lnTo>
                      <a:pt x="159" y="262"/>
                    </a:lnTo>
                    <a:lnTo>
                      <a:pt x="159" y="278"/>
                    </a:lnTo>
                    <a:lnTo>
                      <a:pt x="159" y="27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6" name="Freeform 115"/>
              <p:cNvSpPr>
                <a:spLocks/>
              </p:cNvSpPr>
              <p:nvPr/>
            </p:nvSpPr>
            <p:spPr bwMode="auto">
              <a:xfrm>
                <a:off x="7877976" y="1507507"/>
                <a:ext cx="69231" cy="6042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39" y="16"/>
                  </a:cxn>
                  <a:cxn ang="0">
                    <a:pos x="47" y="24"/>
                  </a:cxn>
                  <a:cxn ang="0">
                    <a:pos x="55" y="32"/>
                  </a:cxn>
                  <a:cxn ang="0">
                    <a:pos x="55" y="40"/>
                  </a:cxn>
                  <a:cxn ang="0">
                    <a:pos x="47" y="48"/>
                  </a:cxn>
                  <a:cxn ang="0">
                    <a:pos x="47" y="48"/>
                  </a:cxn>
                  <a:cxn ang="0">
                    <a:pos x="39" y="48"/>
                  </a:cxn>
                  <a:cxn ang="0">
                    <a:pos x="32" y="40"/>
                  </a:cxn>
                  <a:cxn ang="0">
                    <a:pos x="24" y="32"/>
                  </a:cxn>
                  <a:cxn ang="0">
                    <a:pos x="8" y="24"/>
                  </a:cxn>
                  <a:cxn ang="0">
                    <a:pos x="0" y="8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55" h="48">
                    <a:moveTo>
                      <a:pt x="0" y="8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39" y="16"/>
                    </a:lnTo>
                    <a:lnTo>
                      <a:pt x="47" y="24"/>
                    </a:lnTo>
                    <a:lnTo>
                      <a:pt x="55" y="32"/>
                    </a:lnTo>
                    <a:lnTo>
                      <a:pt x="55" y="40"/>
                    </a:lnTo>
                    <a:lnTo>
                      <a:pt x="47" y="48"/>
                    </a:lnTo>
                    <a:lnTo>
                      <a:pt x="47" y="48"/>
                    </a:lnTo>
                    <a:lnTo>
                      <a:pt x="39" y="48"/>
                    </a:lnTo>
                    <a:lnTo>
                      <a:pt x="32" y="40"/>
                    </a:lnTo>
                    <a:lnTo>
                      <a:pt x="24" y="32"/>
                    </a:lnTo>
                    <a:lnTo>
                      <a:pt x="8" y="24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169"/>
            <p:cNvGrpSpPr>
              <a:grpSpLocks noChangeAspect="1"/>
            </p:cNvGrpSpPr>
            <p:nvPr/>
          </p:nvGrpSpPr>
          <p:grpSpPr>
            <a:xfrm>
              <a:off x="6681048" y="1142688"/>
              <a:ext cx="204094" cy="180000"/>
              <a:chOff x="6301666" y="1418137"/>
              <a:chExt cx="362517" cy="319720"/>
            </a:xfrm>
            <a:solidFill>
              <a:schemeClr val="tx1"/>
            </a:solidFill>
          </p:grpSpPr>
          <p:sp>
            <p:nvSpPr>
              <p:cNvPr id="176" name="Freeform 82"/>
              <p:cNvSpPr>
                <a:spLocks/>
              </p:cNvSpPr>
              <p:nvPr/>
            </p:nvSpPr>
            <p:spPr bwMode="auto">
              <a:xfrm>
                <a:off x="6311736" y="1517578"/>
                <a:ext cx="90629" cy="159861"/>
              </a:xfrm>
              <a:custGeom>
                <a:avLst/>
                <a:gdLst/>
                <a:ahLst/>
                <a:cxnLst>
                  <a:cxn ang="0">
                    <a:pos x="56" y="127"/>
                  </a:cxn>
                  <a:cxn ang="0">
                    <a:pos x="56" y="111"/>
                  </a:cxn>
                  <a:cxn ang="0">
                    <a:pos x="48" y="96"/>
                  </a:cxn>
                  <a:cxn ang="0">
                    <a:pos x="48" y="88"/>
                  </a:cxn>
                  <a:cxn ang="0">
                    <a:pos x="40" y="80"/>
                  </a:cxn>
                  <a:cxn ang="0">
                    <a:pos x="40" y="64"/>
                  </a:cxn>
                  <a:cxn ang="0">
                    <a:pos x="32" y="64"/>
                  </a:cxn>
                  <a:cxn ang="0">
                    <a:pos x="40" y="64"/>
                  </a:cxn>
                  <a:cxn ang="0">
                    <a:pos x="40" y="56"/>
                  </a:cxn>
                  <a:cxn ang="0">
                    <a:pos x="40" y="48"/>
                  </a:cxn>
                  <a:cxn ang="0">
                    <a:pos x="40" y="40"/>
                  </a:cxn>
                  <a:cxn ang="0">
                    <a:pos x="40" y="32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0" y="24"/>
                  </a:cxn>
                  <a:cxn ang="0">
                    <a:pos x="32" y="24"/>
                  </a:cxn>
                  <a:cxn ang="0">
                    <a:pos x="24" y="24"/>
                  </a:cxn>
                  <a:cxn ang="0">
                    <a:pos x="16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16" y="16"/>
                  </a:cxn>
                  <a:cxn ang="0">
                    <a:pos x="32" y="8"/>
                  </a:cxn>
                  <a:cxn ang="0">
                    <a:pos x="40" y="8"/>
                  </a:cxn>
                  <a:cxn ang="0">
                    <a:pos x="40" y="0"/>
                  </a:cxn>
                  <a:cxn ang="0">
                    <a:pos x="40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8"/>
                  </a:cxn>
                  <a:cxn ang="0">
                    <a:pos x="72" y="16"/>
                  </a:cxn>
                  <a:cxn ang="0">
                    <a:pos x="72" y="16"/>
                  </a:cxn>
                  <a:cxn ang="0">
                    <a:pos x="72" y="24"/>
                  </a:cxn>
                  <a:cxn ang="0">
                    <a:pos x="64" y="24"/>
                  </a:cxn>
                  <a:cxn ang="0">
                    <a:pos x="64" y="24"/>
                  </a:cxn>
                  <a:cxn ang="0">
                    <a:pos x="64" y="32"/>
                  </a:cxn>
                  <a:cxn ang="0">
                    <a:pos x="56" y="40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64"/>
                  </a:cxn>
                  <a:cxn ang="0">
                    <a:pos x="48" y="64"/>
                  </a:cxn>
                  <a:cxn ang="0">
                    <a:pos x="56" y="80"/>
                  </a:cxn>
                  <a:cxn ang="0">
                    <a:pos x="64" y="96"/>
                  </a:cxn>
                  <a:cxn ang="0">
                    <a:pos x="64" y="104"/>
                  </a:cxn>
                  <a:cxn ang="0">
                    <a:pos x="64" y="111"/>
                  </a:cxn>
                  <a:cxn ang="0">
                    <a:pos x="64" y="127"/>
                  </a:cxn>
                  <a:cxn ang="0">
                    <a:pos x="56" y="127"/>
                  </a:cxn>
                  <a:cxn ang="0">
                    <a:pos x="56" y="127"/>
                  </a:cxn>
                </a:cxnLst>
                <a:rect l="0" t="0" r="r" b="b"/>
                <a:pathLst>
                  <a:path w="72" h="127">
                    <a:moveTo>
                      <a:pt x="56" y="127"/>
                    </a:moveTo>
                    <a:lnTo>
                      <a:pt x="56" y="111"/>
                    </a:lnTo>
                    <a:lnTo>
                      <a:pt x="48" y="96"/>
                    </a:lnTo>
                    <a:lnTo>
                      <a:pt x="48" y="88"/>
                    </a:lnTo>
                    <a:lnTo>
                      <a:pt x="40" y="80"/>
                    </a:lnTo>
                    <a:lnTo>
                      <a:pt x="40" y="64"/>
                    </a:lnTo>
                    <a:lnTo>
                      <a:pt x="32" y="64"/>
                    </a:lnTo>
                    <a:lnTo>
                      <a:pt x="40" y="64"/>
                    </a:lnTo>
                    <a:lnTo>
                      <a:pt x="40" y="56"/>
                    </a:lnTo>
                    <a:lnTo>
                      <a:pt x="40" y="48"/>
                    </a:lnTo>
                    <a:lnTo>
                      <a:pt x="40" y="40"/>
                    </a:lnTo>
                    <a:lnTo>
                      <a:pt x="40" y="32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0" y="24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24"/>
                    </a:lnTo>
                    <a:lnTo>
                      <a:pt x="8" y="24"/>
                    </a:lnTo>
                    <a:lnTo>
                      <a:pt x="0" y="16"/>
                    </a:lnTo>
                    <a:lnTo>
                      <a:pt x="16" y="16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8"/>
                    </a:lnTo>
                    <a:lnTo>
                      <a:pt x="72" y="16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64" y="24"/>
                    </a:lnTo>
                    <a:lnTo>
                      <a:pt x="64" y="24"/>
                    </a:lnTo>
                    <a:lnTo>
                      <a:pt x="64" y="32"/>
                    </a:lnTo>
                    <a:lnTo>
                      <a:pt x="56" y="40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64"/>
                    </a:lnTo>
                    <a:lnTo>
                      <a:pt x="48" y="64"/>
                    </a:lnTo>
                    <a:lnTo>
                      <a:pt x="56" y="80"/>
                    </a:lnTo>
                    <a:lnTo>
                      <a:pt x="64" y="96"/>
                    </a:lnTo>
                    <a:lnTo>
                      <a:pt x="64" y="104"/>
                    </a:lnTo>
                    <a:lnTo>
                      <a:pt x="64" y="111"/>
                    </a:lnTo>
                    <a:lnTo>
                      <a:pt x="64" y="127"/>
                    </a:lnTo>
                    <a:lnTo>
                      <a:pt x="56" y="127"/>
                    </a:lnTo>
                    <a:lnTo>
                      <a:pt x="56" y="12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80" name="Freeform 83"/>
              <p:cNvSpPr>
                <a:spLocks/>
              </p:cNvSpPr>
              <p:nvPr/>
            </p:nvSpPr>
            <p:spPr bwMode="auto">
              <a:xfrm>
                <a:off x="6352016" y="1418137"/>
                <a:ext cx="50350" cy="50350"/>
              </a:xfrm>
              <a:custGeom>
                <a:avLst/>
                <a:gdLst/>
                <a:ahLst/>
                <a:cxnLst>
                  <a:cxn ang="0">
                    <a:pos x="24" y="8"/>
                  </a:cxn>
                  <a:cxn ang="0">
                    <a:pos x="32" y="16"/>
                  </a:cxn>
                  <a:cxn ang="0">
                    <a:pos x="40" y="24"/>
                  </a:cxn>
                  <a:cxn ang="0">
                    <a:pos x="32" y="32"/>
                  </a:cxn>
                  <a:cxn ang="0">
                    <a:pos x="32" y="40"/>
                  </a:cxn>
                  <a:cxn ang="0">
                    <a:pos x="32" y="40"/>
                  </a:cxn>
                  <a:cxn ang="0">
                    <a:pos x="24" y="40"/>
                  </a:cxn>
                  <a:cxn ang="0">
                    <a:pos x="24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</a:cxnLst>
                <a:rect l="0" t="0" r="r" b="b"/>
                <a:pathLst>
                  <a:path w="40" h="40">
                    <a:moveTo>
                      <a:pt x="24" y="8"/>
                    </a:moveTo>
                    <a:lnTo>
                      <a:pt x="32" y="16"/>
                    </a:lnTo>
                    <a:lnTo>
                      <a:pt x="40" y="24"/>
                    </a:lnTo>
                    <a:lnTo>
                      <a:pt x="32" y="32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86" name="Freeform 87"/>
              <p:cNvSpPr>
                <a:spLocks/>
              </p:cNvSpPr>
              <p:nvPr/>
            </p:nvSpPr>
            <p:spPr bwMode="auto">
              <a:xfrm>
                <a:off x="6301666" y="1667367"/>
                <a:ext cx="362517" cy="70490"/>
              </a:xfrm>
              <a:custGeom>
                <a:avLst/>
                <a:gdLst/>
                <a:ahLst/>
                <a:cxnLst>
                  <a:cxn ang="0">
                    <a:pos x="248" y="24"/>
                  </a:cxn>
                  <a:cxn ang="0">
                    <a:pos x="264" y="24"/>
                  </a:cxn>
                  <a:cxn ang="0">
                    <a:pos x="280" y="24"/>
                  </a:cxn>
                  <a:cxn ang="0">
                    <a:pos x="288" y="24"/>
                  </a:cxn>
                  <a:cxn ang="0">
                    <a:pos x="288" y="24"/>
                  </a:cxn>
                  <a:cxn ang="0">
                    <a:pos x="288" y="32"/>
                  </a:cxn>
                  <a:cxn ang="0">
                    <a:pos x="288" y="32"/>
                  </a:cxn>
                  <a:cxn ang="0">
                    <a:pos x="280" y="32"/>
                  </a:cxn>
                  <a:cxn ang="0">
                    <a:pos x="272" y="40"/>
                  </a:cxn>
                  <a:cxn ang="0">
                    <a:pos x="248" y="48"/>
                  </a:cxn>
                  <a:cxn ang="0">
                    <a:pos x="240" y="56"/>
                  </a:cxn>
                  <a:cxn ang="0">
                    <a:pos x="224" y="56"/>
                  </a:cxn>
                  <a:cxn ang="0">
                    <a:pos x="224" y="56"/>
                  </a:cxn>
                  <a:cxn ang="0">
                    <a:pos x="216" y="56"/>
                  </a:cxn>
                  <a:cxn ang="0">
                    <a:pos x="208" y="56"/>
                  </a:cxn>
                  <a:cxn ang="0">
                    <a:pos x="200" y="56"/>
                  </a:cxn>
                  <a:cxn ang="0">
                    <a:pos x="184" y="48"/>
                  </a:cxn>
                  <a:cxn ang="0">
                    <a:pos x="168" y="40"/>
                  </a:cxn>
                  <a:cxn ang="0">
                    <a:pos x="152" y="40"/>
                  </a:cxn>
                  <a:cxn ang="0">
                    <a:pos x="136" y="32"/>
                  </a:cxn>
                  <a:cxn ang="0">
                    <a:pos x="112" y="24"/>
                  </a:cxn>
                  <a:cxn ang="0">
                    <a:pos x="88" y="16"/>
                  </a:cxn>
                  <a:cxn ang="0">
                    <a:pos x="72" y="16"/>
                  </a:cxn>
                  <a:cxn ang="0">
                    <a:pos x="64" y="8"/>
                  </a:cxn>
                  <a:cxn ang="0">
                    <a:pos x="56" y="8"/>
                  </a:cxn>
                  <a:cxn ang="0">
                    <a:pos x="48" y="8"/>
                  </a:cxn>
                  <a:cxn ang="0">
                    <a:pos x="32" y="16"/>
                  </a:cxn>
                  <a:cxn ang="0">
                    <a:pos x="16" y="24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16" y="8"/>
                  </a:cxn>
                  <a:cxn ang="0">
                    <a:pos x="24" y="0"/>
                  </a:cxn>
                  <a:cxn ang="0">
                    <a:pos x="40" y="0"/>
                  </a:cxn>
                  <a:cxn ang="0">
                    <a:pos x="56" y="0"/>
                  </a:cxn>
                  <a:cxn ang="0">
                    <a:pos x="72" y="0"/>
                  </a:cxn>
                  <a:cxn ang="0">
                    <a:pos x="88" y="0"/>
                  </a:cxn>
                  <a:cxn ang="0">
                    <a:pos x="104" y="8"/>
                  </a:cxn>
                  <a:cxn ang="0">
                    <a:pos x="128" y="16"/>
                  </a:cxn>
                  <a:cxn ang="0">
                    <a:pos x="152" y="16"/>
                  </a:cxn>
                  <a:cxn ang="0">
                    <a:pos x="184" y="24"/>
                  </a:cxn>
                  <a:cxn ang="0">
                    <a:pos x="216" y="24"/>
                  </a:cxn>
                  <a:cxn ang="0">
                    <a:pos x="248" y="24"/>
                  </a:cxn>
                  <a:cxn ang="0">
                    <a:pos x="248" y="24"/>
                  </a:cxn>
                </a:cxnLst>
                <a:rect l="0" t="0" r="r" b="b"/>
                <a:pathLst>
                  <a:path w="288" h="56">
                    <a:moveTo>
                      <a:pt x="248" y="24"/>
                    </a:moveTo>
                    <a:lnTo>
                      <a:pt x="264" y="24"/>
                    </a:lnTo>
                    <a:lnTo>
                      <a:pt x="280" y="24"/>
                    </a:lnTo>
                    <a:lnTo>
                      <a:pt x="288" y="24"/>
                    </a:lnTo>
                    <a:lnTo>
                      <a:pt x="288" y="24"/>
                    </a:lnTo>
                    <a:lnTo>
                      <a:pt x="288" y="32"/>
                    </a:lnTo>
                    <a:lnTo>
                      <a:pt x="288" y="32"/>
                    </a:lnTo>
                    <a:lnTo>
                      <a:pt x="280" y="32"/>
                    </a:lnTo>
                    <a:lnTo>
                      <a:pt x="272" y="40"/>
                    </a:lnTo>
                    <a:lnTo>
                      <a:pt x="248" y="48"/>
                    </a:lnTo>
                    <a:lnTo>
                      <a:pt x="240" y="56"/>
                    </a:lnTo>
                    <a:lnTo>
                      <a:pt x="224" y="56"/>
                    </a:lnTo>
                    <a:lnTo>
                      <a:pt x="224" y="56"/>
                    </a:lnTo>
                    <a:lnTo>
                      <a:pt x="216" y="56"/>
                    </a:lnTo>
                    <a:lnTo>
                      <a:pt x="208" y="56"/>
                    </a:lnTo>
                    <a:lnTo>
                      <a:pt x="200" y="56"/>
                    </a:lnTo>
                    <a:lnTo>
                      <a:pt x="184" y="48"/>
                    </a:lnTo>
                    <a:lnTo>
                      <a:pt x="168" y="40"/>
                    </a:lnTo>
                    <a:lnTo>
                      <a:pt x="152" y="40"/>
                    </a:lnTo>
                    <a:lnTo>
                      <a:pt x="136" y="32"/>
                    </a:lnTo>
                    <a:lnTo>
                      <a:pt x="112" y="24"/>
                    </a:lnTo>
                    <a:lnTo>
                      <a:pt x="88" y="16"/>
                    </a:lnTo>
                    <a:lnTo>
                      <a:pt x="72" y="16"/>
                    </a:lnTo>
                    <a:lnTo>
                      <a:pt x="64" y="8"/>
                    </a:lnTo>
                    <a:lnTo>
                      <a:pt x="56" y="8"/>
                    </a:lnTo>
                    <a:lnTo>
                      <a:pt x="48" y="8"/>
                    </a:lnTo>
                    <a:lnTo>
                      <a:pt x="32" y="16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16" y="8"/>
                    </a:lnTo>
                    <a:lnTo>
                      <a:pt x="24" y="0"/>
                    </a:lnTo>
                    <a:lnTo>
                      <a:pt x="40" y="0"/>
                    </a:lnTo>
                    <a:lnTo>
                      <a:pt x="56" y="0"/>
                    </a:lnTo>
                    <a:lnTo>
                      <a:pt x="72" y="0"/>
                    </a:lnTo>
                    <a:lnTo>
                      <a:pt x="88" y="0"/>
                    </a:lnTo>
                    <a:lnTo>
                      <a:pt x="104" y="8"/>
                    </a:lnTo>
                    <a:lnTo>
                      <a:pt x="128" y="16"/>
                    </a:lnTo>
                    <a:lnTo>
                      <a:pt x="152" y="16"/>
                    </a:lnTo>
                    <a:lnTo>
                      <a:pt x="184" y="24"/>
                    </a:lnTo>
                    <a:lnTo>
                      <a:pt x="216" y="24"/>
                    </a:lnTo>
                    <a:lnTo>
                      <a:pt x="248" y="24"/>
                    </a:lnTo>
                    <a:lnTo>
                      <a:pt x="248" y="2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186"/>
            <p:cNvGrpSpPr>
              <a:grpSpLocks noChangeAspect="1"/>
            </p:cNvGrpSpPr>
            <p:nvPr/>
          </p:nvGrpSpPr>
          <p:grpSpPr>
            <a:xfrm>
              <a:off x="7651267" y="1174025"/>
              <a:ext cx="150146" cy="162000"/>
              <a:chOff x="7837696" y="1507507"/>
              <a:chExt cx="349931" cy="360000"/>
            </a:xfrm>
            <a:solidFill>
              <a:schemeClr val="tx1"/>
            </a:solidFill>
          </p:grpSpPr>
          <p:sp>
            <p:nvSpPr>
              <p:cNvPr id="188" name="Freeform 110"/>
              <p:cNvSpPr>
                <a:spLocks/>
              </p:cNvSpPr>
              <p:nvPr/>
            </p:nvSpPr>
            <p:spPr bwMode="auto">
              <a:xfrm>
                <a:off x="7837696" y="1567927"/>
                <a:ext cx="40280" cy="28951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31"/>
                  </a:cxn>
                  <a:cxn ang="0">
                    <a:pos x="32" y="47"/>
                  </a:cxn>
                  <a:cxn ang="0">
                    <a:pos x="32" y="63"/>
                  </a:cxn>
                  <a:cxn ang="0">
                    <a:pos x="32" y="79"/>
                  </a:cxn>
                  <a:cxn ang="0">
                    <a:pos x="32" y="111"/>
                  </a:cxn>
                  <a:cxn ang="0">
                    <a:pos x="32" y="135"/>
                  </a:cxn>
                  <a:cxn ang="0">
                    <a:pos x="32" y="159"/>
                  </a:cxn>
                  <a:cxn ang="0">
                    <a:pos x="24" y="182"/>
                  </a:cxn>
                  <a:cxn ang="0">
                    <a:pos x="24" y="198"/>
                  </a:cxn>
                  <a:cxn ang="0">
                    <a:pos x="24" y="214"/>
                  </a:cxn>
                  <a:cxn ang="0">
                    <a:pos x="24" y="222"/>
                  </a:cxn>
                  <a:cxn ang="0">
                    <a:pos x="24" y="230"/>
                  </a:cxn>
                  <a:cxn ang="0">
                    <a:pos x="16" y="230"/>
                  </a:cxn>
                  <a:cxn ang="0">
                    <a:pos x="16" y="230"/>
                  </a:cxn>
                  <a:cxn ang="0">
                    <a:pos x="16" y="222"/>
                  </a:cxn>
                  <a:cxn ang="0">
                    <a:pos x="8" y="222"/>
                  </a:cxn>
                  <a:cxn ang="0">
                    <a:pos x="8" y="214"/>
                  </a:cxn>
                  <a:cxn ang="0">
                    <a:pos x="0" y="198"/>
                  </a:cxn>
                  <a:cxn ang="0">
                    <a:pos x="0" y="190"/>
                  </a:cxn>
                  <a:cxn ang="0">
                    <a:pos x="0" y="190"/>
                  </a:cxn>
                  <a:cxn ang="0">
                    <a:pos x="0" y="182"/>
                  </a:cxn>
                  <a:cxn ang="0">
                    <a:pos x="8" y="174"/>
                  </a:cxn>
                  <a:cxn ang="0">
                    <a:pos x="8" y="159"/>
                  </a:cxn>
                  <a:cxn ang="0">
                    <a:pos x="8" y="127"/>
                  </a:cxn>
                  <a:cxn ang="0">
                    <a:pos x="8" y="95"/>
                  </a:cxn>
                  <a:cxn ang="0">
                    <a:pos x="8" y="71"/>
                  </a:cxn>
                  <a:cxn ang="0">
                    <a:pos x="8" y="55"/>
                  </a:cxn>
                  <a:cxn ang="0">
                    <a:pos x="8" y="47"/>
                  </a:cxn>
                  <a:cxn ang="0">
                    <a:pos x="8" y="31"/>
                  </a:cxn>
                  <a:cxn ang="0">
                    <a:pos x="8" y="24"/>
                  </a:cxn>
                  <a:cxn ang="0">
                    <a:pos x="8" y="16"/>
                  </a:cxn>
                  <a:cxn ang="0">
                    <a:pos x="0" y="16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32" h="230">
                    <a:moveTo>
                      <a:pt x="0" y="8"/>
                    </a:move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31"/>
                    </a:lnTo>
                    <a:lnTo>
                      <a:pt x="32" y="47"/>
                    </a:lnTo>
                    <a:lnTo>
                      <a:pt x="32" y="63"/>
                    </a:lnTo>
                    <a:lnTo>
                      <a:pt x="32" y="79"/>
                    </a:lnTo>
                    <a:lnTo>
                      <a:pt x="32" y="111"/>
                    </a:lnTo>
                    <a:lnTo>
                      <a:pt x="32" y="135"/>
                    </a:lnTo>
                    <a:lnTo>
                      <a:pt x="32" y="159"/>
                    </a:lnTo>
                    <a:lnTo>
                      <a:pt x="24" y="182"/>
                    </a:lnTo>
                    <a:lnTo>
                      <a:pt x="24" y="198"/>
                    </a:lnTo>
                    <a:lnTo>
                      <a:pt x="24" y="214"/>
                    </a:lnTo>
                    <a:lnTo>
                      <a:pt x="24" y="222"/>
                    </a:lnTo>
                    <a:lnTo>
                      <a:pt x="24" y="230"/>
                    </a:lnTo>
                    <a:lnTo>
                      <a:pt x="16" y="230"/>
                    </a:lnTo>
                    <a:lnTo>
                      <a:pt x="16" y="230"/>
                    </a:lnTo>
                    <a:lnTo>
                      <a:pt x="16" y="222"/>
                    </a:lnTo>
                    <a:lnTo>
                      <a:pt x="8" y="222"/>
                    </a:lnTo>
                    <a:lnTo>
                      <a:pt x="8" y="214"/>
                    </a:lnTo>
                    <a:lnTo>
                      <a:pt x="0" y="198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82"/>
                    </a:lnTo>
                    <a:lnTo>
                      <a:pt x="8" y="174"/>
                    </a:lnTo>
                    <a:lnTo>
                      <a:pt x="8" y="159"/>
                    </a:lnTo>
                    <a:lnTo>
                      <a:pt x="8" y="127"/>
                    </a:lnTo>
                    <a:lnTo>
                      <a:pt x="8" y="95"/>
                    </a:lnTo>
                    <a:lnTo>
                      <a:pt x="8" y="71"/>
                    </a:lnTo>
                    <a:lnTo>
                      <a:pt x="8" y="55"/>
                    </a:lnTo>
                    <a:lnTo>
                      <a:pt x="8" y="47"/>
                    </a:lnTo>
                    <a:lnTo>
                      <a:pt x="8" y="31"/>
                    </a:lnTo>
                    <a:lnTo>
                      <a:pt x="8" y="24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89" name="Freeform 111"/>
              <p:cNvSpPr>
                <a:spLocks/>
              </p:cNvSpPr>
              <p:nvPr/>
            </p:nvSpPr>
            <p:spPr bwMode="auto">
              <a:xfrm>
                <a:off x="7977417" y="1507507"/>
                <a:ext cx="210210" cy="360000"/>
              </a:xfrm>
              <a:custGeom>
                <a:avLst/>
                <a:gdLst/>
                <a:ahLst/>
                <a:cxnLst>
                  <a:cxn ang="0">
                    <a:pos x="151" y="286"/>
                  </a:cxn>
                  <a:cxn ang="0">
                    <a:pos x="135" y="286"/>
                  </a:cxn>
                  <a:cxn ang="0">
                    <a:pos x="127" y="270"/>
                  </a:cxn>
                  <a:cxn ang="0">
                    <a:pos x="119" y="254"/>
                  </a:cxn>
                  <a:cxn ang="0">
                    <a:pos x="103" y="246"/>
                  </a:cxn>
                  <a:cxn ang="0">
                    <a:pos x="96" y="238"/>
                  </a:cxn>
                  <a:cxn ang="0">
                    <a:pos x="103" y="230"/>
                  </a:cxn>
                  <a:cxn ang="0">
                    <a:pos x="119" y="238"/>
                  </a:cxn>
                  <a:cxn ang="0">
                    <a:pos x="135" y="238"/>
                  </a:cxn>
                  <a:cxn ang="0">
                    <a:pos x="143" y="230"/>
                  </a:cxn>
                  <a:cxn ang="0">
                    <a:pos x="143" y="215"/>
                  </a:cxn>
                  <a:cxn ang="0">
                    <a:pos x="143" y="167"/>
                  </a:cxn>
                  <a:cxn ang="0">
                    <a:pos x="143" y="95"/>
                  </a:cxn>
                  <a:cxn ang="0">
                    <a:pos x="135" y="48"/>
                  </a:cxn>
                  <a:cxn ang="0">
                    <a:pos x="135" y="32"/>
                  </a:cxn>
                  <a:cxn ang="0">
                    <a:pos x="119" y="24"/>
                  </a:cxn>
                  <a:cxn ang="0">
                    <a:pos x="88" y="32"/>
                  </a:cxn>
                  <a:cxn ang="0">
                    <a:pos x="56" y="32"/>
                  </a:cxn>
                  <a:cxn ang="0">
                    <a:pos x="32" y="32"/>
                  </a:cxn>
                  <a:cxn ang="0">
                    <a:pos x="24" y="32"/>
                  </a:cxn>
                  <a:cxn ang="0">
                    <a:pos x="8" y="32"/>
                  </a:cxn>
                  <a:cxn ang="0">
                    <a:pos x="16" y="24"/>
                  </a:cxn>
                  <a:cxn ang="0">
                    <a:pos x="48" y="16"/>
                  </a:cxn>
                  <a:cxn ang="0">
                    <a:pos x="96" y="16"/>
                  </a:cxn>
                  <a:cxn ang="0">
                    <a:pos x="119" y="8"/>
                  </a:cxn>
                  <a:cxn ang="0">
                    <a:pos x="135" y="0"/>
                  </a:cxn>
                  <a:cxn ang="0">
                    <a:pos x="151" y="8"/>
                  </a:cxn>
                  <a:cxn ang="0">
                    <a:pos x="167" y="16"/>
                  </a:cxn>
                  <a:cxn ang="0">
                    <a:pos x="167" y="24"/>
                  </a:cxn>
                  <a:cxn ang="0">
                    <a:pos x="167" y="32"/>
                  </a:cxn>
                  <a:cxn ang="0">
                    <a:pos x="159" y="40"/>
                  </a:cxn>
                  <a:cxn ang="0">
                    <a:pos x="159" y="56"/>
                  </a:cxn>
                  <a:cxn ang="0">
                    <a:pos x="159" y="95"/>
                  </a:cxn>
                  <a:cxn ang="0">
                    <a:pos x="167" y="151"/>
                  </a:cxn>
                  <a:cxn ang="0">
                    <a:pos x="167" y="215"/>
                  </a:cxn>
                  <a:cxn ang="0">
                    <a:pos x="167" y="246"/>
                  </a:cxn>
                  <a:cxn ang="0">
                    <a:pos x="159" y="278"/>
                  </a:cxn>
                </a:cxnLst>
                <a:rect l="0" t="0" r="r" b="b"/>
                <a:pathLst>
                  <a:path w="167" h="286">
                    <a:moveTo>
                      <a:pt x="159" y="278"/>
                    </a:moveTo>
                    <a:lnTo>
                      <a:pt x="151" y="286"/>
                    </a:lnTo>
                    <a:lnTo>
                      <a:pt x="143" y="286"/>
                    </a:lnTo>
                    <a:lnTo>
                      <a:pt x="135" y="286"/>
                    </a:lnTo>
                    <a:lnTo>
                      <a:pt x="135" y="278"/>
                    </a:lnTo>
                    <a:lnTo>
                      <a:pt x="127" y="270"/>
                    </a:lnTo>
                    <a:lnTo>
                      <a:pt x="127" y="262"/>
                    </a:lnTo>
                    <a:lnTo>
                      <a:pt x="119" y="254"/>
                    </a:lnTo>
                    <a:lnTo>
                      <a:pt x="111" y="254"/>
                    </a:lnTo>
                    <a:lnTo>
                      <a:pt x="103" y="246"/>
                    </a:lnTo>
                    <a:lnTo>
                      <a:pt x="96" y="238"/>
                    </a:lnTo>
                    <a:lnTo>
                      <a:pt x="96" y="238"/>
                    </a:lnTo>
                    <a:lnTo>
                      <a:pt x="96" y="230"/>
                    </a:lnTo>
                    <a:lnTo>
                      <a:pt x="103" y="230"/>
                    </a:lnTo>
                    <a:lnTo>
                      <a:pt x="111" y="238"/>
                    </a:lnTo>
                    <a:lnTo>
                      <a:pt x="119" y="238"/>
                    </a:lnTo>
                    <a:lnTo>
                      <a:pt x="127" y="238"/>
                    </a:lnTo>
                    <a:lnTo>
                      <a:pt x="135" y="238"/>
                    </a:lnTo>
                    <a:lnTo>
                      <a:pt x="143" y="238"/>
                    </a:lnTo>
                    <a:lnTo>
                      <a:pt x="143" y="230"/>
                    </a:lnTo>
                    <a:lnTo>
                      <a:pt x="143" y="222"/>
                    </a:lnTo>
                    <a:lnTo>
                      <a:pt x="143" y="215"/>
                    </a:lnTo>
                    <a:lnTo>
                      <a:pt x="143" y="199"/>
                    </a:lnTo>
                    <a:lnTo>
                      <a:pt x="143" y="167"/>
                    </a:lnTo>
                    <a:lnTo>
                      <a:pt x="143" y="127"/>
                    </a:lnTo>
                    <a:lnTo>
                      <a:pt x="143" y="95"/>
                    </a:lnTo>
                    <a:lnTo>
                      <a:pt x="135" y="64"/>
                    </a:lnTo>
                    <a:lnTo>
                      <a:pt x="135" y="48"/>
                    </a:lnTo>
                    <a:lnTo>
                      <a:pt x="135" y="40"/>
                    </a:lnTo>
                    <a:lnTo>
                      <a:pt x="135" y="32"/>
                    </a:lnTo>
                    <a:lnTo>
                      <a:pt x="127" y="24"/>
                    </a:lnTo>
                    <a:lnTo>
                      <a:pt x="119" y="24"/>
                    </a:lnTo>
                    <a:lnTo>
                      <a:pt x="111" y="24"/>
                    </a:lnTo>
                    <a:lnTo>
                      <a:pt x="88" y="32"/>
                    </a:lnTo>
                    <a:lnTo>
                      <a:pt x="64" y="32"/>
                    </a:lnTo>
                    <a:lnTo>
                      <a:pt x="56" y="32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2" y="24"/>
                    </a:lnTo>
                    <a:lnTo>
                      <a:pt x="48" y="16"/>
                    </a:lnTo>
                    <a:lnTo>
                      <a:pt x="56" y="16"/>
                    </a:lnTo>
                    <a:lnTo>
                      <a:pt x="96" y="16"/>
                    </a:lnTo>
                    <a:lnTo>
                      <a:pt x="111" y="8"/>
                    </a:lnTo>
                    <a:lnTo>
                      <a:pt x="119" y="8"/>
                    </a:lnTo>
                    <a:lnTo>
                      <a:pt x="127" y="0"/>
                    </a:lnTo>
                    <a:lnTo>
                      <a:pt x="135" y="0"/>
                    </a:lnTo>
                    <a:lnTo>
                      <a:pt x="135" y="8"/>
                    </a:lnTo>
                    <a:lnTo>
                      <a:pt x="151" y="8"/>
                    </a:lnTo>
                    <a:lnTo>
                      <a:pt x="159" y="16"/>
                    </a:lnTo>
                    <a:lnTo>
                      <a:pt x="167" y="16"/>
                    </a:lnTo>
                    <a:lnTo>
                      <a:pt x="167" y="24"/>
                    </a:lnTo>
                    <a:lnTo>
                      <a:pt x="167" y="24"/>
                    </a:lnTo>
                    <a:lnTo>
                      <a:pt x="167" y="32"/>
                    </a:lnTo>
                    <a:lnTo>
                      <a:pt x="167" y="32"/>
                    </a:lnTo>
                    <a:lnTo>
                      <a:pt x="159" y="32"/>
                    </a:lnTo>
                    <a:lnTo>
                      <a:pt x="159" y="40"/>
                    </a:lnTo>
                    <a:lnTo>
                      <a:pt x="159" y="48"/>
                    </a:lnTo>
                    <a:lnTo>
                      <a:pt x="159" y="56"/>
                    </a:lnTo>
                    <a:lnTo>
                      <a:pt x="159" y="72"/>
                    </a:lnTo>
                    <a:lnTo>
                      <a:pt x="159" y="95"/>
                    </a:lnTo>
                    <a:lnTo>
                      <a:pt x="167" y="119"/>
                    </a:lnTo>
                    <a:lnTo>
                      <a:pt x="167" y="151"/>
                    </a:lnTo>
                    <a:lnTo>
                      <a:pt x="167" y="191"/>
                    </a:lnTo>
                    <a:lnTo>
                      <a:pt x="167" y="215"/>
                    </a:lnTo>
                    <a:lnTo>
                      <a:pt x="167" y="230"/>
                    </a:lnTo>
                    <a:lnTo>
                      <a:pt x="167" y="246"/>
                    </a:lnTo>
                    <a:lnTo>
                      <a:pt x="159" y="262"/>
                    </a:lnTo>
                    <a:lnTo>
                      <a:pt x="159" y="278"/>
                    </a:lnTo>
                    <a:lnTo>
                      <a:pt x="159" y="27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0" name="Freeform 115"/>
              <p:cNvSpPr>
                <a:spLocks/>
              </p:cNvSpPr>
              <p:nvPr/>
            </p:nvSpPr>
            <p:spPr bwMode="auto">
              <a:xfrm>
                <a:off x="7877976" y="1507507"/>
                <a:ext cx="69231" cy="6042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39" y="16"/>
                  </a:cxn>
                  <a:cxn ang="0">
                    <a:pos x="47" y="24"/>
                  </a:cxn>
                  <a:cxn ang="0">
                    <a:pos x="55" y="32"/>
                  </a:cxn>
                  <a:cxn ang="0">
                    <a:pos x="55" y="40"/>
                  </a:cxn>
                  <a:cxn ang="0">
                    <a:pos x="47" y="48"/>
                  </a:cxn>
                  <a:cxn ang="0">
                    <a:pos x="47" y="48"/>
                  </a:cxn>
                  <a:cxn ang="0">
                    <a:pos x="39" y="48"/>
                  </a:cxn>
                  <a:cxn ang="0">
                    <a:pos x="32" y="40"/>
                  </a:cxn>
                  <a:cxn ang="0">
                    <a:pos x="24" y="32"/>
                  </a:cxn>
                  <a:cxn ang="0">
                    <a:pos x="8" y="24"/>
                  </a:cxn>
                  <a:cxn ang="0">
                    <a:pos x="0" y="8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55" h="48">
                    <a:moveTo>
                      <a:pt x="0" y="8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39" y="16"/>
                    </a:lnTo>
                    <a:lnTo>
                      <a:pt x="47" y="24"/>
                    </a:lnTo>
                    <a:lnTo>
                      <a:pt x="55" y="32"/>
                    </a:lnTo>
                    <a:lnTo>
                      <a:pt x="55" y="40"/>
                    </a:lnTo>
                    <a:lnTo>
                      <a:pt x="47" y="48"/>
                    </a:lnTo>
                    <a:lnTo>
                      <a:pt x="47" y="48"/>
                    </a:lnTo>
                    <a:lnTo>
                      <a:pt x="39" y="48"/>
                    </a:lnTo>
                    <a:lnTo>
                      <a:pt x="32" y="40"/>
                    </a:lnTo>
                    <a:lnTo>
                      <a:pt x="24" y="32"/>
                    </a:lnTo>
                    <a:lnTo>
                      <a:pt x="8" y="24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190"/>
            <p:cNvGrpSpPr>
              <a:grpSpLocks noChangeAspect="1"/>
            </p:cNvGrpSpPr>
            <p:nvPr/>
          </p:nvGrpSpPr>
          <p:grpSpPr>
            <a:xfrm>
              <a:off x="2726669" y="1005849"/>
              <a:ext cx="342000" cy="301625"/>
              <a:chOff x="6301666" y="1418137"/>
              <a:chExt cx="362517" cy="319720"/>
            </a:xfrm>
            <a:solidFill>
              <a:schemeClr val="tx1"/>
            </a:solidFill>
          </p:grpSpPr>
          <p:sp>
            <p:nvSpPr>
              <p:cNvPr id="192" name="Freeform 82"/>
              <p:cNvSpPr>
                <a:spLocks/>
              </p:cNvSpPr>
              <p:nvPr/>
            </p:nvSpPr>
            <p:spPr bwMode="auto">
              <a:xfrm>
                <a:off x="6311736" y="1517578"/>
                <a:ext cx="90629" cy="159861"/>
              </a:xfrm>
              <a:custGeom>
                <a:avLst/>
                <a:gdLst/>
                <a:ahLst/>
                <a:cxnLst>
                  <a:cxn ang="0">
                    <a:pos x="56" y="127"/>
                  </a:cxn>
                  <a:cxn ang="0">
                    <a:pos x="56" y="111"/>
                  </a:cxn>
                  <a:cxn ang="0">
                    <a:pos x="48" y="96"/>
                  </a:cxn>
                  <a:cxn ang="0">
                    <a:pos x="48" y="88"/>
                  </a:cxn>
                  <a:cxn ang="0">
                    <a:pos x="40" y="80"/>
                  </a:cxn>
                  <a:cxn ang="0">
                    <a:pos x="40" y="64"/>
                  </a:cxn>
                  <a:cxn ang="0">
                    <a:pos x="32" y="64"/>
                  </a:cxn>
                  <a:cxn ang="0">
                    <a:pos x="40" y="64"/>
                  </a:cxn>
                  <a:cxn ang="0">
                    <a:pos x="40" y="56"/>
                  </a:cxn>
                  <a:cxn ang="0">
                    <a:pos x="40" y="48"/>
                  </a:cxn>
                  <a:cxn ang="0">
                    <a:pos x="40" y="40"/>
                  </a:cxn>
                  <a:cxn ang="0">
                    <a:pos x="40" y="32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0" y="24"/>
                  </a:cxn>
                  <a:cxn ang="0">
                    <a:pos x="32" y="24"/>
                  </a:cxn>
                  <a:cxn ang="0">
                    <a:pos x="24" y="24"/>
                  </a:cxn>
                  <a:cxn ang="0">
                    <a:pos x="16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16" y="16"/>
                  </a:cxn>
                  <a:cxn ang="0">
                    <a:pos x="32" y="8"/>
                  </a:cxn>
                  <a:cxn ang="0">
                    <a:pos x="40" y="8"/>
                  </a:cxn>
                  <a:cxn ang="0">
                    <a:pos x="40" y="0"/>
                  </a:cxn>
                  <a:cxn ang="0">
                    <a:pos x="40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8"/>
                  </a:cxn>
                  <a:cxn ang="0">
                    <a:pos x="72" y="16"/>
                  </a:cxn>
                  <a:cxn ang="0">
                    <a:pos x="72" y="16"/>
                  </a:cxn>
                  <a:cxn ang="0">
                    <a:pos x="72" y="24"/>
                  </a:cxn>
                  <a:cxn ang="0">
                    <a:pos x="64" y="24"/>
                  </a:cxn>
                  <a:cxn ang="0">
                    <a:pos x="64" y="24"/>
                  </a:cxn>
                  <a:cxn ang="0">
                    <a:pos x="64" y="32"/>
                  </a:cxn>
                  <a:cxn ang="0">
                    <a:pos x="56" y="40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64"/>
                  </a:cxn>
                  <a:cxn ang="0">
                    <a:pos x="48" y="64"/>
                  </a:cxn>
                  <a:cxn ang="0">
                    <a:pos x="56" y="80"/>
                  </a:cxn>
                  <a:cxn ang="0">
                    <a:pos x="64" y="96"/>
                  </a:cxn>
                  <a:cxn ang="0">
                    <a:pos x="64" y="104"/>
                  </a:cxn>
                  <a:cxn ang="0">
                    <a:pos x="64" y="111"/>
                  </a:cxn>
                  <a:cxn ang="0">
                    <a:pos x="64" y="127"/>
                  </a:cxn>
                  <a:cxn ang="0">
                    <a:pos x="56" y="127"/>
                  </a:cxn>
                  <a:cxn ang="0">
                    <a:pos x="56" y="127"/>
                  </a:cxn>
                </a:cxnLst>
                <a:rect l="0" t="0" r="r" b="b"/>
                <a:pathLst>
                  <a:path w="72" h="127">
                    <a:moveTo>
                      <a:pt x="56" y="127"/>
                    </a:moveTo>
                    <a:lnTo>
                      <a:pt x="56" y="111"/>
                    </a:lnTo>
                    <a:lnTo>
                      <a:pt x="48" y="96"/>
                    </a:lnTo>
                    <a:lnTo>
                      <a:pt x="48" y="88"/>
                    </a:lnTo>
                    <a:lnTo>
                      <a:pt x="40" y="80"/>
                    </a:lnTo>
                    <a:lnTo>
                      <a:pt x="40" y="64"/>
                    </a:lnTo>
                    <a:lnTo>
                      <a:pt x="32" y="64"/>
                    </a:lnTo>
                    <a:lnTo>
                      <a:pt x="40" y="64"/>
                    </a:lnTo>
                    <a:lnTo>
                      <a:pt x="40" y="56"/>
                    </a:lnTo>
                    <a:lnTo>
                      <a:pt x="40" y="48"/>
                    </a:lnTo>
                    <a:lnTo>
                      <a:pt x="40" y="40"/>
                    </a:lnTo>
                    <a:lnTo>
                      <a:pt x="40" y="32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0" y="24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24"/>
                    </a:lnTo>
                    <a:lnTo>
                      <a:pt x="8" y="24"/>
                    </a:lnTo>
                    <a:lnTo>
                      <a:pt x="0" y="16"/>
                    </a:lnTo>
                    <a:lnTo>
                      <a:pt x="16" y="16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8"/>
                    </a:lnTo>
                    <a:lnTo>
                      <a:pt x="72" y="16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64" y="24"/>
                    </a:lnTo>
                    <a:lnTo>
                      <a:pt x="64" y="24"/>
                    </a:lnTo>
                    <a:lnTo>
                      <a:pt x="64" y="32"/>
                    </a:lnTo>
                    <a:lnTo>
                      <a:pt x="56" y="40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64"/>
                    </a:lnTo>
                    <a:lnTo>
                      <a:pt x="48" y="64"/>
                    </a:lnTo>
                    <a:lnTo>
                      <a:pt x="56" y="80"/>
                    </a:lnTo>
                    <a:lnTo>
                      <a:pt x="64" y="96"/>
                    </a:lnTo>
                    <a:lnTo>
                      <a:pt x="64" y="104"/>
                    </a:lnTo>
                    <a:lnTo>
                      <a:pt x="64" y="111"/>
                    </a:lnTo>
                    <a:lnTo>
                      <a:pt x="64" y="127"/>
                    </a:lnTo>
                    <a:lnTo>
                      <a:pt x="56" y="127"/>
                    </a:lnTo>
                    <a:lnTo>
                      <a:pt x="56" y="12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3" name="Freeform 83"/>
              <p:cNvSpPr>
                <a:spLocks/>
              </p:cNvSpPr>
              <p:nvPr/>
            </p:nvSpPr>
            <p:spPr bwMode="auto">
              <a:xfrm>
                <a:off x="6352016" y="1418137"/>
                <a:ext cx="50350" cy="50350"/>
              </a:xfrm>
              <a:custGeom>
                <a:avLst/>
                <a:gdLst/>
                <a:ahLst/>
                <a:cxnLst>
                  <a:cxn ang="0">
                    <a:pos x="24" y="8"/>
                  </a:cxn>
                  <a:cxn ang="0">
                    <a:pos x="32" y="16"/>
                  </a:cxn>
                  <a:cxn ang="0">
                    <a:pos x="40" y="24"/>
                  </a:cxn>
                  <a:cxn ang="0">
                    <a:pos x="32" y="32"/>
                  </a:cxn>
                  <a:cxn ang="0">
                    <a:pos x="32" y="40"/>
                  </a:cxn>
                  <a:cxn ang="0">
                    <a:pos x="32" y="40"/>
                  </a:cxn>
                  <a:cxn ang="0">
                    <a:pos x="24" y="40"/>
                  </a:cxn>
                  <a:cxn ang="0">
                    <a:pos x="24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</a:cxnLst>
                <a:rect l="0" t="0" r="r" b="b"/>
                <a:pathLst>
                  <a:path w="40" h="40">
                    <a:moveTo>
                      <a:pt x="24" y="8"/>
                    </a:moveTo>
                    <a:lnTo>
                      <a:pt x="32" y="16"/>
                    </a:lnTo>
                    <a:lnTo>
                      <a:pt x="40" y="24"/>
                    </a:lnTo>
                    <a:lnTo>
                      <a:pt x="32" y="32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4" name="Freeform 87"/>
              <p:cNvSpPr>
                <a:spLocks/>
              </p:cNvSpPr>
              <p:nvPr/>
            </p:nvSpPr>
            <p:spPr bwMode="auto">
              <a:xfrm>
                <a:off x="6301666" y="1667367"/>
                <a:ext cx="362517" cy="70490"/>
              </a:xfrm>
              <a:custGeom>
                <a:avLst/>
                <a:gdLst/>
                <a:ahLst/>
                <a:cxnLst>
                  <a:cxn ang="0">
                    <a:pos x="248" y="24"/>
                  </a:cxn>
                  <a:cxn ang="0">
                    <a:pos x="264" y="24"/>
                  </a:cxn>
                  <a:cxn ang="0">
                    <a:pos x="280" y="24"/>
                  </a:cxn>
                  <a:cxn ang="0">
                    <a:pos x="288" y="24"/>
                  </a:cxn>
                  <a:cxn ang="0">
                    <a:pos x="288" y="24"/>
                  </a:cxn>
                  <a:cxn ang="0">
                    <a:pos x="288" y="32"/>
                  </a:cxn>
                  <a:cxn ang="0">
                    <a:pos x="288" y="32"/>
                  </a:cxn>
                  <a:cxn ang="0">
                    <a:pos x="280" y="32"/>
                  </a:cxn>
                  <a:cxn ang="0">
                    <a:pos x="272" y="40"/>
                  </a:cxn>
                  <a:cxn ang="0">
                    <a:pos x="248" y="48"/>
                  </a:cxn>
                  <a:cxn ang="0">
                    <a:pos x="240" y="56"/>
                  </a:cxn>
                  <a:cxn ang="0">
                    <a:pos x="224" y="56"/>
                  </a:cxn>
                  <a:cxn ang="0">
                    <a:pos x="224" y="56"/>
                  </a:cxn>
                  <a:cxn ang="0">
                    <a:pos x="216" y="56"/>
                  </a:cxn>
                  <a:cxn ang="0">
                    <a:pos x="208" y="56"/>
                  </a:cxn>
                  <a:cxn ang="0">
                    <a:pos x="200" y="56"/>
                  </a:cxn>
                  <a:cxn ang="0">
                    <a:pos x="184" y="48"/>
                  </a:cxn>
                  <a:cxn ang="0">
                    <a:pos x="168" y="40"/>
                  </a:cxn>
                  <a:cxn ang="0">
                    <a:pos x="152" y="40"/>
                  </a:cxn>
                  <a:cxn ang="0">
                    <a:pos x="136" y="32"/>
                  </a:cxn>
                  <a:cxn ang="0">
                    <a:pos x="112" y="24"/>
                  </a:cxn>
                  <a:cxn ang="0">
                    <a:pos x="88" y="16"/>
                  </a:cxn>
                  <a:cxn ang="0">
                    <a:pos x="72" y="16"/>
                  </a:cxn>
                  <a:cxn ang="0">
                    <a:pos x="64" y="8"/>
                  </a:cxn>
                  <a:cxn ang="0">
                    <a:pos x="56" y="8"/>
                  </a:cxn>
                  <a:cxn ang="0">
                    <a:pos x="48" y="8"/>
                  </a:cxn>
                  <a:cxn ang="0">
                    <a:pos x="32" y="16"/>
                  </a:cxn>
                  <a:cxn ang="0">
                    <a:pos x="16" y="24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16" y="8"/>
                  </a:cxn>
                  <a:cxn ang="0">
                    <a:pos x="24" y="0"/>
                  </a:cxn>
                  <a:cxn ang="0">
                    <a:pos x="40" y="0"/>
                  </a:cxn>
                  <a:cxn ang="0">
                    <a:pos x="56" y="0"/>
                  </a:cxn>
                  <a:cxn ang="0">
                    <a:pos x="72" y="0"/>
                  </a:cxn>
                  <a:cxn ang="0">
                    <a:pos x="88" y="0"/>
                  </a:cxn>
                  <a:cxn ang="0">
                    <a:pos x="104" y="8"/>
                  </a:cxn>
                  <a:cxn ang="0">
                    <a:pos x="128" y="16"/>
                  </a:cxn>
                  <a:cxn ang="0">
                    <a:pos x="152" y="16"/>
                  </a:cxn>
                  <a:cxn ang="0">
                    <a:pos x="184" y="24"/>
                  </a:cxn>
                  <a:cxn ang="0">
                    <a:pos x="216" y="24"/>
                  </a:cxn>
                  <a:cxn ang="0">
                    <a:pos x="248" y="24"/>
                  </a:cxn>
                  <a:cxn ang="0">
                    <a:pos x="248" y="24"/>
                  </a:cxn>
                </a:cxnLst>
                <a:rect l="0" t="0" r="r" b="b"/>
                <a:pathLst>
                  <a:path w="288" h="56">
                    <a:moveTo>
                      <a:pt x="248" y="24"/>
                    </a:moveTo>
                    <a:lnTo>
                      <a:pt x="264" y="24"/>
                    </a:lnTo>
                    <a:lnTo>
                      <a:pt x="280" y="24"/>
                    </a:lnTo>
                    <a:lnTo>
                      <a:pt x="288" y="24"/>
                    </a:lnTo>
                    <a:lnTo>
                      <a:pt x="288" y="24"/>
                    </a:lnTo>
                    <a:lnTo>
                      <a:pt x="288" y="32"/>
                    </a:lnTo>
                    <a:lnTo>
                      <a:pt x="288" y="32"/>
                    </a:lnTo>
                    <a:lnTo>
                      <a:pt x="280" y="32"/>
                    </a:lnTo>
                    <a:lnTo>
                      <a:pt x="272" y="40"/>
                    </a:lnTo>
                    <a:lnTo>
                      <a:pt x="248" y="48"/>
                    </a:lnTo>
                    <a:lnTo>
                      <a:pt x="240" y="56"/>
                    </a:lnTo>
                    <a:lnTo>
                      <a:pt x="224" y="56"/>
                    </a:lnTo>
                    <a:lnTo>
                      <a:pt x="224" y="56"/>
                    </a:lnTo>
                    <a:lnTo>
                      <a:pt x="216" y="56"/>
                    </a:lnTo>
                    <a:lnTo>
                      <a:pt x="208" y="56"/>
                    </a:lnTo>
                    <a:lnTo>
                      <a:pt x="200" y="56"/>
                    </a:lnTo>
                    <a:lnTo>
                      <a:pt x="184" y="48"/>
                    </a:lnTo>
                    <a:lnTo>
                      <a:pt x="168" y="40"/>
                    </a:lnTo>
                    <a:lnTo>
                      <a:pt x="152" y="40"/>
                    </a:lnTo>
                    <a:lnTo>
                      <a:pt x="136" y="32"/>
                    </a:lnTo>
                    <a:lnTo>
                      <a:pt x="112" y="24"/>
                    </a:lnTo>
                    <a:lnTo>
                      <a:pt x="88" y="16"/>
                    </a:lnTo>
                    <a:lnTo>
                      <a:pt x="72" y="16"/>
                    </a:lnTo>
                    <a:lnTo>
                      <a:pt x="64" y="8"/>
                    </a:lnTo>
                    <a:lnTo>
                      <a:pt x="56" y="8"/>
                    </a:lnTo>
                    <a:lnTo>
                      <a:pt x="48" y="8"/>
                    </a:lnTo>
                    <a:lnTo>
                      <a:pt x="32" y="16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16" y="8"/>
                    </a:lnTo>
                    <a:lnTo>
                      <a:pt x="24" y="0"/>
                    </a:lnTo>
                    <a:lnTo>
                      <a:pt x="40" y="0"/>
                    </a:lnTo>
                    <a:lnTo>
                      <a:pt x="56" y="0"/>
                    </a:lnTo>
                    <a:lnTo>
                      <a:pt x="72" y="0"/>
                    </a:lnTo>
                    <a:lnTo>
                      <a:pt x="88" y="0"/>
                    </a:lnTo>
                    <a:lnTo>
                      <a:pt x="104" y="8"/>
                    </a:lnTo>
                    <a:lnTo>
                      <a:pt x="128" y="16"/>
                    </a:lnTo>
                    <a:lnTo>
                      <a:pt x="152" y="16"/>
                    </a:lnTo>
                    <a:lnTo>
                      <a:pt x="184" y="24"/>
                    </a:lnTo>
                    <a:lnTo>
                      <a:pt x="216" y="24"/>
                    </a:lnTo>
                    <a:lnTo>
                      <a:pt x="248" y="24"/>
                    </a:lnTo>
                    <a:lnTo>
                      <a:pt x="248" y="2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7" name="组合 194"/>
          <p:cNvGrpSpPr>
            <a:grpSpLocks/>
          </p:cNvGrpSpPr>
          <p:nvPr/>
        </p:nvGrpSpPr>
        <p:grpSpPr>
          <a:xfrm>
            <a:off x="3797370" y="4842738"/>
            <a:ext cx="216000" cy="252000"/>
            <a:chOff x="7837696" y="1507507"/>
            <a:chExt cx="349931" cy="360000"/>
          </a:xfrm>
          <a:solidFill>
            <a:schemeClr val="tx1"/>
          </a:solidFill>
        </p:grpSpPr>
        <p:sp>
          <p:nvSpPr>
            <p:cNvPr id="196" name="Freeform 110"/>
            <p:cNvSpPr>
              <a:spLocks/>
            </p:cNvSpPr>
            <p:nvPr/>
          </p:nvSpPr>
          <p:spPr bwMode="auto">
            <a:xfrm>
              <a:off x="7837696" y="1567927"/>
              <a:ext cx="40280" cy="28951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24" y="8"/>
                </a:cxn>
                <a:cxn ang="0">
                  <a:pos x="24" y="8"/>
                </a:cxn>
                <a:cxn ang="0">
                  <a:pos x="32" y="16"/>
                </a:cxn>
                <a:cxn ang="0">
                  <a:pos x="32" y="31"/>
                </a:cxn>
                <a:cxn ang="0">
                  <a:pos x="32" y="47"/>
                </a:cxn>
                <a:cxn ang="0">
                  <a:pos x="32" y="63"/>
                </a:cxn>
                <a:cxn ang="0">
                  <a:pos x="32" y="79"/>
                </a:cxn>
                <a:cxn ang="0">
                  <a:pos x="32" y="111"/>
                </a:cxn>
                <a:cxn ang="0">
                  <a:pos x="32" y="135"/>
                </a:cxn>
                <a:cxn ang="0">
                  <a:pos x="32" y="159"/>
                </a:cxn>
                <a:cxn ang="0">
                  <a:pos x="24" y="182"/>
                </a:cxn>
                <a:cxn ang="0">
                  <a:pos x="24" y="198"/>
                </a:cxn>
                <a:cxn ang="0">
                  <a:pos x="24" y="214"/>
                </a:cxn>
                <a:cxn ang="0">
                  <a:pos x="24" y="222"/>
                </a:cxn>
                <a:cxn ang="0">
                  <a:pos x="24" y="230"/>
                </a:cxn>
                <a:cxn ang="0">
                  <a:pos x="16" y="230"/>
                </a:cxn>
                <a:cxn ang="0">
                  <a:pos x="16" y="230"/>
                </a:cxn>
                <a:cxn ang="0">
                  <a:pos x="16" y="222"/>
                </a:cxn>
                <a:cxn ang="0">
                  <a:pos x="8" y="222"/>
                </a:cxn>
                <a:cxn ang="0">
                  <a:pos x="8" y="214"/>
                </a:cxn>
                <a:cxn ang="0">
                  <a:pos x="0" y="198"/>
                </a:cxn>
                <a:cxn ang="0">
                  <a:pos x="0" y="190"/>
                </a:cxn>
                <a:cxn ang="0">
                  <a:pos x="0" y="190"/>
                </a:cxn>
                <a:cxn ang="0">
                  <a:pos x="0" y="182"/>
                </a:cxn>
                <a:cxn ang="0">
                  <a:pos x="8" y="174"/>
                </a:cxn>
                <a:cxn ang="0">
                  <a:pos x="8" y="159"/>
                </a:cxn>
                <a:cxn ang="0">
                  <a:pos x="8" y="127"/>
                </a:cxn>
                <a:cxn ang="0">
                  <a:pos x="8" y="95"/>
                </a:cxn>
                <a:cxn ang="0">
                  <a:pos x="8" y="71"/>
                </a:cxn>
                <a:cxn ang="0">
                  <a:pos x="8" y="55"/>
                </a:cxn>
                <a:cxn ang="0">
                  <a:pos x="8" y="47"/>
                </a:cxn>
                <a:cxn ang="0">
                  <a:pos x="8" y="31"/>
                </a:cxn>
                <a:cxn ang="0">
                  <a:pos x="8" y="24"/>
                </a:cxn>
                <a:cxn ang="0">
                  <a:pos x="8" y="16"/>
                </a:cxn>
                <a:cxn ang="0">
                  <a:pos x="0" y="16"/>
                </a:cxn>
                <a:cxn ang="0">
                  <a:pos x="0" y="8"/>
                </a:cxn>
                <a:cxn ang="0">
                  <a:pos x="0" y="8"/>
                </a:cxn>
              </a:cxnLst>
              <a:rect l="0" t="0" r="r" b="b"/>
              <a:pathLst>
                <a:path w="32" h="230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31"/>
                  </a:lnTo>
                  <a:lnTo>
                    <a:pt x="32" y="47"/>
                  </a:lnTo>
                  <a:lnTo>
                    <a:pt x="32" y="63"/>
                  </a:lnTo>
                  <a:lnTo>
                    <a:pt x="32" y="79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32" y="159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0"/>
                  </a:lnTo>
                  <a:lnTo>
                    <a:pt x="16" y="230"/>
                  </a:lnTo>
                  <a:lnTo>
                    <a:pt x="16" y="222"/>
                  </a:lnTo>
                  <a:lnTo>
                    <a:pt x="8" y="222"/>
                  </a:lnTo>
                  <a:lnTo>
                    <a:pt x="8" y="214"/>
                  </a:lnTo>
                  <a:lnTo>
                    <a:pt x="0" y="198"/>
                  </a:lnTo>
                  <a:lnTo>
                    <a:pt x="0" y="190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59"/>
                  </a:lnTo>
                  <a:lnTo>
                    <a:pt x="8" y="127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1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97" name="Freeform 111"/>
            <p:cNvSpPr>
              <a:spLocks/>
            </p:cNvSpPr>
            <p:nvPr/>
          </p:nvSpPr>
          <p:spPr bwMode="auto">
            <a:xfrm>
              <a:off x="7977417" y="1507507"/>
              <a:ext cx="210210" cy="360000"/>
            </a:xfrm>
            <a:custGeom>
              <a:avLst/>
              <a:gdLst/>
              <a:ahLst/>
              <a:cxnLst>
                <a:cxn ang="0">
                  <a:pos x="151" y="286"/>
                </a:cxn>
                <a:cxn ang="0">
                  <a:pos x="135" y="286"/>
                </a:cxn>
                <a:cxn ang="0">
                  <a:pos x="127" y="270"/>
                </a:cxn>
                <a:cxn ang="0">
                  <a:pos x="119" y="254"/>
                </a:cxn>
                <a:cxn ang="0">
                  <a:pos x="103" y="246"/>
                </a:cxn>
                <a:cxn ang="0">
                  <a:pos x="96" y="238"/>
                </a:cxn>
                <a:cxn ang="0">
                  <a:pos x="103" y="230"/>
                </a:cxn>
                <a:cxn ang="0">
                  <a:pos x="119" y="238"/>
                </a:cxn>
                <a:cxn ang="0">
                  <a:pos x="135" y="238"/>
                </a:cxn>
                <a:cxn ang="0">
                  <a:pos x="143" y="230"/>
                </a:cxn>
                <a:cxn ang="0">
                  <a:pos x="143" y="215"/>
                </a:cxn>
                <a:cxn ang="0">
                  <a:pos x="143" y="167"/>
                </a:cxn>
                <a:cxn ang="0">
                  <a:pos x="143" y="95"/>
                </a:cxn>
                <a:cxn ang="0">
                  <a:pos x="135" y="48"/>
                </a:cxn>
                <a:cxn ang="0">
                  <a:pos x="135" y="32"/>
                </a:cxn>
                <a:cxn ang="0">
                  <a:pos x="119" y="24"/>
                </a:cxn>
                <a:cxn ang="0">
                  <a:pos x="88" y="32"/>
                </a:cxn>
                <a:cxn ang="0">
                  <a:pos x="56" y="32"/>
                </a:cxn>
                <a:cxn ang="0">
                  <a:pos x="32" y="32"/>
                </a:cxn>
                <a:cxn ang="0">
                  <a:pos x="24" y="32"/>
                </a:cxn>
                <a:cxn ang="0">
                  <a:pos x="8" y="32"/>
                </a:cxn>
                <a:cxn ang="0">
                  <a:pos x="16" y="24"/>
                </a:cxn>
                <a:cxn ang="0">
                  <a:pos x="48" y="16"/>
                </a:cxn>
                <a:cxn ang="0">
                  <a:pos x="96" y="16"/>
                </a:cxn>
                <a:cxn ang="0">
                  <a:pos x="119" y="8"/>
                </a:cxn>
                <a:cxn ang="0">
                  <a:pos x="135" y="0"/>
                </a:cxn>
                <a:cxn ang="0">
                  <a:pos x="151" y="8"/>
                </a:cxn>
                <a:cxn ang="0">
                  <a:pos x="167" y="16"/>
                </a:cxn>
                <a:cxn ang="0">
                  <a:pos x="167" y="24"/>
                </a:cxn>
                <a:cxn ang="0">
                  <a:pos x="167" y="32"/>
                </a:cxn>
                <a:cxn ang="0">
                  <a:pos x="159" y="40"/>
                </a:cxn>
                <a:cxn ang="0">
                  <a:pos x="159" y="56"/>
                </a:cxn>
                <a:cxn ang="0">
                  <a:pos x="159" y="95"/>
                </a:cxn>
                <a:cxn ang="0">
                  <a:pos x="167" y="151"/>
                </a:cxn>
                <a:cxn ang="0">
                  <a:pos x="167" y="215"/>
                </a:cxn>
                <a:cxn ang="0">
                  <a:pos x="167" y="246"/>
                </a:cxn>
                <a:cxn ang="0">
                  <a:pos x="159" y="278"/>
                </a:cxn>
              </a:cxnLst>
              <a:rect l="0" t="0" r="r" b="b"/>
              <a:pathLst>
                <a:path w="167" h="286">
                  <a:moveTo>
                    <a:pt x="159" y="278"/>
                  </a:moveTo>
                  <a:lnTo>
                    <a:pt x="151" y="286"/>
                  </a:lnTo>
                  <a:lnTo>
                    <a:pt x="143" y="286"/>
                  </a:lnTo>
                  <a:lnTo>
                    <a:pt x="135" y="286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96" y="238"/>
                  </a:lnTo>
                  <a:lnTo>
                    <a:pt x="96" y="230"/>
                  </a:lnTo>
                  <a:lnTo>
                    <a:pt x="103" y="230"/>
                  </a:lnTo>
                  <a:lnTo>
                    <a:pt x="111" y="238"/>
                  </a:lnTo>
                  <a:lnTo>
                    <a:pt x="119" y="238"/>
                  </a:lnTo>
                  <a:lnTo>
                    <a:pt x="127" y="238"/>
                  </a:lnTo>
                  <a:lnTo>
                    <a:pt x="135" y="238"/>
                  </a:lnTo>
                  <a:lnTo>
                    <a:pt x="143" y="238"/>
                  </a:lnTo>
                  <a:lnTo>
                    <a:pt x="143" y="230"/>
                  </a:lnTo>
                  <a:lnTo>
                    <a:pt x="143" y="222"/>
                  </a:lnTo>
                  <a:lnTo>
                    <a:pt x="143" y="215"/>
                  </a:lnTo>
                  <a:lnTo>
                    <a:pt x="143" y="199"/>
                  </a:lnTo>
                  <a:lnTo>
                    <a:pt x="143" y="167"/>
                  </a:lnTo>
                  <a:lnTo>
                    <a:pt x="143" y="127"/>
                  </a:lnTo>
                  <a:lnTo>
                    <a:pt x="143" y="95"/>
                  </a:lnTo>
                  <a:lnTo>
                    <a:pt x="135" y="64"/>
                  </a:lnTo>
                  <a:lnTo>
                    <a:pt x="135" y="48"/>
                  </a:lnTo>
                  <a:lnTo>
                    <a:pt x="135" y="40"/>
                  </a:lnTo>
                  <a:lnTo>
                    <a:pt x="135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88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96" y="16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16"/>
                  </a:lnTo>
                  <a:lnTo>
                    <a:pt x="167" y="24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59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  <a:lnTo>
                    <a:pt x="159" y="72"/>
                  </a:lnTo>
                  <a:lnTo>
                    <a:pt x="159" y="95"/>
                  </a:lnTo>
                  <a:lnTo>
                    <a:pt x="167" y="119"/>
                  </a:lnTo>
                  <a:lnTo>
                    <a:pt x="167" y="151"/>
                  </a:lnTo>
                  <a:lnTo>
                    <a:pt x="167" y="191"/>
                  </a:lnTo>
                  <a:lnTo>
                    <a:pt x="167" y="215"/>
                  </a:lnTo>
                  <a:lnTo>
                    <a:pt x="167" y="230"/>
                  </a:lnTo>
                  <a:lnTo>
                    <a:pt x="167" y="246"/>
                  </a:lnTo>
                  <a:lnTo>
                    <a:pt x="159" y="262"/>
                  </a:lnTo>
                  <a:lnTo>
                    <a:pt x="159" y="278"/>
                  </a:lnTo>
                  <a:lnTo>
                    <a:pt x="159" y="27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98" name="Freeform 115"/>
            <p:cNvSpPr>
              <a:spLocks/>
            </p:cNvSpPr>
            <p:nvPr/>
          </p:nvSpPr>
          <p:spPr bwMode="auto">
            <a:xfrm>
              <a:off x="7877976" y="1507507"/>
              <a:ext cx="69231" cy="6042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24" y="8"/>
                </a:cxn>
                <a:cxn ang="0">
                  <a:pos x="32" y="8"/>
                </a:cxn>
                <a:cxn ang="0">
                  <a:pos x="39" y="16"/>
                </a:cxn>
                <a:cxn ang="0">
                  <a:pos x="47" y="24"/>
                </a:cxn>
                <a:cxn ang="0">
                  <a:pos x="55" y="32"/>
                </a:cxn>
                <a:cxn ang="0">
                  <a:pos x="55" y="40"/>
                </a:cxn>
                <a:cxn ang="0">
                  <a:pos x="47" y="48"/>
                </a:cxn>
                <a:cxn ang="0">
                  <a:pos x="47" y="48"/>
                </a:cxn>
                <a:cxn ang="0">
                  <a:pos x="39" y="48"/>
                </a:cxn>
                <a:cxn ang="0">
                  <a:pos x="32" y="40"/>
                </a:cxn>
                <a:cxn ang="0">
                  <a:pos x="24" y="32"/>
                </a:cxn>
                <a:cxn ang="0">
                  <a:pos x="8" y="24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0" y="8"/>
                </a:cxn>
              </a:cxnLst>
              <a:rect l="0" t="0" r="r" b="b"/>
              <a:pathLst>
                <a:path w="55" h="48">
                  <a:moveTo>
                    <a:pt x="0" y="8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9" y="16"/>
                  </a:lnTo>
                  <a:lnTo>
                    <a:pt x="47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8"/>
                  </a:lnTo>
                  <a:lnTo>
                    <a:pt x="47" y="48"/>
                  </a:lnTo>
                  <a:lnTo>
                    <a:pt x="39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198"/>
          <p:cNvGrpSpPr>
            <a:grpSpLocks/>
          </p:cNvGrpSpPr>
          <p:nvPr/>
        </p:nvGrpSpPr>
        <p:grpSpPr>
          <a:xfrm>
            <a:off x="3766890" y="3658249"/>
            <a:ext cx="252000" cy="252000"/>
            <a:chOff x="6301666" y="1418137"/>
            <a:chExt cx="362517" cy="319720"/>
          </a:xfrm>
          <a:solidFill>
            <a:schemeClr val="tx1"/>
          </a:solidFill>
        </p:grpSpPr>
        <p:sp>
          <p:nvSpPr>
            <p:cNvPr id="200" name="Freeform 82"/>
            <p:cNvSpPr>
              <a:spLocks/>
            </p:cNvSpPr>
            <p:nvPr/>
          </p:nvSpPr>
          <p:spPr bwMode="auto">
            <a:xfrm>
              <a:off x="6311736" y="1517578"/>
              <a:ext cx="90629" cy="159861"/>
            </a:xfrm>
            <a:custGeom>
              <a:avLst/>
              <a:gdLst/>
              <a:ahLst/>
              <a:cxnLst>
                <a:cxn ang="0">
                  <a:pos x="56" y="127"/>
                </a:cxn>
                <a:cxn ang="0">
                  <a:pos x="56" y="111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40" y="80"/>
                </a:cxn>
                <a:cxn ang="0">
                  <a:pos x="40" y="64"/>
                </a:cxn>
                <a:cxn ang="0">
                  <a:pos x="32" y="64"/>
                </a:cxn>
                <a:cxn ang="0">
                  <a:pos x="40" y="64"/>
                </a:cxn>
                <a:cxn ang="0">
                  <a:pos x="40" y="56"/>
                </a:cxn>
                <a:cxn ang="0">
                  <a:pos x="40" y="48"/>
                </a:cxn>
                <a:cxn ang="0">
                  <a:pos x="40" y="40"/>
                </a:cxn>
                <a:cxn ang="0">
                  <a:pos x="40" y="32"/>
                </a:cxn>
                <a:cxn ang="0">
                  <a:pos x="48" y="24"/>
                </a:cxn>
                <a:cxn ang="0">
                  <a:pos x="48" y="24"/>
                </a:cxn>
                <a:cxn ang="0">
                  <a:pos x="48" y="24"/>
                </a:cxn>
                <a:cxn ang="0">
                  <a:pos x="40" y="24"/>
                </a:cxn>
                <a:cxn ang="0">
                  <a:pos x="32" y="24"/>
                </a:cxn>
                <a:cxn ang="0">
                  <a:pos x="24" y="24"/>
                </a:cxn>
                <a:cxn ang="0">
                  <a:pos x="16" y="24"/>
                </a:cxn>
                <a:cxn ang="0">
                  <a:pos x="8" y="24"/>
                </a:cxn>
                <a:cxn ang="0">
                  <a:pos x="0" y="16"/>
                </a:cxn>
                <a:cxn ang="0">
                  <a:pos x="16" y="16"/>
                </a:cxn>
                <a:cxn ang="0">
                  <a:pos x="32" y="8"/>
                </a:cxn>
                <a:cxn ang="0">
                  <a:pos x="40" y="8"/>
                </a:cxn>
                <a:cxn ang="0">
                  <a:pos x="40" y="0"/>
                </a:cxn>
                <a:cxn ang="0">
                  <a:pos x="40" y="0"/>
                </a:cxn>
                <a:cxn ang="0">
                  <a:pos x="48" y="0"/>
                </a:cxn>
                <a:cxn ang="0">
                  <a:pos x="56" y="0"/>
                </a:cxn>
                <a:cxn ang="0">
                  <a:pos x="64" y="8"/>
                </a:cxn>
                <a:cxn ang="0">
                  <a:pos x="72" y="16"/>
                </a:cxn>
                <a:cxn ang="0">
                  <a:pos x="72" y="16"/>
                </a:cxn>
                <a:cxn ang="0">
                  <a:pos x="72" y="24"/>
                </a:cxn>
                <a:cxn ang="0">
                  <a:pos x="64" y="24"/>
                </a:cxn>
                <a:cxn ang="0">
                  <a:pos x="64" y="24"/>
                </a:cxn>
                <a:cxn ang="0">
                  <a:pos x="64" y="32"/>
                </a:cxn>
                <a:cxn ang="0">
                  <a:pos x="56" y="40"/>
                </a:cxn>
                <a:cxn ang="0">
                  <a:pos x="48" y="56"/>
                </a:cxn>
                <a:cxn ang="0">
                  <a:pos x="48" y="56"/>
                </a:cxn>
                <a:cxn ang="0">
                  <a:pos x="48" y="56"/>
                </a:cxn>
                <a:cxn ang="0">
                  <a:pos x="48" y="64"/>
                </a:cxn>
                <a:cxn ang="0">
                  <a:pos x="48" y="64"/>
                </a:cxn>
                <a:cxn ang="0">
                  <a:pos x="56" y="80"/>
                </a:cxn>
                <a:cxn ang="0">
                  <a:pos x="64" y="96"/>
                </a:cxn>
                <a:cxn ang="0">
                  <a:pos x="64" y="104"/>
                </a:cxn>
                <a:cxn ang="0">
                  <a:pos x="64" y="111"/>
                </a:cxn>
                <a:cxn ang="0">
                  <a:pos x="64" y="127"/>
                </a:cxn>
                <a:cxn ang="0">
                  <a:pos x="56" y="127"/>
                </a:cxn>
                <a:cxn ang="0">
                  <a:pos x="56" y="127"/>
                </a:cxn>
              </a:cxnLst>
              <a:rect l="0" t="0" r="r" b="b"/>
              <a:pathLst>
                <a:path w="72" h="127">
                  <a:moveTo>
                    <a:pt x="56" y="127"/>
                  </a:moveTo>
                  <a:lnTo>
                    <a:pt x="56" y="111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32" y="64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8" y="24"/>
                  </a:lnTo>
                  <a:lnTo>
                    <a:pt x="48" y="24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72" y="16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48" y="56"/>
                  </a:lnTo>
                  <a:lnTo>
                    <a:pt x="48" y="56"/>
                  </a:lnTo>
                  <a:lnTo>
                    <a:pt x="48" y="56"/>
                  </a:lnTo>
                  <a:lnTo>
                    <a:pt x="48" y="64"/>
                  </a:lnTo>
                  <a:lnTo>
                    <a:pt x="48" y="64"/>
                  </a:lnTo>
                  <a:lnTo>
                    <a:pt x="56" y="80"/>
                  </a:lnTo>
                  <a:lnTo>
                    <a:pt x="64" y="96"/>
                  </a:lnTo>
                  <a:lnTo>
                    <a:pt x="64" y="104"/>
                  </a:lnTo>
                  <a:lnTo>
                    <a:pt x="64" y="111"/>
                  </a:lnTo>
                  <a:lnTo>
                    <a:pt x="64" y="127"/>
                  </a:lnTo>
                  <a:lnTo>
                    <a:pt x="56" y="127"/>
                  </a:lnTo>
                  <a:lnTo>
                    <a:pt x="56" y="127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201" name="Freeform 83"/>
            <p:cNvSpPr>
              <a:spLocks/>
            </p:cNvSpPr>
            <p:nvPr/>
          </p:nvSpPr>
          <p:spPr bwMode="auto">
            <a:xfrm>
              <a:off x="6352016" y="1418137"/>
              <a:ext cx="50350" cy="50350"/>
            </a:xfrm>
            <a:custGeom>
              <a:avLst/>
              <a:gdLst/>
              <a:ahLst/>
              <a:cxnLst>
                <a:cxn ang="0">
                  <a:pos x="24" y="8"/>
                </a:cxn>
                <a:cxn ang="0">
                  <a:pos x="32" y="16"/>
                </a:cxn>
                <a:cxn ang="0">
                  <a:pos x="40" y="24"/>
                </a:cxn>
                <a:cxn ang="0">
                  <a:pos x="32" y="32"/>
                </a:cxn>
                <a:cxn ang="0">
                  <a:pos x="32" y="40"/>
                </a:cxn>
                <a:cxn ang="0">
                  <a:pos x="32" y="40"/>
                </a:cxn>
                <a:cxn ang="0">
                  <a:pos x="24" y="40"/>
                </a:cxn>
                <a:cxn ang="0">
                  <a:pos x="24" y="32"/>
                </a:cxn>
                <a:cxn ang="0">
                  <a:pos x="16" y="24"/>
                </a:cxn>
                <a:cxn ang="0">
                  <a:pos x="8" y="16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16" y="0"/>
                </a:cxn>
                <a:cxn ang="0">
                  <a:pos x="24" y="8"/>
                </a:cxn>
                <a:cxn ang="0">
                  <a:pos x="24" y="8"/>
                </a:cxn>
              </a:cxnLst>
              <a:rect l="0" t="0" r="r" b="b"/>
              <a:pathLst>
                <a:path w="40" h="40">
                  <a:moveTo>
                    <a:pt x="24" y="8"/>
                  </a:moveTo>
                  <a:lnTo>
                    <a:pt x="32" y="16"/>
                  </a:lnTo>
                  <a:lnTo>
                    <a:pt x="40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24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202" name="Freeform 87"/>
            <p:cNvSpPr>
              <a:spLocks/>
            </p:cNvSpPr>
            <p:nvPr/>
          </p:nvSpPr>
          <p:spPr bwMode="auto">
            <a:xfrm>
              <a:off x="6301666" y="1667367"/>
              <a:ext cx="362517" cy="70490"/>
            </a:xfrm>
            <a:custGeom>
              <a:avLst/>
              <a:gdLst/>
              <a:ahLst/>
              <a:cxnLst>
                <a:cxn ang="0">
                  <a:pos x="248" y="24"/>
                </a:cxn>
                <a:cxn ang="0">
                  <a:pos x="264" y="24"/>
                </a:cxn>
                <a:cxn ang="0">
                  <a:pos x="280" y="24"/>
                </a:cxn>
                <a:cxn ang="0">
                  <a:pos x="288" y="24"/>
                </a:cxn>
                <a:cxn ang="0">
                  <a:pos x="288" y="24"/>
                </a:cxn>
                <a:cxn ang="0">
                  <a:pos x="288" y="32"/>
                </a:cxn>
                <a:cxn ang="0">
                  <a:pos x="288" y="32"/>
                </a:cxn>
                <a:cxn ang="0">
                  <a:pos x="280" y="32"/>
                </a:cxn>
                <a:cxn ang="0">
                  <a:pos x="272" y="40"/>
                </a:cxn>
                <a:cxn ang="0">
                  <a:pos x="248" y="48"/>
                </a:cxn>
                <a:cxn ang="0">
                  <a:pos x="240" y="56"/>
                </a:cxn>
                <a:cxn ang="0">
                  <a:pos x="224" y="56"/>
                </a:cxn>
                <a:cxn ang="0">
                  <a:pos x="224" y="56"/>
                </a:cxn>
                <a:cxn ang="0">
                  <a:pos x="216" y="56"/>
                </a:cxn>
                <a:cxn ang="0">
                  <a:pos x="208" y="56"/>
                </a:cxn>
                <a:cxn ang="0">
                  <a:pos x="200" y="56"/>
                </a:cxn>
                <a:cxn ang="0">
                  <a:pos x="184" y="48"/>
                </a:cxn>
                <a:cxn ang="0">
                  <a:pos x="168" y="40"/>
                </a:cxn>
                <a:cxn ang="0">
                  <a:pos x="152" y="40"/>
                </a:cxn>
                <a:cxn ang="0">
                  <a:pos x="136" y="32"/>
                </a:cxn>
                <a:cxn ang="0">
                  <a:pos x="112" y="24"/>
                </a:cxn>
                <a:cxn ang="0">
                  <a:pos x="88" y="16"/>
                </a:cxn>
                <a:cxn ang="0">
                  <a:pos x="72" y="16"/>
                </a:cxn>
                <a:cxn ang="0">
                  <a:pos x="64" y="8"/>
                </a:cxn>
                <a:cxn ang="0">
                  <a:pos x="56" y="8"/>
                </a:cxn>
                <a:cxn ang="0">
                  <a:pos x="48" y="8"/>
                </a:cxn>
                <a:cxn ang="0">
                  <a:pos x="32" y="16"/>
                </a:cxn>
                <a:cxn ang="0">
                  <a:pos x="16" y="24"/>
                </a:cxn>
                <a:cxn ang="0">
                  <a:pos x="16" y="24"/>
                </a:cxn>
                <a:cxn ang="0">
                  <a:pos x="8" y="16"/>
                </a:cxn>
                <a:cxn ang="0">
                  <a:pos x="8" y="16"/>
                </a:cxn>
                <a:cxn ang="0">
                  <a:pos x="0" y="8"/>
                </a:cxn>
                <a:cxn ang="0">
                  <a:pos x="16" y="8"/>
                </a:cxn>
                <a:cxn ang="0">
                  <a:pos x="24" y="0"/>
                </a:cxn>
                <a:cxn ang="0">
                  <a:pos x="40" y="0"/>
                </a:cxn>
                <a:cxn ang="0">
                  <a:pos x="56" y="0"/>
                </a:cxn>
                <a:cxn ang="0">
                  <a:pos x="72" y="0"/>
                </a:cxn>
                <a:cxn ang="0">
                  <a:pos x="88" y="0"/>
                </a:cxn>
                <a:cxn ang="0">
                  <a:pos x="104" y="8"/>
                </a:cxn>
                <a:cxn ang="0">
                  <a:pos x="128" y="16"/>
                </a:cxn>
                <a:cxn ang="0">
                  <a:pos x="152" y="16"/>
                </a:cxn>
                <a:cxn ang="0">
                  <a:pos x="184" y="24"/>
                </a:cxn>
                <a:cxn ang="0">
                  <a:pos x="216" y="24"/>
                </a:cxn>
                <a:cxn ang="0">
                  <a:pos x="248" y="24"/>
                </a:cxn>
                <a:cxn ang="0">
                  <a:pos x="248" y="24"/>
                </a:cxn>
              </a:cxnLst>
              <a:rect l="0" t="0" r="r" b="b"/>
              <a:pathLst>
                <a:path w="288" h="56">
                  <a:moveTo>
                    <a:pt x="248" y="24"/>
                  </a:moveTo>
                  <a:lnTo>
                    <a:pt x="264" y="24"/>
                  </a:lnTo>
                  <a:lnTo>
                    <a:pt x="280" y="24"/>
                  </a:lnTo>
                  <a:lnTo>
                    <a:pt x="288" y="24"/>
                  </a:lnTo>
                  <a:lnTo>
                    <a:pt x="288" y="24"/>
                  </a:lnTo>
                  <a:lnTo>
                    <a:pt x="288" y="32"/>
                  </a:lnTo>
                  <a:lnTo>
                    <a:pt x="288" y="32"/>
                  </a:lnTo>
                  <a:lnTo>
                    <a:pt x="280" y="32"/>
                  </a:lnTo>
                  <a:lnTo>
                    <a:pt x="272" y="40"/>
                  </a:lnTo>
                  <a:lnTo>
                    <a:pt x="248" y="48"/>
                  </a:lnTo>
                  <a:lnTo>
                    <a:pt x="240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16" y="56"/>
                  </a:lnTo>
                  <a:lnTo>
                    <a:pt x="208" y="56"/>
                  </a:lnTo>
                  <a:lnTo>
                    <a:pt x="200" y="56"/>
                  </a:lnTo>
                  <a:lnTo>
                    <a:pt x="184" y="48"/>
                  </a:lnTo>
                  <a:lnTo>
                    <a:pt x="168" y="40"/>
                  </a:lnTo>
                  <a:lnTo>
                    <a:pt x="152" y="40"/>
                  </a:lnTo>
                  <a:lnTo>
                    <a:pt x="136" y="32"/>
                  </a:lnTo>
                  <a:lnTo>
                    <a:pt x="112" y="24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32" y="16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104" y="8"/>
                  </a:lnTo>
                  <a:lnTo>
                    <a:pt x="128" y="16"/>
                  </a:lnTo>
                  <a:lnTo>
                    <a:pt x="152" y="16"/>
                  </a:lnTo>
                  <a:lnTo>
                    <a:pt x="184" y="24"/>
                  </a:lnTo>
                  <a:lnTo>
                    <a:pt x="216" y="24"/>
                  </a:lnTo>
                  <a:lnTo>
                    <a:pt x="248" y="24"/>
                  </a:lnTo>
                  <a:lnTo>
                    <a:pt x="248" y="24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māo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⑤猫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0661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ɡǒu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⑥狗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70662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yīshenɡ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医生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70663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yǐzi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④椅子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70664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bàbɑ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①爸爸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70665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yīyuàn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③医院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7066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0667" name="组合 33"/>
          <p:cNvGrpSpPr>
            <a:grpSpLocks/>
          </p:cNvGrpSpPr>
          <p:nvPr/>
        </p:nvGrpSpPr>
        <p:grpSpPr bwMode="auto">
          <a:xfrm>
            <a:off x="1347788" y="1722438"/>
            <a:ext cx="2168525" cy="1387475"/>
            <a:chOff x="1347352" y="1722438"/>
            <a:chExt cx="2169166" cy="1387475"/>
          </a:xfrm>
        </p:grpSpPr>
        <p:pic>
          <p:nvPicPr>
            <p:cNvPr id="9" name="Picture 4" descr="C:\Documents and Settings\Administrator.CAOFAN\桌面\hsk一级\2课\2-04三-前图46358923（20）.jpg"/>
            <p:cNvPicPr preferRelativeResize="0">
              <a:picLocks noChangeArrowheads="1"/>
            </p:cNvPicPr>
            <p:nvPr/>
          </p:nvPicPr>
          <p:blipFill>
            <a:blip r:embed="rId3" cstate="print"/>
            <a:stretch>
              <a:fillRect/>
            </a:stretch>
          </p:blipFill>
          <p:spPr bwMode="auto">
            <a:xfrm>
              <a:off x="1356880" y="1741488"/>
              <a:ext cx="2159638" cy="136842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0692" name="TextBox 27"/>
            <p:cNvSpPr txBox="1">
              <a:spLocks/>
            </p:cNvSpPr>
            <p:nvPr/>
          </p:nvSpPr>
          <p:spPr bwMode="auto">
            <a:xfrm>
              <a:off x="1347352" y="1722438"/>
              <a:ext cx="400050" cy="46196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A</a:t>
              </a:r>
              <a:endParaRPr lang="zh-CN" altLang="en-US" sz="2400" b="1"/>
            </a:p>
          </p:txBody>
        </p:sp>
      </p:grpSp>
      <p:grpSp>
        <p:nvGrpSpPr>
          <p:cNvPr id="70668" name="组合 35"/>
          <p:cNvGrpSpPr>
            <a:grpSpLocks/>
          </p:cNvGrpSpPr>
          <p:nvPr/>
        </p:nvGrpSpPr>
        <p:grpSpPr bwMode="auto">
          <a:xfrm>
            <a:off x="4519613" y="1703388"/>
            <a:ext cx="2184400" cy="1387475"/>
            <a:chOff x="4519286" y="1703388"/>
            <a:chExt cx="2184932" cy="1387475"/>
          </a:xfrm>
        </p:grpSpPr>
        <p:pic>
          <p:nvPicPr>
            <p:cNvPr id="14" name="Picture 8" descr="C:\Documents and Settings\Administrator.CAOFAN\桌面\hsk一级\2课\2-08零-前图48346217（20）.jpg"/>
            <p:cNvPicPr preferRelativeResize="0">
              <a:picLocks noChangeArrowheads="1"/>
            </p:cNvPicPr>
            <p:nvPr/>
          </p:nvPicPr>
          <p:blipFill>
            <a:blip r:embed="rId4" cstate="print"/>
            <a:stretch>
              <a:fillRect/>
            </a:stretch>
          </p:blipFill>
          <p:spPr bwMode="auto">
            <a:xfrm>
              <a:off x="4544692" y="1722438"/>
              <a:ext cx="2159526" cy="136842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0690" name="TextBox 30"/>
            <p:cNvSpPr txBox="1">
              <a:spLocks/>
            </p:cNvSpPr>
            <p:nvPr/>
          </p:nvSpPr>
          <p:spPr bwMode="auto">
            <a:xfrm>
              <a:off x="4519286" y="1703388"/>
              <a:ext cx="398462" cy="46196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D</a:t>
              </a:r>
              <a:endParaRPr lang="zh-CN" altLang="en-US" sz="2400" b="1"/>
            </a:p>
          </p:txBody>
        </p:sp>
      </p:grpSp>
      <p:grpSp>
        <p:nvGrpSpPr>
          <p:cNvPr id="70669" name="组合 36"/>
          <p:cNvGrpSpPr>
            <a:grpSpLocks/>
          </p:cNvGrpSpPr>
          <p:nvPr/>
        </p:nvGrpSpPr>
        <p:grpSpPr bwMode="auto">
          <a:xfrm>
            <a:off x="4589463" y="3451225"/>
            <a:ext cx="2176462" cy="1382713"/>
            <a:chOff x="4588700" y="3451225"/>
            <a:chExt cx="2176648" cy="1382713"/>
          </a:xfrm>
        </p:grpSpPr>
        <p:pic>
          <p:nvPicPr>
            <p:cNvPr id="15" name="Picture 9" descr="C:\Documents and Settings\Administrator.CAOFAN\桌面\hsk一级\2课\2-09菜-前图22657124（20）.jpg"/>
            <p:cNvPicPr preferRelativeResize="0">
              <a:picLocks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4604576" y="3465513"/>
              <a:ext cx="2160772" cy="136842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0688" name="TextBox 31"/>
            <p:cNvSpPr txBox="1">
              <a:spLocks/>
            </p:cNvSpPr>
            <p:nvPr/>
          </p:nvSpPr>
          <p:spPr bwMode="auto">
            <a:xfrm>
              <a:off x="4588700" y="3451225"/>
              <a:ext cx="398462" cy="46196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E</a:t>
              </a:r>
              <a:endParaRPr lang="zh-CN" altLang="en-US" sz="2400" b="1"/>
            </a:p>
          </p:txBody>
        </p:sp>
      </p:grpSp>
      <p:grpSp>
        <p:nvGrpSpPr>
          <p:cNvPr id="70670" name="组合 41"/>
          <p:cNvGrpSpPr>
            <a:grpSpLocks/>
          </p:cNvGrpSpPr>
          <p:nvPr/>
        </p:nvGrpSpPr>
        <p:grpSpPr bwMode="auto">
          <a:xfrm>
            <a:off x="4597400" y="5187950"/>
            <a:ext cx="2176463" cy="1381125"/>
            <a:chOff x="4598007" y="5187950"/>
            <a:chExt cx="2176266" cy="1381125"/>
          </a:xfrm>
        </p:grpSpPr>
        <p:pic>
          <p:nvPicPr>
            <p:cNvPr id="13" name="Picture 7" descr="C:\Documents and Settings\Administrator.CAOFAN\桌面\hsk一级\2课\2-07羊-前图7629013（20）.jpg"/>
            <p:cNvPicPr preferRelativeResize="0">
              <a:picLocks noChangeArrowheads="1"/>
            </p:cNvPicPr>
            <p:nvPr/>
          </p:nvPicPr>
          <p:blipFill>
            <a:blip r:embed="rId6" cstate="print"/>
            <a:stretch>
              <a:fillRect/>
            </a:stretch>
          </p:blipFill>
          <p:spPr bwMode="auto">
            <a:xfrm>
              <a:off x="4613881" y="5202238"/>
              <a:ext cx="2160392" cy="1366837"/>
            </a:xfrm>
            <a:prstGeom prst="rect">
              <a:avLst/>
            </a:prstGeom>
            <a:ln w="38100" cap="sq">
              <a:solidFill>
                <a:schemeClr val="tx1"/>
              </a:solidFill>
              <a:prstDash val="solid"/>
              <a:miter lim="8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70686" name="TextBox 32"/>
            <p:cNvSpPr txBox="1">
              <a:spLocks/>
            </p:cNvSpPr>
            <p:nvPr/>
          </p:nvSpPr>
          <p:spPr bwMode="auto">
            <a:xfrm>
              <a:off x="4598007" y="5187950"/>
              <a:ext cx="398462" cy="46196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F</a:t>
              </a:r>
              <a:endParaRPr lang="zh-CN" altLang="en-US" sz="2400" b="1"/>
            </a:p>
          </p:txBody>
        </p:sp>
      </p:grpSp>
      <p:sp>
        <p:nvSpPr>
          <p:cNvPr id="25" name="TextBox 27"/>
          <p:cNvSpPr txBox="1">
            <a:spLocks/>
          </p:cNvSpPr>
          <p:nvPr/>
        </p:nvSpPr>
        <p:spPr bwMode="auto">
          <a:xfrm>
            <a:off x="8855075" y="5332413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8866188" y="6203950"/>
            <a:ext cx="40005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72575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220200" y="1704975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224963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139238" y="442753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C</a:t>
            </a:r>
            <a:endParaRPr lang="zh-CN" altLang="en-US" sz="2400" b="1"/>
          </a:p>
        </p:txBody>
      </p:sp>
      <p:grpSp>
        <p:nvGrpSpPr>
          <p:cNvPr id="70677" name="组合 39"/>
          <p:cNvGrpSpPr>
            <a:grpSpLocks/>
          </p:cNvGrpSpPr>
          <p:nvPr/>
        </p:nvGrpSpPr>
        <p:grpSpPr bwMode="auto">
          <a:xfrm>
            <a:off x="1290638" y="3455988"/>
            <a:ext cx="2171700" cy="1379537"/>
            <a:chOff x="1290638" y="3455988"/>
            <a:chExt cx="2171221" cy="1379003"/>
          </a:xfrm>
        </p:grpSpPr>
        <p:pic>
          <p:nvPicPr>
            <p:cNvPr id="70682" name="Picture 5" descr="C:\Documents and Settings\Administrator.CAOFAN\桌面\hsk一级\2课\2-05山-前图43956478（20）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888978" y="3459272"/>
              <a:ext cx="1482548" cy="1368425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70683" name="TextBox 28"/>
            <p:cNvSpPr txBox="1">
              <a:spLocks/>
            </p:cNvSpPr>
            <p:nvPr/>
          </p:nvSpPr>
          <p:spPr bwMode="auto">
            <a:xfrm>
              <a:off x="1290638" y="3455988"/>
              <a:ext cx="400050" cy="46196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B</a:t>
              </a:r>
              <a:endParaRPr lang="zh-CN" altLang="en-US" sz="2400" b="1"/>
            </a:p>
          </p:txBody>
        </p:sp>
        <p:sp>
          <p:nvSpPr>
            <p:cNvPr id="32" name="矩形 31"/>
            <p:cNvSpPr/>
            <p:nvPr/>
          </p:nvSpPr>
          <p:spPr>
            <a:xfrm>
              <a:off x="1301748" y="3467096"/>
              <a:ext cx="2160111" cy="1367895"/>
            </a:xfrm>
            <a:prstGeom prst="rect">
              <a:avLst/>
            </a:prstGeom>
            <a:noFill/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grpSp>
        <p:nvGrpSpPr>
          <p:cNvPr id="70678" name="组合 40"/>
          <p:cNvGrpSpPr>
            <a:grpSpLocks/>
          </p:cNvGrpSpPr>
          <p:nvPr/>
        </p:nvGrpSpPr>
        <p:grpSpPr bwMode="auto">
          <a:xfrm>
            <a:off x="1347788" y="5207000"/>
            <a:ext cx="2159000" cy="1387475"/>
            <a:chOff x="1347352" y="5207000"/>
            <a:chExt cx="2160000" cy="1387475"/>
          </a:xfrm>
        </p:grpSpPr>
        <p:pic>
          <p:nvPicPr>
            <p:cNvPr id="70679" name="Picture 6" descr="C:\Documents and Settings\Administrator.CAOFAN\桌面\hsk一级\2课\2-06钟-微图mf829727（18）.jpg"/>
            <p:cNvPicPr preferRelativeResize="0"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963207" y="5226050"/>
              <a:ext cx="1260000" cy="1368425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70680" name="TextBox 29"/>
            <p:cNvSpPr txBox="1">
              <a:spLocks/>
            </p:cNvSpPr>
            <p:nvPr/>
          </p:nvSpPr>
          <p:spPr bwMode="auto">
            <a:xfrm>
              <a:off x="1349157" y="5207000"/>
              <a:ext cx="400050" cy="46196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C</a:t>
              </a:r>
              <a:endParaRPr lang="zh-CN" altLang="en-US" sz="2400" b="1"/>
            </a:p>
          </p:txBody>
        </p:sp>
        <p:sp>
          <p:nvSpPr>
            <p:cNvPr id="38" name="矩形 37"/>
            <p:cNvSpPr/>
            <p:nvPr/>
          </p:nvSpPr>
          <p:spPr>
            <a:xfrm>
              <a:off x="1347352" y="5213350"/>
              <a:ext cx="2160000" cy="1368425"/>
            </a:xfrm>
            <a:prstGeom prst="rect">
              <a:avLst/>
            </a:prstGeom>
            <a:noFill/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273300" y="1516063"/>
            <a:ext cx="909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268538" y="2384425"/>
            <a:ext cx="728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nàr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105150" y="3227388"/>
            <a:ext cx="22971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xiàmiàn(xià</a:t>
            </a:r>
            <a:r>
              <a:rPr lang="en-US" altLang="zh-CN" sz="2800"/>
              <a:t>)</a:t>
            </a:r>
            <a:endParaRPr lang="en-US" altLang="zh-CN" sz="2800" b="1">
              <a:latin typeface="SimSun-ExtB" pitchFamily="49" charset="-122"/>
              <a:ea typeface="SimSun-ExtB" pitchFamily="49" charset="-122"/>
              <a:sym typeface="Times New Roman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771525" y="1516063"/>
            <a:ext cx="1338263" cy="546100"/>
            <a:chOff x="682668" y="3939837"/>
            <a:chExt cx="1338943" cy="545509"/>
          </a:xfrm>
        </p:grpSpPr>
        <p:sp>
          <p:nvSpPr>
            <p:cNvPr id="717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小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771525" y="2360613"/>
            <a:ext cx="1338263" cy="536575"/>
            <a:chOff x="682668" y="4792841"/>
            <a:chExt cx="1338943" cy="536981"/>
          </a:xfrm>
        </p:grpSpPr>
        <p:sp>
          <p:nvSpPr>
            <p:cNvPr id="717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5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那儿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773113" y="3222625"/>
            <a:ext cx="2198687" cy="530225"/>
            <a:chOff x="683984" y="5619216"/>
            <a:chExt cx="2198467" cy="529187"/>
          </a:xfrm>
        </p:grpSpPr>
        <p:sp>
          <p:nvSpPr>
            <p:cNvPr id="717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2198467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110"/>
            <p:cNvSpPr>
              <a:spLocks noChangeArrowheads="1"/>
            </p:cNvSpPr>
            <p:nvPr/>
          </p:nvSpPr>
          <p:spPr bwMode="auto">
            <a:xfrm>
              <a:off x="895960" y="5622652"/>
              <a:ext cx="198649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下面（下）</a:t>
              </a:r>
            </a:p>
          </p:txBody>
        </p:sp>
      </p:grp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10377488" y="1536700"/>
            <a:ext cx="15732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10377488" y="2405063"/>
            <a:ext cx="909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yǐzi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10377488" y="3248025"/>
            <a:ext cx="1452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ɡōnɡzuò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8926513" y="1536700"/>
            <a:ext cx="1338262" cy="546100"/>
            <a:chOff x="682668" y="3939837"/>
            <a:chExt cx="1338943" cy="545509"/>
          </a:xfrm>
        </p:grpSpPr>
        <p:sp>
          <p:nvSpPr>
            <p:cNvPr id="71728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在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8926513" y="2381250"/>
            <a:ext cx="1338262" cy="536575"/>
            <a:chOff x="682668" y="4792841"/>
            <a:chExt cx="1338943" cy="536981"/>
          </a:xfrm>
        </p:grpSpPr>
        <p:sp>
          <p:nvSpPr>
            <p:cNvPr id="71726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7" name="文本框 107"/>
            <p:cNvSpPr>
              <a:spLocks noChangeArrowheads="1"/>
            </p:cNvSpPr>
            <p:nvPr/>
          </p:nvSpPr>
          <p:spPr bwMode="auto">
            <a:xfrm>
              <a:off x="922892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椅子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8928100" y="3243263"/>
            <a:ext cx="1338263" cy="528637"/>
            <a:chOff x="683984" y="5619216"/>
            <a:chExt cx="1338943" cy="530097"/>
          </a:xfrm>
        </p:grpSpPr>
        <p:sp>
          <p:nvSpPr>
            <p:cNvPr id="717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110"/>
            <p:cNvSpPr>
              <a:spLocks noChangeArrowheads="1"/>
            </p:cNvSpPr>
            <p:nvPr/>
          </p:nvSpPr>
          <p:spPr bwMode="auto">
            <a:xfrm>
              <a:off x="922274" y="5622651"/>
              <a:ext cx="903912" cy="526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工作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262188" y="4121150"/>
            <a:ext cx="909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érzi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768350" y="4116388"/>
            <a:ext cx="1338263" cy="528637"/>
            <a:chOff x="683984" y="5619216"/>
            <a:chExt cx="1338943" cy="530097"/>
          </a:xfrm>
        </p:grpSpPr>
        <p:sp>
          <p:nvSpPr>
            <p:cNvPr id="7172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10"/>
            <p:cNvSpPr>
              <a:spLocks noChangeArrowheads="1"/>
            </p:cNvSpPr>
            <p:nvPr/>
          </p:nvSpPr>
          <p:spPr bwMode="auto">
            <a:xfrm>
              <a:off x="931148" y="5622651"/>
              <a:ext cx="903911" cy="526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儿子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10372725" y="4141788"/>
            <a:ext cx="14525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yīshēnɡ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8923338" y="4137025"/>
            <a:ext cx="1338262" cy="544513"/>
            <a:chOff x="683984" y="5619216"/>
            <a:chExt cx="1338943" cy="545191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941449" y="5638447"/>
              <a:ext cx="903911" cy="5259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医生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784225" y="4999038"/>
            <a:ext cx="1338263" cy="530225"/>
            <a:chOff x="683984" y="5619216"/>
            <a:chExt cx="1338943" cy="529187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922461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爸爸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7310438" y="1562100"/>
            <a:ext cx="728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5745163" y="1557338"/>
            <a:ext cx="1338262" cy="530225"/>
            <a:chOff x="683984" y="5619216"/>
            <a:chExt cx="1338943" cy="529187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猫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7285038" y="2409825"/>
            <a:ext cx="728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ɡǒu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5745163" y="2405063"/>
            <a:ext cx="1338262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1062387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狗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262188" y="4989513"/>
            <a:ext cx="909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bàbɑ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4" name="文本框 149"/>
          <p:cNvSpPr>
            <a:spLocks noChangeArrowheads="1"/>
          </p:cNvSpPr>
          <p:nvPr/>
        </p:nvSpPr>
        <p:spPr bwMode="auto">
          <a:xfrm>
            <a:off x="7289800" y="3227388"/>
            <a:ext cx="827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nǎr</a:t>
            </a:r>
            <a:r>
              <a:rPr lang="en-US" altLang="zh-CN" sz="2800"/>
              <a:t> </a:t>
            </a:r>
            <a:endParaRPr lang="en-US" altLang="zh-CN" sz="2800" b="1">
              <a:latin typeface="SimSun-ExtB" pitchFamily="49" charset="-122"/>
              <a:ea typeface="SimSun-ExtB" pitchFamily="49" charset="-122"/>
              <a:sym typeface="Times New Roman" pitchFamily="18" charset="0"/>
            </a:endParaRPr>
          </a:p>
        </p:txBody>
      </p:sp>
      <p:grpSp>
        <p:nvGrpSpPr>
          <p:cNvPr id="14" name="组合 44"/>
          <p:cNvGrpSpPr>
            <a:grpSpLocks/>
          </p:cNvGrpSpPr>
          <p:nvPr/>
        </p:nvGrpSpPr>
        <p:grpSpPr bwMode="auto">
          <a:xfrm>
            <a:off x="5751513" y="3222625"/>
            <a:ext cx="1338262" cy="528638"/>
            <a:chOff x="683984" y="5619216"/>
            <a:chExt cx="1338943" cy="530097"/>
          </a:xfrm>
        </p:grpSpPr>
        <p:sp>
          <p:nvSpPr>
            <p:cNvPr id="7171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3" name="文本框 110"/>
            <p:cNvSpPr>
              <a:spLocks noChangeArrowheads="1"/>
            </p:cNvSpPr>
            <p:nvPr/>
          </p:nvSpPr>
          <p:spPr bwMode="auto">
            <a:xfrm>
              <a:off x="916815" y="5622651"/>
              <a:ext cx="903911" cy="526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哪儿</a:t>
              </a:r>
            </a:p>
          </p:txBody>
        </p:sp>
      </p:grpSp>
      <p:sp>
        <p:nvSpPr>
          <p:cNvPr id="59" name="文本框 149"/>
          <p:cNvSpPr>
            <a:spLocks noChangeArrowheads="1"/>
          </p:cNvSpPr>
          <p:nvPr/>
        </p:nvSpPr>
        <p:spPr bwMode="auto">
          <a:xfrm>
            <a:off x="7285038" y="4121150"/>
            <a:ext cx="1371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yīyuàn</a:t>
            </a:r>
            <a:r>
              <a:rPr lang="en-US" altLang="zh-CN" sz="2800"/>
              <a:t> </a:t>
            </a:r>
            <a:endParaRPr lang="en-US" altLang="zh-CN" sz="2800" b="1">
              <a:latin typeface="SimSun-ExtB" pitchFamily="49" charset="-122"/>
              <a:ea typeface="SimSun-ExtB" pitchFamily="49" charset="-122"/>
              <a:sym typeface="Times New Roman" pitchFamily="18" charset="0"/>
            </a:endParaRPr>
          </a:p>
        </p:txBody>
      </p:sp>
      <p:grpSp>
        <p:nvGrpSpPr>
          <p:cNvPr id="15" name="组合 44"/>
          <p:cNvGrpSpPr>
            <a:grpSpLocks/>
          </p:cNvGrpSpPr>
          <p:nvPr/>
        </p:nvGrpSpPr>
        <p:grpSpPr bwMode="auto">
          <a:xfrm>
            <a:off x="5746750" y="4116388"/>
            <a:ext cx="1338263" cy="544512"/>
            <a:chOff x="683984" y="5619216"/>
            <a:chExt cx="1338943" cy="545191"/>
          </a:xfrm>
        </p:grpSpPr>
        <p:sp>
          <p:nvSpPr>
            <p:cNvPr id="7171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1" name="文本框 110"/>
            <p:cNvSpPr>
              <a:spLocks noChangeArrowheads="1"/>
            </p:cNvSpPr>
            <p:nvPr/>
          </p:nvSpPr>
          <p:spPr bwMode="auto">
            <a:xfrm>
              <a:off x="922639" y="5638447"/>
              <a:ext cx="903912" cy="5259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医院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4" grpId="0" bldLvl="0" autoUpdateAnimBg="0"/>
      <p:bldP spid="54" grpId="1" bldLvl="0" autoUpdateAnimBg="0"/>
      <p:bldP spid="54" grpId="2" bldLvl="0" autoUpdateAnimBg="0"/>
      <p:bldP spid="54" grpId="3" bldLvl="0" autoUpdateAnimBg="0"/>
      <p:bldP spid="54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1306513"/>
            <a:ext cx="6142037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9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2710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2711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2712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2713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2714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271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7" grpId="0"/>
      <p:bldP spid="45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2220913"/>
            <a:ext cx="2500312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3731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3" name="圆角矩形 32"/>
          <p:cNvSpPr>
            <a:spLocks noChangeArrowheads="1"/>
          </p:cNvSpPr>
          <p:nvPr/>
        </p:nvSpPr>
        <p:spPr bwMode="auto">
          <a:xfrm>
            <a:off x="1866900" y="22209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3736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3737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3738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373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40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3741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3742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0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3059113"/>
            <a:ext cx="1935162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4755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475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7" name="圆角矩形 32"/>
          <p:cNvSpPr>
            <a:spLocks noChangeArrowheads="1"/>
          </p:cNvSpPr>
          <p:nvPr/>
        </p:nvSpPr>
        <p:spPr bwMode="auto">
          <a:xfrm>
            <a:off x="1866900" y="30591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4760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4761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4762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476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4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74767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74768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587750" y="31353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3897313"/>
            <a:ext cx="3298825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5779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578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1" name="圆角矩形 32"/>
          <p:cNvSpPr>
            <a:spLocks noChangeArrowheads="1"/>
          </p:cNvSpPr>
          <p:nvPr/>
        </p:nvSpPr>
        <p:spPr bwMode="auto">
          <a:xfrm>
            <a:off x="1866900" y="3897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5784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5785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5786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578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8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75791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3587750" y="31353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3587750" y="40005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椅子下面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5119688" y="40179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书下面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4" grpId="0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4765675"/>
            <a:ext cx="8201025" cy="116522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6803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680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5" name="圆角矩形 32"/>
          <p:cNvSpPr>
            <a:spLocks noChangeArrowheads="1"/>
          </p:cNvSpPr>
          <p:nvPr/>
        </p:nvSpPr>
        <p:spPr bwMode="auto">
          <a:xfrm>
            <a:off x="1866900" y="47656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6808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6809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6810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681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12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6813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76815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76816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819" name="文本框 152"/>
          <p:cNvSpPr>
            <a:spLocks noChangeArrowheads="1"/>
          </p:cNvSpPr>
          <p:nvPr/>
        </p:nvSpPr>
        <p:spPr bwMode="auto">
          <a:xfrm>
            <a:off x="3587750" y="31353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</a:t>
            </a:r>
          </a:p>
        </p:txBody>
      </p:sp>
      <p:sp>
        <p:nvSpPr>
          <p:cNvPr id="76820" name="文本框 152"/>
          <p:cNvSpPr>
            <a:spLocks noChangeArrowheads="1"/>
          </p:cNvSpPr>
          <p:nvPr/>
        </p:nvSpPr>
        <p:spPr bwMode="auto">
          <a:xfrm>
            <a:off x="3587750" y="40005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椅子下面</a:t>
            </a: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5119688" y="40179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书下面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3587750" y="483552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你的工作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5119688" y="4851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我的工作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5149850" y="5438775"/>
            <a:ext cx="502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你妈妈工作吗？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我妈妈不工作。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8629650" y="4862513"/>
            <a:ext cx="2954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李月的工作是老师。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3540125" y="54387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不工作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6699250" y="486251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31" grpId="0"/>
      <p:bldP spid="33" grpId="0"/>
      <p:bldP spid="34" grpId="0"/>
      <p:bldP spid="36" grpId="0"/>
      <p:bldP spid="37" grpId="0"/>
      <p:bldP spid="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圆角矩形 32"/>
          <p:cNvSpPr>
            <a:spLocks noChangeArrowheads="1"/>
          </p:cNvSpPr>
          <p:nvPr/>
        </p:nvSpPr>
        <p:spPr bwMode="auto">
          <a:xfrm>
            <a:off x="1866900" y="3897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7" name="圆角矩形 32"/>
          <p:cNvSpPr>
            <a:spLocks noChangeArrowheads="1"/>
          </p:cNvSpPr>
          <p:nvPr/>
        </p:nvSpPr>
        <p:spPr bwMode="auto">
          <a:xfrm>
            <a:off x="1866900" y="30591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866900" y="22209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9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30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78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32" name="圆角矩形 32"/>
          <p:cNvSpPr>
            <a:spLocks noChangeArrowheads="1"/>
          </p:cNvSpPr>
          <p:nvPr/>
        </p:nvSpPr>
        <p:spPr bwMode="auto">
          <a:xfrm>
            <a:off x="1866900" y="47656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33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7835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7836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7837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783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9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7840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77842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77843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46" name="文本框 152"/>
          <p:cNvSpPr>
            <a:spLocks noChangeArrowheads="1"/>
          </p:cNvSpPr>
          <p:nvPr/>
        </p:nvSpPr>
        <p:spPr bwMode="auto">
          <a:xfrm>
            <a:off x="3587750" y="31353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</a:t>
            </a:r>
          </a:p>
        </p:txBody>
      </p:sp>
      <p:sp>
        <p:nvSpPr>
          <p:cNvPr id="77847" name="文本框 152"/>
          <p:cNvSpPr>
            <a:spLocks noChangeArrowheads="1"/>
          </p:cNvSpPr>
          <p:nvPr/>
        </p:nvSpPr>
        <p:spPr bwMode="auto">
          <a:xfrm>
            <a:off x="3587750" y="40005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椅子下面</a:t>
            </a:r>
          </a:p>
        </p:txBody>
      </p:sp>
      <p:sp>
        <p:nvSpPr>
          <p:cNvPr id="77848" name="文本框 152"/>
          <p:cNvSpPr>
            <a:spLocks noChangeArrowheads="1"/>
          </p:cNvSpPr>
          <p:nvPr/>
        </p:nvSpPr>
        <p:spPr bwMode="auto">
          <a:xfrm>
            <a:off x="5119688" y="40179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书下面</a:t>
            </a:r>
          </a:p>
        </p:txBody>
      </p:sp>
      <p:sp>
        <p:nvSpPr>
          <p:cNvPr id="77849" name="文本框 152"/>
          <p:cNvSpPr>
            <a:spLocks noChangeArrowheads="1"/>
          </p:cNvSpPr>
          <p:nvPr/>
        </p:nvSpPr>
        <p:spPr bwMode="auto">
          <a:xfrm>
            <a:off x="3587750" y="483552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你的工作</a:t>
            </a:r>
          </a:p>
        </p:txBody>
      </p:sp>
      <p:sp>
        <p:nvSpPr>
          <p:cNvPr id="77850" name="文本框 152"/>
          <p:cNvSpPr>
            <a:spLocks noChangeArrowheads="1"/>
          </p:cNvSpPr>
          <p:nvPr/>
        </p:nvSpPr>
        <p:spPr bwMode="auto">
          <a:xfrm>
            <a:off x="5119688" y="4851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我的工作</a:t>
            </a:r>
          </a:p>
        </p:txBody>
      </p:sp>
      <p:sp>
        <p:nvSpPr>
          <p:cNvPr id="77851" name="文本框 152"/>
          <p:cNvSpPr>
            <a:spLocks noChangeArrowheads="1"/>
          </p:cNvSpPr>
          <p:nvPr/>
        </p:nvSpPr>
        <p:spPr bwMode="auto">
          <a:xfrm>
            <a:off x="5149850" y="5438775"/>
            <a:ext cx="502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你妈妈工作吗？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我妈妈不工作。</a:t>
            </a:r>
          </a:p>
        </p:txBody>
      </p:sp>
      <p:sp>
        <p:nvSpPr>
          <p:cNvPr id="77852" name="文本框 152"/>
          <p:cNvSpPr>
            <a:spLocks noChangeArrowheads="1"/>
          </p:cNvSpPr>
          <p:nvPr/>
        </p:nvSpPr>
        <p:spPr bwMode="auto">
          <a:xfrm>
            <a:off x="8629650" y="4862513"/>
            <a:ext cx="2954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李月的工作是老师。</a:t>
            </a:r>
          </a:p>
        </p:txBody>
      </p:sp>
      <p:sp>
        <p:nvSpPr>
          <p:cNvPr id="77853" name="文本框 152"/>
          <p:cNvSpPr>
            <a:spLocks noChangeArrowheads="1"/>
          </p:cNvSpPr>
          <p:nvPr/>
        </p:nvSpPr>
        <p:spPr bwMode="auto">
          <a:xfrm>
            <a:off x="3540125" y="54387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不工作</a:t>
            </a:r>
          </a:p>
        </p:txBody>
      </p:sp>
      <p:sp>
        <p:nvSpPr>
          <p:cNvPr id="77854" name="文本框 152"/>
          <p:cNvSpPr>
            <a:spLocks noChangeArrowheads="1"/>
          </p:cNvSpPr>
          <p:nvPr/>
        </p:nvSpPr>
        <p:spPr bwMode="auto">
          <a:xfrm>
            <a:off x="6699250" y="486251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</a:t>
            </a: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1306513"/>
            <a:ext cx="6248400" cy="106838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8853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7886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886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儿子</a:t>
              </a:r>
            </a:p>
          </p:txBody>
        </p:sp>
      </p:grpSp>
      <p:sp>
        <p:nvSpPr>
          <p:cNvPr id="78854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78855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78856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7885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7" grpId="0"/>
      <p:bldP spid="45" grpId="0"/>
      <p:bldP spid="16" grpId="0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AutoShape 25"/>
          <p:cNvSpPr>
            <a:spLocks noChangeArrowheads="1"/>
          </p:cNvSpPr>
          <p:nvPr/>
        </p:nvSpPr>
        <p:spPr bwMode="auto">
          <a:xfrm>
            <a:off x="3382963" y="2641600"/>
            <a:ext cx="5683250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9875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7987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7" name="圆角矩形 32"/>
          <p:cNvSpPr>
            <a:spLocks noChangeArrowheads="1"/>
          </p:cNvSpPr>
          <p:nvPr/>
        </p:nvSpPr>
        <p:spPr bwMode="auto">
          <a:xfrm>
            <a:off x="1866900" y="26622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儿子</a:t>
            </a: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79880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79881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7988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3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79884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497263" y="274637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272088" y="2762250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0" grpId="0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AutoShape 25"/>
          <p:cNvSpPr>
            <a:spLocks noChangeArrowheads="1"/>
          </p:cNvSpPr>
          <p:nvPr/>
        </p:nvSpPr>
        <p:spPr bwMode="auto">
          <a:xfrm>
            <a:off x="3382963" y="3479800"/>
            <a:ext cx="6807200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80899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8090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1" name="圆角矩形 32"/>
          <p:cNvSpPr>
            <a:spLocks noChangeArrowheads="1"/>
          </p:cNvSpPr>
          <p:nvPr/>
        </p:nvSpPr>
        <p:spPr bwMode="auto">
          <a:xfrm>
            <a:off x="1866900" y="35004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2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儿子</a:t>
            </a:r>
          </a:p>
        </p:txBody>
      </p:sp>
      <p:sp>
        <p:nvSpPr>
          <p:cNvPr id="80903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80904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80905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8090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7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80908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910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  <p:sp>
        <p:nvSpPr>
          <p:cNvPr id="80911" name="文本框 152"/>
          <p:cNvSpPr>
            <a:spLocks noChangeArrowheads="1"/>
          </p:cNvSpPr>
          <p:nvPr/>
        </p:nvSpPr>
        <p:spPr bwMode="auto">
          <a:xfrm>
            <a:off x="3497263" y="274637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</a:t>
            </a:r>
          </a:p>
        </p:txBody>
      </p:sp>
      <p:sp>
        <p:nvSpPr>
          <p:cNvPr id="80912" name="文本框 152"/>
          <p:cNvSpPr>
            <a:spLocks noChangeArrowheads="1"/>
          </p:cNvSpPr>
          <p:nvPr/>
        </p:nvSpPr>
        <p:spPr bwMode="auto">
          <a:xfrm>
            <a:off x="5272088" y="2762250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597275" y="3598863"/>
            <a:ext cx="110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是医生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5340350" y="3614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他是医生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6958013" y="3605213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李老师的儿子是医生。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3" grpId="0"/>
      <p:bldP spid="27" grpId="0"/>
      <p:bldP spid="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AutoShape 25"/>
          <p:cNvSpPr>
            <a:spLocks noChangeArrowheads="1"/>
          </p:cNvSpPr>
          <p:nvPr/>
        </p:nvSpPr>
        <p:spPr bwMode="auto">
          <a:xfrm>
            <a:off x="3382963" y="4348163"/>
            <a:ext cx="6065837" cy="16446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81923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8192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1925" name="圆角矩形 32"/>
          <p:cNvSpPr>
            <a:spLocks noChangeArrowheads="1"/>
          </p:cNvSpPr>
          <p:nvPr/>
        </p:nvSpPr>
        <p:spPr bwMode="auto">
          <a:xfrm>
            <a:off x="1866900" y="43688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6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儿子</a:t>
            </a:r>
          </a:p>
        </p:txBody>
      </p:sp>
      <p:sp>
        <p:nvSpPr>
          <p:cNvPr id="81927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81928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81929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8193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31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81932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34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3497263" y="274637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</a:t>
            </a: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5272088" y="2762250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3597275" y="3598863"/>
            <a:ext cx="110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是医生</a:t>
            </a:r>
          </a:p>
        </p:txBody>
      </p:sp>
      <p:sp>
        <p:nvSpPr>
          <p:cNvPr id="81938" name="文本框 152"/>
          <p:cNvSpPr>
            <a:spLocks noChangeArrowheads="1"/>
          </p:cNvSpPr>
          <p:nvPr/>
        </p:nvSpPr>
        <p:spPr bwMode="auto">
          <a:xfrm>
            <a:off x="5340350" y="3614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他是医生</a:t>
            </a:r>
          </a:p>
        </p:txBody>
      </p:sp>
      <p:sp>
        <p:nvSpPr>
          <p:cNvPr id="81939" name="文本框 152"/>
          <p:cNvSpPr>
            <a:spLocks noChangeArrowheads="1"/>
          </p:cNvSpPr>
          <p:nvPr/>
        </p:nvSpPr>
        <p:spPr bwMode="auto">
          <a:xfrm>
            <a:off x="6958013" y="3605213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李老师的儿子是医生。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3589338" y="4460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你爸爸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5302250" y="44704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我爸爸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3571875" y="4962525"/>
            <a:ext cx="3262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我朋友的爸爸是医生。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6958013" y="44513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</a:t>
            </a:r>
          </a:p>
        </p:txBody>
      </p:sp>
      <p:cxnSp>
        <p:nvCxnSpPr>
          <p:cNvPr id="34" name="直接箭头连接符 33"/>
          <p:cNvCxnSpPr/>
          <p:nvPr/>
        </p:nvCxnSpPr>
        <p:spPr bwMode="auto">
          <a:xfrm>
            <a:off x="3659188" y="5737225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3960813" y="55006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妈妈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30" grpId="0"/>
      <p:bldP spid="31" grpId="0"/>
      <p:bldP spid="32" grpId="0"/>
      <p:bldP spid="33" grpId="0"/>
      <p:bldP spid="3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圆角矩形 32"/>
          <p:cNvSpPr>
            <a:spLocks noChangeArrowheads="1"/>
          </p:cNvSpPr>
          <p:nvPr/>
        </p:nvSpPr>
        <p:spPr bwMode="auto">
          <a:xfrm>
            <a:off x="1866900" y="35004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47" name="圆角矩形 32"/>
          <p:cNvSpPr>
            <a:spLocks noChangeArrowheads="1"/>
          </p:cNvSpPr>
          <p:nvPr/>
        </p:nvSpPr>
        <p:spPr bwMode="auto">
          <a:xfrm>
            <a:off x="1866900" y="26622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grpSp>
        <p:nvGrpSpPr>
          <p:cNvPr id="82948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8297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8297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儿子</a:t>
              </a:r>
            </a:p>
          </p:txBody>
        </p:sp>
      </p:grpSp>
      <p:sp>
        <p:nvSpPr>
          <p:cNvPr id="82949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8295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2951" name="圆角矩形 32"/>
          <p:cNvSpPr>
            <a:spLocks noChangeArrowheads="1"/>
          </p:cNvSpPr>
          <p:nvPr/>
        </p:nvSpPr>
        <p:spPr bwMode="auto">
          <a:xfrm>
            <a:off x="1866900" y="43688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52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儿子</a:t>
            </a:r>
          </a:p>
        </p:txBody>
      </p:sp>
      <p:sp>
        <p:nvSpPr>
          <p:cNvPr id="82953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82954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82955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8295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957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82958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960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  <p:sp>
        <p:nvSpPr>
          <p:cNvPr id="82961" name="文本框 152"/>
          <p:cNvSpPr>
            <a:spLocks noChangeArrowheads="1"/>
          </p:cNvSpPr>
          <p:nvPr/>
        </p:nvSpPr>
        <p:spPr bwMode="auto">
          <a:xfrm>
            <a:off x="3497263" y="274637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</a:t>
            </a:r>
          </a:p>
        </p:txBody>
      </p:sp>
      <p:sp>
        <p:nvSpPr>
          <p:cNvPr id="82962" name="文本框 152"/>
          <p:cNvSpPr>
            <a:spLocks noChangeArrowheads="1"/>
          </p:cNvSpPr>
          <p:nvPr/>
        </p:nvSpPr>
        <p:spPr bwMode="auto">
          <a:xfrm>
            <a:off x="5272088" y="2762250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  <p:sp>
        <p:nvSpPr>
          <p:cNvPr id="82963" name="文本框 152"/>
          <p:cNvSpPr>
            <a:spLocks noChangeArrowheads="1"/>
          </p:cNvSpPr>
          <p:nvPr/>
        </p:nvSpPr>
        <p:spPr bwMode="auto">
          <a:xfrm>
            <a:off x="3597275" y="3598863"/>
            <a:ext cx="110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是医生</a:t>
            </a:r>
          </a:p>
        </p:txBody>
      </p:sp>
      <p:sp>
        <p:nvSpPr>
          <p:cNvPr id="82964" name="文本框 152"/>
          <p:cNvSpPr>
            <a:spLocks noChangeArrowheads="1"/>
          </p:cNvSpPr>
          <p:nvPr/>
        </p:nvSpPr>
        <p:spPr bwMode="auto">
          <a:xfrm>
            <a:off x="5340350" y="3614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他是医生</a:t>
            </a:r>
          </a:p>
        </p:txBody>
      </p:sp>
      <p:sp>
        <p:nvSpPr>
          <p:cNvPr id="82965" name="文本框 152"/>
          <p:cNvSpPr>
            <a:spLocks noChangeArrowheads="1"/>
          </p:cNvSpPr>
          <p:nvPr/>
        </p:nvSpPr>
        <p:spPr bwMode="auto">
          <a:xfrm>
            <a:off x="6958013" y="3605213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李老师的儿子是医生。</a:t>
            </a:r>
          </a:p>
        </p:txBody>
      </p:sp>
      <p:sp>
        <p:nvSpPr>
          <p:cNvPr id="82966" name="文本框 152"/>
          <p:cNvSpPr>
            <a:spLocks noChangeArrowheads="1"/>
          </p:cNvSpPr>
          <p:nvPr/>
        </p:nvSpPr>
        <p:spPr bwMode="auto">
          <a:xfrm>
            <a:off x="3589338" y="4460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你爸爸</a:t>
            </a:r>
          </a:p>
        </p:txBody>
      </p:sp>
      <p:sp>
        <p:nvSpPr>
          <p:cNvPr id="82967" name="文本框 152"/>
          <p:cNvSpPr>
            <a:spLocks noChangeArrowheads="1"/>
          </p:cNvSpPr>
          <p:nvPr/>
        </p:nvSpPr>
        <p:spPr bwMode="auto">
          <a:xfrm>
            <a:off x="5302250" y="44704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我爸爸</a:t>
            </a:r>
          </a:p>
        </p:txBody>
      </p:sp>
      <p:sp>
        <p:nvSpPr>
          <p:cNvPr id="82968" name="文本框 152"/>
          <p:cNvSpPr>
            <a:spLocks noChangeArrowheads="1"/>
          </p:cNvSpPr>
          <p:nvPr/>
        </p:nvSpPr>
        <p:spPr bwMode="auto">
          <a:xfrm>
            <a:off x="3571875" y="4962525"/>
            <a:ext cx="3262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我朋友的爸爸是医生。</a:t>
            </a:r>
          </a:p>
        </p:txBody>
      </p:sp>
      <p:sp>
        <p:nvSpPr>
          <p:cNvPr id="82969" name="文本框 152"/>
          <p:cNvSpPr>
            <a:spLocks noChangeArrowheads="1"/>
          </p:cNvSpPr>
          <p:nvPr/>
        </p:nvSpPr>
        <p:spPr bwMode="auto">
          <a:xfrm>
            <a:off x="6958013" y="44513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</a:t>
            </a:r>
          </a:p>
        </p:txBody>
      </p:sp>
      <p:cxnSp>
        <p:nvCxnSpPr>
          <p:cNvPr id="34" name="直接箭头连接符 33"/>
          <p:cNvCxnSpPr/>
          <p:nvPr/>
        </p:nvCxnSpPr>
        <p:spPr bwMode="auto">
          <a:xfrm>
            <a:off x="3659188" y="5737225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971" name="文本框 152"/>
          <p:cNvSpPr>
            <a:spLocks noChangeArrowheads="1"/>
          </p:cNvSpPr>
          <p:nvPr/>
        </p:nvSpPr>
        <p:spPr bwMode="auto">
          <a:xfrm>
            <a:off x="3960813" y="55006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妈妈</a:t>
            </a:r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动词“在” </a:t>
            </a:r>
            <a:r>
              <a:rPr lang="en-US" altLang="zh-CN" dirty="0">
                <a:latin typeface="+mn-ea"/>
                <a:ea typeface="+mn-ea"/>
              </a:rPr>
              <a:t>The Verb</a:t>
            </a:r>
            <a:r>
              <a:rPr lang="zh-CN" altLang="en-US" dirty="0">
                <a:latin typeface="+mn-ea"/>
                <a:ea typeface="+mn-ea"/>
              </a:rPr>
              <a:t>“在”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7" y="1623800"/>
            <a:ext cx="487105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地点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方位词语。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5" name="表格 14"/>
          <p:cNvGraphicFramePr>
            <a:graphicFrameLocks noGrp="1"/>
          </p:cNvGraphicFramePr>
          <p:nvPr/>
        </p:nvGraphicFramePr>
        <p:xfrm>
          <a:off x="2020888" y="2946400"/>
          <a:ext cx="8143875" cy="2956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7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823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786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12897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6523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Word</a:t>
                      </a:r>
                      <a:r>
                        <a:rPr lang="en-US" altLang="zh-CN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 of Locality /Direction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我朋友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学校。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我妈妈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家。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小狗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椅子下面。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疑问代词“哪儿”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“哪儿”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703638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）我的杯子在哪儿？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705225" y="3771900"/>
            <a:ext cx="86185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）你的中国朋友在哪儿？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02050" y="4371975"/>
            <a:ext cx="3225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）小猫在哪儿？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87787" y="1576502"/>
            <a:ext cx="348421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（不）想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介词“在” </a:t>
            </a:r>
            <a:r>
              <a:rPr lang="en-US" altLang="zh-CN" dirty="0">
                <a:latin typeface="+mn-ea"/>
                <a:ea typeface="+mn-ea"/>
              </a:rPr>
              <a:t>The Preposition</a:t>
            </a:r>
            <a:r>
              <a:rPr lang="zh-CN" altLang="en-US" dirty="0">
                <a:latin typeface="+mn-ea"/>
                <a:ea typeface="+mn-ea"/>
              </a:rPr>
              <a:t>“在”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2" y="1581354"/>
            <a:ext cx="480988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地点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方位词语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1898650" y="2706688"/>
          <a:ext cx="8783955" cy="2956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49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27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709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12897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6523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Word</a:t>
                      </a:r>
                      <a:r>
                        <a:rPr lang="en-US" altLang="zh-CN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 of Locality /Direction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朋友家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喝茶。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他们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学校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看书。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我儿子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医院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工作。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疑问助词“呢”（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The Interrogative Particle</a:t>
            </a:r>
            <a:r>
              <a:rPr lang="zh-CN" altLang="en-US" dirty="0">
                <a:latin typeface="+mn-ea"/>
                <a:ea typeface="+mn-ea"/>
              </a:rPr>
              <a:t>“呢”（</a:t>
            </a:r>
            <a:r>
              <a:rPr lang="en-US" altLang="zh-CN" dirty="0">
                <a:latin typeface="+mn-ea"/>
                <a:ea typeface="+mn-ea"/>
              </a:rPr>
              <a:t>2</a:t>
            </a:r>
            <a:r>
              <a:rPr lang="zh-CN" altLang="en-US" dirty="0">
                <a:latin typeface="+mn-ea"/>
                <a:ea typeface="+mn-ea"/>
              </a:rPr>
              <a:t>）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331636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哪儿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呢？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2630488" y="29924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956050" y="32750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）我的小猫呢？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957638" y="4000500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）我的杯子呢？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954463" y="4600575"/>
            <a:ext cx="3225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）他在哪儿呢？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64193" y="2206194"/>
            <a:ext cx="200572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068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426325" y="2236788"/>
            <a:ext cx="2428875" cy="1620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01800"/>
            <a:ext cx="7323137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Xiǎomāo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nǎr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小猫   在哪儿？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Xiǎomāo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nàr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小猫    在那儿。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Xiǎoɡǒu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nǎr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小狗  在哪儿？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Xiǎoɡǒu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yǐzi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xiàmiàn</a:t>
            </a:r>
            <a:r>
              <a:rPr lang="zh-CN" altLang="en-US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endParaRPr lang="en-US" altLang="zh-CN" sz="2400" dirty="0" err="1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小狗   在椅子下面。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807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068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426325" y="2236788"/>
            <a:ext cx="2428875" cy="1620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01800"/>
            <a:ext cx="7323137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小猫   在哪儿？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小猫    在那儿。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小狗  在哪儿？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小狗   在椅子下面。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807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636000" y="2206625"/>
            <a:ext cx="1728788" cy="2160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在车站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railway station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51013" y="1670050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nǎr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ɡōnɡzuò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在哪儿工作？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xuéxiào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在  学校    工作。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érzi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你儿子在哪儿工作？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érzi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yīyuàn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ɡōnɡzuò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yīshēnɡ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我儿子在医院     工作，他 是  医生。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636000" y="2206625"/>
            <a:ext cx="1728788" cy="2160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在车站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railway station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51013" y="1670050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在哪儿工作？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在  学校    工作。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你儿子在哪儿工作？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我儿子在医院     工作，他 是  医生。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61313" y="2187575"/>
            <a:ext cx="2432050" cy="1620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012950" y="1668463"/>
            <a:ext cx="7323138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bàbɑ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jiā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mɑ</a:t>
            </a:r>
            <a:endParaRPr lang="en-US" altLang="zh-CN" sz="2400" dirty="0"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爸爸  在  家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jiā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  在   家。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nǎr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在 哪儿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yīyuàn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：他  在  医院。</a:t>
            </a:r>
          </a:p>
        </p:txBody>
      </p:sp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打电话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phone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61313" y="2187575"/>
            <a:ext cx="2432050" cy="1620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012950" y="1668463"/>
            <a:ext cx="7323138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爸爸  在  家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  在   家。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在 哪儿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：他  在  医院。</a:t>
            </a:r>
          </a:p>
        </p:txBody>
      </p:sp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打电话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phone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191714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小狗在哪儿？    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Xiǎoɡǒu zài nǎr?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他在哪儿工作？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zài nǎr ɡōnɡzuò?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他儿子在哪儿工作？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érzi zài nǎr ɡōnɡzuò?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她爸爸在家吗？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bàbɑ zài jiā mɑ?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她爸爸在哪儿呢？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bàbɑ zài nǎr ne?</a:t>
            </a:r>
            <a:endParaRPr lang="zh-CN" altLang="en-US" sz="2400" dirty="0" err="1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424488" y="2816225"/>
            <a:ext cx="9096375" cy="249299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endParaRPr lang="en-US" altLang="zh-CN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grpSp>
        <p:nvGrpSpPr>
          <p:cNvPr id="95240" name="组合 16"/>
          <p:cNvGrpSpPr>
            <a:grpSpLocks/>
          </p:cNvGrpSpPr>
          <p:nvPr/>
        </p:nvGrpSpPr>
        <p:grpSpPr bwMode="auto">
          <a:xfrm>
            <a:off x="1978025" y="2759075"/>
            <a:ext cx="2700338" cy="1800225"/>
            <a:chOff x="1978025" y="2759074"/>
            <a:chExt cx="2700000" cy="1800000"/>
          </a:xfrm>
        </p:grpSpPr>
        <p:sp>
          <p:nvSpPr>
            <p:cNvPr id="16" name="矩形 15"/>
            <p:cNvSpPr>
              <a:spLocks noChangeAspect="1"/>
            </p:cNvSpPr>
            <p:nvPr/>
          </p:nvSpPr>
          <p:spPr>
            <a:xfrm>
              <a:off x="1978025" y="2759074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95243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2" cstate="print"/>
            <a:srcRect t="18013"/>
            <a:stretch>
              <a:fillRect/>
            </a:stretch>
          </p:blipFill>
          <p:spPr bwMode="auto">
            <a:xfrm>
              <a:off x="2671715" y="2790486"/>
              <a:ext cx="1728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408613" y="2816225"/>
            <a:ext cx="9096375" cy="2586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96265" name="组合 16"/>
          <p:cNvGrpSpPr>
            <a:grpSpLocks/>
          </p:cNvGrpSpPr>
          <p:nvPr/>
        </p:nvGrpSpPr>
        <p:grpSpPr bwMode="auto">
          <a:xfrm>
            <a:off x="1978025" y="2792413"/>
            <a:ext cx="2700338" cy="1800225"/>
            <a:chOff x="1978025" y="2792838"/>
            <a:chExt cx="2700000" cy="1800000"/>
          </a:xfrm>
        </p:grpSpPr>
        <p:sp>
          <p:nvSpPr>
            <p:cNvPr id="16" name="矩形 15"/>
            <p:cNvSpPr>
              <a:spLocks noChangeAspect="1"/>
            </p:cNvSpPr>
            <p:nvPr/>
          </p:nvSpPr>
          <p:spPr>
            <a:xfrm>
              <a:off x="1978025" y="2792838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96267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754539" y="2822138"/>
              <a:ext cx="1620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31400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māmɑ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妈妈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228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830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1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8311" name="组合 16"/>
          <p:cNvGrpSpPr>
            <a:grpSpLocks/>
          </p:cNvGrpSpPr>
          <p:nvPr/>
        </p:nvGrpSpPr>
        <p:grpSpPr bwMode="auto">
          <a:xfrm>
            <a:off x="1978025" y="2792413"/>
            <a:ext cx="2700338" cy="1800225"/>
            <a:chOff x="1978025" y="2792838"/>
            <a:chExt cx="2700000" cy="1800000"/>
          </a:xfrm>
        </p:grpSpPr>
        <p:sp>
          <p:nvSpPr>
            <p:cNvPr id="15" name="矩形 14"/>
            <p:cNvSpPr>
              <a:spLocks noChangeAspect="1"/>
            </p:cNvSpPr>
            <p:nvPr/>
          </p:nvSpPr>
          <p:spPr>
            <a:xfrm>
              <a:off x="1978025" y="2792838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98315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39414" y="2837904"/>
              <a:ext cx="1440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554663" y="2847975"/>
            <a:ext cx="9097962" cy="37861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nǚér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shì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女儿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bù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她不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933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9331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888062" y="1502027"/>
            <a:ext cx="8932338" cy="475514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             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1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在哪儿？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ɡōnɡzuò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 哪儿   工作？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ɡōnɡzuò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B:  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工作， 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endParaRPr lang="en-US" altLang="zh-CN" sz="2400" dirty="0"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10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035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536700" y="2138363"/>
          <a:ext cx="9292764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82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472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773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2137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朋友</a:t>
                      </a:r>
                      <a:r>
                        <a:rPr lang="en-US" altLang="zh-CN" sz="2400" b="1" dirty="0"/>
                        <a:t>/</a:t>
                      </a:r>
                      <a:r>
                        <a:rPr lang="zh-CN" altLang="en-US" sz="2400" b="1" dirty="0"/>
                        <a:t>同学 </a:t>
                      </a:r>
                      <a:r>
                        <a:rPr lang="en-US" altLang="zh-CN" sz="2400" b="1" dirty="0"/>
                        <a:t>Friend/Classmate </a:t>
                      </a: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工作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zh-CN" altLang="en-US" sz="2400" b="1" dirty="0"/>
                        <a:t> </a:t>
                      </a:r>
                      <a:r>
                        <a:rPr lang="en-US" altLang="zh-CN" sz="2400" b="1" dirty="0"/>
                        <a:t>Job</a:t>
                      </a:r>
                      <a:endParaRPr lang="zh-CN" altLang="en-US" sz="2400" b="1" dirty="0"/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24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/>
                        <a:t>1</a:t>
                      </a:r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altLang="zh-CN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2440">
                <a:tc>
                  <a:txBody>
                    <a:bodyPr/>
                    <a:lstStyle/>
                    <a:p>
                      <a:pPr algn="ctr"/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>
            <a:off x="1536700" y="2976563"/>
            <a:ext cx="0" cy="3001962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2803525" y="3006725"/>
            <a:ext cx="0" cy="300355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1536700" y="5964238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967038" y="3055938"/>
            <a:ext cx="20447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李朋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Lǐ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Pénɡ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272088" y="3059113"/>
            <a:ext cx="42878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是医生，在医院工作。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</a:rPr>
              <a:t> </a:t>
            </a:r>
          </a:p>
          <a:p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yīshēnɡ,zài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yīyuàn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ɡōnɡzuò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.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cxnSp>
        <p:nvCxnSpPr>
          <p:cNvPr id="24" name="直接连接符 23"/>
          <p:cNvCxnSpPr/>
          <p:nvPr/>
        </p:nvCxnSpPr>
        <p:spPr>
          <a:xfrm>
            <a:off x="10829925" y="2976563"/>
            <a:ext cx="0" cy="3001962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5256213" y="3022600"/>
            <a:ext cx="0" cy="3001963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1536700" y="5470525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1536700" y="4953000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1536700" y="4435475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1536700" y="3921125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Text Box 11"/>
          <p:cNvSpPr txBox="1">
            <a:spLocks noChangeArrowheads="1"/>
          </p:cNvSpPr>
          <p:nvPr/>
        </p:nvSpPr>
        <p:spPr bwMode="auto">
          <a:xfrm>
            <a:off x="3089275" y="266700"/>
            <a:ext cx="6170613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他</a:t>
            </a: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她在哪儿工作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746375" y="266700"/>
            <a:ext cx="66071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138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1381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学生两人一组。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根据老师准备的图片交替做出不同职业任务的典型动作。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对图片内容进行描述。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315167" y="3105807"/>
            <a:ext cx="7096815" cy="892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400" dirty="0">
                <a:solidFill>
                  <a:srgbClr val="660066"/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shòuhuòyuán</a:t>
            </a:r>
            <a:r>
              <a:rPr lang="en-US" altLang="zh-CN" sz="24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zh-CN" altLang="en-US" sz="24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yínhánɡ</a:t>
            </a:r>
            <a:r>
              <a:rPr lang="en-US" altLang="zh-CN" sz="24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zhíyuán</a:t>
            </a:r>
            <a:endParaRPr lang="en-US" altLang="zh-CN" sz="2400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defRPr/>
            </a:pPr>
            <a:r>
              <a:rPr lang="zh-CN" altLang="en-US" sz="28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补充生词：售货员、     银行     职员、</a:t>
            </a:r>
            <a:r>
              <a:rPr lang="en-US" altLang="zh-CN" sz="28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endParaRPr lang="zh-CN" altLang="en-US" sz="28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2314575" y="4678363"/>
            <a:ext cx="5930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例如：他是售货员，他在商店工作。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10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我能坐这儿吗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813" y="4367213"/>
            <a:ext cx="2159000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849313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zhuōzi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桌子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11575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762375" y="2932113"/>
            <a:ext cx="212248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pánzi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盘子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64521" name="TextBox 30"/>
          <p:cNvSpPr txBox="1">
            <a:spLocks noChangeArrowheads="1"/>
          </p:cNvSpPr>
          <p:nvPr/>
        </p:nvSpPr>
        <p:spPr bwMode="auto">
          <a:xfrm>
            <a:off x="6756400" y="2933700"/>
            <a:ext cx="192563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dirty="0"/>
              <a:t> 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yǐzi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椅子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64522" name="TextBox 31"/>
          <p:cNvSpPr txBox="1">
            <a:spLocks noChangeArrowheads="1"/>
          </p:cNvSpPr>
          <p:nvPr/>
        </p:nvSpPr>
        <p:spPr bwMode="auto">
          <a:xfrm>
            <a:off x="9209088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kùzi</a:t>
            </a:r>
            <a:r>
              <a:rPr lang="en-US" altLang="zh-CN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</a:t>
            </a: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裤子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轻声音节的读法 </a:t>
            </a:r>
            <a:r>
              <a:rPr lang="en-US" altLang="zh-CN" dirty="0">
                <a:latin typeface="+mn-ea"/>
                <a:ea typeface="+mn-ea"/>
              </a:rPr>
              <a:t>Pronunciation of Neutral-Tone Syllables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926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0044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671888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58812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33926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64572" name="组合 34"/>
          <p:cNvGrpSpPr>
            <a:grpSpLocks/>
          </p:cNvGrpSpPr>
          <p:nvPr/>
        </p:nvGrpSpPr>
        <p:grpSpPr bwMode="auto">
          <a:xfrm>
            <a:off x="6659563" y="4325938"/>
            <a:ext cx="2160587" cy="1466850"/>
            <a:chOff x="6509989" y="4326356"/>
            <a:chExt cx="2160000" cy="1466432"/>
          </a:xfrm>
        </p:grpSpPr>
        <p:pic>
          <p:nvPicPr>
            <p:cNvPr id="64589" name="Picture 8" descr="E:\HSK1\新建文件夹\1课\1-10岛-前图38591017（20）替换.jpg"/>
            <p:cNvPicPr preferRelativeResize="0">
              <a:picLocks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102363" y="4352925"/>
              <a:ext cx="1260000" cy="1439863"/>
            </a:xfrm>
            <a:prstGeom prst="rect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</p:pic>
        <p:sp>
          <p:nvSpPr>
            <p:cNvPr id="32" name="矩形 31"/>
            <p:cNvSpPr/>
            <p:nvPr/>
          </p:nvSpPr>
          <p:spPr>
            <a:xfrm>
              <a:off x="6509989" y="4326356"/>
              <a:ext cx="2160000" cy="1439452"/>
            </a:xfrm>
            <a:prstGeom prst="rect">
              <a:avLst/>
            </a:prstGeom>
            <a:noFill/>
            <a:ln w="25400"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grpSp>
        <p:nvGrpSpPr>
          <p:cNvPr id="64573" name="组合 40"/>
          <p:cNvGrpSpPr>
            <a:grpSpLocks/>
          </p:cNvGrpSpPr>
          <p:nvPr/>
        </p:nvGrpSpPr>
        <p:grpSpPr bwMode="auto">
          <a:xfrm>
            <a:off x="9420225" y="4324350"/>
            <a:ext cx="2159000" cy="1439863"/>
            <a:chOff x="9405886" y="4337552"/>
            <a:chExt cx="2160000" cy="1440000"/>
          </a:xfrm>
        </p:grpSpPr>
        <p:pic>
          <p:nvPicPr>
            <p:cNvPr id="64587" name="Picture 9" descr="E:\HSK1\新建文件夹\1课\1-11花-前图bigstock-yellow-flower-14475059（利用）替换.jpg"/>
            <p:cNvPicPr preferRelativeResize="0"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9994498" y="4378634"/>
              <a:ext cx="1026098" cy="136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6" name="矩形 35"/>
            <p:cNvSpPr/>
            <p:nvPr/>
          </p:nvSpPr>
          <p:spPr>
            <a:xfrm>
              <a:off x="9405886" y="4337552"/>
              <a:ext cx="2160000" cy="1440000"/>
            </a:xfrm>
            <a:prstGeom prst="rect">
              <a:avLst/>
            </a:prstGeom>
            <a:noFill/>
            <a:ln w="25400"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sp>
        <p:nvSpPr>
          <p:cNvPr id="43" name="任意多边形 42"/>
          <p:cNvSpPr/>
          <p:nvPr/>
        </p:nvSpPr>
        <p:spPr>
          <a:xfrm>
            <a:off x="801688" y="1854200"/>
            <a:ext cx="1009650" cy="112713"/>
          </a:xfrm>
          <a:custGeom>
            <a:avLst/>
            <a:gdLst>
              <a:gd name="connsiteX0" fmla="*/ 0 w 1009290"/>
              <a:gd name="connsiteY0" fmla="*/ 0 h 112144"/>
              <a:gd name="connsiteX1" fmla="*/ 698739 w 1009290"/>
              <a:gd name="connsiteY1" fmla="*/ 17253 h 112144"/>
              <a:gd name="connsiteX2" fmla="*/ 948905 w 1009290"/>
              <a:gd name="connsiteY2" fmla="*/ 69012 h 112144"/>
              <a:gd name="connsiteX3" fmla="*/ 1009290 w 1009290"/>
              <a:gd name="connsiteY3" fmla="*/ 112144 h 112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9290" h="112144">
                <a:moveTo>
                  <a:pt x="0" y="0"/>
                </a:moveTo>
                <a:cubicBezTo>
                  <a:pt x="270294" y="2875"/>
                  <a:pt x="540588" y="5751"/>
                  <a:pt x="698739" y="17253"/>
                </a:cubicBezTo>
                <a:cubicBezTo>
                  <a:pt x="856890" y="28755"/>
                  <a:pt x="897147" y="53197"/>
                  <a:pt x="948905" y="69012"/>
                </a:cubicBezTo>
                <a:cubicBezTo>
                  <a:pt x="1000663" y="84827"/>
                  <a:pt x="1004976" y="98485"/>
                  <a:pt x="1009290" y="112144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4" name="任意多边形 43"/>
          <p:cNvSpPr/>
          <p:nvPr/>
        </p:nvSpPr>
        <p:spPr>
          <a:xfrm>
            <a:off x="1897063" y="2035175"/>
            <a:ext cx="207962" cy="303213"/>
          </a:xfrm>
          <a:custGeom>
            <a:avLst/>
            <a:gdLst>
              <a:gd name="connsiteX0" fmla="*/ 0 w 207034"/>
              <a:gd name="connsiteY0" fmla="*/ 0 h 301924"/>
              <a:gd name="connsiteX1" fmla="*/ 103517 w 207034"/>
              <a:gd name="connsiteY1" fmla="*/ 138023 h 301924"/>
              <a:gd name="connsiteX2" fmla="*/ 207034 w 207034"/>
              <a:gd name="connsiteY2" fmla="*/ 301924 h 301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7034" h="301924">
                <a:moveTo>
                  <a:pt x="0" y="0"/>
                </a:moveTo>
                <a:cubicBezTo>
                  <a:pt x="34505" y="43851"/>
                  <a:pt x="69011" y="87702"/>
                  <a:pt x="103517" y="138023"/>
                </a:cubicBezTo>
                <a:cubicBezTo>
                  <a:pt x="138023" y="188344"/>
                  <a:pt x="172528" y="245134"/>
                  <a:pt x="207034" y="301924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5" name="任意多边形 44"/>
          <p:cNvSpPr/>
          <p:nvPr/>
        </p:nvSpPr>
        <p:spPr>
          <a:xfrm>
            <a:off x="2139950" y="2371725"/>
            <a:ext cx="188913" cy="276225"/>
          </a:xfrm>
          <a:custGeom>
            <a:avLst/>
            <a:gdLst>
              <a:gd name="connsiteX0" fmla="*/ 0 w 189781"/>
              <a:gd name="connsiteY0" fmla="*/ 0 h 276045"/>
              <a:gd name="connsiteX1" fmla="*/ 189781 w 189781"/>
              <a:gd name="connsiteY1" fmla="*/ 276045 h 276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89781" h="276045">
                <a:moveTo>
                  <a:pt x="0" y="0"/>
                </a:moveTo>
                <a:lnTo>
                  <a:pt x="189781" y="276045"/>
                </a:lnTo>
              </a:path>
            </a:pathLst>
          </a:custGeom>
          <a:ln w="635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8" name="任意多边形 47"/>
          <p:cNvSpPr/>
          <p:nvPr/>
        </p:nvSpPr>
        <p:spPr>
          <a:xfrm>
            <a:off x="4813300" y="2001838"/>
            <a:ext cx="207963" cy="206375"/>
          </a:xfrm>
          <a:custGeom>
            <a:avLst/>
            <a:gdLst>
              <a:gd name="connsiteX0" fmla="*/ 0 w 207034"/>
              <a:gd name="connsiteY0" fmla="*/ 0 h 207034"/>
              <a:gd name="connsiteX1" fmla="*/ 207034 w 207034"/>
              <a:gd name="connsiteY1" fmla="*/ 207034 h 207034"/>
              <a:gd name="connsiteX2" fmla="*/ 207034 w 207034"/>
              <a:gd name="connsiteY2" fmla="*/ 207034 h 207034"/>
              <a:gd name="connsiteX3" fmla="*/ 207034 w 207034"/>
              <a:gd name="connsiteY3" fmla="*/ 207034 h 207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7034" h="207034">
                <a:moveTo>
                  <a:pt x="0" y="0"/>
                </a:moveTo>
                <a:lnTo>
                  <a:pt x="207034" y="207034"/>
                </a:lnTo>
                <a:lnTo>
                  <a:pt x="207034" y="207034"/>
                </a:lnTo>
                <a:lnTo>
                  <a:pt x="207034" y="207034"/>
                </a:ln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50" name="任意多边形 49"/>
          <p:cNvSpPr/>
          <p:nvPr/>
        </p:nvSpPr>
        <p:spPr>
          <a:xfrm>
            <a:off x="5064125" y="2251075"/>
            <a:ext cx="241300" cy="241300"/>
          </a:xfrm>
          <a:custGeom>
            <a:avLst/>
            <a:gdLst>
              <a:gd name="connsiteX0" fmla="*/ 0 w 241539"/>
              <a:gd name="connsiteY0" fmla="*/ 0 h 241540"/>
              <a:gd name="connsiteX1" fmla="*/ 241539 w 241539"/>
              <a:gd name="connsiteY1" fmla="*/ 241540 h 241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41539" h="241540">
                <a:moveTo>
                  <a:pt x="0" y="0"/>
                </a:moveTo>
                <a:lnTo>
                  <a:pt x="241539" y="241540"/>
                </a:lnTo>
              </a:path>
            </a:pathLst>
          </a:custGeom>
          <a:ln w="635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53" name="任意多边形 52"/>
          <p:cNvSpPr/>
          <p:nvPr/>
        </p:nvSpPr>
        <p:spPr>
          <a:xfrm>
            <a:off x="6815138" y="2605088"/>
            <a:ext cx="827087" cy="301625"/>
          </a:xfrm>
          <a:custGeom>
            <a:avLst/>
            <a:gdLst>
              <a:gd name="connsiteX0" fmla="*/ 0 w 828136"/>
              <a:gd name="connsiteY0" fmla="*/ 0 h 301924"/>
              <a:gd name="connsiteX1" fmla="*/ 103517 w 828136"/>
              <a:gd name="connsiteY1" fmla="*/ 181154 h 301924"/>
              <a:gd name="connsiteX2" fmla="*/ 232913 w 828136"/>
              <a:gd name="connsiteY2" fmla="*/ 276045 h 301924"/>
              <a:gd name="connsiteX3" fmla="*/ 388189 w 828136"/>
              <a:gd name="connsiteY3" fmla="*/ 301924 h 301924"/>
              <a:gd name="connsiteX4" fmla="*/ 655607 w 828136"/>
              <a:gd name="connsiteY4" fmla="*/ 276045 h 301924"/>
              <a:gd name="connsiteX5" fmla="*/ 828136 w 828136"/>
              <a:gd name="connsiteY5" fmla="*/ 232913 h 3019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8136" h="301924">
                <a:moveTo>
                  <a:pt x="0" y="0"/>
                </a:moveTo>
                <a:cubicBezTo>
                  <a:pt x="32349" y="67573"/>
                  <a:pt x="64698" y="135146"/>
                  <a:pt x="103517" y="181154"/>
                </a:cubicBezTo>
                <a:cubicBezTo>
                  <a:pt x="142336" y="227162"/>
                  <a:pt x="185468" y="255917"/>
                  <a:pt x="232913" y="276045"/>
                </a:cubicBezTo>
                <a:cubicBezTo>
                  <a:pt x="280358" y="296173"/>
                  <a:pt x="317740" y="301924"/>
                  <a:pt x="388189" y="301924"/>
                </a:cubicBezTo>
                <a:cubicBezTo>
                  <a:pt x="458638" y="301924"/>
                  <a:pt x="582282" y="287547"/>
                  <a:pt x="655607" y="276045"/>
                </a:cubicBezTo>
                <a:cubicBezTo>
                  <a:pt x="728932" y="264543"/>
                  <a:pt x="778534" y="248728"/>
                  <a:pt x="828136" y="232913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54" name="任意多边形 53"/>
          <p:cNvSpPr/>
          <p:nvPr/>
        </p:nvSpPr>
        <p:spPr>
          <a:xfrm>
            <a:off x="7850188" y="2303463"/>
            <a:ext cx="249237" cy="327025"/>
          </a:xfrm>
          <a:custGeom>
            <a:avLst/>
            <a:gdLst>
              <a:gd name="connsiteX0" fmla="*/ 0 w 250166"/>
              <a:gd name="connsiteY0" fmla="*/ 327804 h 327804"/>
              <a:gd name="connsiteX1" fmla="*/ 112143 w 250166"/>
              <a:gd name="connsiteY1" fmla="*/ 172528 h 327804"/>
              <a:gd name="connsiteX2" fmla="*/ 250166 w 250166"/>
              <a:gd name="connsiteY2" fmla="*/ 0 h 3278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0166" h="327804">
                <a:moveTo>
                  <a:pt x="0" y="327804"/>
                </a:moveTo>
                <a:cubicBezTo>
                  <a:pt x="35224" y="277483"/>
                  <a:pt x="70449" y="227162"/>
                  <a:pt x="112143" y="172528"/>
                </a:cubicBezTo>
                <a:cubicBezTo>
                  <a:pt x="153837" y="117894"/>
                  <a:pt x="202001" y="58947"/>
                  <a:pt x="250166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55" name="任意多边形 54"/>
          <p:cNvSpPr/>
          <p:nvPr/>
        </p:nvSpPr>
        <p:spPr>
          <a:xfrm>
            <a:off x="8177213" y="2001838"/>
            <a:ext cx="225425" cy="223837"/>
          </a:xfrm>
          <a:custGeom>
            <a:avLst/>
            <a:gdLst>
              <a:gd name="connsiteX0" fmla="*/ 0 w 224286"/>
              <a:gd name="connsiteY0" fmla="*/ 224287 h 224287"/>
              <a:gd name="connsiteX1" fmla="*/ 224286 w 224286"/>
              <a:gd name="connsiteY1" fmla="*/ 0 h 224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24286" h="224287">
                <a:moveTo>
                  <a:pt x="0" y="224287"/>
                </a:moveTo>
                <a:lnTo>
                  <a:pt x="224286" y="0"/>
                </a:lnTo>
              </a:path>
            </a:pathLst>
          </a:custGeom>
          <a:ln w="635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56" name="任意多边形 55"/>
          <p:cNvSpPr/>
          <p:nvPr/>
        </p:nvSpPr>
        <p:spPr>
          <a:xfrm>
            <a:off x="9575800" y="1882775"/>
            <a:ext cx="992188" cy="438150"/>
          </a:xfrm>
          <a:custGeom>
            <a:avLst/>
            <a:gdLst>
              <a:gd name="connsiteX0" fmla="*/ 0 w 992037"/>
              <a:gd name="connsiteY0" fmla="*/ 66136 h 437072"/>
              <a:gd name="connsiteX1" fmla="*/ 60385 w 992037"/>
              <a:gd name="connsiteY1" fmla="*/ 23004 h 437072"/>
              <a:gd name="connsiteX2" fmla="*/ 181154 w 992037"/>
              <a:gd name="connsiteY2" fmla="*/ 5751 h 437072"/>
              <a:gd name="connsiteX3" fmla="*/ 336430 w 992037"/>
              <a:gd name="connsiteY3" fmla="*/ 57509 h 437072"/>
              <a:gd name="connsiteX4" fmla="*/ 612475 w 992037"/>
              <a:gd name="connsiteY4" fmla="*/ 186906 h 437072"/>
              <a:gd name="connsiteX5" fmla="*/ 819509 w 992037"/>
              <a:gd name="connsiteY5" fmla="*/ 307675 h 437072"/>
              <a:gd name="connsiteX6" fmla="*/ 992037 w 992037"/>
              <a:gd name="connsiteY6" fmla="*/ 437072 h 437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2037" h="437072">
                <a:moveTo>
                  <a:pt x="0" y="66136"/>
                </a:moveTo>
                <a:cubicBezTo>
                  <a:pt x="15096" y="49602"/>
                  <a:pt x="30193" y="33068"/>
                  <a:pt x="60385" y="23004"/>
                </a:cubicBezTo>
                <a:cubicBezTo>
                  <a:pt x="90577" y="12940"/>
                  <a:pt x="135146" y="0"/>
                  <a:pt x="181154" y="5751"/>
                </a:cubicBezTo>
                <a:cubicBezTo>
                  <a:pt x="227162" y="11502"/>
                  <a:pt x="264543" y="27317"/>
                  <a:pt x="336430" y="57509"/>
                </a:cubicBezTo>
                <a:cubicBezTo>
                  <a:pt x="408317" y="87701"/>
                  <a:pt x="531962" y="145212"/>
                  <a:pt x="612475" y="186906"/>
                </a:cubicBezTo>
                <a:cubicBezTo>
                  <a:pt x="692988" y="228600"/>
                  <a:pt x="756249" y="265981"/>
                  <a:pt x="819509" y="307675"/>
                </a:cubicBezTo>
                <a:cubicBezTo>
                  <a:pt x="882769" y="349369"/>
                  <a:pt x="937403" y="393220"/>
                  <a:pt x="992037" y="437072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57" name="任意多边形 56"/>
          <p:cNvSpPr/>
          <p:nvPr/>
        </p:nvSpPr>
        <p:spPr>
          <a:xfrm rot="271351">
            <a:off x="10610850" y="2381250"/>
            <a:ext cx="319088" cy="241300"/>
          </a:xfrm>
          <a:custGeom>
            <a:avLst/>
            <a:gdLst>
              <a:gd name="connsiteX0" fmla="*/ 0 w 319177"/>
              <a:gd name="connsiteY0" fmla="*/ 0 h 241539"/>
              <a:gd name="connsiteX1" fmla="*/ 319177 w 319177"/>
              <a:gd name="connsiteY1" fmla="*/ 241539 h 241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19177" h="241539">
                <a:moveTo>
                  <a:pt x="0" y="0"/>
                </a:moveTo>
                <a:lnTo>
                  <a:pt x="319177" y="241539"/>
                </a:ln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58" name="任意多边形 57"/>
          <p:cNvSpPr/>
          <p:nvPr/>
        </p:nvSpPr>
        <p:spPr>
          <a:xfrm>
            <a:off x="10980738" y="2682875"/>
            <a:ext cx="276225" cy="250825"/>
          </a:xfrm>
          <a:custGeom>
            <a:avLst/>
            <a:gdLst>
              <a:gd name="connsiteX0" fmla="*/ 0 w 276046"/>
              <a:gd name="connsiteY0" fmla="*/ 0 h 250166"/>
              <a:gd name="connsiteX1" fmla="*/ 276046 w 276046"/>
              <a:gd name="connsiteY1" fmla="*/ 250166 h 250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046" h="250166">
                <a:moveTo>
                  <a:pt x="0" y="0"/>
                </a:moveTo>
                <a:lnTo>
                  <a:pt x="276046" y="250166"/>
                </a:lnTo>
              </a:path>
            </a:pathLst>
          </a:custGeom>
          <a:ln w="635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pic>
        <p:nvPicPr>
          <p:cNvPr id="64588" name="Picture 76" descr="C:\Users\caofan\Desktop\图片2.png"/>
          <p:cNvPicPr>
            <a:picLocks noChangeAspect="1" noChangeArrowheads="1"/>
          </p:cNvPicPr>
          <p:nvPr/>
        </p:nvPicPr>
        <p:blipFill>
          <a:blip r:embed="rId8" cstate="print"/>
          <a:srcRect r="23653"/>
          <a:stretch>
            <a:fillRect/>
          </a:stretch>
        </p:blipFill>
        <p:spPr bwMode="auto">
          <a:xfrm>
            <a:off x="3867150" y="1816100"/>
            <a:ext cx="70802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Picture 76" descr="C:\Users\caofan\Desktop\图片2.png"/>
          <p:cNvPicPr>
            <a:picLocks noChangeAspect="1" noChangeArrowheads="1"/>
          </p:cNvPicPr>
          <p:nvPr/>
        </p:nvPicPr>
        <p:blipFill>
          <a:blip r:embed="rId8" cstate="print"/>
          <a:srcRect l="77431"/>
          <a:stretch>
            <a:fillRect/>
          </a:stretch>
        </p:blipFill>
        <p:spPr bwMode="auto">
          <a:xfrm>
            <a:off x="4570413" y="1816100"/>
            <a:ext cx="20796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4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773113" y="1673225"/>
            <a:ext cx="11261725" cy="4195763"/>
            <a:chOff x="1631612" y="2179559"/>
            <a:chExt cx="8566224" cy="5355770"/>
          </a:xfrm>
        </p:grpSpPr>
        <p:sp>
          <p:nvSpPr>
            <p:cNvPr id="61" name="矩形 60"/>
            <p:cNvSpPr/>
            <p:nvPr/>
          </p:nvSpPr>
          <p:spPr>
            <a:xfrm>
              <a:off x="1631612" y="2179559"/>
              <a:ext cx="7908119" cy="5355770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5234" y="2327487"/>
              <a:ext cx="8562602" cy="903773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注意轻声音节的读法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neutral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bàbɑ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2687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māmɑ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026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nǎinɑi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75425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yéye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ɡēɡe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2687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jiějie</a:t>
            </a:r>
            <a:r>
              <a:rPr lang="en-US" altLang="zh-CN" sz="2400" dirty="0"/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556375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dìdi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529615" y="3348038"/>
            <a:ext cx="2640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mèimei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ɡūɡu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2465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shūshu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67488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tàitɑi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6360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xīnɡxinɡ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03678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dirty="0"/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xièxiè</a:t>
            </a:r>
            <a:r>
              <a:rPr lang="en-US" altLang="zh-CN" sz="2400" dirty="0"/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273550" y="4799013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kànkɑn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562725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shuōshuō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6248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chánɡchanɡ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叠音词的读法 </a:t>
            </a:r>
            <a:r>
              <a:rPr lang="en-US" altLang="zh-CN" dirty="0">
                <a:latin typeface="+mn-ea"/>
                <a:ea typeface="+mn-ea"/>
              </a:rPr>
              <a:t>Pronunciation of Reduplicated Syllables</a:t>
            </a:r>
            <a:endParaRPr lang="zh-CN" altLang="en-US" sz="2800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564" name="组合 63"/>
          <p:cNvGrpSpPr>
            <a:grpSpLocks/>
          </p:cNvGrpSpPr>
          <p:nvPr/>
        </p:nvGrpSpPr>
        <p:grpSpPr bwMode="auto">
          <a:xfrm>
            <a:off x="773113" y="2060575"/>
            <a:ext cx="11261725" cy="4195763"/>
            <a:chOff x="1631612" y="2179559"/>
            <a:chExt cx="8566224" cy="5355770"/>
          </a:xfrm>
        </p:grpSpPr>
        <p:sp>
          <p:nvSpPr>
            <p:cNvPr id="61" name="矩形 60"/>
            <p:cNvSpPr/>
            <p:nvPr/>
          </p:nvSpPr>
          <p:spPr>
            <a:xfrm>
              <a:off x="1631612" y="2179559"/>
              <a:ext cx="7908119" cy="5355770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5234" y="2327487"/>
              <a:ext cx="8562602" cy="903773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注意后缀的读法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suffixes.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052638" y="2797175"/>
            <a:ext cx="23891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nǐmen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你们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173538" y="2797175"/>
            <a:ext cx="23891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wǒmen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我们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507413" y="2797175"/>
            <a:ext cx="23891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rénmen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 人们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480175" y="2797175"/>
            <a:ext cx="23876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tāmen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他们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052638" y="3630613"/>
            <a:ext cx="238918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zhuōzi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桌子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173538" y="3630613"/>
            <a:ext cx="238918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yǐzi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椅子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461125" y="3630613"/>
            <a:ext cx="23876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bēizi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杯子</a:t>
            </a: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507721" y="3630613"/>
            <a:ext cx="26400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bèizi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被子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014538" y="4511675"/>
            <a:ext cx="23891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shétou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舌头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151313" y="4511675"/>
            <a:ext cx="31305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zhěntou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枕头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472238" y="4511675"/>
            <a:ext cx="31305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shítou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石头</a:t>
            </a: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527102" y="4511675"/>
            <a:ext cx="31289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mùtou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木头</a:t>
            </a: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009775" y="5367338"/>
            <a:ext cx="23876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qiántou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前头</a:t>
            </a: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178300" y="5367338"/>
            <a:ext cx="31289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hòutou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后头</a:t>
            </a: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467475" y="5367338"/>
            <a:ext cx="31305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lǐtou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里头</a:t>
            </a: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529638" y="5367338"/>
            <a:ext cx="31289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wàitou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b="1" dirty="0">
                <a:latin typeface="GB Pinyinok-D" pitchFamily="2" charset="-122"/>
                <a:ea typeface="GB Pinyinok-D" pitchFamily="2" charset="-122"/>
              </a:rPr>
              <a:t> 外头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74663" y="914400"/>
            <a:ext cx="99282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3. </a:t>
            </a:r>
            <a:r>
              <a:rPr lang="zh-CN" altLang="en-US" sz="2800" b="1" dirty="0"/>
              <a:t>带后缀词的读法： “</a:t>
            </a:r>
            <a:r>
              <a:rPr lang="en-US" altLang="zh-CN" sz="2800" b="1" dirty="0"/>
              <a:t>-</a:t>
            </a:r>
            <a:r>
              <a:rPr lang="zh-CN" altLang="en-US" sz="2800" b="1" dirty="0"/>
              <a:t>们，</a:t>
            </a:r>
            <a:r>
              <a:rPr lang="en-US" altLang="zh-CN" sz="2800" b="1" dirty="0"/>
              <a:t>-</a:t>
            </a:r>
            <a:r>
              <a:rPr lang="zh-CN" altLang="en-US" sz="2800" b="1" dirty="0"/>
              <a:t>子，</a:t>
            </a:r>
            <a:r>
              <a:rPr lang="en-US" altLang="zh-CN" sz="2800" b="1" dirty="0"/>
              <a:t>-</a:t>
            </a:r>
            <a:r>
              <a:rPr lang="zh-CN" altLang="en-US" sz="2800" b="1" dirty="0"/>
              <a:t>头”</a:t>
            </a:r>
            <a:endParaRPr lang="en-US" altLang="zh-CN" sz="2800" b="1" dirty="0"/>
          </a:p>
          <a:p>
            <a:pPr eaLnBrk="0" hangingPunct="0">
              <a:defRPr/>
            </a:pPr>
            <a:r>
              <a:rPr lang="en-US" altLang="zh-CN" dirty="0">
                <a:latin typeface="+mn-ea"/>
                <a:ea typeface="+mn-ea"/>
              </a:rPr>
              <a:t>Pronunciation of words with the Suffix</a:t>
            </a:r>
            <a:r>
              <a:rPr lang="zh-CN" altLang="en-US" dirty="0">
                <a:latin typeface="+mn-ea"/>
                <a:ea typeface="+mn-ea"/>
              </a:rPr>
              <a:t>“</a:t>
            </a:r>
            <a:r>
              <a:rPr lang="en-US" altLang="zh-CN" dirty="0">
                <a:latin typeface="+mn-ea"/>
                <a:ea typeface="+mn-ea"/>
              </a:rPr>
              <a:t>-</a:t>
            </a:r>
            <a:r>
              <a:rPr lang="zh-CN" altLang="en-US" dirty="0">
                <a:latin typeface="+mn-ea"/>
                <a:ea typeface="+mn-ea"/>
              </a:rPr>
              <a:t>们”</a:t>
            </a:r>
            <a:r>
              <a:rPr lang="en-US" altLang="zh-CN" dirty="0">
                <a:latin typeface="+mn-ea"/>
                <a:ea typeface="+mn-ea"/>
              </a:rPr>
              <a:t>,</a:t>
            </a:r>
            <a:r>
              <a:rPr lang="zh-CN" altLang="en-US" dirty="0">
                <a:latin typeface="+mn-ea"/>
                <a:ea typeface="+mn-ea"/>
              </a:rPr>
              <a:t>“</a:t>
            </a:r>
            <a:r>
              <a:rPr lang="en-US" altLang="zh-CN" dirty="0">
                <a:latin typeface="+mn-ea"/>
                <a:ea typeface="+mn-ea"/>
              </a:rPr>
              <a:t>-</a:t>
            </a:r>
            <a:r>
              <a:rPr lang="zh-CN" altLang="en-US" dirty="0">
                <a:latin typeface="+mn-ea"/>
                <a:ea typeface="+mn-ea"/>
              </a:rPr>
              <a:t>子”</a:t>
            </a:r>
            <a:r>
              <a:rPr lang="en-US" altLang="zh-CN" dirty="0">
                <a:latin typeface="+mn-ea"/>
                <a:ea typeface="+mn-ea"/>
              </a:rPr>
              <a:t>or</a:t>
            </a:r>
            <a:r>
              <a:rPr lang="zh-CN" altLang="en-US" dirty="0">
                <a:latin typeface="+mn-ea"/>
                <a:ea typeface="+mn-ea"/>
              </a:rPr>
              <a:t>“</a:t>
            </a:r>
            <a:r>
              <a:rPr lang="en-US" altLang="zh-CN" dirty="0">
                <a:latin typeface="+mn-ea"/>
                <a:ea typeface="+mn-ea"/>
              </a:rPr>
              <a:t>-</a:t>
            </a:r>
            <a:r>
              <a:rPr lang="zh-CN" altLang="en-US" dirty="0">
                <a:latin typeface="+mn-ea"/>
                <a:ea typeface="+mn-ea"/>
              </a:rPr>
              <a:t>头”</a:t>
            </a:r>
            <a:endParaRPr lang="zh-CN" altLang="en-US" sz="2800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0041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87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4538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758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9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5000" y="1911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pic>
        <p:nvPicPr>
          <p:cNvPr id="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69125" y="455771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67601" name="Freeform 17"/>
          <p:cNvSpPr>
            <a:spLocks/>
          </p:cNvSpPr>
          <p:nvPr/>
        </p:nvSpPr>
        <p:spPr bwMode="auto">
          <a:xfrm>
            <a:off x="4132263" y="2230438"/>
            <a:ext cx="139700" cy="1085850"/>
          </a:xfrm>
          <a:custGeom>
            <a:avLst/>
            <a:gdLst/>
            <a:ahLst/>
            <a:cxnLst>
              <a:cxn ang="0">
                <a:pos x="80" y="223"/>
              </a:cxn>
              <a:cxn ang="0">
                <a:pos x="80" y="263"/>
              </a:cxn>
              <a:cxn ang="0">
                <a:pos x="72" y="302"/>
              </a:cxn>
              <a:cxn ang="0">
                <a:pos x="72" y="350"/>
              </a:cxn>
              <a:cxn ang="0">
                <a:pos x="72" y="406"/>
              </a:cxn>
              <a:cxn ang="0">
                <a:pos x="72" y="462"/>
              </a:cxn>
              <a:cxn ang="0">
                <a:pos x="72" y="533"/>
              </a:cxn>
              <a:cxn ang="0">
                <a:pos x="64" y="605"/>
              </a:cxn>
              <a:cxn ang="0">
                <a:pos x="64" y="684"/>
              </a:cxn>
              <a:cxn ang="0">
                <a:pos x="16" y="684"/>
              </a:cxn>
              <a:cxn ang="0">
                <a:pos x="16" y="684"/>
              </a:cxn>
              <a:cxn ang="0">
                <a:pos x="24" y="668"/>
              </a:cxn>
              <a:cxn ang="0">
                <a:pos x="24" y="661"/>
              </a:cxn>
              <a:cxn ang="0">
                <a:pos x="24" y="637"/>
              </a:cxn>
              <a:cxn ang="0">
                <a:pos x="24" y="621"/>
              </a:cxn>
              <a:cxn ang="0">
                <a:pos x="24" y="589"/>
              </a:cxn>
              <a:cxn ang="0">
                <a:pos x="24" y="557"/>
              </a:cxn>
              <a:cxn ang="0">
                <a:pos x="24" y="525"/>
              </a:cxn>
              <a:cxn ang="0">
                <a:pos x="32" y="454"/>
              </a:cxn>
              <a:cxn ang="0">
                <a:pos x="32" y="374"/>
              </a:cxn>
              <a:cxn ang="0">
                <a:pos x="32" y="294"/>
              </a:cxn>
              <a:cxn ang="0">
                <a:pos x="32" y="215"/>
              </a:cxn>
              <a:cxn ang="0">
                <a:pos x="32" y="175"/>
              </a:cxn>
              <a:cxn ang="0">
                <a:pos x="24" y="135"/>
              </a:cxn>
              <a:cxn ang="0">
                <a:pos x="24" y="111"/>
              </a:cxn>
              <a:cxn ang="0">
                <a:pos x="24" y="88"/>
              </a:cxn>
              <a:cxn ang="0">
                <a:pos x="24" y="64"/>
              </a:cxn>
              <a:cxn ang="0">
                <a:pos x="16" y="48"/>
              </a:cxn>
              <a:cxn ang="0">
                <a:pos x="16" y="40"/>
              </a:cxn>
              <a:cxn ang="0">
                <a:pos x="16" y="32"/>
              </a:cxn>
              <a:cxn ang="0">
                <a:pos x="8" y="32"/>
              </a:cxn>
              <a:cxn ang="0">
                <a:pos x="0" y="24"/>
              </a:cxn>
              <a:cxn ang="0">
                <a:pos x="0" y="16"/>
              </a:cxn>
              <a:cxn ang="0">
                <a:pos x="0" y="8"/>
              </a:cxn>
              <a:cxn ang="0">
                <a:pos x="0" y="0"/>
              </a:cxn>
              <a:cxn ang="0">
                <a:pos x="8" y="0"/>
              </a:cxn>
              <a:cxn ang="0">
                <a:pos x="24" y="0"/>
              </a:cxn>
              <a:cxn ang="0">
                <a:pos x="40" y="0"/>
              </a:cxn>
              <a:cxn ang="0">
                <a:pos x="56" y="8"/>
              </a:cxn>
              <a:cxn ang="0">
                <a:pos x="72" y="16"/>
              </a:cxn>
              <a:cxn ang="0">
                <a:pos x="80" y="24"/>
              </a:cxn>
              <a:cxn ang="0">
                <a:pos x="88" y="24"/>
              </a:cxn>
              <a:cxn ang="0">
                <a:pos x="88" y="32"/>
              </a:cxn>
              <a:cxn ang="0">
                <a:pos x="88" y="40"/>
              </a:cxn>
              <a:cxn ang="0">
                <a:pos x="88" y="56"/>
              </a:cxn>
              <a:cxn ang="0">
                <a:pos x="88" y="64"/>
              </a:cxn>
              <a:cxn ang="0">
                <a:pos x="88" y="72"/>
              </a:cxn>
              <a:cxn ang="0">
                <a:pos x="80" y="88"/>
              </a:cxn>
              <a:cxn ang="0">
                <a:pos x="80" y="103"/>
              </a:cxn>
              <a:cxn ang="0">
                <a:pos x="80" y="119"/>
              </a:cxn>
              <a:cxn ang="0">
                <a:pos x="80" y="143"/>
              </a:cxn>
              <a:cxn ang="0">
                <a:pos x="80" y="167"/>
              </a:cxn>
              <a:cxn ang="0">
                <a:pos x="80" y="191"/>
              </a:cxn>
              <a:cxn ang="0">
                <a:pos x="80" y="223"/>
              </a:cxn>
              <a:cxn ang="0">
                <a:pos x="80" y="223"/>
              </a:cxn>
            </a:cxnLst>
            <a:rect l="0" t="0" r="r" b="b"/>
            <a:pathLst>
              <a:path w="88" h="684">
                <a:moveTo>
                  <a:pt x="80" y="223"/>
                </a:moveTo>
                <a:lnTo>
                  <a:pt x="80" y="263"/>
                </a:lnTo>
                <a:lnTo>
                  <a:pt x="72" y="302"/>
                </a:lnTo>
                <a:lnTo>
                  <a:pt x="72" y="350"/>
                </a:lnTo>
                <a:lnTo>
                  <a:pt x="72" y="406"/>
                </a:lnTo>
                <a:lnTo>
                  <a:pt x="72" y="462"/>
                </a:lnTo>
                <a:lnTo>
                  <a:pt x="72" y="533"/>
                </a:lnTo>
                <a:lnTo>
                  <a:pt x="64" y="605"/>
                </a:lnTo>
                <a:lnTo>
                  <a:pt x="64" y="684"/>
                </a:lnTo>
                <a:lnTo>
                  <a:pt x="16" y="684"/>
                </a:lnTo>
                <a:lnTo>
                  <a:pt x="16" y="684"/>
                </a:lnTo>
                <a:lnTo>
                  <a:pt x="24" y="668"/>
                </a:lnTo>
                <a:lnTo>
                  <a:pt x="24" y="661"/>
                </a:lnTo>
                <a:lnTo>
                  <a:pt x="24" y="637"/>
                </a:lnTo>
                <a:lnTo>
                  <a:pt x="24" y="621"/>
                </a:lnTo>
                <a:lnTo>
                  <a:pt x="24" y="589"/>
                </a:lnTo>
                <a:lnTo>
                  <a:pt x="24" y="557"/>
                </a:lnTo>
                <a:lnTo>
                  <a:pt x="24" y="525"/>
                </a:lnTo>
                <a:lnTo>
                  <a:pt x="32" y="454"/>
                </a:lnTo>
                <a:lnTo>
                  <a:pt x="32" y="374"/>
                </a:lnTo>
                <a:lnTo>
                  <a:pt x="32" y="294"/>
                </a:lnTo>
                <a:lnTo>
                  <a:pt x="32" y="215"/>
                </a:lnTo>
                <a:lnTo>
                  <a:pt x="32" y="175"/>
                </a:lnTo>
                <a:lnTo>
                  <a:pt x="24" y="135"/>
                </a:lnTo>
                <a:lnTo>
                  <a:pt x="24" y="111"/>
                </a:lnTo>
                <a:lnTo>
                  <a:pt x="24" y="88"/>
                </a:lnTo>
                <a:lnTo>
                  <a:pt x="24" y="64"/>
                </a:lnTo>
                <a:lnTo>
                  <a:pt x="16" y="48"/>
                </a:lnTo>
                <a:lnTo>
                  <a:pt x="16" y="40"/>
                </a:lnTo>
                <a:lnTo>
                  <a:pt x="16" y="32"/>
                </a:lnTo>
                <a:lnTo>
                  <a:pt x="8" y="32"/>
                </a:lnTo>
                <a:lnTo>
                  <a:pt x="0" y="24"/>
                </a:lnTo>
                <a:lnTo>
                  <a:pt x="0" y="16"/>
                </a:lnTo>
                <a:lnTo>
                  <a:pt x="0" y="8"/>
                </a:lnTo>
                <a:lnTo>
                  <a:pt x="0" y="0"/>
                </a:lnTo>
                <a:lnTo>
                  <a:pt x="8" y="0"/>
                </a:lnTo>
                <a:lnTo>
                  <a:pt x="24" y="0"/>
                </a:lnTo>
                <a:lnTo>
                  <a:pt x="40" y="0"/>
                </a:lnTo>
                <a:lnTo>
                  <a:pt x="56" y="8"/>
                </a:lnTo>
                <a:lnTo>
                  <a:pt x="72" y="16"/>
                </a:lnTo>
                <a:lnTo>
                  <a:pt x="80" y="24"/>
                </a:lnTo>
                <a:lnTo>
                  <a:pt x="88" y="24"/>
                </a:lnTo>
                <a:lnTo>
                  <a:pt x="88" y="32"/>
                </a:lnTo>
                <a:lnTo>
                  <a:pt x="88" y="40"/>
                </a:lnTo>
                <a:lnTo>
                  <a:pt x="88" y="56"/>
                </a:lnTo>
                <a:lnTo>
                  <a:pt x="88" y="64"/>
                </a:lnTo>
                <a:lnTo>
                  <a:pt x="88" y="72"/>
                </a:lnTo>
                <a:lnTo>
                  <a:pt x="80" y="88"/>
                </a:lnTo>
                <a:lnTo>
                  <a:pt x="80" y="103"/>
                </a:lnTo>
                <a:lnTo>
                  <a:pt x="80" y="119"/>
                </a:lnTo>
                <a:lnTo>
                  <a:pt x="80" y="143"/>
                </a:lnTo>
                <a:lnTo>
                  <a:pt x="80" y="167"/>
                </a:lnTo>
                <a:lnTo>
                  <a:pt x="80" y="191"/>
                </a:lnTo>
                <a:lnTo>
                  <a:pt x="80" y="223"/>
                </a:lnTo>
                <a:lnTo>
                  <a:pt x="80" y="22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02" name="Freeform 18"/>
          <p:cNvSpPr>
            <a:spLocks/>
          </p:cNvSpPr>
          <p:nvPr/>
        </p:nvSpPr>
        <p:spPr bwMode="auto">
          <a:xfrm>
            <a:off x="4221163" y="2622550"/>
            <a:ext cx="404812" cy="125413"/>
          </a:xfrm>
          <a:custGeom>
            <a:avLst/>
            <a:gdLst/>
            <a:ahLst/>
            <a:cxnLst>
              <a:cxn ang="0">
                <a:pos x="207" y="0"/>
              </a:cxn>
              <a:cxn ang="0">
                <a:pos x="215" y="0"/>
              </a:cxn>
              <a:cxn ang="0">
                <a:pos x="223" y="8"/>
              </a:cxn>
              <a:cxn ang="0">
                <a:pos x="231" y="8"/>
              </a:cxn>
              <a:cxn ang="0">
                <a:pos x="247" y="16"/>
              </a:cxn>
              <a:cxn ang="0">
                <a:pos x="247" y="24"/>
              </a:cxn>
              <a:cxn ang="0">
                <a:pos x="255" y="32"/>
              </a:cxn>
              <a:cxn ang="0">
                <a:pos x="255" y="32"/>
              </a:cxn>
              <a:cxn ang="0">
                <a:pos x="255" y="39"/>
              </a:cxn>
              <a:cxn ang="0">
                <a:pos x="255" y="39"/>
              </a:cxn>
              <a:cxn ang="0">
                <a:pos x="247" y="39"/>
              </a:cxn>
              <a:cxn ang="0">
                <a:pos x="239" y="47"/>
              </a:cxn>
              <a:cxn ang="0">
                <a:pos x="223" y="47"/>
              </a:cxn>
              <a:cxn ang="0">
                <a:pos x="215" y="55"/>
              </a:cxn>
              <a:cxn ang="0">
                <a:pos x="191" y="55"/>
              </a:cxn>
              <a:cxn ang="0">
                <a:pos x="175" y="63"/>
              </a:cxn>
              <a:cxn ang="0">
                <a:pos x="135" y="71"/>
              </a:cxn>
              <a:cxn ang="0">
                <a:pos x="96" y="79"/>
              </a:cxn>
              <a:cxn ang="0">
                <a:pos x="48" y="79"/>
              </a:cxn>
              <a:cxn ang="0">
                <a:pos x="0" y="79"/>
              </a:cxn>
              <a:cxn ang="0">
                <a:pos x="0" y="47"/>
              </a:cxn>
              <a:cxn ang="0">
                <a:pos x="32" y="39"/>
              </a:cxn>
              <a:cxn ang="0">
                <a:pos x="56" y="39"/>
              </a:cxn>
              <a:cxn ang="0">
                <a:pos x="88" y="32"/>
              </a:cxn>
              <a:cxn ang="0">
                <a:pos x="119" y="24"/>
              </a:cxn>
              <a:cxn ang="0">
                <a:pos x="143" y="8"/>
              </a:cxn>
              <a:cxn ang="0">
                <a:pos x="167" y="0"/>
              </a:cxn>
              <a:cxn ang="0">
                <a:pos x="191" y="0"/>
              </a:cxn>
              <a:cxn ang="0">
                <a:pos x="207" y="0"/>
              </a:cxn>
              <a:cxn ang="0">
                <a:pos x="207" y="0"/>
              </a:cxn>
            </a:cxnLst>
            <a:rect l="0" t="0" r="r" b="b"/>
            <a:pathLst>
              <a:path w="255" h="79">
                <a:moveTo>
                  <a:pt x="207" y="0"/>
                </a:moveTo>
                <a:lnTo>
                  <a:pt x="215" y="0"/>
                </a:lnTo>
                <a:lnTo>
                  <a:pt x="223" y="8"/>
                </a:lnTo>
                <a:lnTo>
                  <a:pt x="231" y="8"/>
                </a:lnTo>
                <a:lnTo>
                  <a:pt x="247" y="16"/>
                </a:lnTo>
                <a:lnTo>
                  <a:pt x="247" y="24"/>
                </a:lnTo>
                <a:lnTo>
                  <a:pt x="255" y="32"/>
                </a:lnTo>
                <a:lnTo>
                  <a:pt x="255" y="32"/>
                </a:lnTo>
                <a:lnTo>
                  <a:pt x="255" y="39"/>
                </a:lnTo>
                <a:lnTo>
                  <a:pt x="255" y="39"/>
                </a:lnTo>
                <a:lnTo>
                  <a:pt x="247" y="39"/>
                </a:lnTo>
                <a:lnTo>
                  <a:pt x="239" y="47"/>
                </a:lnTo>
                <a:lnTo>
                  <a:pt x="223" y="47"/>
                </a:lnTo>
                <a:lnTo>
                  <a:pt x="215" y="55"/>
                </a:lnTo>
                <a:lnTo>
                  <a:pt x="191" y="55"/>
                </a:lnTo>
                <a:lnTo>
                  <a:pt x="175" y="63"/>
                </a:lnTo>
                <a:lnTo>
                  <a:pt x="135" y="71"/>
                </a:lnTo>
                <a:lnTo>
                  <a:pt x="96" y="79"/>
                </a:lnTo>
                <a:lnTo>
                  <a:pt x="48" y="79"/>
                </a:lnTo>
                <a:lnTo>
                  <a:pt x="0" y="79"/>
                </a:lnTo>
                <a:lnTo>
                  <a:pt x="0" y="47"/>
                </a:lnTo>
                <a:lnTo>
                  <a:pt x="32" y="39"/>
                </a:lnTo>
                <a:lnTo>
                  <a:pt x="56" y="39"/>
                </a:lnTo>
                <a:lnTo>
                  <a:pt x="88" y="32"/>
                </a:lnTo>
                <a:lnTo>
                  <a:pt x="119" y="24"/>
                </a:lnTo>
                <a:lnTo>
                  <a:pt x="143" y="8"/>
                </a:lnTo>
                <a:lnTo>
                  <a:pt x="167" y="0"/>
                </a:lnTo>
                <a:lnTo>
                  <a:pt x="191" y="0"/>
                </a:lnTo>
                <a:lnTo>
                  <a:pt x="207" y="0"/>
                </a:lnTo>
                <a:lnTo>
                  <a:pt x="207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03" name="Freeform 19"/>
          <p:cNvSpPr>
            <a:spLocks/>
          </p:cNvSpPr>
          <p:nvPr/>
        </p:nvSpPr>
        <p:spPr bwMode="auto">
          <a:xfrm>
            <a:off x="3640138" y="3216275"/>
            <a:ext cx="1200150" cy="214313"/>
          </a:xfrm>
          <a:custGeom>
            <a:avLst/>
            <a:gdLst/>
            <a:ahLst/>
            <a:cxnLst>
              <a:cxn ang="0">
                <a:pos x="0" y="87"/>
              </a:cxn>
              <a:cxn ang="0">
                <a:pos x="24" y="79"/>
              </a:cxn>
              <a:cxn ang="0">
                <a:pos x="56" y="79"/>
              </a:cxn>
              <a:cxn ang="0">
                <a:pos x="95" y="71"/>
              </a:cxn>
              <a:cxn ang="0">
                <a:pos x="119" y="71"/>
              </a:cxn>
              <a:cxn ang="0">
                <a:pos x="175" y="63"/>
              </a:cxn>
              <a:cxn ang="0">
                <a:pos x="215" y="55"/>
              </a:cxn>
              <a:cxn ang="0">
                <a:pos x="263" y="47"/>
              </a:cxn>
              <a:cxn ang="0">
                <a:pos x="318" y="40"/>
              </a:cxn>
              <a:cxn ang="0">
                <a:pos x="382" y="32"/>
              </a:cxn>
              <a:cxn ang="0">
                <a:pos x="493" y="16"/>
              </a:cxn>
              <a:cxn ang="0">
                <a:pos x="581" y="8"/>
              </a:cxn>
              <a:cxn ang="0">
                <a:pos x="637" y="0"/>
              </a:cxn>
              <a:cxn ang="0">
                <a:pos x="661" y="0"/>
              </a:cxn>
              <a:cxn ang="0">
                <a:pos x="684" y="8"/>
              </a:cxn>
              <a:cxn ang="0">
                <a:pos x="716" y="24"/>
              </a:cxn>
              <a:cxn ang="0">
                <a:pos x="748" y="47"/>
              </a:cxn>
              <a:cxn ang="0">
                <a:pos x="756" y="63"/>
              </a:cxn>
              <a:cxn ang="0">
                <a:pos x="756" y="79"/>
              </a:cxn>
              <a:cxn ang="0">
                <a:pos x="748" y="79"/>
              </a:cxn>
              <a:cxn ang="0">
                <a:pos x="740" y="79"/>
              </a:cxn>
              <a:cxn ang="0">
                <a:pos x="724" y="79"/>
              </a:cxn>
              <a:cxn ang="0">
                <a:pos x="692" y="79"/>
              </a:cxn>
              <a:cxn ang="0">
                <a:pos x="653" y="79"/>
              </a:cxn>
              <a:cxn ang="0">
                <a:pos x="565" y="71"/>
              </a:cxn>
              <a:cxn ang="0">
                <a:pos x="541" y="71"/>
              </a:cxn>
              <a:cxn ang="0">
                <a:pos x="517" y="71"/>
              </a:cxn>
              <a:cxn ang="0">
                <a:pos x="470" y="71"/>
              </a:cxn>
              <a:cxn ang="0">
                <a:pos x="390" y="79"/>
              </a:cxn>
              <a:cxn ang="0">
                <a:pos x="286" y="95"/>
              </a:cxn>
              <a:cxn ang="0">
                <a:pos x="183" y="111"/>
              </a:cxn>
              <a:cxn ang="0">
                <a:pos x="127" y="119"/>
              </a:cxn>
              <a:cxn ang="0">
                <a:pos x="88" y="127"/>
              </a:cxn>
              <a:cxn ang="0">
                <a:pos x="64" y="135"/>
              </a:cxn>
              <a:cxn ang="0">
                <a:pos x="48" y="135"/>
              </a:cxn>
              <a:cxn ang="0">
                <a:pos x="32" y="127"/>
              </a:cxn>
              <a:cxn ang="0">
                <a:pos x="16" y="111"/>
              </a:cxn>
              <a:cxn ang="0">
                <a:pos x="0" y="95"/>
              </a:cxn>
              <a:cxn ang="0">
                <a:pos x="0" y="87"/>
              </a:cxn>
            </a:cxnLst>
            <a:rect l="0" t="0" r="r" b="b"/>
            <a:pathLst>
              <a:path w="756" h="135">
                <a:moveTo>
                  <a:pt x="0" y="87"/>
                </a:moveTo>
                <a:lnTo>
                  <a:pt x="0" y="87"/>
                </a:lnTo>
                <a:lnTo>
                  <a:pt x="16" y="79"/>
                </a:lnTo>
                <a:lnTo>
                  <a:pt x="24" y="79"/>
                </a:lnTo>
                <a:lnTo>
                  <a:pt x="40" y="79"/>
                </a:lnTo>
                <a:lnTo>
                  <a:pt x="56" y="79"/>
                </a:lnTo>
                <a:lnTo>
                  <a:pt x="72" y="79"/>
                </a:lnTo>
                <a:lnTo>
                  <a:pt x="95" y="71"/>
                </a:lnTo>
                <a:lnTo>
                  <a:pt x="103" y="71"/>
                </a:lnTo>
                <a:lnTo>
                  <a:pt x="119" y="71"/>
                </a:lnTo>
                <a:lnTo>
                  <a:pt x="143" y="71"/>
                </a:lnTo>
                <a:lnTo>
                  <a:pt x="175" y="63"/>
                </a:lnTo>
                <a:lnTo>
                  <a:pt x="199" y="63"/>
                </a:lnTo>
                <a:lnTo>
                  <a:pt x="215" y="55"/>
                </a:lnTo>
                <a:lnTo>
                  <a:pt x="239" y="55"/>
                </a:lnTo>
                <a:lnTo>
                  <a:pt x="263" y="47"/>
                </a:lnTo>
                <a:lnTo>
                  <a:pt x="286" y="47"/>
                </a:lnTo>
                <a:lnTo>
                  <a:pt x="318" y="40"/>
                </a:lnTo>
                <a:lnTo>
                  <a:pt x="350" y="40"/>
                </a:lnTo>
                <a:lnTo>
                  <a:pt x="382" y="32"/>
                </a:lnTo>
                <a:lnTo>
                  <a:pt x="438" y="24"/>
                </a:lnTo>
                <a:lnTo>
                  <a:pt x="493" y="16"/>
                </a:lnTo>
                <a:lnTo>
                  <a:pt x="541" y="16"/>
                </a:lnTo>
                <a:lnTo>
                  <a:pt x="581" y="8"/>
                </a:lnTo>
                <a:lnTo>
                  <a:pt x="613" y="0"/>
                </a:lnTo>
                <a:lnTo>
                  <a:pt x="637" y="0"/>
                </a:lnTo>
                <a:lnTo>
                  <a:pt x="653" y="0"/>
                </a:lnTo>
                <a:lnTo>
                  <a:pt x="661" y="0"/>
                </a:lnTo>
                <a:lnTo>
                  <a:pt x="668" y="0"/>
                </a:lnTo>
                <a:lnTo>
                  <a:pt x="684" y="8"/>
                </a:lnTo>
                <a:lnTo>
                  <a:pt x="700" y="16"/>
                </a:lnTo>
                <a:lnTo>
                  <a:pt x="716" y="24"/>
                </a:lnTo>
                <a:lnTo>
                  <a:pt x="732" y="32"/>
                </a:lnTo>
                <a:lnTo>
                  <a:pt x="748" y="47"/>
                </a:lnTo>
                <a:lnTo>
                  <a:pt x="756" y="55"/>
                </a:lnTo>
                <a:lnTo>
                  <a:pt x="756" y="63"/>
                </a:lnTo>
                <a:lnTo>
                  <a:pt x="756" y="71"/>
                </a:lnTo>
                <a:lnTo>
                  <a:pt x="756" y="79"/>
                </a:lnTo>
                <a:lnTo>
                  <a:pt x="756" y="79"/>
                </a:lnTo>
                <a:lnTo>
                  <a:pt x="748" y="79"/>
                </a:lnTo>
                <a:lnTo>
                  <a:pt x="748" y="79"/>
                </a:lnTo>
                <a:lnTo>
                  <a:pt x="740" y="79"/>
                </a:lnTo>
                <a:lnTo>
                  <a:pt x="732" y="79"/>
                </a:lnTo>
                <a:lnTo>
                  <a:pt x="724" y="79"/>
                </a:lnTo>
                <a:lnTo>
                  <a:pt x="708" y="79"/>
                </a:lnTo>
                <a:lnTo>
                  <a:pt x="692" y="79"/>
                </a:lnTo>
                <a:lnTo>
                  <a:pt x="668" y="79"/>
                </a:lnTo>
                <a:lnTo>
                  <a:pt x="653" y="79"/>
                </a:lnTo>
                <a:lnTo>
                  <a:pt x="605" y="71"/>
                </a:lnTo>
                <a:lnTo>
                  <a:pt x="565" y="71"/>
                </a:lnTo>
                <a:lnTo>
                  <a:pt x="549" y="71"/>
                </a:lnTo>
                <a:lnTo>
                  <a:pt x="541" y="71"/>
                </a:lnTo>
                <a:lnTo>
                  <a:pt x="525" y="71"/>
                </a:lnTo>
                <a:lnTo>
                  <a:pt x="517" y="71"/>
                </a:lnTo>
                <a:lnTo>
                  <a:pt x="493" y="71"/>
                </a:lnTo>
                <a:lnTo>
                  <a:pt x="470" y="71"/>
                </a:lnTo>
                <a:lnTo>
                  <a:pt x="430" y="79"/>
                </a:lnTo>
                <a:lnTo>
                  <a:pt x="390" y="79"/>
                </a:lnTo>
                <a:lnTo>
                  <a:pt x="342" y="87"/>
                </a:lnTo>
                <a:lnTo>
                  <a:pt x="286" y="95"/>
                </a:lnTo>
                <a:lnTo>
                  <a:pt x="239" y="103"/>
                </a:lnTo>
                <a:lnTo>
                  <a:pt x="183" y="111"/>
                </a:lnTo>
                <a:lnTo>
                  <a:pt x="151" y="119"/>
                </a:lnTo>
                <a:lnTo>
                  <a:pt x="127" y="119"/>
                </a:lnTo>
                <a:lnTo>
                  <a:pt x="111" y="127"/>
                </a:lnTo>
                <a:lnTo>
                  <a:pt x="88" y="127"/>
                </a:lnTo>
                <a:lnTo>
                  <a:pt x="80" y="135"/>
                </a:lnTo>
                <a:lnTo>
                  <a:pt x="64" y="135"/>
                </a:lnTo>
                <a:lnTo>
                  <a:pt x="56" y="135"/>
                </a:lnTo>
                <a:lnTo>
                  <a:pt x="48" y="135"/>
                </a:lnTo>
                <a:lnTo>
                  <a:pt x="40" y="135"/>
                </a:lnTo>
                <a:lnTo>
                  <a:pt x="32" y="127"/>
                </a:lnTo>
                <a:lnTo>
                  <a:pt x="24" y="119"/>
                </a:lnTo>
                <a:lnTo>
                  <a:pt x="16" y="111"/>
                </a:lnTo>
                <a:lnTo>
                  <a:pt x="8" y="103"/>
                </a:lnTo>
                <a:lnTo>
                  <a:pt x="0" y="95"/>
                </a:lnTo>
                <a:lnTo>
                  <a:pt x="0" y="95"/>
                </a:lnTo>
                <a:lnTo>
                  <a:pt x="0" y="87"/>
                </a:lnTo>
                <a:lnTo>
                  <a:pt x="0" y="8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0" name="Freeform 26"/>
          <p:cNvSpPr>
            <a:spLocks/>
          </p:cNvSpPr>
          <p:nvPr/>
        </p:nvSpPr>
        <p:spPr bwMode="auto">
          <a:xfrm>
            <a:off x="7318375" y="2387600"/>
            <a:ext cx="1187450" cy="227013"/>
          </a:xfrm>
          <a:custGeom>
            <a:avLst/>
            <a:gdLst/>
            <a:ahLst/>
            <a:cxnLst>
              <a:cxn ang="0">
                <a:pos x="748" y="72"/>
              </a:cxn>
              <a:cxn ang="0">
                <a:pos x="732" y="72"/>
              </a:cxn>
              <a:cxn ang="0">
                <a:pos x="692" y="72"/>
              </a:cxn>
              <a:cxn ang="0">
                <a:pos x="637" y="72"/>
              </a:cxn>
              <a:cxn ang="0">
                <a:pos x="549" y="72"/>
              </a:cxn>
              <a:cxn ang="0">
                <a:pos x="454" y="80"/>
              </a:cxn>
              <a:cxn ang="0">
                <a:pos x="358" y="96"/>
              </a:cxn>
              <a:cxn ang="0">
                <a:pos x="231" y="111"/>
              </a:cxn>
              <a:cxn ang="0">
                <a:pos x="135" y="135"/>
              </a:cxn>
              <a:cxn ang="0">
                <a:pos x="103" y="135"/>
              </a:cxn>
              <a:cxn ang="0">
                <a:pos x="88" y="143"/>
              </a:cxn>
              <a:cxn ang="0">
                <a:pos x="72" y="143"/>
              </a:cxn>
              <a:cxn ang="0">
                <a:pos x="64" y="143"/>
              </a:cxn>
              <a:cxn ang="0">
                <a:pos x="40" y="135"/>
              </a:cxn>
              <a:cxn ang="0">
                <a:pos x="16" y="119"/>
              </a:cxn>
              <a:cxn ang="0">
                <a:pos x="0" y="111"/>
              </a:cxn>
              <a:cxn ang="0">
                <a:pos x="0" y="103"/>
              </a:cxn>
              <a:cxn ang="0">
                <a:pos x="8" y="96"/>
              </a:cxn>
              <a:cxn ang="0">
                <a:pos x="24" y="96"/>
              </a:cxn>
              <a:cxn ang="0">
                <a:pos x="48" y="88"/>
              </a:cxn>
              <a:cxn ang="0">
                <a:pos x="143" y="80"/>
              </a:cxn>
              <a:cxn ang="0">
                <a:pos x="207" y="72"/>
              </a:cxn>
              <a:cxn ang="0">
                <a:pos x="286" y="64"/>
              </a:cxn>
              <a:cxn ang="0">
                <a:pos x="438" y="32"/>
              </a:cxn>
              <a:cxn ang="0">
                <a:pos x="565" y="16"/>
              </a:cxn>
              <a:cxn ang="0">
                <a:pos x="605" y="8"/>
              </a:cxn>
              <a:cxn ang="0">
                <a:pos x="645" y="8"/>
              </a:cxn>
              <a:cxn ang="0">
                <a:pos x="661" y="0"/>
              </a:cxn>
              <a:cxn ang="0">
                <a:pos x="684" y="8"/>
              </a:cxn>
              <a:cxn ang="0">
                <a:pos x="708" y="24"/>
              </a:cxn>
              <a:cxn ang="0">
                <a:pos x="740" y="40"/>
              </a:cxn>
              <a:cxn ang="0">
                <a:pos x="748" y="56"/>
              </a:cxn>
              <a:cxn ang="0">
                <a:pos x="748" y="64"/>
              </a:cxn>
            </a:cxnLst>
            <a:rect l="0" t="0" r="r" b="b"/>
            <a:pathLst>
              <a:path w="748" h="143">
                <a:moveTo>
                  <a:pt x="748" y="64"/>
                </a:moveTo>
                <a:lnTo>
                  <a:pt x="748" y="72"/>
                </a:lnTo>
                <a:lnTo>
                  <a:pt x="740" y="72"/>
                </a:lnTo>
                <a:lnTo>
                  <a:pt x="732" y="72"/>
                </a:lnTo>
                <a:lnTo>
                  <a:pt x="716" y="72"/>
                </a:lnTo>
                <a:lnTo>
                  <a:pt x="692" y="72"/>
                </a:lnTo>
                <a:lnTo>
                  <a:pt x="668" y="72"/>
                </a:lnTo>
                <a:lnTo>
                  <a:pt x="637" y="72"/>
                </a:lnTo>
                <a:lnTo>
                  <a:pt x="597" y="72"/>
                </a:lnTo>
                <a:lnTo>
                  <a:pt x="549" y="72"/>
                </a:lnTo>
                <a:lnTo>
                  <a:pt x="501" y="72"/>
                </a:lnTo>
                <a:lnTo>
                  <a:pt x="454" y="80"/>
                </a:lnTo>
                <a:lnTo>
                  <a:pt x="406" y="88"/>
                </a:lnTo>
                <a:lnTo>
                  <a:pt x="358" y="96"/>
                </a:lnTo>
                <a:lnTo>
                  <a:pt x="318" y="96"/>
                </a:lnTo>
                <a:lnTo>
                  <a:pt x="231" y="111"/>
                </a:lnTo>
                <a:lnTo>
                  <a:pt x="159" y="127"/>
                </a:lnTo>
                <a:lnTo>
                  <a:pt x="135" y="135"/>
                </a:lnTo>
                <a:lnTo>
                  <a:pt x="119" y="135"/>
                </a:lnTo>
                <a:lnTo>
                  <a:pt x="103" y="135"/>
                </a:lnTo>
                <a:lnTo>
                  <a:pt x="95" y="143"/>
                </a:lnTo>
                <a:lnTo>
                  <a:pt x="88" y="143"/>
                </a:lnTo>
                <a:lnTo>
                  <a:pt x="80" y="143"/>
                </a:lnTo>
                <a:lnTo>
                  <a:pt x="72" y="143"/>
                </a:lnTo>
                <a:lnTo>
                  <a:pt x="72" y="143"/>
                </a:lnTo>
                <a:lnTo>
                  <a:pt x="64" y="143"/>
                </a:lnTo>
                <a:lnTo>
                  <a:pt x="56" y="143"/>
                </a:lnTo>
                <a:lnTo>
                  <a:pt x="40" y="135"/>
                </a:lnTo>
                <a:lnTo>
                  <a:pt x="32" y="127"/>
                </a:lnTo>
                <a:lnTo>
                  <a:pt x="16" y="119"/>
                </a:lnTo>
                <a:lnTo>
                  <a:pt x="8" y="111"/>
                </a:lnTo>
                <a:lnTo>
                  <a:pt x="0" y="111"/>
                </a:lnTo>
                <a:lnTo>
                  <a:pt x="0" y="103"/>
                </a:lnTo>
                <a:lnTo>
                  <a:pt x="0" y="103"/>
                </a:lnTo>
                <a:lnTo>
                  <a:pt x="0" y="103"/>
                </a:lnTo>
                <a:lnTo>
                  <a:pt x="8" y="96"/>
                </a:lnTo>
                <a:lnTo>
                  <a:pt x="16" y="96"/>
                </a:lnTo>
                <a:lnTo>
                  <a:pt x="24" y="96"/>
                </a:lnTo>
                <a:lnTo>
                  <a:pt x="32" y="96"/>
                </a:lnTo>
                <a:lnTo>
                  <a:pt x="48" y="88"/>
                </a:lnTo>
                <a:lnTo>
                  <a:pt x="111" y="88"/>
                </a:lnTo>
                <a:lnTo>
                  <a:pt x="143" y="80"/>
                </a:lnTo>
                <a:lnTo>
                  <a:pt x="175" y="72"/>
                </a:lnTo>
                <a:lnTo>
                  <a:pt x="207" y="72"/>
                </a:lnTo>
                <a:lnTo>
                  <a:pt x="247" y="64"/>
                </a:lnTo>
                <a:lnTo>
                  <a:pt x="286" y="64"/>
                </a:lnTo>
                <a:lnTo>
                  <a:pt x="334" y="56"/>
                </a:lnTo>
                <a:lnTo>
                  <a:pt x="438" y="32"/>
                </a:lnTo>
                <a:lnTo>
                  <a:pt x="541" y="16"/>
                </a:lnTo>
                <a:lnTo>
                  <a:pt x="565" y="16"/>
                </a:lnTo>
                <a:lnTo>
                  <a:pt x="589" y="8"/>
                </a:lnTo>
                <a:lnTo>
                  <a:pt x="605" y="8"/>
                </a:lnTo>
                <a:lnTo>
                  <a:pt x="629" y="8"/>
                </a:lnTo>
                <a:lnTo>
                  <a:pt x="645" y="8"/>
                </a:lnTo>
                <a:lnTo>
                  <a:pt x="653" y="8"/>
                </a:lnTo>
                <a:lnTo>
                  <a:pt x="661" y="0"/>
                </a:lnTo>
                <a:lnTo>
                  <a:pt x="668" y="0"/>
                </a:lnTo>
                <a:lnTo>
                  <a:pt x="684" y="8"/>
                </a:lnTo>
                <a:lnTo>
                  <a:pt x="700" y="16"/>
                </a:lnTo>
                <a:lnTo>
                  <a:pt x="708" y="24"/>
                </a:lnTo>
                <a:lnTo>
                  <a:pt x="724" y="32"/>
                </a:lnTo>
                <a:lnTo>
                  <a:pt x="740" y="40"/>
                </a:lnTo>
                <a:lnTo>
                  <a:pt x="748" y="48"/>
                </a:lnTo>
                <a:lnTo>
                  <a:pt x="748" y="56"/>
                </a:lnTo>
                <a:lnTo>
                  <a:pt x="748" y="64"/>
                </a:lnTo>
                <a:lnTo>
                  <a:pt x="748" y="6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1" name="Freeform 27"/>
          <p:cNvSpPr>
            <a:spLocks/>
          </p:cNvSpPr>
          <p:nvPr/>
        </p:nvSpPr>
        <p:spPr bwMode="auto">
          <a:xfrm>
            <a:off x="7835900" y="2501900"/>
            <a:ext cx="114300" cy="1098550"/>
          </a:xfrm>
          <a:custGeom>
            <a:avLst/>
            <a:gdLst/>
            <a:ahLst/>
            <a:cxnLst>
              <a:cxn ang="0">
                <a:pos x="16" y="644"/>
              </a:cxn>
              <a:cxn ang="0">
                <a:pos x="8" y="620"/>
              </a:cxn>
              <a:cxn ang="0">
                <a:pos x="0" y="597"/>
              </a:cxn>
              <a:cxn ang="0">
                <a:pos x="0" y="581"/>
              </a:cxn>
              <a:cxn ang="0">
                <a:pos x="0" y="573"/>
              </a:cxn>
              <a:cxn ang="0">
                <a:pos x="8" y="557"/>
              </a:cxn>
              <a:cxn ang="0">
                <a:pos x="8" y="541"/>
              </a:cxn>
              <a:cxn ang="0">
                <a:pos x="8" y="517"/>
              </a:cxn>
              <a:cxn ang="0">
                <a:pos x="16" y="485"/>
              </a:cxn>
              <a:cxn ang="0">
                <a:pos x="16" y="469"/>
              </a:cxn>
              <a:cxn ang="0">
                <a:pos x="16" y="453"/>
              </a:cxn>
              <a:cxn ang="0">
                <a:pos x="16" y="429"/>
              </a:cxn>
              <a:cxn ang="0">
                <a:pos x="16" y="406"/>
              </a:cxn>
              <a:cxn ang="0">
                <a:pos x="16" y="374"/>
              </a:cxn>
              <a:cxn ang="0">
                <a:pos x="16" y="342"/>
              </a:cxn>
              <a:cxn ang="0">
                <a:pos x="16" y="310"/>
              </a:cxn>
              <a:cxn ang="0">
                <a:pos x="16" y="270"/>
              </a:cxn>
              <a:cxn ang="0">
                <a:pos x="16" y="199"/>
              </a:cxn>
              <a:cxn ang="0">
                <a:pos x="16" y="127"/>
              </a:cxn>
              <a:cxn ang="0">
                <a:pos x="8" y="55"/>
              </a:cxn>
              <a:cxn ang="0">
                <a:pos x="8" y="0"/>
              </a:cxn>
              <a:cxn ang="0">
                <a:pos x="72" y="0"/>
              </a:cxn>
              <a:cxn ang="0">
                <a:pos x="72" y="95"/>
              </a:cxn>
              <a:cxn ang="0">
                <a:pos x="64" y="199"/>
              </a:cxn>
              <a:cxn ang="0">
                <a:pos x="64" y="302"/>
              </a:cxn>
              <a:cxn ang="0">
                <a:pos x="64" y="406"/>
              </a:cxn>
              <a:cxn ang="0">
                <a:pos x="64" y="461"/>
              </a:cxn>
              <a:cxn ang="0">
                <a:pos x="64" y="509"/>
              </a:cxn>
              <a:cxn ang="0">
                <a:pos x="64" y="549"/>
              </a:cxn>
              <a:cxn ang="0">
                <a:pos x="64" y="581"/>
              </a:cxn>
              <a:cxn ang="0">
                <a:pos x="56" y="612"/>
              </a:cxn>
              <a:cxn ang="0">
                <a:pos x="56" y="636"/>
              </a:cxn>
              <a:cxn ang="0">
                <a:pos x="56" y="652"/>
              </a:cxn>
              <a:cxn ang="0">
                <a:pos x="56" y="660"/>
              </a:cxn>
              <a:cxn ang="0">
                <a:pos x="48" y="676"/>
              </a:cxn>
              <a:cxn ang="0">
                <a:pos x="48" y="684"/>
              </a:cxn>
              <a:cxn ang="0">
                <a:pos x="40" y="692"/>
              </a:cxn>
              <a:cxn ang="0">
                <a:pos x="40" y="692"/>
              </a:cxn>
              <a:cxn ang="0">
                <a:pos x="32" y="692"/>
              </a:cxn>
              <a:cxn ang="0">
                <a:pos x="24" y="676"/>
              </a:cxn>
              <a:cxn ang="0">
                <a:pos x="24" y="668"/>
              </a:cxn>
              <a:cxn ang="0">
                <a:pos x="16" y="644"/>
              </a:cxn>
              <a:cxn ang="0">
                <a:pos x="16" y="644"/>
              </a:cxn>
            </a:cxnLst>
            <a:rect l="0" t="0" r="r" b="b"/>
            <a:pathLst>
              <a:path w="72" h="692">
                <a:moveTo>
                  <a:pt x="16" y="644"/>
                </a:moveTo>
                <a:lnTo>
                  <a:pt x="8" y="620"/>
                </a:lnTo>
                <a:lnTo>
                  <a:pt x="0" y="597"/>
                </a:lnTo>
                <a:lnTo>
                  <a:pt x="0" y="581"/>
                </a:lnTo>
                <a:lnTo>
                  <a:pt x="0" y="573"/>
                </a:lnTo>
                <a:lnTo>
                  <a:pt x="8" y="557"/>
                </a:lnTo>
                <a:lnTo>
                  <a:pt x="8" y="541"/>
                </a:lnTo>
                <a:lnTo>
                  <a:pt x="8" y="517"/>
                </a:lnTo>
                <a:lnTo>
                  <a:pt x="16" y="485"/>
                </a:lnTo>
                <a:lnTo>
                  <a:pt x="16" y="469"/>
                </a:lnTo>
                <a:lnTo>
                  <a:pt x="16" y="453"/>
                </a:lnTo>
                <a:lnTo>
                  <a:pt x="16" y="429"/>
                </a:lnTo>
                <a:lnTo>
                  <a:pt x="16" y="406"/>
                </a:lnTo>
                <a:lnTo>
                  <a:pt x="16" y="374"/>
                </a:lnTo>
                <a:lnTo>
                  <a:pt x="16" y="342"/>
                </a:lnTo>
                <a:lnTo>
                  <a:pt x="16" y="310"/>
                </a:lnTo>
                <a:lnTo>
                  <a:pt x="16" y="270"/>
                </a:lnTo>
                <a:lnTo>
                  <a:pt x="16" y="199"/>
                </a:lnTo>
                <a:lnTo>
                  <a:pt x="16" y="127"/>
                </a:lnTo>
                <a:lnTo>
                  <a:pt x="8" y="55"/>
                </a:lnTo>
                <a:lnTo>
                  <a:pt x="8" y="0"/>
                </a:lnTo>
                <a:lnTo>
                  <a:pt x="72" y="0"/>
                </a:lnTo>
                <a:lnTo>
                  <a:pt x="72" y="95"/>
                </a:lnTo>
                <a:lnTo>
                  <a:pt x="64" y="199"/>
                </a:lnTo>
                <a:lnTo>
                  <a:pt x="64" y="302"/>
                </a:lnTo>
                <a:lnTo>
                  <a:pt x="64" y="406"/>
                </a:lnTo>
                <a:lnTo>
                  <a:pt x="64" y="461"/>
                </a:lnTo>
                <a:lnTo>
                  <a:pt x="64" y="509"/>
                </a:lnTo>
                <a:lnTo>
                  <a:pt x="64" y="549"/>
                </a:lnTo>
                <a:lnTo>
                  <a:pt x="64" y="581"/>
                </a:lnTo>
                <a:lnTo>
                  <a:pt x="56" y="612"/>
                </a:lnTo>
                <a:lnTo>
                  <a:pt x="56" y="636"/>
                </a:lnTo>
                <a:lnTo>
                  <a:pt x="56" y="652"/>
                </a:lnTo>
                <a:lnTo>
                  <a:pt x="56" y="660"/>
                </a:lnTo>
                <a:lnTo>
                  <a:pt x="48" y="676"/>
                </a:lnTo>
                <a:lnTo>
                  <a:pt x="48" y="684"/>
                </a:lnTo>
                <a:lnTo>
                  <a:pt x="40" y="692"/>
                </a:lnTo>
                <a:lnTo>
                  <a:pt x="40" y="692"/>
                </a:lnTo>
                <a:lnTo>
                  <a:pt x="32" y="692"/>
                </a:lnTo>
                <a:lnTo>
                  <a:pt x="24" y="676"/>
                </a:lnTo>
                <a:lnTo>
                  <a:pt x="24" y="668"/>
                </a:lnTo>
                <a:lnTo>
                  <a:pt x="16" y="644"/>
                </a:lnTo>
                <a:lnTo>
                  <a:pt x="16" y="64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2" name="Freeform 28"/>
          <p:cNvSpPr>
            <a:spLocks/>
          </p:cNvSpPr>
          <p:nvPr/>
        </p:nvSpPr>
        <p:spPr bwMode="auto">
          <a:xfrm>
            <a:off x="7937500" y="2843213"/>
            <a:ext cx="341313" cy="188912"/>
          </a:xfrm>
          <a:custGeom>
            <a:avLst/>
            <a:gdLst/>
            <a:ahLst/>
            <a:cxnLst>
              <a:cxn ang="0">
                <a:pos x="0" y="7"/>
              </a:cxn>
              <a:cxn ang="0">
                <a:pos x="8" y="7"/>
              </a:cxn>
              <a:cxn ang="0">
                <a:pos x="16" y="0"/>
              </a:cxn>
              <a:cxn ang="0">
                <a:pos x="24" y="0"/>
              </a:cxn>
              <a:cxn ang="0">
                <a:pos x="48" y="0"/>
              </a:cxn>
              <a:cxn ang="0">
                <a:pos x="64" y="0"/>
              </a:cxn>
              <a:cxn ang="0">
                <a:pos x="87" y="0"/>
              </a:cxn>
              <a:cxn ang="0">
                <a:pos x="95" y="0"/>
              </a:cxn>
              <a:cxn ang="0">
                <a:pos x="111" y="7"/>
              </a:cxn>
              <a:cxn ang="0">
                <a:pos x="127" y="7"/>
              </a:cxn>
              <a:cxn ang="0">
                <a:pos x="143" y="15"/>
              </a:cxn>
              <a:cxn ang="0">
                <a:pos x="159" y="23"/>
              </a:cxn>
              <a:cxn ang="0">
                <a:pos x="175" y="31"/>
              </a:cxn>
              <a:cxn ang="0">
                <a:pos x="191" y="47"/>
              </a:cxn>
              <a:cxn ang="0">
                <a:pos x="207" y="63"/>
              </a:cxn>
              <a:cxn ang="0">
                <a:pos x="215" y="79"/>
              </a:cxn>
              <a:cxn ang="0">
                <a:pos x="215" y="87"/>
              </a:cxn>
              <a:cxn ang="0">
                <a:pos x="215" y="103"/>
              </a:cxn>
              <a:cxn ang="0">
                <a:pos x="207" y="111"/>
              </a:cxn>
              <a:cxn ang="0">
                <a:pos x="207" y="119"/>
              </a:cxn>
              <a:cxn ang="0">
                <a:pos x="199" y="119"/>
              </a:cxn>
              <a:cxn ang="0">
                <a:pos x="191" y="119"/>
              </a:cxn>
              <a:cxn ang="0">
                <a:pos x="183" y="119"/>
              </a:cxn>
              <a:cxn ang="0">
                <a:pos x="167" y="111"/>
              </a:cxn>
              <a:cxn ang="0">
                <a:pos x="159" y="111"/>
              </a:cxn>
              <a:cxn ang="0">
                <a:pos x="143" y="103"/>
              </a:cxn>
              <a:cxn ang="0">
                <a:pos x="127" y="95"/>
              </a:cxn>
              <a:cxn ang="0">
                <a:pos x="111" y="79"/>
              </a:cxn>
              <a:cxn ang="0">
                <a:pos x="87" y="71"/>
              </a:cxn>
              <a:cxn ang="0">
                <a:pos x="72" y="55"/>
              </a:cxn>
              <a:cxn ang="0">
                <a:pos x="48" y="47"/>
              </a:cxn>
              <a:cxn ang="0">
                <a:pos x="40" y="31"/>
              </a:cxn>
              <a:cxn ang="0">
                <a:pos x="24" y="23"/>
              </a:cxn>
              <a:cxn ang="0">
                <a:pos x="16" y="15"/>
              </a:cxn>
              <a:cxn ang="0">
                <a:pos x="8" y="15"/>
              </a:cxn>
              <a:cxn ang="0">
                <a:pos x="0" y="7"/>
              </a:cxn>
              <a:cxn ang="0">
                <a:pos x="0" y="7"/>
              </a:cxn>
              <a:cxn ang="0">
                <a:pos x="0" y="7"/>
              </a:cxn>
            </a:cxnLst>
            <a:rect l="0" t="0" r="r" b="b"/>
            <a:pathLst>
              <a:path w="215" h="119">
                <a:moveTo>
                  <a:pt x="0" y="7"/>
                </a:moveTo>
                <a:lnTo>
                  <a:pt x="8" y="7"/>
                </a:lnTo>
                <a:lnTo>
                  <a:pt x="16" y="0"/>
                </a:lnTo>
                <a:lnTo>
                  <a:pt x="24" y="0"/>
                </a:lnTo>
                <a:lnTo>
                  <a:pt x="48" y="0"/>
                </a:lnTo>
                <a:lnTo>
                  <a:pt x="64" y="0"/>
                </a:lnTo>
                <a:lnTo>
                  <a:pt x="87" y="0"/>
                </a:lnTo>
                <a:lnTo>
                  <a:pt x="95" y="0"/>
                </a:lnTo>
                <a:lnTo>
                  <a:pt x="111" y="7"/>
                </a:lnTo>
                <a:lnTo>
                  <a:pt x="127" y="7"/>
                </a:lnTo>
                <a:lnTo>
                  <a:pt x="143" y="15"/>
                </a:lnTo>
                <a:lnTo>
                  <a:pt x="159" y="23"/>
                </a:lnTo>
                <a:lnTo>
                  <a:pt x="175" y="31"/>
                </a:lnTo>
                <a:lnTo>
                  <a:pt x="191" y="47"/>
                </a:lnTo>
                <a:lnTo>
                  <a:pt x="207" y="63"/>
                </a:lnTo>
                <a:lnTo>
                  <a:pt x="215" y="79"/>
                </a:lnTo>
                <a:lnTo>
                  <a:pt x="215" y="87"/>
                </a:lnTo>
                <a:lnTo>
                  <a:pt x="215" y="103"/>
                </a:lnTo>
                <a:lnTo>
                  <a:pt x="207" y="111"/>
                </a:lnTo>
                <a:lnTo>
                  <a:pt x="207" y="119"/>
                </a:lnTo>
                <a:lnTo>
                  <a:pt x="199" y="119"/>
                </a:lnTo>
                <a:lnTo>
                  <a:pt x="191" y="119"/>
                </a:lnTo>
                <a:lnTo>
                  <a:pt x="183" y="119"/>
                </a:lnTo>
                <a:lnTo>
                  <a:pt x="167" y="111"/>
                </a:lnTo>
                <a:lnTo>
                  <a:pt x="159" y="111"/>
                </a:lnTo>
                <a:lnTo>
                  <a:pt x="143" y="103"/>
                </a:lnTo>
                <a:lnTo>
                  <a:pt x="127" y="95"/>
                </a:lnTo>
                <a:lnTo>
                  <a:pt x="111" y="79"/>
                </a:lnTo>
                <a:lnTo>
                  <a:pt x="87" y="71"/>
                </a:lnTo>
                <a:lnTo>
                  <a:pt x="72" y="55"/>
                </a:lnTo>
                <a:lnTo>
                  <a:pt x="48" y="47"/>
                </a:lnTo>
                <a:lnTo>
                  <a:pt x="40" y="31"/>
                </a:lnTo>
                <a:lnTo>
                  <a:pt x="24" y="23"/>
                </a:lnTo>
                <a:lnTo>
                  <a:pt x="16" y="15"/>
                </a:lnTo>
                <a:lnTo>
                  <a:pt x="8" y="15"/>
                </a:lnTo>
                <a:lnTo>
                  <a:pt x="0" y="7"/>
                </a:lnTo>
                <a:lnTo>
                  <a:pt x="0" y="7"/>
                </a:lnTo>
                <a:lnTo>
                  <a:pt x="0" y="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9" name="Freeform 45"/>
          <p:cNvSpPr>
            <a:spLocks/>
          </p:cNvSpPr>
          <p:nvPr/>
        </p:nvSpPr>
        <p:spPr bwMode="auto">
          <a:xfrm>
            <a:off x="3981450" y="5711825"/>
            <a:ext cx="442913" cy="114300"/>
          </a:xfrm>
          <a:custGeom>
            <a:avLst/>
            <a:gdLst/>
            <a:ahLst/>
            <a:cxnLst>
              <a:cxn ang="0">
                <a:pos x="103" y="32"/>
              </a:cxn>
              <a:cxn ang="0">
                <a:pos x="127" y="24"/>
              </a:cxn>
              <a:cxn ang="0">
                <a:pos x="151" y="24"/>
              </a:cxn>
              <a:cxn ang="0">
                <a:pos x="175" y="16"/>
              </a:cxn>
              <a:cxn ang="0">
                <a:pos x="191" y="8"/>
              </a:cxn>
              <a:cxn ang="0">
                <a:pos x="207" y="0"/>
              </a:cxn>
              <a:cxn ang="0">
                <a:pos x="215" y="0"/>
              </a:cxn>
              <a:cxn ang="0">
                <a:pos x="223" y="0"/>
              </a:cxn>
              <a:cxn ang="0">
                <a:pos x="231" y="0"/>
              </a:cxn>
              <a:cxn ang="0">
                <a:pos x="239" y="0"/>
              </a:cxn>
              <a:cxn ang="0">
                <a:pos x="255" y="8"/>
              </a:cxn>
              <a:cxn ang="0">
                <a:pos x="271" y="16"/>
              </a:cxn>
              <a:cxn ang="0">
                <a:pos x="279" y="16"/>
              </a:cxn>
              <a:cxn ang="0">
                <a:pos x="279" y="24"/>
              </a:cxn>
              <a:cxn ang="0">
                <a:pos x="279" y="24"/>
              </a:cxn>
              <a:cxn ang="0">
                <a:pos x="279" y="32"/>
              </a:cxn>
              <a:cxn ang="0">
                <a:pos x="279" y="32"/>
              </a:cxn>
              <a:cxn ang="0">
                <a:pos x="271" y="32"/>
              </a:cxn>
              <a:cxn ang="0">
                <a:pos x="255" y="40"/>
              </a:cxn>
              <a:cxn ang="0">
                <a:pos x="247" y="40"/>
              </a:cxn>
              <a:cxn ang="0">
                <a:pos x="223" y="48"/>
              </a:cxn>
              <a:cxn ang="0">
                <a:pos x="207" y="48"/>
              </a:cxn>
              <a:cxn ang="0">
                <a:pos x="183" y="56"/>
              </a:cxn>
              <a:cxn ang="0">
                <a:pos x="159" y="56"/>
              </a:cxn>
              <a:cxn ang="0">
                <a:pos x="135" y="56"/>
              </a:cxn>
              <a:cxn ang="0">
                <a:pos x="119" y="64"/>
              </a:cxn>
              <a:cxn ang="0">
                <a:pos x="103" y="64"/>
              </a:cxn>
              <a:cxn ang="0">
                <a:pos x="87" y="64"/>
              </a:cxn>
              <a:cxn ang="0">
                <a:pos x="79" y="72"/>
              </a:cxn>
              <a:cxn ang="0">
                <a:pos x="71" y="72"/>
              </a:cxn>
              <a:cxn ang="0">
                <a:pos x="63" y="72"/>
              </a:cxn>
              <a:cxn ang="0">
                <a:pos x="55" y="72"/>
              </a:cxn>
              <a:cxn ang="0">
                <a:pos x="47" y="64"/>
              </a:cxn>
              <a:cxn ang="0">
                <a:pos x="23" y="56"/>
              </a:cxn>
              <a:cxn ang="0">
                <a:pos x="15" y="56"/>
              </a:cxn>
              <a:cxn ang="0">
                <a:pos x="7" y="48"/>
              </a:cxn>
              <a:cxn ang="0">
                <a:pos x="0" y="48"/>
              </a:cxn>
              <a:cxn ang="0">
                <a:pos x="0" y="40"/>
              </a:cxn>
              <a:cxn ang="0">
                <a:pos x="0" y="40"/>
              </a:cxn>
              <a:cxn ang="0">
                <a:pos x="7" y="40"/>
              </a:cxn>
              <a:cxn ang="0">
                <a:pos x="15" y="40"/>
              </a:cxn>
              <a:cxn ang="0">
                <a:pos x="23" y="40"/>
              </a:cxn>
              <a:cxn ang="0">
                <a:pos x="39" y="40"/>
              </a:cxn>
              <a:cxn ang="0">
                <a:pos x="55" y="32"/>
              </a:cxn>
              <a:cxn ang="0">
                <a:pos x="79" y="32"/>
              </a:cxn>
              <a:cxn ang="0">
                <a:pos x="103" y="32"/>
              </a:cxn>
              <a:cxn ang="0">
                <a:pos x="103" y="32"/>
              </a:cxn>
            </a:cxnLst>
            <a:rect l="0" t="0" r="r" b="b"/>
            <a:pathLst>
              <a:path w="279" h="72">
                <a:moveTo>
                  <a:pt x="103" y="32"/>
                </a:moveTo>
                <a:lnTo>
                  <a:pt x="127" y="24"/>
                </a:lnTo>
                <a:lnTo>
                  <a:pt x="151" y="24"/>
                </a:lnTo>
                <a:lnTo>
                  <a:pt x="175" y="16"/>
                </a:lnTo>
                <a:lnTo>
                  <a:pt x="191" y="8"/>
                </a:lnTo>
                <a:lnTo>
                  <a:pt x="207" y="0"/>
                </a:lnTo>
                <a:lnTo>
                  <a:pt x="215" y="0"/>
                </a:lnTo>
                <a:lnTo>
                  <a:pt x="223" y="0"/>
                </a:lnTo>
                <a:lnTo>
                  <a:pt x="231" y="0"/>
                </a:lnTo>
                <a:lnTo>
                  <a:pt x="239" y="0"/>
                </a:lnTo>
                <a:lnTo>
                  <a:pt x="255" y="8"/>
                </a:lnTo>
                <a:lnTo>
                  <a:pt x="271" y="16"/>
                </a:lnTo>
                <a:lnTo>
                  <a:pt x="279" y="16"/>
                </a:lnTo>
                <a:lnTo>
                  <a:pt x="279" y="24"/>
                </a:lnTo>
                <a:lnTo>
                  <a:pt x="279" y="24"/>
                </a:lnTo>
                <a:lnTo>
                  <a:pt x="279" y="32"/>
                </a:lnTo>
                <a:lnTo>
                  <a:pt x="279" y="32"/>
                </a:lnTo>
                <a:lnTo>
                  <a:pt x="271" y="32"/>
                </a:lnTo>
                <a:lnTo>
                  <a:pt x="255" y="40"/>
                </a:lnTo>
                <a:lnTo>
                  <a:pt x="247" y="40"/>
                </a:lnTo>
                <a:lnTo>
                  <a:pt x="223" y="48"/>
                </a:lnTo>
                <a:lnTo>
                  <a:pt x="207" y="48"/>
                </a:lnTo>
                <a:lnTo>
                  <a:pt x="183" y="56"/>
                </a:lnTo>
                <a:lnTo>
                  <a:pt x="159" y="56"/>
                </a:lnTo>
                <a:lnTo>
                  <a:pt x="135" y="56"/>
                </a:lnTo>
                <a:lnTo>
                  <a:pt x="119" y="64"/>
                </a:lnTo>
                <a:lnTo>
                  <a:pt x="103" y="64"/>
                </a:lnTo>
                <a:lnTo>
                  <a:pt x="87" y="64"/>
                </a:lnTo>
                <a:lnTo>
                  <a:pt x="79" y="72"/>
                </a:lnTo>
                <a:lnTo>
                  <a:pt x="71" y="72"/>
                </a:lnTo>
                <a:lnTo>
                  <a:pt x="63" y="72"/>
                </a:lnTo>
                <a:lnTo>
                  <a:pt x="55" y="72"/>
                </a:lnTo>
                <a:lnTo>
                  <a:pt x="47" y="64"/>
                </a:lnTo>
                <a:lnTo>
                  <a:pt x="23" y="56"/>
                </a:lnTo>
                <a:lnTo>
                  <a:pt x="15" y="56"/>
                </a:lnTo>
                <a:lnTo>
                  <a:pt x="7" y="48"/>
                </a:lnTo>
                <a:lnTo>
                  <a:pt x="0" y="48"/>
                </a:lnTo>
                <a:lnTo>
                  <a:pt x="0" y="40"/>
                </a:lnTo>
                <a:lnTo>
                  <a:pt x="0" y="40"/>
                </a:lnTo>
                <a:lnTo>
                  <a:pt x="7" y="40"/>
                </a:lnTo>
                <a:lnTo>
                  <a:pt x="15" y="40"/>
                </a:lnTo>
                <a:lnTo>
                  <a:pt x="23" y="40"/>
                </a:lnTo>
                <a:lnTo>
                  <a:pt x="39" y="40"/>
                </a:lnTo>
                <a:lnTo>
                  <a:pt x="55" y="32"/>
                </a:lnTo>
                <a:lnTo>
                  <a:pt x="79" y="32"/>
                </a:lnTo>
                <a:lnTo>
                  <a:pt x="103" y="32"/>
                </a:lnTo>
                <a:lnTo>
                  <a:pt x="103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0" name="Freeform 46"/>
          <p:cNvSpPr>
            <a:spLocks/>
          </p:cNvSpPr>
          <p:nvPr/>
        </p:nvSpPr>
        <p:spPr bwMode="auto">
          <a:xfrm>
            <a:off x="3879850" y="5143500"/>
            <a:ext cx="696913" cy="165100"/>
          </a:xfrm>
          <a:custGeom>
            <a:avLst/>
            <a:gdLst/>
            <a:ahLst/>
            <a:cxnLst>
              <a:cxn ang="0">
                <a:pos x="439" y="24"/>
              </a:cxn>
              <a:cxn ang="0">
                <a:pos x="439" y="32"/>
              </a:cxn>
              <a:cxn ang="0">
                <a:pos x="431" y="32"/>
              </a:cxn>
              <a:cxn ang="0">
                <a:pos x="423" y="32"/>
              </a:cxn>
              <a:cxn ang="0">
                <a:pos x="415" y="40"/>
              </a:cxn>
              <a:cxn ang="0">
                <a:pos x="407" y="40"/>
              </a:cxn>
              <a:cxn ang="0">
                <a:pos x="391" y="48"/>
              </a:cxn>
              <a:cxn ang="0">
                <a:pos x="367" y="48"/>
              </a:cxn>
              <a:cxn ang="0">
                <a:pos x="343" y="56"/>
              </a:cxn>
              <a:cxn ang="0">
                <a:pos x="287" y="64"/>
              </a:cxn>
              <a:cxn ang="0">
                <a:pos x="239" y="72"/>
              </a:cxn>
              <a:cxn ang="0">
                <a:pos x="183" y="80"/>
              </a:cxn>
              <a:cxn ang="0">
                <a:pos x="135" y="88"/>
              </a:cxn>
              <a:cxn ang="0">
                <a:pos x="111" y="96"/>
              </a:cxn>
              <a:cxn ang="0">
                <a:pos x="87" y="96"/>
              </a:cxn>
              <a:cxn ang="0">
                <a:pos x="71" y="96"/>
              </a:cxn>
              <a:cxn ang="0">
                <a:pos x="64" y="104"/>
              </a:cxn>
              <a:cxn ang="0">
                <a:pos x="40" y="96"/>
              </a:cxn>
              <a:cxn ang="0">
                <a:pos x="24" y="88"/>
              </a:cxn>
              <a:cxn ang="0">
                <a:pos x="8" y="88"/>
              </a:cxn>
              <a:cxn ang="0">
                <a:pos x="0" y="88"/>
              </a:cxn>
              <a:cxn ang="0">
                <a:pos x="0" y="80"/>
              </a:cxn>
              <a:cxn ang="0">
                <a:pos x="0" y="80"/>
              </a:cxn>
              <a:cxn ang="0">
                <a:pos x="0" y="72"/>
              </a:cxn>
              <a:cxn ang="0">
                <a:pos x="0" y="72"/>
              </a:cxn>
              <a:cxn ang="0">
                <a:pos x="8" y="72"/>
              </a:cxn>
              <a:cxn ang="0">
                <a:pos x="24" y="72"/>
              </a:cxn>
              <a:cxn ang="0">
                <a:pos x="32" y="72"/>
              </a:cxn>
              <a:cxn ang="0">
                <a:pos x="40" y="72"/>
              </a:cxn>
              <a:cxn ang="0">
                <a:pos x="56" y="64"/>
              </a:cxn>
              <a:cxn ang="0">
                <a:pos x="71" y="64"/>
              </a:cxn>
              <a:cxn ang="0">
                <a:pos x="95" y="56"/>
              </a:cxn>
              <a:cxn ang="0">
                <a:pos x="119" y="56"/>
              </a:cxn>
              <a:cxn ang="0">
                <a:pos x="143" y="48"/>
              </a:cxn>
              <a:cxn ang="0">
                <a:pos x="175" y="48"/>
              </a:cxn>
              <a:cxn ang="0">
                <a:pos x="207" y="40"/>
              </a:cxn>
              <a:cxn ang="0">
                <a:pos x="231" y="32"/>
              </a:cxn>
              <a:cxn ang="0">
                <a:pos x="255" y="32"/>
              </a:cxn>
              <a:cxn ang="0">
                <a:pos x="279" y="24"/>
              </a:cxn>
              <a:cxn ang="0">
                <a:pos x="295" y="24"/>
              </a:cxn>
              <a:cxn ang="0">
                <a:pos x="311" y="16"/>
              </a:cxn>
              <a:cxn ang="0">
                <a:pos x="327" y="16"/>
              </a:cxn>
              <a:cxn ang="0">
                <a:pos x="335" y="8"/>
              </a:cxn>
              <a:cxn ang="0">
                <a:pos x="351" y="0"/>
              </a:cxn>
              <a:cxn ang="0">
                <a:pos x="359" y="0"/>
              </a:cxn>
              <a:cxn ang="0">
                <a:pos x="383" y="0"/>
              </a:cxn>
              <a:cxn ang="0">
                <a:pos x="407" y="0"/>
              </a:cxn>
              <a:cxn ang="0">
                <a:pos x="423" y="8"/>
              </a:cxn>
              <a:cxn ang="0">
                <a:pos x="431" y="16"/>
              </a:cxn>
              <a:cxn ang="0">
                <a:pos x="439" y="24"/>
              </a:cxn>
              <a:cxn ang="0">
                <a:pos x="439" y="24"/>
              </a:cxn>
              <a:cxn ang="0">
                <a:pos x="439" y="24"/>
              </a:cxn>
            </a:cxnLst>
            <a:rect l="0" t="0" r="r" b="b"/>
            <a:pathLst>
              <a:path w="439" h="104">
                <a:moveTo>
                  <a:pt x="439" y="24"/>
                </a:moveTo>
                <a:lnTo>
                  <a:pt x="439" y="32"/>
                </a:lnTo>
                <a:lnTo>
                  <a:pt x="431" y="32"/>
                </a:lnTo>
                <a:lnTo>
                  <a:pt x="423" y="32"/>
                </a:lnTo>
                <a:lnTo>
                  <a:pt x="415" y="40"/>
                </a:lnTo>
                <a:lnTo>
                  <a:pt x="407" y="40"/>
                </a:lnTo>
                <a:lnTo>
                  <a:pt x="391" y="48"/>
                </a:lnTo>
                <a:lnTo>
                  <a:pt x="367" y="48"/>
                </a:lnTo>
                <a:lnTo>
                  <a:pt x="343" y="56"/>
                </a:lnTo>
                <a:lnTo>
                  <a:pt x="287" y="64"/>
                </a:lnTo>
                <a:lnTo>
                  <a:pt x="239" y="72"/>
                </a:lnTo>
                <a:lnTo>
                  <a:pt x="183" y="80"/>
                </a:lnTo>
                <a:lnTo>
                  <a:pt x="135" y="88"/>
                </a:lnTo>
                <a:lnTo>
                  <a:pt x="111" y="96"/>
                </a:lnTo>
                <a:lnTo>
                  <a:pt x="87" y="96"/>
                </a:lnTo>
                <a:lnTo>
                  <a:pt x="71" y="96"/>
                </a:lnTo>
                <a:lnTo>
                  <a:pt x="64" y="104"/>
                </a:lnTo>
                <a:lnTo>
                  <a:pt x="40" y="96"/>
                </a:lnTo>
                <a:lnTo>
                  <a:pt x="24" y="88"/>
                </a:lnTo>
                <a:lnTo>
                  <a:pt x="8" y="88"/>
                </a:lnTo>
                <a:lnTo>
                  <a:pt x="0" y="88"/>
                </a:lnTo>
                <a:lnTo>
                  <a:pt x="0" y="80"/>
                </a:lnTo>
                <a:lnTo>
                  <a:pt x="0" y="80"/>
                </a:lnTo>
                <a:lnTo>
                  <a:pt x="0" y="72"/>
                </a:lnTo>
                <a:lnTo>
                  <a:pt x="0" y="72"/>
                </a:lnTo>
                <a:lnTo>
                  <a:pt x="8" y="72"/>
                </a:lnTo>
                <a:lnTo>
                  <a:pt x="24" y="72"/>
                </a:lnTo>
                <a:lnTo>
                  <a:pt x="32" y="72"/>
                </a:lnTo>
                <a:lnTo>
                  <a:pt x="40" y="72"/>
                </a:lnTo>
                <a:lnTo>
                  <a:pt x="56" y="64"/>
                </a:lnTo>
                <a:lnTo>
                  <a:pt x="71" y="64"/>
                </a:lnTo>
                <a:lnTo>
                  <a:pt x="95" y="56"/>
                </a:lnTo>
                <a:lnTo>
                  <a:pt x="119" y="56"/>
                </a:lnTo>
                <a:lnTo>
                  <a:pt x="143" y="48"/>
                </a:lnTo>
                <a:lnTo>
                  <a:pt x="175" y="48"/>
                </a:lnTo>
                <a:lnTo>
                  <a:pt x="207" y="40"/>
                </a:lnTo>
                <a:lnTo>
                  <a:pt x="231" y="32"/>
                </a:lnTo>
                <a:lnTo>
                  <a:pt x="255" y="32"/>
                </a:lnTo>
                <a:lnTo>
                  <a:pt x="279" y="24"/>
                </a:lnTo>
                <a:lnTo>
                  <a:pt x="295" y="24"/>
                </a:lnTo>
                <a:lnTo>
                  <a:pt x="311" y="16"/>
                </a:lnTo>
                <a:lnTo>
                  <a:pt x="327" y="16"/>
                </a:lnTo>
                <a:lnTo>
                  <a:pt x="335" y="8"/>
                </a:lnTo>
                <a:lnTo>
                  <a:pt x="351" y="0"/>
                </a:lnTo>
                <a:lnTo>
                  <a:pt x="359" y="0"/>
                </a:lnTo>
                <a:lnTo>
                  <a:pt x="383" y="0"/>
                </a:lnTo>
                <a:lnTo>
                  <a:pt x="407" y="0"/>
                </a:lnTo>
                <a:lnTo>
                  <a:pt x="423" y="8"/>
                </a:lnTo>
                <a:lnTo>
                  <a:pt x="431" y="16"/>
                </a:lnTo>
                <a:lnTo>
                  <a:pt x="439" y="24"/>
                </a:lnTo>
                <a:lnTo>
                  <a:pt x="439" y="24"/>
                </a:lnTo>
                <a:lnTo>
                  <a:pt x="439" y="2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1" name="Freeform 47"/>
          <p:cNvSpPr>
            <a:spLocks/>
          </p:cNvSpPr>
          <p:nvPr/>
        </p:nvSpPr>
        <p:spPr bwMode="auto">
          <a:xfrm>
            <a:off x="4144963" y="4903788"/>
            <a:ext cx="127000" cy="1200150"/>
          </a:xfrm>
          <a:custGeom>
            <a:avLst/>
            <a:gdLst/>
            <a:ahLst/>
            <a:cxnLst>
              <a:cxn ang="0">
                <a:pos x="24" y="0"/>
              </a:cxn>
              <a:cxn ang="0">
                <a:pos x="48" y="0"/>
              </a:cxn>
              <a:cxn ang="0">
                <a:pos x="72" y="16"/>
              </a:cxn>
              <a:cxn ang="0">
                <a:pos x="80" y="24"/>
              </a:cxn>
              <a:cxn ang="0">
                <a:pos x="72" y="32"/>
              </a:cxn>
              <a:cxn ang="0">
                <a:pos x="72" y="48"/>
              </a:cxn>
              <a:cxn ang="0">
                <a:pos x="72" y="80"/>
              </a:cxn>
              <a:cxn ang="0">
                <a:pos x="64" y="111"/>
              </a:cxn>
              <a:cxn ang="0">
                <a:pos x="64" y="151"/>
              </a:cxn>
              <a:cxn ang="0">
                <a:pos x="64" y="207"/>
              </a:cxn>
              <a:cxn ang="0">
                <a:pos x="64" y="286"/>
              </a:cxn>
              <a:cxn ang="0">
                <a:pos x="64" y="390"/>
              </a:cxn>
              <a:cxn ang="0">
                <a:pos x="64" y="493"/>
              </a:cxn>
              <a:cxn ang="0">
                <a:pos x="64" y="573"/>
              </a:cxn>
              <a:cxn ang="0">
                <a:pos x="64" y="629"/>
              </a:cxn>
              <a:cxn ang="0">
                <a:pos x="64" y="653"/>
              </a:cxn>
              <a:cxn ang="0">
                <a:pos x="56" y="724"/>
              </a:cxn>
              <a:cxn ang="0">
                <a:pos x="48" y="748"/>
              </a:cxn>
              <a:cxn ang="0">
                <a:pos x="40" y="756"/>
              </a:cxn>
              <a:cxn ang="0">
                <a:pos x="32" y="740"/>
              </a:cxn>
              <a:cxn ang="0">
                <a:pos x="24" y="716"/>
              </a:cxn>
              <a:cxn ang="0">
                <a:pos x="16" y="684"/>
              </a:cxn>
              <a:cxn ang="0">
                <a:pos x="16" y="668"/>
              </a:cxn>
              <a:cxn ang="0">
                <a:pos x="16" y="653"/>
              </a:cxn>
              <a:cxn ang="0">
                <a:pos x="16" y="629"/>
              </a:cxn>
              <a:cxn ang="0">
                <a:pos x="16" y="597"/>
              </a:cxn>
              <a:cxn ang="0">
                <a:pos x="24" y="549"/>
              </a:cxn>
              <a:cxn ang="0">
                <a:pos x="24" y="438"/>
              </a:cxn>
              <a:cxn ang="0">
                <a:pos x="24" y="310"/>
              </a:cxn>
              <a:cxn ang="0">
                <a:pos x="24" y="247"/>
              </a:cxn>
              <a:cxn ang="0">
                <a:pos x="24" y="191"/>
              </a:cxn>
              <a:cxn ang="0">
                <a:pos x="24" y="143"/>
              </a:cxn>
              <a:cxn ang="0">
                <a:pos x="24" y="88"/>
              </a:cxn>
              <a:cxn ang="0">
                <a:pos x="24" y="56"/>
              </a:cxn>
              <a:cxn ang="0">
                <a:pos x="16" y="32"/>
              </a:cxn>
              <a:cxn ang="0">
                <a:pos x="8" y="8"/>
              </a:cxn>
              <a:cxn ang="0">
                <a:pos x="0" y="0"/>
              </a:cxn>
              <a:cxn ang="0">
                <a:pos x="8" y="0"/>
              </a:cxn>
            </a:cxnLst>
            <a:rect l="0" t="0" r="r" b="b"/>
            <a:pathLst>
              <a:path w="80" h="756">
                <a:moveTo>
                  <a:pt x="8" y="0"/>
                </a:moveTo>
                <a:lnTo>
                  <a:pt x="24" y="0"/>
                </a:lnTo>
                <a:lnTo>
                  <a:pt x="32" y="0"/>
                </a:lnTo>
                <a:lnTo>
                  <a:pt x="48" y="0"/>
                </a:lnTo>
                <a:lnTo>
                  <a:pt x="64" y="8"/>
                </a:lnTo>
                <a:lnTo>
                  <a:pt x="72" y="16"/>
                </a:lnTo>
                <a:lnTo>
                  <a:pt x="72" y="16"/>
                </a:lnTo>
                <a:lnTo>
                  <a:pt x="80" y="24"/>
                </a:lnTo>
                <a:lnTo>
                  <a:pt x="80" y="24"/>
                </a:lnTo>
                <a:lnTo>
                  <a:pt x="72" y="32"/>
                </a:lnTo>
                <a:lnTo>
                  <a:pt x="72" y="40"/>
                </a:lnTo>
                <a:lnTo>
                  <a:pt x="72" y="48"/>
                </a:lnTo>
                <a:lnTo>
                  <a:pt x="72" y="64"/>
                </a:lnTo>
                <a:lnTo>
                  <a:pt x="72" y="80"/>
                </a:lnTo>
                <a:lnTo>
                  <a:pt x="64" y="95"/>
                </a:lnTo>
                <a:lnTo>
                  <a:pt x="64" y="111"/>
                </a:lnTo>
                <a:lnTo>
                  <a:pt x="64" y="127"/>
                </a:lnTo>
                <a:lnTo>
                  <a:pt x="64" y="151"/>
                </a:lnTo>
                <a:lnTo>
                  <a:pt x="64" y="175"/>
                </a:lnTo>
                <a:lnTo>
                  <a:pt x="64" y="207"/>
                </a:lnTo>
                <a:lnTo>
                  <a:pt x="64" y="247"/>
                </a:lnTo>
                <a:lnTo>
                  <a:pt x="64" y="286"/>
                </a:lnTo>
                <a:lnTo>
                  <a:pt x="64" y="334"/>
                </a:lnTo>
                <a:lnTo>
                  <a:pt x="64" y="390"/>
                </a:lnTo>
                <a:lnTo>
                  <a:pt x="64" y="446"/>
                </a:lnTo>
                <a:lnTo>
                  <a:pt x="64" y="493"/>
                </a:lnTo>
                <a:lnTo>
                  <a:pt x="64" y="533"/>
                </a:lnTo>
                <a:lnTo>
                  <a:pt x="64" y="573"/>
                </a:lnTo>
                <a:lnTo>
                  <a:pt x="64" y="605"/>
                </a:lnTo>
                <a:lnTo>
                  <a:pt x="64" y="629"/>
                </a:lnTo>
                <a:lnTo>
                  <a:pt x="64" y="645"/>
                </a:lnTo>
                <a:lnTo>
                  <a:pt x="64" y="653"/>
                </a:lnTo>
                <a:lnTo>
                  <a:pt x="56" y="684"/>
                </a:lnTo>
                <a:lnTo>
                  <a:pt x="56" y="724"/>
                </a:lnTo>
                <a:lnTo>
                  <a:pt x="48" y="732"/>
                </a:lnTo>
                <a:lnTo>
                  <a:pt x="48" y="748"/>
                </a:lnTo>
                <a:lnTo>
                  <a:pt x="48" y="756"/>
                </a:lnTo>
                <a:lnTo>
                  <a:pt x="40" y="756"/>
                </a:lnTo>
                <a:lnTo>
                  <a:pt x="40" y="748"/>
                </a:lnTo>
                <a:lnTo>
                  <a:pt x="32" y="740"/>
                </a:lnTo>
                <a:lnTo>
                  <a:pt x="24" y="732"/>
                </a:lnTo>
                <a:lnTo>
                  <a:pt x="24" y="716"/>
                </a:lnTo>
                <a:lnTo>
                  <a:pt x="16" y="700"/>
                </a:lnTo>
                <a:lnTo>
                  <a:pt x="16" y="684"/>
                </a:lnTo>
                <a:lnTo>
                  <a:pt x="16" y="668"/>
                </a:lnTo>
                <a:lnTo>
                  <a:pt x="16" y="668"/>
                </a:lnTo>
                <a:lnTo>
                  <a:pt x="16" y="661"/>
                </a:lnTo>
                <a:lnTo>
                  <a:pt x="16" y="653"/>
                </a:lnTo>
                <a:lnTo>
                  <a:pt x="16" y="645"/>
                </a:lnTo>
                <a:lnTo>
                  <a:pt x="16" y="629"/>
                </a:lnTo>
                <a:lnTo>
                  <a:pt x="16" y="613"/>
                </a:lnTo>
                <a:lnTo>
                  <a:pt x="16" y="597"/>
                </a:lnTo>
                <a:lnTo>
                  <a:pt x="24" y="573"/>
                </a:lnTo>
                <a:lnTo>
                  <a:pt x="24" y="549"/>
                </a:lnTo>
                <a:lnTo>
                  <a:pt x="24" y="501"/>
                </a:lnTo>
                <a:lnTo>
                  <a:pt x="24" y="438"/>
                </a:lnTo>
                <a:lnTo>
                  <a:pt x="24" y="374"/>
                </a:lnTo>
                <a:lnTo>
                  <a:pt x="24" y="310"/>
                </a:lnTo>
                <a:lnTo>
                  <a:pt x="24" y="279"/>
                </a:lnTo>
                <a:lnTo>
                  <a:pt x="24" y="247"/>
                </a:lnTo>
                <a:lnTo>
                  <a:pt x="24" y="215"/>
                </a:lnTo>
                <a:lnTo>
                  <a:pt x="24" y="191"/>
                </a:lnTo>
                <a:lnTo>
                  <a:pt x="24" y="167"/>
                </a:lnTo>
                <a:lnTo>
                  <a:pt x="24" y="143"/>
                </a:lnTo>
                <a:lnTo>
                  <a:pt x="24" y="103"/>
                </a:lnTo>
                <a:lnTo>
                  <a:pt x="24" y="88"/>
                </a:lnTo>
                <a:lnTo>
                  <a:pt x="24" y="72"/>
                </a:lnTo>
                <a:lnTo>
                  <a:pt x="24" y="56"/>
                </a:lnTo>
                <a:lnTo>
                  <a:pt x="24" y="48"/>
                </a:lnTo>
                <a:lnTo>
                  <a:pt x="16" y="32"/>
                </a:lnTo>
                <a:lnTo>
                  <a:pt x="8" y="16"/>
                </a:lnTo>
                <a:lnTo>
                  <a:pt x="8" y="8"/>
                </a:lnTo>
                <a:lnTo>
                  <a:pt x="0" y="8"/>
                </a:lnTo>
                <a:lnTo>
                  <a:pt x="0" y="0"/>
                </a:lnTo>
                <a:lnTo>
                  <a:pt x="8" y="0"/>
                </a:lnTo>
                <a:lnTo>
                  <a:pt x="8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2" name="Freeform 48"/>
          <p:cNvSpPr>
            <a:spLocks/>
          </p:cNvSpPr>
          <p:nvPr/>
        </p:nvSpPr>
        <p:spPr bwMode="auto">
          <a:xfrm>
            <a:off x="3689350" y="5232400"/>
            <a:ext cx="531813" cy="657225"/>
          </a:xfrm>
          <a:custGeom>
            <a:avLst/>
            <a:gdLst/>
            <a:ahLst/>
            <a:cxnLst>
              <a:cxn ang="0">
                <a:pos x="271" y="175"/>
              </a:cxn>
              <a:cxn ang="0">
                <a:pos x="247" y="207"/>
              </a:cxn>
              <a:cxn ang="0">
                <a:pos x="223" y="239"/>
              </a:cxn>
              <a:cxn ang="0">
                <a:pos x="199" y="270"/>
              </a:cxn>
              <a:cxn ang="0">
                <a:pos x="168" y="294"/>
              </a:cxn>
              <a:cxn ang="0">
                <a:pos x="144" y="326"/>
              </a:cxn>
              <a:cxn ang="0">
                <a:pos x="112" y="350"/>
              </a:cxn>
              <a:cxn ang="0">
                <a:pos x="80" y="366"/>
              </a:cxn>
              <a:cxn ang="0">
                <a:pos x="56" y="390"/>
              </a:cxn>
              <a:cxn ang="0">
                <a:pos x="32" y="398"/>
              </a:cxn>
              <a:cxn ang="0">
                <a:pos x="16" y="414"/>
              </a:cxn>
              <a:cxn ang="0">
                <a:pos x="0" y="414"/>
              </a:cxn>
              <a:cxn ang="0">
                <a:pos x="0" y="414"/>
              </a:cxn>
              <a:cxn ang="0">
                <a:pos x="0" y="414"/>
              </a:cxn>
              <a:cxn ang="0">
                <a:pos x="0" y="406"/>
              </a:cxn>
              <a:cxn ang="0">
                <a:pos x="8" y="398"/>
              </a:cxn>
              <a:cxn ang="0">
                <a:pos x="16" y="390"/>
              </a:cxn>
              <a:cxn ang="0">
                <a:pos x="32" y="382"/>
              </a:cxn>
              <a:cxn ang="0">
                <a:pos x="40" y="366"/>
              </a:cxn>
              <a:cxn ang="0">
                <a:pos x="64" y="350"/>
              </a:cxn>
              <a:cxn ang="0">
                <a:pos x="80" y="334"/>
              </a:cxn>
              <a:cxn ang="0">
                <a:pos x="120" y="294"/>
              </a:cxn>
              <a:cxn ang="0">
                <a:pos x="160" y="263"/>
              </a:cxn>
              <a:cxn ang="0">
                <a:pos x="191" y="215"/>
              </a:cxn>
              <a:cxn ang="0">
                <a:pos x="223" y="175"/>
              </a:cxn>
              <a:cxn ang="0">
                <a:pos x="247" y="135"/>
              </a:cxn>
              <a:cxn ang="0">
                <a:pos x="263" y="87"/>
              </a:cxn>
              <a:cxn ang="0">
                <a:pos x="287" y="48"/>
              </a:cxn>
              <a:cxn ang="0">
                <a:pos x="303" y="0"/>
              </a:cxn>
              <a:cxn ang="0">
                <a:pos x="335" y="32"/>
              </a:cxn>
              <a:cxn ang="0">
                <a:pos x="327" y="72"/>
              </a:cxn>
              <a:cxn ang="0">
                <a:pos x="311" y="103"/>
              </a:cxn>
              <a:cxn ang="0">
                <a:pos x="287" y="143"/>
              </a:cxn>
              <a:cxn ang="0">
                <a:pos x="271" y="175"/>
              </a:cxn>
              <a:cxn ang="0">
                <a:pos x="271" y="175"/>
              </a:cxn>
            </a:cxnLst>
            <a:rect l="0" t="0" r="r" b="b"/>
            <a:pathLst>
              <a:path w="335" h="414">
                <a:moveTo>
                  <a:pt x="271" y="175"/>
                </a:moveTo>
                <a:lnTo>
                  <a:pt x="247" y="207"/>
                </a:lnTo>
                <a:lnTo>
                  <a:pt x="223" y="239"/>
                </a:lnTo>
                <a:lnTo>
                  <a:pt x="199" y="270"/>
                </a:lnTo>
                <a:lnTo>
                  <a:pt x="168" y="294"/>
                </a:lnTo>
                <a:lnTo>
                  <a:pt x="144" y="326"/>
                </a:lnTo>
                <a:lnTo>
                  <a:pt x="112" y="350"/>
                </a:lnTo>
                <a:lnTo>
                  <a:pt x="80" y="366"/>
                </a:lnTo>
                <a:lnTo>
                  <a:pt x="56" y="390"/>
                </a:lnTo>
                <a:lnTo>
                  <a:pt x="32" y="398"/>
                </a:lnTo>
                <a:lnTo>
                  <a:pt x="16" y="414"/>
                </a:lnTo>
                <a:lnTo>
                  <a:pt x="0" y="414"/>
                </a:lnTo>
                <a:lnTo>
                  <a:pt x="0" y="414"/>
                </a:lnTo>
                <a:lnTo>
                  <a:pt x="0" y="414"/>
                </a:lnTo>
                <a:lnTo>
                  <a:pt x="0" y="406"/>
                </a:lnTo>
                <a:lnTo>
                  <a:pt x="8" y="398"/>
                </a:lnTo>
                <a:lnTo>
                  <a:pt x="16" y="390"/>
                </a:lnTo>
                <a:lnTo>
                  <a:pt x="32" y="382"/>
                </a:lnTo>
                <a:lnTo>
                  <a:pt x="40" y="366"/>
                </a:lnTo>
                <a:lnTo>
                  <a:pt x="64" y="350"/>
                </a:lnTo>
                <a:lnTo>
                  <a:pt x="80" y="334"/>
                </a:lnTo>
                <a:lnTo>
                  <a:pt x="120" y="294"/>
                </a:lnTo>
                <a:lnTo>
                  <a:pt x="160" y="263"/>
                </a:lnTo>
                <a:lnTo>
                  <a:pt x="191" y="215"/>
                </a:lnTo>
                <a:lnTo>
                  <a:pt x="223" y="175"/>
                </a:lnTo>
                <a:lnTo>
                  <a:pt x="247" y="135"/>
                </a:lnTo>
                <a:lnTo>
                  <a:pt x="263" y="87"/>
                </a:lnTo>
                <a:lnTo>
                  <a:pt x="287" y="48"/>
                </a:lnTo>
                <a:lnTo>
                  <a:pt x="303" y="0"/>
                </a:lnTo>
                <a:lnTo>
                  <a:pt x="335" y="32"/>
                </a:lnTo>
                <a:lnTo>
                  <a:pt x="327" y="72"/>
                </a:lnTo>
                <a:lnTo>
                  <a:pt x="311" y="103"/>
                </a:lnTo>
                <a:lnTo>
                  <a:pt x="287" y="143"/>
                </a:lnTo>
                <a:lnTo>
                  <a:pt x="271" y="175"/>
                </a:lnTo>
                <a:lnTo>
                  <a:pt x="271" y="17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3" name="Freeform 49"/>
          <p:cNvSpPr>
            <a:spLocks/>
          </p:cNvSpPr>
          <p:nvPr/>
        </p:nvSpPr>
        <p:spPr bwMode="auto">
          <a:xfrm>
            <a:off x="4221163" y="5283200"/>
            <a:ext cx="671512" cy="517525"/>
          </a:xfrm>
          <a:custGeom>
            <a:avLst/>
            <a:gdLst/>
            <a:ahLst/>
            <a:cxnLst>
              <a:cxn ang="0">
                <a:pos x="423" y="310"/>
              </a:cxn>
              <a:cxn ang="0">
                <a:pos x="423" y="310"/>
              </a:cxn>
              <a:cxn ang="0">
                <a:pos x="415" y="318"/>
              </a:cxn>
              <a:cxn ang="0">
                <a:pos x="399" y="318"/>
              </a:cxn>
              <a:cxn ang="0">
                <a:pos x="383" y="318"/>
              </a:cxn>
              <a:cxn ang="0">
                <a:pos x="351" y="326"/>
              </a:cxn>
              <a:cxn ang="0">
                <a:pos x="319" y="326"/>
              </a:cxn>
              <a:cxn ang="0">
                <a:pos x="303" y="326"/>
              </a:cxn>
              <a:cxn ang="0">
                <a:pos x="287" y="326"/>
              </a:cxn>
              <a:cxn ang="0">
                <a:pos x="263" y="318"/>
              </a:cxn>
              <a:cxn ang="0">
                <a:pos x="255" y="318"/>
              </a:cxn>
              <a:cxn ang="0">
                <a:pos x="247" y="310"/>
              </a:cxn>
              <a:cxn ang="0">
                <a:pos x="232" y="310"/>
              </a:cxn>
              <a:cxn ang="0">
                <a:pos x="224" y="294"/>
              </a:cxn>
              <a:cxn ang="0">
                <a:pos x="216" y="286"/>
              </a:cxn>
              <a:cxn ang="0">
                <a:pos x="200" y="278"/>
              </a:cxn>
              <a:cxn ang="0">
                <a:pos x="192" y="262"/>
              </a:cxn>
              <a:cxn ang="0">
                <a:pos x="176" y="238"/>
              </a:cxn>
              <a:cxn ang="0">
                <a:pos x="160" y="223"/>
              </a:cxn>
              <a:cxn ang="0">
                <a:pos x="144" y="207"/>
              </a:cxn>
              <a:cxn ang="0">
                <a:pos x="120" y="183"/>
              </a:cxn>
              <a:cxn ang="0">
                <a:pos x="104" y="159"/>
              </a:cxn>
              <a:cxn ang="0">
                <a:pos x="80" y="127"/>
              </a:cxn>
              <a:cxn ang="0">
                <a:pos x="48" y="103"/>
              </a:cxn>
              <a:cxn ang="0">
                <a:pos x="24" y="71"/>
              </a:cxn>
              <a:cxn ang="0">
                <a:pos x="0" y="32"/>
              </a:cxn>
              <a:cxn ang="0">
                <a:pos x="0" y="0"/>
              </a:cxn>
              <a:cxn ang="0">
                <a:pos x="40" y="40"/>
              </a:cxn>
              <a:cxn ang="0">
                <a:pos x="72" y="71"/>
              </a:cxn>
              <a:cxn ang="0">
                <a:pos x="104" y="103"/>
              </a:cxn>
              <a:cxn ang="0">
                <a:pos x="128" y="127"/>
              </a:cxn>
              <a:cxn ang="0">
                <a:pos x="160" y="151"/>
              </a:cxn>
              <a:cxn ang="0">
                <a:pos x="176" y="175"/>
              </a:cxn>
              <a:cxn ang="0">
                <a:pos x="200" y="191"/>
              </a:cxn>
              <a:cxn ang="0">
                <a:pos x="216" y="199"/>
              </a:cxn>
              <a:cxn ang="0">
                <a:pos x="247" y="223"/>
              </a:cxn>
              <a:cxn ang="0">
                <a:pos x="279" y="238"/>
              </a:cxn>
              <a:cxn ang="0">
                <a:pos x="311" y="254"/>
              </a:cxn>
              <a:cxn ang="0">
                <a:pos x="343" y="270"/>
              </a:cxn>
              <a:cxn ang="0">
                <a:pos x="367" y="278"/>
              </a:cxn>
              <a:cxn ang="0">
                <a:pos x="383" y="286"/>
              </a:cxn>
              <a:cxn ang="0">
                <a:pos x="391" y="294"/>
              </a:cxn>
              <a:cxn ang="0">
                <a:pos x="407" y="294"/>
              </a:cxn>
              <a:cxn ang="0">
                <a:pos x="415" y="302"/>
              </a:cxn>
              <a:cxn ang="0">
                <a:pos x="415" y="302"/>
              </a:cxn>
              <a:cxn ang="0">
                <a:pos x="423" y="310"/>
              </a:cxn>
              <a:cxn ang="0">
                <a:pos x="423" y="310"/>
              </a:cxn>
              <a:cxn ang="0">
                <a:pos x="423" y="310"/>
              </a:cxn>
            </a:cxnLst>
            <a:rect l="0" t="0" r="r" b="b"/>
            <a:pathLst>
              <a:path w="423" h="326">
                <a:moveTo>
                  <a:pt x="423" y="310"/>
                </a:moveTo>
                <a:lnTo>
                  <a:pt x="423" y="310"/>
                </a:lnTo>
                <a:lnTo>
                  <a:pt x="415" y="318"/>
                </a:lnTo>
                <a:lnTo>
                  <a:pt x="399" y="318"/>
                </a:lnTo>
                <a:lnTo>
                  <a:pt x="383" y="318"/>
                </a:lnTo>
                <a:lnTo>
                  <a:pt x="351" y="326"/>
                </a:lnTo>
                <a:lnTo>
                  <a:pt x="319" y="326"/>
                </a:lnTo>
                <a:lnTo>
                  <a:pt x="303" y="326"/>
                </a:lnTo>
                <a:lnTo>
                  <a:pt x="287" y="326"/>
                </a:lnTo>
                <a:lnTo>
                  <a:pt x="263" y="318"/>
                </a:lnTo>
                <a:lnTo>
                  <a:pt x="255" y="318"/>
                </a:lnTo>
                <a:lnTo>
                  <a:pt x="247" y="310"/>
                </a:lnTo>
                <a:lnTo>
                  <a:pt x="232" y="310"/>
                </a:lnTo>
                <a:lnTo>
                  <a:pt x="224" y="294"/>
                </a:lnTo>
                <a:lnTo>
                  <a:pt x="216" y="286"/>
                </a:lnTo>
                <a:lnTo>
                  <a:pt x="200" y="278"/>
                </a:lnTo>
                <a:lnTo>
                  <a:pt x="192" y="262"/>
                </a:lnTo>
                <a:lnTo>
                  <a:pt x="176" y="238"/>
                </a:lnTo>
                <a:lnTo>
                  <a:pt x="160" y="223"/>
                </a:lnTo>
                <a:lnTo>
                  <a:pt x="144" y="207"/>
                </a:lnTo>
                <a:lnTo>
                  <a:pt x="120" y="183"/>
                </a:lnTo>
                <a:lnTo>
                  <a:pt x="104" y="159"/>
                </a:lnTo>
                <a:lnTo>
                  <a:pt x="80" y="127"/>
                </a:lnTo>
                <a:lnTo>
                  <a:pt x="48" y="103"/>
                </a:lnTo>
                <a:lnTo>
                  <a:pt x="24" y="71"/>
                </a:lnTo>
                <a:lnTo>
                  <a:pt x="0" y="32"/>
                </a:lnTo>
                <a:lnTo>
                  <a:pt x="0" y="0"/>
                </a:lnTo>
                <a:lnTo>
                  <a:pt x="40" y="40"/>
                </a:lnTo>
                <a:lnTo>
                  <a:pt x="72" y="71"/>
                </a:lnTo>
                <a:lnTo>
                  <a:pt x="104" y="103"/>
                </a:lnTo>
                <a:lnTo>
                  <a:pt x="128" y="127"/>
                </a:lnTo>
                <a:lnTo>
                  <a:pt x="160" y="151"/>
                </a:lnTo>
                <a:lnTo>
                  <a:pt x="176" y="175"/>
                </a:lnTo>
                <a:lnTo>
                  <a:pt x="200" y="191"/>
                </a:lnTo>
                <a:lnTo>
                  <a:pt x="216" y="199"/>
                </a:lnTo>
                <a:lnTo>
                  <a:pt x="247" y="223"/>
                </a:lnTo>
                <a:lnTo>
                  <a:pt x="279" y="238"/>
                </a:lnTo>
                <a:lnTo>
                  <a:pt x="311" y="254"/>
                </a:lnTo>
                <a:lnTo>
                  <a:pt x="343" y="270"/>
                </a:lnTo>
                <a:lnTo>
                  <a:pt x="367" y="278"/>
                </a:lnTo>
                <a:lnTo>
                  <a:pt x="383" y="286"/>
                </a:lnTo>
                <a:lnTo>
                  <a:pt x="391" y="294"/>
                </a:lnTo>
                <a:lnTo>
                  <a:pt x="407" y="294"/>
                </a:lnTo>
                <a:lnTo>
                  <a:pt x="415" y="302"/>
                </a:lnTo>
                <a:lnTo>
                  <a:pt x="415" y="302"/>
                </a:lnTo>
                <a:lnTo>
                  <a:pt x="423" y="310"/>
                </a:lnTo>
                <a:lnTo>
                  <a:pt x="423" y="310"/>
                </a:lnTo>
                <a:lnTo>
                  <a:pt x="423" y="31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0" name="Freeform 56"/>
          <p:cNvSpPr>
            <a:spLocks/>
          </p:cNvSpPr>
          <p:nvPr/>
        </p:nvSpPr>
        <p:spPr bwMode="auto">
          <a:xfrm>
            <a:off x="7669213" y="5356225"/>
            <a:ext cx="544512" cy="101600"/>
          </a:xfrm>
          <a:custGeom>
            <a:avLst/>
            <a:gdLst/>
            <a:ahLst/>
            <a:cxnLst>
              <a:cxn ang="0">
                <a:pos x="0" y="40"/>
              </a:cxn>
              <a:cxn ang="0">
                <a:pos x="0" y="40"/>
              </a:cxn>
              <a:cxn ang="0">
                <a:pos x="8" y="40"/>
              </a:cxn>
              <a:cxn ang="0">
                <a:pos x="8" y="40"/>
              </a:cxn>
              <a:cxn ang="0">
                <a:pos x="16" y="32"/>
              </a:cxn>
              <a:cxn ang="0">
                <a:pos x="23" y="32"/>
              </a:cxn>
              <a:cxn ang="0">
                <a:pos x="39" y="32"/>
              </a:cxn>
              <a:cxn ang="0">
                <a:pos x="55" y="32"/>
              </a:cxn>
              <a:cxn ang="0">
                <a:pos x="71" y="32"/>
              </a:cxn>
              <a:cxn ang="0">
                <a:pos x="87" y="24"/>
              </a:cxn>
              <a:cxn ang="0">
                <a:pos x="111" y="24"/>
              </a:cxn>
              <a:cxn ang="0">
                <a:pos x="143" y="16"/>
              </a:cxn>
              <a:cxn ang="0">
                <a:pos x="183" y="8"/>
              </a:cxn>
              <a:cxn ang="0">
                <a:pos x="215" y="8"/>
              </a:cxn>
              <a:cxn ang="0">
                <a:pos x="239" y="0"/>
              </a:cxn>
              <a:cxn ang="0">
                <a:pos x="263" y="0"/>
              </a:cxn>
              <a:cxn ang="0">
                <a:pos x="287" y="0"/>
              </a:cxn>
              <a:cxn ang="0">
                <a:pos x="311" y="0"/>
              </a:cxn>
              <a:cxn ang="0">
                <a:pos x="319" y="0"/>
              </a:cxn>
              <a:cxn ang="0">
                <a:pos x="327" y="0"/>
              </a:cxn>
              <a:cxn ang="0">
                <a:pos x="343" y="16"/>
              </a:cxn>
              <a:cxn ang="0">
                <a:pos x="343" y="16"/>
              </a:cxn>
              <a:cxn ang="0">
                <a:pos x="343" y="24"/>
              </a:cxn>
              <a:cxn ang="0">
                <a:pos x="343" y="24"/>
              </a:cxn>
              <a:cxn ang="0">
                <a:pos x="343" y="32"/>
              </a:cxn>
              <a:cxn ang="0">
                <a:pos x="335" y="32"/>
              </a:cxn>
              <a:cxn ang="0">
                <a:pos x="327" y="32"/>
              </a:cxn>
              <a:cxn ang="0">
                <a:pos x="303" y="40"/>
              </a:cxn>
              <a:cxn ang="0">
                <a:pos x="287" y="40"/>
              </a:cxn>
              <a:cxn ang="0">
                <a:pos x="271" y="40"/>
              </a:cxn>
              <a:cxn ang="0">
                <a:pos x="255" y="40"/>
              </a:cxn>
              <a:cxn ang="0">
                <a:pos x="223" y="40"/>
              </a:cxn>
              <a:cxn ang="0">
                <a:pos x="191" y="48"/>
              </a:cxn>
              <a:cxn ang="0">
                <a:pos x="151" y="48"/>
              </a:cxn>
              <a:cxn ang="0">
                <a:pos x="135" y="56"/>
              </a:cxn>
              <a:cxn ang="0">
                <a:pos x="111" y="56"/>
              </a:cxn>
              <a:cxn ang="0">
                <a:pos x="95" y="56"/>
              </a:cxn>
              <a:cxn ang="0">
                <a:pos x="87" y="64"/>
              </a:cxn>
              <a:cxn ang="0">
                <a:pos x="71" y="64"/>
              </a:cxn>
              <a:cxn ang="0">
                <a:pos x="63" y="64"/>
              </a:cxn>
              <a:cxn ang="0">
                <a:pos x="55" y="64"/>
              </a:cxn>
              <a:cxn ang="0">
                <a:pos x="55" y="64"/>
              </a:cxn>
              <a:cxn ang="0">
                <a:pos x="39" y="64"/>
              </a:cxn>
              <a:cxn ang="0">
                <a:pos x="23" y="56"/>
              </a:cxn>
              <a:cxn ang="0">
                <a:pos x="16" y="48"/>
              </a:cxn>
              <a:cxn ang="0">
                <a:pos x="8" y="48"/>
              </a:cxn>
              <a:cxn ang="0">
                <a:pos x="0" y="40"/>
              </a:cxn>
              <a:cxn ang="0">
                <a:pos x="0" y="40"/>
              </a:cxn>
            </a:cxnLst>
            <a:rect l="0" t="0" r="r" b="b"/>
            <a:pathLst>
              <a:path w="343" h="64">
                <a:moveTo>
                  <a:pt x="0" y="40"/>
                </a:moveTo>
                <a:lnTo>
                  <a:pt x="0" y="40"/>
                </a:lnTo>
                <a:lnTo>
                  <a:pt x="8" y="40"/>
                </a:lnTo>
                <a:lnTo>
                  <a:pt x="8" y="40"/>
                </a:lnTo>
                <a:lnTo>
                  <a:pt x="16" y="32"/>
                </a:lnTo>
                <a:lnTo>
                  <a:pt x="23" y="32"/>
                </a:lnTo>
                <a:lnTo>
                  <a:pt x="39" y="32"/>
                </a:lnTo>
                <a:lnTo>
                  <a:pt x="55" y="32"/>
                </a:lnTo>
                <a:lnTo>
                  <a:pt x="71" y="32"/>
                </a:lnTo>
                <a:lnTo>
                  <a:pt x="87" y="24"/>
                </a:lnTo>
                <a:lnTo>
                  <a:pt x="111" y="24"/>
                </a:lnTo>
                <a:lnTo>
                  <a:pt x="143" y="16"/>
                </a:lnTo>
                <a:lnTo>
                  <a:pt x="183" y="8"/>
                </a:lnTo>
                <a:lnTo>
                  <a:pt x="215" y="8"/>
                </a:lnTo>
                <a:lnTo>
                  <a:pt x="239" y="0"/>
                </a:lnTo>
                <a:lnTo>
                  <a:pt x="263" y="0"/>
                </a:lnTo>
                <a:lnTo>
                  <a:pt x="287" y="0"/>
                </a:lnTo>
                <a:lnTo>
                  <a:pt x="311" y="0"/>
                </a:lnTo>
                <a:lnTo>
                  <a:pt x="319" y="0"/>
                </a:lnTo>
                <a:lnTo>
                  <a:pt x="327" y="0"/>
                </a:lnTo>
                <a:lnTo>
                  <a:pt x="343" y="16"/>
                </a:lnTo>
                <a:lnTo>
                  <a:pt x="343" y="16"/>
                </a:lnTo>
                <a:lnTo>
                  <a:pt x="343" y="24"/>
                </a:lnTo>
                <a:lnTo>
                  <a:pt x="343" y="24"/>
                </a:lnTo>
                <a:lnTo>
                  <a:pt x="343" y="32"/>
                </a:lnTo>
                <a:lnTo>
                  <a:pt x="335" y="32"/>
                </a:lnTo>
                <a:lnTo>
                  <a:pt x="327" y="32"/>
                </a:lnTo>
                <a:lnTo>
                  <a:pt x="303" y="40"/>
                </a:lnTo>
                <a:lnTo>
                  <a:pt x="287" y="40"/>
                </a:lnTo>
                <a:lnTo>
                  <a:pt x="271" y="40"/>
                </a:lnTo>
                <a:lnTo>
                  <a:pt x="255" y="40"/>
                </a:lnTo>
                <a:lnTo>
                  <a:pt x="223" y="40"/>
                </a:lnTo>
                <a:lnTo>
                  <a:pt x="191" y="48"/>
                </a:lnTo>
                <a:lnTo>
                  <a:pt x="151" y="48"/>
                </a:lnTo>
                <a:lnTo>
                  <a:pt x="135" y="56"/>
                </a:lnTo>
                <a:lnTo>
                  <a:pt x="111" y="56"/>
                </a:lnTo>
                <a:lnTo>
                  <a:pt x="95" y="56"/>
                </a:lnTo>
                <a:lnTo>
                  <a:pt x="87" y="64"/>
                </a:lnTo>
                <a:lnTo>
                  <a:pt x="71" y="64"/>
                </a:lnTo>
                <a:lnTo>
                  <a:pt x="63" y="64"/>
                </a:lnTo>
                <a:lnTo>
                  <a:pt x="55" y="64"/>
                </a:lnTo>
                <a:lnTo>
                  <a:pt x="55" y="64"/>
                </a:lnTo>
                <a:lnTo>
                  <a:pt x="39" y="64"/>
                </a:lnTo>
                <a:lnTo>
                  <a:pt x="23" y="56"/>
                </a:lnTo>
                <a:lnTo>
                  <a:pt x="16" y="48"/>
                </a:lnTo>
                <a:lnTo>
                  <a:pt x="8" y="48"/>
                </a:lnTo>
                <a:lnTo>
                  <a:pt x="0" y="40"/>
                </a:lnTo>
                <a:lnTo>
                  <a:pt x="0" y="4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1" name="Freeform 57"/>
          <p:cNvSpPr>
            <a:spLocks/>
          </p:cNvSpPr>
          <p:nvPr/>
        </p:nvSpPr>
        <p:spPr bwMode="auto">
          <a:xfrm>
            <a:off x="7554913" y="5116513"/>
            <a:ext cx="771525" cy="150812"/>
          </a:xfrm>
          <a:custGeom>
            <a:avLst/>
            <a:gdLst/>
            <a:ahLst/>
            <a:cxnLst>
              <a:cxn ang="0">
                <a:pos x="471" y="16"/>
              </a:cxn>
              <a:cxn ang="0">
                <a:pos x="478" y="16"/>
              </a:cxn>
              <a:cxn ang="0">
                <a:pos x="486" y="24"/>
              </a:cxn>
              <a:cxn ang="0">
                <a:pos x="486" y="24"/>
              </a:cxn>
              <a:cxn ang="0">
                <a:pos x="486" y="32"/>
              </a:cxn>
              <a:cxn ang="0">
                <a:pos x="486" y="32"/>
              </a:cxn>
              <a:cxn ang="0">
                <a:pos x="478" y="40"/>
              </a:cxn>
              <a:cxn ang="0">
                <a:pos x="478" y="40"/>
              </a:cxn>
              <a:cxn ang="0">
                <a:pos x="463" y="48"/>
              </a:cxn>
              <a:cxn ang="0">
                <a:pos x="447" y="48"/>
              </a:cxn>
              <a:cxn ang="0">
                <a:pos x="431" y="48"/>
              </a:cxn>
              <a:cxn ang="0">
                <a:pos x="415" y="48"/>
              </a:cxn>
              <a:cxn ang="0">
                <a:pos x="383" y="48"/>
              </a:cxn>
              <a:cxn ang="0">
                <a:pos x="351" y="55"/>
              </a:cxn>
              <a:cxn ang="0">
                <a:pos x="271" y="63"/>
              </a:cxn>
              <a:cxn ang="0">
                <a:pos x="191" y="79"/>
              </a:cxn>
              <a:cxn ang="0">
                <a:pos x="151" y="79"/>
              </a:cxn>
              <a:cxn ang="0">
                <a:pos x="119" y="87"/>
              </a:cxn>
              <a:cxn ang="0">
                <a:pos x="95" y="87"/>
              </a:cxn>
              <a:cxn ang="0">
                <a:pos x="80" y="95"/>
              </a:cxn>
              <a:cxn ang="0">
                <a:pos x="64" y="87"/>
              </a:cxn>
              <a:cxn ang="0">
                <a:pos x="48" y="87"/>
              </a:cxn>
              <a:cxn ang="0">
                <a:pos x="24" y="79"/>
              </a:cxn>
              <a:cxn ang="0">
                <a:pos x="16" y="79"/>
              </a:cxn>
              <a:cxn ang="0">
                <a:pos x="8" y="71"/>
              </a:cxn>
              <a:cxn ang="0">
                <a:pos x="8" y="71"/>
              </a:cxn>
              <a:cxn ang="0">
                <a:pos x="0" y="63"/>
              </a:cxn>
              <a:cxn ang="0">
                <a:pos x="8" y="63"/>
              </a:cxn>
              <a:cxn ang="0">
                <a:pos x="16" y="63"/>
              </a:cxn>
              <a:cxn ang="0">
                <a:pos x="24" y="63"/>
              </a:cxn>
              <a:cxn ang="0">
                <a:pos x="48" y="63"/>
              </a:cxn>
              <a:cxn ang="0">
                <a:pos x="64" y="55"/>
              </a:cxn>
              <a:cxn ang="0">
                <a:pos x="88" y="55"/>
              </a:cxn>
              <a:cxn ang="0">
                <a:pos x="119" y="48"/>
              </a:cxn>
              <a:cxn ang="0">
                <a:pos x="143" y="48"/>
              </a:cxn>
              <a:cxn ang="0">
                <a:pos x="183" y="40"/>
              </a:cxn>
              <a:cxn ang="0">
                <a:pos x="215" y="32"/>
              </a:cxn>
              <a:cxn ang="0">
                <a:pos x="263" y="24"/>
              </a:cxn>
              <a:cxn ang="0">
                <a:pos x="311" y="16"/>
              </a:cxn>
              <a:cxn ang="0">
                <a:pos x="335" y="16"/>
              </a:cxn>
              <a:cxn ang="0">
                <a:pos x="359" y="8"/>
              </a:cxn>
              <a:cxn ang="0">
                <a:pos x="375" y="8"/>
              </a:cxn>
              <a:cxn ang="0">
                <a:pos x="391" y="8"/>
              </a:cxn>
              <a:cxn ang="0">
                <a:pos x="407" y="0"/>
              </a:cxn>
              <a:cxn ang="0">
                <a:pos x="415" y="0"/>
              </a:cxn>
              <a:cxn ang="0">
                <a:pos x="423" y="0"/>
              </a:cxn>
              <a:cxn ang="0">
                <a:pos x="431" y="0"/>
              </a:cxn>
              <a:cxn ang="0">
                <a:pos x="447" y="0"/>
              </a:cxn>
              <a:cxn ang="0">
                <a:pos x="463" y="8"/>
              </a:cxn>
              <a:cxn ang="0">
                <a:pos x="471" y="16"/>
              </a:cxn>
              <a:cxn ang="0">
                <a:pos x="471" y="16"/>
              </a:cxn>
            </a:cxnLst>
            <a:rect l="0" t="0" r="r" b="b"/>
            <a:pathLst>
              <a:path w="486" h="95">
                <a:moveTo>
                  <a:pt x="471" y="16"/>
                </a:moveTo>
                <a:lnTo>
                  <a:pt x="478" y="16"/>
                </a:lnTo>
                <a:lnTo>
                  <a:pt x="486" y="24"/>
                </a:lnTo>
                <a:lnTo>
                  <a:pt x="486" y="24"/>
                </a:lnTo>
                <a:lnTo>
                  <a:pt x="486" y="32"/>
                </a:lnTo>
                <a:lnTo>
                  <a:pt x="486" y="32"/>
                </a:lnTo>
                <a:lnTo>
                  <a:pt x="478" y="40"/>
                </a:lnTo>
                <a:lnTo>
                  <a:pt x="478" y="40"/>
                </a:lnTo>
                <a:lnTo>
                  <a:pt x="463" y="48"/>
                </a:lnTo>
                <a:lnTo>
                  <a:pt x="447" y="48"/>
                </a:lnTo>
                <a:lnTo>
                  <a:pt x="431" y="48"/>
                </a:lnTo>
                <a:lnTo>
                  <a:pt x="415" y="48"/>
                </a:lnTo>
                <a:lnTo>
                  <a:pt x="383" y="48"/>
                </a:lnTo>
                <a:lnTo>
                  <a:pt x="351" y="55"/>
                </a:lnTo>
                <a:lnTo>
                  <a:pt x="271" y="63"/>
                </a:lnTo>
                <a:lnTo>
                  <a:pt x="191" y="79"/>
                </a:lnTo>
                <a:lnTo>
                  <a:pt x="151" y="79"/>
                </a:lnTo>
                <a:lnTo>
                  <a:pt x="119" y="87"/>
                </a:lnTo>
                <a:lnTo>
                  <a:pt x="95" y="87"/>
                </a:lnTo>
                <a:lnTo>
                  <a:pt x="80" y="95"/>
                </a:lnTo>
                <a:lnTo>
                  <a:pt x="64" y="87"/>
                </a:lnTo>
                <a:lnTo>
                  <a:pt x="48" y="87"/>
                </a:lnTo>
                <a:lnTo>
                  <a:pt x="24" y="79"/>
                </a:lnTo>
                <a:lnTo>
                  <a:pt x="16" y="79"/>
                </a:lnTo>
                <a:lnTo>
                  <a:pt x="8" y="71"/>
                </a:lnTo>
                <a:lnTo>
                  <a:pt x="8" y="71"/>
                </a:lnTo>
                <a:lnTo>
                  <a:pt x="0" y="63"/>
                </a:lnTo>
                <a:lnTo>
                  <a:pt x="8" y="63"/>
                </a:lnTo>
                <a:lnTo>
                  <a:pt x="16" y="63"/>
                </a:lnTo>
                <a:lnTo>
                  <a:pt x="24" y="63"/>
                </a:lnTo>
                <a:lnTo>
                  <a:pt x="48" y="63"/>
                </a:lnTo>
                <a:lnTo>
                  <a:pt x="64" y="55"/>
                </a:lnTo>
                <a:lnTo>
                  <a:pt x="88" y="55"/>
                </a:lnTo>
                <a:lnTo>
                  <a:pt x="119" y="48"/>
                </a:lnTo>
                <a:lnTo>
                  <a:pt x="143" y="48"/>
                </a:lnTo>
                <a:lnTo>
                  <a:pt x="183" y="40"/>
                </a:lnTo>
                <a:lnTo>
                  <a:pt x="215" y="32"/>
                </a:lnTo>
                <a:lnTo>
                  <a:pt x="263" y="24"/>
                </a:lnTo>
                <a:lnTo>
                  <a:pt x="311" y="16"/>
                </a:lnTo>
                <a:lnTo>
                  <a:pt x="335" y="16"/>
                </a:lnTo>
                <a:lnTo>
                  <a:pt x="359" y="8"/>
                </a:lnTo>
                <a:lnTo>
                  <a:pt x="375" y="8"/>
                </a:lnTo>
                <a:lnTo>
                  <a:pt x="391" y="8"/>
                </a:lnTo>
                <a:lnTo>
                  <a:pt x="407" y="0"/>
                </a:lnTo>
                <a:lnTo>
                  <a:pt x="415" y="0"/>
                </a:lnTo>
                <a:lnTo>
                  <a:pt x="423" y="0"/>
                </a:lnTo>
                <a:lnTo>
                  <a:pt x="431" y="0"/>
                </a:lnTo>
                <a:lnTo>
                  <a:pt x="447" y="0"/>
                </a:lnTo>
                <a:lnTo>
                  <a:pt x="463" y="8"/>
                </a:lnTo>
                <a:lnTo>
                  <a:pt x="471" y="16"/>
                </a:lnTo>
                <a:lnTo>
                  <a:pt x="471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2" name="Freeform 58"/>
          <p:cNvSpPr>
            <a:spLocks/>
          </p:cNvSpPr>
          <p:nvPr/>
        </p:nvSpPr>
        <p:spPr bwMode="auto">
          <a:xfrm>
            <a:off x="7870825" y="4900613"/>
            <a:ext cx="127000" cy="1203325"/>
          </a:xfrm>
          <a:custGeom>
            <a:avLst/>
            <a:gdLst/>
            <a:ahLst/>
            <a:cxnLst>
              <a:cxn ang="0">
                <a:pos x="8" y="0"/>
              </a:cxn>
              <a:cxn ang="0">
                <a:pos x="24" y="0"/>
              </a:cxn>
              <a:cxn ang="0">
                <a:pos x="56" y="8"/>
              </a:cxn>
              <a:cxn ang="0">
                <a:pos x="72" y="24"/>
              </a:cxn>
              <a:cxn ang="0">
                <a:pos x="80" y="32"/>
              </a:cxn>
              <a:cxn ang="0">
                <a:pos x="72" y="56"/>
              </a:cxn>
              <a:cxn ang="0">
                <a:pos x="72" y="80"/>
              </a:cxn>
              <a:cxn ang="0">
                <a:pos x="64" y="128"/>
              </a:cxn>
              <a:cxn ang="0">
                <a:pos x="64" y="168"/>
              </a:cxn>
              <a:cxn ang="0">
                <a:pos x="64" y="231"/>
              </a:cxn>
              <a:cxn ang="0">
                <a:pos x="64" y="303"/>
              </a:cxn>
              <a:cxn ang="0">
                <a:pos x="64" y="391"/>
              </a:cxn>
              <a:cxn ang="0">
                <a:pos x="64" y="479"/>
              </a:cxn>
              <a:cxn ang="0">
                <a:pos x="64" y="551"/>
              </a:cxn>
              <a:cxn ang="0">
                <a:pos x="64" y="606"/>
              </a:cxn>
              <a:cxn ang="0">
                <a:pos x="64" y="630"/>
              </a:cxn>
              <a:cxn ang="0">
                <a:pos x="56" y="718"/>
              </a:cxn>
              <a:cxn ang="0">
                <a:pos x="56" y="750"/>
              </a:cxn>
              <a:cxn ang="0">
                <a:pos x="48" y="758"/>
              </a:cxn>
              <a:cxn ang="0">
                <a:pos x="40" y="750"/>
              </a:cxn>
              <a:cxn ang="0">
                <a:pos x="24" y="726"/>
              </a:cxn>
              <a:cxn ang="0">
                <a:pos x="16" y="702"/>
              </a:cxn>
              <a:cxn ang="0">
                <a:pos x="8" y="686"/>
              </a:cxn>
              <a:cxn ang="0">
                <a:pos x="8" y="662"/>
              </a:cxn>
              <a:cxn ang="0">
                <a:pos x="16" y="622"/>
              </a:cxn>
              <a:cxn ang="0">
                <a:pos x="16" y="598"/>
              </a:cxn>
              <a:cxn ang="0">
                <a:pos x="24" y="559"/>
              </a:cxn>
              <a:cxn ang="0">
                <a:pos x="24" y="503"/>
              </a:cxn>
              <a:cxn ang="0">
                <a:pos x="24" y="431"/>
              </a:cxn>
              <a:cxn ang="0">
                <a:pos x="24" y="160"/>
              </a:cxn>
              <a:cxn ang="0">
                <a:pos x="24" y="104"/>
              </a:cxn>
              <a:cxn ang="0">
                <a:pos x="24" y="56"/>
              </a:cxn>
              <a:cxn ang="0">
                <a:pos x="16" y="32"/>
              </a:cxn>
              <a:cxn ang="0">
                <a:pos x="8" y="16"/>
              </a:cxn>
              <a:cxn ang="0">
                <a:pos x="0" y="8"/>
              </a:cxn>
              <a:cxn ang="0">
                <a:pos x="0" y="0"/>
              </a:cxn>
            </a:cxnLst>
            <a:rect l="0" t="0" r="r" b="b"/>
            <a:pathLst>
              <a:path w="80" h="758">
                <a:moveTo>
                  <a:pt x="0" y="0"/>
                </a:moveTo>
                <a:lnTo>
                  <a:pt x="8" y="0"/>
                </a:lnTo>
                <a:lnTo>
                  <a:pt x="16" y="0"/>
                </a:lnTo>
                <a:lnTo>
                  <a:pt x="24" y="0"/>
                </a:lnTo>
                <a:lnTo>
                  <a:pt x="40" y="0"/>
                </a:lnTo>
                <a:lnTo>
                  <a:pt x="56" y="8"/>
                </a:lnTo>
                <a:lnTo>
                  <a:pt x="64" y="16"/>
                </a:lnTo>
                <a:lnTo>
                  <a:pt x="72" y="24"/>
                </a:lnTo>
                <a:lnTo>
                  <a:pt x="80" y="24"/>
                </a:lnTo>
                <a:lnTo>
                  <a:pt x="80" y="32"/>
                </a:lnTo>
                <a:lnTo>
                  <a:pt x="80" y="40"/>
                </a:lnTo>
                <a:lnTo>
                  <a:pt x="72" y="56"/>
                </a:lnTo>
                <a:lnTo>
                  <a:pt x="72" y="64"/>
                </a:lnTo>
                <a:lnTo>
                  <a:pt x="72" y="80"/>
                </a:lnTo>
                <a:lnTo>
                  <a:pt x="72" y="104"/>
                </a:lnTo>
                <a:lnTo>
                  <a:pt x="64" y="128"/>
                </a:lnTo>
                <a:lnTo>
                  <a:pt x="64" y="152"/>
                </a:lnTo>
                <a:lnTo>
                  <a:pt x="64" y="168"/>
                </a:lnTo>
                <a:lnTo>
                  <a:pt x="64" y="199"/>
                </a:lnTo>
                <a:lnTo>
                  <a:pt x="64" y="231"/>
                </a:lnTo>
                <a:lnTo>
                  <a:pt x="64" y="263"/>
                </a:lnTo>
                <a:lnTo>
                  <a:pt x="64" y="303"/>
                </a:lnTo>
                <a:lnTo>
                  <a:pt x="64" y="343"/>
                </a:lnTo>
                <a:lnTo>
                  <a:pt x="64" y="391"/>
                </a:lnTo>
                <a:lnTo>
                  <a:pt x="64" y="439"/>
                </a:lnTo>
                <a:lnTo>
                  <a:pt x="64" y="479"/>
                </a:lnTo>
                <a:lnTo>
                  <a:pt x="64" y="519"/>
                </a:lnTo>
                <a:lnTo>
                  <a:pt x="64" y="551"/>
                </a:lnTo>
                <a:lnTo>
                  <a:pt x="64" y="582"/>
                </a:lnTo>
                <a:lnTo>
                  <a:pt x="64" y="606"/>
                </a:lnTo>
                <a:lnTo>
                  <a:pt x="64" y="622"/>
                </a:lnTo>
                <a:lnTo>
                  <a:pt x="64" y="630"/>
                </a:lnTo>
                <a:lnTo>
                  <a:pt x="64" y="678"/>
                </a:lnTo>
                <a:lnTo>
                  <a:pt x="56" y="718"/>
                </a:lnTo>
                <a:lnTo>
                  <a:pt x="56" y="734"/>
                </a:lnTo>
                <a:lnTo>
                  <a:pt x="56" y="750"/>
                </a:lnTo>
                <a:lnTo>
                  <a:pt x="56" y="758"/>
                </a:lnTo>
                <a:lnTo>
                  <a:pt x="48" y="758"/>
                </a:lnTo>
                <a:lnTo>
                  <a:pt x="48" y="758"/>
                </a:lnTo>
                <a:lnTo>
                  <a:pt x="40" y="750"/>
                </a:lnTo>
                <a:lnTo>
                  <a:pt x="32" y="742"/>
                </a:lnTo>
                <a:lnTo>
                  <a:pt x="24" y="726"/>
                </a:lnTo>
                <a:lnTo>
                  <a:pt x="24" y="718"/>
                </a:lnTo>
                <a:lnTo>
                  <a:pt x="16" y="702"/>
                </a:lnTo>
                <a:lnTo>
                  <a:pt x="16" y="694"/>
                </a:lnTo>
                <a:lnTo>
                  <a:pt x="8" y="686"/>
                </a:lnTo>
                <a:lnTo>
                  <a:pt x="8" y="678"/>
                </a:lnTo>
                <a:lnTo>
                  <a:pt x="8" y="662"/>
                </a:lnTo>
                <a:lnTo>
                  <a:pt x="16" y="646"/>
                </a:lnTo>
                <a:lnTo>
                  <a:pt x="16" y="622"/>
                </a:lnTo>
                <a:lnTo>
                  <a:pt x="16" y="614"/>
                </a:lnTo>
                <a:lnTo>
                  <a:pt x="16" y="598"/>
                </a:lnTo>
                <a:lnTo>
                  <a:pt x="16" y="574"/>
                </a:lnTo>
                <a:lnTo>
                  <a:pt x="24" y="559"/>
                </a:lnTo>
                <a:lnTo>
                  <a:pt x="24" y="527"/>
                </a:lnTo>
                <a:lnTo>
                  <a:pt x="24" y="503"/>
                </a:lnTo>
                <a:lnTo>
                  <a:pt x="24" y="471"/>
                </a:lnTo>
                <a:lnTo>
                  <a:pt x="24" y="431"/>
                </a:lnTo>
                <a:lnTo>
                  <a:pt x="32" y="295"/>
                </a:lnTo>
                <a:lnTo>
                  <a:pt x="24" y="160"/>
                </a:lnTo>
                <a:lnTo>
                  <a:pt x="24" y="128"/>
                </a:lnTo>
                <a:lnTo>
                  <a:pt x="24" y="104"/>
                </a:lnTo>
                <a:lnTo>
                  <a:pt x="24" y="80"/>
                </a:lnTo>
                <a:lnTo>
                  <a:pt x="24" y="56"/>
                </a:lnTo>
                <a:lnTo>
                  <a:pt x="24" y="40"/>
                </a:lnTo>
                <a:lnTo>
                  <a:pt x="16" y="32"/>
                </a:lnTo>
                <a:lnTo>
                  <a:pt x="16" y="24"/>
                </a:lnTo>
                <a:lnTo>
                  <a:pt x="8" y="16"/>
                </a:lnTo>
                <a:lnTo>
                  <a:pt x="8" y="16"/>
                </a:lnTo>
                <a:lnTo>
                  <a:pt x="0" y="8"/>
                </a:lnTo>
                <a:lnTo>
                  <a:pt x="0" y="8"/>
                </a:lnTo>
                <a:lnTo>
                  <a:pt x="0" y="0"/>
                </a:lnTo>
                <a:lnTo>
                  <a:pt x="0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3" name="Freeform 59"/>
          <p:cNvSpPr>
            <a:spLocks/>
          </p:cNvSpPr>
          <p:nvPr/>
        </p:nvSpPr>
        <p:spPr bwMode="auto">
          <a:xfrm>
            <a:off x="7402513" y="5394325"/>
            <a:ext cx="531812" cy="557213"/>
          </a:xfrm>
          <a:custGeom>
            <a:avLst/>
            <a:gdLst/>
            <a:ahLst/>
            <a:cxnLst>
              <a:cxn ang="0">
                <a:pos x="327" y="0"/>
              </a:cxn>
              <a:cxn ang="0">
                <a:pos x="327" y="8"/>
              </a:cxn>
              <a:cxn ang="0">
                <a:pos x="335" y="16"/>
              </a:cxn>
              <a:cxn ang="0">
                <a:pos x="335" y="40"/>
              </a:cxn>
              <a:cxn ang="0">
                <a:pos x="335" y="56"/>
              </a:cxn>
              <a:cxn ang="0">
                <a:pos x="327" y="72"/>
              </a:cxn>
              <a:cxn ang="0">
                <a:pos x="319" y="96"/>
              </a:cxn>
              <a:cxn ang="0">
                <a:pos x="295" y="120"/>
              </a:cxn>
              <a:cxn ang="0">
                <a:pos x="271" y="144"/>
              </a:cxn>
              <a:cxn ang="0">
                <a:pos x="247" y="176"/>
              </a:cxn>
              <a:cxn ang="0">
                <a:pos x="223" y="200"/>
              </a:cxn>
              <a:cxn ang="0">
                <a:pos x="199" y="224"/>
              </a:cxn>
              <a:cxn ang="0">
                <a:pos x="168" y="248"/>
              </a:cxn>
              <a:cxn ang="0">
                <a:pos x="112" y="287"/>
              </a:cxn>
              <a:cxn ang="0">
                <a:pos x="88" y="311"/>
              </a:cxn>
              <a:cxn ang="0">
                <a:pos x="56" y="319"/>
              </a:cxn>
              <a:cxn ang="0">
                <a:pos x="32" y="335"/>
              </a:cxn>
              <a:cxn ang="0">
                <a:pos x="16" y="343"/>
              </a:cxn>
              <a:cxn ang="0">
                <a:pos x="0" y="351"/>
              </a:cxn>
              <a:cxn ang="0">
                <a:pos x="0" y="343"/>
              </a:cxn>
              <a:cxn ang="0">
                <a:pos x="0" y="343"/>
              </a:cxn>
              <a:cxn ang="0">
                <a:pos x="0" y="343"/>
              </a:cxn>
              <a:cxn ang="0">
                <a:pos x="8" y="335"/>
              </a:cxn>
              <a:cxn ang="0">
                <a:pos x="16" y="327"/>
              </a:cxn>
              <a:cxn ang="0">
                <a:pos x="24" y="319"/>
              </a:cxn>
              <a:cxn ang="0">
                <a:pos x="40" y="311"/>
              </a:cxn>
              <a:cxn ang="0">
                <a:pos x="48" y="295"/>
              </a:cxn>
              <a:cxn ang="0">
                <a:pos x="64" y="287"/>
              </a:cxn>
              <a:cxn ang="0">
                <a:pos x="136" y="232"/>
              </a:cxn>
              <a:cxn ang="0">
                <a:pos x="176" y="200"/>
              </a:cxn>
              <a:cxn ang="0">
                <a:pos x="207" y="168"/>
              </a:cxn>
              <a:cxn ang="0">
                <a:pos x="239" y="128"/>
              </a:cxn>
              <a:cxn ang="0">
                <a:pos x="263" y="88"/>
              </a:cxn>
              <a:cxn ang="0">
                <a:pos x="295" y="48"/>
              </a:cxn>
              <a:cxn ang="0">
                <a:pos x="327" y="0"/>
              </a:cxn>
              <a:cxn ang="0">
                <a:pos x="327" y="0"/>
              </a:cxn>
            </a:cxnLst>
            <a:rect l="0" t="0" r="r" b="b"/>
            <a:pathLst>
              <a:path w="335" h="351">
                <a:moveTo>
                  <a:pt x="327" y="0"/>
                </a:moveTo>
                <a:lnTo>
                  <a:pt x="327" y="8"/>
                </a:lnTo>
                <a:lnTo>
                  <a:pt x="335" y="16"/>
                </a:lnTo>
                <a:lnTo>
                  <a:pt x="335" y="40"/>
                </a:lnTo>
                <a:lnTo>
                  <a:pt x="335" y="56"/>
                </a:lnTo>
                <a:lnTo>
                  <a:pt x="327" y="72"/>
                </a:lnTo>
                <a:lnTo>
                  <a:pt x="319" y="96"/>
                </a:lnTo>
                <a:lnTo>
                  <a:pt x="295" y="120"/>
                </a:lnTo>
                <a:lnTo>
                  <a:pt x="271" y="144"/>
                </a:lnTo>
                <a:lnTo>
                  <a:pt x="247" y="176"/>
                </a:lnTo>
                <a:lnTo>
                  <a:pt x="223" y="200"/>
                </a:lnTo>
                <a:lnTo>
                  <a:pt x="199" y="224"/>
                </a:lnTo>
                <a:lnTo>
                  <a:pt x="168" y="248"/>
                </a:lnTo>
                <a:lnTo>
                  <a:pt x="112" y="287"/>
                </a:lnTo>
                <a:lnTo>
                  <a:pt x="88" y="311"/>
                </a:lnTo>
                <a:lnTo>
                  <a:pt x="56" y="319"/>
                </a:lnTo>
                <a:lnTo>
                  <a:pt x="32" y="335"/>
                </a:lnTo>
                <a:lnTo>
                  <a:pt x="16" y="343"/>
                </a:lnTo>
                <a:lnTo>
                  <a:pt x="0" y="351"/>
                </a:lnTo>
                <a:lnTo>
                  <a:pt x="0" y="343"/>
                </a:lnTo>
                <a:lnTo>
                  <a:pt x="0" y="343"/>
                </a:lnTo>
                <a:lnTo>
                  <a:pt x="0" y="343"/>
                </a:lnTo>
                <a:lnTo>
                  <a:pt x="8" y="335"/>
                </a:lnTo>
                <a:lnTo>
                  <a:pt x="16" y="327"/>
                </a:lnTo>
                <a:lnTo>
                  <a:pt x="24" y="319"/>
                </a:lnTo>
                <a:lnTo>
                  <a:pt x="40" y="311"/>
                </a:lnTo>
                <a:lnTo>
                  <a:pt x="48" y="295"/>
                </a:lnTo>
                <a:lnTo>
                  <a:pt x="64" y="287"/>
                </a:lnTo>
                <a:lnTo>
                  <a:pt x="136" y="232"/>
                </a:lnTo>
                <a:lnTo>
                  <a:pt x="176" y="200"/>
                </a:lnTo>
                <a:lnTo>
                  <a:pt x="207" y="168"/>
                </a:lnTo>
                <a:lnTo>
                  <a:pt x="239" y="128"/>
                </a:lnTo>
                <a:lnTo>
                  <a:pt x="263" y="88"/>
                </a:lnTo>
                <a:lnTo>
                  <a:pt x="295" y="48"/>
                </a:lnTo>
                <a:lnTo>
                  <a:pt x="327" y="0"/>
                </a:lnTo>
                <a:lnTo>
                  <a:pt x="327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4" name="Freeform 60"/>
          <p:cNvSpPr>
            <a:spLocks/>
          </p:cNvSpPr>
          <p:nvPr/>
        </p:nvSpPr>
        <p:spPr bwMode="auto">
          <a:xfrm>
            <a:off x="7934325" y="5445125"/>
            <a:ext cx="671513" cy="442913"/>
          </a:xfrm>
          <a:custGeom>
            <a:avLst/>
            <a:gdLst/>
            <a:ahLst/>
            <a:cxnLst>
              <a:cxn ang="0">
                <a:pos x="0" y="16"/>
              </a:cxn>
              <a:cxn ang="0">
                <a:pos x="16" y="0"/>
              </a:cxn>
              <a:cxn ang="0">
                <a:pos x="40" y="24"/>
              </a:cxn>
              <a:cxn ang="0">
                <a:pos x="64" y="48"/>
              </a:cxn>
              <a:cxn ang="0">
                <a:pos x="88" y="72"/>
              </a:cxn>
              <a:cxn ang="0">
                <a:pos x="112" y="88"/>
              </a:cxn>
              <a:cxn ang="0">
                <a:pos x="128" y="104"/>
              </a:cxn>
              <a:cxn ang="0">
                <a:pos x="152" y="120"/>
              </a:cxn>
              <a:cxn ang="0">
                <a:pos x="168" y="128"/>
              </a:cxn>
              <a:cxn ang="0">
                <a:pos x="176" y="144"/>
              </a:cxn>
              <a:cxn ang="0">
                <a:pos x="208" y="160"/>
              </a:cxn>
              <a:cxn ang="0">
                <a:pos x="247" y="184"/>
              </a:cxn>
              <a:cxn ang="0">
                <a:pos x="287" y="200"/>
              </a:cxn>
              <a:cxn ang="0">
                <a:pos x="327" y="224"/>
              </a:cxn>
              <a:cxn ang="0">
                <a:pos x="351" y="231"/>
              </a:cxn>
              <a:cxn ang="0">
                <a:pos x="367" y="239"/>
              </a:cxn>
              <a:cxn ang="0">
                <a:pos x="383" y="247"/>
              </a:cxn>
              <a:cxn ang="0">
                <a:pos x="399" y="255"/>
              </a:cxn>
              <a:cxn ang="0">
                <a:pos x="407" y="255"/>
              </a:cxn>
              <a:cxn ang="0">
                <a:pos x="415" y="263"/>
              </a:cxn>
              <a:cxn ang="0">
                <a:pos x="423" y="263"/>
              </a:cxn>
              <a:cxn ang="0">
                <a:pos x="423" y="263"/>
              </a:cxn>
              <a:cxn ang="0">
                <a:pos x="415" y="271"/>
              </a:cxn>
              <a:cxn ang="0">
                <a:pos x="407" y="271"/>
              </a:cxn>
              <a:cxn ang="0">
                <a:pos x="391" y="271"/>
              </a:cxn>
              <a:cxn ang="0">
                <a:pos x="367" y="279"/>
              </a:cxn>
              <a:cxn ang="0">
                <a:pos x="343" y="279"/>
              </a:cxn>
              <a:cxn ang="0">
                <a:pos x="319" y="279"/>
              </a:cxn>
              <a:cxn ang="0">
                <a:pos x="303" y="279"/>
              </a:cxn>
              <a:cxn ang="0">
                <a:pos x="287" y="279"/>
              </a:cxn>
              <a:cxn ang="0">
                <a:pos x="271" y="279"/>
              </a:cxn>
              <a:cxn ang="0">
                <a:pos x="255" y="271"/>
              </a:cxn>
              <a:cxn ang="0">
                <a:pos x="247" y="271"/>
              </a:cxn>
              <a:cxn ang="0">
                <a:pos x="239" y="263"/>
              </a:cxn>
              <a:cxn ang="0">
                <a:pos x="232" y="255"/>
              </a:cxn>
              <a:cxn ang="0">
                <a:pos x="224" y="247"/>
              </a:cxn>
              <a:cxn ang="0">
                <a:pos x="208" y="239"/>
              </a:cxn>
              <a:cxn ang="0">
                <a:pos x="200" y="224"/>
              </a:cxn>
              <a:cxn ang="0">
                <a:pos x="184" y="208"/>
              </a:cxn>
              <a:cxn ang="0">
                <a:pos x="160" y="192"/>
              </a:cxn>
              <a:cxn ang="0">
                <a:pos x="88" y="104"/>
              </a:cxn>
              <a:cxn ang="0">
                <a:pos x="0" y="16"/>
              </a:cxn>
              <a:cxn ang="0">
                <a:pos x="0" y="16"/>
              </a:cxn>
            </a:cxnLst>
            <a:rect l="0" t="0" r="r" b="b"/>
            <a:pathLst>
              <a:path w="423" h="279">
                <a:moveTo>
                  <a:pt x="0" y="16"/>
                </a:moveTo>
                <a:lnTo>
                  <a:pt x="16" y="0"/>
                </a:lnTo>
                <a:lnTo>
                  <a:pt x="40" y="24"/>
                </a:lnTo>
                <a:lnTo>
                  <a:pt x="64" y="48"/>
                </a:lnTo>
                <a:lnTo>
                  <a:pt x="88" y="72"/>
                </a:lnTo>
                <a:lnTo>
                  <a:pt x="112" y="88"/>
                </a:lnTo>
                <a:lnTo>
                  <a:pt x="128" y="104"/>
                </a:lnTo>
                <a:lnTo>
                  <a:pt x="152" y="120"/>
                </a:lnTo>
                <a:lnTo>
                  <a:pt x="168" y="128"/>
                </a:lnTo>
                <a:lnTo>
                  <a:pt x="176" y="144"/>
                </a:lnTo>
                <a:lnTo>
                  <a:pt x="208" y="160"/>
                </a:lnTo>
                <a:lnTo>
                  <a:pt x="247" y="184"/>
                </a:lnTo>
                <a:lnTo>
                  <a:pt x="287" y="200"/>
                </a:lnTo>
                <a:lnTo>
                  <a:pt x="327" y="224"/>
                </a:lnTo>
                <a:lnTo>
                  <a:pt x="351" y="231"/>
                </a:lnTo>
                <a:lnTo>
                  <a:pt x="367" y="239"/>
                </a:lnTo>
                <a:lnTo>
                  <a:pt x="383" y="247"/>
                </a:lnTo>
                <a:lnTo>
                  <a:pt x="399" y="255"/>
                </a:lnTo>
                <a:lnTo>
                  <a:pt x="407" y="255"/>
                </a:lnTo>
                <a:lnTo>
                  <a:pt x="415" y="263"/>
                </a:lnTo>
                <a:lnTo>
                  <a:pt x="423" y="263"/>
                </a:lnTo>
                <a:lnTo>
                  <a:pt x="423" y="263"/>
                </a:lnTo>
                <a:lnTo>
                  <a:pt x="415" y="271"/>
                </a:lnTo>
                <a:lnTo>
                  <a:pt x="407" y="271"/>
                </a:lnTo>
                <a:lnTo>
                  <a:pt x="391" y="271"/>
                </a:lnTo>
                <a:lnTo>
                  <a:pt x="367" y="279"/>
                </a:lnTo>
                <a:lnTo>
                  <a:pt x="343" y="279"/>
                </a:lnTo>
                <a:lnTo>
                  <a:pt x="319" y="279"/>
                </a:lnTo>
                <a:lnTo>
                  <a:pt x="303" y="279"/>
                </a:lnTo>
                <a:lnTo>
                  <a:pt x="287" y="279"/>
                </a:lnTo>
                <a:lnTo>
                  <a:pt x="271" y="279"/>
                </a:lnTo>
                <a:lnTo>
                  <a:pt x="255" y="271"/>
                </a:lnTo>
                <a:lnTo>
                  <a:pt x="247" y="271"/>
                </a:lnTo>
                <a:lnTo>
                  <a:pt x="239" y="263"/>
                </a:lnTo>
                <a:lnTo>
                  <a:pt x="232" y="255"/>
                </a:lnTo>
                <a:lnTo>
                  <a:pt x="224" y="247"/>
                </a:lnTo>
                <a:lnTo>
                  <a:pt x="208" y="239"/>
                </a:lnTo>
                <a:lnTo>
                  <a:pt x="200" y="224"/>
                </a:lnTo>
                <a:lnTo>
                  <a:pt x="184" y="208"/>
                </a:lnTo>
                <a:lnTo>
                  <a:pt x="160" y="192"/>
                </a:lnTo>
                <a:lnTo>
                  <a:pt x="88" y="104"/>
                </a:lnTo>
                <a:lnTo>
                  <a:pt x="0" y="16"/>
                </a:lnTo>
                <a:lnTo>
                  <a:pt x="0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7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7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7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7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7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7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67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67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67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67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67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67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67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67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67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861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4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191135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4557713"/>
            <a:ext cx="1900238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617" name="TextBox 35"/>
          <p:cNvSpPr txBox="1">
            <a:spLocks noChangeArrowheads="1"/>
          </p:cNvSpPr>
          <p:nvPr/>
        </p:nvSpPr>
        <p:spPr bwMode="auto">
          <a:xfrm>
            <a:off x="3279775" y="181610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上</a:t>
            </a:r>
          </a:p>
        </p:txBody>
      </p:sp>
      <p:sp>
        <p:nvSpPr>
          <p:cNvPr id="68618" name="TextBox 37"/>
          <p:cNvSpPr txBox="1">
            <a:spLocks noChangeArrowheads="1"/>
          </p:cNvSpPr>
          <p:nvPr/>
        </p:nvSpPr>
        <p:spPr bwMode="auto">
          <a:xfrm>
            <a:off x="6964363" y="187642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下</a:t>
            </a:r>
          </a:p>
        </p:txBody>
      </p:sp>
      <p:sp>
        <p:nvSpPr>
          <p:cNvPr id="68619" name="TextBox 44"/>
          <p:cNvSpPr txBox="1">
            <a:spLocks noChangeArrowheads="1"/>
          </p:cNvSpPr>
          <p:nvPr/>
        </p:nvSpPr>
        <p:spPr bwMode="auto">
          <a:xfrm>
            <a:off x="3303588" y="4522788"/>
            <a:ext cx="1900237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本</a:t>
            </a:r>
          </a:p>
        </p:txBody>
      </p:sp>
      <p:sp>
        <p:nvSpPr>
          <p:cNvPr id="68620" name="TextBox 45"/>
          <p:cNvSpPr txBox="1">
            <a:spLocks noChangeArrowheads="1"/>
          </p:cNvSpPr>
          <p:nvPr/>
        </p:nvSpPr>
        <p:spPr bwMode="auto">
          <a:xfrm>
            <a:off x="7000875" y="443865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末</a:t>
            </a:r>
          </a:p>
        </p:txBody>
      </p:sp>
    </p:spTree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5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Characters(4)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009650" y="2330450"/>
          <a:ext cx="10164976" cy="207850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9335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97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335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8278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结构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图解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895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全包围结构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 </a:t>
                      </a:r>
                      <a:endParaRPr lang="en-US" altLang="zh-CN" sz="2400" b="1" baseline="0" dirty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   complete enclosure</a:t>
                      </a:r>
                      <a:endParaRPr lang="en-US" altLang="zh-CN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四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sì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four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国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华文新魏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ɡuó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country, nation</a:t>
                      </a: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69651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grpSp>
        <p:nvGrpSpPr>
          <p:cNvPr id="69652" name="组合 33"/>
          <p:cNvGrpSpPr>
            <a:grpSpLocks/>
          </p:cNvGrpSpPr>
          <p:nvPr/>
        </p:nvGrpSpPr>
        <p:grpSpPr bwMode="auto">
          <a:xfrm>
            <a:off x="8701088" y="3305175"/>
            <a:ext cx="582612" cy="523875"/>
            <a:chOff x="8056563" y="3344863"/>
            <a:chExt cx="582612" cy="523220"/>
          </a:xfrm>
        </p:grpSpPr>
        <p:sp>
          <p:nvSpPr>
            <p:cNvPr id="69659" name="TextBox 28"/>
            <p:cNvSpPr txBox="1">
              <a:spLocks noChangeArrowheads="1"/>
            </p:cNvSpPr>
            <p:nvPr/>
          </p:nvSpPr>
          <p:spPr bwMode="auto">
            <a:xfrm>
              <a:off x="8056563" y="3344863"/>
              <a:ext cx="5826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四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8" name="直接连接符 137"/>
            <p:cNvCxnSpPr/>
            <p:nvPr/>
          </p:nvCxnSpPr>
          <p:spPr bwMode="auto">
            <a:xfrm>
              <a:off x="8247063" y="3560493"/>
              <a:ext cx="0" cy="10464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直接连接符 138"/>
            <p:cNvCxnSpPr/>
            <p:nvPr/>
          </p:nvCxnSpPr>
          <p:spPr bwMode="auto">
            <a:xfrm>
              <a:off x="8402638" y="3555737"/>
              <a:ext cx="0" cy="1094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/>
          </p:nvCxnSpPr>
          <p:spPr>
            <a:xfrm>
              <a:off x="8247063" y="3557322"/>
              <a:ext cx="155575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直接连接符 30"/>
            <p:cNvCxnSpPr/>
            <p:nvPr/>
          </p:nvCxnSpPr>
          <p:spPr>
            <a:xfrm>
              <a:off x="8245475" y="3665137"/>
              <a:ext cx="155575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9653" name="组合 41"/>
          <p:cNvGrpSpPr>
            <a:grpSpLocks/>
          </p:cNvGrpSpPr>
          <p:nvPr/>
        </p:nvGrpSpPr>
        <p:grpSpPr bwMode="auto">
          <a:xfrm>
            <a:off x="9826625" y="3303588"/>
            <a:ext cx="582613" cy="523875"/>
            <a:chOff x="9182100" y="3342966"/>
            <a:chExt cx="582613" cy="524184"/>
          </a:xfrm>
        </p:grpSpPr>
        <p:sp>
          <p:nvSpPr>
            <p:cNvPr id="69654" name="TextBox 28"/>
            <p:cNvSpPr txBox="1">
              <a:spLocks noChangeArrowheads="1"/>
            </p:cNvSpPr>
            <p:nvPr/>
          </p:nvSpPr>
          <p:spPr bwMode="auto">
            <a:xfrm>
              <a:off x="9182100" y="3342966"/>
              <a:ext cx="582613" cy="524184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国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85" name="直接连接符 84"/>
            <p:cNvCxnSpPr/>
            <p:nvPr/>
          </p:nvCxnSpPr>
          <p:spPr bwMode="auto">
            <a:xfrm flipV="1">
              <a:off x="9529763" y="3517694"/>
              <a:ext cx="0" cy="17313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直接连接符 85"/>
            <p:cNvCxnSpPr/>
            <p:nvPr/>
          </p:nvCxnSpPr>
          <p:spPr bwMode="auto">
            <a:xfrm flipV="1">
              <a:off x="9374188" y="3519282"/>
              <a:ext cx="0" cy="17314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连接符 35"/>
            <p:cNvCxnSpPr/>
            <p:nvPr/>
          </p:nvCxnSpPr>
          <p:spPr>
            <a:xfrm>
              <a:off x="9374188" y="3690833"/>
              <a:ext cx="155575" cy="158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/>
            <p:nvPr/>
          </p:nvCxnSpPr>
          <p:spPr>
            <a:xfrm>
              <a:off x="9371013" y="3517694"/>
              <a:ext cx="155575" cy="158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65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0659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49502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350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207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国字框，一般表示被困住、包围住。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  ”</a:t>
                      </a:r>
                      <a:r>
                        <a:rPr lang="en-US" altLang="zh-CN" sz="2000" dirty="0"/>
                        <a:t>is usually related </a:t>
                      </a:r>
                      <a:r>
                        <a:rPr lang="en-US" altLang="zh-CN" sz="2000" dirty="0" err="1"/>
                        <a:t>to”walking</a:t>
                      </a:r>
                      <a:r>
                        <a:rPr lang="en-US" altLang="zh-CN" sz="2000" dirty="0"/>
                        <a:t>” 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ɡuó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country, nation</a:t>
                      </a:r>
                      <a:endParaRPr lang="en-US" altLang="zh-CN" sz="2400" b="0" i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kùn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to be trapped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示字旁，是“示”的变体，一般和神、祭祀、福祸有关系。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  ”</a:t>
                      </a:r>
                      <a:r>
                        <a:rPr lang="en-US" altLang="zh-CN" sz="2000" dirty="0"/>
                        <a:t>is usually related</a:t>
                      </a:r>
                      <a:r>
                        <a:rPr lang="en-US" altLang="zh-CN" sz="2000" baseline="0" dirty="0"/>
                        <a:t> to a room or a door.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shì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dirty="0"/>
                        <a:t>to</a:t>
                      </a:r>
                      <a:r>
                        <a:rPr lang="en-US" altLang="zh-CN" sz="2400" baseline="0" dirty="0"/>
                        <a:t> </a:t>
                      </a:r>
                      <a:r>
                        <a:rPr lang="en-US" altLang="zh-CN" sz="2400" baseline="0" dirty="0" err="1"/>
                        <a:t>look,to</a:t>
                      </a:r>
                      <a:r>
                        <a:rPr lang="en-US" altLang="zh-CN" sz="2400" baseline="0" dirty="0"/>
                        <a:t> view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zhù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i="0" baseline="0" dirty="0"/>
                        <a:t>to wish</a:t>
                      </a:r>
                      <a:endParaRPr lang="zh-CN" altLang="en-US" sz="2400" i="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70678" name="组合 24"/>
          <p:cNvGrpSpPr>
            <a:grpSpLocks noChangeAspect="1"/>
          </p:cNvGrpSpPr>
          <p:nvPr/>
        </p:nvGrpSpPr>
        <p:grpSpPr bwMode="auto">
          <a:xfrm>
            <a:off x="7551738" y="3371850"/>
            <a:ext cx="349250" cy="360363"/>
            <a:chOff x="6834187" y="1444625"/>
            <a:chExt cx="441325" cy="454025"/>
          </a:xfrm>
        </p:grpSpPr>
        <p:sp>
          <p:nvSpPr>
            <p:cNvPr id="70719" name="Freeform 31"/>
            <p:cNvSpPr>
              <a:spLocks/>
            </p:cNvSpPr>
            <p:nvPr/>
          </p:nvSpPr>
          <p:spPr bwMode="auto">
            <a:xfrm>
              <a:off x="6834187" y="1482725"/>
              <a:ext cx="50800" cy="390525"/>
            </a:xfrm>
            <a:custGeom>
              <a:avLst/>
              <a:gdLst>
                <a:gd name="T0" fmla="*/ 0 w 32"/>
                <a:gd name="T1" fmla="*/ 40322502 h 246"/>
                <a:gd name="T2" fmla="*/ 0 w 32"/>
                <a:gd name="T3" fmla="*/ 20161251 h 246"/>
                <a:gd name="T4" fmla="*/ 0 w 32"/>
                <a:gd name="T5" fmla="*/ 0 h 246"/>
                <a:gd name="T6" fmla="*/ 0 w 32"/>
                <a:gd name="T7" fmla="*/ 0 h 246"/>
                <a:gd name="T8" fmla="*/ 20161247 w 32"/>
                <a:gd name="T9" fmla="*/ 0 h 246"/>
                <a:gd name="T10" fmla="*/ 40322493 w 32"/>
                <a:gd name="T11" fmla="*/ 20161251 h 246"/>
                <a:gd name="T12" fmla="*/ 80644986 w 32"/>
                <a:gd name="T13" fmla="*/ 20161251 h 246"/>
                <a:gd name="T14" fmla="*/ 80644986 w 32"/>
                <a:gd name="T15" fmla="*/ 100806250 h 246"/>
                <a:gd name="T16" fmla="*/ 80644986 w 32"/>
                <a:gd name="T17" fmla="*/ 158769060 h 246"/>
                <a:gd name="T18" fmla="*/ 80644986 w 32"/>
                <a:gd name="T19" fmla="*/ 219254432 h 246"/>
                <a:gd name="T20" fmla="*/ 80644986 w 32"/>
                <a:gd name="T21" fmla="*/ 279738167 h 246"/>
                <a:gd name="T22" fmla="*/ 60483746 w 32"/>
                <a:gd name="T23" fmla="*/ 340221902 h 246"/>
                <a:gd name="T24" fmla="*/ 60483746 w 32"/>
                <a:gd name="T25" fmla="*/ 400705637 h 246"/>
                <a:gd name="T26" fmla="*/ 60483746 w 32"/>
                <a:gd name="T27" fmla="*/ 441028227 h 246"/>
                <a:gd name="T28" fmla="*/ 60483746 w 32"/>
                <a:gd name="T29" fmla="*/ 481350717 h 246"/>
                <a:gd name="T30" fmla="*/ 60483746 w 32"/>
                <a:gd name="T31" fmla="*/ 539313502 h 246"/>
                <a:gd name="T32" fmla="*/ 60483746 w 32"/>
                <a:gd name="T33" fmla="*/ 579635992 h 246"/>
                <a:gd name="T34" fmla="*/ 40322493 w 32"/>
                <a:gd name="T35" fmla="*/ 619958482 h 246"/>
                <a:gd name="T36" fmla="*/ 40322493 w 32"/>
                <a:gd name="T37" fmla="*/ 619958482 h 246"/>
                <a:gd name="T38" fmla="*/ 20161247 w 32"/>
                <a:gd name="T39" fmla="*/ 619958482 h 246"/>
                <a:gd name="T40" fmla="*/ 20161247 w 32"/>
                <a:gd name="T41" fmla="*/ 599797237 h 246"/>
                <a:gd name="T42" fmla="*/ 0 w 32"/>
                <a:gd name="T43" fmla="*/ 579635992 h 246"/>
                <a:gd name="T44" fmla="*/ 0 w 32"/>
                <a:gd name="T45" fmla="*/ 539313502 h 246"/>
                <a:gd name="T46" fmla="*/ 0 w 32"/>
                <a:gd name="T47" fmla="*/ 519152257 h 246"/>
                <a:gd name="T48" fmla="*/ 0 w 32"/>
                <a:gd name="T49" fmla="*/ 498991012 h 246"/>
                <a:gd name="T50" fmla="*/ 20161247 w 32"/>
                <a:gd name="T51" fmla="*/ 461189472 h 246"/>
                <a:gd name="T52" fmla="*/ 20161247 w 32"/>
                <a:gd name="T53" fmla="*/ 400705637 h 246"/>
                <a:gd name="T54" fmla="*/ 20161247 w 32"/>
                <a:gd name="T55" fmla="*/ 340221902 h 246"/>
                <a:gd name="T56" fmla="*/ 20161247 w 32"/>
                <a:gd name="T57" fmla="*/ 299899412 h 246"/>
                <a:gd name="T58" fmla="*/ 20161247 w 32"/>
                <a:gd name="T59" fmla="*/ 259576922 h 246"/>
                <a:gd name="T60" fmla="*/ 20161247 w 32"/>
                <a:gd name="T61" fmla="*/ 219254432 h 246"/>
                <a:gd name="T62" fmla="*/ 20161247 w 32"/>
                <a:gd name="T63" fmla="*/ 178931893 h 246"/>
                <a:gd name="T64" fmla="*/ 20161247 w 32"/>
                <a:gd name="T65" fmla="*/ 120967520 h 246"/>
                <a:gd name="T66" fmla="*/ 20161247 w 32"/>
                <a:gd name="T67" fmla="*/ 100806250 h 246"/>
                <a:gd name="T68" fmla="*/ 20161247 w 32"/>
                <a:gd name="T69" fmla="*/ 80645005 h 246"/>
                <a:gd name="T70" fmla="*/ 0 w 32"/>
                <a:gd name="T71" fmla="*/ 40322502 h 246"/>
                <a:gd name="T72" fmla="*/ 0 w 32"/>
                <a:gd name="T73" fmla="*/ 40322502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20" name="Freeform 32"/>
            <p:cNvSpPr>
              <a:spLocks/>
            </p:cNvSpPr>
            <p:nvPr/>
          </p:nvSpPr>
          <p:spPr bwMode="auto">
            <a:xfrm>
              <a:off x="6935787" y="1533525"/>
              <a:ext cx="214313" cy="36513"/>
            </a:xfrm>
            <a:custGeom>
              <a:avLst/>
              <a:gdLst>
                <a:gd name="T0" fmla="*/ 0 w 135"/>
                <a:gd name="T1" fmla="*/ 40323051 h 23"/>
                <a:gd name="T2" fmla="*/ 57964521 w 135"/>
                <a:gd name="T3" fmla="*/ 20161526 h 23"/>
                <a:gd name="T4" fmla="*/ 98287097 w 135"/>
                <a:gd name="T5" fmla="*/ 20161526 h 23"/>
                <a:gd name="T6" fmla="*/ 158770986 w 135"/>
                <a:gd name="T7" fmla="*/ 20161526 h 23"/>
                <a:gd name="T8" fmla="*/ 178932274 w 135"/>
                <a:gd name="T9" fmla="*/ 0 h 23"/>
                <a:gd name="T10" fmla="*/ 219254899 w 135"/>
                <a:gd name="T11" fmla="*/ 0 h 23"/>
                <a:gd name="T12" fmla="*/ 239416187 w 135"/>
                <a:gd name="T13" fmla="*/ 0 h 23"/>
                <a:gd name="T14" fmla="*/ 259577475 w 135"/>
                <a:gd name="T15" fmla="*/ 0 h 23"/>
                <a:gd name="T16" fmla="*/ 279738763 w 135"/>
                <a:gd name="T17" fmla="*/ 0 h 23"/>
                <a:gd name="T18" fmla="*/ 299900051 w 135"/>
                <a:gd name="T19" fmla="*/ 0 h 23"/>
                <a:gd name="T20" fmla="*/ 320061339 w 135"/>
                <a:gd name="T21" fmla="*/ 0 h 23"/>
                <a:gd name="T22" fmla="*/ 340222627 w 135"/>
                <a:gd name="T23" fmla="*/ 0 h 23"/>
                <a:gd name="T24" fmla="*/ 320061339 w 135"/>
                <a:gd name="T25" fmla="*/ 20161526 h 23"/>
                <a:gd name="T26" fmla="*/ 320061339 w 135"/>
                <a:gd name="T27" fmla="*/ 20161526 h 23"/>
                <a:gd name="T28" fmla="*/ 279738763 w 135"/>
                <a:gd name="T29" fmla="*/ 20161526 h 23"/>
                <a:gd name="T30" fmla="*/ 239416187 w 135"/>
                <a:gd name="T31" fmla="*/ 40323051 h 23"/>
                <a:gd name="T32" fmla="*/ 178932274 w 135"/>
                <a:gd name="T33" fmla="*/ 40323051 h 23"/>
                <a:gd name="T34" fmla="*/ 118448410 w 135"/>
                <a:gd name="T35" fmla="*/ 57965187 h 23"/>
                <a:gd name="T36" fmla="*/ 78125809 w 135"/>
                <a:gd name="T37" fmla="*/ 57965187 h 23"/>
                <a:gd name="T38" fmla="*/ 57964521 w 135"/>
                <a:gd name="T39" fmla="*/ 57965187 h 23"/>
                <a:gd name="T40" fmla="*/ 37803221 w 135"/>
                <a:gd name="T41" fmla="*/ 57965187 h 23"/>
                <a:gd name="T42" fmla="*/ 17641927 w 135"/>
                <a:gd name="T43" fmla="*/ 57965187 h 23"/>
                <a:gd name="T44" fmla="*/ 0 w 135"/>
                <a:gd name="T45" fmla="*/ 40323051 h 23"/>
                <a:gd name="T46" fmla="*/ 0 w 135"/>
                <a:gd name="T47" fmla="*/ 40323051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21" name="Freeform 33"/>
            <p:cNvSpPr>
              <a:spLocks/>
            </p:cNvSpPr>
            <p:nvPr/>
          </p:nvSpPr>
          <p:spPr bwMode="auto">
            <a:xfrm>
              <a:off x="6946900" y="1620838"/>
              <a:ext cx="190500" cy="38100"/>
            </a:xfrm>
            <a:custGeom>
              <a:avLst/>
              <a:gdLst>
                <a:gd name="T0" fmla="*/ 262096283 w 120"/>
                <a:gd name="T1" fmla="*/ 20161250 h 24"/>
                <a:gd name="T2" fmla="*/ 201612498 w 120"/>
                <a:gd name="T3" fmla="*/ 40322500 h 24"/>
                <a:gd name="T4" fmla="*/ 141128764 w 120"/>
                <a:gd name="T5" fmla="*/ 40322500 h 24"/>
                <a:gd name="T6" fmla="*/ 100806249 w 120"/>
                <a:gd name="T7" fmla="*/ 40322500 h 24"/>
                <a:gd name="T8" fmla="*/ 60483759 w 120"/>
                <a:gd name="T9" fmla="*/ 60483756 h 24"/>
                <a:gd name="T10" fmla="*/ 60483759 w 120"/>
                <a:gd name="T11" fmla="*/ 60483756 h 24"/>
                <a:gd name="T12" fmla="*/ 40322502 w 120"/>
                <a:gd name="T13" fmla="*/ 60483756 h 24"/>
                <a:gd name="T14" fmla="*/ 40322502 w 120"/>
                <a:gd name="T15" fmla="*/ 60483756 h 24"/>
                <a:gd name="T16" fmla="*/ 20161251 w 120"/>
                <a:gd name="T17" fmla="*/ 40322500 h 24"/>
                <a:gd name="T18" fmla="*/ 0 w 120"/>
                <a:gd name="T19" fmla="*/ 40322500 h 24"/>
                <a:gd name="T20" fmla="*/ 0 w 120"/>
                <a:gd name="T21" fmla="*/ 40322500 h 24"/>
                <a:gd name="T22" fmla="*/ 80645004 w 120"/>
                <a:gd name="T23" fmla="*/ 20161250 h 24"/>
                <a:gd name="T24" fmla="*/ 161290009 w 120"/>
                <a:gd name="T25" fmla="*/ 0 h 24"/>
                <a:gd name="T26" fmla="*/ 181451253 w 120"/>
                <a:gd name="T27" fmla="*/ 0 h 24"/>
                <a:gd name="T28" fmla="*/ 221773793 w 120"/>
                <a:gd name="T29" fmla="*/ 0 h 24"/>
                <a:gd name="T30" fmla="*/ 241935038 w 120"/>
                <a:gd name="T31" fmla="*/ 0 h 24"/>
                <a:gd name="T32" fmla="*/ 241935038 w 120"/>
                <a:gd name="T33" fmla="*/ 0 h 24"/>
                <a:gd name="T34" fmla="*/ 262096283 w 120"/>
                <a:gd name="T35" fmla="*/ 0 h 24"/>
                <a:gd name="T36" fmla="*/ 282257527 w 120"/>
                <a:gd name="T37" fmla="*/ 0 h 24"/>
                <a:gd name="T38" fmla="*/ 302418772 w 120"/>
                <a:gd name="T39" fmla="*/ 0 h 24"/>
                <a:gd name="T40" fmla="*/ 302418772 w 120"/>
                <a:gd name="T41" fmla="*/ 0 h 24"/>
                <a:gd name="T42" fmla="*/ 302418772 w 120"/>
                <a:gd name="T43" fmla="*/ 20161250 h 24"/>
                <a:gd name="T44" fmla="*/ 282257527 w 120"/>
                <a:gd name="T45" fmla="*/ 20161250 h 24"/>
                <a:gd name="T46" fmla="*/ 282257527 w 120"/>
                <a:gd name="T47" fmla="*/ 20161250 h 24"/>
                <a:gd name="T48" fmla="*/ 262096283 w 120"/>
                <a:gd name="T49" fmla="*/ 20161250 h 24"/>
                <a:gd name="T50" fmla="*/ 262096283 w 120"/>
                <a:gd name="T51" fmla="*/ 20161250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22" name="Freeform 34"/>
            <p:cNvSpPr>
              <a:spLocks/>
            </p:cNvSpPr>
            <p:nvPr/>
          </p:nvSpPr>
          <p:spPr bwMode="auto">
            <a:xfrm>
              <a:off x="7099300" y="1658938"/>
              <a:ext cx="63500" cy="38100"/>
            </a:xfrm>
            <a:custGeom>
              <a:avLst/>
              <a:gdLst>
                <a:gd name="T0" fmla="*/ 80644994 w 40"/>
                <a:gd name="T1" fmla="*/ 20161250 h 24"/>
                <a:gd name="T2" fmla="*/ 100806236 w 40"/>
                <a:gd name="T3" fmla="*/ 40322500 h 24"/>
                <a:gd name="T4" fmla="*/ 100806236 w 40"/>
                <a:gd name="T5" fmla="*/ 40322500 h 24"/>
                <a:gd name="T6" fmla="*/ 100806236 w 40"/>
                <a:gd name="T7" fmla="*/ 60483756 h 24"/>
                <a:gd name="T8" fmla="*/ 80644994 w 40"/>
                <a:gd name="T9" fmla="*/ 60483756 h 24"/>
                <a:gd name="T10" fmla="*/ 60483752 w 40"/>
                <a:gd name="T11" fmla="*/ 60483756 h 24"/>
                <a:gd name="T12" fmla="*/ 40322497 w 40"/>
                <a:gd name="T13" fmla="*/ 40322500 h 24"/>
                <a:gd name="T14" fmla="*/ 0 w 40"/>
                <a:gd name="T15" fmla="*/ 20161250 h 24"/>
                <a:gd name="T16" fmla="*/ 0 w 40"/>
                <a:gd name="T17" fmla="*/ 0 h 24"/>
                <a:gd name="T18" fmla="*/ 0 w 40"/>
                <a:gd name="T19" fmla="*/ 0 h 24"/>
                <a:gd name="T20" fmla="*/ 20161249 w 40"/>
                <a:gd name="T21" fmla="*/ 0 h 24"/>
                <a:gd name="T22" fmla="*/ 40322497 w 40"/>
                <a:gd name="T23" fmla="*/ 0 h 24"/>
                <a:gd name="T24" fmla="*/ 80644994 w 40"/>
                <a:gd name="T25" fmla="*/ 20161250 h 24"/>
                <a:gd name="T26" fmla="*/ 80644994 w 40"/>
                <a:gd name="T27" fmla="*/ 20161250 h 2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0"/>
                <a:gd name="T43" fmla="*/ 0 h 24"/>
                <a:gd name="T44" fmla="*/ 40 w 40"/>
                <a:gd name="T45" fmla="*/ 24 h 24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0" h="24">
                  <a:moveTo>
                    <a:pt x="32" y="8"/>
                  </a:moveTo>
                  <a:lnTo>
                    <a:pt x="40" y="16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23" name="Freeform 35"/>
            <p:cNvSpPr>
              <a:spLocks/>
            </p:cNvSpPr>
            <p:nvPr/>
          </p:nvSpPr>
          <p:spPr bwMode="auto">
            <a:xfrm>
              <a:off x="7010400" y="1558925"/>
              <a:ext cx="50800" cy="176213"/>
            </a:xfrm>
            <a:custGeom>
              <a:avLst/>
              <a:gdLst>
                <a:gd name="T0" fmla="*/ 0 w 32"/>
                <a:gd name="T1" fmla="*/ 0 h 111"/>
                <a:gd name="T2" fmla="*/ 40322493 w 32"/>
                <a:gd name="T3" fmla="*/ 0 h 111"/>
                <a:gd name="T4" fmla="*/ 60483746 w 32"/>
                <a:gd name="T5" fmla="*/ 0 h 111"/>
                <a:gd name="T6" fmla="*/ 60483746 w 32"/>
                <a:gd name="T7" fmla="*/ 17641939 h 111"/>
                <a:gd name="T8" fmla="*/ 80644986 w 32"/>
                <a:gd name="T9" fmla="*/ 37803247 h 111"/>
                <a:gd name="T10" fmla="*/ 80644986 w 32"/>
                <a:gd name="T11" fmla="*/ 37803247 h 111"/>
                <a:gd name="T12" fmla="*/ 80644986 w 32"/>
                <a:gd name="T13" fmla="*/ 57964561 h 111"/>
                <a:gd name="T14" fmla="*/ 80644986 w 32"/>
                <a:gd name="T15" fmla="*/ 78125863 h 111"/>
                <a:gd name="T16" fmla="*/ 60483746 w 32"/>
                <a:gd name="T17" fmla="*/ 78125863 h 111"/>
                <a:gd name="T18" fmla="*/ 60483746 w 32"/>
                <a:gd name="T19" fmla="*/ 98287164 h 111"/>
                <a:gd name="T20" fmla="*/ 60483746 w 32"/>
                <a:gd name="T21" fmla="*/ 138609792 h 111"/>
                <a:gd name="T22" fmla="*/ 60483746 w 32"/>
                <a:gd name="T23" fmla="*/ 158771094 h 111"/>
                <a:gd name="T24" fmla="*/ 60483746 w 32"/>
                <a:gd name="T25" fmla="*/ 199093697 h 111"/>
                <a:gd name="T26" fmla="*/ 60483746 w 32"/>
                <a:gd name="T27" fmla="*/ 239416350 h 111"/>
                <a:gd name="T28" fmla="*/ 60483746 w 32"/>
                <a:gd name="T29" fmla="*/ 279738954 h 111"/>
                <a:gd name="T30" fmla="*/ 20161247 w 32"/>
                <a:gd name="T31" fmla="*/ 279738954 h 111"/>
                <a:gd name="T32" fmla="*/ 20161247 w 32"/>
                <a:gd name="T33" fmla="*/ 199093697 h 111"/>
                <a:gd name="T34" fmla="*/ 20161247 w 32"/>
                <a:gd name="T35" fmla="*/ 118448491 h 111"/>
                <a:gd name="T36" fmla="*/ 20161247 w 32"/>
                <a:gd name="T37" fmla="*/ 57964561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24" name="Freeform 36"/>
            <p:cNvSpPr>
              <a:spLocks/>
            </p:cNvSpPr>
            <p:nvPr/>
          </p:nvSpPr>
          <p:spPr bwMode="auto">
            <a:xfrm>
              <a:off x="6897687" y="1722438"/>
              <a:ext cx="301625" cy="38100"/>
            </a:xfrm>
            <a:custGeom>
              <a:avLst/>
              <a:gdLst>
                <a:gd name="T0" fmla="*/ 20161250 w 190"/>
                <a:gd name="T1" fmla="*/ 60483756 h 24"/>
                <a:gd name="T2" fmla="*/ 20161250 w 190"/>
                <a:gd name="T3" fmla="*/ 40322500 h 24"/>
                <a:gd name="T4" fmla="*/ 0 w 190"/>
                <a:gd name="T5" fmla="*/ 40322500 h 24"/>
                <a:gd name="T6" fmla="*/ 60483755 w 190"/>
                <a:gd name="T7" fmla="*/ 40322500 h 24"/>
                <a:gd name="T8" fmla="*/ 98286881 w 190"/>
                <a:gd name="T9" fmla="*/ 20161250 h 24"/>
                <a:gd name="T10" fmla="*/ 158769049 w 190"/>
                <a:gd name="T11" fmla="*/ 20161250 h 24"/>
                <a:gd name="T12" fmla="*/ 239415660 w 190"/>
                <a:gd name="T13" fmla="*/ 0 h 24"/>
                <a:gd name="T14" fmla="*/ 299897803 w 190"/>
                <a:gd name="T15" fmla="*/ 0 h 24"/>
                <a:gd name="T16" fmla="*/ 340221877 w 190"/>
                <a:gd name="T17" fmla="*/ 0 h 24"/>
                <a:gd name="T18" fmla="*/ 380544364 w 190"/>
                <a:gd name="T19" fmla="*/ 0 h 24"/>
                <a:gd name="T20" fmla="*/ 400705608 w 190"/>
                <a:gd name="T21" fmla="*/ 0 h 24"/>
                <a:gd name="T22" fmla="*/ 438507245 w 190"/>
                <a:gd name="T23" fmla="*/ 0 h 24"/>
                <a:gd name="T24" fmla="*/ 458668489 w 190"/>
                <a:gd name="T25" fmla="*/ 0 h 24"/>
                <a:gd name="T26" fmla="*/ 478829732 w 190"/>
                <a:gd name="T27" fmla="*/ 20161250 h 24"/>
                <a:gd name="T28" fmla="*/ 478829732 w 190"/>
                <a:gd name="T29" fmla="*/ 20161250 h 24"/>
                <a:gd name="T30" fmla="*/ 478829732 w 190"/>
                <a:gd name="T31" fmla="*/ 20161250 h 24"/>
                <a:gd name="T32" fmla="*/ 458668489 w 190"/>
                <a:gd name="T33" fmla="*/ 40322500 h 24"/>
                <a:gd name="T34" fmla="*/ 420866951 w 190"/>
                <a:gd name="T35" fmla="*/ 40322500 h 24"/>
                <a:gd name="T36" fmla="*/ 380544364 w 190"/>
                <a:gd name="T37" fmla="*/ 40322500 h 24"/>
                <a:gd name="T38" fmla="*/ 279736559 w 190"/>
                <a:gd name="T39" fmla="*/ 40322500 h 24"/>
                <a:gd name="T40" fmla="*/ 178931880 w 190"/>
                <a:gd name="T41" fmla="*/ 40322500 h 24"/>
                <a:gd name="T42" fmla="*/ 138607805 w 190"/>
                <a:gd name="T43" fmla="*/ 60483756 h 24"/>
                <a:gd name="T44" fmla="*/ 98286881 w 190"/>
                <a:gd name="T45" fmla="*/ 60483756 h 24"/>
                <a:gd name="T46" fmla="*/ 78124050 w 190"/>
                <a:gd name="T47" fmla="*/ 60483756 h 24"/>
                <a:gd name="T48" fmla="*/ 60483755 w 190"/>
                <a:gd name="T49" fmla="*/ 60483756 h 24"/>
                <a:gd name="T50" fmla="*/ 40322499 w 190"/>
                <a:gd name="T51" fmla="*/ 60483756 h 24"/>
                <a:gd name="T52" fmla="*/ 20161250 w 190"/>
                <a:gd name="T53" fmla="*/ 60483756 h 24"/>
                <a:gd name="T54" fmla="*/ 20161250 w 190"/>
                <a:gd name="T55" fmla="*/ 60483756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90"/>
                <a:gd name="T85" fmla="*/ 0 h 24"/>
                <a:gd name="T86" fmla="*/ 190 w 190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90" h="24">
                  <a:moveTo>
                    <a:pt x="8" y="24"/>
                  </a:moveTo>
                  <a:lnTo>
                    <a:pt x="8" y="16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95" y="0"/>
                  </a:lnTo>
                  <a:lnTo>
                    <a:pt x="119" y="0"/>
                  </a:lnTo>
                  <a:lnTo>
                    <a:pt x="135" y="0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4" y="0"/>
                  </a:lnTo>
                  <a:lnTo>
                    <a:pt x="182" y="0"/>
                  </a:lnTo>
                  <a:lnTo>
                    <a:pt x="190" y="8"/>
                  </a:lnTo>
                  <a:lnTo>
                    <a:pt x="182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11" y="16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31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25" name="Freeform 37"/>
            <p:cNvSpPr>
              <a:spLocks/>
            </p:cNvSpPr>
            <p:nvPr/>
          </p:nvSpPr>
          <p:spPr bwMode="auto">
            <a:xfrm>
              <a:off x="6846887" y="1444625"/>
              <a:ext cx="428625" cy="454025"/>
            </a:xfrm>
            <a:custGeom>
              <a:avLst/>
              <a:gdLst>
                <a:gd name="T0" fmla="*/ 481349031 w 270"/>
                <a:gd name="T1" fmla="*/ 40322495 h 286"/>
                <a:gd name="T2" fmla="*/ 539313392 w 270"/>
                <a:gd name="T3" fmla="*/ 20161248 h 286"/>
                <a:gd name="T4" fmla="*/ 559474633 w 270"/>
                <a:gd name="T5" fmla="*/ 0 h 286"/>
                <a:gd name="T6" fmla="*/ 579635874 w 270"/>
                <a:gd name="T7" fmla="*/ 20161248 h 286"/>
                <a:gd name="T8" fmla="*/ 619958356 w 270"/>
                <a:gd name="T9" fmla="*/ 20161248 h 286"/>
                <a:gd name="T10" fmla="*/ 660280837 w 270"/>
                <a:gd name="T11" fmla="*/ 40322495 h 286"/>
                <a:gd name="T12" fmla="*/ 680442078 w 270"/>
                <a:gd name="T13" fmla="*/ 60483749 h 286"/>
                <a:gd name="T14" fmla="*/ 680442078 w 270"/>
                <a:gd name="T15" fmla="*/ 80644990 h 286"/>
                <a:gd name="T16" fmla="*/ 660280837 w 270"/>
                <a:gd name="T17" fmla="*/ 100806232 h 286"/>
                <a:gd name="T18" fmla="*/ 660280837 w 270"/>
                <a:gd name="T19" fmla="*/ 141128739 h 286"/>
                <a:gd name="T20" fmla="*/ 660280837 w 270"/>
                <a:gd name="T21" fmla="*/ 219252806 h 286"/>
                <a:gd name="T22" fmla="*/ 660280837 w 270"/>
                <a:gd name="T23" fmla="*/ 360383083 h 286"/>
                <a:gd name="T24" fmla="*/ 680442078 w 270"/>
                <a:gd name="T25" fmla="*/ 481349043 h 286"/>
                <a:gd name="T26" fmla="*/ 680442078 w 270"/>
                <a:gd name="T27" fmla="*/ 579635889 h 286"/>
                <a:gd name="T28" fmla="*/ 660280837 w 270"/>
                <a:gd name="T29" fmla="*/ 680442096 h 286"/>
                <a:gd name="T30" fmla="*/ 619958356 w 270"/>
                <a:gd name="T31" fmla="*/ 720764578 h 286"/>
                <a:gd name="T32" fmla="*/ 619958356 w 270"/>
                <a:gd name="T33" fmla="*/ 720764578 h 286"/>
                <a:gd name="T34" fmla="*/ 599797115 w 270"/>
                <a:gd name="T35" fmla="*/ 700603337 h 286"/>
                <a:gd name="T36" fmla="*/ 579635874 w 270"/>
                <a:gd name="T37" fmla="*/ 660280854 h 286"/>
                <a:gd name="T38" fmla="*/ 539313392 w 270"/>
                <a:gd name="T39" fmla="*/ 599797130 h 286"/>
                <a:gd name="T40" fmla="*/ 519152151 w 270"/>
                <a:gd name="T41" fmla="*/ 579635889 h 286"/>
                <a:gd name="T42" fmla="*/ 519152151 w 270"/>
                <a:gd name="T43" fmla="*/ 579635889 h 286"/>
                <a:gd name="T44" fmla="*/ 559474633 w 270"/>
                <a:gd name="T45" fmla="*/ 579635889 h 286"/>
                <a:gd name="T46" fmla="*/ 599797115 w 270"/>
                <a:gd name="T47" fmla="*/ 599797130 h 286"/>
                <a:gd name="T48" fmla="*/ 619958356 w 270"/>
                <a:gd name="T49" fmla="*/ 559474647 h 286"/>
                <a:gd name="T50" fmla="*/ 619958356 w 270"/>
                <a:gd name="T51" fmla="*/ 521671526 h 286"/>
                <a:gd name="T52" fmla="*/ 619958356 w 270"/>
                <a:gd name="T53" fmla="*/ 441026560 h 286"/>
                <a:gd name="T54" fmla="*/ 619958356 w 270"/>
                <a:gd name="T55" fmla="*/ 320059013 h 286"/>
                <a:gd name="T56" fmla="*/ 599797115 w 270"/>
                <a:gd name="T57" fmla="*/ 219252806 h 286"/>
                <a:gd name="T58" fmla="*/ 599797115 w 270"/>
                <a:gd name="T59" fmla="*/ 141128739 h 286"/>
                <a:gd name="T60" fmla="*/ 559474633 w 270"/>
                <a:gd name="T61" fmla="*/ 60483749 h 286"/>
                <a:gd name="T62" fmla="*/ 539313392 w 270"/>
                <a:gd name="T63" fmla="*/ 60483749 h 286"/>
                <a:gd name="T64" fmla="*/ 501510272 w 270"/>
                <a:gd name="T65" fmla="*/ 60483749 h 286"/>
                <a:gd name="T66" fmla="*/ 360381486 w 270"/>
                <a:gd name="T67" fmla="*/ 80644990 h 286"/>
                <a:gd name="T68" fmla="*/ 120967495 w 270"/>
                <a:gd name="T69" fmla="*/ 100806232 h 286"/>
                <a:gd name="T70" fmla="*/ 0 w 270"/>
                <a:gd name="T71" fmla="*/ 80644990 h 286"/>
                <a:gd name="T72" fmla="*/ 100806229 w 270"/>
                <a:gd name="T73" fmla="*/ 80644990 h 286"/>
                <a:gd name="T74" fmla="*/ 239414041 w 270"/>
                <a:gd name="T75" fmla="*/ 60483749 h 286"/>
                <a:gd name="T76" fmla="*/ 380542727 w 270"/>
                <a:gd name="T77" fmla="*/ 40322495 h 286"/>
                <a:gd name="T78" fmla="*/ 461187790 w 270"/>
                <a:gd name="T79" fmla="*/ 40322495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26" name="Freeform 38"/>
            <p:cNvSpPr>
              <a:spLocks/>
            </p:cNvSpPr>
            <p:nvPr/>
          </p:nvSpPr>
          <p:spPr bwMode="auto">
            <a:xfrm>
              <a:off x="6846887" y="1797050"/>
              <a:ext cx="352425" cy="38100"/>
            </a:xfrm>
            <a:custGeom>
              <a:avLst/>
              <a:gdLst>
                <a:gd name="T0" fmla="*/ 0 w 222"/>
                <a:gd name="T1" fmla="*/ 40322500 h 24"/>
                <a:gd name="T2" fmla="*/ 20161251 w 222"/>
                <a:gd name="T3" fmla="*/ 40322500 h 24"/>
                <a:gd name="T4" fmla="*/ 40322501 w 222"/>
                <a:gd name="T5" fmla="*/ 20161250 h 24"/>
                <a:gd name="T6" fmla="*/ 60483758 w 222"/>
                <a:gd name="T7" fmla="*/ 20161250 h 24"/>
                <a:gd name="T8" fmla="*/ 80645003 w 222"/>
                <a:gd name="T9" fmla="*/ 20161250 h 24"/>
                <a:gd name="T10" fmla="*/ 100806247 w 222"/>
                <a:gd name="T11" fmla="*/ 20161250 h 24"/>
                <a:gd name="T12" fmla="*/ 141128761 w 222"/>
                <a:gd name="T13" fmla="*/ 20161250 h 24"/>
                <a:gd name="T14" fmla="*/ 178931888 w 222"/>
                <a:gd name="T15" fmla="*/ 20161250 h 24"/>
                <a:gd name="T16" fmla="*/ 219254426 w 222"/>
                <a:gd name="T17" fmla="*/ 20161250 h 24"/>
                <a:gd name="T18" fmla="*/ 320059061 w 222"/>
                <a:gd name="T19" fmla="*/ 0 h 24"/>
                <a:gd name="T20" fmla="*/ 380544382 w 222"/>
                <a:gd name="T21" fmla="*/ 0 h 24"/>
                <a:gd name="T22" fmla="*/ 441028215 w 222"/>
                <a:gd name="T23" fmla="*/ 0 h 24"/>
                <a:gd name="T24" fmla="*/ 481350704 w 222"/>
                <a:gd name="T25" fmla="*/ 0 h 24"/>
                <a:gd name="T26" fmla="*/ 501511948 w 222"/>
                <a:gd name="T27" fmla="*/ 0 h 24"/>
                <a:gd name="T28" fmla="*/ 519152243 w 222"/>
                <a:gd name="T29" fmla="*/ 0 h 24"/>
                <a:gd name="T30" fmla="*/ 539313488 w 222"/>
                <a:gd name="T31" fmla="*/ 20161250 h 24"/>
                <a:gd name="T32" fmla="*/ 559474732 w 222"/>
                <a:gd name="T33" fmla="*/ 40322500 h 24"/>
                <a:gd name="T34" fmla="*/ 481350704 w 222"/>
                <a:gd name="T35" fmla="*/ 40322500 h 24"/>
                <a:gd name="T36" fmla="*/ 420866970 w 222"/>
                <a:gd name="T37" fmla="*/ 40322500 h 24"/>
                <a:gd name="T38" fmla="*/ 380544382 w 222"/>
                <a:gd name="T39" fmla="*/ 40322500 h 24"/>
                <a:gd name="T40" fmla="*/ 340221893 w 222"/>
                <a:gd name="T41" fmla="*/ 40322500 h 24"/>
                <a:gd name="T42" fmla="*/ 299897817 w 222"/>
                <a:gd name="T43" fmla="*/ 40322500 h 24"/>
                <a:gd name="T44" fmla="*/ 239415671 w 222"/>
                <a:gd name="T45" fmla="*/ 40322500 h 24"/>
                <a:gd name="T46" fmla="*/ 178931888 w 222"/>
                <a:gd name="T47" fmla="*/ 60483756 h 24"/>
                <a:gd name="T48" fmla="*/ 120967516 w 222"/>
                <a:gd name="T49" fmla="*/ 60483756 h 24"/>
                <a:gd name="T50" fmla="*/ 20161251 w 222"/>
                <a:gd name="T51" fmla="*/ 60483756 h 24"/>
                <a:gd name="T52" fmla="*/ 0 w 222"/>
                <a:gd name="T53" fmla="*/ 40322500 h 24"/>
                <a:gd name="T54" fmla="*/ 0 w 222"/>
                <a:gd name="T55" fmla="*/ 40322500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222"/>
                <a:gd name="T85" fmla="*/ 0 h 24"/>
                <a:gd name="T86" fmla="*/ 222 w 222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222" h="24">
                  <a:moveTo>
                    <a:pt x="0" y="16"/>
                  </a:moveTo>
                  <a:lnTo>
                    <a:pt x="8" y="16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56" y="8"/>
                  </a:lnTo>
                  <a:lnTo>
                    <a:pt x="71" y="8"/>
                  </a:lnTo>
                  <a:lnTo>
                    <a:pt x="87" y="8"/>
                  </a:lnTo>
                  <a:lnTo>
                    <a:pt x="127" y="0"/>
                  </a:lnTo>
                  <a:lnTo>
                    <a:pt x="151" y="0"/>
                  </a:lnTo>
                  <a:lnTo>
                    <a:pt x="175" y="0"/>
                  </a:lnTo>
                  <a:lnTo>
                    <a:pt x="191" y="0"/>
                  </a:lnTo>
                  <a:lnTo>
                    <a:pt x="199" y="0"/>
                  </a:lnTo>
                  <a:lnTo>
                    <a:pt x="206" y="0"/>
                  </a:lnTo>
                  <a:lnTo>
                    <a:pt x="214" y="8"/>
                  </a:lnTo>
                  <a:lnTo>
                    <a:pt x="222" y="16"/>
                  </a:lnTo>
                  <a:lnTo>
                    <a:pt x="191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35" y="16"/>
                  </a:lnTo>
                  <a:lnTo>
                    <a:pt x="119" y="16"/>
                  </a:lnTo>
                  <a:lnTo>
                    <a:pt x="95" y="16"/>
                  </a:lnTo>
                  <a:lnTo>
                    <a:pt x="71" y="24"/>
                  </a:lnTo>
                  <a:lnTo>
                    <a:pt x="48" y="24"/>
                  </a:lnTo>
                  <a:lnTo>
                    <a:pt x="8" y="24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0679" name="组合 23"/>
          <p:cNvGrpSpPr>
            <a:grpSpLocks noChangeAspect="1"/>
          </p:cNvGrpSpPr>
          <p:nvPr/>
        </p:nvGrpSpPr>
        <p:grpSpPr bwMode="auto">
          <a:xfrm>
            <a:off x="1243013" y="3548063"/>
            <a:ext cx="349250" cy="360362"/>
            <a:chOff x="7947025" y="1381125"/>
            <a:chExt cx="441325" cy="454025"/>
          </a:xfrm>
        </p:grpSpPr>
        <p:sp>
          <p:nvSpPr>
            <p:cNvPr id="70716" name="Freeform 31"/>
            <p:cNvSpPr>
              <a:spLocks/>
            </p:cNvSpPr>
            <p:nvPr/>
          </p:nvSpPr>
          <p:spPr bwMode="auto">
            <a:xfrm>
              <a:off x="7947025" y="1419225"/>
              <a:ext cx="50800" cy="390525"/>
            </a:xfrm>
            <a:custGeom>
              <a:avLst/>
              <a:gdLst>
                <a:gd name="T0" fmla="*/ 0 w 32"/>
                <a:gd name="T1" fmla="*/ 40322502 h 246"/>
                <a:gd name="T2" fmla="*/ 0 w 32"/>
                <a:gd name="T3" fmla="*/ 20161251 h 246"/>
                <a:gd name="T4" fmla="*/ 0 w 32"/>
                <a:gd name="T5" fmla="*/ 0 h 246"/>
                <a:gd name="T6" fmla="*/ 0 w 32"/>
                <a:gd name="T7" fmla="*/ 0 h 246"/>
                <a:gd name="T8" fmla="*/ 20161247 w 32"/>
                <a:gd name="T9" fmla="*/ 0 h 246"/>
                <a:gd name="T10" fmla="*/ 40322493 w 32"/>
                <a:gd name="T11" fmla="*/ 20161251 h 246"/>
                <a:gd name="T12" fmla="*/ 80644986 w 32"/>
                <a:gd name="T13" fmla="*/ 20161251 h 246"/>
                <a:gd name="T14" fmla="*/ 80644986 w 32"/>
                <a:gd name="T15" fmla="*/ 100806250 h 246"/>
                <a:gd name="T16" fmla="*/ 80644986 w 32"/>
                <a:gd name="T17" fmla="*/ 158769060 h 246"/>
                <a:gd name="T18" fmla="*/ 80644986 w 32"/>
                <a:gd name="T19" fmla="*/ 219254432 h 246"/>
                <a:gd name="T20" fmla="*/ 80644986 w 32"/>
                <a:gd name="T21" fmla="*/ 279738167 h 246"/>
                <a:gd name="T22" fmla="*/ 60483746 w 32"/>
                <a:gd name="T23" fmla="*/ 340221902 h 246"/>
                <a:gd name="T24" fmla="*/ 60483746 w 32"/>
                <a:gd name="T25" fmla="*/ 400705637 h 246"/>
                <a:gd name="T26" fmla="*/ 60483746 w 32"/>
                <a:gd name="T27" fmla="*/ 441028227 h 246"/>
                <a:gd name="T28" fmla="*/ 60483746 w 32"/>
                <a:gd name="T29" fmla="*/ 481350717 h 246"/>
                <a:gd name="T30" fmla="*/ 60483746 w 32"/>
                <a:gd name="T31" fmla="*/ 539313502 h 246"/>
                <a:gd name="T32" fmla="*/ 60483746 w 32"/>
                <a:gd name="T33" fmla="*/ 579635992 h 246"/>
                <a:gd name="T34" fmla="*/ 40322493 w 32"/>
                <a:gd name="T35" fmla="*/ 619958482 h 246"/>
                <a:gd name="T36" fmla="*/ 40322493 w 32"/>
                <a:gd name="T37" fmla="*/ 619958482 h 246"/>
                <a:gd name="T38" fmla="*/ 20161247 w 32"/>
                <a:gd name="T39" fmla="*/ 619958482 h 246"/>
                <a:gd name="T40" fmla="*/ 20161247 w 32"/>
                <a:gd name="T41" fmla="*/ 599797237 h 246"/>
                <a:gd name="T42" fmla="*/ 0 w 32"/>
                <a:gd name="T43" fmla="*/ 579635992 h 246"/>
                <a:gd name="T44" fmla="*/ 0 w 32"/>
                <a:gd name="T45" fmla="*/ 539313502 h 246"/>
                <a:gd name="T46" fmla="*/ 0 w 32"/>
                <a:gd name="T47" fmla="*/ 519152257 h 246"/>
                <a:gd name="T48" fmla="*/ 0 w 32"/>
                <a:gd name="T49" fmla="*/ 498991012 h 246"/>
                <a:gd name="T50" fmla="*/ 20161247 w 32"/>
                <a:gd name="T51" fmla="*/ 461189472 h 246"/>
                <a:gd name="T52" fmla="*/ 20161247 w 32"/>
                <a:gd name="T53" fmla="*/ 400705637 h 246"/>
                <a:gd name="T54" fmla="*/ 20161247 w 32"/>
                <a:gd name="T55" fmla="*/ 340221902 h 246"/>
                <a:gd name="T56" fmla="*/ 20161247 w 32"/>
                <a:gd name="T57" fmla="*/ 299899412 h 246"/>
                <a:gd name="T58" fmla="*/ 20161247 w 32"/>
                <a:gd name="T59" fmla="*/ 259576922 h 246"/>
                <a:gd name="T60" fmla="*/ 20161247 w 32"/>
                <a:gd name="T61" fmla="*/ 219254432 h 246"/>
                <a:gd name="T62" fmla="*/ 20161247 w 32"/>
                <a:gd name="T63" fmla="*/ 178931893 h 246"/>
                <a:gd name="T64" fmla="*/ 20161247 w 32"/>
                <a:gd name="T65" fmla="*/ 120967520 h 246"/>
                <a:gd name="T66" fmla="*/ 20161247 w 32"/>
                <a:gd name="T67" fmla="*/ 100806250 h 246"/>
                <a:gd name="T68" fmla="*/ 20161247 w 32"/>
                <a:gd name="T69" fmla="*/ 80645005 h 246"/>
                <a:gd name="T70" fmla="*/ 0 w 32"/>
                <a:gd name="T71" fmla="*/ 40322502 h 246"/>
                <a:gd name="T72" fmla="*/ 0 w 32"/>
                <a:gd name="T73" fmla="*/ 40322502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17" name="Freeform 37"/>
            <p:cNvSpPr>
              <a:spLocks/>
            </p:cNvSpPr>
            <p:nvPr/>
          </p:nvSpPr>
          <p:spPr bwMode="auto">
            <a:xfrm>
              <a:off x="7959725" y="1381125"/>
              <a:ext cx="428625" cy="454025"/>
            </a:xfrm>
            <a:custGeom>
              <a:avLst/>
              <a:gdLst>
                <a:gd name="T0" fmla="*/ 481349031 w 270"/>
                <a:gd name="T1" fmla="*/ 40322495 h 286"/>
                <a:gd name="T2" fmla="*/ 539313392 w 270"/>
                <a:gd name="T3" fmla="*/ 20161248 h 286"/>
                <a:gd name="T4" fmla="*/ 559474633 w 270"/>
                <a:gd name="T5" fmla="*/ 0 h 286"/>
                <a:gd name="T6" fmla="*/ 579635874 w 270"/>
                <a:gd name="T7" fmla="*/ 20161248 h 286"/>
                <a:gd name="T8" fmla="*/ 619958356 w 270"/>
                <a:gd name="T9" fmla="*/ 20161248 h 286"/>
                <a:gd name="T10" fmla="*/ 660280837 w 270"/>
                <a:gd name="T11" fmla="*/ 40322495 h 286"/>
                <a:gd name="T12" fmla="*/ 680442078 w 270"/>
                <a:gd name="T13" fmla="*/ 60483749 h 286"/>
                <a:gd name="T14" fmla="*/ 680442078 w 270"/>
                <a:gd name="T15" fmla="*/ 80644990 h 286"/>
                <a:gd name="T16" fmla="*/ 660280837 w 270"/>
                <a:gd name="T17" fmla="*/ 100806232 h 286"/>
                <a:gd name="T18" fmla="*/ 660280837 w 270"/>
                <a:gd name="T19" fmla="*/ 141128739 h 286"/>
                <a:gd name="T20" fmla="*/ 660280837 w 270"/>
                <a:gd name="T21" fmla="*/ 219252806 h 286"/>
                <a:gd name="T22" fmla="*/ 660280837 w 270"/>
                <a:gd name="T23" fmla="*/ 360383083 h 286"/>
                <a:gd name="T24" fmla="*/ 680442078 w 270"/>
                <a:gd name="T25" fmla="*/ 481349043 h 286"/>
                <a:gd name="T26" fmla="*/ 680442078 w 270"/>
                <a:gd name="T27" fmla="*/ 579635889 h 286"/>
                <a:gd name="T28" fmla="*/ 660280837 w 270"/>
                <a:gd name="T29" fmla="*/ 680442096 h 286"/>
                <a:gd name="T30" fmla="*/ 619958356 w 270"/>
                <a:gd name="T31" fmla="*/ 720764578 h 286"/>
                <a:gd name="T32" fmla="*/ 619958356 w 270"/>
                <a:gd name="T33" fmla="*/ 720764578 h 286"/>
                <a:gd name="T34" fmla="*/ 599797115 w 270"/>
                <a:gd name="T35" fmla="*/ 700603337 h 286"/>
                <a:gd name="T36" fmla="*/ 579635874 w 270"/>
                <a:gd name="T37" fmla="*/ 660280854 h 286"/>
                <a:gd name="T38" fmla="*/ 539313392 w 270"/>
                <a:gd name="T39" fmla="*/ 599797130 h 286"/>
                <a:gd name="T40" fmla="*/ 519152151 w 270"/>
                <a:gd name="T41" fmla="*/ 579635889 h 286"/>
                <a:gd name="T42" fmla="*/ 519152151 w 270"/>
                <a:gd name="T43" fmla="*/ 579635889 h 286"/>
                <a:gd name="T44" fmla="*/ 559474633 w 270"/>
                <a:gd name="T45" fmla="*/ 579635889 h 286"/>
                <a:gd name="T46" fmla="*/ 599797115 w 270"/>
                <a:gd name="T47" fmla="*/ 599797130 h 286"/>
                <a:gd name="T48" fmla="*/ 619958356 w 270"/>
                <a:gd name="T49" fmla="*/ 559474647 h 286"/>
                <a:gd name="T50" fmla="*/ 619958356 w 270"/>
                <a:gd name="T51" fmla="*/ 521671526 h 286"/>
                <a:gd name="T52" fmla="*/ 619958356 w 270"/>
                <a:gd name="T53" fmla="*/ 441026560 h 286"/>
                <a:gd name="T54" fmla="*/ 619958356 w 270"/>
                <a:gd name="T55" fmla="*/ 320059013 h 286"/>
                <a:gd name="T56" fmla="*/ 599797115 w 270"/>
                <a:gd name="T57" fmla="*/ 219252806 h 286"/>
                <a:gd name="T58" fmla="*/ 599797115 w 270"/>
                <a:gd name="T59" fmla="*/ 141128739 h 286"/>
                <a:gd name="T60" fmla="*/ 559474633 w 270"/>
                <a:gd name="T61" fmla="*/ 60483749 h 286"/>
                <a:gd name="T62" fmla="*/ 539313392 w 270"/>
                <a:gd name="T63" fmla="*/ 60483749 h 286"/>
                <a:gd name="T64" fmla="*/ 501510272 w 270"/>
                <a:gd name="T65" fmla="*/ 60483749 h 286"/>
                <a:gd name="T66" fmla="*/ 360381486 w 270"/>
                <a:gd name="T67" fmla="*/ 80644990 h 286"/>
                <a:gd name="T68" fmla="*/ 120967495 w 270"/>
                <a:gd name="T69" fmla="*/ 100806232 h 286"/>
                <a:gd name="T70" fmla="*/ 0 w 270"/>
                <a:gd name="T71" fmla="*/ 80644990 h 286"/>
                <a:gd name="T72" fmla="*/ 100806229 w 270"/>
                <a:gd name="T73" fmla="*/ 80644990 h 286"/>
                <a:gd name="T74" fmla="*/ 239414041 w 270"/>
                <a:gd name="T75" fmla="*/ 60483749 h 286"/>
                <a:gd name="T76" fmla="*/ 380542727 w 270"/>
                <a:gd name="T77" fmla="*/ 40322495 h 286"/>
                <a:gd name="T78" fmla="*/ 461187790 w 270"/>
                <a:gd name="T79" fmla="*/ 40322495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18" name="Freeform 38"/>
            <p:cNvSpPr>
              <a:spLocks/>
            </p:cNvSpPr>
            <p:nvPr/>
          </p:nvSpPr>
          <p:spPr bwMode="auto">
            <a:xfrm>
              <a:off x="7959725" y="1733550"/>
              <a:ext cx="352425" cy="38100"/>
            </a:xfrm>
            <a:custGeom>
              <a:avLst/>
              <a:gdLst>
                <a:gd name="T0" fmla="*/ 0 w 222"/>
                <a:gd name="T1" fmla="*/ 40322500 h 24"/>
                <a:gd name="T2" fmla="*/ 20161251 w 222"/>
                <a:gd name="T3" fmla="*/ 40322500 h 24"/>
                <a:gd name="T4" fmla="*/ 40322501 w 222"/>
                <a:gd name="T5" fmla="*/ 20161250 h 24"/>
                <a:gd name="T6" fmla="*/ 60483758 w 222"/>
                <a:gd name="T7" fmla="*/ 20161250 h 24"/>
                <a:gd name="T8" fmla="*/ 80645003 w 222"/>
                <a:gd name="T9" fmla="*/ 20161250 h 24"/>
                <a:gd name="T10" fmla="*/ 100806247 w 222"/>
                <a:gd name="T11" fmla="*/ 20161250 h 24"/>
                <a:gd name="T12" fmla="*/ 141128761 w 222"/>
                <a:gd name="T13" fmla="*/ 20161250 h 24"/>
                <a:gd name="T14" fmla="*/ 178931888 w 222"/>
                <a:gd name="T15" fmla="*/ 20161250 h 24"/>
                <a:gd name="T16" fmla="*/ 219254426 w 222"/>
                <a:gd name="T17" fmla="*/ 20161250 h 24"/>
                <a:gd name="T18" fmla="*/ 320059061 w 222"/>
                <a:gd name="T19" fmla="*/ 0 h 24"/>
                <a:gd name="T20" fmla="*/ 380544382 w 222"/>
                <a:gd name="T21" fmla="*/ 0 h 24"/>
                <a:gd name="T22" fmla="*/ 441028215 w 222"/>
                <a:gd name="T23" fmla="*/ 0 h 24"/>
                <a:gd name="T24" fmla="*/ 481350704 w 222"/>
                <a:gd name="T25" fmla="*/ 0 h 24"/>
                <a:gd name="T26" fmla="*/ 501511948 w 222"/>
                <a:gd name="T27" fmla="*/ 0 h 24"/>
                <a:gd name="T28" fmla="*/ 519152243 w 222"/>
                <a:gd name="T29" fmla="*/ 0 h 24"/>
                <a:gd name="T30" fmla="*/ 539313488 w 222"/>
                <a:gd name="T31" fmla="*/ 20161250 h 24"/>
                <a:gd name="T32" fmla="*/ 559474732 w 222"/>
                <a:gd name="T33" fmla="*/ 40322500 h 24"/>
                <a:gd name="T34" fmla="*/ 481350704 w 222"/>
                <a:gd name="T35" fmla="*/ 40322500 h 24"/>
                <a:gd name="T36" fmla="*/ 420866970 w 222"/>
                <a:gd name="T37" fmla="*/ 40322500 h 24"/>
                <a:gd name="T38" fmla="*/ 380544382 w 222"/>
                <a:gd name="T39" fmla="*/ 40322500 h 24"/>
                <a:gd name="T40" fmla="*/ 340221893 w 222"/>
                <a:gd name="T41" fmla="*/ 40322500 h 24"/>
                <a:gd name="T42" fmla="*/ 299897817 w 222"/>
                <a:gd name="T43" fmla="*/ 40322500 h 24"/>
                <a:gd name="T44" fmla="*/ 239415671 w 222"/>
                <a:gd name="T45" fmla="*/ 40322500 h 24"/>
                <a:gd name="T46" fmla="*/ 178931888 w 222"/>
                <a:gd name="T47" fmla="*/ 60483756 h 24"/>
                <a:gd name="T48" fmla="*/ 120967516 w 222"/>
                <a:gd name="T49" fmla="*/ 60483756 h 24"/>
                <a:gd name="T50" fmla="*/ 20161251 w 222"/>
                <a:gd name="T51" fmla="*/ 60483756 h 24"/>
                <a:gd name="T52" fmla="*/ 0 w 222"/>
                <a:gd name="T53" fmla="*/ 40322500 h 24"/>
                <a:gd name="T54" fmla="*/ 0 w 222"/>
                <a:gd name="T55" fmla="*/ 40322500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222"/>
                <a:gd name="T85" fmla="*/ 0 h 24"/>
                <a:gd name="T86" fmla="*/ 222 w 222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222" h="24">
                  <a:moveTo>
                    <a:pt x="0" y="16"/>
                  </a:moveTo>
                  <a:lnTo>
                    <a:pt x="8" y="16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56" y="8"/>
                  </a:lnTo>
                  <a:lnTo>
                    <a:pt x="71" y="8"/>
                  </a:lnTo>
                  <a:lnTo>
                    <a:pt x="87" y="8"/>
                  </a:lnTo>
                  <a:lnTo>
                    <a:pt x="127" y="0"/>
                  </a:lnTo>
                  <a:lnTo>
                    <a:pt x="151" y="0"/>
                  </a:lnTo>
                  <a:lnTo>
                    <a:pt x="175" y="0"/>
                  </a:lnTo>
                  <a:lnTo>
                    <a:pt x="191" y="0"/>
                  </a:lnTo>
                  <a:lnTo>
                    <a:pt x="199" y="0"/>
                  </a:lnTo>
                  <a:lnTo>
                    <a:pt x="206" y="0"/>
                  </a:lnTo>
                  <a:lnTo>
                    <a:pt x="214" y="8"/>
                  </a:lnTo>
                  <a:lnTo>
                    <a:pt x="222" y="16"/>
                  </a:lnTo>
                  <a:lnTo>
                    <a:pt x="191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35" y="16"/>
                  </a:lnTo>
                  <a:lnTo>
                    <a:pt x="119" y="16"/>
                  </a:lnTo>
                  <a:lnTo>
                    <a:pt x="95" y="16"/>
                  </a:lnTo>
                  <a:lnTo>
                    <a:pt x="71" y="24"/>
                  </a:lnTo>
                  <a:lnTo>
                    <a:pt x="48" y="24"/>
                  </a:lnTo>
                  <a:lnTo>
                    <a:pt x="8" y="24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0680" name="组合 37"/>
          <p:cNvGrpSpPr>
            <a:grpSpLocks noChangeAspect="1"/>
          </p:cNvGrpSpPr>
          <p:nvPr/>
        </p:nvGrpSpPr>
        <p:grpSpPr bwMode="auto">
          <a:xfrm>
            <a:off x="7551738" y="3825875"/>
            <a:ext cx="349250" cy="360363"/>
            <a:chOff x="5811837" y="1533525"/>
            <a:chExt cx="441325" cy="454025"/>
          </a:xfrm>
        </p:grpSpPr>
        <p:sp>
          <p:nvSpPr>
            <p:cNvPr id="70709" name="Freeform 45"/>
            <p:cNvSpPr>
              <a:spLocks/>
            </p:cNvSpPr>
            <p:nvPr/>
          </p:nvSpPr>
          <p:spPr bwMode="auto">
            <a:xfrm>
              <a:off x="5811837" y="1571625"/>
              <a:ext cx="38100" cy="390525"/>
            </a:xfrm>
            <a:custGeom>
              <a:avLst/>
              <a:gdLst>
                <a:gd name="T0" fmla="*/ 20161250 w 24"/>
                <a:gd name="T1" fmla="*/ 219254432 h 246"/>
                <a:gd name="T2" fmla="*/ 20161250 w 24"/>
                <a:gd name="T3" fmla="*/ 158769060 h 246"/>
                <a:gd name="T4" fmla="*/ 20161250 w 24"/>
                <a:gd name="T5" fmla="*/ 100806250 h 246"/>
                <a:gd name="T6" fmla="*/ 0 w 24"/>
                <a:gd name="T7" fmla="*/ 60483760 h 246"/>
                <a:gd name="T8" fmla="*/ 0 w 24"/>
                <a:gd name="T9" fmla="*/ 40322502 h 246"/>
                <a:gd name="T10" fmla="*/ 0 w 24"/>
                <a:gd name="T11" fmla="*/ 20161251 h 246"/>
                <a:gd name="T12" fmla="*/ 0 w 24"/>
                <a:gd name="T13" fmla="*/ 0 h 246"/>
                <a:gd name="T14" fmla="*/ 0 w 24"/>
                <a:gd name="T15" fmla="*/ 0 h 246"/>
                <a:gd name="T16" fmla="*/ 20161250 w 24"/>
                <a:gd name="T17" fmla="*/ 0 h 246"/>
                <a:gd name="T18" fmla="*/ 40322500 w 24"/>
                <a:gd name="T19" fmla="*/ 0 h 246"/>
                <a:gd name="T20" fmla="*/ 60483756 w 24"/>
                <a:gd name="T21" fmla="*/ 20161251 h 246"/>
                <a:gd name="T22" fmla="*/ 60483756 w 24"/>
                <a:gd name="T23" fmla="*/ 219254432 h 246"/>
                <a:gd name="T24" fmla="*/ 60483756 w 24"/>
                <a:gd name="T25" fmla="*/ 420866982 h 246"/>
                <a:gd name="T26" fmla="*/ 60483756 w 24"/>
                <a:gd name="T27" fmla="*/ 481350717 h 246"/>
                <a:gd name="T28" fmla="*/ 60483756 w 24"/>
                <a:gd name="T29" fmla="*/ 519152257 h 246"/>
                <a:gd name="T30" fmla="*/ 60483756 w 24"/>
                <a:gd name="T31" fmla="*/ 539313502 h 246"/>
                <a:gd name="T32" fmla="*/ 60483756 w 24"/>
                <a:gd name="T33" fmla="*/ 579635992 h 246"/>
                <a:gd name="T34" fmla="*/ 60483756 w 24"/>
                <a:gd name="T35" fmla="*/ 599797237 h 246"/>
                <a:gd name="T36" fmla="*/ 60483756 w 24"/>
                <a:gd name="T37" fmla="*/ 619958482 h 246"/>
                <a:gd name="T38" fmla="*/ 60483756 w 24"/>
                <a:gd name="T39" fmla="*/ 619958482 h 246"/>
                <a:gd name="T40" fmla="*/ 40322500 w 24"/>
                <a:gd name="T41" fmla="*/ 619958482 h 246"/>
                <a:gd name="T42" fmla="*/ 40322500 w 24"/>
                <a:gd name="T43" fmla="*/ 619958482 h 246"/>
                <a:gd name="T44" fmla="*/ 20161250 w 24"/>
                <a:gd name="T45" fmla="*/ 599797237 h 246"/>
                <a:gd name="T46" fmla="*/ 0 w 24"/>
                <a:gd name="T47" fmla="*/ 579635992 h 246"/>
                <a:gd name="T48" fmla="*/ 0 w 24"/>
                <a:gd name="T49" fmla="*/ 559474747 h 246"/>
                <a:gd name="T50" fmla="*/ 0 w 24"/>
                <a:gd name="T51" fmla="*/ 539313502 h 246"/>
                <a:gd name="T52" fmla="*/ 0 w 24"/>
                <a:gd name="T53" fmla="*/ 519152257 h 246"/>
                <a:gd name="T54" fmla="*/ 0 w 24"/>
                <a:gd name="T55" fmla="*/ 498991012 h 246"/>
                <a:gd name="T56" fmla="*/ 0 w 24"/>
                <a:gd name="T57" fmla="*/ 481350717 h 246"/>
                <a:gd name="T58" fmla="*/ 20161250 w 24"/>
                <a:gd name="T59" fmla="*/ 420866982 h 246"/>
                <a:gd name="T60" fmla="*/ 20161250 w 24"/>
                <a:gd name="T61" fmla="*/ 380544392 h 246"/>
                <a:gd name="T62" fmla="*/ 20161250 w 24"/>
                <a:gd name="T63" fmla="*/ 299899412 h 246"/>
                <a:gd name="T64" fmla="*/ 20161250 w 24"/>
                <a:gd name="T65" fmla="*/ 219254432 h 246"/>
                <a:gd name="T66" fmla="*/ 20161250 w 24"/>
                <a:gd name="T67" fmla="*/ 219254432 h 24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24"/>
                <a:gd name="T103" fmla="*/ 0 h 246"/>
                <a:gd name="T104" fmla="*/ 24 w 24"/>
                <a:gd name="T105" fmla="*/ 246 h 24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24" h="246">
                  <a:moveTo>
                    <a:pt x="8" y="87"/>
                  </a:moveTo>
                  <a:lnTo>
                    <a:pt x="8" y="63"/>
                  </a:lnTo>
                  <a:lnTo>
                    <a:pt x="8" y="40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24" y="87"/>
                  </a:lnTo>
                  <a:lnTo>
                    <a:pt x="24" y="167"/>
                  </a:lnTo>
                  <a:lnTo>
                    <a:pt x="24" y="191"/>
                  </a:lnTo>
                  <a:lnTo>
                    <a:pt x="24" y="206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24" y="238"/>
                  </a:lnTo>
                  <a:lnTo>
                    <a:pt x="24" y="246"/>
                  </a:lnTo>
                  <a:lnTo>
                    <a:pt x="16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22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0" y="191"/>
                  </a:lnTo>
                  <a:lnTo>
                    <a:pt x="8" y="167"/>
                  </a:lnTo>
                  <a:lnTo>
                    <a:pt x="8" y="151"/>
                  </a:lnTo>
                  <a:lnTo>
                    <a:pt x="8" y="119"/>
                  </a:lnTo>
                  <a:lnTo>
                    <a:pt x="8" y="8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10" name="Freeform 46"/>
            <p:cNvSpPr>
              <a:spLocks/>
            </p:cNvSpPr>
            <p:nvPr/>
          </p:nvSpPr>
          <p:spPr bwMode="auto">
            <a:xfrm>
              <a:off x="5837237" y="1533525"/>
              <a:ext cx="415925" cy="454025"/>
            </a:xfrm>
            <a:custGeom>
              <a:avLst/>
              <a:gdLst>
                <a:gd name="T0" fmla="*/ 579635866 w 262"/>
                <a:gd name="T1" fmla="*/ 20161248 h 286"/>
                <a:gd name="T2" fmla="*/ 640119588 w 262"/>
                <a:gd name="T3" fmla="*/ 40322495 h 286"/>
                <a:gd name="T4" fmla="*/ 660280828 w 262"/>
                <a:gd name="T5" fmla="*/ 60483749 h 286"/>
                <a:gd name="T6" fmla="*/ 660280828 w 262"/>
                <a:gd name="T7" fmla="*/ 80644990 h 286"/>
                <a:gd name="T8" fmla="*/ 640119588 w 262"/>
                <a:gd name="T9" fmla="*/ 100806232 h 286"/>
                <a:gd name="T10" fmla="*/ 640119588 w 262"/>
                <a:gd name="T11" fmla="*/ 141128739 h 286"/>
                <a:gd name="T12" fmla="*/ 640119588 w 262"/>
                <a:gd name="T13" fmla="*/ 219252806 h 286"/>
                <a:gd name="T14" fmla="*/ 660280828 w 262"/>
                <a:gd name="T15" fmla="*/ 340221842 h 286"/>
                <a:gd name="T16" fmla="*/ 660280828 w 262"/>
                <a:gd name="T17" fmla="*/ 481349043 h 286"/>
                <a:gd name="T18" fmla="*/ 660280828 w 262"/>
                <a:gd name="T19" fmla="*/ 599797130 h 286"/>
                <a:gd name="T20" fmla="*/ 640119588 w 262"/>
                <a:gd name="T21" fmla="*/ 660280854 h 286"/>
                <a:gd name="T22" fmla="*/ 619958347 w 262"/>
                <a:gd name="T23" fmla="*/ 720764578 h 286"/>
                <a:gd name="T24" fmla="*/ 599797106 w 262"/>
                <a:gd name="T25" fmla="*/ 720764578 h 286"/>
                <a:gd name="T26" fmla="*/ 579635866 w 262"/>
                <a:gd name="T27" fmla="*/ 680442096 h 286"/>
                <a:gd name="T28" fmla="*/ 539313385 w 262"/>
                <a:gd name="T29" fmla="*/ 640119613 h 286"/>
                <a:gd name="T30" fmla="*/ 539313385 w 262"/>
                <a:gd name="T31" fmla="*/ 599797130 h 286"/>
                <a:gd name="T32" fmla="*/ 579635866 w 262"/>
                <a:gd name="T33" fmla="*/ 599797130 h 286"/>
                <a:gd name="T34" fmla="*/ 579635866 w 262"/>
                <a:gd name="T35" fmla="*/ 579635889 h 286"/>
                <a:gd name="T36" fmla="*/ 579635866 w 262"/>
                <a:gd name="T37" fmla="*/ 559474647 h 286"/>
                <a:gd name="T38" fmla="*/ 579635866 w 262"/>
                <a:gd name="T39" fmla="*/ 501510284 h 286"/>
                <a:gd name="T40" fmla="*/ 579635866 w 262"/>
                <a:gd name="T41" fmla="*/ 441026560 h 286"/>
                <a:gd name="T42" fmla="*/ 579635866 w 262"/>
                <a:gd name="T43" fmla="*/ 299897771 h 286"/>
                <a:gd name="T44" fmla="*/ 579635866 w 262"/>
                <a:gd name="T45" fmla="*/ 181451222 h 286"/>
                <a:gd name="T46" fmla="*/ 579635866 w 262"/>
                <a:gd name="T47" fmla="*/ 100806232 h 286"/>
                <a:gd name="T48" fmla="*/ 559474625 w 262"/>
                <a:gd name="T49" fmla="*/ 80644990 h 286"/>
                <a:gd name="T50" fmla="*/ 559474625 w 262"/>
                <a:gd name="T51" fmla="*/ 60483749 h 286"/>
                <a:gd name="T52" fmla="*/ 519152144 w 262"/>
                <a:gd name="T53" fmla="*/ 60483749 h 286"/>
                <a:gd name="T54" fmla="*/ 461187784 w 262"/>
                <a:gd name="T55" fmla="*/ 60483749 h 286"/>
                <a:gd name="T56" fmla="*/ 340220241 w 262"/>
                <a:gd name="T57" fmla="*/ 60483749 h 286"/>
                <a:gd name="T58" fmla="*/ 158769026 w 262"/>
                <a:gd name="T59" fmla="*/ 80644990 h 286"/>
                <a:gd name="T60" fmla="*/ 40322494 w 262"/>
                <a:gd name="T61" fmla="*/ 100806232 h 286"/>
                <a:gd name="T62" fmla="*/ 0 w 262"/>
                <a:gd name="T63" fmla="*/ 80644990 h 286"/>
                <a:gd name="T64" fmla="*/ 40322494 w 262"/>
                <a:gd name="T65" fmla="*/ 60483749 h 286"/>
                <a:gd name="T66" fmla="*/ 120967493 w 262"/>
                <a:gd name="T67" fmla="*/ 60483749 h 286"/>
                <a:gd name="T68" fmla="*/ 219252797 w 262"/>
                <a:gd name="T69" fmla="*/ 60483749 h 286"/>
                <a:gd name="T70" fmla="*/ 360381481 w 262"/>
                <a:gd name="T71" fmla="*/ 40322495 h 286"/>
                <a:gd name="T72" fmla="*/ 481349024 w 262"/>
                <a:gd name="T73" fmla="*/ 20161248 h 286"/>
                <a:gd name="T74" fmla="*/ 519152144 w 262"/>
                <a:gd name="T75" fmla="*/ 20161248 h 286"/>
                <a:gd name="T76" fmla="*/ 539313385 w 262"/>
                <a:gd name="T77" fmla="*/ 0 h 28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262"/>
                <a:gd name="T118" fmla="*/ 0 h 286"/>
                <a:gd name="T119" fmla="*/ 262 w 262"/>
                <a:gd name="T120" fmla="*/ 286 h 286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262" h="286">
                  <a:moveTo>
                    <a:pt x="214" y="0"/>
                  </a:moveTo>
                  <a:lnTo>
                    <a:pt x="230" y="8"/>
                  </a:lnTo>
                  <a:lnTo>
                    <a:pt x="246" y="16"/>
                  </a:lnTo>
                  <a:lnTo>
                    <a:pt x="254" y="16"/>
                  </a:lnTo>
                  <a:lnTo>
                    <a:pt x="262" y="24"/>
                  </a:lnTo>
                  <a:lnTo>
                    <a:pt x="262" y="32"/>
                  </a:lnTo>
                  <a:lnTo>
                    <a:pt x="254" y="40"/>
                  </a:lnTo>
                  <a:lnTo>
                    <a:pt x="254" y="48"/>
                  </a:lnTo>
                  <a:lnTo>
                    <a:pt x="254" y="56"/>
                  </a:lnTo>
                  <a:lnTo>
                    <a:pt x="254" y="72"/>
                  </a:lnTo>
                  <a:lnTo>
                    <a:pt x="254" y="87"/>
                  </a:lnTo>
                  <a:lnTo>
                    <a:pt x="254" y="111"/>
                  </a:lnTo>
                  <a:lnTo>
                    <a:pt x="262" y="135"/>
                  </a:lnTo>
                  <a:lnTo>
                    <a:pt x="262" y="167"/>
                  </a:lnTo>
                  <a:lnTo>
                    <a:pt x="262" y="191"/>
                  </a:lnTo>
                  <a:lnTo>
                    <a:pt x="262" y="215"/>
                  </a:lnTo>
                  <a:lnTo>
                    <a:pt x="262" y="238"/>
                  </a:lnTo>
                  <a:lnTo>
                    <a:pt x="262" y="246"/>
                  </a:lnTo>
                  <a:lnTo>
                    <a:pt x="254" y="262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0" y="278"/>
                  </a:lnTo>
                  <a:lnTo>
                    <a:pt x="230" y="270"/>
                  </a:lnTo>
                  <a:lnTo>
                    <a:pt x="222" y="262"/>
                  </a:lnTo>
                  <a:lnTo>
                    <a:pt x="214" y="254"/>
                  </a:lnTo>
                  <a:lnTo>
                    <a:pt x="198" y="238"/>
                  </a:lnTo>
                  <a:lnTo>
                    <a:pt x="214" y="238"/>
                  </a:lnTo>
                  <a:lnTo>
                    <a:pt x="222" y="238"/>
                  </a:lnTo>
                  <a:lnTo>
                    <a:pt x="230" y="238"/>
                  </a:lnTo>
                  <a:lnTo>
                    <a:pt x="230" y="230"/>
                  </a:lnTo>
                  <a:lnTo>
                    <a:pt x="230" y="222"/>
                  </a:lnTo>
                  <a:lnTo>
                    <a:pt x="230" y="215"/>
                  </a:lnTo>
                  <a:lnTo>
                    <a:pt x="230" y="199"/>
                  </a:lnTo>
                  <a:lnTo>
                    <a:pt x="230" y="191"/>
                  </a:lnTo>
                  <a:lnTo>
                    <a:pt x="230" y="175"/>
                  </a:lnTo>
                  <a:lnTo>
                    <a:pt x="230" y="151"/>
                  </a:lnTo>
                  <a:lnTo>
                    <a:pt x="230" y="119"/>
                  </a:lnTo>
                  <a:lnTo>
                    <a:pt x="230" y="95"/>
                  </a:lnTo>
                  <a:lnTo>
                    <a:pt x="230" y="72"/>
                  </a:lnTo>
                  <a:lnTo>
                    <a:pt x="230" y="56"/>
                  </a:lnTo>
                  <a:lnTo>
                    <a:pt x="230" y="40"/>
                  </a:lnTo>
                  <a:lnTo>
                    <a:pt x="230" y="32"/>
                  </a:lnTo>
                  <a:lnTo>
                    <a:pt x="222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8" y="24"/>
                  </a:lnTo>
                  <a:lnTo>
                    <a:pt x="183" y="24"/>
                  </a:lnTo>
                  <a:lnTo>
                    <a:pt x="159" y="24"/>
                  </a:lnTo>
                  <a:lnTo>
                    <a:pt x="135" y="24"/>
                  </a:lnTo>
                  <a:lnTo>
                    <a:pt x="103" y="32"/>
                  </a:lnTo>
                  <a:lnTo>
                    <a:pt x="63" y="32"/>
                  </a:lnTo>
                  <a:lnTo>
                    <a:pt x="32" y="40"/>
                  </a:lnTo>
                  <a:lnTo>
                    <a:pt x="16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8" y="32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24"/>
                  </a:lnTo>
                  <a:lnTo>
                    <a:pt x="63" y="24"/>
                  </a:lnTo>
                  <a:lnTo>
                    <a:pt x="87" y="24"/>
                  </a:lnTo>
                  <a:lnTo>
                    <a:pt x="111" y="16"/>
                  </a:lnTo>
                  <a:lnTo>
                    <a:pt x="143" y="16"/>
                  </a:lnTo>
                  <a:lnTo>
                    <a:pt x="167" y="16"/>
                  </a:lnTo>
                  <a:lnTo>
                    <a:pt x="191" y="8"/>
                  </a:lnTo>
                  <a:lnTo>
                    <a:pt x="206" y="8"/>
                  </a:lnTo>
                  <a:lnTo>
                    <a:pt x="214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11" name="Freeform 47"/>
            <p:cNvSpPr>
              <a:spLocks/>
            </p:cNvSpPr>
            <p:nvPr/>
          </p:nvSpPr>
          <p:spPr bwMode="auto">
            <a:xfrm>
              <a:off x="5900737" y="1658938"/>
              <a:ext cx="250825" cy="50800"/>
            </a:xfrm>
            <a:custGeom>
              <a:avLst/>
              <a:gdLst>
                <a:gd name="T0" fmla="*/ 398184633 w 158"/>
                <a:gd name="T1" fmla="*/ 40322493 h 32"/>
                <a:gd name="T2" fmla="*/ 398184633 w 158"/>
                <a:gd name="T3" fmla="*/ 40322493 h 32"/>
                <a:gd name="T4" fmla="*/ 380544340 w 158"/>
                <a:gd name="T5" fmla="*/ 40322493 h 32"/>
                <a:gd name="T6" fmla="*/ 380544340 w 158"/>
                <a:gd name="T7" fmla="*/ 40322493 h 32"/>
                <a:gd name="T8" fmla="*/ 360383098 w 158"/>
                <a:gd name="T9" fmla="*/ 40322493 h 32"/>
                <a:gd name="T10" fmla="*/ 340221855 w 158"/>
                <a:gd name="T11" fmla="*/ 40322493 h 32"/>
                <a:gd name="T12" fmla="*/ 299897783 w 158"/>
                <a:gd name="T13" fmla="*/ 60483746 h 32"/>
                <a:gd name="T14" fmla="*/ 279736541 w 158"/>
                <a:gd name="T15" fmla="*/ 60483746 h 32"/>
                <a:gd name="T16" fmla="*/ 239414057 w 158"/>
                <a:gd name="T17" fmla="*/ 60483746 h 32"/>
                <a:gd name="T18" fmla="*/ 158769038 w 158"/>
                <a:gd name="T19" fmla="*/ 80644986 h 32"/>
                <a:gd name="T20" fmla="*/ 98286874 w 158"/>
                <a:gd name="T21" fmla="*/ 80644986 h 32"/>
                <a:gd name="T22" fmla="*/ 78124045 w 158"/>
                <a:gd name="T23" fmla="*/ 80644986 h 32"/>
                <a:gd name="T24" fmla="*/ 57962802 w 158"/>
                <a:gd name="T25" fmla="*/ 80644986 h 32"/>
                <a:gd name="T26" fmla="*/ 20161248 w 158"/>
                <a:gd name="T27" fmla="*/ 80644986 h 32"/>
                <a:gd name="T28" fmla="*/ 0 w 158"/>
                <a:gd name="T29" fmla="*/ 80644986 h 32"/>
                <a:gd name="T30" fmla="*/ 0 w 158"/>
                <a:gd name="T31" fmla="*/ 80644986 h 32"/>
                <a:gd name="T32" fmla="*/ 0 w 158"/>
                <a:gd name="T33" fmla="*/ 60483746 h 32"/>
                <a:gd name="T34" fmla="*/ 0 w 158"/>
                <a:gd name="T35" fmla="*/ 60483746 h 32"/>
                <a:gd name="T36" fmla="*/ 0 w 158"/>
                <a:gd name="T37" fmla="*/ 60483746 h 32"/>
                <a:gd name="T38" fmla="*/ 20161248 w 158"/>
                <a:gd name="T39" fmla="*/ 60483746 h 32"/>
                <a:gd name="T40" fmla="*/ 37801548 w 158"/>
                <a:gd name="T41" fmla="*/ 60483746 h 32"/>
                <a:gd name="T42" fmla="*/ 57962802 w 158"/>
                <a:gd name="T43" fmla="*/ 40322493 h 32"/>
                <a:gd name="T44" fmla="*/ 98286874 w 158"/>
                <a:gd name="T45" fmla="*/ 40322493 h 32"/>
                <a:gd name="T46" fmla="*/ 178931868 w 158"/>
                <a:gd name="T47" fmla="*/ 40322493 h 32"/>
                <a:gd name="T48" fmla="*/ 219252815 w 158"/>
                <a:gd name="T49" fmla="*/ 20161247 h 32"/>
                <a:gd name="T50" fmla="*/ 239414057 w 158"/>
                <a:gd name="T51" fmla="*/ 20161247 h 32"/>
                <a:gd name="T52" fmla="*/ 299897783 w 158"/>
                <a:gd name="T53" fmla="*/ 0 h 32"/>
                <a:gd name="T54" fmla="*/ 340221855 w 158"/>
                <a:gd name="T55" fmla="*/ 0 h 32"/>
                <a:gd name="T56" fmla="*/ 360383098 w 158"/>
                <a:gd name="T57" fmla="*/ 0 h 32"/>
                <a:gd name="T58" fmla="*/ 380544340 w 158"/>
                <a:gd name="T59" fmla="*/ 20161247 h 32"/>
                <a:gd name="T60" fmla="*/ 398184633 w 158"/>
                <a:gd name="T61" fmla="*/ 20161247 h 32"/>
                <a:gd name="T62" fmla="*/ 398184633 w 158"/>
                <a:gd name="T63" fmla="*/ 40322493 h 32"/>
                <a:gd name="T64" fmla="*/ 398184633 w 158"/>
                <a:gd name="T65" fmla="*/ 40322493 h 3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58"/>
                <a:gd name="T100" fmla="*/ 0 h 32"/>
                <a:gd name="T101" fmla="*/ 158 w 158"/>
                <a:gd name="T102" fmla="*/ 32 h 3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58" h="32">
                  <a:moveTo>
                    <a:pt x="158" y="16"/>
                  </a:moveTo>
                  <a:lnTo>
                    <a:pt x="158" y="16"/>
                  </a:lnTo>
                  <a:lnTo>
                    <a:pt x="151" y="16"/>
                  </a:lnTo>
                  <a:lnTo>
                    <a:pt x="143" y="16"/>
                  </a:lnTo>
                  <a:lnTo>
                    <a:pt x="135" y="16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95" y="24"/>
                  </a:lnTo>
                  <a:lnTo>
                    <a:pt x="63" y="32"/>
                  </a:lnTo>
                  <a:lnTo>
                    <a:pt x="39" y="32"/>
                  </a:lnTo>
                  <a:lnTo>
                    <a:pt x="31" y="32"/>
                  </a:lnTo>
                  <a:lnTo>
                    <a:pt x="23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5" y="24"/>
                  </a:lnTo>
                  <a:lnTo>
                    <a:pt x="23" y="16"/>
                  </a:lnTo>
                  <a:lnTo>
                    <a:pt x="39" y="16"/>
                  </a:lnTo>
                  <a:lnTo>
                    <a:pt x="71" y="16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119" y="0"/>
                  </a:lnTo>
                  <a:lnTo>
                    <a:pt x="135" y="0"/>
                  </a:lnTo>
                  <a:lnTo>
                    <a:pt x="143" y="0"/>
                  </a:lnTo>
                  <a:lnTo>
                    <a:pt x="151" y="8"/>
                  </a:lnTo>
                  <a:lnTo>
                    <a:pt x="158" y="8"/>
                  </a:lnTo>
                  <a:lnTo>
                    <a:pt x="158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12" name="Freeform 48"/>
            <p:cNvSpPr>
              <a:spLocks/>
            </p:cNvSpPr>
            <p:nvPr/>
          </p:nvSpPr>
          <p:spPr bwMode="auto">
            <a:xfrm>
              <a:off x="6000750" y="1597025"/>
              <a:ext cx="50800" cy="288925"/>
            </a:xfrm>
            <a:custGeom>
              <a:avLst/>
              <a:gdLst>
                <a:gd name="T0" fmla="*/ 60483746 w 32"/>
                <a:gd name="T1" fmla="*/ 259575312 h 182"/>
                <a:gd name="T2" fmla="*/ 60483746 w 32"/>
                <a:gd name="T3" fmla="*/ 340221873 h 182"/>
                <a:gd name="T4" fmla="*/ 60483746 w 32"/>
                <a:gd name="T5" fmla="*/ 400705602 h 182"/>
                <a:gd name="T6" fmla="*/ 60483746 w 32"/>
                <a:gd name="T7" fmla="*/ 420866945 h 182"/>
                <a:gd name="T8" fmla="*/ 60483746 w 32"/>
                <a:gd name="T9" fmla="*/ 420866945 h 182"/>
                <a:gd name="T10" fmla="*/ 60483746 w 32"/>
                <a:gd name="T11" fmla="*/ 441028188 h 182"/>
                <a:gd name="T12" fmla="*/ 60483746 w 32"/>
                <a:gd name="T13" fmla="*/ 441028188 h 182"/>
                <a:gd name="T14" fmla="*/ 40322493 w 32"/>
                <a:gd name="T15" fmla="*/ 458668482 h 182"/>
                <a:gd name="T16" fmla="*/ 40322493 w 32"/>
                <a:gd name="T17" fmla="*/ 458668482 h 182"/>
                <a:gd name="T18" fmla="*/ 20161247 w 32"/>
                <a:gd name="T19" fmla="*/ 458668482 h 182"/>
                <a:gd name="T20" fmla="*/ 20161247 w 32"/>
                <a:gd name="T21" fmla="*/ 441028188 h 182"/>
                <a:gd name="T22" fmla="*/ 20161247 w 32"/>
                <a:gd name="T23" fmla="*/ 441028188 h 182"/>
                <a:gd name="T24" fmla="*/ 0 w 32"/>
                <a:gd name="T25" fmla="*/ 400705602 h 182"/>
                <a:gd name="T26" fmla="*/ 0 w 32"/>
                <a:gd name="T27" fmla="*/ 400705602 h 182"/>
                <a:gd name="T28" fmla="*/ 0 w 32"/>
                <a:gd name="T29" fmla="*/ 380544359 h 182"/>
                <a:gd name="T30" fmla="*/ 0 w 32"/>
                <a:gd name="T31" fmla="*/ 380544359 h 182"/>
                <a:gd name="T32" fmla="*/ 20161247 w 32"/>
                <a:gd name="T33" fmla="*/ 360383116 h 182"/>
                <a:gd name="T34" fmla="*/ 20161247 w 32"/>
                <a:gd name="T35" fmla="*/ 340221873 h 182"/>
                <a:gd name="T36" fmla="*/ 20161247 w 32"/>
                <a:gd name="T37" fmla="*/ 299897799 h 182"/>
                <a:gd name="T38" fmla="*/ 20161247 w 32"/>
                <a:gd name="T39" fmla="*/ 259575312 h 182"/>
                <a:gd name="T40" fmla="*/ 20161247 w 32"/>
                <a:gd name="T41" fmla="*/ 219254413 h 182"/>
                <a:gd name="T42" fmla="*/ 20161247 w 32"/>
                <a:gd name="T43" fmla="*/ 158769046 h 182"/>
                <a:gd name="T44" fmla="*/ 20161247 w 32"/>
                <a:gd name="T45" fmla="*/ 98286879 h 182"/>
                <a:gd name="T46" fmla="*/ 20161247 w 32"/>
                <a:gd name="T47" fmla="*/ 60483755 h 182"/>
                <a:gd name="T48" fmla="*/ 20161247 w 32"/>
                <a:gd name="T49" fmla="*/ 40322499 h 182"/>
                <a:gd name="T50" fmla="*/ 0 w 32"/>
                <a:gd name="T51" fmla="*/ 20161249 h 182"/>
                <a:gd name="T52" fmla="*/ 0 w 32"/>
                <a:gd name="T53" fmla="*/ 20161249 h 182"/>
                <a:gd name="T54" fmla="*/ 0 w 32"/>
                <a:gd name="T55" fmla="*/ 0 h 182"/>
                <a:gd name="T56" fmla="*/ 20161247 w 32"/>
                <a:gd name="T57" fmla="*/ 0 h 182"/>
                <a:gd name="T58" fmla="*/ 40322493 w 32"/>
                <a:gd name="T59" fmla="*/ 0 h 182"/>
                <a:gd name="T60" fmla="*/ 60483746 w 32"/>
                <a:gd name="T61" fmla="*/ 20161249 h 182"/>
                <a:gd name="T62" fmla="*/ 60483746 w 32"/>
                <a:gd name="T63" fmla="*/ 20161249 h 182"/>
                <a:gd name="T64" fmla="*/ 80644986 w 32"/>
                <a:gd name="T65" fmla="*/ 20161249 h 182"/>
                <a:gd name="T66" fmla="*/ 80644986 w 32"/>
                <a:gd name="T67" fmla="*/ 40322499 h 182"/>
                <a:gd name="T68" fmla="*/ 60483746 w 32"/>
                <a:gd name="T69" fmla="*/ 60483755 h 182"/>
                <a:gd name="T70" fmla="*/ 60483746 w 32"/>
                <a:gd name="T71" fmla="*/ 80644998 h 182"/>
                <a:gd name="T72" fmla="*/ 60483746 w 32"/>
                <a:gd name="T73" fmla="*/ 118446560 h 182"/>
                <a:gd name="T74" fmla="*/ 60483746 w 32"/>
                <a:gd name="T75" fmla="*/ 178931877 h 182"/>
                <a:gd name="T76" fmla="*/ 60483746 w 32"/>
                <a:gd name="T77" fmla="*/ 259575312 h 182"/>
                <a:gd name="T78" fmla="*/ 60483746 w 32"/>
                <a:gd name="T79" fmla="*/ 259575312 h 182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32"/>
                <a:gd name="T121" fmla="*/ 0 h 182"/>
                <a:gd name="T122" fmla="*/ 32 w 32"/>
                <a:gd name="T123" fmla="*/ 182 h 182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32" h="182">
                  <a:moveTo>
                    <a:pt x="24" y="103"/>
                  </a:moveTo>
                  <a:lnTo>
                    <a:pt x="24" y="135"/>
                  </a:lnTo>
                  <a:lnTo>
                    <a:pt x="24" y="159"/>
                  </a:lnTo>
                  <a:lnTo>
                    <a:pt x="24" y="167"/>
                  </a:lnTo>
                  <a:lnTo>
                    <a:pt x="24" y="175"/>
                  </a:lnTo>
                  <a:lnTo>
                    <a:pt x="16" y="182"/>
                  </a:lnTo>
                  <a:lnTo>
                    <a:pt x="8" y="182"/>
                  </a:lnTo>
                  <a:lnTo>
                    <a:pt x="8" y="175"/>
                  </a:lnTo>
                  <a:lnTo>
                    <a:pt x="0" y="159"/>
                  </a:lnTo>
                  <a:lnTo>
                    <a:pt x="0" y="151"/>
                  </a:lnTo>
                  <a:lnTo>
                    <a:pt x="8" y="143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63"/>
                  </a:lnTo>
                  <a:lnTo>
                    <a:pt x="8" y="39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2" y="16"/>
                  </a:lnTo>
                  <a:lnTo>
                    <a:pt x="24" y="24"/>
                  </a:lnTo>
                  <a:lnTo>
                    <a:pt x="24" y="32"/>
                  </a:lnTo>
                  <a:lnTo>
                    <a:pt x="24" y="47"/>
                  </a:lnTo>
                  <a:lnTo>
                    <a:pt x="24" y="71"/>
                  </a:lnTo>
                  <a:lnTo>
                    <a:pt x="24" y="10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13" name="Freeform 49"/>
            <p:cNvSpPr>
              <a:spLocks/>
            </p:cNvSpPr>
            <p:nvPr/>
          </p:nvSpPr>
          <p:spPr bwMode="auto">
            <a:xfrm>
              <a:off x="5875337" y="1697038"/>
              <a:ext cx="150813" cy="152400"/>
            </a:xfrm>
            <a:custGeom>
              <a:avLst/>
              <a:gdLst>
                <a:gd name="T0" fmla="*/ 239416454 w 95"/>
                <a:gd name="T1" fmla="*/ 40322500 h 96"/>
                <a:gd name="T2" fmla="*/ 199093783 w 95"/>
                <a:gd name="T3" fmla="*/ 80644999 h 96"/>
                <a:gd name="T4" fmla="*/ 178932473 w 95"/>
                <a:gd name="T5" fmla="*/ 120967511 h 96"/>
                <a:gd name="T6" fmla="*/ 118448542 w 95"/>
                <a:gd name="T7" fmla="*/ 161289998 h 96"/>
                <a:gd name="T8" fmla="*/ 78125896 w 95"/>
                <a:gd name="T9" fmla="*/ 201612486 h 96"/>
                <a:gd name="T10" fmla="*/ 40322633 w 95"/>
                <a:gd name="T11" fmla="*/ 221773779 h 96"/>
                <a:gd name="T12" fmla="*/ 20161317 w 95"/>
                <a:gd name="T13" fmla="*/ 241935022 h 96"/>
                <a:gd name="T14" fmla="*/ 0 w 95"/>
                <a:gd name="T15" fmla="*/ 241935022 h 96"/>
                <a:gd name="T16" fmla="*/ 0 w 95"/>
                <a:gd name="T17" fmla="*/ 241935022 h 96"/>
                <a:gd name="T18" fmla="*/ 0 w 95"/>
                <a:gd name="T19" fmla="*/ 241935022 h 96"/>
                <a:gd name="T20" fmla="*/ 0 w 95"/>
                <a:gd name="T21" fmla="*/ 221773779 h 96"/>
                <a:gd name="T22" fmla="*/ 20161317 w 95"/>
                <a:gd name="T23" fmla="*/ 221773779 h 96"/>
                <a:gd name="T24" fmla="*/ 60483956 w 95"/>
                <a:gd name="T25" fmla="*/ 181451242 h 96"/>
                <a:gd name="T26" fmla="*/ 98287207 w 95"/>
                <a:gd name="T27" fmla="*/ 141128755 h 96"/>
                <a:gd name="T28" fmla="*/ 118448542 w 95"/>
                <a:gd name="T29" fmla="*/ 120967511 h 96"/>
                <a:gd name="T30" fmla="*/ 158771162 w 95"/>
                <a:gd name="T31" fmla="*/ 80644999 h 96"/>
                <a:gd name="T32" fmla="*/ 178932473 w 95"/>
                <a:gd name="T33" fmla="*/ 40322500 h 96"/>
                <a:gd name="T34" fmla="*/ 219255143 w 95"/>
                <a:gd name="T35" fmla="*/ 0 h 96"/>
                <a:gd name="T36" fmla="*/ 239416454 w 95"/>
                <a:gd name="T37" fmla="*/ 40322500 h 96"/>
                <a:gd name="T38" fmla="*/ 239416454 w 95"/>
                <a:gd name="T39" fmla="*/ 40322500 h 9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95"/>
                <a:gd name="T61" fmla="*/ 0 h 96"/>
                <a:gd name="T62" fmla="*/ 95 w 95"/>
                <a:gd name="T63" fmla="*/ 96 h 9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95" h="96">
                  <a:moveTo>
                    <a:pt x="95" y="16"/>
                  </a:moveTo>
                  <a:lnTo>
                    <a:pt x="79" y="32"/>
                  </a:lnTo>
                  <a:lnTo>
                    <a:pt x="71" y="48"/>
                  </a:lnTo>
                  <a:lnTo>
                    <a:pt x="47" y="64"/>
                  </a:lnTo>
                  <a:lnTo>
                    <a:pt x="31" y="80"/>
                  </a:lnTo>
                  <a:lnTo>
                    <a:pt x="16" y="88"/>
                  </a:lnTo>
                  <a:lnTo>
                    <a:pt x="8" y="96"/>
                  </a:lnTo>
                  <a:lnTo>
                    <a:pt x="0" y="96"/>
                  </a:lnTo>
                  <a:lnTo>
                    <a:pt x="0" y="88"/>
                  </a:lnTo>
                  <a:lnTo>
                    <a:pt x="8" y="88"/>
                  </a:lnTo>
                  <a:lnTo>
                    <a:pt x="24" y="72"/>
                  </a:lnTo>
                  <a:lnTo>
                    <a:pt x="39" y="56"/>
                  </a:lnTo>
                  <a:lnTo>
                    <a:pt x="47" y="48"/>
                  </a:lnTo>
                  <a:lnTo>
                    <a:pt x="63" y="32"/>
                  </a:lnTo>
                  <a:lnTo>
                    <a:pt x="71" y="16"/>
                  </a:lnTo>
                  <a:lnTo>
                    <a:pt x="87" y="0"/>
                  </a:lnTo>
                  <a:lnTo>
                    <a:pt x="95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14" name="Freeform 50"/>
            <p:cNvSpPr>
              <a:spLocks/>
            </p:cNvSpPr>
            <p:nvPr/>
          </p:nvSpPr>
          <p:spPr bwMode="auto">
            <a:xfrm>
              <a:off x="6038850" y="1747838"/>
              <a:ext cx="125413" cy="63500"/>
            </a:xfrm>
            <a:custGeom>
              <a:avLst/>
              <a:gdLst>
                <a:gd name="T0" fmla="*/ 141129308 w 79"/>
                <a:gd name="T1" fmla="*/ 20161249 h 40"/>
                <a:gd name="T2" fmla="*/ 178932581 w 79"/>
                <a:gd name="T3" fmla="*/ 40322497 h 40"/>
                <a:gd name="T4" fmla="*/ 178932581 w 79"/>
                <a:gd name="T5" fmla="*/ 40322497 h 40"/>
                <a:gd name="T6" fmla="*/ 178932581 w 79"/>
                <a:gd name="T7" fmla="*/ 60483752 h 40"/>
                <a:gd name="T8" fmla="*/ 199093904 w 79"/>
                <a:gd name="T9" fmla="*/ 60483752 h 40"/>
                <a:gd name="T10" fmla="*/ 199093904 w 79"/>
                <a:gd name="T11" fmla="*/ 80644994 h 40"/>
                <a:gd name="T12" fmla="*/ 178932581 w 79"/>
                <a:gd name="T13" fmla="*/ 100806236 h 40"/>
                <a:gd name="T14" fmla="*/ 178932581 w 79"/>
                <a:gd name="T15" fmla="*/ 100806236 h 40"/>
                <a:gd name="T16" fmla="*/ 161290630 w 79"/>
                <a:gd name="T17" fmla="*/ 100806236 h 40"/>
                <a:gd name="T18" fmla="*/ 161290630 w 79"/>
                <a:gd name="T19" fmla="*/ 100806236 h 40"/>
                <a:gd name="T20" fmla="*/ 141129308 w 79"/>
                <a:gd name="T21" fmla="*/ 100806236 h 40"/>
                <a:gd name="T22" fmla="*/ 120967985 w 79"/>
                <a:gd name="T23" fmla="*/ 80644994 h 40"/>
                <a:gd name="T24" fmla="*/ 60483993 w 79"/>
                <a:gd name="T25" fmla="*/ 40322497 h 40"/>
                <a:gd name="T26" fmla="*/ 0 w 79"/>
                <a:gd name="T27" fmla="*/ 0 h 40"/>
                <a:gd name="T28" fmla="*/ 60483993 w 79"/>
                <a:gd name="T29" fmla="*/ 0 h 40"/>
                <a:gd name="T30" fmla="*/ 80645315 w 79"/>
                <a:gd name="T31" fmla="*/ 0 h 40"/>
                <a:gd name="T32" fmla="*/ 120967985 w 79"/>
                <a:gd name="T33" fmla="*/ 20161249 h 40"/>
                <a:gd name="T34" fmla="*/ 141129308 w 79"/>
                <a:gd name="T35" fmla="*/ 20161249 h 40"/>
                <a:gd name="T36" fmla="*/ 141129308 w 79"/>
                <a:gd name="T37" fmla="*/ 20161249 h 40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9"/>
                <a:gd name="T58" fmla="*/ 0 h 40"/>
                <a:gd name="T59" fmla="*/ 79 w 79"/>
                <a:gd name="T60" fmla="*/ 40 h 40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9" h="40">
                  <a:moveTo>
                    <a:pt x="56" y="8"/>
                  </a:moveTo>
                  <a:lnTo>
                    <a:pt x="71" y="16"/>
                  </a:lnTo>
                  <a:lnTo>
                    <a:pt x="71" y="24"/>
                  </a:lnTo>
                  <a:lnTo>
                    <a:pt x="79" y="24"/>
                  </a:lnTo>
                  <a:lnTo>
                    <a:pt x="79" y="32"/>
                  </a:lnTo>
                  <a:lnTo>
                    <a:pt x="71" y="40"/>
                  </a:lnTo>
                  <a:lnTo>
                    <a:pt x="64" y="40"/>
                  </a:lnTo>
                  <a:lnTo>
                    <a:pt x="56" y="40"/>
                  </a:lnTo>
                  <a:lnTo>
                    <a:pt x="48" y="32"/>
                  </a:lnTo>
                  <a:lnTo>
                    <a:pt x="24" y="16"/>
                  </a:lnTo>
                  <a:lnTo>
                    <a:pt x="0" y="0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48" y="8"/>
                  </a:lnTo>
                  <a:lnTo>
                    <a:pt x="56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15" name="Freeform 51"/>
            <p:cNvSpPr>
              <a:spLocks/>
            </p:cNvSpPr>
            <p:nvPr/>
          </p:nvSpPr>
          <p:spPr bwMode="auto">
            <a:xfrm>
              <a:off x="5824537" y="1898650"/>
              <a:ext cx="352425" cy="38100"/>
            </a:xfrm>
            <a:custGeom>
              <a:avLst/>
              <a:gdLst>
                <a:gd name="T0" fmla="*/ 219254426 w 222"/>
                <a:gd name="T1" fmla="*/ 20161250 h 24"/>
                <a:gd name="T2" fmla="*/ 299897817 w 222"/>
                <a:gd name="T3" fmla="*/ 0 h 24"/>
                <a:gd name="T4" fmla="*/ 380544382 w 222"/>
                <a:gd name="T5" fmla="*/ 0 h 24"/>
                <a:gd name="T6" fmla="*/ 441028215 w 222"/>
                <a:gd name="T7" fmla="*/ 0 h 24"/>
                <a:gd name="T8" fmla="*/ 461189459 w 222"/>
                <a:gd name="T9" fmla="*/ 0 h 24"/>
                <a:gd name="T10" fmla="*/ 501511948 w 222"/>
                <a:gd name="T11" fmla="*/ 0 h 24"/>
                <a:gd name="T12" fmla="*/ 519152243 w 222"/>
                <a:gd name="T13" fmla="*/ 0 h 24"/>
                <a:gd name="T14" fmla="*/ 559474732 w 222"/>
                <a:gd name="T15" fmla="*/ 40322500 h 24"/>
                <a:gd name="T16" fmla="*/ 559474732 w 222"/>
                <a:gd name="T17" fmla="*/ 40322500 h 24"/>
                <a:gd name="T18" fmla="*/ 539313488 w 222"/>
                <a:gd name="T19" fmla="*/ 40322500 h 24"/>
                <a:gd name="T20" fmla="*/ 519152243 w 222"/>
                <a:gd name="T21" fmla="*/ 40322500 h 24"/>
                <a:gd name="T22" fmla="*/ 481350704 w 222"/>
                <a:gd name="T23" fmla="*/ 40322500 h 24"/>
                <a:gd name="T24" fmla="*/ 461189459 w 222"/>
                <a:gd name="T25" fmla="*/ 40322500 h 24"/>
                <a:gd name="T26" fmla="*/ 400705627 w 222"/>
                <a:gd name="T27" fmla="*/ 40322500 h 24"/>
                <a:gd name="T28" fmla="*/ 360383138 w 222"/>
                <a:gd name="T29" fmla="*/ 40322500 h 24"/>
                <a:gd name="T30" fmla="*/ 299897817 w 222"/>
                <a:gd name="T31" fmla="*/ 40322500 h 24"/>
                <a:gd name="T32" fmla="*/ 239415671 w 222"/>
                <a:gd name="T33" fmla="*/ 40322500 h 24"/>
                <a:gd name="T34" fmla="*/ 178931888 w 222"/>
                <a:gd name="T35" fmla="*/ 60483756 h 24"/>
                <a:gd name="T36" fmla="*/ 141128761 w 222"/>
                <a:gd name="T37" fmla="*/ 60483756 h 24"/>
                <a:gd name="T38" fmla="*/ 100806247 w 222"/>
                <a:gd name="T39" fmla="*/ 60483756 h 24"/>
                <a:gd name="T40" fmla="*/ 60483758 w 222"/>
                <a:gd name="T41" fmla="*/ 60483756 h 24"/>
                <a:gd name="T42" fmla="*/ 40322501 w 222"/>
                <a:gd name="T43" fmla="*/ 60483756 h 24"/>
                <a:gd name="T44" fmla="*/ 20161251 w 222"/>
                <a:gd name="T45" fmla="*/ 60483756 h 24"/>
                <a:gd name="T46" fmla="*/ 0 w 222"/>
                <a:gd name="T47" fmla="*/ 60483756 h 24"/>
                <a:gd name="T48" fmla="*/ 0 w 222"/>
                <a:gd name="T49" fmla="*/ 40322500 h 24"/>
                <a:gd name="T50" fmla="*/ 20161251 w 222"/>
                <a:gd name="T51" fmla="*/ 40322500 h 24"/>
                <a:gd name="T52" fmla="*/ 20161251 w 222"/>
                <a:gd name="T53" fmla="*/ 20161250 h 24"/>
                <a:gd name="T54" fmla="*/ 40322501 w 222"/>
                <a:gd name="T55" fmla="*/ 20161250 h 24"/>
                <a:gd name="T56" fmla="*/ 60483758 w 222"/>
                <a:gd name="T57" fmla="*/ 20161250 h 24"/>
                <a:gd name="T58" fmla="*/ 100806247 w 222"/>
                <a:gd name="T59" fmla="*/ 20161250 h 24"/>
                <a:gd name="T60" fmla="*/ 141128761 w 222"/>
                <a:gd name="T61" fmla="*/ 20161250 h 24"/>
                <a:gd name="T62" fmla="*/ 178931888 w 222"/>
                <a:gd name="T63" fmla="*/ 20161250 h 24"/>
                <a:gd name="T64" fmla="*/ 219254426 w 222"/>
                <a:gd name="T65" fmla="*/ 20161250 h 24"/>
                <a:gd name="T66" fmla="*/ 219254426 w 222"/>
                <a:gd name="T67" fmla="*/ 20161250 h 24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222"/>
                <a:gd name="T103" fmla="*/ 0 h 24"/>
                <a:gd name="T104" fmla="*/ 222 w 222"/>
                <a:gd name="T105" fmla="*/ 24 h 24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222" h="24">
                  <a:moveTo>
                    <a:pt x="87" y="8"/>
                  </a:moveTo>
                  <a:lnTo>
                    <a:pt x="119" y="0"/>
                  </a:lnTo>
                  <a:lnTo>
                    <a:pt x="151" y="0"/>
                  </a:lnTo>
                  <a:lnTo>
                    <a:pt x="175" y="0"/>
                  </a:lnTo>
                  <a:lnTo>
                    <a:pt x="183" y="0"/>
                  </a:lnTo>
                  <a:lnTo>
                    <a:pt x="199" y="0"/>
                  </a:lnTo>
                  <a:lnTo>
                    <a:pt x="206" y="0"/>
                  </a:lnTo>
                  <a:lnTo>
                    <a:pt x="222" y="16"/>
                  </a:lnTo>
                  <a:lnTo>
                    <a:pt x="214" y="16"/>
                  </a:lnTo>
                  <a:lnTo>
                    <a:pt x="206" y="16"/>
                  </a:lnTo>
                  <a:lnTo>
                    <a:pt x="191" y="16"/>
                  </a:lnTo>
                  <a:lnTo>
                    <a:pt x="183" y="16"/>
                  </a:lnTo>
                  <a:lnTo>
                    <a:pt x="159" y="16"/>
                  </a:lnTo>
                  <a:lnTo>
                    <a:pt x="143" y="16"/>
                  </a:lnTo>
                  <a:lnTo>
                    <a:pt x="119" y="16"/>
                  </a:lnTo>
                  <a:lnTo>
                    <a:pt x="95" y="16"/>
                  </a:lnTo>
                  <a:lnTo>
                    <a:pt x="71" y="24"/>
                  </a:lnTo>
                  <a:lnTo>
                    <a:pt x="56" y="24"/>
                  </a:lnTo>
                  <a:lnTo>
                    <a:pt x="40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40" y="8"/>
                  </a:lnTo>
                  <a:lnTo>
                    <a:pt x="56" y="8"/>
                  </a:lnTo>
                  <a:lnTo>
                    <a:pt x="71" y="8"/>
                  </a:lnTo>
                  <a:lnTo>
                    <a:pt x="87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0681" name="组合 51"/>
          <p:cNvGrpSpPr>
            <a:grpSpLocks noChangeAspect="1"/>
          </p:cNvGrpSpPr>
          <p:nvPr/>
        </p:nvGrpSpPr>
        <p:grpSpPr bwMode="auto">
          <a:xfrm>
            <a:off x="7537450" y="4622800"/>
            <a:ext cx="365125" cy="358775"/>
            <a:chOff x="4476750" y="1709738"/>
            <a:chExt cx="457200" cy="450850"/>
          </a:xfrm>
        </p:grpSpPr>
        <p:sp>
          <p:nvSpPr>
            <p:cNvPr id="70701" name="Freeform 58"/>
            <p:cNvSpPr>
              <a:spLocks/>
            </p:cNvSpPr>
            <p:nvPr/>
          </p:nvSpPr>
          <p:spPr bwMode="auto">
            <a:xfrm>
              <a:off x="4476750" y="1822451"/>
              <a:ext cx="177800" cy="225425"/>
            </a:xfrm>
            <a:custGeom>
              <a:avLst/>
              <a:gdLst>
                <a:gd name="T0" fmla="*/ 221773789 w 112"/>
                <a:gd name="T1" fmla="*/ 138607790 h 142"/>
                <a:gd name="T2" fmla="*/ 181451250 w 112"/>
                <a:gd name="T3" fmla="*/ 199091514 h 142"/>
                <a:gd name="T4" fmla="*/ 141128761 w 112"/>
                <a:gd name="T5" fmla="*/ 259575288 h 142"/>
                <a:gd name="T6" fmla="*/ 100806247 w 112"/>
                <a:gd name="T7" fmla="*/ 297378409 h 142"/>
                <a:gd name="T8" fmla="*/ 60483758 w 112"/>
                <a:gd name="T9" fmla="*/ 337700892 h 142"/>
                <a:gd name="T10" fmla="*/ 40322501 w 112"/>
                <a:gd name="T11" fmla="*/ 357862133 h 142"/>
                <a:gd name="T12" fmla="*/ 20161251 w 112"/>
                <a:gd name="T13" fmla="*/ 357862133 h 142"/>
                <a:gd name="T14" fmla="*/ 20161251 w 112"/>
                <a:gd name="T15" fmla="*/ 357862133 h 142"/>
                <a:gd name="T16" fmla="*/ 0 w 112"/>
                <a:gd name="T17" fmla="*/ 357862133 h 142"/>
                <a:gd name="T18" fmla="*/ 0 w 112"/>
                <a:gd name="T19" fmla="*/ 357862133 h 142"/>
                <a:gd name="T20" fmla="*/ 20161251 w 112"/>
                <a:gd name="T21" fmla="*/ 357862133 h 142"/>
                <a:gd name="T22" fmla="*/ 40322501 w 112"/>
                <a:gd name="T23" fmla="*/ 317539650 h 142"/>
                <a:gd name="T24" fmla="*/ 80645003 w 112"/>
                <a:gd name="T25" fmla="*/ 277217168 h 142"/>
                <a:gd name="T26" fmla="*/ 120967517 w 112"/>
                <a:gd name="T27" fmla="*/ 219252805 h 142"/>
                <a:gd name="T28" fmla="*/ 141128761 w 112"/>
                <a:gd name="T29" fmla="*/ 178931860 h 142"/>
                <a:gd name="T30" fmla="*/ 181451250 w 112"/>
                <a:gd name="T31" fmla="*/ 138607790 h 142"/>
                <a:gd name="T32" fmla="*/ 181451250 w 112"/>
                <a:gd name="T33" fmla="*/ 98285283 h 142"/>
                <a:gd name="T34" fmla="*/ 201612495 w 112"/>
                <a:gd name="T35" fmla="*/ 80644990 h 142"/>
                <a:gd name="T36" fmla="*/ 181451250 w 112"/>
                <a:gd name="T37" fmla="*/ 80644990 h 142"/>
                <a:gd name="T38" fmla="*/ 181451250 w 112"/>
                <a:gd name="T39" fmla="*/ 80644990 h 142"/>
                <a:gd name="T40" fmla="*/ 181451250 w 112"/>
                <a:gd name="T41" fmla="*/ 80644990 h 142"/>
                <a:gd name="T42" fmla="*/ 161290006 w 112"/>
                <a:gd name="T43" fmla="*/ 80644990 h 142"/>
                <a:gd name="T44" fmla="*/ 141128761 w 112"/>
                <a:gd name="T45" fmla="*/ 80644990 h 142"/>
                <a:gd name="T46" fmla="*/ 120967517 w 112"/>
                <a:gd name="T47" fmla="*/ 98285283 h 142"/>
                <a:gd name="T48" fmla="*/ 80645003 w 112"/>
                <a:gd name="T49" fmla="*/ 98285283 h 142"/>
                <a:gd name="T50" fmla="*/ 60483758 w 112"/>
                <a:gd name="T51" fmla="*/ 118446549 h 142"/>
                <a:gd name="T52" fmla="*/ 40322501 w 112"/>
                <a:gd name="T53" fmla="*/ 98285283 h 142"/>
                <a:gd name="T54" fmla="*/ 40322501 w 112"/>
                <a:gd name="T55" fmla="*/ 98285283 h 142"/>
                <a:gd name="T56" fmla="*/ 20161251 w 112"/>
                <a:gd name="T57" fmla="*/ 80644990 h 142"/>
                <a:gd name="T58" fmla="*/ 20161251 w 112"/>
                <a:gd name="T59" fmla="*/ 80644990 h 142"/>
                <a:gd name="T60" fmla="*/ 60483758 w 112"/>
                <a:gd name="T61" fmla="*/ 80644990 h 142"/>
                <a:gd name="T62" fmla="*/ 100806247 w 112"/>
                <a:gd name="T63" fmla="*/ 60483749 h 142"/>
                <a:gd name="T64" fmla="*/ 141128761 w 112"/>
                <a:gd name="T65" fmla="*/ 40322495 h 142"/>
                <a:gd name="T66" fmla="*/ 181451250 w 112"/>
                <a:gd name="T67" fmla="*/ 40322495 h 142"/>
                <a:gd name="T68" fmla="*/ 201612495 w 112"/>
                <a:gd name="T69" fmla="*/ 20161248 h 142"/>
                <a:gd name="T70" fmla="*/ 201612495 w 112"/>
                <a:gd name="T71" fmla="*/ 20161248 h 142"/>
                <a:gd name="T72" fmla="*/ 221773789 w 112"/>
                <a:gd name="T73" fmla="*/ 0 h 142"/>
                <a:gd name="T74" fmla="*/ 221773789 w 112"/>
                <a:gd name="T75" fmla="*/ 0 h 142"/>
                <a:gd name="T76" fmla="*/ 241935033 w 112"/>
                <a:gd name="T77" fmla="*/ 20161248 h 142"/>
                <a:gd name="T78" fmla="*/ 262096278 w 112"/>
                <a:gd name="T79" fmla="*/ 20161248 h 142"/>
                <a:gd name="T80" fmla="*/ 262096278 w 112"/>
                <a:gd name="T81" fmla="*/ 40322495 h 142"/>
                <a:gd name="T82" fmla="*/ 282257522 w 112"/>
                <a:gd name="T83" fmla="*/ 40322495 h 142"/>
                <a:gd name="T84" fmla="*/ 282257522 w 112"/>
                <a:gd name="T85" fmla="*/ 60483749 h 142"/>
                <a:gd name="T86" fmla="*/ 262096278 w 112"/>
                <a:gd name="T87" fmla="*/ 60483749 h 142"/>
                <a:gd name="T88" fmla="*/ 262096278 w 112"/>
                <a:gd name="T89" fmla="*/ 80644990 h 142"/>
                <a:gd name="T90" fmla="*/ 241935033 w 112"/>
                <a:gd name="T91" fmla="*/ 98285283 h 142"/>
                <a:gd name="T92" fmla="*/ 221773789 w 112"/>
                <a:gd name="T93" fmla="*/ 118446549 h 142"/>
                <a:gd name="T94" fmla="*/ 221773789 w 112"/>
                <a:gd name="T95" fmla="*/ 138607790 h 142"/>
                <a:gd name="T96" fmla="*/ 221773789 w 112"/>
                <a:gd name="T97" fmla="*/ 138607790 h 142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12"/>
                <a:gd name="T148" fmla="*/ 0 h 142"/>
                <a:gd name="T149" fmla="*/ 112 w 112"/>
                <a:gd name="T150" fmla="*/ 142 h 142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12" h="142">
                  <a:moveTo>
                    <a:pt x="88" y="55"/>
                  </a:moveTo>
                  <a:lnTo>
                    <a:pt x="72" y="79"/>
                  </a:lnTo>
                  <a:lnTo>
                    <a:pt x="56" y="103"/>
                  </a:lnTo>
                  <a:lnTo>
                    <a:pt x="40" y="118"/>
                  </a:lnTo>
                  <a:lnTo>
                    <a:pt x="24" y="134"/>
                  </a:lnTo>
                  <a:lnTo>
                    <a:pt x="16" y="142"/>
                  </a:lnTo>
                  <a:lnTo>
                    <a:pt x="8" y="142"/>
                  </a:lnTo>
                  <a:lnTo>
                    <a:pt x="0" y="142"/>
                  </a:lnTo>
                  <a:lnTo>
                    <a:pt x="8" y="142"/>
                  </a:lnTo>
                  <a:lnTo>
                    <a:pt x="16" y="126"/>
                  </a:lnTo>
                  <a:lnTo>
                    <a:pt x="32" y="110"/>
                  </a:lnTo>
                  <a:lnTo>
                    <a:pt x="48" y="87"/>
                  </a:lnTo>
                  <a:lnTo>
                    <a:pt x="56" y="71"/>
                  </a:lnTo>
                  <a:lnTo>
                    <a:pt x="72" y="55"/>
                  </a:lnTo>
                  <a:lnTo>
                    <a:pt x="72" y="39"/>
                  </a:lnTo>
                  <a:lnTo>
                    <a:pt x="80" y="32"/>
                  </a:lnTo>
                  <a:lnTo>
                    <a:pt x="72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8" y="39"/>
                  </a:lnTo>
                  <a:lnTo>
                    <a:pt x="32" y="39"/>
                  </a:lnTo>
                  <a:lnTo>
                    <a:pt x="24" y="47"/>
                  </a:lnTo>
                  <a:lnTo>
                    <a:pt x="16" y="39"/>
                  </a:lnTo>
                  <a:lnTo>
                    <a:pt x="8" y="32"/>
                  </a:lnTo>
                  <a:lnTo>
                    <a:pt x="24" y="32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72" y="16"/>
                  </a:lnTo>
                  <a:lnTo>
                    <a:pt x="80" y="8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8"/>
                  </a:lnTo>
                  <a:lnTo>
                    <a:pt x="104" y="16"/>
                  </a:lnTo>
                  <a:lnTo>
                    <a:pt x="112" y="16"/>
                  </a:lnTo>
                  <a:lnTo>
                    <a:pt x="112" y="24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39"/>
                  </a:lnTo>
                  <a:lnTo>
                    <a:pt x="88" y="47"/>
                  </a:lnTo>
                  <a:lnTo>
                    <a:pt x="88" y="5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02" name="Freeform 59"/>
            <p:cNvSpPr>
              <a:spLocks/>
            </p:cNvSpPr>
            <p:nvPr/>
          </p:nvSpPr>
          <p:spPr bwMode="auto">
            <a:xfrm>
              <a:off x="4578350" y="1922463"/>
              <a:ext cx="25400" cy="238125"/>
            </a:xfrm>
            <a:custGeom>
              <a:avLst/>
              <a:gdLst>
                <a:gd name="T0" fmla="*/ 20161247 w 16"/>
                <a:gd name="T1" fmla="*/ 378023383 h 150"/>
                <a:gd name="T2" fmla="*/ 20161247 w 16"/>
                <a:gd name="T3" fmla="*/ 357862141 h 150"/>
                <a:gd name="T4" fmla="*/ 20161247 w 16"/>
                <a:gd name="T5" fmla="*/ 337700899 h 150"/>
                <a:gd name="T6" fmla="*/ 0 w 16"/>
                <a:gd name="T7" fmla="*/ 317539658 h 150"/>
                <a:gd name="T8" fmla="*/ 0 w 16"/>
                <a:gd name="T9" fmla="*/ 299897777 h 150"/>
                <a:gd name="T10" fmla="*/ 0 w 16"/>
                <a:gd name="T11" fmla="*/ 299897777 h 150"/>
                <a:gd name="T12" fmla="*/ 0 w 16"/>
                <a:gd name="T13" fmla="*/ 279736535 h 150"/>
                <a:gd name="T14" fmla="*/ 0 w 16"/>
                <a:gd name="T15" fmla="*/ 259575294 h 150"/>
                <a:gd name="T16" fmla="*/ 20161247 w 16"/>
                <a:gd name="T17" fmla="*/ 239414052 h 150"/>
                <a:gd name="T18" fmla="*/ 20161247 w 16"/>
                <a:gd name="T19" fmla="*/ 178931864 h 150"/>
                <a:gd name="T20" fmla="*/ 20161247 w 16"/>
                <a:gd name="T21" fmla="*/ 138607793 h 150"/>
                <a:gd name="T22" fmla="*/ 20161247 w 16"/>
                <a:gd name="T23" fmla="*/ 118446551 h 150"/>
                <a:gd name="T24" fmla="*/ 20161247 w 16"/>
                <a:gd name="T25" fmla="*/ 80644992 h 150"/>
                <a:gd name="T26" fmla="*/ 20161247 w 16"/>
                <a:gd name="T27" fmla="*/ 40322496 h 150"/>
                <a:gd name="T28" fmla="*/ 20161247 w 16"/>
                <a:gd name="T29" fmla="*/ 0 h 150"/>
                <a:gd name="T30" fmla="*/ 40322493 w 16"/>
                <a:gd name="T31" fmla="*/ 0 h 150"/>
                <a:gd name="T32" fmla="*/ 40322493 w 16"/>
                <a:gd name="T33" fmla="*/ 80644992 h 150"/>
                <a:gd name="T34" fmla="*/ 40322493 w 16"/>
                <a:gd name="T35" fmla="*/ 138607793 h 150"/>
                <a:gd name="T36" fmla="*/ 40322493 w 16"/>
                <a:gd name="T37" fmla="*/ 178931864 h 150"/>
                <a:gd name="T38" fmla="*/ 40322493 w 16"/>
                <a:gd name="T39" fmla="*/ 239414052 h 150"/>
                <a:gd name="T40" fmla="*/ 40322493 w 16"/>
                <a:gd name="T41" fmla="*/ 279736535 h 150"/>
                <a:gd name="T42" fmla="*/ 40322493 w 16"/>
                <a:gd name="T43" fmla="*/ 299897777 h 150"/>
                <a:gd name="T44" fmla="*/ 40322493 w 16"/>
                <a:gd name="T45" fmla="*/ 317539658 h 150"/>
                <a:gd name="T46" fmla="*/ 40322493 w 16"/>
                <a:gd name="T47" fmla="*/ 337700899 h 150"/>
                <a:gd name="T48" fmla="*/ 40322493 w 16"/>
                <a:gd name="T49" fmla="*/ 357862141 h 150"/>
                <a:gd name="T50" fmla="*/ 20161247 w 16"/>
                <a:gd name="T51" fmla="*/ 378023383 h 150"/>
                <a:gd name="T52" fmla="*/ 20161247 w 16"/>
                <a:gd name="T53" fmla="*/ 378023383 h 150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6"/>
                <a:gd name="T82" fmla="*/ 0 h 150"/>
                <a:gd name="T83" fmla="*/ 16 w 16"/>
                <a:gd name="T84" fmla="*/ 150 h 150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6" h="150">
                  <a:moveTo>
                    <a:pt x="8" y="150"/>
                  </a:moveTo>
                  <a:lnTo>
                    <a:pt x="8" y="142"/>
                  </a:lnTo>
                  <a:lnTo>
                    <a:pt x="8" y="134"/>
                  </a:lnTo>
                  <a:lnTo>
                    <a:pt x="0" y="126"/>
                  </a:lnTo>
                  <a:lnTo>
                    <a:pt x="0" y="119"/>
                  </a:lnTo>
                  <a:lnTo>
                    <a:pt x="0" y="111"/>
                  </a:lnTo>
                  <a:lnTo>
                    <a:pt x="0" y="103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2"/>
                  </a:lnTo>
                  <a:lnTo>
                    <a:pt x="8" y="16"/>
                  </a:lnTo>
                  <a:lnTo>
                    <a:pt x="8" y="0"/>
                  </a:lnTo>
                  <a:lnTo>
                    <a:pt x="16" y="0"/>
                  </a:lnTo>
                  <a:lnTo>
                    <a:pt x="16" y="32"/>
                  </a:lnTo>
                  <a:lnTo>
                    <a:pt x="16" y="55"/>
                  </a:lnTo>
                  <a:lnTo>
                    <a:pt x="16" y="71"/>
                  </a:lnTo>
                  <a:lnTo>
                    <a:pt x="16" y="95"/>
                  </a:lnTo>
                  <a:lnTo>
                    <a:pt x="16" y="111"/>
                  </a:lnTo>
                  <a:lnTo>
                    <a:pt x="16" y="119"/>
                  </a:lnTo>
                  <a:lnTo>
                    <a:pt x="16" y="126"/>
                  </a:lnTo>
                  <a:lnTo>
                    <a:pt x="16" y="134"/>
                  </a:lnTo>
                  <a:lnTo>
                    <a:pt x="16" y="142"/>
                  </a:lnTo>
                  <a:lnTo>
                    <a:pt x="8" y="15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03" name="Freeform 60"/>
            <p:cNvSpPr>
              <a:spLocks/>
            </p:cNvSpPr>
            <p:nvPr/>
          </p:nvSpPr>
          <p:spPr bwMode="auto">
            <a:xfrm>
              <a:off x="4603750" y="1922463"/>
              <a:ext cx="63500" cy="50800"/>
            </a:xfrm>
            <a:custGeom>
              <a:avLst/>
              <a:gdLst>
                <a:gd name="T0" fmla="*/ 80644994 w 40"/>
                <a:gd name="T1" fmla="*/ 40322493 h 32"/>
                <a:gd name="T2" fmla="*/ 100806236 w 40"/>
                <a:gd name="T3" fmla="*/ 60483746 h 32"/>
                <a:gd name="T4" fmla="*/ 100806236 w 40"/>
                <a:gd name="T5" fmla="*/ 80644986 h 32"/>
                <a:gd name="T6" fmla="*/ 80644994 w 40"/>
                <a:gd name="T7" fmla="*/ 80644986 h 32"/>
                <a:gd name="T8" fmla="*/ 60483752 w 40"/>
                <a:gd name="T9" fmla="*/ 80644986 h 32"/>
                <a:gd name="T10" fmla="*/ 40322497 w 40"/>
                <a:gd name="T11" fmla="*/ 40322493 h 32"/>
                <a:gd name="T12" fmla="*/ 0 w 40"/>
                <a:gd name="T13" fmla="*/ 0 h 32"/>
                <a:gd name="T14" fmla="*/ 20161249 w 40"/>
                <a:gd name="T15" fmla="*/ 0 h 32"/>
                <a:gd name="T16" fmla="*/ 40322497 w 40"/>
                <a:gd name="T17" fmla="*/ 0 h 32"/>
                <a:gd name="T18" fmla="*/ 60483752 w 40"/>
                <a:gd name="T19" fmla="*/ 20161247 h 32"/>
                <a:gd name="T20" fmla="*/ 80644994 w 40"/>
                <a:gd name="T21" fmla="*/ 40322493 h 32"/>
                <a:gd name="T22" fmla="*/ 80644994 w 40"/>
                <a:gd name="T23" fmla="*/ 40322493 h 3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40"/>
                <a:gd name="T37" fmla="*/ 0 h 32"/>
                <a:gd name="T38" fmla="*/ 40 w 40"/>
                <a:gd name="T39" fmla="*/ 32 h 3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40" h="32">
                  <a:moveTo>
                    <a:pt x="32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16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04" name="Freeform 61"/>
            <p:cNvSpPr>
              <a:spLocks/>
            </p:cNvSpPr>
            <p:nvPr/>
          </p:nvSpPr>
          <p:spPr bwMode="auto">
            <a:xfrm>
              <a:off x="4692650" y="1758951"/>
              <a:ext cx="25400" cy="227013"/>
            </a:xfrm>
            <a:custGeom>
              <a:avLst/>
              <a:gdLst>
                <a:gd name="T0" fmla="*/ 40322493 w 16"/>
                <a:gd name="T1" fmla="*/ 20161292 h 143"/>
                <a:gd name="T2" fmla="*/ 40322493 w 16"/>
                <a:gd name="T3" fmla="*/ 80645168 h 143"/>
                <a:gd name="T4" fmla="*/ 40322493 w 16"/>
                <a:gd name="T5" fmla="*/ 141129050 h 143"/>
                <a:gd name="T6" fmla="*/ 40322493 w 16"/>
                <a:gd name="T7" fmla="*/ 181451622 h 143"/>
                <a:gd name="T8" fmla="*/ 40322493 w 16"/>
                <a:gd name="T9" fmla="*/ 239416162 h 143"/>
                <a:gd name="T10" fmla="*/ 40322493 w 16"/>
                <a:gd name="T11" fmla="*/ 259577448 h 143"/>
                <a:gd name="T12" fmla="*/ 40322493 w 16"/>
                <a:gd name="T13" fmla="*/ 299900019 h 143"/>
                <a:gd name="T14" fmla="*/ 40322493 w 16"/>
                <a:gd name="T15" fmla="*/ 320061305 h 143"/>
                <a:gd name="T16" fmla="*/ 40322493 w 16"/>
                <a:gd name="T17" fmla="*/ 320061305 h 143"/>
                <a:gd name="T18" fmla="*/ 20161247 w 16"/>
                <a:gd name="T19" fmla="*/ 360383877 h 143"/>
                <a:gd name="T20" fmla="*/ 20161247 w 16"/>
                <a:gd name="T21" fmla="*/ 360383877 h 143"/>
                <a:gd name="T22" fmla="*/ 20161247 w 16"/>
                <a:gd name="T23" fmla="*/ 360383877 h 143"/>
                <a:gd name="T24" fmla="*/ 20161247 w 16"/>
                <a:gd name="T25" fmla="*/ 360383877 h 143"/>
                <a:gd name="T26" fmla="*/ 0 w 16"/>
                <a:gd name="T27" fmla="*/ 340222591 h 143"/>
                <a:gd name="T28" fmla="*/ 0 w 16"/>
                <a:gd name="T29" fmla="*/ 320061305 h 143"/>
                <a:gd name="T30" fmla="*/ 0 w 16"/>
                <a:gd name="T31" fmla="*/ 299900019 h 143"/>
                <a:gd name="T32" fmla="*/ 0 w 16"/>
                <a:gd name="T33" fmla="*/ 299900019 h 143"/>
                <a:gd name="T34" fmla="*/ 0 w 16"/>
                <a:gd name="T35" fmla="*/ 279738733 h 143"/>
                <a:gd name="T36" fmla="*/ 0 w 16"/>
                <a:gd name="T37" fmla="*/ 259577448 h 143"/>
                <a:gd name="T38" fmla="*/ 0 w 16"/>
                <a:gd name="T39" fmla="*/ 239416162 h 143"/>
                <a:gd name="T40" fmla="*/ 0 w 16"/>
                <a:gd name="T41" fmla="*/ 199093541 h 143"/>
                <a:gd name="T42" fmla="*/ 0 w 16"/>
                <a:gd name="T43" fmla="*/ 120967764 h 143"/>
                <a:gd name="T44" fmla="*/ 0 w 16"/>
                <a:gd name="T45" fmla="*/ 60483882 h 143"/>
                <a:gd name="T46" fmla="*/ 0 w 16"/>
                <a:gd name="T47" fmla="*/ 20161292 h 143"/>
                <a:gd name="T48" fmla="*/ 0 w 16"/>
                <a:gd name="T49" fmla="*/ 0 h 143"/>
                <a:gd name="T50" fmla="*/ 0 w 16"/>
                <a:gd name="T51" fmla="*/ 0 h 143"/>
                <a:gd name="T52" fmla="*/ 20161247 w 16"/>
                <a:gd name="T53" fmla="*/ 0 h 143"/>
                <a:gd name="T54" fmla="*/ 40322493 w 16"/>
                <a:gd name="T55" fmla="*/ 20161292 h 143"/>
                <a:gd name="T56" fmla="*/ 40322493 w 16"/>
                <a:gd name="T57" fmla="*/ 20161292 h 143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6"/>
                <a:gd name="T88" fmla="*/ 0 h 143"/>
                <a:gd name="T89" fmla="*/ 16 w 16"/>
                <a:gd name="T90" fmla="*/ 143 h 143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6" h="143">
                  <a:moveTo>
                    <a:pt x="16" y="8"/>
                  </a:moveTo>
                  <a:lnTo>
                    <a:pt x="16" y="32"/>
                  </a:lnTo>
                  <a:lnTo>
                    <a:pt x="16" y="56"/>
                  </a:lnTo>
                  <a:lnTo>
                    <a:pt x="16" y="72"/>
                  </a:lnTo>
                  <a:lnTo>
                    <a:pt x="16" y="95"/>
                  </a:lnTo>
                  <a:lnTo>
                    <a:pt x="16" y="103"/>
                  </a:lnTo>
                  <a:lnTo>
                    <a:pt x="16" y="119"/>
                  </a:lnTo>
                  <a:lnTo>
                    <a:pt x="16" y="127"/>
                  </a:lnTo>
                  <a:lnTo>
                    <a:pt x="8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0" y="111"/>
                  </a:lnTo>
                  <a:lnTo>
                    <a:pt x="0" y="103"/>
                  </a:lnTo>
                  <a:lnTo>
                    <a:pt x="0" y="95"/>
                  </a:lnTo>
                  <a:lnTo>
                    <a:pt x="0" y="79"/>
                  </a:lnTo>
                  <a:lnTo>
                    <a:pt x="0" y="48"/>
                  </a:lnTo>
                  <a:lnTo>
                    <a:pt x="0" y="24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05" name="Freeform 62"/>
            <p:cNvSpPr>
              <a:spLocks/>
            </p:cNvSpPr>
            <p:nvPr/>
          </p:nvSpPr>
          <p:spPr bwMode="auto">
            <a:xfrm>
              <a:off x="4705350" y="1735138"/>
              <a:ext cx="152400" cy="250825"/>
            </a:xfrm>
            <a:custGeom>
              <a:avLst/>
              <a:gdLst>
                <a:gd name="T0" fmla="*/ 221773779 w 96"/>
                <a:gd name="T1" fmla="*/ 178931868 h 158"/>
                <a:gd name="T2" fmla="*/ 221773779 w 96"/>
                <a:gd name="T3" fmla="*/ 236894695 h 158"/>
                <a:gd name="T4" fmla="*/ 221773779 w 96"/>
                <a:gd name="T5" fmla="*/ 277217180 h 158"/>
                <a:gd name="T6" fmla="*/ 221773779 w 96"/>
                <a:gd name="T7" fmla="*/ 317539664 h 158"/>
                <a:gd name="T8" fmla="*/ 221773779 w 96"/>
                <a:gd name="T9" fmla="*/ 337700906 h 158"/>
                <a:gd name="T10" fmla="*/ 221773779 w 96"/>
                <a:gd name="T11" fmla="*/ 357862148 h 158"/>
                <a:gd name="T12" fmla="*/ 221773779 w 96"/>
                <a:gd name="T13" fmla="*/ 378023391 h 158"/>
                <a:gd name="T14" fmla="*/ 221773779 w 96"/>
                <a:gd name="T15" fmla="*/ 398184633 h 158"/>
                <a:gd name="T16" fmla="*/ 201612486 w 96"/>
                <a:gd name="T17" fmla="*/ 398184633 h 158"/>
                <a:gd name="T18" fmla="*/ 201612486 w 96"/>
                <a:gd name="T19" fmla="*/ 398184633 h 158"/>
                <a:gd name="T20" fmla="*/ 201612486 w 96"/>
                <a:gd name="T21" fmla="*/ 398184633 h 158"/>
                <a:gd name="T22" fmla="*/ 181451242 w 96"/>
                <a:gd name="T23" fmla="*/ 378023391 h 158"/>
                <a:gd name="T24" fmla="*/ 181451242 w 96"/>
                <a:gd name="T25" fmla="*/ 357862148 h 158"/>
                <a:gd name="T26" fmla="*/ 181451242 w 96"/>
                <a:gd name="T27" fmla="*/ 337700906 h 158"/>
                <a:gd name="T28" fmla="*/ 181451242 w 96"/>
                <a:gd name="T29" fmla="*/ 317539664 h 158"/>
                <a:gd name="T30" fmla="*/ 181451242 w 96"/>
                <a:gd name="T31" fmla="*/ 297378422 h 158"/>
                <a:gd name="T32" fmla="*/ 181451242 w 96"/>
                <a:gd name="T33" fmla="*/ 277217180 h 158"/>
                <a:gd name="T34" fmla="*/ 181451242 w 96"/>
                <a:gd name="T35" fmla="*/ 219252815 h 158"/>
                <a:gd name="T36" fmla="*/ 181451242 w 96"/>
                <a:gd name="T37" fmla="*/ 158769038 h 158"/>
                <a:gd name="T38" fmla="*/ 181451242 w 96"/>
                <a:gd name="T39" fmla="*/ 118446554 h 158"/>
                <a:gd name="T40" fmla="*/ 181451242 w 96"/>
                <a:gd name="T41" fmla="*/ 98286874 h 158"/>
                <a:gd name="T42" fmla="*/ 181451242 w 96"/>
                <a:gd name="T43" fmla="*/ 78124045 h 158"/>
                <a:gd name="T44" fmla="*/ 181451242 w 96"/>
                <a:gd name="T45" fmla="*/ 57962802 h 158"/>
                <a:gd name="T46" fmla="*/ 161289998 w 96"/>
                <a:gd name="T47" fmla="*/ 57962802 h 158"/>
                <a:gd name="T48" fmla="*/ 161289998 w 96"/>
                <a:gd name="T49" fmla="*/ 57962802 h 158"/>
                <a:gd name="T50" fmla="*/ 141128755 w 96"/>
                <a:gd name="T51" fmla="*/ 57962802 h 158"/>
                <a:gd name="T52" fmla="*/ 100806243 w 96"/>
                <a:gd name="T53" fmla="*/ 57962802 h 158"/>
                <a:gd name="T54" fmla="*/ 40322500 w 96"/>
                <a:gd name="T55" fmla="*/ 57962802 h 158"/>
                <a:gd name="T56" fmla="*/ 0 w 96"/>
                <a:gd name="T57" fmla="*/ 78124045 h 158"/>
                <a:gd name="T58" fmla="*/ 0 w 96"/>
                <a:gd name="T59" fmla="*/ 57962802 h 158"/>
                <a:gd name="T60" fmla="*/ 60483756 w 96"/>
                <a:gd name="T61" fmla="*/ 37801548 h 158"/>
                <a:gd name="T62" fmla="*/ 100806243 w 96"/>
                <a:gd name="T63" fmla="*/ 37801548 h 158"/>
                <a:gd name="T64" fmla="*/ 120967511 w 96"/>
                <a:gd name="T65" fmla="*/ 20161248 h 158"/>
                <a:gd name="T66" fmla="*/ 141128755 w 96"/>
                <a:gd name="T67" fmla="*/ 20161248 h 158"/>
                <a:gd name="T68" fmla="*/ 161289998 w 96"/>
                <a:gd name="T69" fmla="*/ 20161248 h 158"/>
                <a:gd name="T70" fmla="*/ 161289998 w 96"/>
                <a:gd name="T71" fmla="*/ 0 h 158"/>
                <a:gd name="T72" fmla="*/ 181451242 w 96"/>
                <a:gd name="T73" fmla="*/ 0 h 158"/>
                <a:gd name="T74" fmla="*/ 181451242 w 96"/>
                <a:gd name="T75" fmla="*/ 0 h 158"/>
                <a:gd name="T76" fmla="*/ 201612486 w 96"/>
                <a:gd name="T77" fmla="*/ 20161248 h 158"/>
                <a:gd name="T78" fmla="*/ 221773779 w 96"/>
                <a:gd name="T79" fmla="*/ 37801548 h 158"/>
                <a:gd name="T80" fmla="*/ 241935022 w 96"/>
                <a:gd name="T81" fmla="*/ 37801548 h 158"/>
                <a:gd name="T82" fmla="*/ 241935022 w 96"/>
                <a:gd name="T83" fmla="*/ 57962802 h 158"/>
                <a:gd name="T84" fmla="*/ 241935022 w 96"/>
                <a:gd name="T85" fmla="*/ 57962802 h 158"/>
                <a:gd name="T86" fmla="*/ 241935022 w 96"/>
                <a:gd name="T87" fmla="*/ 78124045 h 158"/>
                <a:gd name="T88" fmla="*/ 241935022 w 96"/>
                <a:gd name="T89" fmla="*/ 78124045 h 158"/>
                <a:gd name="T90" fmla="*/ 221773779 w 96"/>
                <a:gd name="T91" fmla="*/ 98286874 h 158"/>
                <a:gd name="T92" fmla="*/ 221773779 w 96"/>
                <a:gd name="T93" fmla="*/ 138607796 h 158"/>
                <a:gd name="T94" fmla="*/ 221773779 w 96"/>
                <a:gd name="T95" fmla="*/ 178931868 h 158"/>
                <a:gd name="T96" fmla="*/ 221773779 w 96"/>
                <a:gd name="T97" fmla="*/ 178931868 h 158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96"/>
                <a:gd name="T148" fmla="*/ 0 h 158"/>
                <a:gd name="T149" fmla="*/ 96 w 96"/>
                <a:gd name="T150" fmla="*/ 158 h 158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96" h="158">
                  <a:moveTo>
                    <a:pt x="88" y="71"/>
                  </a:moveTo>
                  <a:lnTo>
                    <a:pt x="88" y="94"/>
                  </a:lnTo>
                  <a:lnTo>
                    <a:pt x="88" y="110"/>
                  </a:lnTo>
                  <a:lnTo>
                    <a:pt x="88" y="126"/>
                  </a:lnTo>
                  <a:lnTo>
                    <a:pt x="88" y="134"/>
                  </a:lnTo>
                  <a:lnTo>
                    <a:pt x="88" y="142"/>
                  </a:lnTo>
                  <a:lnTo>
                    <a:pt x="88" y="150"/>
                  </a:lnTo>
                  <a:lnTo>
                    <a:pt x="88" y="158"/>
                  </a:lnTo>
                  <a:lnTo>
                    <a:pt x="80" y="158"/>
                  </a:lnTo>
                  <a:lnTo>
                    <a:pt x="72" y="150"/>
                  </a:lnTo>
                  <a:lnTo>
                    <a:pt x="72" y="142"/>
                  </a:lnTo>
                  <a:lnTo>
                    <a:pt x="72" y="134"/>
                  </a:lnTo>
                  <a:lnTo>
                    <a:pt x="72" y="126"/>
                  </a:lnTo>
                  <a:lnTo>
                    <a:pt x="72" y="118"/>
                  </a:lnTo>
                  <a:lnTo>
                    <a:pt x="72" y="110"/>
                  </a:lnTo>
                  <a:lnTo>
                    <a:pt x="72" y="87"/>
                  </a:lnTo>
                  <a:lnTo>
                    <a:pt x="72" y="63"/>
                  </a:lnTo>
                  <a:lnTo>
                    <a:pt x="72" y="47"/>
                  </a:lnTo>
                  <a:lnTo>
                    <a:pt x="72" y="39"/>
                  </a:lnTo>
                  <a:lnTo>
                    <a:pt x="72" y="31"/>
                  </a:lnTo>
                  <a:lnTo>
                    <a:pt x="72" y="23"/>
                  </a:lnTo>
                  <a:lnTo>
                    <a:pt x="64" y="23"/>
                  </a:lnTo>
                  <a:lnTo>
                    <a:pt x="56" y="23"/>
                  </a:lnTo>
                  <a:lnTo>
                    <a:pt x="40" y="23"/>
                  </a:lnTo>
                  <a:lnTo>
                    <a:pt x="16" y="23"/>
                  </a:lnTo>
                  <a:lnTo>
                    <a:pt x="0" y="31"/>
                  </a:lnTo>
                  <a:lnTo>
                    <a:pt x="0" y="23"/>
                  </a:lnTo>
                  <a:lnTo>
                    <a:pt x="24" y="15"/>
                  </a:lnTo>
                  <a:lnTo>
                    <a:pt x="40" y="15"/>
                  </a:lnTo>
                  <a:lnTo>
                    <a:pt x="48" y="8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8" y="15"/>
                  </a:lnTo>
                  <a:lnTo>
                    <a:pt x="96" y="15"/>
                  </a:lnTo>
                  <a:lnTo>
                    <a:pt x="96" y="23"/>
                  </a:lnTo>
                  <a:lnTo>
                    <a:pt x="96" y="31"/>
                  </a:lnTo>
                  <a:lnTo>
                    <a:pt x="88" y="39"/>
                  </a:lnTo>
                  <a:lnTo>
                    <a:pt x="88" y="55"/>
                  </a:lnTo>
                  <a:lnTo>
                    <a:pt x="88" y="71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06" name="Freeform 63"/>
            <p:cNvSpPr>
              <a:spLocks/>
            </p:cNvSpPr>
            <p:nvPr/>
          </p:nvSpPr>
          <p:spPr bwMode="auto">
            <a:xfrm>
              <a:off x="4629150" y="1822451"/>
              <a:ext cx="152400" cy="288925"/>
            </a:xfrm>
            <a:custGeom>
              <a:avLst/>
              <a:gdLst>
                <a:gd name="T0" fmla="*/ 141128755 w 96"/>
                <a:gd name="T1" fmla="*/ 357862167 h 182"/>
                <a:gd name="T2" fmla="*/ 100806243 w 96"/>
                <a:gd name="T3" fmla="*/ 398184653 h 182"/>
                <a:gd name="T4" fmla="*/ 40322500 w 96"/>
                <a:gd name="T5" fmla="*/ 418345996 h 182"/>
                <a:gd name="T6" fmla="*/ 20161250 w 96"/>
                <a:gd name="T7" fmla="*/ 438507239 h 182"/>
                <a:gd name="T8" fmla="*/ 0 w 96"/>
                <a:gd name="T9" fmla="*/ 458668482 h 182"/>
                <a:gd name="T10" fmla="*/ 0 w 96"/>
                <a:gd name="T11" fmla="*/ 458668482 h 182"/>
                <a:gd name="T12" fmla="*/ 0 w 96"/>
                <a:gd name="T13" fmla="*/ 458668482 h 182"/>
                <a:gd name="T14" fmla="*/ 0 w 96"/>
                <a:gd name="T15" fmla="*/ 438507239 h 182"/>
                <a:gd name="T16" fmla="*/ 0 w 96"/>
                <a:gd name="T17" fmla="*/ 438507239 h 182"/>
                <a:gd name="T18" fmla="*/ 20161250 w 96"/>
                <a:gd name="T19" fmla="*/ 438507239 h 182"/>
                <a:gd name="T20" fmla="*/ 40322500 w 96"/>
                <a:gd name="T21" fmla="*/ 418345996 h 182"/>
                <a:gd name="T22" fmla="*/ 80644999 w 96"/>
                <a:gd name="T23" fmla="*/ 378023410 h 182"/>
                <a:gd name="T24" fmla="*/ 120967511 w 96"/>
                <a:gd name="T25" fmla="*/ 337700923 h 182"/>
                <a:gd name="T26" fmla="*/ 161289998 w 96"/>
                <a:gd name="T27" fmla="*/ 259575312 h 182"/>
                <a:gd name="T28" fmla="*/ 181451242 w 96"/>
                <a:gd name="T29" fmla="*/ 199093120 h 182"/>
                <a:gd name="T30" fmla="*/ 201612486 w 96"/>
                <a:gd name="T31" fmla="*/ 118446560 h 182"/>
                <a:gd name="T32" fmla="*/ 201612486 w 96"/>
                <a:gd name="T33" fmla="*/ 98286879 h 182"/>
                <a:gd name="T34" fmla="*/ 201612486 w 96"/>
                <a:gd name="T35" fmla="*/ 80644998 h 182"/>
                <a:gd name="T36" fmla="*/ 201612486 w 96"/>
                <a:gd name="T37" fmla="*/ 60483755 h 182"/>
                <a:gd name="T38" fmla="*/ 201612486 w 96"/>
                <a:gd name="T39" fmla="*/ 40322499 h 182"/>
                <a:gd name="T40" fmla="*/ 201612486 w 96"/>
                <a:gd name="T41" fmla="*/ 20161249 h 182"/>
                <a:gd name="T42" fmla="*/ 201612486 w 96"/>
                <a:gd name="T43" fmla="*/ 0 h 182"/>
                <a:gd name="T44" fmla="*/ 201612486 w 96"/>
                <a:gd name="T45" fmla="*/ 0 h 182"/>
                <a:gd name="T46" fmla="*/ 201612486 w 96"/>
                <a:gd name="T47" fmla="*/ 0 h 182"/>
                <a:gd name="T48" fmla="*/ 221773779 w 96"/>
                <a:gd name="T49" fmla="*/ 0 h 182"/>
                <a:gd name="T50" fmla="*/ 241935022 w 96"/>
                <a:gd name="T51" fmla="*/ 20161249 h 182"/>
                <a:gd name="T52" fmla="*/ 241935022 w 96"/>
                <a:gd name="T53" fmla="*/ 40322499 h 182"/>
                <a:gd name="T54" fmla="*/ 241935022 w 96"/>
                <a:gd name="T55" fmla="*/ 40322499 h 182"/>
                <a:gd name="T56" fmla="*/ 241935022 w 96"/>
                <a:gd name="T57" fmla="*/ 60483755 h 182"/>
                <a:gd name="T58" fmla="*/ 241935022 w 96"/>
                <a:gd name="T59" fmla="*/ 80644998 h 182"/>
                <a:gd name="T60" fmla="*/ 241935022 w 96"/>
                <a:gd name="T61" fmla="*/ 98286879 h 182"/>
                <a:gd name="T62" fmla="*/ 221773779 w 96"/>
                <a:gd name="T63" fmla="*/ 158769046 h 182"/>
                <a:gd name="T64" fmla="*/ 201612486 w 96"/>
                <a:gd name="T65" fmla="*/ 239414069 h 182"/>
                <a:gd name="T66" fmla="*/ 181451242 w 96"/>
                <a:gd name="T67" fmla="*/ 297378437 h 182"/>
                <a:gd name="T68" fmla="*/ 141128755 w 96"/>
                <a:gd name="T69" fmla="*/ 357862167 h 182"/>
                <a:gd name="T70" fmla="*/ 141128755 w 96"/>
                <a:gd name="T71" fmla="*/ 357862167 h 18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6"/>
                <a:gd name="T109" fmla="*/ 0 h 182"/>
                <a:gd name="T110" fmla="*/ 96 w 96"/>
                <a:gd name="T111" fmla="*/ 182 h 18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6" h="182">
                  <a:moveTo>
                    <a:pt x="56" y="142"/>
                  </a:moveTo>
                  <a:lnTo>
                    <a:pt x="40" y="158"/>
                  </a:lnTo>
                  <a:lnTo>
                    <a:pt x="16" y="166"/>
                  </a:lnTo>
                  <a:lnTo>
                    <a:pt x="8" y="174"/>
                  </a:lnTo>
                  <a:lnTo>
                    <a:pt x="0" y="182"/>
                  </a:lnTo>
                  <a:lnTo>
                    <a:pt x="0" y="174"/>
                  </a:lnTo>
                  <a:lnTo>
                    <a:pt x="8" y="174"/>
                  </a:lnTo>
                  <a:lnTo>
                    <a:pt x="16" y="166"/>
                  </a:lnTo>
                  <a:lnTo>
                    <a:pt x="32" y="150"/>
                  </a:lnTo>
                  <a:lnTo>
                    <a:pt x="48" y="134"/>
                  </a:lnTo>
                  <a:lnTo>
                    <a:pt x="64" y="103"/>
                  </a:lnTo>
                  <a:lnTo>
                    <a:pt x="72" y="79"/>
                  </a:lnTo>
                  <a:lnTo>
                    <a:pt x="80" y="47"/>
                  </a:lnTo>
                  <a:lnTo>
                    <a:pt x="80" y="39"/>
                  </a:lnTo>
                  <a:lnTo>
                    <a:pt x="80" y="32"/>
                  </a:lnTo>
                  <a:lnTo>
                    <a:pt x="80" y="24"/>
                  </a:lnTo>
                  <a:lnTo>
                    <a:pt x="80" y="16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96" y="16"/>
                  </a:lnTo>
                  <a:lnTo>
                    <a:pt x="96" y="24"/>
                  </a:lnTo>
                  <a:lnTo>
                    <a:pt x="96" y="32"/>
                  </a:lnTo>
                  <a:lnTo>
                    <a:pt x="96" y="39"/>
                  </a:lnTo>
                  <a:lnTo>
                    <a:pt x="88" y="63"/>
                  </a:lnTo>
                  <a:lnTo>
                    <a:pt x="80" y="95"/>
                  </a:lnTo>
                  <a:lnTo>
                    <a:pt x="72" y="118"/>
                  </a:lnTo>
                  <a:lnTo>
                    <a:pt x="56" y="14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07" name="Freeform 64"/>
            <p:cNvSpPr>
              <a:spLocks/>
            </p:cNvSpPr>
            <p:nvPr/>
          </p:nvSpPr>
          <p:spPr bwMode="auto">
            <a:xfrm>
              <a:off x="4768850" y="1973263"/>
              <a:ext cx="165100" cy="174625"/>
            </a:xfrm>
            <a:custGeom>
              <a:avLst/>
              <a:gdLst>
                <a:gd name="T0" fmla="*/ 221773784 w 104"/>
                <a:gd name="T1" fmla="*/ 138609399 h 110"/>
                <a:gd name="T2" fmla="*/ 221773784 w 104"/>
                <a:gd name="T3" fmla="*/ 98286885 h 110"/>
                <a:gd name="T4" fmla="*/ 241935028 w 104"/>
                <a:gd name="T5" fmla="*/ 78124053 h 110"/>
                <a:gd name="T6" fmla="*/ 241935028 w 104"/>
                <a:gd name="T7" fmla="*/ 78124053 h 110"/>
                <a:gd name="T8" fmla="*/ 241935028 w 104"/>
                <a:gd name="T9" fmla="*/ 78124053 h 110"/>
                <a:gd name="T10" fmla="*/ 241935028 w 104"/>
                <a:gd name="T11" fmla="*/ 78124053 h 110"/>
                <a:gd name="T12" fmla="*/ 241935028 w 104"/>
                <a:gd name="T13" fmla="*/ 78124053 h 110"/>
                <a:gd name="T14" fmla="*/ 241935028 w 104"/>
                <a:gd name="T15" fmla="*/ 98286885 h 110"/>
                <a:gd name="T16" fmla="*/ 241935028 w 104"/>
                <a:gd name="T17" fmla="*/ 138609399 h 110"/>
                <a:gd name="T18" fmla="*/ 262096272 w 104"/>
                <a:gd name="T19" fmla="*/ 158769056 h 110"/>
                <a:gd name="T20" fmla="*/ 262096272 w 104"/>
                <a:gd name="T21" fmla="*/ 178931887 h 110"/>
                <a:gd name="T22" fmla="*/ 262096272 w 104"/>
                <a:gd name="T23" fmla="*/ 199093132 h 110"/>
                <a:gd name="T24" fmla="*/ 262096272 w 104"/>
                <a:gd name="T25" fmla="*/ 219254426 h 110"/>
                <a:gd name="T26" fmla="*/ 262096272 w 104"/>
                <a:gd name="T27" fmla="*/ 219254426 h 110"/>
                <a:gd name="T28" fmla="*/ 241935028 w 104"/>
                <a:gd name="T29" fmla="*/ 236894721 h 110"/>
                <a:gd name="T30" fmla="*/ 221773784 w 104"/>
                <a:gd name="T31" fmla="*/ 257055965 h 110"/>
                <a:gd name="T32" fmla="*/ 201612490 w 104"/>
                <a:gd name="T33" fmla="*/ 277217210 h 110"/>
                <a:gd name="T34" fmla="*/ 181451246 w 104"/>
                <a:gd name="T35" fmla="*/ 277217210 h 110"/>
                <a:gd name="T36" fmla="*/ 141128758 w 104"/>
                <a:gd name="T37" fmla="*/ 277217210 h 110"/>
                <a:gd name="T38" fmla="*/ 100806245 w 104"/>
                <a:gd name="T39" fmla="*/ 277217210 h 110"/>
                <a:gd name="T40" fmla="*/ 60483757 w 104"/>
                <a:gd name="T41" fmla="*/ 257055965 h 110"/>
                <a:gd name="T42" fmla="*/ 40322501 w 104"/>
                <a:gd name="T43" fmla="*/ 257055965 h 110"/>
                <a:gd name="T44" fmla="*/ 20161250 w 104"/>
                <a:gd name="T45" fmla="*/ 236894721 h 110"/>
                <a:gd name="T46" fmla="*/ 20161250 w 104"/>
                <a:gd name="T47" fmla="*/ 219254426 h 110"/>
                <a:gd name="T48" fmla="*/ 20161250 w 104"/>
                <a:gd name="T49" fmla="*/ 199093132 h 110"/>
                <a:gd name="T50" fmla="*/ 20161250 w 104"/>
                <a:gd name="T51" fmla="*/ 158769056 h 110"/>
                <a:gd name="T52" fmla="*/ 0 w 104"/>
                <a:gd name="T53" fmla="*/ 118448154 h 110"/>
                <a:gd name="T54" fmla="*/ 0 w 104"/>
                <a:gd name="T55" fmla="*/ 57964396 h 110"/>
                <a:gd name="T56" fmla="*/ 0 w 104"/>
                <a:gd name="T57" fmla="*/ 0 h 110"/>
                <a:gd name="T58" fmla="*/ 20161250 w 104"/>
                <a:gd name="T59" fmla="*/ 0 h 110"/>
                <a:gd name="T60" fmla="*/ 40322501 w 104"/>
                <a:gd name="T61" fmla="*/ 20161251 h 110"/>
                <a:gd name="T62" fmla="*/ 40322501 w 104"/>
                <a:gd name="T63" fmla="*/ 37801552 h 110"/>
                <a:gd name="T64" fmla="*/ 40322501 w 104"/>
                <a:gd name="T65" fmla="*/ 57964396 h 110"/>
                <a:gd name="T66" fmla="*/ 40322501 w 104"/>
                <a:gd name="T67" fmla="*/ 98286885 h 110"/>
                <a:gd name="T68" fmla="*/ 40322501 w 104"/>
                <a:gd name="T69" fmla="*/ 138609399 h 110"/>
                <a:gd name="T70" fmla="*/ 40322501 w 104"/>
                <a:gd name="T71" fmla="*/ 158769056 h 110"/>
                <a:gd name="T72" fmla="*/ 40322501 w 104"/>
                <a:gd name="T73" fmla="*/ 199093132 h 110"/>
                <a:gd name="T74" fmla="*/ 60483757 w 104"/>
                <a:gd name="T75" fmla="*/ 219254426 h 110"/>
                <a:gd name="T76" fmla="*/ 80645001 w 104"/>
                <a:gd name="T77" fmla="*/ 219254426 h 110"/>
                <a:gd name="T78" fmla="*/ 100806245 w 104"/>
                <a:gd name="T79" fmla="*/ 219254426 h 110"/>
                <a:gd name="T80" fmla="*/ 141128758 w 104"/>
                <a:gd name="T81" fmla="*/ 219254426 h 110"/>
                <a:gd name="T82" fmla="*/ 161290002 w 104"/>
                <a:gd name="T83" fmla="*/ 219254426 h 110"/>
                <a:gd name="T84" fmla="*/ 201612490 w 104"/>
                <a:gd name="T85" fmla="*/ 219254426 h 110"/>
                <a:gd name="T86" fmla="*/ 201612490 w 104"/>
                <a:gd name="T87" fmla="*/ 199093132 h 110"/>
                <a:gd name="T88" fmla="*/ 201612490 w 104"/>
                <a:gd name="T89" fmla="*/ 199093132 h 110"/>
                <a:gd name="T90" fmla="*/ 221773784 w 104"/>
                <a:gd name="T91" fmla="*/ 158769056 h 110"/>
                <a:gd name="T92" fmla="*/ 221773784 w 104"/>
                <a:gd name="T93" fmla="*/ 138609399 h 110"/>
                <a:gd name="T94" fmla="*/ 221773784 w 104"/>
                <a:gd name="T95" fmla="*/ 138609399 h 110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104"/>
                <a:gd name="T145" fmla="*/ 0 h 110"/>
                <a:gd name="T146" fmla="*/ 104 w 104"/>
                <a:gd name="T147" fmla="*/ 110 h 110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104" h="110">
                  <a:moveTo>
                    <a:pt x="88" y="55"/>
                  </a:moveTo>
                  <a:lnTo>
                    <a:pt x="88" y="39"/>
                  </a:lnTo>
                  <a:lnTo>
                    <a:pt x="96" y="31"/>
                  </a:lnTo>
                  <a:lnTo>
                    <a:pt x="96" y="39"/>
                  </a:lnTo>
                  <a:lnTo>
                    <a:pt x="96" y="55"/>
                  </a:lnTo>
                  <a:lnTo>
                    <a:pt x="104" y="63"/>
                  </a:lnTo>
                  <a:lnTo>
                    <a:pt x="104" y="71"/>
                  </a:lnTo>
                  <a:lnTo>
                    <a:pt x="104" y="79"/>
                  </a:lnTo>
                  <a:lnTo>
                    <a:pt x="104" y="87"/>
                  </a:lnTo>
                  <a:lnTo>
                    <a:pt x="96" y="94"/>
                  </a:lnTo>
                  <a:lnTo>
                    <a:pt x="88" y="102"/>
                  </a:lnTo>
                  <a:lnTo>
                    <a:pt x="80" y="110"/>
                  </a:lnTo>
                  <a:lnTo>
                    <a:pt x="72" y="110"/>
                  </a:lnTo>
                  <a:lnTo>
                    <a:pt x="56" y="110"/>
                  </a:lnTo>
                  <a:lnTo>
                    <a:pt x="40" y="110"/>
                  </a:lnTo>
                  <a:lnTo>
                    <a:pt x="24" y="102"/>
                  </a:lnTo>
                  <a:lnTo>
                    <a:pt x="16" y="102"/>
                  </a:lnTo>
                  <a:lnTo>
                    <a:pt x="8" y="94"/>
                  </a:lnTo>
                  <a:lnTo>
                    <a:pt x="8" y="87"/>
                  </a:lnTo>
                  <a:lnTo>
                    <a:pt x="8" y="79"/>
                  </a:lnTo>
                  <a:lnTo>
                    <a:pt x="8" y="63"/>
                  </a:lnTo>
                  <a:lnTo>
                    <a:pt x="0" y="47"/>
                  </a:lnTo>
                  <a:lnTo>
                    <a:pt x="0" y="23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16" y="15"/>
                  </a:lnTo>
                  <a:lnTo>
                    <a:pt x="16" y="23"/>
                  </a:lnTo>
                  <a:lnTo>
                    <a:pt x="16" y="39"/>
                  </a:lnTo>
                  <a:lnTo>
                    <a:pt x="16" y="55"/>
                  </a:lnTo>
                  <a:lnTo>
                    <a:pt x="16" y="63"/>
                  </a:lnTo>
                  <a:lnTo>
                    <a:pt x="16" y="79"/>
                  </a:lnTo>
                  <a:lnTo>
                    <a:pt x="24" y="87"/>
                  </a:lnTo>
                  <a:lnTo>
                    <a:pt x="32" y="87"/>
                  </a:lnTo>
                  <a:lnTo>
                    <a:pt x="40" y="87"/>
                  </a:lnTo>
                  <a:lnTo>
                    <a:pt x="56" y="87"/>
                  </a:lnTo>
                  <a:lnTo>
                    <a:pt x="64" y="87"/>
                  </a:lnTo>
                  <a:lnTo>
                    <a:pt x="80" y="87"/>
                  </a:lnTo>
                  <a:lnTo>
                    <a:pt x="80" y="79"/>
                  </a:lnTo>
                  <a:lnTo>
                    <a:pt x="88" y="63"/>
                  </a:lnTo>
                  <a:lnTo>
                    <a:pt x="88" y="5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08" name="Freeform 65"/>
            <p:cNvSpPr>
              <a:spLocks/>
            </p:cNvSpPr>
            <p:nvPr/>
          </p:nvSpPr>
          <p:spPr bwMode="auto">
            <a:xfrm>
              <a:off x="4578350" y="1709738"/>
              <a:ext cx="76200" cy="61913"/>
            </a:xfrm>
            <a:custGeom>
              <a:avLst/>
              <a:gdLst>
                <a:gd name="T0" fmla="*/ 80644999 w 48"/>
                <a:gd name="T1" fmla="*/ 20161411 h 39"/>
                <a:gd name="T2" fmla="*/ 100806243 w 48"/>
                <a:gd name="T3" fmla="*/ 20161411 h 39"/>
                <a:gd name="T4" fmla="*/ 100806243 w 48"/>
                <a:gd name="T5" fmla="*/ 40322822 h 39"/>
                <a:gd name="T6" fmla="*/ 120967511 w 48"/>
                <a:gd name="T7" fmla="*/ 60484240 h 39"/>
                <a:gd name="T8" fmla="*/ 100806243 w 48"/>
                <a:gd name="T9" fmla="*/ 78126263 h 39"/>
                <a:gd name="T10" fmla="*/ 100806243 w 48"/>
                <a:gd name="T11" fmla="*/ 98287668 h 39"/>
                <a:gd name="T12" fmla="*/ 100806243 w 48"/>
                <a:gd name="T13" fmla="*/ 98287668 h 39"/>
                <a:gd name="T14" fmla="*/ 80644999 w 48"/>
                <a:gd name="T15" fmla="*/ 98287668 h 39"/>
                <a:gd name="T16" fmla="*/ 80644999 w 48"/>
                <a:gd name="T17" fmla="*/ 78126263 h 39"/>
                <a:gd name="T18" fmla="*/ 60483756 w 48"/>
                <a:gd name="T19" fmla="*/ 78126263 h 39"/>
                <a:gd name="T20" fmla="*/ 40322500 w 48"/>
                <a:gd name="T21" fmla="*/ 60484240 h 39"/>
                <a:gd name="T22" fmla="*/ 20161250 w 48"/>
                <a:gd name="T23" fmla="*/ 20161411 h 39"/>
                <a:gd name="T24" fmla="*/ 20161250 w 48"/>
                <a:gd name="T25" fmla="*/ 0 h 39"/>
                <a:gd name="T26" fmla="*/ 0 w 48"/>
                <a:gd name="T27" fmla="*/ 0 h 39"/>
                <a:gd name="T28" fmla="*/ 40322500 w 48"/>
                <a:gd name="T29" fmla="*/ 0 h 39"/>
                <a:gd name="T30" fmla="*/ 80644999 w 48"/>
                <a:gd name="T31" fmla="*/ 20161411 h 39"/>
                <a:gd name="T32" fmla="*/ 80644999 w 48"/>
                <a:gd name="T33" fmla="*/ 20161411 h 39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48"/>
                <a:gd name="T52" fmla="*/ 0 h 39"/>
                <a:gd name="T53" fmla="*/ 48 w 48"/>
                <a:gd name="T54" fmla="*/ 39 h 39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48" h="39">
                  <a:moveTo>
                    <a:pt x="32" y="8"/>
                  </a:moveTo>
                  <a:lnTo>
                    <a:pt x="40" y="8"/>
                  </a:lnTo>
                  <a:lnTo>
                    <a:pt x="40" y="16"/>
                  </a:lnTo>
                  <a:lnTo>
                    <a:pt x="48" y="24"/>
                  </a:lnTo>
                  <a:lnTo>
                    <a:pt x="40" y="31"/>
                  </a:lnTo>
                  <a:lnTo>
                    <a:pt x="40" y="39"/>
                  </a:lnTo>
                  <a:lnTo>
                    <a:pt x="32" y="39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16" y="24"/>
                  </a:lnTo>
                  <a:lnTo>
                    <a:pt x="8" y="8"/>
                  </a:lnTo>
                  <a:lnTo>
                    <a:pt x="8" y="0"/>
                  </a:lnTo>
                  <a:lnTo>
                    <a:pt x="0" y="0"/>
                  </a:lnTo>
                  <a:lnTo>
                    <a:pt x="16" y="0"/>
                  </a:lnTo>
                  <a:lnTo>
                    <a:pt x="32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0682" name="组合 71"/>
          <p:cNvGrpSpPr>
            <a:grpSpLocks noChangeAspect="1"/>
          </p:cNvGrpSpPr>
          <p:nvPr/>
        </p:nvGrpSpPr>
        <p:grpSpPr bwMode="auto">
          <a:xfrm>
            <a:off x="7531100" y="5111750"/>
            <a:ext cx="352425" cy="358775"/>
            <a:chOff x="3448050" y="1577180"/>
            <a:chExt cx="444500" cy="454026"/>
          </a:xfrm>
        </p:grpSpPr>
        <p:sp>
          <p:nvSpPr>
            <p:cNvPr id="70692" name="Freeform 72"/>
            <p:cNvSpPr>
              <a:spLocks/>
            </p:cNvSpPr>
            <p:nvPr/>
          </p:nvSpPr>
          <p:spPr bwMode="auto">
            <a:xfrm>
              <a:off x="3448050" y="1702593"/>
              <a:ext cx="165100" cy="265113"/>
            </a:xfrm>
            <a:custGeom>
              <a:avLst/>
              <a:gdLst>
                <a:gd name="T0" fmla="*/ 0 w 104"/>
                <a:gd name="T1" fmla="*/ 420867726 h 167"/>
                <a:gd name="T2" fmla="*/ 0 w 104"/>
                <a:gd name="T3" fmla="*/ 400706346 h 167"/>
                <a:gd name="T4" fmla="*/ 0 w 104"/>
                <a:gd name="T5" fmla="*/ 400706346 h 167"/>
                <a:gd name="T6" fmla="*/ 20161250 w 104"/>
                <a:gd name="T7" fmla="*/ 380545065 h 167"/>
                <a:gd name="T8" fmla="*/ 40322501 w 104"/>
                <a:gd name="T9" fmla="*/ 342741870 h 167"/>
                <a:gd name="T10" fmla="*/ 80645001 w 104"/>
                <a:gd name="T11" fmla="*/ 302419309 h 167"/>
                <a:gd name="T12" fmla="*/ 120967514 w 104"/>
                <a:gd name="T13" fmla="*/ 221774186 h 167"/>
                <a:gd name="T14" fmla="*/ 141128758 w 104"/>
                <a:gd name="T15" fmla="*/ 181451576 h 167"/>
                <a:gd name="T16" fmla="*/ 161290002 w 104"/>
                <a:gd name="T17" fmla="*/ 120967734 h 167"/>
                <a:gd name="T18" fmla="*/ 181451246 w 104"/>
                <a:gd name="T19" fmla="*/ 100806428 h 167"/>
                <a:gd name="T20" fmla="*/ 181451246 w 104"/>
                <a:gd name="T21" fmla="*/ 80645147 h 167"/>
                <a:gd name="T22" fmla="*/ 181451246 w 104"/>
                <a:gd name="T23" fmla="*/ 80645147 h 167"/>
                <a:gd name="T24" fmla="*/ 181451246 w 104"/>
                <a:gd name="T25" fmla="*/ 80645147 h 167"/>
                <a:gd name="T26" fmla="*/ 181451246 w 104"/>
                <a:gd name="T27" fmla="*/ 80645147 h 167"/>
                <a:gd name="T28" fmla="*/ 161290002 w 104"/>
                <a:gd name="T29" fmla="*/ 80645147 h 167"/>
                <a:gd name="T30" fmla="*/ 141128758 w 104"/>
                <a:gd name="T31" fmla="*/ 80645147 h 167"/>
                <a:gd name="T32" fmla="*/ 120967514 w 104"/>
                <a:gd name="T33" fmla="*/ 100806428 h 167"/>
                <a:gd name="T34" fmla="*/ 80645001 w 104"/>
                <a:gd name="T35" fmla="*/ 120967734 h 167"/>
                <a:gd name="T36" fmla="*/ 60483757 w 104"/>
                <a:gd name="T37" fmla="*/ 120967734 h 167"/>
                <a:gd name="T38" fmla="*/ 40322501 w 104"/>
                <a:gd name="T39" fmla="*/ 120967734 h 167"/>
                <a:gd name="T40" fmla="*/ 20161250 w 104"/>
                <a:gd name="T41" fmla="*/ 120967734 h 167"/>
                <a:gd name="T42" fmla="*/ 0 w 104"/>
                <a:gd name="T43" fmla="*/ 100806428 h 167"/>
                <a:gd name="T44" fmla="*/ 0 w 104"/>
                <a:gd name="T45" fmla="*/ 100806428 h 167"/>
                <a:gd name="T46" fmla="*/ 0 w 104"/>
                <a:gd name="T47" fmla="*/ 80645147 h 167"/>
                <a:gd name="T48" fmla="*/ 20161250 w 104"/>
                <a:gd name="T49" fmla="*/ 80645147 h 167"/>
                <a:gd name="T50" fmla="*/ 40322501 w 104"/>
                <a:gd name="T51" fmla="*/ 80645147 h 167"/>
                <a:gd name="T52" fmla="*/ 80645001 w 104"/>
                <a:gd name="T53" fmla="*/ 80645147 h 167"/>
                <a:gd name="T54" fmla="*/ 100806245 w 104"/>
                <a:gd name="T55" fmla="*/ 60483867 h 167"/>
                <a:gd name="T56" fmla="*/ 141128758 w 104"/>
                <a:gd name="T57" fmla="*/ 40322574 h 167"/>
                <a:gd name="T58" fmla="*/ 161290002 w 104"/>
                <a:gd name="T59" fmla="*/ 40322574 h 167"/>
                <a:gd name="T60" fmla="*/ 181451246 w 104"/>
                <a:gd name="T61" fmla="*/ 20161287 h 167"/>
                <a:gd name="T62" fmla="*/ 181451246 w 104"/>
                <a:gd name="T63" fmla="*/ 0 h 167"/>
                <a:gd name="T64" fmla="*/ 201612490 w 104"/>
                <a:gd name="T65" fmla="*/ 0 h 167"/>
                <a:gd name="T66" fmla="*/ 201612490 w 104"/>
                <a:gd name="T67" fmla="*/ 0 h 167"/>
                <a:gd name="T68" fmla="*/ 221773784 w 104"/>
                <a:gd name="T69" fmla="*/ 0 h 167"/>
                <a:gd name="T70" fmla="*/ 221773784 w 104"/>
                <a:gd name="T71" fmla="*/ 20161287 h 167"/>
                <a:gd name="T72" fmla="*/ 241935028 w 104"/>
                <a:gd name="T73" fmla="*/ 20161287 h 167"/>
                <a:gd name="T74" fmla="*/ 262096272 w 104"/>
                <a:gd name="T75" fmla="*/ 40322574 h 167"/>
                <a:gd name="T76" fmla="*/ 262096272 w 104"/>
                <a:gd name="T77" fmla="*/ 60483867 h 167"/>
                <a:gd name="T78" fmla="*/ 262096272 w 104"/>
                <a:gd name="T79" fmla="*/ 60483867 h 167"/>
                <a:gd name="T80" fmla="*/ 241935028 w 104"/>
                <a:gd name="T81" fmla="*/ 60483867 h 167"/>
                <a:gd name="T82" fmla="*/ 241935028 w 104"/>
                <a:gd name="T83" fmla="*/ 80645147 h 167"/>
                <a:gd name="T84" fmla="*/ 221773784 w 104"/>
                <a:gd name="T85" fmla="*/ 100806428 h 167"/>
                <a:gd name="T86" fmla="*/ 221773784 w 104"/>
                <a:gd name="T87" fmla="*/ 100806428 h 167"/>
                <a:gd name="T88" fmla="*/ 201612490 w 104"/>
                <a:gd name="T89" fmla="*/ 141129014 h 167"/>
                <a:gd name="T90" fmla="*/ 181451246 w 104"/>
                <a:gd name="T91" fmla="*/ 201612856 h 167"/>
                <a:gd name="T92" fmla="*/ 141128758 w 104"/>
                <a:gd name="T93" fmla="*/ 262096748 h 167"/>
                <a:gd name="T94" fmla="*/ 100806245 w 104"/>
                <a:gd name="T95" fmla="*/ 322580590 h 167"/>
                <a:gd name="T96" fmla="*/ 40322501 w 104"/>
                <a:gd name="T97" fmla="*/ 380545065 h 167"/>
                <a:gd name="T98" fmla="*/ 20161250 w 104"/>
                <a:gd name="T99" fmla="*/ 400706346 h 167"/>
                <a:gd name="T100" fmla="*/ 0 w 104"/>
                <a:gd name="T101" fmla="*/ 400706346 h 167"/>
                <a:gd name="T102" fmla="*/ 0 w 104"/>
                <a:gd name="T103" fmla="*/ 420867726 h 167"/>
                <a:gd name="T104" fmla="*/ 0 w 104"/>
                <a:gd name="T105" fmla="*/ 420867726 h 167"/>
                <a:gd name="T106" fmla="*/ 0 w 104"/>
                <a:gd name="T107" fmla="*/ 420867726 h 167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104"/>
                <a:gd name="T163" fmla="*/ 0 h 167"/>
                <a:gd name="T164" fmla="*/ 104 w 104"/>
                <a:gd name="T165" fmla="*/ 167 h 167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104" h="167">
                  <a:moveTo>
                    <a:pt x="0" y="167"/>
                  </a:moveTo>
                  <a:lnTo>
                    <a:pt x="0" y="159"/>
                  </a:lnTo>
                  <a:lnTo>
                    <a:pt x="8" y="151"/>
                  </a:lnTo>
                  <a:lnTo>
                    <a:pt x="16" y="136"/>
                  </a:lnTo>
                  <a:lnTo>
                    <a:pt x="32" y="120"/>
                  </a:lnTo>
                  <a:lnTo>
                    <a:pt x="48" y="88"/>
                  </a:lnTo>
                  <a:lnTo>
                    <a:pt x="56" y="72"/>
                  </a:lnTo>
                  <a:lnTo>
                    <a:pt x="64" y="48"/>
                  </a:lnTo>
                  <a:lnTo>
                    <a:pt x="72" y="40"/>
                  </a:lnTo>
                  <a:lnTo>
                    <a:pt x="72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8" y="40"/>
                  </a:lnTo>
                  <a:lnTo>
                    <a:pt x="32" y="48"/>
                  </a:lnTo>
                  <a:lnTo>
                    <a:pt x="24" y="48"/>
                  </a:lnTo>
                  <a:lnTo>
                    <a:pt x="16" y="48"/>
                  </a:lnTo>
                  <a:lnTo>
                    <a:pt x="8" y="48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8" y="32"/>
                  </a:lnTo>
                  <a:lnTo>
                    <a:pt x="16" y="32"/>
                  </a:lnTo>
                  <a:lnTo>
                    <a:pt x="32" y="32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64" y="16"/>
                  </a:lnTo>
                  <a:lnTo>
                    <a:pt x="72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88" y="8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96" y="24"/>
                  </a:lnTo>
                  <a:lnTo>
                    <a:pt x="96" y="32"/>
                  </a:lnTo>
                  <a:lnTo>
                    <a:pt x="88" y="40"/>
                  </a:lnTo>
                  <a:lnTo>
                    <a:pt x="80" y="56"/>
                  </a:lnTo>
                  <a:lnTo>
                    <a:pt x="72" y="80"/>
                  </a:lnTo>
                  <a:lnTo>
                    <a:pt x="56" y="104"/>
                  </a:lnTo>
                  <a:lnTo>
                    <a:pt x="40" y="128"/>
                  </a:lnTo>
                  <a:lnTo>
                    <a:pt x="16" y="151"/>
                  </a:lnTo>
                  <a:lnTo>
                    <a:pt x="8" y="159"/>
                  </a:lnTo>
                  <a:lnTo>
                    <a:pt x="0" y="159"/>
                  </a:lnTo>
                  <a:lnTo>
                    <a:pt x="0" y="16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693" name="Freeform 73"/>
            <p:cNvSpPr>
              <a:spLocks/>
            </p:cNvSpPr>
            <p:nvPr/>
          </p:nvSpPr>
          <p:spPr bwMode="auto">
            <a:xfrm>
              <a:off x="3536950" y="1577180"/>
              <a:ext cx="76200" cy="76200"/>
            </a:xfrm>
            <a:custGeom>
              <a:avLst/>
              <a:gdLst>
                <a:gd name="T0" fmla="*/ 100806243 w 48"/>
                <a:gd name="T1" fmla="*/ 60483756 h 48"/>
                <a:gd name="T2" fmla="*/ 120967511 w 48"/>
                <a:gd name="T3" fmla="*/ 80644999 h 48"/>
                <a:gd name="T4" fmla="*/ 100806243 w 48"/>
                <a:gd name="T5" fmla="*/ 100806243 h 48"/>
                <a:gd name="T6" fmla="*/ 100806243 w 48"/>
                <a:gd name="T7" fmla="*/ 100806243 h 48"/>
                <a:gd name="T8" fmla="*/ 100806243 w 48"/>
                <a:gd name="T9" fmla="*/ 120967511 h 48"/>
                <a:gd name="T10" fmla="*/ 100806243 w 48"/>
                <a:gd name="T11" fmla="*/ 120967511 h 48"/>
                <a:gd name="T12" fmla="*/ 80644999 w 48"/>
                <a:gd name="T13" fmla="*/ 120967511 h 48"/>
                <a:gd name="T14" fmla="*/ 60483756 w 48"/>
                <a:gd name="T15" fmla="*/ 80644999 h 48"/>
                <a:gd name="T16" fmla="*/ 20161250 w 48"/>
                <a:gd name="T17" fmla="*/ 60483756 h 48"/>
                <a:gd name="T18" fmla="*/ 0 w 48"/>
                <a:gd name="T19" fmla="*/ 20161250 h 48"/>
                <a:gd name="T20" fmla="*/ 0 w 48"/>
                <a:gd name="T21" fmla="*/ 0 h 48"/>
                <a:gd name="T22" fmla="*/ 20161250 w 48"/>
                <a:gd name="T23" fmla="*/ 0 h 48"/>
                <a:gd name="T24" fmla="*/ 40322500 w 48"/>
                <a:gd name="T25" fmla="*/ 20161250 h 48"/>
                <a:gd name="T26" fmla="*/ 60483756 w 48"/>
                <a:gd name="T27" fmla="*/ 20161250 h 48"/>
                <a:gd name="T28" fmla="*/ 100806243 w 48"/>
                <a:gd name="T29" fmla="*/ 40322500 h 48"/>
                <a:gd name="T30" fmla="*/ 100806243 w 48"/>
                <a:gd name="T31" fmla="*/ 60483756 h 48"/>
                <a:gd name="T32" fmla="*/ 100806243 w 48"/>
                <a:gd name="T33" fmla="*/ 60483756 h 4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48"/>
                <a:gd name="T52" fmla="*/ 0 h 48"/>
                <a:gd name="T53" fmla="*/ 48 w 48"/>
                <a:gd name="T54" fmla="*/ 48 h 48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48" h="48">
                  <a:moveTo>
                    <a:pt x="40" y="24"/>
                  </a:moveTo>
                  <a:lnTo>
                    <a:pt x="48" y="32"/>
                  </a:lnTo>
                  <a:lnTo>
                    <a:pt x="40" y="40"/>
                  </a:lnTo>
                  <a:lnTo>
                    <a:pt x="40" y="48"/>
                  </a:lnTo>
                  <a:lnTo>
                    <a:pt x="32" y="48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694" name="Freeform 74"/>
            <p:cNvSpPr>
              <a:spLocks/>
            </p:cNvSpPr>
            <p:nvPr/>
          </p:nvSpPr>
          <p:spPr bwMode="auto">
            <a:xfrm>
              <a:off x="3638550" y="1653380"/>
              <a:ext cx="38100" cy="125413"/>
            </a:xfrm>
            <a:custGeom>
              <a:avLst/>
              <a:gdLst>
                <a:gd name="T0" fmla="*/ 60483756 w 24"/>
                <a:gd name="T1" fmla="*/ 0 h 79"/>
                <a:gd name="T2" fmla="*/ 60483756 w 24"/>
                <a:gd name="T3" fmla="*/ 60483993 h 79"/>
                <a:gd name="T4" fmla="*/ 60483756 w 24"/>
                <a:gd name="T5" fmla="*/ 118448614 h 79"/>
                <a:gd name="T6" fmla="*/ 60483756 w 24"/>
                <a:gd name="T7" fmla="*/ 138609936 h 79"/>
                <a:gd name="T8" fmla="*/ 60483756 w 24"/>
                <a:gd name="T9" fmla="*/ 178932581 h 79"/>
                <a:gd name="T10" fmla="*/ 60483756 w 24"/>
                <a:gd name="T11" fmla="*/ 178932581 h 79"/>
                <a:gd name="T12" fmla="*/ 60483756 w 24"/>
                <a:gd name="T13" fmla="*/ 199093904 h 79"/>
                <a:gd name="T14" fmla="*/ 60483756 w 24"/>
                <a:gd name="T15" fmla="*/ 199093904 h 79"/>
                <a:gd name="T16" fmla="*/ 60483756 w 24"/>
                <a:gd name="T17" fmla="*/ 199093904 h 79"/>
                <a:gd name="T18" fmla="*/ 60483756 w 24"/>
                <a:gd name="T19" fmla="*/ 178932581 h 79"/>
                <a:gd name="T20" fmla="*/ 60483756 w 24"/>
                <a:gd name="T21" fmla="*/ 178932581 h 79"/>
                <a:gd name="T22" fmla="*/ 40322500 w 24"/>
                <a:gd name="T23" fmla="*/ 158771259 h 79"/>
                <a:gd name="T24" fmla="*/ 40322500 w 24"/>
                <a:gd name="T25" fmla="*/ 138609936 h 79"/>
                <a:gd name="T26" fmla="*/ 40322500 w 24"/>
                <a:gd name="T27" fmla="*/ 98287266 h 79"/>
                <a:gd name="T28" fmla="*/ 20161250 w 24"/>
                <a:gd name="T29" fmla="*/ 78125944 h 79"/>
                <a:gd name="T30" fmla="*/ 20161250 w 24"/>
                <a:gd name="T31" fmla="*/ 40322658 h 79"/>
                <a:gd name="T32" fmla="*/ 20161250 w 24"/>
                <a:gd name="T33" fmla="*/ 20161329 h 79"/>
                <a:gd name="T34" fmla="*/ 0 w 24"/>
                <a:gd name="T35" fmla="*/ 20161329 h 79"/>
                <a:gd name="T36" fmla="*/ 0 w 24"/>
                <a:gd name="T37" fmla="*/ 0 h 79"/>
                <a:gd name="T38" fmla="*/ 0 w 24"/>
                <a:gd name="T39" fmla="*/ 0 h 79"/>
                <a:gd name="T40" fmla="*/ 20161250 w 24"/>
                <a:gd name="T41" fmla="*/ 0 h 79"/>
                <a:gd name="T42" fmla="*/ 60483756 w 24"/>
                <a:gd name="T43" fmla="*/ 0 h 79"/>
                <a:gd name="T44" fmla="*/ 60483756 w 24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4"/>
                <a:gd name="T70" fmla="*/ 0 h 79"/>
                <a:gd name="T71" fmla="*/ 24 w 24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4" h="79">
                  <a:moveTo>
                    <a:pt x="24" y="0"/>
                  </a:moveTo>
                  <a:lnTo>
                    <a:pt x="24" y="24"/>
                  </a:lnTo>
                  <a:lnTo>
                    <a:pt x="24" y="47"/>
                  </a:lnTo>
                  <a:lnTo>
                    <a:pt x="24" y="55"/>
                  </a:lnTo>
                  <a:lnTo>
                    <a:pt x="24" y="71"/>
                  </a:lnTo>
                  <a:lnTo>
                    <a:pt x="24" y="79"/>
                  </a:lnTo>
                  <a:lnTo>
                    <a:pt x="24" y="71"/>
                  </a:lnTo>
                  <a:lnTo>
                    <a:pt x="16" y="63"/>
                  </a:lnTo>
                  <a:lnTo>
                    <a:pt x="16" y="55"/>
                  </a:lnTo>
                  <a:lnTo>
                    <a:pt x="16" y="39"/>
                  </a:lnTo>
                  <a:lnTo>
                    <a:pt x="8" y="31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695" name="Freeform 75"/>
            <p:cNvSpPr>
              <a:spLocks/>
            </p:cNvSpPr>
            <p:nvPr/>
          </p:nvSpPr>
          <p:spPr bwMode="auto">
            <a:xfrm>
              <a:off x="3663950" y="1615280"/>
              <a:ext cx="165100" cy="112713"/>
            </a:xfrm>
            <a:custGeom>
              <a:avLst/>
              <a:gdLst>
                <a:gd name="T0" fmla="*/ 181451246 w 104"/>
                <a:gd name="T1" fmla="*/ 60484017 h 71"/>
                <a:gd name="T2" fmla="*/ 161290002 w 104"/>
                <a:gd name="T3" fmla="*/ 60484017 h 71"/>
                <a:gd name="T4" fmla="*/ 161290002 w 104"/>
                <a:gd name="T5" fmla="*/ 60484017 h 71"/>
                <a:gd name="T6" fmla="*/ 161290002 w 104"/>
                <a:gd name="T7" fmla="*/ 60484017 h 71"/>
                <a:gd name="T8" fmla="*/ 141128758 w 104"/>
                <a:gd name="T9" fmla="*/ 60484017 h 71"/>
                <a:gd name="T10" fmla="*/ 120967514 w 104"/>
                <a:gd name="T11" fmla="*/ 60484017 h 71"/>
                <a:gd name="T12" fmla="*/ 100806245 w 104"/>
                <a:gd name="T13" fmla="*/ 80645348 h 71"/>
                <a:gd name="T14" fmla="*/ 40322501 w 104"/>
                <a:gd name="T15" fmla="*/ 80645348 h 71"/>
                <a:gd name="T16" fmla="*/ 0 w 104"/>
                <a:gd name="T17" fmla="*/ 80645348 h 71"/>
                <a:gd name="T18" fmla="*/ 0 w 104"/>
                <a:gd name="T19" fmla="*/ 60484017 h 71"/>
                <a:gd name="T20" fmla="*/ 40322501 w 104"/>
                <a:gd name="T21" fmla="*/ 60484017 h 71"/>
                <a:gd name="T22" fmla="*/ 60483757 w 104"/>
                <a:gd name="T23" fmla="*/ 40322674 h 71"/>
                <a:gd name="T24" fmla="*/ 100806245 w 104"/>
                <a:gd name="T25" fmla="*/ 40322674 h 71"/>
                <a:gd name="T26" fmla="*/ 141128758 w 104"/>
                <a:gd name="T27" fmla="*/ 40322674 h 71"/>
                <a:gd name="T28" fmla="*/ 161290002 w 104"/>
                <a:gd name="T29" fmla="*/ 20161337 h 71"/>
                <a:gd name="T30" fmla="*/ 161290002 w 104"/>
                <a:gd name="T31" fmla="*/ 20161337 h 71"/>
                <a:gd name="T32" fmla="*/ 161290002 w 104"/>
                <a:gd name="T33" fmla="*/ 0 h 71"/>
                <a:gd name="T34" fmla="*/ 181451246 w 104"/>
                <a:gd name="T35" fmla="*/ 0 h 71"/>
                <a:gd name="T36" fmla="*/ 201612490 w 104"/>
                <a:gd name="T37" fmla="*/ 20161337 h 71"/>
                <a:gd name="T38" fmla="*/ 221773784 w 104"/>
                <a:gd name="T39" fmla="*/ 20161337 h 71"/>
                <a:gd name="T40" fmla="*/ 241935028 w 104"/>
                <a:gd name="T41" fmla="*/ 40322674 h 71"/>
                <a:gd name="T42" fmla="*/ 241935028 w 104"/>
                <a:gd name="T43" fmla="*/ 60484017 h 71"/>
                <a:gd name="T44" fmla="*/ 262096272 w 104"/>
                <a:gd name="T45" fmla="*/ 60484017 h 71"/>
                <a:gd name="T46" fmla="*/ 262096272 w 104"/>
                <a:gd name="T47" fmla="*/ 80645348 h 71"/>
                <a:gd name="T48" fmla="*/ 262096272 w 104"/>
                <a:gd name="T49" fmla="*/ 80645348 h 71"/>
                <a:gd name="T50" fmla="*/ 241935028 w 104"/>
                <a:gd name="T51" fmla="*/ 100806679 h 71"/>
                <a:gd name="T52" fmla="*/ 241935028 w 104"/>
                <a:gd name="T53" fmla="*/ 100806679 h 71"/>
                <a:gd name="T54" fmla="*/ 221773784 w 104"/>
                <a:gd name="T55" fmla="*/ 120968034 h 71"/>
                <a:gd name="T56" fmla="*/ 201612490 w 104"/>
                <a:gd name="T57" fmla="*/ 138609992 h 71"/>
                <a:gd name="T58" fmla="*/ 181451246 w 104"/>
                <a:gd name="T59" fmla="*/ 178932654 h 71"/>
                <a:gd name="T60" fmla="*/ 161290002 w 104"/>
                <a:gd name="T61" fmla="*/ 178932654 h 71"/>
                <a:gd name="T62" fmla="*/ 161290002 w 104"/>
                <a:gd name="T63" fmla="*/ 158771323 h 71"/>
                <a:gd name="T64" fmla="*/ 181451246 w 104"/>
                <a:gd name="T65" fmla="*/ 120968034 h 71"/>
                <a:gd name="T66" fmla="*/ 181451246 w 104"/>
                <a:gd name="T67" fmla="*/ 80645348 h 71"/>
                <a:gd name="T68" fmla="*/ 181451246 w 104"/>
                <a:gd name="T69" fmla="*/ 80645348 h 71"/>
                <a:gd name="T70" fmla="*/ 181451246 w 104"/>
                <a:gd name="T71" fmla="*/ 60484017 h 71"/>
                <a:gd name="T72" fmla="*/ 181451246 w 104"/>
                <a:gd name="T73" fmla="*/ 60484017 h 71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04"/>
                <a:gd name="T112" fmla="*/ 0 h 71"/>
                <a:gd name="T113" fmla="*/ 104 w 104"/>
                <a:gd name="T114" fmla="*/ 71 h 71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04" h="71">
                  <a:moveTo>
                    <a:pt x="72" y="24"/>
                  </a:moveTo>
                  <a:lnTo>
                    <a:pt x="64" y="24"/>
                  </a:lnTo>
                  <a:lnTo>
                    <a:pt x="56" y="24"/>
                  </a:lnTo>
                  <a:lnTo>
                    <a:pt x="48" y="24"/>
                  </a:lnTo>
                  <a:lnTo>
                    <a:pt x="40" y="32"/>
                  </a:lnTo>
                  <a:lnTo>
                    <a:pt x="16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24" y="16"/>
                  </a:lnTo>
                  <a:lnTo>
                    <a:pt x="40" y="16"/>
                  </a:lnTo>
                  <a:lnTo>
                    <a:pt x="56" y="16"/>
                  </a:lnTo>
                  <a:lnTo>
                    <a:pt x="64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8" y="8"/>
                  </a:lnTo>
                  <a:lnTo>
                    <a:pt x="96" y="16"/>
                  </a:lnTo>
                  <a:lnTo>
                    <a:pt x="96" y="24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88" y="48"/>
                  </a:lnTo>
                  <a:lnTo>
                    <a:pt x="80" y="55"/>
                  </a:lnTo>
                  <a:lnTo>
                    <a:pt x="72" y="71"/>
                  </a:lnTo>
                  <a:lnTo>
                    <a:pt x="64" y="71"/>
                  </a:lnTo>
                  <a:lnTo>
                    <a:pt x="64" y="63"/>
                  </a:lnTo>
                  <a:lnTo>
                    <a:pt x="72" y="48"/>
                  </a:lnTo>
                  <a:lnTo>
                    <a:pt x="72" y="32"/>
                  </a:lnTo>
                  <a:lnTo>
                    <a:pt x="72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696" name="Freeform 76"/>
            <p:cNvSpPr>
              <a:spLocks/>
            </p:cNvSpPr>
            <p:nvPr/>
          </p:nvSpPr>
          <p:spPr bwMode="auto">
            <a:xfrm>
              <a:off x="3676650" y="1727993"/>
              <a:ext cx="114300" cy="38100"/>
            </a:xfrm>
            <a:custGeom>
              <a:avLst/>
              <a:gdLst>
                <a:gd name="T0" fmla="*/ 80644991 w 72"/>
                <a:gd name="T1" fmla="*/ 0 h 24"/>
                <a:gd name="T2" fmla="*/ 120967498 w 72"/>
                <a:gd name="T3" fmla="*/ 0 h 24"/>
                <a:gd name="T4" fmla="*/ 141128740 w 72"/>
                <a:gd name="T5" fmla="*/ 0 h 24"/>
                <a:gd name="T6" fmla="*/ 141128740 w 72"/>
                <a:gd name="T7" fmla="*/ 0 h 24"/>
                <a:gd name="T8" fmla="*/ 161289981 w 72"/>
                <a:gd name="T9" fmla="*/ 0 h 24"/>
                <a:gd name="T10" fmla="*/ 161289981 w 72"/>
                <a:gd name="T11" fmla="*/ 0 h 24"/>
                <a:gd name="T12" fmla="*/ 181451223 w 72"/>
                <a:gd name="T13" fmla="*/ 0 h 24"/>
                <a:gd name="T14" fmla="*/ 181451223 w 72"/>
                <a:gd name="T15" fmla="*/ 20161250 h 24"/>
                <a:gd name="T16" fmla="*/ 181451223 w 72"/>
                <a:gd name="T17" fmla="*/ 20161250 h 24"/>
                <a:gd name="T18" fmla="*/ 161289981 w 72"/>
                <a:gd name="T19" fmla="*/ 20161250 h 24"/>
                <a:gd name="T20" fmla="*/ 161289981 w 72"/>
                <a:gd name="T21" fmla="*/ 20161250 h 24"/>
                <a:gd name="T22" fmla="*/ 141128740 w 72"/>
                <a:gd name="T23" fmla="*/ 40322500 h 24"/>
                <a:gd name="T24" fmla="*/ 120967498 w 72"/>
                <a:gd name="T25" fmla="*/ 40322500 h 24"/>
                <a:gd name="T26" fmla="*/ 80644991 w 72"/>
                <a:gd name="T27" fmla="*/ 40322500 h 24"/>
                <a:gd name="T28" fmla="*/ 60483749 w 72"/>
                <a:gd name="T29" fmla="*/ 40322500 h 24"/>
                <a:gd name="T30" fmla="*/ 40322495 w 72"/>
                <a:gd name="T31" fmla="*/ 60483756 h 24"/>
                <a:gd name="T32" fmla="*/ 20161248 w 72"/>
                <a:gd name="T33" fmla="*/ 60483756 h 24"/>
                <a:gd name="T34" fmla="*/ 0 w 72"/>
                <a:gd name="T35" fmla="*/ 60483756 h 24"/>
                <a:gd name="T36" fmla="*/ 0 w 72"/>
                <a:gd name="T37" fmla="*/ 20161250 h 24"/>
                <a:gd name="T38" fmla="*/ 40322495 w 72"/>
                <a:gd name="T39" fmla="*/ 20161250 h 24"/>
                <a:gd name="T40" fmla="*/ 80644991 w 72"/>
                <a:gd name="T41" fmla="*/ 0 h 24"/>
                <a:gd name="T42" fmla="*/ 80644991 w 72"/>
                <a:gd name="T43" fmla="*/ 0 h 24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72"/>
                <a:gd name="T67" fmla="*/ 0 h 24"/>
                <a:gd name="T68" fmla="*/ 72 w 72"/>
                <a:gd name="T69" fmla="*/ 24 h 24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72" h="24">
                  <a:moveTo>
                    <a:pt x="32" y="0"/>
                  </a:moveTo>
                  <a:lnTo>
                    <a:pt x="48" y="0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8"/>
                  </a:lnTo>
                  <a:lnTo>
                    <a:pt x="64" y="8"/>
                  </a:lnTo>
                  <a:lnTo>
                    <a:pt x="56" y="16"/>
                  </a:lnTo>
                  <a:lnTo>
                    <a:pt x="48" y="16"/>
                  </a:lnTo>
                  <a:lnTo>
                    <a:pt x="32" y="16"/>
                  </a:lnTo>
                  <a:lnTo>
                    <a:pt x="24" y="16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8"/>
                  </a:lnTo>
                  <a:lnTo>
                    <a:pt x="16" y="8"/>
                  </a:lnTo>
                  <a:lnTo>
                    <a:pt x="32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697" name="Freeform 77"/>
            <p:cNvSpPr>
              <a:spLocks/>
            </p:cNvSpPr>
            <p:nvPr/>
          </p:nvSpPr>
          <p:spPr bwMode="auto">
            <a:xfrm>
              <a:off x="3587750" y="1804193"/>
              <a:ext cx="127000" cy="163513"/>
            </a:xfrm>
            <a:custGeom>
              <a:avLst/>
              <a:gdLst>
                <a:gd name="T0" fmla="*/ 40322497 w 80"/>
                <a:gd name="T1" fmla="*/ 239416398 h 103"/>
                <a:gd name="T2" fmla="*/ 60483752 w 80"/>
                <a:gd name="T3" fmla="*/ 199093737 h 103"/>
                <a:gd name="T4" fmla="*/ 100806236 w 80"/>
                <a:gd name="T5" fmla="*/ 141129189 h 103"/>
                <a:gd name="T6" fmla="*/ 120967503 w 80"/>
                <a:gd name="T7" fmla="*/ 100806553 h 103"/>
                <a:gd name="T8" fmla="*/ 141128746 w 80"/>
                <a:gd name="T9" fmla="*/ 60483942 h 103"/>
                <a:gd name="T10" fmla="*/ 141128746 w 80"/>
                <a:gd name="T11" fmla="*/ 20161312 h 103"/>
                <a:gd name="T12" fmla="*/ 141128746 w 80"/>
                <a:gd name="T13" fmla="*/ 20161312 h 103"/>
                <a:gd name="T14" fmla="*/ 141128746 w 80"/>
                <a:gd name="T15" fmla="*/ 0 h 103"/>
                <a:gd name="T16" fmla="*/ 141128746 w 80"/>
                <a:gd name="T17" fmla="*/ 0 h 103"/>
                <a:gd name="T18" fmla="*/ 161289988 w 80"/>
                <a:gd name="T19" fmla="*/ 0 h 103"/>
                <a:gd name="T20" fmla="*/ 181451230 w 80"/>
                <a:gd name="T21" fmla="*/ 0 h 103"/>
                <a:gd name="T22" fmla="*/ 181451230 w 80"/>
                <a:gd name="T23" fmla="*/ 20161312 h 103"/>
                <a:gd name="T24" fmla="*/ 201612473 w 80"/>
                <a:gd name="T25" fmla="*/ 20161312 h 103"/>
                <a:gd name="T26" fmla="*/ 181451230 w 80"/>
                <a:gd name="T27" fmla="*/ 40322624 h 103"/>
                <a:gd name="T28" fmla="*/ 181451230 w 80"/>
                <a:gd name="T29" fmla="*/ 80645248 h 103"/>
                <a:gd name="T30" fmla="*/ 161289988 w 80"/>
                <a:gd name="T31" fmla="*/ 120967884 h 103"/>
                <a:gd name="T32" fmla="*/ 120967503 w 80"/>
                <a:gd name="T33" fmla="*/ 161290495 h 103"/>
                <a:gd name="T34" fmla="*/ 80644994 w 80"/>
                <a:gd name="T35" fmla="*/ 199093737 h 103"/>
                <a:gd name="T36" fmla="*/ 60483752 w 80"/>
                <a:gd name="T37" fmla="*/ 239416398 h 103"/>
                <a:gd name="T38" fmla="*/ 40322497 w 80"/>
                <a:gd name="T39" fmla="*/ 259577704 h 103"/>
                <a:gd name="T40" fmla="*/ 20161249 w 80"/>
                <a:gd name="T41" fmla="*/ 259577704 h 103"/>
                <a:gd name="T42" fmla="*/ 0 w 80"/>
                <a:gd name="T43" fmla="*/ 259577704 h 103"/>
                <a:gd name="T44" fmla="*/ 20161249 w 80"/>
                <a:gd name="T45" fmla="*/ 259577704 h 103"/>
                <a:gd name="T46" fmla="*/ 20161249 w 80"/>
                <a:gd name="T47" fmla="*/ 239416398 h 103"/>
                <a:gd name="T48" fmla="*/ 40322497 w 80"/>
                <a:gd name="T49" fmla="*/ 239416398 h 103"/>
                <a:gd name="T50" fmla="*/ 40322497 w 80"/>
                <a:gd name="T51" fmla="*/ 239416398 h 103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80"/>
                <a:gd name="T79" fmla="*/ 0 h 103"/>
                <a:gd name="T80" fmla="*/ 80 w 80"/>
                <a:gd name="T81" fmla="*/ 103 h 103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80" h="103">
                  <a:moveTo>
                    <a:pt x="16" y="95"/>
                  </a:moveTo>
                  <a:lnTo>
                    <a:pt x="24" y="79"/>
                  </a:lnTo>
                  <a:lnTo>
                    <a:pt x="40" y="56"/>
                  </a:lnTo>
                  <a:lnTo>
                    <a:pt x="48" y="40"/>
                  </a:lnTo>
                  <a:lnTo>
                    <a:pt x="56" y="24"/>
                  </a:lnTo>
                  <a:lnTo>
                    <a:pt x="56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8"/>
                  </a:lnTo>
                  <a:lnTo>
                    <a:pt x="80" y="8"/>
                  </a:lnTo>
                  <a:lnTo>
                    <a:pt x="72" y="16"/>
                  </a:lnTo>
                  <a:lnTo>
                    <a:pt x="72" y="32"/>
                  </a:lnTo>
                  <a:lnTo>
                    <a:pt x="64" y="48"/>
                  </a:lnTo>
                  <a:lnTo>
                    <a:pt x="48" y="64"/>
                  </a:lnTo>
                  <a:lnTo>
                    <a:pt x="32" y="79"/>
                  </a:lnTo>
                  <a:lnTo>
                    <a:pt x="24" y="95"/>
                  </a:lnTo>
                  <a:lnTo>
                    <a:pt x="16" y="103"/>
                  </a:lnTo>
                  <a:lnTo>
                    <a:pt x="8" y="103"/>
                  </a:lnTo>
                  <a:lnTo>
                    <a:pt x="0" y="103"/>
                  </a:lnTo>
                  <a:lnTo>
                    <a:pt x="8" y="103"/>
                  </a:lnTo>
                  <a:lnTo>
                    <a:pt x="8" y="95"/>
                  </a:lnTo>
                  <a:lnTo>
                    <a:pt x="16" y="9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698" name="Freeform 78"/>
            <p:cNvSpPr>
              <a:spLocks/>
            </p:cNvSpPr>
            <p:nvPr/>
          </p:nvSpPr>
          <p:spPr bwMode="auto">
            <a:xfrm>
              <a:off x="3727450" y="1740693"/>
              <a:ext cx="165100" cy="239713"/>
            </a:xfrm>
            <a:custGeom>
              <a:avLst/>
              <a:gdLst>
                <a:gd name="T0" fmla="*/ 40322501 w 104"/>
                <a:gd name="T1" fmla="*/ 201612889 h 151"/>
                <a:gd name="T2" fmla="*/ 40322501 w 104"/>
                <a:gd name="T3" fmla="*/ 241935506 h 151"/>
                <a:gd name="T4" fmla="*/ 40322501 w 104"/>
                <a:gd name="T5" fmla="*/ 262096790 h 151"/>
                <a:gd name="T6" fmla="*/ 40322501 w 104"/>
                <a:gd name="T7" fmla="*/ 282258074 h 151"/>
                <a:gd name="T8" fmla="*/ 40322501 w 104"/>
                <a:gd name="T9" fmla="*/ 299899991 h 151"/>
                <a:gd name="T10" fmla="*/ 60483757 w 104"/>
                <a:gd name="T11" fmla="*/ 299899991 h 151"/>
                <a:gd name="T12" fmla="*/ 80645001 w 104"/>
                <a:gd name="T13" fmla="*/ 320061275 h 151"/>
                <a:gd name="T14" fmla="*/ 100806245 w 104"/>
                <a:gd name="T15" fmla="*/ 320061275 h 151"/>
                <a:gd name="T16" fmla="*/ 141128758 w 104"/>
                <a:gd name="T17" fmla="*/ 320061275 h 151"/>
                <a:gd name="T18" fmla="*/ 161290002 w 104"/>
                <a:gd name="T19" fmla="*/ 320061275 h 151"/>
                <a:gd name="T20" fmla="*/ 201612490 w 104"/>
                <a:gd name="T21" fmla="*/ 299899991 h 151"/>
                <a:gd name="T22" fmla="*/ 201612490 w 104"/>
                <a:gd name="T23" fmla="*/ 299899991 h 151"/>
                <a:gd name="T24" fmla="*/ 201612490 w 104"/>
                <a:gd name="T25" fmla="*/ 282258074 h 151"/>
                <a:gd name="T26" fmla="*/ 221773784 w 104"/>
                <a:gd name="T27" fmla="*/ 262096790 h 151"/>
                <a:gd name="T28" fmla="*/ 221773784 w 104"/>
                <a:gd name="T29" fmla="*/ 221774222 h 151"/>
                <a:gd name="T30" fmla="*/ 221773784 w 104"/>
                <a:gd name="T31" fmla="*/ 201612889 h 151"/>
                <a:gd name="T32" fmla="*/ 241935028 w 104"/>
                <a:gd name="T33" fmla="*/ 181451605 h 151"/>
                <a:gd name="T34" fmla="*/ 241935028 w 104"/>
                <a:gd name="T35" fmla="*/ 161290321 h 151"/>
                <a:gd name="T36" fmla="*/ 241935028 w 104"/>
                <a:gd name="T37" fmla="*/ 161290321 h 151"/>
                <a:gd name="T38" fmla="*/ 241935028 w 104"/>
                <a:gd name="T39" fmla="*/ 161290321 h 151"/>
                <a:gd name="T40" fmla="*/ 241935028 w 104"/>
                <a:gd name="T41" fmla="*/ 181451605 h 151"/>
                <a:gd name="T42" fmla="*/ 241935028 w 104"/>
                <a:gd name="T43" fmla="*/ 201612889 h 151"/>
                <a:gd name="T44" fmla="*/ 241935028 w 104"/>
                <a:gd name="T45" fmla="*/ 221774222 h 151"/>
                <a:gd name="T46" fmla="*/ 262096272 w 104"/>
                <a:gd name="T47" fmla="*/ 262096790 h 151"/>
                <a:gd name="T48" fmla="*/ 262096272 w 104"/>
                <a:gd name="T49" fmla="*/ 282258074 h 151"/>
                <a:gd name="T50" fmla="*/ 262096272 w 104"/>
                <a:gd name="T51" fmla="*/ 299899991 h 151"/>
                <a:gd name="T52" fmla="*/ 262096272 w 104"/>
                <a:gd name="T53" fmla="*/ 320061275 h 151"/>
                <a:gd name="T54" fmla="*/ 262096272 w 104"/>
                <a:gd name="T55" fmla="*/ 340222559 h 151"/>
                <a:gd name="T56" fmla="*/ 262096272 w 104"/>
                <a:gd name="T57" fmla="*/ 340222559 h 151"/>
                <a:gd name="T58" fmla="*/ 241935028 w 104"/>
                <a:gd name="T59" fmla="*/ 360383843 h 151"/>
                <a:gd name="T60" fmla="*/ 201612490 w 104"/>
                <a:gd name="T61" fmla="*/ 360383843 h 151"/>
                <a:gd name="T62" fmla="*/ 161290002 w 104"/>
                <a:gd name="T63" fmla="*/ 380545127 h 151"/>
                <a:gd name="T64" fmla="*/ 120967514 w 104"/>
                <a:gd name="T65" fmla="*/ 380545127 h 151"/>
                <a:gd name="T66" fmla="*/ 80645001 w 104"/>
                <a:gd name="T67" fmla="*/ 380545127 h 151"/>
                <a:gd name="T68" fmla="*/ 60483757 w 104"/>
                <a:gd name="T69" fmla="*/ 360383843 h 151"/>
                <a:gd name="T70" fmla="*/ 40322501 w 104"/>
                <a:gd name="T71" fmla="*/ 360383843 h 151"/>
                <a:gd name="T72" fmla="*/ 20161250 w 104"/>
                <a:gd name="T73" fmla="*/ 340222559 h 151"/>
                <a:gd name="T74" fmla="*/ 20161250 w 104"/>
                <a:gd name="T75" fmla="*/ 299899991 h 151"/>
                <a:gd name="T76" fmla="*/ 20161250 w 104"/>
                <a:gd name="T77" fmla="*/ 282258074 h 151"/>
                <a:gd name="T78" fmla="*/ 20161250 w 104"/>
                <a:gd name="T79" fmla="*/ 262096790 h 151"/>
                <a:gd name="T80" fmla="*/ 20161250 w 104"/>
                <a:gd name="T81" fmla="*/ 221774222 h 151"/>
                <a:gd name="T82" fmla="*/ 20161250 w 104"/>
                <a:gd name="T83" fmla="*/ 181451605 h 151"/>
                <a:gd name="T84" fmla="*/ 20161250 w 104"/>
                <a:gd name="T85" fmla="*/ 80645160 h 151"/>
                <a:gd name="T86" fmla="*/ 0 w 104"/>
                <a:gd name="T87" fmla="*/ 0 h 151"/>
                <a:gd name="T88" fmla="*/ 20161250 w 104"/>
                <a:gd name="T89" fmla="*/ 20161290 h 151"/>
                <a:gd name="T90" fmla="*/ 40322501 w 104"/>
                <a:gd name="T91" fmla="*/ 40322580 h 151"/>
                <a:gd name="T92" fmla="*/ 60483757 w 104"/>
                <a:gd name="T93" fmla="*/ 60483877 h 151"/>
                <a:gd name="T94" fmla="*/ 60483757 w 104"/>
                <a:gd name="T95" fmla="*/ 60483877 h 151"/>
                <a:gd name="T96" fmla="*/ 60483757 w 104"/>
                <a:gd name="T97" fmla="*/ 80645160 h 151"/>
                <a:gd name="T98" fmla="*/ 40322501 w 104"/>
                <a:gd name="T99" fmla="*/ 100806444 h 151"/>
                <a:gd name="T100" fmla="*/ 40322501 w 104"/>
                <a:gd name="T101" fmla="*/ 120967753 h 151"/>
                <a:gd name="T102" fmla="*/ 40322501 w 104"/>
                <a:gd name="T103" fmla="*/ 141129037 h 151"/>
                <a:gd name="T104" fmla="*/ 40322501 w 104"/>
                <a:gd name="T105" fmla="*/ 161290321 h 151"/>
                <a:gd name="T106" fmla="*/ 40322501 w 104"/>
                <a:gd name="T107" fmla="*/ 201612889 h 151"/>
                <a:gd name="T108" fmla="*/ 40322501 w 104"/>
                <a:gd name="T109" fmla="*/ 201612889 h 151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104"/>
                <a:gd name="T166" fmla="*/ 0 h 151"/>
                <a:gd name="T167" fmla="*/ 104 w 104"/>
                <a:gd name="T168" fmla="*/ 151 h 151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104" h="151">
                  <a:moveTo>
                    <a:pt x="16" y="80"/>
                  </a:moveTo>
                  <a:lnTo>
                    <a:pt x="16" y="96"/>
                  </a:lnTo>
                  <a:lnTo>
                    <a:pt x="16" y="104"/>
                  </a:lnTo>
                  <a:lnTo>
                    <a:pt x="16" y="112"/>
                  </a:lnTo>
                  <a:lnTo>
                    <a:pt x="16" y="119"/>
                  </a:lnTo>
                  <a:lnTo>
                    <a:pt x="24" y="119"/>
                  </a:lnTo>
                  <a:lnTo>
                    <a:pt x="32" y="127"/>
                  </a:lnTo>
                  <a:lnTo>
                    <a:pt x="40" y="127"/>
                  </a:lnTo>
                  <a:lnTo>
                    <a:pt x="56" y="127"/>
                  </a:lnTo>
                  <a:lnTo>
                    <a:pt x="64" y="127"/>
                  </a:lnTo>
                  <a:lnTo>
                    <a:pt x="80" y="119"/>
                  </a:lnTo>
                  <a:lnTo>
                    <a:pt x="80" y="112"/>
                  </a:lnTo>
                  <a:lnTo>
                    <a:pt x="88" y="104"/>
                  </a:lnTo>
                  <a:lnTo>
                    <a:pt x="88" y="88"/>
                  </a:lnTo>
                  <a:lnTo>
                    <a:pt x="88" y="80"/>
                  </a:lnTo>
                  <a:lnTo>
                    <a:pt x="96" y="72"/>
                  </a:lnTo>
                  <a:lnTo>
                    <a:pt x="96" y="64"/>
                  </a:lnTo>
                  <a:lnTo>
                    <a:pt x="96" y="72"/>
                  </a:lnTo>
                  <a:lnTo>
                    <a:pt x="96" y="80"/>
                  </a:lnTo>
                  <a:lnTo>
                    <a:pt x="96" y="88"/>
                  </a:lnTo>
                  <a:lnTo>
                    <a:pt x="104" y="104"/>
                  </a:lnTo>
                  <a:lnTo>
                    <a:pt x="104" y="112"/>
                  </a:lnTo>
                  <a:lnTo>
                    <a:pt x="104" y="119"/>
                  </a:lnTo>
                  <a:lnTo>
                    <a:pt x="104" y="127"/>
                  </a:lnTo>
                  <a:lnTo>
                    <a:pt x="104" y="135"/>
                  </a:lnTo>
                  <a:lnTo>
                    <a:pt x="96" y="143"/>
                  </a:lnTo>
                  <a:lnTo>
                    <a:pt x="80" y="143"/>
                  </a:lnTo>
                  <a:lnTo>
                    <a:pt x="64" y="151"/>
                  </a:lnTo>
                  <a:lnTo>
                    <a:pt x="48" y="151"/>
                  </a:lnTo>
                  <a:lnTo>
                    <a:pt x="32" y="151"/>
                  </a:lnTo>
                  <a:lnTo>
                    <a:pt x="24" y="143"/>
                  </a:lnTo>
                  <a:lnTo>
                    <a:pt x="16" y="143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12"/>
                  </a:lnTo>
                  <a:lnTo>
                    <a:pt x="8" y="104"/>
                  </a:lnTo>
                  <a:lnTo>
                    <a:pt x="8" y="88"/>
                  </a:lnTo>
                  <a:lnTo>
                    <a:pt x="8" y="72"/>
                  </a:lnTo>
                  <a:lnTo>
                    <a:pt x="8" y="32"/>
                  </a:lnTo>
                  <a:lnTo>
                    <a:pt x="0" y="0"/>
                  </a:lnTo>
                  <a:lnTo>
                    <a:pt x="8" y="8"/>
                  </a:lnTo>
                  <a:lnTo>
                    <a:pt x="16" y="16"/>
                  </a:lnTo>
                  <a:lnTo>
                    <a:pt x="24" y="24"/>
                  </a:lnTo>
                  <a:lnTo>
                    <a:pt x="24" y="32"/>
                  </a:lnTo>
                  <a:lnTo>
                    <a:pt x="16" y="40"/>
                  </a:lnTo>
                  <a:lnTo>
                    <a:pt x="16" y="48"/>
                  </a:lnTo>
                  <a:lnTo>
                    <a:pt x="16" y="56"/>
                  </a:lnTo>
                  <a:lnTo>
                    <a:pt x="16" y="64"/>
                  </a:lnTo>
                  <a:lnTo>
                    <a:pt x="16" y="8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699" name="Freeform 79"/>
            <p:cNvSpPr>
              <a:spLocks/>
            </p:cNvSpPr>
            <p:nvPr/>
          </p:nvSpPr>
          <p:spPr bwMode="auto">
            <a:xfrm>
              <a:off x="3549650" y="1804193"/>
              <a:ext cx="25400" cy="227013"/>
            </a:xfrm>
            <a:custGeom>
              <a:avLst/>
              <a:gdLst>
                <a:gd name="T0" fmla="*/ 0 w 16"/>
                <a:gd name="T1" fmla="*/ 0 h 143"/>
                <a:gd name="T2" fmla="*/ 20161247 w 16"/>
                <a:gd name="T3" fmla="*/ 20161292 h 143"/>
                <a:gd name="T4" fmla="*/ 40322493 w 16"/>
                <a:gd name="T5" fmla="*/ 20161292 h 143"/>
                <a:gd name="T6" fmla="*/ 40322493 w 16"/>
                <a:gd name="T7" fmla="*/ 40322584 h 143"/>
                <a:gd name="T8" fmla="*/ 40322493 w 16"/>
                <a:gd name="T9" fmla="*/ 60483882 h 143"/>
                <a:gd name="T10" fmla="*/ 40322493 w 16"/>
                <a:gd name="T11" fmla="*/ 80645168 h 143"/>
                <a:gd name="T12" fmla="*/ 40322493 w 16"/>
                <a:gd name="T13" fmla="*/ 120967764 h 143"/>
                <a:gd name="T14" fmla="*/ 40322493 w 16"/>
                <a:gd name="T15" fmla="*/ 161290336 h 143"/>
                <a:gd name="T16" fmla="*/ 40322493 w 16"/>
                <a:gd name="T17" fmla="*/ 219254876 h 143"/>
                <a:gd name="T18" fmla="*/ 40322493 w 16"/>
                <a:gd name="T19" fmla="*/ 279738733 h 143"/>
                <a:gd name="T20" fmla="*/ 40322493 w 16"/>
                <a:gd name="T21" fmla="*/ 320061305 h 143"/>
                <a:gd name="T22" fmla="*/ 20161247 w 16"/>
                <a:gd name="T23" fmla="*/ 360383877 h 143"/>
                <a:gd name="T24" fmla="*/ 20161247 w 16"/>
                <a:gd name="T25" fmla="*/ 360383877 h 143"/>
                <a:gd name="T26" fmla="*/ 20161247 w 16"/>
                <a:gd name="T27" fmla="*/ 360383877 h 143"/>
                <a:gd name="T28" fmla="*/ 0 w 16"/>
                <a:gd name="T29" fmla="*/ 340222591 h 143"/>
                <a:gd name="T30" fmla="*/ 0 w 16"/>
                <a:gd name="T31" fmla="*/ 320061305 h 143"/>
                <a:gd name="T32" fmla="*/ 0 w 16"/>
                <a:gd name="T33" fmla="*/ 299900019 h 143"/>
                <a:gd name="T34" fmla="*/ 0 w 16"/>
                <a:gd name="T35" fmla="*/ 279738733 h 143"/>
                <a:gd name="T36" fmla="*/ 0 w 16"/>
                <a:gd name="T37" fmla="*/ 259577448 h 143"/>
                <a:gd name="T38" fmla="*/ 0 w 16"/>
                <a:gd name="T39" fmla="*/ 239416162 h 143"/>
                <a:gd name="T40" fmla="*/ 0 w 16"/>
                <a:gd name="T41" fmla="*/ 219254876 h 143"/>
                <a:gd name="T42" fmla="*/ 0 w 16"/>
                <a:gd name="T43" fmla="*/ 161290336 h 143"/>
                <a:gd name="T44" fmla="*/ 0 w 16"/>
                <a:gd name="T45" fmla="*/ 120967764 h 143"/>
                <a:gd name="T46" fmla="*/ 0 w 16"/>
                <a:gd name="T47" fmla="*/ 80645168 h 143"/>
                <a:gd name="T48" fmla="*/ 0 w 16"/>
                <a:gd name="T49" fmla="*/ 40322584 h 143"/>
                <a:gd name="T50" fmla="*/ 0 w 16"/>
                <a:gd name="T51" fmla="*/ 0 h 143"/>
                <a:gd name="T52" fmla="*/ 0 w 16"/>
                <a:gd name="T53" fmla="*/ 0 h 143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6"/>
                <a:gd name="T82" fmla="*/ 0 h 143"/>
                <a:gd name="T83" fmla="*/ 16 w 16"/>
                <a:gd name="T84" fmla="*/ 143 h 143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6" h="143">
                  <a:moveTo>
                    <a:pt x="0" y="0"/>
                  </a:moveTo>
                  <a:lnTo>
                    <a:pt x="8" y="8"/>
                  </a:lnTo>
                  <a:lnTo>
                    <a:pt x="16" y="8"/>
                  </a:lnTo>
                  <a:lnTo>
                    <a:pt x="16" y="16"/>
                  </a:lnTo>
                  <a:lnTo>
                    <a:pt x="16" y="24"/>
                  </a:lnTo>
                  <a:lnTo>
                    <a:pt x="16" y="32"/>
                  </a:lnTo>
                  <a:lnTo>
                    <a:pt x="16" y="48"/>
                  </a:lnTo>
                  <a:lnTo>
                    <a:pt x="16" y="64"/>
                  </a:lnTo>
                  <a:lnTo>
                    <a:pt x="16" y="87"/>
                  </a:lnTo>
                  <a:lnTo>
                    <a:pt x="16" y="111"/>
                  </a:lnTo>
                  <a:lnTo>
                    <a:pt x="16" y="127"/>
                  </a:lnTo>
                  <a:lnTo>
                    <a:pt x="8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0" y="111"/>
                  </a:lnTo>
                  <a:lnTo>
                    <a:pt x="0" y="103"/>
                  </a:lnTo>
                  <a:lnTo>
                    <a:pt x="0" y="95"/>
                  </a:lnTo>
                  <a:lnTo>
                    <a:pt x="0" y="87"/>
                  </a:lnTo>
                  <a:lnTo>
                    <a:pt x="0" y="64"/>
                  </a:lnTo>
                  <a:lnTo>
                    <a:pt x="0" y="48"/>
                  </a:lnTo>
                  <a:lnTo>
                    <a:pt x="0" y="32"/>
                  </a:lnTo>
                  <a:lnTo>
                    <a:pt x="0" y="16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0700" name="Freeform 80"/>
            <p:cNvSpPr>
              <a:spLocks/>
            </p:cNvSpPr>
            <p:nvPr/>
          </p:nvSpPr>
          <p:spPr bwMode="auto">
            <a:xfrm>
              <a:off x="3562350" y="1816893"/>
              <a:ext cx="63500" cy="50800"/>
            </a:xfrm>
            <a:custGeom>
              <a:avLst/>
              <a:gdLst>
                <a:gd name="T0" fmla="*/ 0 w 40"/>
                <a:gd name="T1" fmla="*/ 0 h 32"/>
                <a:gd name="T2" fmla="*/ 20161249 w 40"/>
                <a:gd name="T3" fmla="*/ 0 h 32"/>
                <a:gd name="T4" fmla="*/ 40322497 w 40"/>
                <a:gd name="T5" fmla="*/ 0 h 32"/>
                <a:gd name="T6" fmla="*/ 60483752 w 40"/>
                <a:gd name="T7" fmla="*/ 0 h 32"/>
                <a:gd name="T8" fmla="*/ 80644994 w 40"/>
                <a:gd name="T9" fmla="*/ 0 h 32"/>
                <a:gd name="T10" fmla="*/ 100806236 w 40"/>
                <a:gd name="T11" fmla="*/ 20161247 h 32"/>
                <a:gd name="T12" fmla="*/ 100806236 w 40"/>
                <a:gd name="T13" fmla="*/ 40322493 h 32"/>
                <a:gd name="T14" fmla="*/ 100806236 w 40"/>
                <a:gd name="T15" fmla="*/ 60483746 h 32"/>
                <a:gd name="T16" fmla="*/ 100806236 w 40"/>
                <a:gd name="T17" fmla="*/ 80644986 h 32"/>
                <a:gd name="T18" fmla="*/ 80644994 w 40"/>
                <a:gd name="T19" fmla="*/ 60483746 h 32"/>
                <a:gd name="T20" fmla="*/ 60483752 w 40"/>
                <a:gd name="T21" fmla="*/ 60483746 h 32"/>
                <a:gd name="T22" fmla="*/ 40322497 w 40"/>
                <a:gd name="T23" fmla="*/ 40322493 h 32"/>
                <a:gd name="T24" fmla="*/ 0 w 40"/>
                <a:gd name="T25" fmla="*/ 0 h 32"/>
                <a:gd name="T26" fmla="*/ 0 w 40"/>
                <a:gd name="T27" fmla="*/ 0 h 32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0"/>
                <a:gd name="T43" fmla="*/ 0 h 32"/>
                <a:gd name="T44" fmla="*/ 40 w 40"/>
                <a:gd name="T45" fmla="*/ 32 h 32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0" h="32">
                  <a:moveTo>
                    <a:pt x="0" y="0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40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11" name="组合 70"/>
          <p:cNvGrpSpPr/>
          <p:nvPr/>
        </p:nvGrpSpPr>
        <p:grpSpPr>
          <a:xfrm>
            <a:off x="1299118" y="4908504"/>
            <a:ext cx="177800" cy="454026"/>
            <a:chOff x="4038600" y="965199"/>
            <a:chExt cx="177800" cy="454026"/>
          </a:xfrm>
          <a:solidFill>
            <a:srgbClr val="C00000"/>
          </a:solidFill>
        </p:grpSpPr>
        <p:sp>
          <p:nvSpPr>
            <p:cNvPr id="67" name="Freeform 72"/>
            <p:cNvSpPr>
              <a:spLocks/>
            </p:cNvSpPr>
            <p:nvPr/>
          </p:nvSpPr>
          <p:spPr bwMode="auto">
            <a:xfrm>
              <a:off x="4038600" y="1090612"/>
              <a:ext cx="165100" cy="265113"/>
            </a:xfrm>
            <a:custGeom>
              <a:avLst/>
              <a:gdLst/>
              <a:ahLst/>
              <a:cxnLst>
                <a:cxn ang="0">
                  <a:pos x="0" y="167"/>
                </a:cxn>
                <a:cxn ang="0">
                  <a:pos x="0" y="159"/>
                </a:cxn>
                <a:cxn ang="0">
                  <a:pos x="0" y="159"/>
                </a:cxn>
                <a:cxn ang="0">
                  <a:pos x="8" y="151"/>
                </a:cxn>
                <a:cxn ang="0">
                  <a:pos x="16" y="136"/>
                </a:cxn>
                <a:cxn ang="0">
                  <a:pos x="32" y="120"/>
                </a:cxn>
                <a:cxn ang="0">
                  <a:pos x="48" y="88"/>
                </a:cxn>
                <a:cxn ang="0">
                  <a:pos x="56" y="72"/>
                </a:cxn>
                <a:cxn ang="0">
                  <a:pos x="64" y="48"/>
                </a:cxn>
                <a:cxn ang="0">
                  <a:pos x="72" y="40"/>
                </a:cxn>
                <a:cxn ang="0">
                  <a:pos x="72" y="32"/>
                </a:cxn>
                <a:cxn ang="0">
                  <a:pos x="72" y="32"/>
                </a:cxn>
                <a:cxn ang="0">
                  <a:pos x="72" y="32"/>
                </a:cxn>
                <a:cxn ang="0">
                  <a:pos x="72" y="32"/>
                </a:cxn>
                <a:cxn ang="0">
                  <a:pos x="64" y="32"/>
                </a:cxn>
                <a:cxn ang="0">
                  <a:pos x="56" y="32"/>
                </a:cxn>
                <a:cxn ang="0">
                  <a:pos x="48" y="40"/>
                </a:cxn>
                <a:cxn ang="0">
                  <a:pos x="32" y="48"/>
                </a:cxn>
                <a:cxn ang="0">
                  <a:pos x="24" y="48"/>
                </a:cxn>
                <a:cxn ang="0">
                  <a:pos x="16" y="48"/>
                </a:cxn>
                <a:cxn ang="0">
                  <a:pos x="8" y="48"/>
                </a:cxn>
                <a:cxn ang="0">
                  <a:pos x="0" y="40"/>
                </a:cxn>
                <a:cxn ang="0">
                  <a:pos x="0" y="40"/>
                </a:cxn>
                <a:cxn ang="0">
                  <a:pos x="0" y="32"/>
                </a:cxn>
                <a:cxn ang="0">
                  <a:pos x="8" y="32"/>
                </a:cxn>
                <a:cxn ang="0">
                  <a:pos x="16" y="32"/>
                </a:cxn>
                <a:cxn ang="0">
                  <a:pos x="32" y="32"/>
                </a:cxn>
                <a:cxn ang="0">
                  <a:pos x="40" y="24"/>
                </a:cxn>
                <a:cxn ang="0">
                  <a:pos x="56" y="16"/>
                </a:cxn>
                <a:cxn ang="0">
                  <a:pos x="64" y="16"/>
                </a:cxn>
                <a:cxn ang="0">
                  <a:pos x="72" y="8"/>
                </a:cxn>
                <a:cxn ang="0">
                  <a:pos x="72" y="0"/>
                </a:cxn>
                <a:cxn ang="0">
                  <a:pos x="80" y="0"/>
                </a:cxn>
                <a:cxn ang="0">
                  <a:pos x="80" y="0"/>
                </a:cxn>
                <a:cxn ang="0">
                  <a:pos x="88" y="0"/>
                </a:cxn>
                <a:cxn ang="0">
                  <a:pos x="88" y="8"/>
                </a:cxn>
                <a:cxn ang="0">
                  <a:pos x="96" y="8"/>
                </a:cxn>
                <a:cxn ang="0">
                  <a:pos x="104" y="16"/>
                </a:cxn>
                <a:cxn ang="0">
                  <a:pos x="104" y="24"/>
                </a:cxn>
                <a:cxn ang="0">
                  <a:pos x="104" y="24"/>
                </a:cxn>
                <a:cxn ang="0">
                  <a:pos x="96" y="24"/>
                </a:cxn>
                <a:cxn ang="0">
                  <a:pos x="96" y="32"/>
                </a:cxn>
                <a:cxn ang="0">
                  <a:pos x="88" y="40"/>
                </a:cxn>
                <a:cxn ang="0">
                  <a:pos x="88" y="40"/>
                </a:cxn>
                <a:cxn ang="0">
                  <a:pos x="80" y="56"/>
                </a:cxn>
                <a:cxn ang="0">
                  <a:pos x="72" y="80"/>
                </a:cxn>
                <a:cxn ang="0">
                  <a:pos x="56" y="104"/>
                </a:cxn>
                <a:cxn ang="0">
                  <a:pos x="40" y="128"/>
                </a:cxn>
                <a:cxn ang="0">
                  <a:pos x="16" y="151"/>
                </a:cxn>
                <a:cxn ang="0">
                  <a:pos x="8" y="159"/>
                </a:cxn>
                <a:cxn ang="0">
                  <a:pos x="0" y="159"/>
                </a:cxn>
                <a:cxn ang="0">
                  <a:pos x="0" y="167"/>
                </a:cxn>
                <a:cxn ang="0">
                  <a:pos x="0" y="167"/>
                </a:cxn>
                <a:cxn ang="0">
                  <a:pos x="0" y="167"/>
                </a:cxn>
              </a:cxnLst>
              <a:rect l="0" t="0" r="r" b="b"/>
              <a:pathLst>
                <a:path w="104" h="167">
                  <a:moveTo>
                    <a:pt x="0" y="167"/>
                  </a:moveTo>
                  <a:lnTo>
                    <a:pt x="0" y="159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16" y="136"/>
                  </a:lnTo>
                  <a:lnTo>
                    <a:pt x="32" y="120"/>
                  </a:lnTo>
                  <a:lnTo>
                    <a:pt x="48" y="88"/>
                  </a:lnTo>
                  <a:lnTo>
                    <a:pt x="56" y="72"/>
                  </a:lnTo>
                  <a:lnTo>
                    <a:pt x="64" y="48"/>
                  </a:lnTo>
                  <a:lnTo>
                    <a:pt x="72" y="40"/>
                  </a:lnTo>
                  <a:lnTo>
                    <a:pt x="72" y="32"/>
                  </a:lnTo>
                  <a:lnTo>
                    <a:pt x="72" y="32"/>
                  </a:lnTo>
                  <a:lnTo>
                    <a:pt x="72" y="32"/>
                  </a:lnTo>
                  <a:lnTo>
                    <a:pt x="72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8" y="40"/>
                  </a:lnTo>
                  <a:lnTo>
                    <a:pt x="32" y="48"/>
                  </a:lnTo>
                  <a:lnTo>
                    <a:pt x="24" y="48"/>
                  </a:lnTo>
                  <a:lnTo>
                    <a:pt x="16" y="48"/>
                  </a:lnTo>
                  <a:lnTo>
                    <a:pt x="8" y="48"/>
                  </a:lnTo>
                  <a:lnTo>
                    <a:pt x="0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8" y="32"/>
                  </a:lnTo>
                  <a:lnTo>
                    <a:pt x="16" y="32"/>
                  </a:lnTo>
                  <a:lnTo>
                    <a:pt x="32" y="32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64" y="16"/>
                  </a:lnTo>
                  <a:lnTo>
                    <a:pt x="72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88" y="8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96" y="24"/>
                  </a:lnTo>
                  <a:lnTo>
                    <a:pt x="96" y="32"/>
                  </a:lnTo>
                  <a:lnTo>
                    <a:pt x="88" y="40"/>
                  </a:lnTo>
                  <a:lnTo>
                    <a:pt x="88" y="40"/>
                  </a:lnTo>
                  <a:lnTo>
                    <a:pt x="80" y="56"/>
                  </a:lnTo>
                  <a:lnTo>
                    <a:pt x="72" y="80"/>
                  </a:lnTo>
                  <a:lnTo>
                    <a:pt x="56" y="104"/>
                  </a:lnTo>
                  <a:lnTo>
                    <a:pt x="40" y="128"/>
                  </a:lnTo>
                  <a:lnTo>
                    <a:pt x="16" y="151"/>
                  </a:lnTo>
                  <a:lnTo>
                    <a:pt x="8" y="159"/>
                  </a:lnTo>
                  <a:lnTo>
                    <a:pt x="0" y="159"/>
                  </a:lnTo>
                  <a:lnTo>
                    <a:pt x="0" y="167"/>
                  </a:lnTo>
                  <a:lnTo>
                    <a:pt x="0" y="167"/>
                  </a:lnTo>
                  <a:lnTo>
                    <a:pt x="0" y="167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68" name="Freeform 73"/>
            <p:cNvSpPr>
              <a:spLocks/>
            </p:cNvSpPr>
            <p:nvPr/>
          </p:nvSpPr>
          <p:spPr bwMode="auto">
            <a:xfrm>
              <a:off x="4127500" y="965199"/>
              <a:ext cx="76200" cy="76200"/>
            </a:xfrm>
            <a:custGeom>
              <a:avLst/>
              <a:gdLst/>
              <a:ahLst/>
              <a:cxnLst>
                <a:cxn ang="0">
                  <a:pos x="40" y="24"/>
                </a:cxn>
                <a:cxn ang="0">
                  <a:pos x="48" y="32"/>
                </a:cxn>
                <a:cxn ang="0">
                  <a:pos x="40" y="40"/>
                </a:cxn>
                <a:cxn ang="0">
                  <a:pos x="40" y="40"/>
                </a:cxn>
                <a:cxn ang="0">
                  <a:pos x="40" y="48"/>
                </a:cxn>
                <a:cxn ang="0">
                  <a:pos x="40" y="48"/>
                </a:cxn>
                <a:cxn ang="0">
                  <a:pos x="32" y="48"/>
                </a:cxn>
                <a:cxn ang="0">
                  <a:pos x="24" y="32"/>
                </a:cxn>
                <a:cxn ang="0">
                  <a:pos x="8" y="24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16" y="8"/>
                </a:cxn>
                <a:cxn ang="0">
                  <a:pos x="24" y="8"/>
                </a:cxn>
                <a:cxn ang="0">
                  <a:pos x="40" y="16"/>
                </a:cxn>
                <a:cxn ang="0">
                  <a:pos x="40" y="24"/>
                </a:cxn>
                <a:cxn ang="0">
                  <a:pos x="40" y="24"/>
                </a:cxn>
              </a:cxnLst>
              <a:rect l="0" t="0" r="r" b="b"/>
              <a:pathLst>
                <a:path w="48" h="48">
                  <a:moveTo>
                    <a:pt x="40" y="24"/>
                  </a:moveTo>
                  <a:lnTo>
                    <a:pt x="48" y="32"/>
                  </a:lnTo>
                  <a:lnTo>
                    <a:pt x="40" y="40"/>
                  </a:lnTo>
                  <a:lnTo>
                    <a:pt x="40" y="40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32" y="48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24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69" name="Freeform 79"/>
            <p:cNvSpPr>
              <a:spLocks/>
            </p:cNvSpPr>
            <p:nvPr/>
          </p:nvSpPr>
          <p:spPr bwMode="auto">
            <a:xfrm>
              <a:off x="4140200" y="1192212"/>
              <a:ext cx="25400" cy="22701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8" y="8"/>
                </a:cxn>
                <a:cxn ang="0">
                  <a:pos x="16" y="8"/>
                </a:cxn>
                <a:cxn ang="0">
                  <a:pos x="16" y="16"/>
                </a:cxn>
                <a:cxn ang="0">
                  <a:pos x="16" y="24"/>
                </a:cxn>
                <a:cxn ang="0">
                  <a:pos x="16" y="32"/>
                </a:cxn>
                <a:cxn ang="0">
                  <a:pos x="16" y="48"/>
                </a:cxn>
                <a:cxn ang="0">
                  <a:pos x="16" y="64"/>
                </a:cxn>
                <a:cxn ang="0">
                  <a:pos x="16" y="87"/>
                </a:cxn>
                <a:cxn ang="0">
                  <a:pos x="16" y="111"/>
                </a:cxn>
                <a:cxn ang="0">
                  <a:pos x="16" y="127"/>
                </a:cxn>
                <a:cxn ang="0">
                  <a:pos x="8" y="143"/>
                </a:cxn>
                <a:cxn ang="0">
                  <a:pos x="8" y="143"/>
                </a:cxn>
                <a:cxn ang="0">
                  <a:pos x="8" y="143"/>
                </a:cxn>
                <a:cxn ang="0">
                  <a:pos x="0" y="135"/>
                </a:cxn>
                <a:cxn ang="0">
                  <a:pos x="0" y="127"/>
                </a:cxn>
                <a:cxn ang="0">
                  <a:pos x="0" y="119"/>
                </a:cxn>
                <a:cxn ang="0">
                  <a:pos x="0" y="111"/>
                </a:cxn>
                <a:cxn ang="0">
                  <a:pos x="0" y="103"/>
                </a:cxn>
                <a:cxn ang="0">
                  <a:pos x="0" y="95"/>
                </a:cxn>
                <a:cxn ang="0">
                  <a:pos x="0" y="87"/>
                </a:cxn>
                <a:cxn ang="0">
                  <a:pos x="0" y="64"/>
                </a:cxn>
                <a:cxn ang="0">
                  <a:pos x="0" y="48"/>
                </a:cxn>
                <a:cxn ang="0">
                  <a:pos x="0" y="32"/>
                </a:cxn>
                <a:cxn ang="0">
                  <a:pos x="0" y="16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6" h="143">
                  <a:moveTo>
                    <a:pt x="0" y="0"/>
                  </a:moveTo>
                  <a:lnTo>
                    <a:pt x="8" y="8"/>
                  </a:lnTo>
                  <a:lnTo>
                    <a:pt x="16" y="8"/>
                  </a:lnTo>
                  <a:lnTo>
                    <a:pt x="16" y="16"/>
                  </a:lnTo>
                  <a:lnTo>
                    <a:pt x="16" y="24"/>
                  </a:lnTo>
                  <a:lnTo>
                    <a:pt x="16" y="32"/>
                  </a:lnTo>
                  <a:lnTo>
                    <a:pt x="16" y="48"/>
                  </a:lnTo>
                  <a:lnTo>
                    <a:pt x="16" y="64"/>
                  </a:lnTo>
                  <a:lnTo>
                    <a:pt x="16" y="87"/>
                  </a:lnTo>
                  <a:lnTo>
                    <a:pt x="16" y="111"/>
                  </a:lnTo>
                  <a:lnTo>
                    <a:pt x="16" y="127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0" y="111"/>
                  </a:lnTo>
                  <a:lnTo>
                    <a:pt x="0" y="103"/>
                  </a:lnTo>
                  <a:lnTo>
                    <a:pt x="0" y="95"/>
                  </a:lnTo>
                  <a:lnTo>
                    <a:pt x="0" y="87"/>
                  </a:lnTo>
                  <a:lnTo>
                    <a:pt x="0" y="64"/>
                  </a:lnTo>
                  <a:lnTo>
                    <a:pt x="0" y="48"/>
                  </a:lnTo>
                  <a:lnTo>
                    <a:pt x="0" y="32"/>
                  </a:lnTo>
                  <a:lnTo>
                    <a:pt x="0" y="16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70" name="Freeform 80"/>
            <p:cNvSpPr>
              <a:spLocks/>
            </p:cNvSpPr>
            <p:nvPr/>
          </p:nvSpPr>
          <p:spPr bwMode="auto">
            <a:xfrm>
              <a:off x="4152900" y="1204912"/>
              <a:ext cx="63500" cy="5080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8" y="0"/>
                </a:cxn>
                <a:cxn ang="0">
                  <a:pos x="16" y="0"/>
                </a:cxn>
                <a:cxn ang="0">
                  <a:pos x="24" y="0"/>
                </a:cxn>
                <a:cxn ang="0">
                  <a:pos x="32" y="0"/>
                </a:cxn>
                <a:cxn ang="0">
                  <a:pos x="40" y="8"/>
                </a:cxn>
                <a:cxn ang="0">
                  <a:pos x="40" y="16"/>
                </a:cxn>
                <a:cxn ang="0">
                  <a:pos x="40" y="24"/>
                </a:cxn>
                <a:cxn ang="0">
                  <a:pos x="40" y="32"/>
                </a:cxn>
                <a:cxn ang="0">
                  <a:pos x="32" y="24"/>
                </a:cxn>
                <a:cxn ang="0">
                  <a:pos x="24" y="24"/>
                </a:cxn>
                <a:cxn ang="0">
                  <a:pos x="16" y="16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0" h="32">
                  <a:moveTo>
                    <a:pt x="0" y="0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40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70684" name="组合 99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3. </a:t>
              </a:r>
              <a:r>
                <a:rPr lang="zh-CN" altLang="en-US" sz="2800" b="1" dirty="0"/>
                <a:t>汉字偏旁“   ”和“ 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72"/>
            <p:cNvGrpSpPr>
              <a:grpSpLocks/>
            </p:cNvGrpSpPr>
            <p:nvPr/>
          </p:nvGrpSpPr>
          <p:grpSpPr>
            <a:xfrm>
              <a:off x="6842811" y="1169601"/>
              <a:ext cx="154800" cy="180000"/>
              <a:chOff x="7947025" y="1381125"/>
              <a:chExt cx="441325" cy="454025"/>
            </a:xfrm>
            <a:solidFill>
              <a:schemeClr val="tx1"/>
            </a:solidFill>
          </p:grpSpPr>
          <p:sp>
            <p:nvSpPr>
              <p:cNvPr id="74" name="Freeform 31"/>
              <p:cNvSpPr>
                <a:spLocks/>
              </p:cNvSpPr>
              <p:nvPr/>
            </p:nvSpPr>
            <p:spPr bwMode="auto">
              <a:xfrm>
                <a:off x="7947025" y="1419225"/>
                <a:ext cx="50800" cy="390525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16" y="8"/>
                  </a:cxn>
                  <a:cxn ang="0">
                    <a:pos x="32" y="8"/>
                  </a:cxn>
                  <a:cxn ang="0">
                    <a:pos x="32" y="40"/>
                  </a:cxn>
                  <a:cxn ang="0">
                    <a:pos x="32" y="63"/>
                  </a:cxn>
                  <a:cxn ang="0">
                    <a:pos x="32" y="87"/>
                  </a:cxn>
                  <a:cxn ang="0">
                    <a:pos x="32" y="111"/>
                  </a:cxn>
                  <a:cxn ang="0">
                    <a:pos x="24" y="135"/>
                  </a:cxn>
                  <a:cxn ang="0">
                    <a:pos x="24" y="159"/>
                  </a:cxn>
                  <a:cxn ang="0">
                    <a:pos x="24" y="175"/>
                  </a:cxn>
                  <a:cxn ang="0">
                    <a:pos x="24" y="191"/>
                  </a:cxn>
                  <a:cxn ang="0">
                    <a:pos x="24" y="214"/>
                  </a:cxn>
                  <a:cxn ang="0">
                    <a:pos x="24" y="230"/>
                  </a:cxn>
                  <a:cxn ang="0">
                    <a:pos x="16" y="246"/>
                  </a:cxn>
                  <a:cxn ang="0">
                    <a:pos x="16" y="246"/>
                  </a:cxn>
                  <a:cxn ang="0">
                    <a:pos x="8" y="246"/>
                  </a:cxn>
                  <a:cxn ang="0">
                    <a:pos x="8" y="238"/>
                  </a:cxn>
                  <a:cxn ang="0">
                    <a:pos x="0" y="230"/>
                  </a:cxn>
                  <a:cxn ang="0">
                    <a:pos x="0" y="214"/>
                  </a:cxn>
                  <a:cxn ang="0">
                    <a:pos x="0" y="206"/>
                  </a:cxn>
                  <a:cxn ang="0">
                    <a:pos x="0" y="198"/>
                  </a:cxn>
                  <a:cxn ang="0">
                    <a:pos x="8" y="183"/>
                  </a:cxn>
                  <a:cxn ang="0">
                    <a:pos x="8" y="159"/>
                  </a:cxn>
                  <a:cxn ang="0">
                    <a:pos x="8" y="135"/>
                  </a:cxn>
                  <a:cxn ang="0">
                    <a:pos x="8" y="119"/>
                  </a:cxn>
                  <a:cxn ang="0">
                    <a:pos x="8" y="103"/>
                  </a:cxn>
                  <a:cxn ang="0">
                    <a:pos x="8" y="87"/>
                  </a:cxn>
                  <a:cxn ang="0">
                    <a:pos x="8" y="71"/>
                  </a:cxn>
                  <a:cxn ang="0">
                    <a:pos x="8" y="48"/>
                  </a:cxn>
                  <a:cxn ang="0">
                    <a:pos x="8" y="40"/>
                  </a:cxn>
                  <a:cxn ang="0">
                    <a:pos x="8" y="32"/>
                  </a:cxn>
                  <a:cxn ang="0">
                    <a:pos x="0" y="16"/>
                  </a:cxn>
                  <a:cxn ang="0">
                    <a:pos x="0" y="16"/>
                  </a:cxn>
                </a:cxnLst>
                <a:rect l="0" t="0" r="r" b="b"/>
                <a:pathLst>
                  <a:path w="32" h="246">
                    <a:moveTo>
                      <a:pt x="0" y="16"/>
                    </a:move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8"/>
                    </a:lnTo>
                    <a:lnTo>
                      <a:pt x="32" y="8"/>
                    </a:lnTo>
                    <a:lnTo>
                      <a:pt x="32" y="40"/>
                    </a:lnTo>
                    <a:lnTo>
                      <a:pt x="32" y="63"/>
                    </a:lnTo>
                    <a:lnTo>
                      <a:pt x="32" y="87"/>
                    </a:lnTo>
                    <a:lnTo>
                      <a:pt x="32" y="111"/>
                    </a:lnTo>
                    <a:lnTo>
                      <a:pt x="24" y="135"/>
                    </a:lnTo>
                    <a:lnTo>
                      <a:pt x="24" y="159"/>
                    </a:lnTo>
                    <a:lnTo>
                      <a:pt x="24" y="175"/>
                    </a:lnTo>
                    <a:lnTo>
                      <a:pt x="24" y="191"/>
                    </a:lnTo>
                    <a:lnTo>
                      <a:pt x="24" y="214"/>
                    </a:lnTo>
                    <a:lnTo>
                      <a:pt x="24" y="230"/>
                    </a:lnTo>
                    <a:lnTo>
                      <a:pt x="16" y="246"/>
                    </a:lnTo>
                    <a:lnTo>
                      <a:pt x="16" y="246"/>
                    </a:lnTo>
                    <a:lnTo>
                      <a:pt x="8" y="246"/>
                    </a:lnTo>
                    <a:lnTo>
                      <a:pt x="8" y="238"/>
                    </a:lnTo>
                    <a:lnTo>
                      <a:pt x="0" y="230"/>
                    </a:lnTo>
                    <a:lnTo>
                      <a:pt x="0" y="214"/>
                    </a:lnTo>
                    <a:lnTo>
                      <a:pt x="0" y="206"/>
                    </a:lnTo>
                    <a:lnTo>
                      <a:pt x="0" y="198"/>
                    </a:lnTo>
                    <a:lnTo>
                      <a:pt x="8" y="183"/>
                    </a:lnTo>
                    <a:lnTo>
                      <a:pt x="8" y="159"/>
                    </a:lnTo>
                    <a:lnTo>
                      <a:pt x="8" y="135"/>
                    </a:lnTo>
                    <a:lnTo>
                      <a:pt x="8" y="119"/>
                    </a:lnTo>
                    <a:lnTo>
                      <a:pt x="8" y="103"/>
                    </a:lnTo>
                    <a:lnTo>
                      <a:pt x="8" y="87"/>
                    </a:lnTo>
                    <a:lnTo>
                      <a:pt x="8" y="71"/>
                    </a:lnTo>
                    <a:lnTo>
                      <a:pt x="8" y="48"/>
                    </a:lnTo>
                    <a:lnTo>
                      <a:pt x="8" y="40"/>
                    </a:lnTo>
                    <a:lnTo>
                      <a:pt x="8" y="32"/>
                    </a:lnTo>
                    <a:lnTo>
                      <a:pt x="0" y="16"/>
                    </a:lnTo>
                    <a:lnTo>
                      <a:pt x="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5" name="Freeform 37"/>
              <p:cNvSpPr>
                <a:spLocks/>
              </p:cNvSpPr>
              <p:nvPr/>
            </p:nvSpPr>
            <p:spPr bwMode="auto">
              <a:xfrm>
                <a:off x="7959725" y="1381125"/>
                <a:ext cx="428625" cy="454025"/>
              </a:xfrm>
              <a:custGeom>
                <a:avLst/>
                <a:gdLst/>
                <a:ahLst/>
                <a:cxnLst>
                  <a:cxn ang="0">
                    <a:pos x="191" y="16"/>
                  </a:cxn>
                  <a:cxn ang="0">
                    <a:pos x="214" y="8"/>
                  </a:cxn>
                  <a:cxn ang="0">
                    <a:pos x="222" y="0"/>
                  </a:cxn>
                  <a:cxn ang="0">
                    <a:pos x="230" y="8"/>
                  </a:cxn>
                  <a:cxn ang="0">
                    <a:pos x="246" y="8"/>
                  </a:cxn>
                  <a:cxn ang="0">
                    <a:pos x="262" y="16"/>
                  </a:cxn>
                  <a:cxn ang="0">
                    <a:pos x="270" y="24"/>
                  </a:cxn>
                  <a:cxn ang="0">
                    <a:pos x="270" y="32"/>
                  </a:cxn>
                  <a:cxn ang="0">
                    <a:pos x="262" y="40"/>
                  </a:cxn>
                  <a:cxn ang="0">
                    <a:pos x="262" y="56"/>
                  </a:cxn>
                  <a:cxn ang="0">
                    <a:pos x="262" y="87"/>
                  </a:cxn>
                  <a:cxn ang="0">
                    <a:pos x="262" y="143"/>
                  </a:cxn>
                  <a:cxn ang="0">
                    <a:pos x="270" y="191"/>
                  </a:cxn>
                  <a:cxn ang="0">
                    <a:pos x="270" y="230"/>
                  </a:cxn>
                  <a:cxn ang="0">
                    <a:pos x="262" y="270"/>
                  </a:cxn>
                  <a:cxn ang="0">
                    <a:pos x="246" y="286"/>
                  </a:cxn>
                  <a:cxn ang="0">
                    <a:pos x="246" y="286"/>
                  </a:cxn>
                  <a:cxn ang="0">
                    <a:pos x="238" y="278"/>
                  </a:cxn>
                  <a:cxn ang="0">
                    <a:pos x="230" y="262"/>
                  </a:cxn>
                  <a:cxn ang="0">
                    <a:pos x="214" y="238"/>
                  </a:cxn>
                  <a:cxn ang="0">
                    <a:pos x="206" y="230"/>
                  </a:cxn>
                  <a:cxn ang="0">
                    <a:pos x="206" y="230"/>
                  </a:cxn>
                  <a:cxn ang="0">
                    <a:pos x="222" y="230"/>
                  </a:cxn>
                  <a:cxn ang="0">
                    <a:pos x="238" y="238"/>
                  </a:cxn>
                  <a:cxn ang="0">
                    <a:pos x="246" y="222"/>
                  </a:cxn>
                  <a:cxn ang="0">
                    <a:pos x="246" y="207"/>
                  </a:cxn>
                  <a:cxn ang="0">
                    <a:pos x="246" y="175"/>
                  </a:cxn>
                  <a:cxn ang="0">
                    <a:pos x="246" y="127"/>
                  </a:cxn>
                  <a:cxn ang="0">
                    <a:pos x="238" y="87"/>
                  </a:cxn>
                  <a:cxn ang="0">
                    <a:pos x="238" y="56"/>
                  </a:cxn>
                  <a:cxn ang="0">
                    <a:pos x="222" y="24"/>
                  </a:cxn>
                  <a:cxn ang="0">
                    <a:pos x="214" y="24"/>
                  </a:cxn>
                  <a:cxn ang="0">
                    <a:pos x="199" y="24"/>
                  </a:cxn>
                  <a:cxn ang="0">
                    <a:pos x="143" y="32"/>
                  </a:cxn>
                  <a:cxn ang="0">
                    <a:pos x="48" y="40"/>
                  </a:cxn>
                  <a:cxn ang="0">
                    <a:pos x="0" y="32"/>
                  </a:cxn>
                  <a:cxn ang="0">
                    <a:pos x="40" y="32"/>
                  </a:cxn>
                  <a:cxn ang="0">
                    <a:pos x="95" y="24"/>
                  </a:cxn>
                  <a:cxn ang="0">
                    <a:pos x="151" y="16"/>
                  </a:cxn>
                  <a:cxn ang="0">
                    <a:pos x="183" y="16"/>
                  </a:cxn>
                </a:cxnLst>
                <a:rect l="0" t="0" r="r" b="b"/>
                <a:pathLst>
                  <a:path w="270" h="286">
                    <a:moveTo>
                      <a:pt x="183" y="16"/>
                    </a:moveTo>
                    <a:lnTo>
                      <a:pt x="191" y="16"/>
                    </a:lnTo>
                    <a:lnTo>
                      <a:pt x="206" y="8"/>
                    </a:lnTo>
                    <a:lnTo>
                      <a:pt x="214" y="8"/>
                    </a:lnTo>
                    <a:lnTo>
                      <a:pt x="214" y="8"/>
                    </a:lnTo>
                    <a:lnTo>
                      <a:pt x="222" y="0"/>
                    </a:lnTo>
                    <a:lnTo>
                      <a:pt x="222" y="0"/>
                    </a:lnTo>
                    <a:lnTo>
                      <a:pt x="230" y="8"/>
                    </a:lnTo>
                    <a:lnTo>
                      <a:pt x="238" y="8"/>
                    </a:lnTo>
                    <a:lnTo>
                      <a:pt x="246" y="8"/>
                    </a:lnTo>
                    <a:lnTo>
                      <a:pt x="254" y="16"/>
                    </a:lnTo>
                    <a:lnTo>
                      <a:pt x="262" y="16"/>
                    </a:lnTo>
                    <a:lnTo>
                      <a:pt x="270" y="24"/>
                    </a:lnTo>
                    <a:lnTo>
                      <a:pt x="270" y="24"/>
                    </a:lnTo>
                    <a:lnTo>
                      <a:pt x="270" y="24"/>
                    </a:lnTo>
                    <a:lnTo>
                      <a:pt x="270" y="32"/>
                    </a:lnTo>
                    <a:lnTo>
                      <a:pt x="270" y="32"/>
                    </a:lnTo>
                    <a:lnTo>
                      <a:pt x="262" y="40"/>
                    </a:lnTo>
                    <a:lnTo>
                      <a:pt x="262" y="40"/>
                    </a:lnTo>
                    <a:lnTo>
                      <a:pt x="262" y="56"/>
                    </a:lnTo>
                    <a:lnTo>
                      <a:pt x="262" y="72"/>
                    </a:lnTo>
                    <a:lnTo>
                      <a:pt x="262" y="87"/>
                    </a:lnTo>
                    <a:lnTo>
                      <a:pt x="262" y="111"/>
                    </a:lnTo>
                    <a:lnTo>
                      <a:pt x="262" y="143"/>
                    </a:lnTo>
                    <a:lnTo>
                      <a:pt x="270" y="167"/>
                    </a:lnTo>
                    <a:lnTo>
                      <a:pt x="270" y="191"/>
                    </a:lnTo>
                    <a:lnTo>
                      <a:pt x="270" y="215"/>
                    </a:lnTo>
                    <a:lnTo>
                      <a:pt x="270" y="230"/>
                    </a:lnTo>
                    <a:lnTo>
                      <a:pt x="262" y="246"/>
                    </a:lnTo>
                    <a:lnTo>
                      <a:pt x="262" y="270"/>
                    </a:lnTo>
                    <a:lnTo>
                      <a:pt x="254" y="278"/>
                    </a:lnTo>
                    <a:lnTo>
                      <a:pt x="246" y="286"/>
                    </a:lnTo>
                    <a:lnTo>
                      <a:pt x="246" y="286"/>
                    </a:lnTo>
                    <a:lnTo>
                      <a:pt x="246" y="286"/>
                    </a:lnTo>
                    <a:lnTo>
                      <a:pt x="238" y="286"/>
                    </a:lnTo>
                    <a:lnTo>
                      <a:pt x="238" y="278"/>
                    </a:lnTo>
                    <a:lnTo>
                      <a:pt x="238" y="278"/>
                    </a:lnTo>
                    <a:lnTo>
                      <a:pt x="230" y="262"/>
                    </a:lnTo>
                    <a:lnTo>
                      <a:pt x="214" y="246"/>
                    </a:lnTo>
                    <a:lnTo>
                      <a:pt x="214" y="238"/>
                    </a:lnTo>
                    <a:lnTo>
                      <a:pt x="206" y="238"/>
                    </a:lnTo>
                    <a:lnTo>
                      <a:pt x="206" y="230"/>
                    </a:lnTo>
                    <a:lnTo>
                      <a:pt x="206" y="230"/>
                    </a:lnTo>
                    <a:lnTo>
                      <a:pt x="206" y="230"/>
                    </a:lnTo>
                    <a:lnTo>
                      <a:pt x="214" y="230"/>
                    </a:lnTo>
                    <a:lnTo>
                      <a:pt x="222" y="230"/>
                    </a:lnTo>
                    <a:lnTo>
                      <a:pt x="238" y="238"/>
                    </a:lnTo>
                    <a:lnTo>
                      <a:pt x="238" y="238"/>
                    </a:lnTo>
                    <a:lnTo>
                      <a:pt x="238" y="230"/>
                    </a:lnTo>
                    <a:lnTo>
                      <a:pt x="246" y="222"/>
                    </a:lnTo>
                    <a:lnTo>
                      <a:pt x="246" y="215"/>
                    </a:lnTo>
                    <a:lnTo>
                      <a:pt x="246" y="207"/>
                    </a:lnTo>
                    <a:lnTo>
                      <a:pt x="246" y="191"/>
                    </a:lnTo>
                    <a:lnTo>
                      <a:pt x="246" y="175"/>
                    </a:lnTo>
                    <a:lnTo>
                      <a:pt x="246" y="151"/>
                    </a:lnTo>
                    <a:lnTo>
                      <a:pt x="246" y="127"/>
                    </a:lnTo>
                    <a:lnTo>
                      <a:pt x="246" y="103"/>
                    </a:lnTo>
                    <a:lnTo>
                      <a:pt x="238" y="87"/>
                    </a:lnTo>
                    <a:lnTo>
                      <a:pt x="238" y="72"/>
                    </a:lnTo>
                    <a:lnTo>
                      <a:pt x="238" y="56"/>
                    </a:lnTo>
                    <a:lnTo>
                      <a:pt x="230" y="32"/>
                    </a:lnTo>
                    <a:lnTo>
                      <a:pt x="222" y="24"/>
                    </a:lnTo>
                    <a:lnTo>
                      <a:pt x="222" y="24"/>
                    </a:lnTo>
                    <a:lnTo>
                      <a:pt x="214" y="24"/>
                    </a:lnTo>
                    <a:lnTo>
                      <a:pt x="206" y="24"/>
                    </a:lnTo>
                    <a:lnTo>
                      <a:pt x="199" y="24"/>
                    </a:lnTo>
                    <a:lnTo>
                      <a:pt x="183" y="24"/>
                    </a:lnTo>
                    <a:lnTo>
                      <a:pt x="143" y="32"/>
                    </a:lnTo>
                    <a:lnTo>
                      <a:pt x="103" y="32"/>
                    </a:lnTo>
                    <a:lnTo>
                      <a:pt x="48" y="40"/>
                    </a:lnTo>
                    <a:lnTo>
                      <a:pt x="0" y="40"/>
                    </a:lnTo>
                    <a:lnTo>
                      <a:pt x="0" y="32"/>
                    </a:lnTo>
                    <a:lnTo>
                      <a:pt x="32" y="32"/>
                    </a:lnTo>
                    <a:lnTo>
                      <a:pt x="40" y="32"/>
                    </a:lnTo>
                    <a:lnTo>
                      <a:pt x="63" y="24"/>
                    </a:lnTo>
                    <a:lnTo>
                      <a:pt x="95" y="24"/>
                    </a:lnTo>
                    <a:lnTo>
                      <a:pt x="127" y="24"/>
                    </a:lnTo>
                    <a:lnTo>
                      <a:pt x="151" y="16"/>
                    </a:lnTo>
                    <a:lnTo>
                      <a:pt x="183" y="16"/>
                    </a:lnTo>
                    <a:lnTo>
                      <a:pt x="183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6" name="Freeform 38"/>
              <p:cNvSpPr>
                <a:spLocks/>
              </p:cNvSpPr>
              <p:nvPr/>
            </p:nvSpPr>
            <p:spPr bwMode="auto">
              <a:xfrm>
                <a:off x="7959725" y="1733550"/>
                <a:ext cx="352425" cy="38100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8" y="16"/>
                  </a:cxn>
                  <a:cxn ang="0">
                    <a:pos x="16" y="8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40" y="8"/>
                  </a:cxn>
                  <a:cxn ang="0">
                    <a:pos x="56" y="8"/>
                  </a:cxn>
                  <a:cxn ang="0">
                    <a:pos x="71" y="8"/>
                  </a:cxn>
                  <a:cxn ang="0">
                    <a:pos x="87" y="8"/>
                  </a:cxn>
                  <a:cxn ang="0">
                    <a:pos x="127" y="0"/>
                  </a:cxn>
                  <a:cxn ang="0">
                    <a:pos x="151" y="0"/>
                  </a:cxn>
                  <a:cxn ang="0">
                    <a:pos x="175" y="0"/>
                  </a:cxn>
                  <a:cxn ang="0">
                    <a:pos x="191" y="0"/>
                  </a:cxn>
                  <a:cxn ang="0">
                    <a:pos x="199" y="0"/>
                  </a:cxn>
                  <a:cxn ang="0">
                    <a:pos x="206" y="0"/>
                  </a:cxn>
                  <a:cxn ang="0">
                    <a:pos x="214" y="8"/>
                  </a:cxn>
                  <a:cxn ang="0">
                    <a:pos x="222" y="16"/>
                  </a:cxn>
                  <a:cxn ang="0">
                    <a:pos x="191" y="16"/>
                  </a:cxn>
                  <a:cxn ang="0">
                    <a:pos x="167" y="16"/>
                  </a:cxn>
                  <a:cxn ang="0">
                    <a:pos x="151" y="16"/>
                  </a:cxn>
                  <a:cxn ang="0">
                    <a:pos x="135" y="16"/>
                  </a:cxn>
                  <a:cxn ang="0">
                    <a:pos x="119" y="16"/>
                  </a:cxn>
                  <a:cxn ang="0">
                    <a:pos x="95" y="16"/>
                  </a:cxn>
                  <a:cxn ang="0">
                    <a:pos x="71" y="24"/>
                  </a:cxn>
                  <a:cxn ang="0">
                    <a:pos x="48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0" y="16"/>
                  </a:cxn>
                </a:cxnLst>
                <a:rect l="0" t="0" r="r" b="b"/>
                <a:pathLst>
                  <a:path w="222" h="24">
                    <a:moveTo>
                      <a:pt x="0" y="16"/>
                    </a:moveTo>
                    <a:lnTo>
                      <a:pt x="8" y="16"/>
                    </a:lnTo>
                    <a:lnTo>
                      <a:pt x="16" y="8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56" y="8"/>
                    </a:lnTo>
                    <a:lnTo>
                      <a:pt x="71" y="8"/>
                    </a:lnTo>
                    <a:lnTo>
                      <a:pt x="87" y="8"/>
                    </a:lnTo>
                    <a:lnTo>
                      <a:pt x="127" y="0"/>
                    </a:lnTo>
                    <a:lnTo>
                      <a:pt x="151" y="0"/>
                    </a:lnTo>
                    <a:lnTo>
                      <a:pt x="175" y="0"/>
                    </a:lnTo>
                    <a:lnTo>
                      <a:pt x="191" y="0"/>
                    </a:lnTo>
                    <a:lnTo>
                      <a:pt x="199" y="0"/>
                    </a:lnTo>
                    <a:lnTo>
                      <a:pt x="206" y="0"/>
                    </a:lnTo>
                    <a:lnTo>
                      <a:pt x="214" y="8"/>
                    </a:lnTo>
                    <a:lnTo>
                      <a:pt x="222" y="16"/>
                    </a:lnTo>
                    <a:lnTo>
                      <a:pt x="191" y="16"/>
                    </a:lnTo>
                    <a:lnTo>
                      <a:pt x="167" y="16"/>
                    </a:lnTo>
                    <a:lnTo>
                      <a:pt x="151" y="16"/>
                    </a:lnTo>
                    <a:lnTo>
                      <a:pt x="135" y="16"/>
                    </a:lnTo>
                    <a:lnTo>
                      <a:pt x="119" y="16"/>
                    </a:lnTo>
                    <a:lnTo>
                      <a:pt x="95" y="16"/>
                    </a:lnTo>
                    <a:lnTo>
                      <a:pt x="71" y="24"/>
                    </a:lnTo>
                    <a:lnTo>
                      <a:pt x="48" y="24"/>
                    </a:lnTo>
                    <a:lnTo>
                      <a:pt x="8" y="24"/>
                    </a:lnTo>
                    <a:lnTo>
                      <a:pt x="0" y="16"/>
                    </a:lnTo>
                    <a:lnTo>
                      <a:pt x="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76"/>
            <p:cNvGrpSpPr>
              <a:grpSpLocks noChangeAspect="1"/>
            </p:cNvGrpSpPr>
            <p:nvPr/>
          </p:nvGrpSpPr>
          <p:grpSpPr>
            <a:xfrm>
              <a:off x="7909151" y="1117089"/>
              <a:ext cx="98685" cy="252000"/>
              <a:chOff x="4038600" y="965199"/>
              <a:chExt cx="177800" cy="454026"/>
            </a:xfrm>
            <a:solidFill>
              <a:schemeClr val="tx1"/>
            </a:solidFill>
          </p:grpSpPr>
          <p:sp>
            <p:nvSpPr>
              <p:cNvPr id="78" name="Freeform 72"/>
              <p:cNvSpPr>
                <a:spLocks/>
              </p:cNvSpPr>
              <p:nvPr/>
            </p:nvSpPr>
            <p:spPr bwMode="auto">
              <a:xfrm>
                <a:off x="4038600" y="1090612"/>
                <a:ext cx="165100" cy="265113"/>
              </a:xfrm>
              <a:custGeom>
                <a:avLst/>
                <a:gdLst/>
                <a:ahLst/>
                <a:cxnLst>
                  <a:cxn ang="0">
                    <a:pos x="0" y="167"/>
                  </a:cxn>
                  <a:cxn ang="0">
                    <a:pos x="0" y="159"/>
                  </a:cxn>
                  <a:cxn ang="0">
                    <a:pos x="0" y="159"/>
                  </a:cxn>
                  <a:cxn ang="0">
                    <a:pos x="8" y="151"/>
                  </a:cxn>
                  <a:cxn ang="0">
                    <a:pos x="16" y="136"/>
                  </a:cxn>
                  <a:cxn ang="0">
                    <a:pos x="32" y="120"/>
                  </a:cxn>
                  <a:cxn ang="0">
                    <a:pos x="48" y="88"/>
                  </a:cxn>
                  <a:cxn ang="0">
                    <a:pos x="56" y="72"/>
                  </a:cxn>
                  <a:cxn ang="0">
                    <a:pos x="64" y="48"/>
                  </a:cxn>
                  <a:cxn ang="0">
                    <a:pos x="72" y="40"/>
                  </a:cxn>
                  <a:cxn ang="0">
                    <a:pos x="72" y="32"/>
                  </a:cxn>
                  <a:cxn ang="0">
                    <a:pos x="72" y="32"/>
                  </a:cxn>
                  <a:cxn ang="0">
                    <a:pos x="72" y="32"/>
                  </a:cxn>
                  <a:cxn ang="0">
                    <a:pos x="72" y="32"/>
                  </a:cxn>
                  <a:cxn ang="0">
                    <a:pos x="64" y="32"/>
                  </a:cxn>
                  <a:cxn ang="0">
                    <a:pos x="56" y="32"/>
                  </a:cxn>
                  <a:cxn ang="0">
                    <a:pos x="48" y="40"/>
                  </a:cxn>
                  <a:cxn ang="0">
                    <a:pos x="32" y="48"/>
                  </a:cxn>
                  <a:cxn ang="0">
                    <a:pos x="24" y="48"/>
                  </a:cxn>
                  <a:cxn ang="0">
                    <a:pos x="16" y="48"/>
                  </a:cxn>
                  <a:cxn ang="0">
                    <a:pos x="8" y="48"/>
                  </a:cxn>
                  <a:cxn ang="0">
                    <a:pos x="0" y="40"/>
                  </a:cxn>
                  <a:cxn ang="0">
                    <a:pos x="0" y="40"/>
                  </a:cxn>
                  <a:cxn ang="0">
                    <a:pos x="0" y="32"/>
                  </a:cxn>
                  <a:cxn ang="0">
                    <a:pos x="8" y="32"/>
                  </a:cxn>
                  <a:cxn ang="0">
                    <a:pos x="16" y="32"/>
                  </a:cxn>
                  <a:cxn ang="0">
                    <a:pos x="32" y="32"/>
                  </a:cxn>
                  <a:cxn ang="0">
                    <a:pos x="40" y="24"/>
                  </a:cxn>
                  <a:cxn ang="0">
                    <a:pos x="56" y="16"/>
                  </a:cxn>
                  <a:cxn ang="0">
                    <a:pos x="64" y="16"/>
                  </a:cxn>
                  <a:cxn ang="0">
                    <a:pos x="72" y="8"/>
                  </a:cxn>
                  <a:cxn ang="0">
                    <a:pos x="72" y="0"/>
                  </a:cxn>
                  <a:cxn ang="0">
                    <a:pos x="80" y="0"/>
                  </a:cxn>
                  <a:cxn ang="0">
                    <a:pos x="80" y="0"/>
                  </a:cxn>
                  <a:cxn ang="0">
                    <a:pos x="88" y="0"/>
                  </a:cxn>
                  <a:cxn ang="0">
                    <a:pos x="88" y="8"/>
                  </a:cxn>
                  <a:cxn ang="0">
                    <a:pos x="96" y="8"/>
                  </a:cxn>
                  <a:cxn ang="0">
                    <a:pos x="104" y="16"/>
                  </a:cxn>
                  <a:cxn ang="0">
                    <a:pos x="104" y="24"/>
                  </a:cxn>
                  <a:cxn ang="0">
                    <a:pos x="104" y="24"/>
                  </a:cxn>
                  <a:cxn ang="0">
                    <a:pos x="96" y="24"/>
                  </a:cxn>
                  <a:cxn ang="0">
                    <a:pos x="96" y="32"/>
                  </a:cxn>
                  <a:cxn ang="0">
                    <a:pos x="88" y="40"/>
                  </a:cxn>
                  <a:cxn ang="0">
                    <a:pos x="88" y="40"/>
                  </a:cxn>
                  <a:cxn ang="0">
                    <a:pos x="80" y="56"/>
                  </a:cxn>
                  <a:cxn ang="0">
                    <a:pos x="72" y="80"/>
                  </a:cxn>
                  <a:cxn ang="0">
                    <a:pos x="56" y="104"/>
                  </a:cxn>
                  <a:cxn ang="0">
                    <a:pos x="40" y="128"/>
                  </a:cxn>
                  <a:cxn ang="0">
                    <a:pos x="16" y="151"/>
                  </a:cxn>
                  <a:cxn ang="0">
                    <a:pos x="8" y="159"/>
                  </a:cxn>
                  <a:cxn ang="0">
                    <a:pos x="0" y="159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</a:cxnLst>
                <a:rect l="0" t="0" r="r" b="b"/>
                <a:pathLst>
                  <a:path w="104" h="167">
                    <a:moveTo>
                      <a:pt x="0" y="167"/>
                    </a:moveTo>
                    <a:lnTo>
                      <a:pt x="0" y="159"/>
                    </a:lnTo>
                    <a:lnTo>
                      <a:pt x="0" y="159"/>
                    </a:lnTo>
                    <a:lnTo>
                      <a:pt x="8" y="151"/>
                    </a:lnTo>
                    <a:lnTo>
                      <a:pt x="16" y="136"/>
                    </a:lnTo>
                    <a:lnTo>
                      <a:pt x="32" y="120"/>
                    </a:lnTo>
                    <a:lnTo>
                      <a:pt x="48" y="88"/>
                    </a:lnTo>
                    <a:lnTo>
                      <a:pt x="56" y="72"/>
                    </a:lnTo>
                    <a:lnTo>
                      <a:pt x="64" y="48"/>
                    </a:lnTo>
                    <a:lnTo>
                      <a:pt x="72" y="40"/>
                    </a:lnTo>
                    <a:lnTo>
                      <a:pt x="72" y="32"/>
                    </a:lnTo>
                    <a:lnTo>
                      <a:pt x="72" y="32"/>
                    </a:lnTo>
                    <a:lnTo>
                      <a:pt x="72" y="32"/>
                    </a:lnTo>
                    <a:lnTo>
                      <a:pt x="72" y="32"/>
                    </a:lnTo>
                    <a:lnTo>
                      <a:pt x="64" y="32"/>
                    </a:lnTo>
                    <a:lnTo>
                      <a:pt x="56" y="32"/>
                    </a:lnTo>
                    <a:lnTo>
                      <a:pt x="48" y="40"/>
                    </a:lnTo>
                    <a:lnTo>
                      <a:pt x="32" y="48"/>
                    </a:lnTo>
                    <a:lnTo>
                      <a:pt x="24" y="48"/>
                    </a:lnTo>
                    <a:lnTo>
                      <a:pt x="16" y="48"/>
                    </a:lnTo>
                    <a:lnTo>
                      <a:pt x="8" y="48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0" y="32"/>
                    </a:lnTo>
                    <a:lnTo>
                      <a:pt x="8" y="32"/>
                    </a:lnTo>
                    <a:lnTo>
                      <a:pt x="16" y="32"/>
                    </a:lnTo>
                    <a:lnTo>
                      <a:pt x="32" y="32"/>
                    </a:lnTo>
                    <a:lnTo>
                      <a:pt x="40" y="24"/>
                    </a:lnTo>
                    <a:lnTo>
                      <a:pt x="56" y="16"/>
                    </a:lnTo>
                    <a:lnTo>
                      <a:pt x="64" y="16"/>
                    </a:lnTo>
                    <a:lnTo>
                      <a:pt x="72" y="8"/>
                    </a:lnTo>
                    <a:lnTo>
                      <a:pt x="72" y="0"/>
                    </a:lnTo>
                    <a:lnTo>
                      <a:pt x="80" y="0"/>
                    </a:lnTo>
                    <a:lnTo>
                      <a:pt x="80" y="0"/>
                    </a:lnTo>
                    <a:lnTo>
                      <a:pt x="88" y="0"/>
                    </a:lnTo>
                    <a:lnTo>
                      <a:pt x="88" y="8"/>
                    </a:lnTo>
                    <a:lnTo>
                      <a:pt x="96" y="8"/>
                    </a:lnTo>
                    <a:lnTo>
                      <a:pt x="104" y="16"/>
                    </a:lnTo>
                    <a:lnTo>
                      <a:pt x="104" y="24"/>
                    </a:lnTo>
                    <a:lnTo>
                      <a:pt x="104" y="24"/>
                    </a:lnTo>
                    <a:lnTo>
                      <a:pt x="96" y="24"/>
                    </a:lnTo>
                    <a:lnTo>
                      <a:pt x="96" y="32"/>
                    </a:lnTo>
                    <a:lnTo>
                      <a:pt x="88" y="40"/>
                    </a:lnTo>
                    <a:lnTo>
                      <a:pt x="88" y="40"/>
                    </a:lnTo>
                    <a:lnTo>
                      <a:pt x="80" y="56"/>
                    </a:lnTo>
                    <a:lnTo>
                      <a:pt x="72" y="80"/>
                    </a:lnTo>
                    <a:lnTo>
                      <a:pt x="56" y="104"/>
                    </a:lnTo>
                    <a:lnTo>
                      <a:pt x="40" y="128"/>
                    </a:lnTo>
                    <a:lnTo>
                      <a:pt x="16" y="151"/>
                    </a:lnTo>
                    <a:lnTo>
                      <a:pt x="8" y="159"/>
                    </a:lnTo>
                    <a:lnTo>
                      <a:pt x="0" y="159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9" name="Freeform 73"/>
              <p:cNvSpPr>
                <a:spLocks/>
              </p:cNvSpPr>
              <p:nvPr/>
            </p:nvSpPr>
            <p:spPr bwMode="auto">
              <a:xfrm>
                <a:off x="4127500" y="965199"/>
                <a:ext cx="76200" cy="76200"/>
              </a:xfrm>
              <a:custGeom>
                <a:avLst/>
                <a:gdLst/>
                <a:ahLst/>
                <a:cxnLst>
                  <a:cxn ang="0">
                    <a:pos x="40" y="24"/>
                  </a:cxn>
                  <a:cxn ang="0">
                    <a:pos x="48" y="32"/>
                  </a:cxn>
                  <a:cxn ang="0">
                    <a:pos x="40" y="40"/>
                  </a:cxn>
                  <a:cxn ang="0">
                    <a:pos x="40" y="40"/>
                  </a:cxn>
                  <a:cxn ang="0">
                    <a:pos x="40" y="48"/>
                  </a:cxn>
                  <a:cxn ang="0">
                    <a:pos x="40" y="48"/>
                  </a:cxn>
                  <a:cxn ang="0">
                    <a:pos x="32" y="48"/>
                  </a:cxn>
                  <a:cxn ang="0">
                    <a:pos x="24" y="32"/>
                  </a:cxn>
                  <a:cxn ang="0">
                    <a:pos x="8" y="24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16" y="8"/>
                  </a:cxn>
                  <a:cxn ang="0">
                    <a:pos x="24" y="8"/>
                  </a:cxn>
                  <a:cxn ang="0">
                    <a:pos x="40" y="16"/>
                  </a:cxn>
                  <a:cxn ang="0">
                    <a:pos x="40" y="24"/>
                  </a:cxn>
                  <a:cxn ang="0">
                    <a:pos x="40" y="24"/>
                  </a:cxn>
                </a:cxnLst>
                <a:rect l="0" t="0" r="r" b="b"/>
                <a:pathLst>
                  <a:path w="48" h="48">
                    <a:moveTo>
                      <a:pt x="40" y="24"/>
                    </a:moveTo>
                    <a:lnTo>
                      <a:pt x="48" y="32"/>
                    </a:lnTo>
                    <a:lnTo>
                      <a:pt x="40" y="40"/>
                    </a:lnTo>
                    <a:lnTo>
                      <a:pt x="40" y="40"/>
                    </a:lnTo>
                    <a:lnTo>
                      <a:pt x="40" y="48"/>
                    </a:lnTo>
                    <a:lnTo>
                      <a:pt x="40" y="48"/>
                    </a:lnTo>
                    <a:lnTo>
                      <a:pt x="32" y="48"/>
                    </a:lnTo>
                    <a:lnTo>
                      <a:pt x="24" y="32"/>
                    </a:lnTo>
                    <a:lnTo>
                      <a:pt x="8" y="24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8"/>
                    </a:lnTo>
                    <a:lnTo>
                      <a:pt x="24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2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80" name="Freeform 79"/>
              <p:cNvSpPr>
                <a:spLocks/>
              </p:cNvSpPr>
              <p:nvPr/>
            </p:nvSpPr>
            <p:spPr bwMode="auto">
              <a:xfrm>
                <a:off x="4140200" y="1192212"/>
                <a:ext cx="25400" cy="2270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8"/>
                  </a:cxn>
                  <a:cxn ang="0">
                    <a:pos x="16" y="8"/>
                  </a:cxn>
                  <a:cxn ang="0">
                    <a:pos x="16" y="16"/>
                  </a:cxn>
                  <a:cxn ang="0">
                    <a:pos x="16" y="24"/>
                  </a:cxn>
                  <a:cxn ang="0">
                    <a:pos x="16" y="32"/>
                  </a:cxn>
                  <a:cxn ang="0">
                    <a:pos x="16" y="48"/>
                  </a:cxn>
                  <a:cxn ang="0">
                    <a:pos x="16" y="64"/>
                  </a:cxn>
                  <a:cxn ang="0">
                    <a:pos x="16" y="87"/>
                  </a:cxn>
                  <a:cxn ang="0">
                    <a:pos x="16" y="111"/>
                  </a:cxn>
                  <a:cxn ang="0">
                    <a:pos x="16" y="127"/>
                  </a:cxn>
                  <a:cxn ang="0">
                    <a:pos x="8" y="143"/>
                  </a:cxn>
                  <a:cxn ang="0">
                    <a:pos x="8" y="143"/>
                  </a:cxn>
                  <a:cxn ang="0">
                    <a:pos x="8" y="143"/>
                  </a:cxn>
                  <a:cxn ang="0">
                    <a:pos x="0" y="135"/>
                  </a:cxn>
                  <a:cxn ang="0">
                    <a:pos x="0" y="127"/>
                  </a:cxn>
                  <a:cxn ang="0">
                    <a:pos x="0" y="119"/>
                  </a:cxn>
                  <a:cxn ang="0">
                    <a:pos x="0" y="111"/>
                  </a:cxn>
                  <a:cxn ang="0">
                    <a:pos x="0" y="103"/>
                  </a:cxn>
                  <a:cxn ang="0">
                    <a:pos x="0" y="95"/>
                  </a:cxn>
                  <a:cxn ang="0">
                    <a:pos x="0" y="87"/>
                  </a:cxn>
                  <a:cxn ang="0">
                    <a:pos x="0" y="64"/>
                  </a:cxn>
                  <a:cxn ang="0">
                    <a:pos x="0" y="48"/>
                  </a:cxn>
                  <a:cxn ang="0">
                    <a:pos x="0" y="32"/>
                  </a:cxn>
                  <a:cxn ang="0">
                    <a:pos x="0" y="16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6" h="143">
                    <a:moveTo>
                      <a:pt x="0" y="0"/>
                    </a:moveTo>
                    <a:lnTo>
                      <a:pt x="8" y="8"/>
                    </a:lnTo>
                    <a:lnTo>
                      <a:pt x="16" y="8"/>
                    </a:lnTo>
                    <a:lnTo>
                      <a:pt x="16" y="16"/>
                    </a:lnTo>
                    <a:lnTo>
                      <a:pt x="16" y="24"/>
                    </a:lnTo>
                    <a:lnTo>
                      <a:pt x="16" y="32"/>
                    </a:lnTo>
                    <a:lnTo>
                      <a:pt x="16" y="48"/>
                    </a:lnTo>
                    <a:lnTo>
                      <a:pt x="16" y="64"/>
                    </a:lnTo>
                    <a:lnTo>
                      <a:pt x="16" y="87"/>
                    </a:lnTo>
                    <a:lnTo>
                      <a:pt x="16" y="111"/>
                    </a:lnTo>
                    <a:lnTo>
                      <a:pt x="16" y="127"/>
                    </a:lnTo>
                    <a:lnTo>
                      <a:pt x="8" y="143"/>
                    </a:lnTo>
                    <a:lnTo>
                      <a:pt x="8" y="143"/>
                    </a:lnTo>
                    <a:lnTo>
                      <a:pt x="8" y="143"/>
                    </a:lnTo>
                    <a:lnTo>
                      <a:pt x="0" y="135"/>
                    </a:lnTo>
                    <a:lnTo>
                      <a:pt x="0" y="127"/>
                    </a:lnTo>
                    <a:lnTo>
                      <a:pt x="0" y="119"/>
                    </a:lnTo>
                    <a:lnTo>
                      <a:pt x="0" y="111"/>
                    </a:lnTo>
                    <a:lnTo>
                      <a:pt x="0" y="103"/>
                    </a:lnTo>
                    <a:lnTo>
                      <a:pt x="0" y="95"/>
                    </a:lnTo>
                    <a:lnTo>
                      <a:pt x="0" y="87"/>
                    </a:lnTo>
                    <a:lnTo>
                      <a:pt x="0" y="64"/>
                    </a:lnTo>
                    <a:lnTo>
                      <a:pt x="0" y="48"/>
                    </a:lnTo>
                    <a:lnTo>
                      <a:pt x="0" y="32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0" y="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81" name="Freeform 80"/>
              <p:cNvSpPr>
                <a:spLocks/>
              </p:cNvSpPr>
              <p:nvPr/>
            </p:nvSpPr>
            <p:spPr bwMode="auto">
              <a:xfrm>
                <a:off x="4152900" y="1204912"/>
                <a:ext cx="63500" cy="508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0"/>
                  </a:cxn>
                  <a:cxn ang="0">
                    <a:pos x="32" y="0"/>
                  </a:cxn>
                  <a:cxn ang="0">
                    <a:pos x="40" y="8"/>
                  </a:cxn>
                  <a:cxn ang="0">
                    <a:pos x="40" y="16"/>
                  </a:cxn>
                  <a:cxn ang="0">
                    <a:pos x="40" y="24"/>
                  </a:cxn>
                  <a:cxn ang="0">
                    <a:pos x="40" y="32"/>
                  </a:cxn>
                  <a:cxn ang="0">
                    <a:pos x="32" y="24"/>
                  </a:cxn>
                  <a:cxn ang="0">
                    <a:pos x="24" y="24"/>
                  </a:cxn>
                  <a:cxn ang="0">
                    <a:pos x="16" y="16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0" h="32">
                    <a:moveTo>
                      <a:pt x="0" y="0"/>
                    </a:moveTo>
                    <a:lnTo>
                      <a:pt x="8" y="0"/>
                    </a:lnTo>
                    <a:lnTo>
                      <a:pt x="16" y="0"/>
                    </a:lnTo>
                    <a:lnTo>
                      <a:pt x="24" y="0"/>
                    </a:lnTo>
                    <a:lnTo>
                      <a:pt x="32" y="0"/>
                    </a:lnTo>
                    <a:lnTo>
                      <a:pt x="40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32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16"/>
                    </a:lnTo>
                    <a:lnTo>
                      <a:pt x="0" y="0"/>
                    </a:lnTo>
                    <a:lnTo>
                      <a:pt x="0" y="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81"/>
            <p:cNvGrpSpPr>
              <a:grpSpLocks noChangeAspect="1"/>
            </p:cNvGrpSpPr>
            <p:nvPr/>
          </p:nvGrpSpPr>
          <p:grpSpPr>
            <a:xfrm>
              <a:off x="2771057" y="1078457"/>
              <a:ext cx="236250" cy="270000"/>
              <a:chOff x="7947025" y="1381125"/>
              <a:chExt cx="441325" cy="454025"/>
            </a:xfrm>
            <a:solidFill>
              <a:schemeClr val="tx1"/>
            </a:solidFill>
          </p:grpSpPr>
          <p:sp>
            <p:nvSpPr>
              <p:cNvPr id="83" name="Freeform 31"/>
              <p:cNvSpPr>
                <a:spLocks/>
              </p:cNvSpPr>
              <p:nvPr/>
            </p:nvSpPr>
            <p:spPr bwMode="auto">
              <a:xfrm>
                <a:off x="7947025" y="1419225"/>
                <a:ext cx="50800" cy="390525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16" y="8"/>
                  </a:cxn>
                  <a:cxn ang="0">
                    <a:pos x="32" y="8"/>
                  </a:cxn>
                  <a:cxn ang="0">
                    <a:pos x="32" y="40"/>
                  </a:cxn>
                  <a:cxn ang="0">
                    <a:pos x="32" y="63"/>
                  </a:cxn>
                  <a:cxn ang="0">
                    <a:pos x="32" y="87"/>
                  </a:cxn>
                  <a:cxn ang="0">
                    <a:pos x="32" y="111"/>
                  </a:cxn>
                  <a:cxn ang="0">
                    <a:pos x="24" y="135"/>
                  </a:cxn>
                  <a:cxn ang="0">
                    <a:pos x="24" y="159"/>
                  </a:cxn>
                  <a:cxn ang="0">
                    <a:pos x="24" y="175"/>
                  </a:cxn>
                  <a:cxn ang="0">
                    <a:pos x="24" y="191"/>
                  </a:cxn>
                  <a:cxn ang="0">
                    <a:pos x="24" y="214"/>
                  </a:cxn>
                  <a:cxn ang="0">
                    <a:pos x="24" y="230"/>
                  </a:cxn>
                  <a:cxn ang="0">
                    <a:pos x="16" y="246"/>
                  </a:cxn>
                  <a:cxn ang="0">
                    <a:pos x="16" y="246"/>
                  </a:cxn>
                  <a:cxn ang="0">
                    <a:pos x="8" y="246"/>
                  </a:cxn>
                  <a:cxn ang="0">
                    <a:pos x="8" y="238"/>
                  </a:cxn>
                  <a:cxn ang="0">
                    <a:pos x="0" y="230"/>
                  </a:cxn>
                  <a:cxn ang="0">
                    <a:pos x="0" y="214"/>
                  </a:cxn>
                  <a:cxn ang="0">
                    <a:pos x="0" y="206"/>
                  </a:cxn>
                  <a:cxn ang="0">
                    <a:pos x="0" y="198"/>
                  </a:cxn>
                  <a:cxn ang="0">
                    <a:pos x="8" y="183"/>
                  </a:cxn>
                  <a:cxn ang="0">
                    <a:pos x="8" y="159"/>
                  </a:cxn>
                  <a:cxn ang="0">
                    <a:pos x="8" y="135"/>
                  </a:cxn>
                  <a:cxn ang="0">
                    <a:pos x="8" y="119"/>
                  </a:cxn>
                  <a:cxn ang="0">
                    <a:pos x="8" y="103"/>
                  </a:cxn>
                  <a:cxn ang="0">
                    <a:pos x="8" y="87"/>
                  </a:cxn>
                  <a:cxn ang="0">
                    <a:pos x="8" y="71"/>
                  </a:cxn>
                  <a:cxn ang="0">
                    <a:pos x="8" y="48"/>
                  </a:cxn>
                  <a:cxn ang="0">
                    <a:pos x="8" y="40"/>
                  </a:cxn>
                  <a:cxn ang="0">
                    <a:pos x="8" y="32"/>
                  </a:cxn>
                  <a:cxn ang="0">
                    <a:pos x="0" y="16"/>
                  </a:cxn>
                  <a:cxn ang="0">
                    <a:pos x="0" y="16"/>
                  </a:cxn>
                </a:cxnLst>
                <a:rect l="0" t="0" r="r" b="b"/>
                <a:pathLst>
                  <a:path w="32" h="246">
                    <a:moveTo>
                      <a:pt x="0" y="16"/>
                    </a:move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8"/>
                    </a:lnTo>
                    <a:lnTo>
                      <a:pt x="32" y="8"/>
                    </a:lnTo>
                    <a:lnTo>
                      <a:pt x="32" y="40"/>
                    </a:lnTo>
                    <a:lnTo>
                      <a:pt x="32" y="63"/>
                    </a:lnTo>
                    <a:lnTo>
                      <a:pt x="32" y="87"/>
                    </a:lnTo>
                    <a:lnTo>
                      <a:pt x="32" y="111"/>
                    </a:lnTo>
                    <a:lnTo>
                      <a:pt x="24" y="135"/>
                    </a:lnTo>
                    <a:lnTo>
                      <a:pt x="24" y="159"/>
                    </a:lnTo>
                    <a:lnTo>
                      <a:pt x="24" y="175"/>
                    </a:lnTo>
                    <a:lnTo>
                      <a:pt x="24" y="191"/>
                    </a:lnTo>
                    <a:lnTo>
                      <a:pt x="24" y="214"/>
                    </a:lnTo>
                    <a:lnTo>
                      <a:pt x="24" y="230"/>
                    </a:lnTo>
                    <a:lnTo>
                      <a:pt x="16" y="246"/>
                    </a:lnTo>
                    <a:lnTo>
                      <a:pt x="16" y="246"/>
                    </a:lnTo>
                    <a:lnTo>
                      <a:pt x="8" y="246"/>
                    </a:lnTo>
                    <a:lnTo>
                      <a:pt x="8" y="238"/>
                    </a:lnTo>
                    <a:lnTo>
                      <a:pt x="0" y="230"/>
                    </a:lnTo>
                    <a:lnTo>
                      <a:pt x="0" y="214"/>
                    </a:lnTo>
                    <a:lnTo>
                      <a:pt x="0" y="206"/>
                    </a:lnTo>
                    <a:lnTo>
                      <a:pt x="0" y="198"/>
                    </a:lnTo>
                    <a:lnTo>
                      <a:pt x="8" y="183"/>
                    </a:lnTo>
                    <a:lnTo>
                      <a:pt x="8" y="159"/>
                    </a:lnTo>
                    <a:lnTo>
                      <a:pt x="8" y="135"/>
                    </a:lnTo>
                    <a:lnTo>
                      <a:pt x="8" y="119"/>
                    </a:lnTo>
                    <a:lnTo>
                      <a:pt x="8" y="103"/>
                    </a:lnTo>
                    <a:lnTo>
                      <a:pt x="8" y="87"/>
                    </a:lnTo>
                    <a:lnTo>
                      <a:pt x="8" y="71"/>
                    </a:lnTo>
                    <a:lnTo>
                      <a:pt x="8" y="48"/>
                    </a:lnTo>
                    <a:lnTo>
                      <a:pt x="8" y="40"/>
                    </a:lnTo>
                    <a:lnTo>
                      <a:pt x="8" y="32"/>
                    </a:lnTo>
                    <a:lnTo>
                      <a:pt x="0" y="16"/>
                    </a:lnTo>
                    <a:lnTo>
                      <a:pt x="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84" name="Freeform 37"/>
              <p:cNvSpPr>
                <a:spLocks/>
              </p:cNvSpPr>
              <p:nvPr/>
            </p:nvSpPr>
            <p:spPr bwMode="auto">
              <a:xfrm>
                <a:off x="7959725" y="1381125"/>
                <a:ext cx="428625" cy="454025"/>
              </a:xfrm>
              <a:custGeom>
                <a:avLst/>
                <a:gdLst/>
                <a:ahLst/>
                <a:cxnLst>
                  <a:cxn ang="0">
                    <a:pos x="191" y="16"/>
                  </a:cxn>
                  <a:cxn ang="0">
                    <a:pos x="214" y="8"/>
                  </a:cxn>
                  <a:cxn ang="0">
                    <a:pos x="222" y="0"/>
                  </a:cxn>
                  <a:cxn ang="0">
                    <a:pos x="230" y="8"/>
                  </a:cxn>
                  <a:cxn ang="0">
                    <a:pos x="246" y="8"/>
                  </a:cxn>
                  <a:cxn ang="0">
                    <a:pos x="262" y="16"/>
                  </a:cxn>
                  <a:cxn ang="0">
                    <a:pos x="270" y="24"/>
                  </a:cxn>
                  <a:cxn ang="0">
                    <a:pos x="270" y="32"/>
                  </a:cxn>
                  <a:cxn ang="0">
                    <a:pos x="262" y="40"/>
                  </a:cxn>
                  <a:cxn ang="0">
                    <a:pos x="262" y="56"/>
                  </a:cxn>
                  <a:cxn ang="0">
                    <a:pos x="262" y="87"/>
                  </a:cxn>
                  <a:cxn ang="0">
                    <a:pos x="262" y="143"/>
                  </a:cxn>
                  <a:cxn ang="0">
                    <a:pos x="270" y="191"/>
                  </a:cxn>
                  <a:cxn ang="0">
                    <a:pos x="270" y="230"/>
                  </a:cxn>
                  <a:cxn ang="0">
                    <a:pos x="262" y="270"/>
                  </a:cxn>
                  <a:cxn ang="0">
                    <a:pos x="246" y="286"/>
                  </a:cxn>
                  <a:cxn ang="0">
                    <a:pos x="246" y="286"/>
                  </a:cxn>
                  <a:cxn ang="0">
                    <a:pos x="238" y="278"/>
                  </a:cxn>
                  <a:cxn ang="0">
                    <a:pos x="230" y="262"/>
                  </a:cxn>
                  <a:cxn ang="0">
                    <a:pos x="214" y="238"/>
                  </a:cxn>
                  <a:cxn ang="0">
                    <a:pos x="206" y="230"/>
                  </a:cxn>
                  <a:cxn ang="0">
                    <a:pos x="206" y="230"/>
                  </a:cxn>
                  <a:cxn ang="0">
                    <a:pos x="222" y="230"/>
                  </a:cxn>
                  <a:cxn ang="0">
                    <a:pos x="238" y="238"/>
                  </a:cxn>
                  <a:cxn ang="0">
                    <a:pos x="246" y="222"/>
                  </a:cxn>
                  <a:cxn ang="0">
                    <a:pos x="246" y="207"/>
                  </a:cxn>
                  <a:cxn ang="0">
                    <a:pos x="246" y="175"/>
                  </a:cxn>
                  <a:cxn ang="0">
                    <a:pos x="246" y="127"/>
                  </a:cxn>
                  <a:cxn ang="0">
                    <a:pos x="238" y="87"/>
                  </a:cxn>
                  <a:cxn ang="0">
                    <a:pos x="238" y="56"/>
                  </a:cxn>
                  <a:cxn ang="0">
                    <a:pos x="222" y="24"/>
                  </a:cxn>
                  <a:cxn ang="0">
                    <a:pos x="214" y="24"/>
                  </a:cxn>
                  <a:cxn ang="0">
                    <a:pos x="199" y="24"/>
                  </a:cxn>
                  <a:cxn ang="0">
                    <a:pos x="143" y="32"/>
                  </a:cxn>
                  <a:cxn ang="0">
                    <a:pos x="48" y="40"/>
                  </a:cxn>
                  <a:cxn ang="0">
                    <a:pos x="0" y="32"/>
                  </a:cxn>
                  <a:cxn ang="0">
                    <a:pos x="40" y="32"/>
                  </a:cxn>
                  <a:cxn ang="0">
                    <a:pos x="95" y="24"/>
                  </a:cxn>
                  <a:cxn ang="0">
                    <a:pos x="151" y="16"/>
                  </a:cxn>
                  <a:cxn ang="0">
                    <a:pos x="183" y="16"/>
                  </a:cxn>
                </a:cxnLst>
                <a:rect l="0" t="0" r="r" b="b"/>
                <a:pathLst>
                  <a:path w="270" h="286">
                    <a:moveTo>
                      <a:pt x="183" y="16"/>
                    </a:moveTo>
                    <a:lnTo>
                      <a:pt x="191" y="16"/>
                    </a:lnTo>
                    <a:lnTo>
                      <a:pt x="206" y="8"/>
                    </a:lnTo>
                    <a:lnTo>
                      <a:pt x="214" y="8"/>
                    </a:lnTo>
                    <a:lnTo>
                      <a:pt x="214" y="8"/>
                    </a:lnTo>
                    <a:lnTo>
                      <a:pt x="222" y="0"/>
                    </a:lnTo>
                    <a:lnTo>
                      <a:pt x="222" y="0"/>
                    </a:lnTo>
                    <a:lnTo>
                      <a:pt x="230" y="8"/>
                    </a:lnTo>
                    <a:lnTo>
                      <a:pt x="238" y="8"/>
                    </a:lnTo>
                    <a:lnTo>
                      <a:pt x="246" y="8"/>
                    </a:lnTo>
                    <a:lnTo>
                      <a:pt x="254" y="16"/>
                    </a:lnTo>
                    <a:lnTo>
                      <a:pt x="262" y="16"/>
                    </a:lnTo>
                    <a:lnTo>
                      <a:pt x="270" y="24"/>
                    </a:lnTo>
                    <a:lnTo>
                      <a:pt x="270" y="24"/>
                    </a:lnTo>
                    <a:lnTo>
                      <a:pt x="270" y="24"/>
                    </a:lnTo>
                    <a:lnTo>
                      <a:pt x="270" y="32"/>
                    </a:lnTo>
                    <a:lnTo>
                      <a:pt x="270" y="32"/>
                    </a:lnTo>
                    <a:lnTo>
                      <a:pt x="262" y="40"/>
                    </a:lnTo>
                    <a:lnTo>
                      <a:pt x="262" y="40"/>
                    </a:lnTo>
                    <a:lnTo>
                      <a:pt x="262" y="56"/>
                    </a:lnTo>
                    <a:lnTo>
                      <a:pt x="262" y="72"/>
                    </a:lnTo>
                    <a:lnTo>
                      <a:pt x="262" y="87"/>
                    </a:lnTo>
                    <a:lnTo>
                      <a:pt x="262" y="111"/>
                    </a:lnTo>
                    <a:lnTo>
                      <a:pt x="262" y="143"/>
                    </a:lnTo>
                    <a:lnTo>
                      <a:pt x="270" y="167"/>
                    </a:lnTo>
                    <a:lnTo>
                      <a:pt x="270" y="191"/>
                    </a:lnTo>
                    <a:lnTo>
                      <a:pt x="270" y="215"/>
                    </a:lnTo>
                    <a:lnTo>
                      <a:pt x="270" y="230"/>
                    </a:lnTo>
                    <a:lnTo>
                      <a:pt x="262" y="246"/>
                    </a:lnTo>
                    <a:lnTo>
                      <a:pt x="262" y="270"/>
                    </a:lnTo>
                    <a:lnTo>
                      <a:pt x="254" y="278"/>
                    </a:lnTo>
                    <a:lnTo>
                      <a:pt x="246" y="286"/>
                    </a:lnTo>
                    <a:lnTo>
                      <a:pt x="246" y="286"/>
                    </a:lnTo>
                    <a:lnTo>
                      <a:pt x="246" y="286"/>
                    </a:lnTo>
                    <a:lnTo>
                      <a:pt x="238" y="286"/>
                    </a:lnTo>
                    <a:lnTo>
                      <a:pt x="238" y="278"/>
                    </a:lnTo>
                    <a:lnTo>
                      <a:pt x="238" y="278"/>
                    </a:lnTo>
                    <a:lnTo>
                      <a:pt x="230" y="262"/>
                    </a:lnTo>
                    <a:lnTo>
                      <a:pt x="214" y="246"/>
                    </a:lnTo>
                    <a:lnTo>
                      <a:pt x="214" y="238"/>
                    </a:lnTo>
                    <a:lnTo>
                      <a:pt x="206" y="238"/>
                    </a:lnTo>
                    <a:lnTo>
                      <a:pt x="206" y="230"/>
                    </a:lnTo>
                    <a:lnTo>
                      <a:pt x="206" y="230"/>
                    </a:lnTo>
                    <a:lnTo>
                      <a:pt x="206" y="230"/>
                    </a:lnTo>
                    <a:lnTo>
                      <a:pt x="214" y="230"/>
                    </a:lnTo>
                    <a:lnTo>
                      <a:pt x="222" y="230"/>
                    </a:lnTo>
                    <a:lnTo>
                      <a:pt x="238" y="238"/>
                    </a:lnTo>
                    <a:lnTo>
                      <a:pt x="238" y="238"/>
                    </a:lnTo>
                    <a:lnTo>
                      <a:pt x="238" y="230"/>
                    </a:lnTo>
                    <a:lnTo>
                      <a:pt x="246" y="222"/>
                    </a:lnTo>
                    <a:lnTo>
                      <a:pt x="246" y="215"/>
                    </a:lnTo>
                    <a:lnTo>
                      <a:pt x="246" y="207"/>
                    </a:lnTo>
                    <a:lnTo>
                      <a:pt x="246" y="191"/>
                    </a:lnTo>
                    <a:lnTo>
                      <a:pt x="246" y="175"/>
                    </a:lnTo>
                    <a:lnTo>
                      <a:pt x="246" y="151"/>
                    </a:lnTo>
                    <a:lnTo>
                      <a:pt x="246" y="127"/>
                    </a:lnTo>
                    <a:lnTo>
                      <a:pt x="246" y="103"/>
                    </a:lnTo>
                    <a:lnTo>
                      <a:pt x="238" y="87"/>
                    </a:lnTo>
                    <a:lnTo>
                      <a:pt x="238" y="72"/>
                    </a:lnTo>
                    <a:lnTo>
                      <a:pt x="238" y="56"/>
                    </a:lnTo>
                    <a:lnTo>
                      <a:pt x="230" y="32"/>
                    </a:lnTo>
                    <a:lnTo>
                      <a:pt x="222" y="24"/>
                    </a:lnTo>
                    <a:lnTo>
                      <a:pt x="222" y="24"/>
                    </a:lnTo>
                    <a:lnTo>
                      <a:pt x="214" y="24"/>
                    </a:lnTo>
                    <a:lnTo>
                      <a:pt x="206" y="24"/>
                    </a:lnTo>
                    <a:lnTo>
                      <a:pt x="199" y="24"/>
                    </a:lnTo>
                    <a:lnTo>
                      <a:pt x="183" y="24"/>
                    </a:lnTo>
                    <a:lnTo>
                      <a:pt x="143" y="32"/>
                    </a:lnTo>
                    <a:lnTo>
                      <a:pt x="103" y="32"/>
                    </a:lnTo>
                    <a:lnTo>
                      <a:pt x="48" y="40"/>
                    </a:lnTo>
                    <a:lnTo>
                      <a:pt x="0" y="40"/>
                    </a:lnTo>
                    <a:lnTo>
                      <a:pt x="0" y="32"/>
                    </a:lnTo>
                    <a:lnTo>
                      <a:pt x="32" y="32"/>
                    </a:lnTo>
                    <a:lnTo>
                      <a:pt x="40" y="32"/>
                    </a:lnTo>
                    <a:lnTo>
                      <a:pt x="63" y="24"/>
                    </a:lnTo>
                    <a:lnTo>
                      <a:pt x="95" y="24"/>
                    </a:lnTo>
                    <a:lnTo>
                      <a:pt x="127" y="24"/>
                    </a:lnTo>
                    <a:lnTo>
                      <a:pt x="151" y="16"/>
                    </a:lnTo>
                    <a:lnTo>
                      <a:pt x="183" y="16"/>
                    </a:lnTo>
                    <a:lnTo>
                      <a:pt x="183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85" name="Freeform 38"/>
              <p:cNvSpPr>
                <a:spLocks/>
              </p:cNvSpPr>
              <p:nvPr/>
            </p:nvSpPr>
            <p:spPr bwMode="auto">
              <a:xfrm>
                <a:off x="7959725" y="1733550"/>
                <a:ext cx="352425" cy="38100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8" y="16"/>
                  </a:cxn>
                  <a:cxn ang="0">
                    <a:pos x="16" y="8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40" y="8"/>
                  </a:cxn>
                  <a:cxn ang="0">
                    <a:pos x="56" y="8"/>
                  </a:cxn>
                  <a:cxn ang="0">
                    <a:pos x="71" y="8"/>
                  </a:cxn>
                  <a:cxn ang="0">
                    <a:pos x="87" y="8"/>
                  </a:cxn>
                  <a:cxn ang="0">
                    <a:pos x="127" y="0"/>
                  </a:cxn>
                  <a:cxn ang="0">
                    <a:pos x="151" y="0"/>
                  </a:cxn>
                  <a:cxn ang="0">
                    <a:pos x="175" y="0"/>
                  </a:cxn>
                  <a:cxn ang="0">
                    <a:pos x="191" y="0"/>
                  </a:cxn>
                  <a:cxn ang="0">
                    <a:pos x="199" y="0"/>
                  </a:cxn>
                  <a:cxn ang="0">
                    <a:pos x="206" y="0"/>
                  </a:cxn>
                  <a:cxn ang="0">
                    <a:pos x="214" y="8"/>
                  </a:cxn>
                  <a:cxn ang="0">
                    <a:pos x="222" y="16"/>
                  </a:cxn>
                  <a:cxn ang="0">
                    <a:pos x="191" y="16"/>
                  </a:cxn>
                  <a:cxn ang="0">
                    <a:pos x="167" y="16"/>
                  </a:cxn>
                  <a:cxn ang="0">
                    <a:pos x="151" y="16"/>
                  </a:cxn>
                  <a:cxn ang="0">
                    <a:pos x="135" y="16"/>
                  </a:cxn>
                  <a:cxn ang="0">
                    <a:pos x="119" y="16"/>
                  </a:cxn>
                  <a:cxn ang="0">
                    <a:pos x="95" y="16"/>
                  </a:cxn>
                  <a:cxn ang="0">
                    <a:pos x="71" y="24"/>
                  </a:cxn>
                  <a:cxn ang="0">
                    <a:pos x="48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0" y="16"/>
                  </a:cxn>
                </a:cxnLst>
                <a:rect l="0" t="0" r="r" b="b"/>
                <a:pathLst>
                  <a:path w="222" h="24">
                    <a:moveTo>
                      <a:pt x="0" y="16"/>
                    </a:moveTo>
                    <a:lnTo>
                      <a:pt x="8" y="16"/>
                    </a:lnTo>
                    <a:lnTo>
                      <a:pt x="16" y="8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56" y="8"/>
                    </a:lnTo>
                    <a:lnTo>
                      <a:pt x="71" y="8"/>
                    </a:lnTo>
                    <a:lnTo>
                      <a:pt x="87" y="8"/>
                    </a:lnTo>
                    <a:lnTo>
                      <a:pt x="127" y="0"/>
                    </a:lnTo>
                    <a:lnTo>
                      <a:pt x="151" y="0"/>
                    </a:lnTo>
                    <a:lnTo>
                      <a:pt x="175" y="0"/>
                    </a:lnTo>
                    <a:lnTo>
                      <a:pt x="191" y="0"/>
                    </a:lnTo>
                    <a:lnTo>
                      <a:pt x="199" y="0"/>
                    </a:lnTo>
                    <a:lnTo>
                      <a:pt x="206" y="0"/>
                    </a:lnTo>
                    <a:lnTo>
                      <a:pt x="214" y="8"/>
                    </a:lnTo>
                    <a:lnTo>
                      <a:pt x="222" y="16"/>
                    </a:lnTo>
                    <a:lnTo>
                      <a:pt x="191" y="16"/>
                    </a:lnTo>
                    <a:lnTo>
                      <a:pt x="167" y="16"/>
                    </a:lnTo>
                    <a:lnTo>
                      <a:pt x="151" y="16"/>
                    </a:lnTo>
                    <a:lnTo>
                      <a:pt x="135" y="16"/>
                    </a:lnTo>
                    <a:lnTo>
                      <a:pt x="119" y="16"/>
                    </a:lnTo>
                    <a:lnTo>
                      <a:pt x="95" y="16"/>
                    </a:lnTo>
                    <a:lnTo>
                      <a:pt x="71" y="24"/>
                    </a:lnTo>
                    <a:lnTo>
                      <a:pt x="48" y="24"/>
                    </a:lnTo>
                    <a:lnTo>
                      <a:pt x="8" y="24"/>
                    </a:lnTo>
                    <a:lnTo>
                      <a:pt x="0" y="16"/>
                    </a:lnTo>
                    <a:lnTo>
                      <a:pt x="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85"/>
            <p:cNvGrpSpPr>
              <a:grpSpLocks noChangeAspect="1"/>
            </p:cNvGrpSpPr>
            <p:nvPr/>
          </p:nvGrpSpPr>
          <p:grpSpPr>
            <a:xfrm>
              <a:off x="4183744" y="1034348"/>
              <a:ext cx="126881" cy="324000"/>
              <a:chOff x="4038600" y="965199"/>
              <a:chExt cx="177800" cy="454026"/>
            </a:xfrm>
            <a:solidFill>
              <a:schemeClr val="tx1"/>
            </a:solidFill>
          </p:grpSpPr>
          <p:sp>
            <p:nvSpPr>
              <p:cNvPr id="87" name="Freeform 72"/>
              <p:cNvSpPr>
                <a:spLocks/>
              </p:cNvSpPr>
              <p:nvPr/>
            </p:nvSpPr>
            <p:spPr bwMode="auto">
              <a:xfrm>
                <a:off x="4038600" y="1090612"/>
                <a:ext cx="165100" cy="265113"/>
              </a:xfrm>
              <a:custGeom>
                <a:avLst/>
                <a:gdLst/>
                <a:ahLst/>
                <a:cxnLst>
                  <a:cxn ang="0">
                    <a:pos x="0" y="167"/>
                  </a:cxn>
                  <a:cxn ang="0">
                    <a:pos x="0" y="159"/>
                  </a:cxn>
                  <a:cxn ang="0">
                    <a:pos x="0" y="159"/>
                  </a:cxn>
                  <a:cxn ang="0">
                    <a:pos x="8" y="151"/>
                  </a:cxn>
                  <a:cxn ang="0">
                    <a:pos x="16" y="136"/>
                  </a:cxn>
                  <a:cxn ang="0">
                    <a:pos x="32" y="120"/>
                  </a:cxn>
                  <a:cxn ang="0">
                    <a:pos x="48" y="88"/>
                  </a:cxn>
                  <a:cxn ang="0">
                    <a:pos x="56" y="72"/>
                  </a:cxn>
                  <a:cxn ang="0">
                    <a:pos x="64" y="48"/>
                  </a:cxn>
                  <a:cxn ang="0">
                    <a:pos x="72" y="40"/>
                  </a:cxn>
                  <a:cxn ang="0">
                    <a:pos x="72" y="32"/>
                  </a:cxn>
                  <a:cxn ang="0">
                    <a:pos x="72" y="32"/>
                  </a:cxn>
                  <a:cxn ang="0">
                    <a:pos x="72" y="32"/>
                  </a:cxn>
                  <a:cxn ang="0">
                    <a:pos x="72" y="32"/>
                  </a:cxn>
                  <a:cxn ang="0">
                    <a:pos x="64" y="32"/>
                  </a:cxn>
                  <a:cxn ang="0">
                    <a:pos x="56" y="32"/>
                  </a:cxn>
                  <a:cxn ang="0">
                    <a:pos x="48" y="40"/>
                  </a:cxn>
                  <a:cxn ang="0">
                    <a:pos x="32" y="48"/>
                  </a:cxn>
                  <a:cxn ang="0">
                    <a:pos x="24" y="48"/>
                  </a:cxn>
                  <a:cxn ang="0">
                    <a:pos x="16" y="48"/>
                  </a:cxn>
                  <a:cxn ang="0">
                    <a:pos x="8" y="48"/>
                  </a:cxn>
                  <a:cxn ang="0">
                    <a:pos x="0" y="40"/>
                  </a:cxn>
                  <a:cxn ang="0">
                    <a:pos x="0" y="40"/>
                  </a:cxn>
                  <a:cxn ang="0">
                    <a:pos x="0" y="32"/>
                  </a:cxn>
                  <a:cxn ang="0">
                    <a:pos x="8" y="32"/>
                  </a:cxn>
                  <a:cxn ang="0">
                    <a:pos x="16" y="32"/>
                  </a:cxn>
                  <a:cxn ang="0">
                    <a:pos x="32" y="32"/>
                  </a:cxn>
                  <a:cxn ang="0">
                    <a:pos x="40" y="24"/>
                  </a:cxn>
                  <a:cxn ang="0">
                    <a:pos x="56" y="16"/>
                  </a:cxn>
                  <a:cxn ang="0">
                    <a:pos x="64" y="16"/>
                  </a:cxn>
                  <a:cxn ang="0">
                    <a:pos x="72" y="8"/>
                  </a:cxn>
                  <a:cxn ang="0">
                    <a:pos x="72" y="0"/>
                  </a:cxn>
                  <a:cxn ang="0">
                    <a:pos x="80" y="0"/>
                  </a:cxn>
                  <a:cxn ang="0">
                    <a:pos x="80" y="0"/>
                  </a:cxn>
                  <a:cxn ang="0">
                    <a:pos x="88" y="0"/>
                  </a:cxn>
                  <a:cxn ang="0">
                    <a:pos x="88" y="8"/>
                  </a:cxn>
                  <a:cxn ang="0">
                    <a:pos x="96" y="8"/>
                  </a:cxn>
                  <a:cxn ang="0">
                    <a:pos x="104" y="16"/>
                  </a:cxn>
                  <a:cxn ang="0">
                    <a:pos x="104" y="24"/>
                  </a:cxn>
                  <a:cxn ang="0">
                    <a:pos x="104" y="24"/>
                  </a:cxn>
                  <a:cxn ang="0">
                    <a:pos x="96" y="24"/>
                  </a:cxn>
                  <a:cxn ang="0">
                    <a:pos x="96" y="32"/>
                  </a:cxn>
                  <a:cxn ang="0">
                    <a:pos x="88" y="40"/>
                  </a:cxn>
                  <a:cxn ang="0">
                    <a:pos x="88" y="40"/>
                  </a:cxn>
                  <a:cxn ang="0">
                    <a:pos x="80" y="56"/>
                  </a:cxn>
                  <a:cxn ang="0">
                    <a:pos x="72" y="80"/>
                  </a:cxn>
                  <a:cxn ang="0">
                    <a:pos x="56" y="104"/>
                  </a:cxn>
                  <a:cxn ang="0">
                    <a:pos x="40" y="128"/>
                  </a:cxn>
                  <a:cxn ang="0">
                    <a:pos x="16" y="151"/>
                  </a:cxn>
                  <a:cxn ang="0">
                    <a:pos x="8" y="159"/>
                  </a:cxn>
                  <a:cxn ang="0">
                    <a:pos x="0" y="159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</a:cxnLst>
                <a:rect l="0" t="0" r="r" b="b"/>
                <a:pathLst>
                  <a:path w="104" h="167">
                    <a:moveTo>
                      <a:pt x="0" y="167"/>
                    </a:moveTo>
                    <a:lnTo>
                      <a:pt x="0" y="159"/>
                    </a:lnTo>
                    <a:lnTo>
                      <a:pt x="0" y="159"/>
                    </a:lnTo>
                    <a:lnTo>
                      <a:pt x="8" y="151"/>
                    </a:lnTo>
                    <a:lnTo>
                      <a:pt x="16" y="136"/>
                    </a:lnTo>
                    <a:lnTo>
                      <a:pt x="32" y="120"/>
                    </a:lnTo>
                    <a:lnTo>
                      <a:pt x="48" y="88"/>
                    </a:lnTo>
                    <a:lnTo>
                      <a:pt x="56" y="72"/>
                    </a:lnTo>
                    <a:lnTo>
                      <a:pt x="64" y="48"/>
                    </a:lnTo>
                    <a:lnTo>
                      <a:pt x="72" y="40"/>
                    </a:lnTo>
                    <a:lnTo>
                      <a:pt x="72" y="32"/>
                    </a:lnTo>
                    <a:lnTo>
                      <a:pt x="72" y="32"/>
                    </a:lnTo>
                    <a:lnTo>
                      <a:pt x="72" y="32"/>
                    </a:lnTo>
                    <a:lnTo>
                      <a:pt x="72" y="32"/>
                    </a:lnTo>
                    <a:lnTo>
                      <a:pt x="64" y="32"/>
                    </a:lnTo>
                    <a:lnTo>
                      <a:pt x="56" y="32"/>
                    </a:lnTo>
                    <a:lnTo>
                      <a:pt x="48" y="40"/>
                    </a:lnTo>
                    <a:lnTo>
                      <a:pt x="32" y="48"/>
                    </a:lnTo>
                    <a:lnTo>
                      <a:pt x="24" y="48"/>
                    </a:lnTo>
                    <a:lnTo>
                      <a:pt x="16" y="48"/>
                    </a:lnTo>
                    <a:lnTo>
                      <a:pt x="8" y="48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0" y="32"/>
                    </a:lnTo>
                    <a:lnTo>
                      <a:pt x="8" y="32"/>
                    </a:lnTo>
                    <a:lnTo>
                      <a:pt x="16" y="32"/>
                    </a:lnTo>
                    <a:lnTo>
                      <a:pt x="32" y="32"/>
                    </a:lnTo>
                    <a:lnTo>
                      <a:pt x="40" y="24"/>
                    </a:lnTo>
                    <a:lnTo>
                      <a:pt x="56" y="16"/>
                    </a:lnTo>
                    <a:lnTo>
                      <a:pt x="64" y="16"/>
                    </a:lnTo>
                    <a:lnTo>
                      <a:pt x="72" y="8"/>
                    </a:lnTo>
                    <a:lnTo>
                      <a:pt x="72" y="0"/>
                    </a:lnTo>
                    <a:lnTo>
                      <a:pt x="80" y="0"/>
                    </a:lnTo>
                    <a:lnTo>
                      <a:pt x="80" y="0"/>
                    </a:lnTo>
                    <a:lnTo>
                      <a:pt x="88" y="0"/>
                    </a:lnTo>
                    <a:lnTo>
                      <a:pt x="88" y="8"/>
                    </a:lnTo>
                    <a:lnTo>
                      <a:pt x="96" y="8"/>
                    </a:lnTo>
                    <a:lnTo>
                      <a:pt x="104" y="16"/>
                    </a:lnTo>
                    <a:lnTo>
                      <a:pt x="104" y="24"/>
                    </a:lnTo>
                    <a:lnTo>
                      <a:pt x="104" y="24"/>
                    </a:lnTo>
                    <a:lnTo>
                      <a:pt x="96" y="24"/>
                    </a:lnTo>
                    <a:lnTo>
                      <a:pt x="96" y="32"/>
                    </a:lnTo>
                    <a:lnTo>
                      <a:pt x="88" y="40"/>
                    </a:lnTo>
                    <a:lnTo>
                      <a:pt x="88" y="40"/>
                    </a:lnTo>
                    <a:lnTo>
                      <a:pt x="80" y="56"/>
                    </a:lnTo>
                    <a:lnTo>
                      <a:pt x="72" y="80"/>
                    </a:lnTo>
                    <a:lnTo>
                      <a:pt x="56" y="104"/>
                    </a:lnTo>
                    <a:lnTo>
                      <a:pt x="40" y="128"/>
                    </a:lnTo>
                    <a:lnTo>
                      <a:pt x="16" y="151"/>
                    </a:lnTo>
                    <a:lnTo>
                      <a:pt x="8" y="159"/>
                    </a:lnTo>
                    <a:lnTo>
                      <a:pt x="0" y="159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88" name="Freeform 73"/>
              <p:cNvSpPr>
                <a:spLocks/>
              </p:cNvSpPr>
              <p:nvPr/>
            </p:nvSpPr>
            <p:spPr bwMode="auto">
              <a:xfrm>
                <a:off x="4127500" y="965199"/>
                <a:ext cx="76200" cy="76200"/>
              </a:xfrm>
              <a:custGeom>
                <a:avLst/>
                <a:gdLst/>
                <a:ahLst/>
                <a:cxnLst>
                  <a:cxn ang="0">
                    <a:pos x="40" y="24"/>
                  </a:cxn>
                  <a:cxn ang="0">
                    <a:pos x="48" y="32"/>
                  </a:cxn>
                  <a:cxn ang="0">
                    <a:pos x="40" y="40"/>
                  </a:cxn>
                  <a:cxn ang="0">
                    <a:pos x="40" y="40"/>
                  </a:cxn>
                  <a:cxn ang="0">
                    <a:pos x="40" y="48"/>
                  </a:cxn>
                  <a:cxn ang="0">
                    <a:pos x="40" y="48"/>
                  </a:cxn>
                  <a:cxn ang="0">
                    <a:pos x="32" y="48"/>
                  </a:cxn>
                  <a:cxn ang="0">
                    <a:pos x="24" y="32"/>
                  </a:cxn>
                  <a:cxn ang="0">
                    <a:pos x="8" y="24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16" y="8"/>
                  </a:cxn>
                  <a:cxn ang="0">
                    <a:pos x="24" y="8"/>
                  </a:cxn>
                  <a:cxn ang="0">
                    <a:pos x="40" y="16"/>
                  </a:cxn>
                  <a:cxn ang="0">
                    <a:pos x="40" y="24"/>
                  </a:cxn>
                  <a:cxn ang="0">
                    <a:pos x="40" y="24"/>
                  </a:cxn>
                </a:cxnLst>
                <a:rect l="0" t="0" r="r" b="b"/>
                <a:pathLst>
                  <a:path w="48" h="48">
                    <a:moveTo>
                      <a:pt x="40" y="24"/>
                    </a:moveTo>
                    <a:lnTo>
                      <a:pt x="48" y="32"/>
                    </a:lnTo>
                    <a:lnTo>
                      <a:pt x="40" y="40"/>
                    </a:lnTo>
                    <a:lnTo>
                      <a:pt x="40" y="40"/>
                    </a:lnTo>
                    <a:lnTo>
                      <a:pt x="40" y="48"/>
                    </a:lnTo>
                    <a:lnTo>
                      <a:pt x="40" y="48"/>
                    </a:lnTo>
                    <a:lnTo>
                      <a:pt x="32" y="48"/>
                    </a:lnTo>
                    <a:lnTo>
                      <a:pt x="24" y="32"/>
                    </a:lnTo>
                    <a:lnTo>
                      <a:pt x="8" y="24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8"/>
                    </a:lnTo>
                    <a:lnTo>
                      <a:pt x="24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2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89" name="Freeform 79"/>
              <p:cNvSpPr>
                <a:spLocks/>
              </p:cNvSpPr>
              <p:nvPr/>
            </p:nvSpPr>
            <p:spPr bwMode="auto">
              <a:xfrm>
                <a:off x="4140200" y="1192212"/>
                <a:ext cx="25400" cy="2270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8"/>
                  </a:cxn>
                  <a:cxn ang="0">
                    <a:pos x="16" y="8"/>
                  </a:cxn>
                  <a:cxn ang="0">
                    <a:pos x="16" y="16"/>
                  </a:cxn>
                  <a:cxn ang="0">
                    <a:pos x="16" y="24"/>
                  </a:cxn>
                  <a:cxn ang="0">
                    <a:pos x="16" y="32"/>
                  </a:cxn>
                  <a:cxn ang="0">
                    <a:pos x="16" y="48"/>
                  </a:cxn>
                  <a:cxn ang="0">
                    <a:pos x="16" y="64"/>
                  </a:cxn>
                  <a:cxn ang="0">
                    <a:pos x="16" y="87"/>
                  </a:cxn>
                  <a:cxn ang="0">
                    <a:pos x="16" y="111"/>
                  </a:cxn>
                  <a:cxn ang="0">
                    <a:pos x="16" y="127"/>
                  </a:cxn>
                  <a:cxn ang="0">
                    <a:pos x="8" y="143"/>
                  </a:cxn>
                  <a:cxn ang="0">
                    <a:pos x="8" y="143"/>
                  </a:cxn>
                  <a:cxn ang="0">
                    <a:pos x="8" y="143"/>
                  </a:cxn>
                  <a:cxn ang="0">
                    <a:pos x="0" y="135"/>
                  </a:cxn>
                  <a:cxn ang="0">
                    <a:pos x="0" y="127"/>
                  </a:cxn>
                  <a:cxn ang="0">
                    <a:pos x="0" y="119"/>
                  </a:cxn>
                  <a:cxn ang="0">
                    <a:pos x="0" y="111"/>
                  </a:cxn>
                  <a:cxn ang="0">
                    <a:pos x="0" y="103"/>
                  </a:cxn>
                  <a:cxn ang="0">
                    <a:pos x="0" y="95"/>
                  </a:cxn>
                  <a:cxn ang="0">
                    <a:pos x="0" y="87"/>
                  </a:cxn>
                  <a:cxn ang="0">
                    <a:pos x="0" y="64"/>
                  </a:cxn>
                  <a:cxn ang="0">
                    <a:pos x="0" y="48"/>
                  </a:cxn>
                  <a:cxn ang="0">
                    <a:pos x="0" y="32"/>
                  </a:cxn>
                  <a:cxn ang="0">
                    <a:pos x="0" y="16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6" h="143">
                    <a:moveTo>
                      <a:pt x="0" y="0"/>
                    </a:moveTo>
                    <a:lnTo>
                      <a:pt x="8" y="8"/>
                    </a:lnTo>
                    <a:lnTo>
                      <a:pt x="16" y="8"/>
                    </a:lnTo>
                    <a:lnTo>
                      <a:pt x="16" y="16"/>
                    </a:lnTo>
                    <a:lnTo>
                      <a:pt x="16" y="24"/>
                    </a:lnTo>
                    <a:lnTo>
                      <a:pt x="16" y="32"/>
                    </a:lnTo>
                    <a:lnTo>
                      <a:pt x="16" y="48"/>
                    </a:lnTo>
                    <a:lnTo>
                      <a:pt x="16" y="64"/>
                    </a:lnTo>
                    <a:lnTo>
                      <a:pt x="16" y="87"/>
                    </a:lnTo>
                    <a:lnTo>
                      <a:pt x="16" y="111"/>
                    </a:lnTo>
                    <a:lnTo>
                      <a:pt x="16" y="127"/>
                    </a:lnTo>
                    <a:lnTo>
                      <a:pt x="8" y="143"/>
                    </a:lnTo>
                    <a:lnTo>
                      <a:pt x="8" y="143"/>
                    </a:lnTo>
                    <a:lnTo>
                      <a:pt x="8" y="143"/>
                    </a:lnTo>
                    <a:lnTo>
                      <a:pt x="0" y="135"/>
                    </a:lnTo>
                    <a:lnTo>
                      <a:pt x="0" y="127"/>
                    </a:lnTo>
                    <a:lnTo>
                      <a:pt x="0" y="119"/>
                    </a:lnTo>
                    <a:lnTo>
                      <a:pt x="0" y="111"/>
                    </a:lnTo>
                    <a:lnTo>
                      <a:pt x="0" y="103"/>
                    </a:lnTo>
                    <a:lnTo>
                      <a:pt x="0" y="95"/>
                    </a:lnTo>
                    <a:lnTo>
                      <a:pt x="0" y="87"/>
                    </a:lnTo>
                    <a:lnTo>
                      <a:pt x="0" y="64"/>
                    </a:lnTo>
                    <a:lnTo>
                      <a:pt x="0" y="48"/>
                    </a:lnTo>
                    <a:lnTo>
                      <a:pt x="0" y="32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0" y="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90" name="Freeform 80"/>
              <p:cNvSpPr>
                <a:spLocks/>
              </p:cNvSpPr>
              <p:nvPr/>
            </p:nvSpPr>
            <p:spPr bwMode="auto">
              <a:xfrm>
                <a:off x="4152900" y="1204912"/>
                <a:ext cx="63500" cy="508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0"/>
                  </a:cxn>
                  <a:cxn ang="0">
                    <a:pos x="32" y="0"/>
                  </a:cxn>
                  <a:cxn ang="0">
                    <a:pos x="40" y="8"/>
                  </a:cxn>
                  <a:cxn ang="0">
                    <a:pos x="40" y="16"/>
                  </a:cxn>
                  <a:cxn ang="0">
                    <a:pos x="40" y="24"/>
                  </a:cxn>
                  <a:cxn ang="0">
                    <a:pos x="40" y="32"/>
                  </a:cxn>
                  <a:cxn ang="0">
                    <a:pos x="32" y="24"/>
                  </a:cxn>
                  <a:cxn ang="0">
                    <a:pos x="24" y="24"/>
                  </a:cxn>
                  <a:cxn ang="0">
                    <a:pos x="16" y="16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0" h="32">
                    <a:moveTo>
                      <a:pt x="0" y="0"/>
                    </a:moveTo>
                    <a:lnTo>
                      <a:pt x="8" y="0"/>
                    </a:lnTo>
                    <a:lnTo>
                      <a:pt x="16" y="0"/>
                    </a:lnTo>
                    <a:lnTo>
                      <a:pt x="24" y="0"/>
                    </a:lnTo>
                    <a:lnTo>
                      <a:pt x="32" y="0"/>
                    </a:lnTo>
                    <a:lnTo>
                      <a:pt x="40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32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16"/>
                    </a:lnTo>
                    <a:lnTo>
                      <a:pt x="0" y="0"/>
                    </a:lnTo>
                    <a:lnTo>
                      <a:pt x="0" y="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7" name="组合 90"/>
          <p:cNvGrpSpPr>
            <a:grpSpLocks/>
          </p:cNvGrpSpPr>
          <p:nvPr/>
        </p:nvGrpSpPr>
        <p:grpSpPr>
          <a:xfrm>
            <a:off x="3779746" y="3635214"/>
            <a:ext cx="244800" cy="288000"/>
            <a:chOff x="7947025" y="1381125"/>
            <a:chExt cx="441325" cy="454025"/>
          </a:xfrm>
          <a:solidFill>
            <a:schemeClr val="tx1"/>
          </a:solidFill>
        </p:grpSpPr>
        <p:sp>
          <p:nvSpPr>
            <p:cNvPr id="92" name="Freeform 31"/>
            <p:cNvSpPr>
              <a:spLocks/>
            </p:cNvSpPr>
            <p:nvPr/>
          </p:nvSpPr>
          <p:spPr bwMode="auto">
            <a:xfrm>
              <a:off x="7947025" y="1419225"/>
              <a:ext cx="50800" cy="390525"/>
            </a:xfrm>
            <a:custGeom>
              <a:avLst/>
              <a:gdLst/>
              <a:ahLst/>
              <a:cxnLst>
                <a:cxn ang="0">
                  <a:pos x="0" y="16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16" y="8"/>
                </a:cxn>
                <a:cxn ang="0">
                  <a:pos x="32" y="8"/>
                </a:cxn>
                <a:cxn ang="0">
                  <a:pos x="32" y="40"/>
                </a:cxn>
                <a:cxn ang="0">
                  <a:pos x="32" y="63"/>
                </a:cxn>
                <a:cxn ang="0">
                  <a:pos x="32" y="87"/>
                </a:cxn>
                <a:cxn ang="0">
                  <a:pos x="32" y="111"/>
                </a:cxn>
                <a:cxn ang="0">
                  <a:pos x="24" y="135"/>
                </a:cxn>
                <a:cxn ang="0">
                  <a:pos x="24" y="159"/>
                </a:cxn>
                <a:cxn ang="0">
                  <a:pos x="24" y="175"/>
                </a:cxn>
                <a:cxn ang="0">
                  <a:pos x="24" y="191"/>
                </a:cxn>
                <a:cxn ang="0">
                  <a:pos x="24" y="214"/>
                </a:cxn>
                <a:cxn ang="0">
                  <a:pos x="24" y="230"/>
                </a:cxn>
                <a:cxn ang="0">
                  <a:pos x="16" y="246"/>
                </a:cxn>
                <a:cxn ang="0">
                  <a:pos x="16" y="246"/>
                </a:cxn>
                <a:cxn ang="0">
                  <a:pos x="8" y="246"/>
                </a:cxn>
                <a:cxn ang="0">
                  <a:pos x="8" y="238"/>
                </a:cxn>
                <a:cxn ang="0">
                  <a:pos x="0" y="230"/>
                </a:cxn>
                <a:cxn ang="0">
                  <a:pos x="0" y="214"/>
                </a:cxn>
                <a:cxn ang="0">
                  <a:pos x="0" y="206"/>
                </a:cxn>
                <a:cxn ang="0">
                  <a:pos x="0" y="198"/>
                </a:cxn>
                <a:cxn ang="0">
                  <a:pos x="8" y="183"/>
                </a:cxn>
                <a:cxn ang="0">
                  <a:pos x="8" y="159"/>
                </a:cxn>
                <a:cxn ang="0">
                  <a:pos x="8" y="135"/>
                </a:cxn>
                <a:cxn ang="0">
                  <a:pos x="8" y="119"/>
                </a:cxn>
                <a:cxn ang="0">
                  <a:pos x="8" y="103"/>
                </a:cxn>
                <a:cxn ang="0">
                  <a:pos x="8" y="87"/>
                </a:cxn>
                <a:cxn ang="0">
                  <a:pos x="8" y="71"/>
                </a:cxn>
                <a:cxn ang="0">
                  <a:pos x="8" y="48"/>
                </a:cxn>
                <a:cxn ang="0">
                  <a:pos x="8" y="40"/>
                </a:cxn>
                <a:cxn ang="0">
                  <a:pos x="8" y="32"/>
                </a:cxn>
                <a:cxn ang="0">
                  <a:pos x="0" y="16"/>
                </a:cxn>
                <a:cxn ang="0">
                  <a:pos x="0" y="16"/>
                </a:cxn>
              </a:cxnLst>
              <a:rect l="0" t="0" r="r" b="b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  <a:lnTo>
                    <a:pt x="0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3" name="Freeform 37"/>
            <p:cNvSpPr>
              <a:spLocks/>
            </p:cNvSpPr>
            <p:nvPr/>
          </p:nvSpPr>
          <p:spPr bwMode="auto">
            <a:xfrm>
              <a:off x="7959725" y="1381125"/>
              <a:ext cx="428625" cy="454025"/>
            </a:xfrm>
            <a:custGeom>
              <a:avLst/>
              <a:gdLst/>
              <a:ahLst/>
              <a:cxnLst>
                <a:cxn ang="0">
                  <a:pos x="191" y="16"/>
                </a:cxn>
                <a:cxn ang="0">
                  <a:pos x="214" y="8"/>
                </a:cxn>
                <a:cxn ang="0">
                  <a:pos x="222" y="0"/>
                </a:cxn>
                <a:cxn ang="0">
                  <a:pos x="230" y="8"/>
                </a:cxn>
                <a:cxn ang="0">
                  <a:pos x="246" y="8"/>
                </a:cxn>
                <a:cxn ang="0">
                  <a:pos x="262" y="16"/>
                </a:cxn>
                <a:cxn ang="0">
                  <a:pos x="270" y="24"/>
                </a:cxn>
                <a:cxn ang="0">
                  <a:pos x="270" y="32"/>
                </a:cxn>
                <a:cxn ang="0">
                  <a:pos x="262" y="40"/>
                </a:cxn>
                <a:cxn ang="0">
                  <a:pos x="262" y="56"/>
                </a:cxn>
                <a:cxn ang="0">
                  <a:pos x="262" y="87"/>
                </a:cxn>
                <a:cxn ang="0">
                  <a:pos x="262" y="143"/>
                </a:cxn>
                <a:cxn ang="0">
                  <a:pos x="270" y="191"/>
                </a:cxn>
                <a:cxn ang="0">
                  <a:pos x="270" y="230"/>
                </a:cxn>
                <a:cxn ang="0">
                  <a:pos x="262" y="270"/>
                </a:cxn>
                <a:cxn ang="0">
                  <a:pos x="246" y="286"/>
                </a:cxn>
                <a:cxn ang="0">
                  <a:pos x="246" y="286"/>
                </a:cxn>
                <a:cxn ang="0">
                  <a:pos x="238" y="278"/>
                </a:cxn>
                <a:cxn ang="0">
                  <a:pos x="230" y="262"/>
                </a:cxn>
                <a:cxn ang="0">
                  <a:pos x="214" y="238"/>
                </a:cxn>
                <a:cxn ang="0">
                  <a:pos x="206" y="230"/>
                </a:cxn>
                <a:cxn ang="0">
                  <a:pos x="206" y="230"/>
                </a:cxn>
                <a:cxn ang="0">
                  <a:pos x="222" y="230"/>
                </a:cxn>
                <a:cxn ang="0">
                  <a:pos x="238" y="238"/>
                </a:cxn>
                <a:cxn ang="0">
                  <a:pos x="246" y="222"/>
                </a:cxn>
                <a:cxn ang="0">
                  <a:pos x="246" y="207"/>
                </a:cxn>
                <a:cxn ang="0">
                  <a:pos x="246" y="175"/>
                </a:cxn>
                <a:cxn ang="0">
                  <a:pos x="246" y="127"/>
                </a:cxn>
                <a:cxn ang="0">
                  <a:pos x="238" y="87"/>
                </a:cxn>
                <a:cxn ang="0">
                  <a:pos x="238" y="56"/>
                </a:cxn>
                <a:cxn ang="0">
                  <a:pos x="222" y="24"/>
                </a:cxn>
                <a:cxn ang="0">
                  <a:pos x="214" y="24"/>
                </a:cxn>
                <a:cxn ang="0">
                  <a:pos x="199" y="24"/>
                </a:cxn>
                <a:cxn ang="0">
                  <a:pos x="143" y="32"/>
                </a:cxn>
                <a:cxn ang="0">
                  <a:pos x="48" y="40"/>
                </a:cxn>
                <a:cxn ang="0">
                  <a:pos x="0" y="32"/>
                </a:cxn>
                <a:cxn ang="0">
                  <a:pos x="40" y="32"/>
                </a:cxn>
                <a:cxn ang="0">
                  <a:pos x="95" y="24"/>
                </a:cxn>
                <a:cxn ang="0">
                  <a:pos x="151" y="16"/>
                </a:cxn>
                <a:cxn ang="0">
                  <a:pos x="183" y="16"/>
                </a:cxn>
              </a:cxnLst>
              <a:rect l="0" t="0" r="r" b="b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24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46" y="286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06" y="230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  <a:lnTo>
                    <a:pt x="183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4" name="Freeform 38"/>
            <p:cNvSpPr>
              <a:spLocks/>
            </p:cNvSpPr>
            <p:nvPr/>
          </p:nvSpPr>
          <p:spPr bwMode="auto">
            <a:xfrm>
              <a:off x="7959725" y="1733550"/>
              <a:ext cx="352425" cy="38100"/>
            </a:xfrm>
            <a:custGeom>
              <a:avLst/>
              <a:gdLst/>
              <a:ahLst/>
              <a:cxnLst>
                <a:cxn ang="0">
                  <a:pos x="0" y="16"/>
                </a:cxn>
                <a:cxn ang="0">
                  <a:pos x="8" y="16"/>
                </a:cxn>
                <a:cxn ang="0">
                  <a:pos x="16" y="8"/>
                </a:cxn>
                <a:cxn ang="0">
                  <a:pos x="24" y="8"/>
                </a:cxn>
                <a:cxn ang="0">
                  <a:pos x="32" y="8"/>
                </a:cxn>
                <a:cxn ang="0">
                  <a:pos x="40" y="8"/>
                </a:cxn>
                <a:cxn ang="0">
                  <a:pos x="56" y="8"/>
                </a:cxn>
                <a:cxn ang="0">
                  <a:pos x="71" y="8"/>
                </a:cxn>
                <a:cxn ang="0">
                  <a:pos x="87" y="8"/>
                </a:cxn>
                <a:cxn ang="0">
                  <a:pos x="127" y="0"/>
                </a:cxn>
                <a:cxn ang="0">
                  <a:pos x="151" y="0"/>
                </a:cxn>
                <a:cxn ang="0">
                  <a:pos x="175" y="0"/>
                </a:cxn>
                <a:cxn ang="0">
                  <a:pos x="191" y="0"/>
                </a:cxn>
                <a:cxn ang="0">
                  <a:pos x="199" y="0"/>
                </a:cxn>
                <a:cxn ang="0">
                  <a:pos x="206" y="0"/>
                </a:cxn>
                <a:cxn ang="0">
                  <a:pos x="214" y="8"/>
                </a:cxn>
                <a:cxn ang="0">
                  <a:pos x="222" y="16"/>
                </a:cxn>
                <a:cxn ang="0">
                  <a:pos x="191" y="16"/>
                </a:cxn>
                <a:cxn ang="0">
                  <a:pos x="167" y="16"/>
                </a:cxn>
                <a:cxn ang="0">
                  <a:pos x="151" y="16"/>
                </a:cxn>
                <a:cxn ang="0">
                  <a:pos x="135" y="16"/>
                </a:cxn>
                <a:cxn ang="0">
                  <a:pos x="119" y="16"/>
                </a:cxn>
                <a:cxn ang="0">
                  <a:pos x="95" y="16"/>
                </a:cxn>
                <a:cxn ang="0">
                  <a:pos x="71" y="24"/>
                </a:cxn>
                <a:cxn ang="0">
                  <a:pos x="48" y="24"/>
                </a:cxn>
                <a:cxn ang="0">
                  <a:pos x="8" y="24"/>
                </a:cxn>
                <a:cxn ang="0">
                  <a:pos x="0" y="16"/>
                </a:cxn>
                <a:cxn ang="0">
                  <a:pos x="0" y="16"/>
                </a:cxn>
              </a:cxnLst>
              <a:rect l="0" t="0" r="r" b="b"/>
              <a:pathLst>
                <a:path w="222" h="24">
                  <a:moveTo>
                    <a:pt x="0" y="16"/>
                  </a:moveTo>
                  <a:lnTo>
                    <a:pt x="8" y="16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56" y="8"/>
                  </a:lnTo>
                  <a:lnTo>
                    <a:pt x="71" y="8"/>
                  </a:lnTo>
                  <a:lnTo>
                    <a:pt x="87" y="8"/>
                  </a:lnTo>
                  <a:lnTo>
                    <a:pt x="127" y="0"/>
                  </a:lnTo>
                  <a:lnTo>
                    <a:pt x="151" y="0"/>
                  </a:lnTo>
                  <a:lnTo>
                    <a:pt x="175" y="0"/>
                  </a:lnTo>
                  <a:lnTo>
                    <a:pt x="191" y="0"/>
                  </a:lnTo>
                  <a:lnTo>
                    <a:pt x="199" y="0"/>
                  </a:lnTo>
                  <a:lnTo>
                    <a:pt x="206" y="0"/>
                  </a:lnTo>
                  <a:lnTo>
                    <a:pt x="214" y="8"/>
                  </a:lnTo>
                  <a:lnTo>
                    <a:pt x="222" y="16"/>
                  </a:lnTo>
                  <a:lnTo>
                    <a:pt x="191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35" y="16"/>
                  </a:lnTo>
                  <a:lnTo>
                    <a:pt x="119" y="16"/>
                  </a:lnTo>
                  <a:lnTo>
                    <a:pt x="95" y="16"/>
                  </a:lnTo>
                  <a:lnTo>
                    <a:pt x="71" y="24"/>
                  </a:lnTo>
                  <a:lnTo>
                    <a:pt x="48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0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94"/>
          <p:cNvGrpSpPr>
            <a:grpSpLocks noChangeAspect="1"/>
          </p:cNvGrpSpPr>
          <p:nvPr/>
        </p:nvGrpSpPr>
        <p:grpSpPr>
          <a:xfrm>
            <a:off x="3807558" y="5095215"/>
            <a:ext cx="126881" cy="324000"/>
            <a:chOff x="4038600" y="965199"/>
            <a:chExt cx="177800" cy="454026"/>
          </a:xfrm>
          <a:solidFill>
            <a:schemeClr val="tx1"/>
          </a:solidFill>
        </p:grpSpPr>
        <p:sp>
          <p:nvSpPr>
            <p:cNvPr id="96" name="Freeform 72"/>
            <p:cNvSpPr>
              <a:spLocks/>
            </p:cNvSpPr>
            <p:nvPr/>
          </p:nvSpPr>
          <p:spPr bwMode="auto">
            <a:xfrm>
              <a:off x="4038600" y="1090612"/>
              <a:ext cx="165100" cy="265113"/>
            </a:xfrm>
            <a:custGeom>
              <a:avLst/>
              <a:gdLst/>
              <a:ahLst/>
              <a:cxnLst>
                <a:cxn ang="0">
                  <a:pos x="0" y="167"/>
                </a:cxn>
                <a:cxn ang="0">
                  <a:pos x="0" y="159"/>
                </a:cxn>
                <a:cxn ang="0">
                  <a:pos x="0" y="159"/>
                </a:cxn>
                <a:cxn ang="0">
                  <a:pos x="8" y="151"/>
                </a:cxn>
                <a:cxn ang="0">
                  <a:pos x="16" y="136"/>
                </a:cxn>
                <a:cxn ang="0">
                  <a:pos x="32" y="120"/>
                </a:cxn>
                <a:cxn ang="0">
                  <a:pos x="48" y="88"/>
                </a:cxn>
                <a:cxn ang="0">
                  <a:pos x="56" y="72"/>
                </a:cxn>
                <a:cxn ang="0">
                  <a:pos x="64" y="48"/>
                </a:cxn>
                <a:cxn ang="0">
                  <a:pos x="72" y="40"/>
                </a:cxn>
                <a:cxn ang="0">
                  <a:pos x="72" y="32"/>
                </a:cxn>
                <a:cxn ang="0">
                  <a:pos x="72" y="32"/>
                </a:cxn>
                <a:cxn ang="0">
                  <a:pos x="72" y="32"/>
                </a:cxn>
                <a:cxn ang="0">
                  <a:pos x="72" y="32"/>
                </a:cxn>
                <a:cxn ang="0">
                  <a:pos x="64" y="32"/>
                </a:cxn>
                <a:cxn ang="0">
                  <a:pos x="56" y="32"/>
                </a:cxn>
                <a:cxn ang="0">
                  <a:pos x="48" y="40"/>
                </a:cxn>
                <a:cxn ang="0">
                  <a:pos x="32" y="48"/>
                </a:cxn>
                <a:cxn ang="0">
                  <a:pos x="24" y="48"/>
                </a:cxn>
                <a:cxn ang="0">
                  <a:pos x="16" y="48"/>
                </a:cxn>
                <a:cxn ang="0">
                  <a:pos x="8" y="48"/>
                </a:cxn>
                <a:cxn ang="0">
                  <a:pos x="0" y="40"/>
                </a:cxn>
                <a:cxn ang="0">
                  <a:pos x="0" y="40"/>
                </a:cxn>
                <a:cxn ang="0">
                  <a:pos x="0" y="32"/>
                </a:cxn>
                <a:cxn ang="0">
                  <a:pos x="8" y="32"/>
                </a:cxn>
                <a:cxn ang="0">
                  <a:pos x="16" y="32"/>
                </a:cxn>
                <a:cxn ang="0">
                  <a:pos x="32" y="32"/>
                </a:cxn>
                <a:cxn ang="0">
                  <a:pos x="40" y="24"/>
                </a:cxn>
                <a:cxn ang="0">
                  <a:pos x="56" y="16"/>
                </a:cxn>
                <a:cxn ang="0">
                  <a:pos x="64" y="16"/>
                </a:cxn>
                <a:cxn ang="0">
                  <a:pos x="72" y="8"/>
                </a:cxn>
                <a:cxn ang="0">
                  <a:pos x="72" y="0"/>
                </a:cxn>
                <a:cxn ang="0">
                  <a:pos x="80" y="0"/>
                </a:cxn>
                <a:cxn ang="0">
                  <a:pos x="80" y="0"/>
                </a:cxn>
                <a:cxn ang="0">
                  <a:pos x="88" y="0"/>
                </a:cxn>
                <a:cxn ang="0">
                  <a:pos x="88" y="8"/>
                </a:cxn>
                <a:cxn ang="0">
                  <a:pos x="96" y="8"/>
                </a:cxn>
                <a:cxn ang="0">
                  <a:pos x="104" y="16"/>
                </a:cxn>
                <a:cxn ang="0">
                  <a:pos x="104" y="24"/>
                </a:cxn>
                <a:cxn ang="0">
                  <a:pos x="104" y="24"/>
                </a:cxn>
                <a:cxn ang="0">
                  <a:pos x="96" y="24"/>
                </a:cxn>
                <a:cxn ang="0">
                  <a:pos x="96" y="32"/>
                </a:cxn>
                <a:cxn ang="0">
                  <a:pos x="88" y="40"/>
                </a:cxn>
                <a:cxn ang="0">
                  <a:pos x="88" y="40"/>
                </a:cxn>
                <a:cxn ang="0">
                  <a:pos x="80" y="56"/>
                </a:cxn>
                <a:cxn ang="0">
                  <a:pos x="72" y="80"/>
                </a:cxn>
                <a:cxn ang="0">
                  <a:pos x="56" y="104"/>
                </a:cxn>
                <a:cxn ang="0">
                  <a:pos x="40" y="128"/>
                </a:cxn>
                <a:cxn ang="0">
                  <a:pos x="16" y="151"/>
                </a:cxn>
                <a:cxn ang="0">
                  <a:pos x="8" y="159"/>
                </a:cxn>
                <a:cxn ang="0">
                  <a:pos x="0" y="159"/>
                </a:cxn>
                <a:cxn ang="0">
                  <a:pos x="0" y="167"/>
                </a:cxn>
                <a:cxn ang="0">
                  <a:pos x="0" y="167"/>
                </a:cxn>
                <a:cxn ang="0">
                  <a:pos x="0" y="167"/>
                </a:cxn>
              </a:cxnLst>
              <a:rect l="0" t="0" r="r" b="b"/>
              <a:pathLst>
                <a:path w="104" h="167">
                  <a:moveTo>
                    <a:pt x="0" y="167"/>
                  </a:moveTo>
                  <a:lnTo>
                    <a:pt x="0" y="159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16" y="136"/>
                  </a:lnTo>
                  <a:lnTo>
                    <a:pt x="32" y="120"/>
                  </a:lnTo>
                  <a:lnTo>
                    <a:pt x="48" y="88"/>
                  </a:lnTo>
                  <a:lnTo>
                    <a:pt x="56" y="72"/>
                  </a:lnTo>
                  <a:lnTo>
                    <a:pt x="64" y="48"/>
                  </a:lnTo>
                  <a:lnTo>
                    <a:pt x="72" y="40"/>
                  </a:lnTo>
                  <a:lnTo>
                    <a:pt x="72" y="32"/>
                  </a:lnTo>
                  <a:lnTo>
                    <a:pt x="72" y="32"/>
                  </a:lnTo>
                  <a:lnTo>
                    <a:pt x="72" y="32"/>
                  </a:lnTo>
                  <a:lnTo>
                    <a:pt x="72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8" y="40"/>
                  </a:lnTo>
                  <a:lnTo>
                    <a:pt x="32" y="48"/>
                  </a:lnTo>
                  <a:lnTo>
                    <a:pt x="24" y="48"/>
                  </a:lnTo>
                  <a:lnTo>
                    <a:pt x="16" y="48"/>
                  </a:lnTo>
                  <a:lnTo>
                    <a:pt x="8" y="48"/>
                  </a:lnTo>
                  <a:lnTo>
                    <a:pt x="0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8" y="32"/>
                  </a:lnTo>
                  <a:lnTo>
                    <a:pt x="16" y="32"/>
                  </a:lnTo>
                  <a:lnTo>
                    <a:pt x="32" y="32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64" y="16"/>
                  </a:lnTo>
                  <a:lnTo>
                    <a:pt x="72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88" y="8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96" y="24"/>
                  </a:lnTo>
                  <a:lnTo>
                    <a:pt x="96" y="32"/>
                  </a:lnTo>
                  <a:lnTo>
                    <a:pt x="88" y="40"/>
                  </a:lnTo>
                  <a:lnTo>
                    <a:pt x="88" y="40"/>
                  </a:lnTo>
                  <a:lnTo>
                    <a:pt x="80" y="56"/>
                  </a:lnTo>
                  <a:lnTo>
                    <a:pt x="72" y="80"/>
                  </a:lnTo>
                  <a:lnTo>
                    <a:pt x="56" y="104"/>
                  </a:lnTo>
                  <a:lnTo>
                    <a:pt x="40" y="128"/>
                  </a:lnTo>
                  <a:lnTo>
                    <a:pt x="16" y="151"/>
                  </a:lnTo>
                  <a:lnTo>
                    <a:pt x="8" y="159"/>
                  </a:lnTo>
                  <a:lnTo>
                    <a:pt x="0" y="159"/>
                  </a:lnTo>
                  <a:lnTo>
                    <a:pt x="0" y="167"/>
                  </a:lnTo>
                  <a:lnTo>
                    <a:pt x="0" y="167"/>
                  </a:lnTo>
                  <a:lnTo>
                    <a:pt x="0" y="167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7" name="Freeform 73"/>
            <p:cNvSpPr>
              <a:spLocks/>
            </p:cNvSpPr>
            <p:nvPr/>
          </p:nvSpPr>
          <p:spPr bwMode="auto">
            <a:xfrm>
              <a:off x="4127500" y="965199"/>
              <a:ext cx="76200" cy="76200"/>
            </a:xfrm>
            <a:custGeom>
              <a:avLst/>
              <a:gdLst/>
              <a:ahLst/>
              <a:cxnLst>
                <a:cxn ang="0">
                  <a:pos x="40" y="24"/>
                </a:cxn>
                <a:cxn ang="0">
                  <a:pos x="48" y="32"/>
                </a:cxn>
                <a:cxn ang="0">
                  <a:pos x="40" y="40"/>
                </a:cxn>
                <a:cxn ang="0">
                  <a:pos x="40" y="40"/>
                </a:cxn>
                <a:cxn ang="0">
                  <a:pos x="40" y="48"/>
                </a:cxn>
                <a:cxn ang="0">
                  <a:pos x="40" y="48"/>
                </a:cxn>
                <a:cxn ang="0">
                  <a:pos x="32" y="48"/>
                </a:cxn>
                <a:cxn ang="0">
                  <a:pos x="24" y="32"/>
                </a:cxn>
                <a:cxn ang="0">
                  <a:pos x="8" y="24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16" y="8"/>
                </a:cxn>
                <a:cxn ang="0">
                  <a:pos x="24" y="8"/>
                </a:cxn>
                <a:cxn ang="0">
                  <a:pos x="40" y="16"/>
                </a:cxn>
                <a:cxn ang="0">
                  <a:pos x="40" y="24"/>
                </a:cxn>
                <a:cxn ang="0">
                  <a:pos x="40" y="24"/>
                </a:cxn>
              </a:cxnLst>
              <a:rect l="0" t="0" r="r" b="b"/>
              <a:pathLst>
                <a:path w="48" h="48">
                  <a:moveTo>
                    <a:pt x="40" y="24"/>
                  </a:moveTo>
                  <a:lnTo>
                    <a:pt x="48" y="32"/>
                  </a:lnTo>
                  <a:lnTo>
                    <a:pt x="40" y="40"/>
                  </a:lnTo>
                  <a:lnTo>
                    <a:pt x="40" y="40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32" y="48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24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8" name="Freeform 79"/>
            <p:cNvSpPr>
              <a:spLocks/>
            </p:cNvSpPr>
            <p:nvPr/>
          </p:nvSpPr>
          <p:spPr bwMode="auto">
            <a:xfrm>
              <a:off x="4140200" y="1192212"/>
              <a:ext cx="25400" cy="22701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8" y="8"/>
                </a:cxn>
                <a:cxn ang="0">
                  <a:pos x="16" y="8"/>
                </a:cxn>
                <a:cxn ang="0">
                  <a:pos x="16" y="16"/>
                </a:cxn>
                <a:cxn ang="0">
                  <a:pos x="16" y="24"/>
                </a:cxn>
                <a:cxn ang="0">
                  <a:pos x="16" y="32"/>
                </a:cxn>
                <a:cxn ang="0">
                  <a:pos x="16" y="48"/>
                </a:cxn>
                <a:cxn ang="0">
                  <a:pos x="16" y="64"/>
                </a:cxn>
                <a:cxn ang="0">
                  <a:pos x="16" y="87"/>
                </a:cxn>
                <a:cxn ang="0">
                  <a:pos x="16" y="111"/>
                </a:cxn>
                <a:cxn ang="0">
                  <a:pos x="16" y="127"/>
                </a:cxn>
                <a:cxn ang="0">
                  <a:pos x="8" y="143"/>
                </a:cxn>
                <a:cxn ang="0">
                  <a:pos x="8" y="143"/>
                </a:cxn>
                <a:cxn ang="0">
                  <a:pos x="8" y="143"/>
                </a:cxn>
                <a:cxn ang="0">
                  <a:pos x="0" y="135"/>
                </a:cxn>
                <a:cxn ang="0">
                  <a:pos x="0" y="127"/>
                </a:cxn>
                <a:cxn ang="0">
                  <a:pos x="0" y="119"/>
                </a:cxn>
                <a:cxn ang="0">
                  <a:pos x="0" y="111"/>
                </a:cxn>
                <a:cxn ang="0">
                  <a:pos x="0" y="103"/>
                </a:cxn>
                <a:cxn ang="0">
                  <a:pos x="0" y="95"/>
                </a:cxn>
                <a:cxn ang="0">
                  <a:pos x="0" y="87"/>
                </a:cxn>
                <a:cxn ang="0">
                  <a:pos x="0" y="64"/>
                </a:cxn>
                <a:cxn ang="0">
                  <a:pos x="0" y="48"/>
                </a:cxn>
                <a:cxn ang="0">
                  <a:pos x="0" y="32"/>
                </a:cxn>
                <a:cxn ang="0">
                  <a:pos x="0" y="16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6" h="143">
                  <a:moveTo>
                    <a:pt x="0" y="0"/>
                  </a:moveTo>
                  <a:lnTo>
                    <a:pt x="8" y="8"/>
                  </a:lnTo>
                  <a:lnTo>
                    <a:pt x="16" y="8"/>
                  </a:lnTo>
                  <a:lnTo>
                    <a:pt x="16" y="16"/>
                  </a:lnTo>
                  <a:lnTo>
                    <a:pt x="16" y="24"/>
                  </a:lnTo>
                  <a:lnTo>
                    <a:pt x="16" y="32"/>
                  </a:lnTo>
                  <a:lnTo>
                    <a:pt x="16" y="48"/>
                  </a:lnTo>
                  <a:lnTo>
                    <a:pt x="16" y="64"/>
                  </a:lnTo>
                  <a:lnTo>
                    <a:pt x="16" y="87"/>
                  </a:lnTo>
                  <a:lnTo>
                    <a:pt x="16" y="111"/>
                  </a:lnTo>
                  <a:lnTo>
                    <a:pt x="16" y="127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8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0" y="111"/>
                  </a:lnTo>
                  <a:lnTo>
                    <a:pt x="0" y="103"/>
                  </a:lnTo>
                  <a:lnTo>
                    <a:pt x="0" y="95"/>
                  </a:lnTo>
                  <a:lnTo>
                    <a:pt x="0" y="87"/>
                  </a:lnTo>
                  <a:lnTo>
                    <a:pt x="0" y="64"/>
                  </a:lnTo>
                  <a:lnTo>
                    <a:pt x="0" y="48"/>
                  </a:lnTo>
                  <a:lnTo>
                    <a:pt x="0" y="32"/>
                  </a:lnTo>
                  <a:lnTo>
                    <a:pt x="0" y="16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9" name="Freeform 80"/>
            <p:cNvSpPr>
              <a:spLocks/>
            </p:cNvSpPr>
            <p:nvPr/>
          </p:nvSpPr>
          <p:spPr bwMode="auto">
            <a:xfrm>
              <a:off x="4152900" y="1204912"/>
              <a:ext cx="63500" cy="5080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8" y="0"/>
                </a:cxn>
                <a:cxn ang="0">
                  <a:pos x="16" y="0"/>
                </a:cxn>
                <a:cxn ang="0">
                  <a:pos x="24" y="0"/>
                </a:cxn>
                <a:cxn ang="0">
                  <a:pos x="32" y="0"/>
                </a:cxn>
                <a:cxn ang="0">
                  <a:pos x="40" y="8"/>
                </a:cxn>
                <a:cxn ang="0">
                  <a:pos x="40" y="16"/>
                </a:cxn>
                <a:cxn ang="0">
                  <a:pos x="40" y="24"/>
                </a:cxn>
                <a:cxn ang="0">
                  <a:pos x="40" y="32"/>
                </a:cxn>
                <a:cxn ang="0">
                  <a:pos x="32" y="24"/>
                </a:cxn>
                <a:cxn ang="0">
                  <a:pos x="24" y="24"/>
                </a:cxn>
                <a:cxn ang="0">
                  <a:pos x="16" y="16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0" h="32">
                  <a:moveTo>
                    <a:pt x="0" y="0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40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682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1684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diànnǎo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⑤电脑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1685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bàbɑ</a:t>
            </a:r>
            <a:r>
              <a:rPr lang="en-US" altLang="zh-CN" sz="2000" dirty="0"/>
              <a:t>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hé</a:t>
            </a:r>
            <a:r>
              <a:rPr lang="en-US" altLang="zh-CN" sz="2000" dirty="0"/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māmɑ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⑥爸爸 和 妈妈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71686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000" dirty="0"/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看书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71687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zhuōzi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④桌子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7168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ɡōnɡzuò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①工作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71689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zuò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③坐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7169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9" name="Picture 4" descr="C:\Documents and Settings\Administrator.CAOFAN\桌面\hsk一级\2课\2-04三-前图46358923（20）.jpg"/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17625" y="1741488"/>
            <a:ext cx="216058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1692" name="TextBox 27"/>
          <p:cNvSpPr txBox="1">
            <a:spLocks/>
          </p:cNvSpPr>
          <p:nvPr/>
        </p:nvSpPr>
        <p:spPr bwMode="auto">
          <a:xfrm>
            <a:off x="1316038" y="1722438"/>
            <a:ext cx="431800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pic>
        <p:nvPicPr>
          <p:cNvPr id="14" name="Picture 8" descr="C:\Documents and Settings\Administrator.CAOFAN\桌面\hsk一级\2课\2-08零-前图48346217（20）.jpg"/>
          <p:cNvPicPr preferRelativeResize="0"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611688" y="1722438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1694" name="TextBox 30"/>
          <p:cNvSpPr txBox="1">
            <a:spLocks/>
          </p:cNvSpPr>
          <p:nvPr/>
        </p:nvSpPr>
        <p:spPr bwMode="auto">
          <a:xfrm>
            <a:off x="4583113" y="1703388"/>
            <a:ext cx="403225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pic>
        <p:nvPicPr>
          <p:cNvPr id="15" name="Picture 9" descr="C:\Documents and Settings\Administrator.CAOFAN\桌面\hsk一级\2课\2-09菜-前图22657124（20）.jpg"/>
          <p:cNvPicPr preferRelativeResize="0"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606925" y="3465513"/>
            <a:ext cx="216058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1696" name="TextBox 31"/>
          <p:cNvSpPr txBox="1">
            <a:spLocks/>
          </p:cNvSpPr>
          <p:nvPr/>
        </p:nvSpPr>
        <p:spPr bwMode="auto">
          <a:xfrm>
            <a:off x="4589463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pic>
        <p:nvPicPr>
          <p:cNvPr id="13" name="Picture 7" descr="C:\Documents and Settings\Administrator.CAOFAN\桌面\hsk一级\2课\2-07羊-前图7629013（20）.jpg"/>
          <p:cNvPicPr preferRelativeResize="0"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619625" y="5202238"/>
            <a:ext cx="2159000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1698" name="TextBox 32"/>
          <p:cNvSpPr txBox="1">
            <a:spLocks/>
          </p:cNvSpPr>
          <p:nvPr/>
        </p:nvSpPr>
        <p:spPr bwMode="auto">
          <a:xfrm>
            <a:off x="4597400" y="5187950"/>
            <a:ext cx="404813" cy="4572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140825" y="5313363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 flipH="1">
            <a:off x="10282238" y="6184900"/>
            <a:ext cx="839787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8905875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220200" y="1704975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224963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139238" y="442753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A</a:t>
            </a:r>
            <a:endParaRPr lang="zh-CN" altLang="en-US" sz="2400" b="1"/>
          </a:p>
        </p:txBody>
      </p:sp>
      <p:sp>
        <p:nvSpPr>
          <p:cNvPr id="71705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grpSp>
        <p:nvGrpSpPr>
          <p:cNvPr id="71706" name="组合 39"/>
          <p:cNvGrpSpPr>
            <a:grpSpLocks/>
          </p:cNvGrpSpPr>
          <p:nvPr/>
        </p:nvGrpSpPr>
        <p:grpSpPr bwMode="auto">
          <a:xfrm>
            <a:off x="1301750" y="3467100"/>
            <a:ext cx="2166938" cy="1392238"/>
            <a:chOff x="1301750" y="3467100"/>
            <a:chExt cx="2166372" cy="1392660"/>
          </a:xfrm>
        </p:grpSpPr>
        <p:pic>
          <p:nvPicPr>
            <p:cNvPr id="71707" name="Picture 5" descr="C:\Documents and Settings\Administrator.CAOFAN\桌面\hsk一级\2课\2-05山-前图43956478（20）.jpg"/>
            <p:cNvPicPr preferRelativeResize="0">
              <a:picLocks noChangeArrowheads="1"/>
            </p:cNvPicPr>
            <p:nvPr/>
          </p:nvPicPr>
          <p:blipFill>
            <a:blip r:embed="rId7" cstate="print"/>
            <a:stretch>
              <a:fillRect/>
            </a:stretch>
          </p:blipFill>
          <p:spPr bwMode="auto">
            <a:xfrm>
              <a:off x="1747899" y="3490805"/>
              <a:ext cx="1720223" cy="1368955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  <a:effectLst>
              <a:softEdge rad="63500"/>
            </a:effectLst>
          </p:spPr>
        </p:pic>
        <p:sp>
          <p:nvSpPr>
            <p:cNvPr id="32" name="矩形 31"/>
            <p:cNvSpPr/>
            <p:nvPr/>
          </p:nvSpPr>
          <p:spPr bwMode="auto">
            <a:xfrm>
              <a:off x="1301750" y="3467100"/>
              <a:ext cx="2160024" cy="1368840"/>
            </a:xfrm>
            <a:prstGeom prst="rect">
              <a:avLst/>
            </a:prstGeom>
            <a:noFill/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pic>
        <p:nvPicPr>
          <p:cNvPr id="71704" name="Picture 6" descr="C:\Documents and Settings\Administrator.CAOFAN\桌面\hsk一级\2课\2-06钟-微图mf829727（18）.jpg"/>
          <p:cNvPicPr preferRelativeResize="0"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1333500" y="5222875"/>
            <a:ext cx="2159000" cy="1366838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1708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960688" y="1463675"/>
            <a:ext cx="1271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zhuōzi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955925" y="2332038"/>
            <a:ext cx="1466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diànnǎo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2955925" y="3175000"/>
            <a:ext cx="7286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běn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270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463675"/>
            <a:ext cx="1338262" cy="546100"/>
            <a:chOff x="682668" y="3939837"/>
            <a:chExt cx="1338943" cy="545509"/>
          </a:xfrm>
        </p:grpSpPr>
        <p:sp>
          <p:nvSpPr>
            <p:cNvPr id="7275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57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桌子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308225"/>
            <a:ext cx="1338262" cy="536575"/>
            <a:chOff x="682668" y="4792841"/>
            <a:chExt cx="1338943" cy="536981"/>
          </a:xfrm>
        </p:grpSpPr>
        <p:sp>
          <p:nvSpPr>
            <p:cNvPr id="7275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55" name="文本框 107"/>
            <p:cNvSpPr>
              <a:spLocks noChangeArrowheads="1"/>
            </p:cNvSpPr>
            <p:nvPr/>
          </p:nvSpPr>
          <p:spPr bwMode="auto">
            <a:xfrm>
              <a:off x="881343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电脑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170238"/>
            <a:ext cx="1338263" cy="530225"/>
            <a:chOff x="683984" y="5619216"/>
            <a:chExt cx="1338943" cy="529187"/>
          </a:xfrm>
        </p:grpSpPr>
        <p:sp>
          <p:nvSpPr>
            <p:cNvPr id="7275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53" name="文本框 110"/>
            <p:cNvSpPr>
              <a:spLocks noChangeArrowheads="1"/>
            </p:cNvSpPr>
            <p:nvPr/>
          </p:nvSpPr>
          <p:spPr bwMode="auto">
            <a:xfrm>
              <a:off x="1042171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本</a:t>
              </a:r>
            </a:p>
          </p:txBody>
        </p:sp>
      </p:grp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613775" y="1484313"/>
            <a:ext cx="1573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shanɡ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613775" y="2352675"/>
            <a:ext cx="5476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hé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613775" y="3195638"/>
            <a:ext cx="5476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162675" y="1484313"/>
            <a:ext cx="1338263" cy="546100"/>
            <a:chOff x="682668" y="3939837"/>
            <a:chExt cx="1338943" cy="545509"/>
          </a:xfrm>
        </p:grpSpPr>
        <p:sp>
          <p:nvSpPr>
            <p:cNvPr id="72748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49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上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162675" y="2328863"/>
            <a:ext cx="1338263" cy="536575"/>
            <a:chOff x="682668" y="4792841"/>
            <a:chExt cx="1338943" cy="536981"/>
          </a:xfrm>
        </p:grpSpPr>
        <p:sp>
          <p:nvSpPr>
            <p:cNvPr id="72746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47" name="文本框 107"/>
            <p:cNvSpPr>
              <a:spLocks noChangeArrowheads="1"/>
            </p:cNvSpPr>
            <p:nvPr/>
          </p:nvSpPr>
          <p:spPr bwMode="auto">
            <a:xfrm>
              <a:off x="1063643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和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164263" y="3190875"/>
            <a:ext cx="1338262" cy="528638"/>
            <a:chOff x="683984" y="5619216"/>
            <a:chExt cx="1338943" cy="531109"/>
          </a:xfrm>
        </p:grpSpPr>
        <p:sp>
          <p:nvSpPr>
            <p:cNvPr id="7274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45" name="文本框 110"/>
            <p:cNvSpPr>
              <a:spLocks noChangeArrowheads="1"/>
            </p:cNvSpPr>
            <p:nvPr/>
          </p:nvSpPr>
          <p:spPr bwMode="auto">
            <a:xfrm>
              <a:off x="1061815" y="5622653"/>
              <a:ext cx="543053" cy="527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里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949575" y="4068763"/>
            <a:ext cx="16335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qiánmiàn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064000"/>
            <a:ext cx="1338262" cy="528638"/>
            <a:chOff x="683984" y="5619216"/>
            <a:chExt cx="1338943" cy="531110"/>
          </a:xfrm>
        </p:grpSpPr>
        <p:sp>
          <p:nvSpPr>
            <p:cNvPr id="7274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43" name="文本框 110"/>
            <p:cNvSpPr>
              <a:spLocks noChangeArrowheads="1"/>
            </p:cNvSpPr>
            <p:nvPr/>
          </p:nvSpPr>
          <p:spPr bwMode="auto">
            <a:xfrm>
              <a:off x="883826" y="5622654"/>
              <a:ext cx="903912" cy="527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前面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609013" y="4089400"/>
            <a:ext cx="1452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hòumiàn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159500" y="4084638"/>
            <a:ext cx="1338263" cy="544512"/>
            <a:chOff x="683984" y="5619216"/>
            <a:chExt cx="1338943" cy="546281"/>
          </a:xfrm>
        </p:grpSpPr>
        <p:sp>
          <p:nvSpPr>
            <p:cNvPr id="7274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41" name="文本框 110"/>
            <p:cNvSpPr>
              <a:spLocks noChangeArrowheads="1"/>
            </p:cNvSpPr>
            <p:nvPr/>
          </p:nvSpPr>
          <p:spPr bwMode="auto">
            <a:xfrm>
              <a:off x="890487" y="5638443"/>
              <a:ext cx="903911" cy="5270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后面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4946650"/>
            <a:ext cx="1338262" cy="530225"/>
            <a:chOff x="683984" y="5619216"/>
            <a:chExt cx="1338943" cy="529187"/>
          </a:xfrm>
        </p:grpSpPr>
        <p:sp>
          <p:nvSpPr>
            <p:cNvPr id="7273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39" name="文本框 110"/>
            <p:cNvSpPr>
              <a:spLocks noChangeArrowheads="1"/>
            </p:cNvSpPr>
            <p:nvPr/>
          </p:nvSpPr>
          <p:spPr bwMode="auto">
            <a:xfrm>
              <a:off x="887272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这儿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8661400" y="4956175"/>
            <a:ext cx="21161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méiyǒu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(</a:t>
            </a:r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méi</a:t>
            </a:r>
            <a:r>
              <a:rPr lang="en-US" altLang="zh-CN" sz="2800" dirty="0"/>
              <a:t>)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157913" y="4951413"/>
            <a:ext cx="2230437" cy="530225"/>
            <a:chOff x="683983" y="5619216"/>
            <a:chExt cx="2230206" cy="529187"/>
          </a:xfrm>
        </p:grpSpPr>
        <p:sp>
          <p:nvSpPr>
            <p:cNvPr id="72736" name="圆角矩形 30"/>
            <p:cNvSpPr>
              <a:spLocks noChangeArrowheads="1"/>
            </p:cNvSpPr>
            <p:nvPr/>
          </p:nvSpPr>
          <p:spPr bwMode="auto">
            <a:xfrm>
              <a:off x="683983" y="5619216"/>
              <a:ext cx="2230206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37" name="文本框 110"/>
            <p:cNvSpPr>
              <a:spLocks noChangeArrowheads="1"/>
            </p:cNvSpPr>
            <p:nvPr/>
          </p:nvSpPr>
          <p:spPr bwMode="auto">
            <a:xfrm>
              <a:off x="896153" y="5622651"/>
              <a:ext cx="1986490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没有（没）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2952750" y="5778500"/>
            <a:ext cx="909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nénɡ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1112838" y="5773738"/>
            <a:ext cx="1338262" cy="530225"/>
            <a:chOff x="683984" y="5619216"/>
            <a:chExt cx="1338943" cy="529187"/>
          </a:xfrm>
        </p:grpSpPr>
        <p:sp>
          <p:nvSpPr>
            <p:cNvPr id="7273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35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能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8648700" y="5783263"/>
            <a:ext cx="7286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zuò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4" name="组合 7"/>
          <p:cNvGrpSpPr>
            <a:grpSpLocks/>
          </p:cNvGrpSpPr>
          <p:nvPr/>
        </p:nvGrpSpPr>
        <p:grpSpPr bwMode="auto">
          <a:xfrm>
            <a:off x="6145213" y="5778500"/>
            <a:ext cx="1338262" cy="530225"/>
            <a:chOff x="683984" y="5619216"/>
            <a:chExt cx="1338943" cy="529187"/>
          </a:xfrm>
        </p:grpSpPr>
        <p:sp>
          <p:nvSpPr>
            <p:cNvPr id="727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33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坐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949575" y="4937125"/>
            <a:ext cx="909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zhèr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1" grpId="5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1268413"/>
            <a:ext cx="1931987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30600" y="13668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一个电脑</a:t>
            </a:r>
          </a:p>
        </p:txBody>
      </p:sp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3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电脑</a:t>
            </a: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2078038" y="33337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里</a:t>
            </a:r>
          </a:p>
        </p:txBody>
      </p:sp>
      <p:sp>
        <p:nvSpPr>
          <p:cNvPr id="73736" name="文本框 110"/>
          <p:cNvSpPr>
            <a:spLocks noChangeArrowheads="1"/>
          </p:cNvSpPr>
          <p:nvPr/>
        </p:nvSpPr>
        <p:spPr bwMode="auto">
          <a:xfrm>
            <a:off x="2070100" y="5319713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后面</a:t>
            </a:r>
          </a:p>
        </p:txBody>
      </p:sp>
      <p:sp>
        <p:nvSpPr>
          <p:cNvPr id="73737" name="文本框 88"/>
          <p:cNvSpPr>
            <a:spLocks noChangeArrowheads="1"/>
          </p:cNvSpPr>
          <p:nvPr/>
        </p:nvSpPr>
        <p:spPr bwMode="auto">
          <a:xfrm>
            <a:off x="207645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本</a:t>
            </a:r>
          </a:p>
        </p:txBody>
      </p:sp>
      <p:sp>
        <p:nvSpPr>
          <p:cNvPr id="73738" name="文本框 107"/>
          <p:cNvSpPr>
            <a:spLocks noChangeArrowheads="1"/>
          </p:cNvSpPr>
          <p:nvPr/>
        </p:nvSpPr>
        <p:spPr bwMode="auto">
          <a:xfrm>
            <a:off x="2066925" y="41021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前面</a:t>
            </a:r>
          </a:p>
        </p:txBody>
      </p:sp>
      <p:grpSp>
        <p:nvGrpSpPr>
          <p:cNvPr id="7373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7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2144713"/>
            <a:ext cx="5424487" cy="116998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4755" name="文本框 152"/>
          <p:cNvSpPr>
            <a:spLocks noChangeArrowheads="1"/>
          </p:cNvSpPr>
          <p:nvPr/>
        </p:nvSpPr>
        <p:spPr bwMode="auto">
          <a:xfrm>
            <a:off x="3530600" y="13668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一个电脑</a:t>
            </a:r>
          </a:p>
        </p:txBody>
      </p:sp>
      <p:cxnSp>
        <p:nvCxnSpPr>
          <p:cNvPr id="7475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7" name="圆角矩形 32"/>
          <p:cNvSpPr>
            <a:spLocks noChangeArrowheads="1"/>
          </p:cNvSpPr>
          <p:nvPr/>
        </p:nvSpPr>
        <p:spPr bwMode="auto">
          <a:xfrm>
            <a:off x="1866900" y="22209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电脑</a:t>
            </a: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2078038" y="33337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里</a:t>
            </a:r>
          </a:p>
        </p:txBody>
      </p:sp>
      <p:sp>
        <p:nvSpPr>
          <p:cNvPr id="74760" name="文本框 110"/>
          <p:cNvSpPr>
            <a:spLocks noChangeArrowheads="1"/>
          </p:cNvSpPr>
          <p:nvPr/>
        </p:nvSpPr>
        <p:spPr bwMode="auto">
          <a:xfrm>
            <a:off x="2070100" y="5319713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后面</a:t>
            </a:r>
          </a:p>
        </p:txBody>
      </p:sp>
      <p:sp>
        <p:nvSpPr>
          <p:cNvPr id="74761" name="文本框 88"/>
          <p:cNvSpPr>
            <a:spLocks noChangeArrowheads="1"/>
          </p:cNvSpPr>
          <p:nvPr/>
        </p:nvSpPr>
        <p:spPr bwMode="auto">
          <a:xfrm>
            <a:off x="207645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本</a:t>
            </a:r>
          </a:p>
        </p:txBody>
      </p:sp>
      <p:sp>
        <p:nvSpPr>
          <p:cNvPr id="74762" name="文本框 107"/>
          <p:cNvSpPr>
            <a:spLocks noChangeArrowheads="1"/>
          </p:cNvSpPr>
          <p:nvPr/>
        </p:nvSpPr>
        <p:spPr bwMode="auto">
          <a:xfrm>
            <a:off x="2066925" y="41021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前面</a:t>
            </a:r>
          </a:p>
        </p:txBody>
      </p:sp>
      <p:grpSp>
        <p:nvGrpSpPr>
          <p:cNvPr id="7476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文本框 152"/>
          <p:cNvSpPr>
            <a:spLocks noChangeArrowheads="1"/>
          </p:cNvSpPr>
          <p:nvPr/>
        </p:nvSpPr>
        <p:spPr bwMode="auto">
          <a:xfrm>
            <a:off x="3473450" y="22240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一本书</a:t>
            </a:r>
          </a:p>
        </p:txBody>
      </p:sp>
      <p:sp>
        <p:nvSpPr>
          <p:cNvPr id="15" name="文本框 152"/>
          <p:cNvSpPr>
            <a:spLocks noChangeArrowheads="1"/>
          </p:cNvSpPr>
          <p:nvPr/>
        </p:nvSpPr>
        <p:spPr bwMode="auto">
          <a:xfrm>
            <a:off x="5005388" y="22399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一本汉语书</a:t>
            </a:r>
          </a:p>
        </p:txBody>
      </p: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3454400" y="2757488"/>
            <a:ext cx="5334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你想买什么？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我想买一本汉语书。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4" grpId="0"/>
      <p:bldP spid="15" grpId="0"/>
      <p:bldP spid="16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AutoShape 25"/>
          <p:cNvSpPr>
            <a:spLocks noChangeArrowheads="1"/>
          </p:cNvSpPr>
          <p:nvPr/>
        </p:nvSpPr>
        <p:spPr bwMode="auto">
          <a:xfrm>
            <a:off x="3422650" y="3295650"/>
            <a:ext cx="6483350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5779" name="文本框 152"/>
          <p:cNvSpPr>
            <a:spLocks noChangeArrowheads="1"/>
          </p:cNvSpPr>
          <p:nvPr/>
        </p:nvSpPr>
        <p:spPr bwMode="auto">
          <a:xfrm>
            <a:off x="3530600" y="13668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一个电脑</a:t>
            </a:r>
          </a:p>
        </p:txBody>
      </p:sp>
      <p:cxnSp>
        <p:nvCxnSpPr>
          <p:cNvPr id="7578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1" name="圆角矩形 32"/>
          <p:cNvSpPr>
            <a:spLocks noChangeArrowheads="1"/>
          </p:cNvSpPr>
          <p:nvPr/>
        </p:nvSpPr>
        <p:spPr bwMode="auto">
          <a:xfrm>
            <a:off x="1866900" y="33258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电脑</a:t>
            </a: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2078038" y="33337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里</a:t>
            </a:r>
          </a:p>
        </p:txBody>
      </p:sp>
      <p:sp>
        <p:nvSpPr>
          <p:cNvPr id="75784" name="文本框 110"/>
          <p:cNvSpPr>
            <a:spLocks noChangeArrowheads="1"/>
          </p:cNvSpPr>
          <p:nvPr/>
        </p:nvSpPr>
        <p:spPr bwMode="auto">
          <a:xfrm>
            <a:off x="2070100" y="5319713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后面</a:t>
            </a:r>
          </a:p>
        </p:txBody>
      </p:sp>
      <p:sp>
        <p:nvSpPr>
          <p:cNvPr id="75785" name="文本框 88"/>
          <p:cNvSpPr>
            <a:spLocks noChangeArrowheads="1"/>
          </p:cNvSpPr>
          <p:nvPr/>
        </p:nvSpPr>
        <p:spPr bwMode="auto">
          <a:xfrm>
            <a:off x="207645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本</a:t>
            </a:r>
          </a:p>
        </p:txBody>
      </p:sp>
      <p:sp>
        <p:nvSpPr>
          <p:cNvPr id="75786" name="文本框 107"/>
          <p:cNvSpPr>
            <a:spLocks noChangeArrowheads="1"/>
          </p:cNvSpPr>
          <p:nvPr/>
        </p:nvSpPr>
        <p:spPr bwMode="auto">
          <a:xfrm>
            <a:off x="2066925" y="41021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前面</a:t>
            </a:r>
          </a:p>
        </p:txBody>
      </p:sp>
      <p:grpSp>
        <p:nvGrpSpPr>
          <p:cNvPr id="7578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8" name="文本框 152"/>
          <p:cNvSpPr>
            <a:spLocks noChangeArrowheads="1"/>
          </p:cNvSpPr>
          <p:nvPr/>
        </p:nvSpPr>
        <p:spPr bwMode="auto">
          <a:xfrm>
            <a:off x="3473450" y="22240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一本书</a:t>
            </a:r>
          </a:p>
        </p:txBody>
      </p: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5005388" y="22399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一本汉语书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3454400" y="2757488"/>
            <a:ext cx="5334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你想买什么？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我想买一本汉语书。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568700" y="34051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家里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5100638" y="34210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学校里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6929438" y="3405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桌子里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8442325" y="3422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电脑里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2" grpId="1" animBg="1"/>
      <p:bldP spid="23" grpId="0"/>
      <p:bldP spid="24" grpId="0"/>
      <p:bldP spid="25" grpId="0"/>
      <p:bldP spid="26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AutoShape 25"/>
          <p:cNvSpPr>
            <a:spLocks noChangeArrowheads="1"/>
          </p:cNvSpPr>
          <p:nvPr/>
        </p:nvSpPr>
        <p:spPr bwMode="auto">
          <a:xfrm>
            <a:off x="3422650" y="4057650"/>
            <a:ext cx="6826250" cy="10287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6803" name="文本框 152"/>
          <p:cNvSpPr>
            <a:spLocks noChangeArrowheads="1"/>
          </p:cNvSpPr>
          <p:nvPr/>
        </p:nvSpPr>
        <p:spPr bwMode="auto">
          <a:xfrm>
            <a:off x="3530600" y="13668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一个电脑</a:t>
            </a:r>
          </a:p>
        </p:txBody>
      </p:sp>
      <p:cxnSp>
        <p:nvCxnSpPr>
          <p:cNvPr id="7680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5" name="圆角矩形 32"/>
          <p:cNvSpPr>
            <a:spLocks noChangeArrowheads="1"/>
          </p:cNvSpPr>
          <p:nvPr/>
        </p:nvSpPr>
        <p:spPr bwMode="auto">
          <a:xfrm>
            <a:off x="1866900" y="40878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电脑</a:t>
            </a: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2078038" y="33337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里</a:t>
            </a:r>
          </a:p>
        </p:txBody>
      </p:sp>
      <p:sp>
        <p:nvSpPr>
          <p:cNvPr id="76808" name="文本框 110"/>
          <p:cNvSpPr>
            <a:spLocks noChangeArrowheads="1"/>
          </p:cNvSpPr>
          <p:nvPr/>
        </p:nvSpPr>
        <p:spPr bwMode="auto">
          <a:xfrm>
            <a:off x="2070100" y="5319713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后面</a:t>
            </a:r>
          </a:p>
        </p:txBody>
      </p:sp>
      <p:sp>
        <p:nvSpPr>
          <p:cNvPr id="76809" name="文本框 88"/>
          <p:cNvSpPr>
            <a:spLocks noChangeArrowheads="1"/>
          </p:cNvSpPr>
          <p:nvPr/>
        </p:nvSpPr>
        <p:spPr bwMode="auto">
          <a:xfrm>
            <a:off x="207645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本</a:t>
            </a:r>
          </a:p>
        </p:txBody>
      </p:sp>
      <p:sp>
        <p:nvSpPr>
          <p:cNvPr id="76810" name="文本框 107"/>
          <p:cNvSpPr>
            <a:spLocks noChangeArrowheads="1"/>
          </p:cNvSpPr>
          <p:nvPr/>
        </p:nvSpPr>
        <p:spPr bwMode="auto">
          <a:xfrm>
            <a:off x="2066925" y="41021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前面</a:t>
            </a:r>
          </a:p>
        </p:txBody>
      </p:sp>
      <p:grpSp>
        <p:nvGrpSpPr>
          <p:cNvPr id="7681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12" name="文本框 152"/>
          <p:cNvSpPr>
            <a:spLocks noChangeArrowheads="1"/>
          </p:cNvSpPr>
          <p:nvPr/>
        </p:nvSpPr>
        <p:spPr bwMode="auto">
          <a:xfrm>
            <a:off x="3473450" y="22240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一本书</a:t>
            </a:r>
          </a:p>
        </p:txBody>
      </p:sp>
      <p:sp>
        <p:nvSpPr>
          <p:cNvPr id="76813" name="文本框 152"/>
          <p:cNvSpPr>
            <a:spLocks noChangeArrowheads="1"/>
          </p:cNvSpPr>
          <p:nvPr/>
        </p:nvSpPr>
        <p:spPr bwMode="auto">
          <a:xfrm>
            <a:off x="5005388" y="22399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一本汉语书</a:t>
            </a: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3454400" y="2757488"/>
            <a:ext cx="5334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你想买什么？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我想买一本汉语书。</a:t>
            </a:r>
          </a:p>
        </p:txBody>
      </p:sp>
      <p:sp>
        <p:nvSpPr>
          <p:cNvPr id="76815" name="文本框 152"/>
          <p:cNvSpPr>
            <a:spLocks noChangeArrowheads="1"/>
          </p:cNvSpPr>
          <p:nvPr/>
        </p:nvSpPr>
        <p:spPr bwMode="auto">
          <a:xfrm>
            <a:off x="3568700" y="34051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家里</a:t>
            </a:r>
          </a:p>
        </p:txBody>
      </p:sp>
      <p:sp>
        <p:nvSpPr>
          <p:cNvPr id="76816" name="文本框 152"/>
          <p:cNvSpPr>
            <a:spLocks noChangeArrowheads="1"/>
          </p:cNvSpPr>
          <p:nvPr/>
        </p:nvSpPr>
        <p:spPr bwMode="auto">
          <a:xfrm>
            <a:off x="5100638" y="34210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学校里</a:t>
            </a:r>
          </a:p>
        </p:txBody>
      </p:sp>
      <p:sp>
        <p:nvSpPr>
          <p:cNvPr id="76817" name="文本框 152"/>
          <p:cNvSpPr>
            <a:spLocks noChangeArrowheads="1"/>
          </p:cNvSpPr>
          <p:nvPr/>
        </p:nvSpPr>
        <p:spPr bwMode="auto">
          <a:xfrm>
            <a:off x="6929438" y="3405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桌子里</a:t>
            </a:r>
          </a:p>
        </p:txBody>
      </p:sp>
      <p:sp>
        <p:nvSpPr>
          <p:cNvPr id="76818" name="文本框 152"/>
          <p:cNvSpPr>
            <a:spLocks noChangeArrowheads="1"/>
          </p:cNvSpPr>
          <p:nvPr/>
        </p:nvSpPr>
        <p:spPr bwMode="auto">
          <a:xfrm>
            <a:off x="8442325" y="3422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电脑里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530600" y="40909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在前面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5081588" y="4106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我前面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3511550" y="462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前面的人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6948488" y="41100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他在我前面。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5062538" y="46021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前面那个人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6948488" y="4605338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前面那个人是李老师。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2" grpId="1" animBg="1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AutoShape 25"/>
          <p:cNvSpPr>
            <a:spLocks noChangeArrowheads="1"/>
          </p:cNvSpPr>
          <p:nvPr/>
        </p:nvSpPr>
        <p:spPr bwMode="auto">
          <a:xfrm>
            <a:off x="3422650" y="5276850"/>
            <a:ext cx="6826250" cy="10287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7827" name="文本框 152"/>
          <p:cNvSpPr>
            <a:spLocks noChangeArrowheads="1"/>
          </p:cNvSpPr>
          <p:nvPr/>
        </p:nvSpPr>
        <p:spPr bwMode="auto">
          <a:xfrm>
            <a:off x="3530600" y="13668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一个电脑</a:t>
            </a:r>
          </a:p>
        </p:txBody>
      </p:sp>
      <p:cxnSp>
        <p:nvCxnSpPr>
          <p:cNvPr id="7782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29" name="圆角矩形 32"/>
          <p:cNvSpPr>
            <a:spLocks noChangeArrowheads="1"/>
          </p:cNvSpPr>
          <p:nvPr/>
        </p:nvSpPr>
        <p:spPr bwMode="auto">
          <a:xfrm>
            <a:off x="1866900" y="53070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电脑</a:t>
            </a: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2078038" y="33337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里</a:t>
            </a:r>
          </a:p>
        </p:txBody>
      </p:sp>
      <p:sp>
        <p:nvSpPr>
          <p:cNvPr id="77832" name="文本框 110"/>
          <p:cNvSpPr>
            <a:spLocks noChangeArrowheads="1"/>
          </p:cNvSpPr>
          <p:nvPr/>
        </p:nvSpPr>
        <p:spPr bwMode="auto">
          <a:xfrm>
            <a:off x="2070100" y="5319713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后面</a:t>
            </a:r>
          </a:p>
        </p:txBody>
      </p:sp>
      <p:sp>
        <p:nvSpPr>
          <p:cNvPr id="77833" name="文本框 88"/>
          <p:cNvSpPr>
            <a:spLocks noChangeArrowheads="1"/>
          </p:cNvSpPr>
          <p:nvPr/>
        </p:nvSpPr>
        <p:spPr bwMode="auto">
          <a:xfrm>
            <a:off x="207645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本</a:t>
            </a: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2066925" y="41021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前面</a:t>
            </a:r>
          </a:p>
        </p:txBody>
      </p:sp>
      <p:grpSp>
        <p:nvGrpSpPr>
          <p:cNvPr id="7783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6" name="文本框 152"/>
          <p:cNvSpPr>
            <a:spLocks noChangeArrowheads="1"/>
          </p:cNvSpPr>
          <p:nvPr/>
        </p:nvSpPr>
        <p:spPr bwMode="auto">
          <a:xfrm>
            <a:off x="3473450" y="22240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一本书</a:t>
            </a:r>
          </a:p>
        </p:txBody>
      </p:sp>
      <p:sp>
        <p:nvSpPr>
          <p:cNvPr id="77837" name="文本框 152"/>
          <p:cNvSpPr>
            <a:spLocks noChangeArrowheads="1"/>
          </p:cNvSpPr>
          <p:nvPr/>
        </p:nvSpPr>
        <p:spPr bwMode="auto">
          <a:xfrm>
            <a:off x="5005388" y="22399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一本汉语书</a:t>
            </a:r>
          </a:p>
        </p:txBody>
      </p:sp>
      <p:sp>
        <p:nvSpPr>
          <p:cNvPr id="77838" name="文本框 152"/>
          <p:cNvSpPr>
            <a:spLocks noChangeArrowheads="1"/>
          </p:cNvSpPr>
          <p:nvPr/>
        </p:nvSpPr>
        <p:spPr bwMode="auto">
          <a:xfrm>
            <a:off x="3454400" y="2757488"/>
            <a:ext cx="5334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你想买什么？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我想买一本汉语书。</a:t>
            </a:r>
          </a:p>
        </p:txBody>
      </p:sp>
      <p:sp>
        <p:nvSpPr>
          <p:cNvPr id="77839" name="文本框 152"/>
          <p:cNvSpPr>
            <a:spLocks noChangeArrowheads="1"/>
          </p:cNvSpPr>
          <p:nvPr/>
        </p:nvSpPr>
        <p:spPr bwMode="auto">
          <a:xfrm>
            <a:off x="3568700" y="34051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家里</a:t>
            </a:r>
          </a:p>
        </p:txBody>
      </p:sp>
      <p:sp>
        <p:nvSpPr>
          <p:cNvPr id="77840" name="文本框 152"/>
          <p:cNvSpPr>
            <a:spLocks noChangeArrowheads="1"/>
          </p:cNvSpPr>
          <p:nvPr/>
        </p:nvSpPr>
        <p:spPr bwMode="auto">
          <a:xfrm>
            <a:off x="5100638" y="34210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学校里</a:t>
            </a:r>
          </a:p>
        </p:txBody>
      </p: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6929438" y="3405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桌子里</a:t>
            </a:r>
          </a:p>
        </p:txBody>
      </p:sp>
      <p:sp>
        <p:nvSpPr>
          <p:cNvPr id="77842" name="文本框 152"/>
          <p:cNvSpPr>
            <a:spLocks noChangeArrowheads="1"/>
          </p:cNvSpPr>
          <p:nvPr/>
        </p:nvSpPr>
        <p:spPr bwMode="auto">
          <a:xfrm>
            <a:off x="8442325" y="3422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电脑里</a:t>
            </a:r>
          </a:p>
        </p:txBody>
      </p:sp>
      <p:sp>
        <p:nvSpPr>
          <p:cNvPr id="77843" name="文本框 152"/>
          <p:cNvSpPr>
            <a:spLocks noChangeArrowheads="1"/>
          </p:cNvSpPr>
          <p:nvPr/>
        </p:nvSpPr>
        <p:spPr bwMode="auto">
          <a:xfrm>
            <a:off x="3530600" y="40909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在前面</a:t>
            </a:r>
          </a:p>
        </p:txBody>
      </p:sp>
      <p:sp>
        <p:nvSpPr>
          <p:cNvPr id="77844" name="文本框 152"/>
          <p:cNvSpPr>
            <a:spLocks noChangeArrowheads="1"/>
          </p:cNvSpPr>
          <p:nvPr/>
        </p:nvSpPr>
        <p:spPr bwMode="auto">
          <a:xfrm>
            <a:off x="5081588" y="4106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我前面</a:t>
            </a:r>
          </a:p>
        </p:txBody>
      </p:sp>
      <p:sp>
        <p:nvSpPr>
          <p:cNvPr id="77845" name="文本框 152"/>
          <p:cNvSpPr>
            <a:spLocks noChangeArrowheads="1"/>
          </p:cNvSpPr>
          <p:nvPr/>
        </p:nvSpPr>
        <p:spPr bwMode="auto">
          <a:xfrm>
            <a:off x="3511550" y="462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前面的人</a:t>
            </a:r>
          </a:p>
        </p:txBody>
      </p:sp>
      <p:sp>
        <p:nvSpPr>
          <p:cNvPr id="77846" name="文本框 152"/>
          <p:cNvSpPr>
            <a:spLocks noChangeArrowheads="1"/>
          </p:cNvSpPr>
          <p:nvPr/>
        </p:nvSpPr>
        <p:spPr bwMode="auto">
          <a:xfrm>
            <a:off x="6948488" y="41100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他在我前面。</a:t>
            </a:r>
          </a:p>
        </p:txBody>
      </p:sp>
      <p:sp>
        <p:nvSpPr>
          <p:cNvPr id="77847" name="文本框 152"/>
          <p:cNvSpPr>
            <a:spLocks noChangeArrowheads="1"/>
          </p:cNvSpPr>
          <p:nvPr/>
        </p:nvSpPr>
        <p:spPr bwMode="auto">
          <a:xfrm>
            <a:off x="5062538" y="46021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前面那个人</a:t>
            </a:r>
          </a:p>
        </p:txBody>
      </p:sp>
      <p:sp>
        <p:nvSpPr>
          <p:cNvPr id="77848" name="文本框 152"/>
          <p:cNvSpPr>
            <a:spLocks noChangeArrowheads="1"/>
          </p:cNvSpPr>
          <p:nvPr/>
        </p:nvSpPr>
        <p:spPr bwMode="auto">
          <a:xfrm>
            <a:off x="6948488" y="4605338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前面那个人是李老师。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3549650" y="5310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在后面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5100638" y="53260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我后面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3530600" y="5843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后面的人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6967538" y="53292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他在我后面。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5081588" y="58213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后面那个人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6967538" y="5824538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后面那个人是我朋友。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2" grpId="1" animBg="1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圆角矩形 32"/>
          <p:cNvSpPr>
            <a:spLocks noChangeArrowheads="1"/>
          </p:cNvSpPr>
          <p:nvPr/>
        </p:nvSpPr>
        <p:spPr bwMode="auto">
          <a:xfrm>
            <a:off x="1866900" y="40878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866900" y="33258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866900" y="22209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3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4" name="文本框 152"/>
          <p:cNvSpPr>
            <a:spLocks noChangeArrowheads="1"/>
          </p:cNvSpPr>
          <p:nvPr/>
        </p:nvSpPr>
        <p:spPr bwMode="auto">
          <a:xfrm>
            <a:off x="3530600" y="13668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一个电脑</a:t>
            </a:r>
          </a:p>
        </p:txBody>
      </p:sp>
      <p:cxnSp>
        <p:nvCxnSpPr>
          <p:cNvPr id="788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6" name="圆角矩形 32"/>
          <p:cNvSpPr>
            <a:spLocks noChangeArrowheads="1"/>
          </p:cNvSpPr>
          <p:nvPr/>
        </p:nvSpPr>
        <p:spPr bwMode="auto">
          <a:xfrm>
            <a:off x="1866900" y="53070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7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电脑</a:t>
            </a:r>
          </a:p>
        </p:txBody>
      </p:sp>
      <p:sp>
        <p:nvSpPr>
          <p:cNvPr id="78858" name="文本框 107"/>
          <p:cNvSpPr>
            <a:spLocks noChangeArrowheads="1"/>
          </p:cNvSpPr>
          <p:nvPr/>
        </p:nvSpPr>
        <p:spPr bwMode="auto">
          <a:xfrm>
            <a:off x="2078038" y="33337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里</a:t>
            </a:r>
          </a:p>
        </p:txBody>
      </p:sp>
      <p:sp>
        <p:nvSpPr>
          <p:cNvPr id="78859" name="文本框 110"/>
          <p:cNvSpPr>
            <a:spLocks noChangeArrowheads="1"/>
          </p:cNvSpPr>
          <p:nvPr/>
        </p:nvSpPr>
        <p:spPr bwMode="auto">
          <a:xfrm>
            <a:off x="2070100" y="5319713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后面</a:t>
            </a:r>
          </a:p>
        </p:txBody>
      </p:sp>
      <p:sp>
        <p:nvSpPr>
          <p:cNvPr id="78860" name="文本框 88"/>
          <p:cNvSpPr>
            <a:spLocks noChangeArrowheads="1"/>
          </p:cNvSpPr>
          <p:nvPr/>
        </p:nvSpPr>
        <p:spPr bwMode="auto">
          <a:xfrm>
            <a:off x="207645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本</a:t>
            </a:r>
          </a:p>
        </p:txBody>
      </p:sp>
      <p:sp>
        <p:nvSpPr>
          <p:cNvPr id="78861" name="文本框 107"/>
          <p:cNvSpPr>
            <a:spLocks noChangeArrowheads="1"/>
          </p:cNvSpPr>
          <p:nvPr/>
        </p:nvSpPr>
        <p:spPr bwMode="auto">
          <a:xfrm>
            <a:off x="2066925" y="41021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前面</a:t>
            </a:r>
          </a:p>
        </p:txBody>
      </p:sp>
      <p:grpSp>
        <p:nvGrpSpPr>
          <p:cNvPr id="7886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63" name="文本框 152"/>
          <p:cNvSpPr>
            <a:spLocks noChangeArrowheads="1"/>
          </p:cNvSpPr>
          <p:nvPr/>
        </p:nvSpPr>
        <p:spPr bwMode="auto">
          <a:xfrm>
            <a:off x="3473450" y="22240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一本书</a:t>
            </a:r>
          </a:p>
        </p:txBody>
      </p:sp>
      <p:sp>
        <p:nvSpPr>
          <p:cNvPr id="78864" name="文本框 152"/>
          <p:cNvSpPr>
            <a:spLocks noChangeArrowheads="1"/>
          </p:cNvSpPr>
          <p:nvPr/>
        </p:nvSpPr>
        <p:spPr bwMode="auto">
          <a:xfrm>
            <a:off x="5005388" y="22399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一本汉语书</a:t>
            </a:r>
          </a:p>
        </p:txBody>
      </p:sp>
      <p:sp>
        <p:nvSpPr>
          <p:cNvPr id="78865" name="文本框 152"/>
          <p:cNvSpPr>
            <a:spLocks noChangeArrowheads="1"/>
          </p:cNvSpPr>
          <p:nvPr/>
        </p:nvSpPr>
        <p:spPr bwMode="auto">
          <a:xfrm>
            <a:off x="3454400" y="2757488"/>
            <a:ext cx="5334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你想买什么？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我想买一本汉语书。</a:t>
            </a:r>
          </a:p>
        </p:txBody>
      </p: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3568700" y="34051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家里</a:t>
            </a:r>
          </a:p>
        </p:txBody>
      </p:sp>
      <p:sp>
        <p:nvSpPr>
          <p:cNvPr id="78867" name="文本框 152"/>
          <p:cNvSpPr>
            <a:spLocks noChangeArrowheads="1"/>
          </p:cNvSpPr>
          <p:nvPr/>
        </p:nvSpPr>
        <p:spPr bwMode="auto">
          <a:xfrm>
            <a:off x="5100638" y="34210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学校里</a:t>
            </a:r>
          </a:p>
        </p:txBody>
      </p: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6929438" y="3405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桌子里</a:t>
            </a:r>
          </a:p>
        </p:txBody>
      </p:sp>
      <p:sp>
        <p:nvSpPr>
          <p:cNvPr id="78869" name="文本框 152"/>
          <p:cNvSpPr>
            <a:spLocks noChangeArrowheads="1"/>
          </p:cNvSpPr>
          <p:nvPr/>
        </p:nvSpPr>
        <p:spPr bwMode="auto">
          <a:xfrm>
            <a:off x="8442325" y="3422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电脑里</a:t>
            </a:r>
          </a:p>
        </p:txBody>
      </p:sp>
      <p:sp>
        <p:nvSpPr>
          <p:cNvPr id="78870" name="文本框 152"/>
          <p:cNvSpPr>
            <a:spLocks noChangeArrowheads="1"/>
          </p:cNvSpPr>
          <p:nvPr/>
        </p:nvSpPr>
        <p:spPr bwMode="auto">
          <a:xfrm>
            <a:off x="3530600" y="40909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在前面</a:t>
            </a:r>
          </a:p>
        </p:txBody>
      </p:sp>
      <p:sp>
        <p:nvSpPr>
          <p:cNvPr id="78871" name="文本框 152"/>
          <p:cNvSpPr>
            <a:spLocks noChangeArrowheads="1"/>
          </p:cNvSpPr>
          <p:nvPr/>
        </p:nvSpPr>
        <p:spPr bwMode="auto">
          <a:xfrm>
            <a:off x="5081588" y="4106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我前面</a:t>
            </a:r>
          </a:p>
        </p:txBody>
      </p:sp>
      <p:sp>
        <p:nvSpPr>
          <p:cNvPr id="78872" name="文本框 152"/>
          <p:cNvSpPr>
            <a:spLocks noChangeArrowheads="1"/>
          </p:cNvSpPr>
          <p:nvPr/>
        </p:nvSpPr>
        <p:spPr bwMode="auto">
          <a:xfrm>
            <a:off x="3511550" y="46243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前面的人</a:t>
            </a:r>
          </a:p>
        </p:txBody>
      </p:sp>
      <p:sp>
        <p:nvSpPr>
          <p:cNvPr id="78873" name="文本框 152"/>
          <p:cNvSpPr>
            <a:spLocks noChangeArrowheads="1"/>
          </p:cNvSpPr>
          <p:nvPr/>
        </p:nvSpPr>
        <p:spPr bwMode="auto">
          <a:xfrm>
            <a:off x="6948488" y="41100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他在我前面。</a:t>
            </a:r>
          </a:p>
        </p:txBody>
      </p:sp>
      <p:sp>
        <p:nvSpPr>
          <p:cNvPr id="78874" name="文本框 152"/>
          <p:cNvSpPr>
            <a:spLocks noChangeArrowheads="1"/>
          </p:cNvSpPr>
          <p:nvPr/>
        </p:nvSpPr>
        <p:spPr bwMode="auto">
          <a:xfrm>
            <a:off x="5062538" y="46021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前面那个人</a:t>
            </a:r>
          </a:p>
        </p:txBody>
      </p:sp>
      <p:sp>
        <p:nvSpPr>
          <p:cNvPr id="78875" name="文本框 152"/>
          <p:cNvSpPr>
            <a:spLocks noChangeArrowheads="1"/>
          </p:cNvSpPr>
          <p:nvPr/>
        </p:nvSpPr>
        <p:spPr bwMode="auto">
          <a:xfrm>
            <a:off x="6948488" y="4605338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前面那个人是李老师。</a:t>
            </a:r>
          </a:p>
        </p:txBody>
      </p:sp>
      <p:sp>
        <p:nvSpPr>
          <p:cNvPr id="78876" name="文本框 152"/>
          <p:cNvSpPr>
            <a:spLocks noChangeArrowheads="1"/>
          </p:cNvSpPr>
          <p:nvPr/>
        </p:nvSpPr>
        <p:spPr bwMode="auto">
          <a:xfrm>
            <a:off x="3549650" y="5310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在后面</a:t>
            </a:r>
          </a:p>
        </p:txBody>
      </p:sp>
      <p:sp>
        <p:nvSpPr>
          <p:cNvPr id="78877" name="文本框 152"/>
          <p:cNvSpPr>
            <a:spLocks noChangeArrowheads="1"/>
          </p:cNvSpPr>
          <p:nvPr/>
        </p:nvSpPr>
        <p:spPr bwMode="auto">
          <a:xfrm>
            <a:off x="5100638" y="53260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我后面</a:t>
            </a:r>
          </a:p>
        </p:txBody>
      </p:sp>
      <p:sp>
        <p:nvSpPr>
          <p:cNvPr id="78878" name="文本框 152"/>
          <p:cNvSpPr>
            <a:spLocks noChangeArrowheads="1"/>
          </p:cNvSpPr>
          <p:nvPr/>
        </p:nvSpPr>
        <p:spPr bwMode="auto">
          <a:xfrm>
            <a:off x="3530600" y="58435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后面的人</a:t>
            </a:r>
          </a:p>
        </p:txBody>
      </p:sp>
      <p:sp>
        <p:nvSpPr>
          <p:cNvPr id="78879" name="文本框 152"/>
          <p:cNvSpPr>
            <a:spLocks noChangeArrowheads="1"/>
          </p:cNvSpPr>
          <p:nvPr/>
        </p:nvSpPr>
        <p:spPr bwMode="auto">
          <a:xfrm>
            <a:off x="6967538" y="53292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他在我后面。</a:t>
            </a:r>
          </a:p>
        </p:txBody>
      </p:sp>
      <p:sp>
        <p:nvSpPr>
          <p:cNvPr id="78880" name="文本框 152"/>
          <p:cNvSpPr>
            <a:spLocks noChangeArrowheads="1"/>
          </p:cNvSpPr>
          <p:nvPr/>
        </p:nvSpPr>
        <p:spPr bwMode="auto">
          <a:xfrm>
            <a:off x="5081588" y="58213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后面那个人</a:t>
            </a:r>
          </a:p>
        </p:txBody>
      </p:sp>
      <p:sp>
        <p:nvSpPr>
          <p:cNvPr id="78881" name="文本框 152"/>
          <p:cNvSpPr>
            <a:spLocks noChangeArrowheads="1"/>
          </p:cNvSpPr>
          <p:nvPr/>
        </p:nvSpPr>
        <p:spPr bwMode="auto">
          <a:xfrm>
            <a:off x="6967538" y="5824538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后面那个人是我朋友。</a:t>
            </a:r>
          </a:p>
        </p:txBody>
      </p:sp>
    </p:spTree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1306513"/>
            <a:ext cx="6248400" cy="106838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87750" y="1374775"/>
            <a:ext cx="502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我的书在哪儿？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你的书在这儿。</a:t>
            </a:r>
          </a:p>
        </p:txBody>
      </p:sp>
      <p:cxnSp>
        <p:nvCxnSpPr>
          <p:cNvPr id="7987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7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这儿</a:t>
            </a: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2066925" y="44275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坐</a:t>
            </a:r>
          </a:p>
        </p:txBody>
      </p:sp>
      <p:sp>
        <p:nvSpPr>
          <p:cNvPr id="79880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没有</a:t>
            </a:r>
          </a:p>
        </p:txBody>
      </p:sp>
      <p:grpSp>
        <p:nvGrpSpPr>
          <p:cNvPr id="7988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0" name="直接箭头连接符 19"/>
          <p:cNvCxnSpPr/>
          <p:nvPr/>
        </p:nvCxnSpPr>
        <p:spPr bwMode="auto">
          <a:xfrm>
            <a:off x="47323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50339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哪儿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7" grpId="0"/>
      <p:bldP spid="19" grpId="0"/>
      <p:bldP spid="21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2544763"/>
            <a:ext cx="5230812" cy="178752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80899" name="文本框 152"/>
          <p:cNvSpPr>
            <a:spLocks noChangeArrowheads="1"/>
          </p:cNvSpPr>
          <p:nvPr/>
        </p:nvSpPr>
        <p:spPr bwMode="auto">
          <a:xfrm>
            <a:off x="3587750" y="1374775"/>
            <a:ext cx="502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我的书在哪儿？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你的书在这儿。</a:t>
            </a:r>
          </a:p>
        </p:txBody>
      </p:sp>
      <p:cxnSp>
        <p:nvCxnSpPr>
          <p:cNvPr id="8090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1" name="圆角矩形 32"/>
          <p:cNvSpPr>
            <a:spLocks noChangeArrowheads="1"/>
          </p:cNvSpPr>
          <p:nvPr/>
        </p:nvSpPr>
        <p:spPr bwMode="auto">
          <a:xfrm>
            <a:off x="1866900" y="26400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2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这儿</a:t>
            </a:r>
          </a:p>
        </p:txBody>
      </p:sp>
      <p:sp>
        <p:nvSpPr>
          <p:cNvPr id="80903" name="文本框 107"/>
          <p:cNvSpPr>
            <a:spLocks noChangeArrowheads="1"/>
          </p:cNvSpPr>
          <p:nvPr/>
        </p:nvSpPr>
        <p:spPr bwMode="auto">
          <a:xfrm>
            <a:off x="2066925" y="44275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坐</a:t>
            </a:r>
          </a:p>
        </p:txBody>
      </p:sp>
      <p:sp>
        <p:nvSpPr>
          <p:cNvPr id="80904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没有</a:t>
            </a:r>
          </a:p>
        </p:txBody>
      </p:sp>
      <p:grpSp>
        <p:nvGrpSpPr>
          <p:cNvPr id="8090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907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0" name="直接箭头连接符 19"/>
          <p:cNvCxnSpPr/>
          <p:nvPr/>
        </p:nvCxnSpPr>
        <p:spPr bwMode="auto">
          <a:xfrm>
            <a:off x="47323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909" name="文本框 152"/>
          <p:cNvSpPr>
            <a:spLocks noChangeArrowheads="1"/>
          </p:cNvSpPr>
          <p:nvPr/>
        </p:nvSpPr>
        <p:spPr bwMode="auto">
          <a:xfrm>
            <a:off x="50339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哪儿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3587750" y="268922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没有汉语书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586163" y="3254375"/>
            <a:ext cx="2306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没有中国朋友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5951538" y="3246438"/>
            <a:ext cx="3001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他没有中国朋友。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949950" y="2689225"/>
            <a:ext cx="23383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我没有汉语书。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3605213" y="3787775"/>
            <a:ext cx="2306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没有人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5970588" y="3779838"/>
            <a:ext cx="3001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这儿没有人。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4411663"/>
            <a:ext cx="5230812" cy="63658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81923" name="文本框 152"/>
          <p:cNvSpPr>
            <a:spLocks noChangeArrowheads="1"/>
          </p:cNvSpPr>
          <p:nvPr/>
        </p:nvSpPr>
        <p:spPr bwMode="auto">
          <a:xfrm>
            <a:off x="3587750" y="1374775"/>
            <a:ext cx="502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我的书在哪儿？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你的书在这儿。</a:t>
            </a:r>
          </a:p>
        </p:txBody>
      </p:sp>
      <p:cxnSp>
        <p:nvCxnSpPr>
          <p:cNvPr id="8192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1925" name="圆角矩形 32"/>
          <p:cNvSpPr>
            <a:spLocks noChangeArrowheads="1"/>
          </p:cNvSpPr>
          <p:nvPr/>
        </p:nvSpPr>
        <p:spPr bwMode="auto">
          <a:xfrm>
            <a:off x="1866900" y="44116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6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这儿</a:t>
            </a:r>
          </a:p>
        </p:txBody>
      </p:sp>
      <p:sp>
        <p:nvSpPr>
          <p:cNvPr id="81927" name="文本框 107"/>
          <p:cNvSpPr>
            <a:spLocks noChangeArrowheads="1"/>
          </p:cNvSpPr>
          <p:nvPr/>
        </p:nvSpPr>
        <p:spPr bwMode="auto">
          <a:xfrm>
            <a:off x="2066925" y="44275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坐</a:t>
            </a:r>
          </a:p>
        </p:txBody>
      </p:sp>
      <p:sp>
        <p:nvSpPr>
          <p:cNvPr id="81928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没有</a:t>
            </a:r>
          </a:p>
        </p:txBody>
      </p:sp>
      <p:grpSp>
        <p:nvGrpSpPr>
          <p:cNvPr id="8192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31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0" name="直接箭头连接符 19"/>
          <p:cNvCxnSpPr/>
          <p:nvPr/>
        </p:nvCxnSpPr>
        <p:spPr bwMode="auto">
          <a:xfrm>
            <a:off x="47323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33" name="文本框 152"/>
          <p:cNvSpPr>
            <a:spLocks noChangeArrowheads="1"/>
          </p:cNvSpPr>
          <p:nvPr/>
        </p:nvSpPr>
        <p:spPr bwMode="auto">
          <a:xfrm>
            <a:off x="50339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哪儿</a:t>
            </a:r>
          </a:p>
        </p:txBody>
      </p:sp>
      <p:sp>
        <p:nvSpPr>
          <p:cNvPr id="81934" name="文本框 152"/>
          <p:cNvSpPr>
            <a:spLocks noChangeArrowheads="1"/>
          </p:cNvSpPr>
          <p:nvPr/>
        </p:nvSpPr>
        <p:spPr bwMode="auto">
          <a:xfrm>
            <a:off x="3587750" y="268922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没有汉语书</a:t>
            </a: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3586163" y="3254375"/>
            <a:ext cx="2306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没有中国朋友</a:t>
            </a: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5951538" y="3246438"/>
            <a:ext cx="3001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他没有中国朋友。</a:t>
            </a: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5949950" y="2689225"/>
            <a:ext cx="23383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我没有汉语书。</a:t>
            </a:r>
          </a:p>
        </p:txBody>
      </p:sp>
      <p:sp>
        <p:nvSpPr>
          <p:cNvPr id="81938" name="文本框 152"/>
          <p:cNvSpPr>
            <a:spLocks noChangeArrowheads="1"/>
          </p:cNvSpPr>
          <p:nvPr/>
        </p:nvSpPr>
        <p:spPr bwMode="auto">
          <a:xfrm>
            <a:off x="3605213" y="3787775"/>
            <a:ext cx="2306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没有人</a:t>
            </a:r>
          </a:p>
        </p:txBody>
      </p:sp>
      <p:sp>
        <p:nvSpPr>
          <p:cNvPr id="81939" name="文本框 152"/>
          <p:cNvSpPr>
            <a:spLocks noChangeArrowheads="1"/>
          </p:cNvSpPr>
          <p:nvPr/>
        </p:nvSpPr>
        <p:spPr bwMode="auto">
          <a:xfrm>
            <a:off x="5970588" y="3779838"/>
            <a:ext cx="3001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这儿没有人。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3625850" y="44910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请坐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5988050" y="44910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请坐这儿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8" grpId="0"/>
      <p:bldP spid="29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圆角矩形 32"/>
          <p:cNvSpPr>
            <a:spLocks noChangeArrowheads="1"/>
          </p:cNvSpPr>
          <p:nvPr/>
        </p:nvSpPr>
        <p:spPr bwMode="auto">
          <a:xfrm>
            <a:off x="1866900" y="26400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47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48" name="文本框 152"/>
          <p:cNvSpPr>
            <a:spLocks noChangeArrowheads="1"/>
          </p:cNvSpPr>
          <p:nvPr/>
        </p:nvSpPr>
        <p:spPr bwMode="auto">
          <a:xfrm>
            <a:off x="3587750" y="1374775"/>
            <a:ext cx="502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我的书在哪儿？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你的书在这儿。</a:t>
            </a:r>
          </a:p>
        </p:txBody>
      </p:sp>
      <p:cxnSp>
        <p:nvCxnSpPr>
          <p:cNvPr id="8294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2950" name="圆角矩形 32"/>
          <p:cNvSpPr>
            <a:spLocks noChangeArrowheads="1"/>
          </p:cNvSpPr>
          <p:nvPr/>
        </p:nvSpPr>
        <p:spPr bwMode="auto">
          <a:xfrm>
            <a:off x="1866900" y="44116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51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这儿</a:t>
            </a:r>
          </a:p>
        </p:txBody>
      </p:sp>
      <p:sp>
        <p:nvSpPr>
          <p:cNvPr id="82952" name="文本框 107"/>
          <p:cNvSpPr>
            <a:spLocks noChangeArrowheads="1"/>
          </p:cNvSpPr>
          <p:nvPr/>
        </p:nvSpPr>
        <p:spPr bwMode="auto">
          <a:xfrm>
            <a:off x="2066925" y="44275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坐</a:t>
            </a:r>
          </a:p>
        </p:txBody>
      </p:sp>
      <p:sp>
        <p:nvSpPr>
          <p:cNvPr id="82953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没有</a:t>
            </a:r>
          </a:p>
        </p:txBody>
      </p:sp>
      <p:grpSp>
        <p:nvGrpSpPr>
          <p:cNvPr id="8295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956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0" name="直接箭头连接符 19"/>
          <p:cNvCxnSpPr/>
          <p:nvPr/>
        </p:nvCxnSpPr>
        <p:spPr bwMode="auto">
          <a:xfrm>
            <a:off x="47323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958" name="文本框 152"/>
          <p:cNvSpPr>
            <a:spLocks noChangeArrowheads="1"/>
          </p:cNvSpPr>
          <p:nvPr/>
        </p:nvSpPr>
        <p:spPr bwMode="auto">
          <a:xfrm>
            <a:off x="50339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哪儿</a:t>
            </a:r>
          </a:p>
        </p:txBody>
      </p:sp>
      <p:sp>
        <p:nvSpPr>
          <p:cNvPr id="82959" name="文本框 152"/>
          <p:cNvSpPr>
            <a:spLocks noChangeArrowheads="1"/>
          </p:cNvSpPr>
          <p:nvPr/>
        </p:nvSpPr>
        <p:spPr bwMode="auto">
          <a:xfrm>
            <a:off x="3587750" y="268922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没有汉语书</a:t>
            </a:r>
          </a:p>
        </p:txBody>
      </p:sp>
      <p:sp>
        <p:nvSpPr>
          <p:cNvPr id="82960" name="文本框 152"/>
          <p:cNvSpPr>
            <a:spLocks noChangeArrowheads="1"/>
          </p:cNvSpPr>
          <p:nvPr/>
        </p:nvSpPr>
        <p:spPr bwMode="auto">
          <a:xfrm>
            <a:off x="3586163" y="3254375"/>
            <a:ext cx="2306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没有中国朋友</a:t>
            </a:r>
          </a:p>
        </p:txBody>
      </p:sp>
      <p:sp>
        <p:nvSpPr>
          <p:cNvPr id="82961" name="文本框 152"/>
          <p:cNvSpPr>
            <a:spLocks noChangeArrowheads="1"/>
          </p:cNvSpPr>
          <p:nvPr/>
        </p:nvSpPr>
        <p:spPr bwMode="auto">
          <a:xfrm>
            <a:off x="5951538" y="3246438"/>
            <a:ext cx="3001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他没有中国朋友。</a:t>
            </a:r>
          </a:p>
        </p:txBody>
      </p:sp>
      <p:sp>
        <p:nvSpPr>
          <p:cNvPr id="82962" name="文本框 152"/>
          <p:cNvSpPr>
            <a:spLocks noChangeArrowheads="1"/>
          </p:cNvSpPr>
          <p:nvPr/>
        </p:nvSpPr>
        <p:spPr bwMode="auto">
          <a:xfrm>
            <a:off x="5949950" y="2689225"/>
            <a:ext cx="23383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我没有汉语书。</a:t>
            </a:r>
          </a:p>
        </p:txBody>
      </p:sp>
      <p:sp>
        <p:nvSpPr>
          <p:cNvPr id="82963" name="文本框 152"/>
          <p:cNvSpPr>
            <a:spLocks noChangeArrowheads="1"/>
          </p:cNvSpPr>
          <p:nvPr/>
        </p:nvSpPr>
        <p:spPr bwMode="auto">
          <a:xfrm>
            <a:off x="3605213" y="3787775"/>
            <a:ext cx="2306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没有人</a:t>
            </a:r>
          </a:p>
        </p:txBody>
      </p:sp>
      <p:sp>
        <p:nvSpPr>
          <p:cNvPr id="82964" name="文本框 152"/>
          <p:cNvSpPr>
            <a:spLocks noChangeArrowheads="1"/>
          </p:cNvSpPr>
          <p:nvPr/>
        </p:nvSpPr>
        <p:spPr bwMode="auto">
          <a:xfrm>
            <a:off x="5970588" y="3779838"/>
            <a:ext cx="3001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这儿没有人。</a:t>
            </a:r>
          </a:p>
        </p:txBody>
      </p:sp>
      <p:sp>
        <p:nvSpPr>
          <p:cNvPr id="82965" name="文本框 152"/>
          <p:cNvSpPr>
            <a:spLocks noChangeArrowheads="1"/>
          </p:cNvSpPr>
          <p:nvPr/>
        </p:nvSpPr>
        <p:spPr bwMode="auto">
          <a:xfrm>
            <a:off x="3625850" y="44910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请坐</a:t>
            </a:r>
          </a:p>
        </p:txBody>
      </p:sp>
      <p:sp>
        <p:nvSpPr>
          <p:cNvPr id="82966" name="文本框 152"/>
          <p:cNvSpPr>
            <a:spLocks noChangeArrowheads="1"/>
          </p:cNvSpPr>
          <p:nvPr/>
        </p:nvSpPr>
        <p:spPr bwMode="auto">
          <a:xfrm>
            <a:off x="5988050" y="44910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请坐这儿</a:t>
            </a:r>
          </a:p>
        </p:txBody>
      </p:sp>
    </p:spTree>
  </p:cSld>
  <p:clrMapOvr>
    <a:masterClrMapping/>
  </p:clrMapOvr>
  <p:transition spd="slow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96345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“有”字句：表示存在 </a:t>
            </a:r>
            <a:r>
              <a:rPr lang="en-US" altLang="zh-CN" dirty="0">
                <a:latin typeface="+mn-ea"/>
                <a:ea typeface="+mn-ea"/>
              </a:rPr>
              <a:t>The</a:t>
            </a:r>
            <a:r>
              <a:rPr lang="zh-CN" altLang="en-US" dirty="0">
                <a:latin typeface="+mn-ea"/>
                <a:ea typeface="+mn-ea"/>
              </a:rPr>
              <a:t>“有”</a:t>
            </a:r>
            <a:r>
              <a:rPr lang="en-US" altLang="zh-CN" dirty="0" err="1">
                <a:latin typeface="+mn-ea"/>
                <a:ea typeface="+mn-ea"/>
              </a:rPr>
              <a:t>Sentence:indicating</a:t>
            </a:r>
            <a:r>
              <a:rPr lang="en-US" altLang="zh-CN" dirty="0">
                <a:latin typeface="+mn-ea"/>
                <a:ea typeface="+mn-ea"/>
              </a:rPr>
              <a:t> existence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7" y="1623800"/>
            <a:ext cx="487105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地点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处所词语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（没）有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名词。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5" name="表格 14"/>
          <p:cNvGraphicFramePr>
            <a:graphicFrameLocks noGrp="1"/>
          </p:cNvGraphicFramePr>
          <p:nvPr/>
        </p:nvGraphicFramePr>
        <p:xfrm>
          <a:off x="2020888" y="2946400"/>
          <a:ext cx="8143875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2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562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049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Word</a:t>
                      </a:r>
                      <a:r>
                        <a:rPr lang="en-US" altLang="zh-CN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 of Locality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有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Person/Thing Existing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椅子下面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有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一只小狗。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学校里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有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一个商店。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桌子上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有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一个电脑和一本书。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703638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）椅子下面没有小狗？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705225" y="3771900"/>
            <a:ext cx="86185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）学校里没有商店？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02050" y="4371975"/>
            <a:ext cx="4662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）桌子上没有电脑和书？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30225" y="914400"/>
            <a:ext cx="96345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“有”字句：表示存在 </a:t>
            </a:r>
            <a:r>
              <a:rPr lang="en-US" altLang="zh-CN" dirty="0">
                <a:latin typeface="+mn-ea"/>
                <a:ea typeface="+mn-ea"/>
              </a:rPr>
              <a:t>The</a:t>
            </a:r>
            <a:r>
              <a:rPr lang="zh-CN" altLang="en-US" dirty="0">
                <a:latin typeface="+mn-ea"/>
                <a:ea typeface="+mn-ea"/>
              </a:rPr>
              <a:t>“有”</a:t>
            </a:r>
            <a:r>
              <a:rPr lang="en-US" altLang="zh-CN" dirty="0" err="1">
                <a:latin typeface="+mn-ea"/>
                <a:ea typeface="+mn-ea"/>
              </a:rPr>
              <a:t>Sentence:indicating</a:t>
            </a:r>
            <a:r>
              <a:rPr lang="en-US" altLang="zh-CN" dirty="0">
                <a:latin typeface="+mn-ea"/>
                <a:ea typeface="+mn-ea"/>
              </a:rPr>
              <a:t> existence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87787" y="1623800"/>
            <a:ext cx="487105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地点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处所词语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（没）有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连词“和”</a:t>
            </a:r>
            <a:r>
              <a:rPr lang="en-US" altLang="zh-CN" dirty="0">
                <a:latin typeface="+mn-ea"/>
                <a:ea typeface="+mn-ea"/>
              </a:rPr>
              <a:t>The Conjunction</a:t>
            </a:r>
            <a:r>
              <a:rPr lang="zh-CN" altLang="en-US" dirty="0">
                <a:latin typeface="+mn-ea"/>
                <a:ea typeface="+mn-ea"/>
              </a:rPr>
              <a:t>“和”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2093913" y="2973388"/>
            <a:ext cx="8389937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930525" y="325596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）我有一个中国朋友和一个美国朋友。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932113" y="3981450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）我家有三口人，爸爸、妈妈和我。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928938" y="4581525"/>
            <a:ext cx="5740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）桌子上有一个电脑和一本书。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87787" y="1576502"/>
            <a:ext cx="144586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A 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和 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B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68738" y="2195300"/>
            <a:ext cx="196338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、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B 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和 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C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能愿动词“能” </a:t>
            </a:r>
            <a:r>
              <a:rPr lang="en-US" altLang="zh-CN" dirty="0">
                <a:latin typeface="+mn-ea"/>
                <a:ea typeface="+mn-ea"/>
              </a:rPr>
              <a:t>The Modal Verb</a:t>
            </a:r>
            <a:r>
              <a:rPr lang="zh-CN" altLang="en-US" dirty="0">
                <a:latin typeface="+mn-ea"/>
                <a:ea typeface="+mn-ea"/>
              </a:rPr>
              <a:t>“能”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2" y="1581354"/>
            <a:ext cx="369355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（不）能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2630488" y="320198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703638" y="348456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）明天下午我能去商店。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05225" y="4210050"/>
            <a:ext cx="86185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）你能在这儿写你的名字吗？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702050" y="4810125"/>
            <a:ext cx="3584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）我能坐这儿吗？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64192" y="2248104"/>
            <a:ext cx="342685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能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用“请”的祈使句 </a:t>
            </a:r>
            <a:r>
              <a:rPr lang="en-US" altLang="zh-CN" dirty="0">
                <a:latin typeface="+mn-ea"/>
                <a:ea typeface="+mn-ea"/>
              </a:rPr>
              <a:t>Imperative Sentence with</a:t>
            </a:r>
            <a:r>
              <a:rPr lang="zh-CN" altLang="en-US" dirty="0">
                <a:latin typeface="+mn-ea"/>
                <a:ea typeface="+mn-ea"/>
              </a:rPr>
              <a:t>“请”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186475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请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2630488" y="270668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956050" y="298926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）请写您的名字。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957638" y="3714750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）请喝茶。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954463" y="4314825"/>
            <a:ext cx="21478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）请坐。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300163" y="1701800"/>
            <a:ext cx="8126412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Zhuōzi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shanɡ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yǒu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shénme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桌子   上    有  什么？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Zhuōzi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shanɡ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yǒu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yí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ɡe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diànnǎo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hé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běn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shū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桌子    上    有 一 个  电脑   和 一 本 书。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Bēizi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nǎr</a:t>
            </a:r>
            <a:endParaRPr lang="en-US" altLang="zh-CN" sz="2400" dirty="0"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杯子在哪儿？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Bēizi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zhuōzi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li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杯子 在 桌子里。 </a:t>
            </a:r>
          </a:p>
        </p:txBody>
      </p:sp>
      <p:sp>
        <p:nvSpPr>
          <p:cNvPr id="8909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61363" y="41433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300163" y="1701800"/>
            <a:ext cx="8126412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桌子   上    有  什么？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桌子    上    有 一 个  电脑   和 一 本 书。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杯子在哪儿？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杯子 在 桌子里。 </a:t>
            </a:r>
          </a:p>
        </p:txBody>
      </p:sp>
      <p:sp>
        <p:nvSpPr>
          <p:cNvPr id="8909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61363" y="41433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3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0" name="Rectangle 2"/>
          <p:cNvSpPr>
            <a:spLocks noChangeArrowheads="1"/>
          </p:cNvSpPr>
          <p:nvPr/>
        </p:nvSpPr>
        <p:spPr bwMode="auto">
          <a:xfrm>
            <a:off x="755650" y="1620838"/>
            <a:ext cx="10785475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9114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在健身房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gym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900113" y="1685925"/>
            <a:ext cx="8016875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Qiánmiɑn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nà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ɡe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rén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jiào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shénme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mínɡzi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前面    那 个人  叫    什么   名字？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jiào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Wánɡ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Fānɡ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yīyuàn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她叫   王    方，在 医院    工作。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Hòumiɑn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nà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ɡe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rén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ne   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jiào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shénme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mínɡzi</a:t>
            </a:r>
            <a:endParaRPr lang="en-US" altLang="zh-CN" sz="2400" dirty="0"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后面    那 个 人 呢？他叫   什么   名字？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jiào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Xiè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Pénɡ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shānɡdiàn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ɡōnɡzuò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他叫  谢   鹏，在    商店      工作。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99463" y="19843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0" name="Rectangle 2"/>
          <p:cNvSpPr>
            <a:spLocks noChangeArrowheads="1"/>
          </p:cNvSpPr>
          <p:nvPr/>
        </p:nvSpPr>
        <p:spPr bwMode="auto">
          <a:xfrm>
            <a:off x="755650" y="1620838"/>
            <a:ext cx="10785475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9114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在健身房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gym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900113" y="1685925"/>
            <a:ext cx="8016875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前面    那 个人  叫    什么   名字？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她叫   王    方，在 医院    工作。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后面    那 个 人 呢？他叫   什么   名字？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他叫  谢   鹏，在    商店      工作。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99463" y="19843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18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8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61313" y="21875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012950" y="1668463"/>
            <a:ext cx="7323138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Zhèr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yǒu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rén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mɑ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这儿 有  人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Méi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yǒu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没  有。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nénɡ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zhèr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mɑ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能  坐  在 这儿吗？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Qǐnɡ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zuò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：请  坐。</a:t>
            </a:r>
          </a:p>
        </p:txBody>
      </p:sp>
      <p:sp>
        <p:nvSpPr>
          <p:cNvPr id="9319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打图书馆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18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61313" y="21875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012950" y="1668463"/>
            <a:ext cx="7323138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这儿 有  人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没  有。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能  坐  在 这儿吗？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：请  坐。</a:t>
            </a:r>
          </a:p>
        </p:txBody>
      </p:sp>
      <p:sp>
        <p:nvSpPr>
          <p:cNvPr id="9319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打图书馆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191714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电脑在哪儿？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Diànnǎo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书在哪儿？      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Shū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桌子里面有什么？</a:t>
            </a:r>
            <a:r>
              <a:rPr lang="zh-CN" altLang="en-US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Zhuōzi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lǐmiàn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yǒu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shénme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哪个人是王方？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Nǎɡe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rén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Wánɡ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Fānɡ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哪个人是谢鹏？                    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Nǎɡe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rén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Xiè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Pénɡ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? </a:t>
            </a:r>
            <a:endParaRPr lang="zh-CN" altLang="en-US" sz="2400" dirty="0" err="1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89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6263" name="Text Box 3"/>
          <p:cNvSpPr txBox="1">
            <a:spLocks noChangeArrowheads="1"/>
          </p:cNvSpPr>
          <p:nvPr/>
        </p:nvSpPr>
        <p:spPr bwMode="auto">
          <a:xfrm>
            <a:off x="5424488" y="2816225"/>
            <a:ext cx="9096375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endParaRPr lang="en-US" altLang="zh-CN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pic>
        <p:nvPicPr>
          <p:cNvPr id="97291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20863" y="2752725"/>
            <a:ext cx="2700337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24450" y="2816225"/>
            <a:ext cx="9096375" cy="2586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yǒu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hé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和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8315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0700" y="2720975"/>
            <a:ext cx="2700338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41649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830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1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1846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nénɡ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mɑ</a:t>
            </a:r>
            <a:r>
              <a:rPr lang="zh-CN" altLang="en-US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endParaRPr lang="en-US" altLang="zh-CN" sz="2400" dirty="0" err="1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能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吗？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2288" y="2760663"/>
            <a:ext cx="2698750" cy="17970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933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933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0363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1813" y="2728913"/>
            <a:ext cx="2700337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554663" y="2847975"/>
            <a:ext cx="9097962" cy="2492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工作。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751706" y="3815152"/>
            <a:ext cx="10867478" cy="2632943"/>
          </a:xfrm>
          <a:prstGeom prst="round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10035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035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092998" y="2002213"/>
            <a:ext cx="5765002" cy="129266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ɡè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kǒu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běn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kuà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个     口     本     块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选择适当的量词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Choose a suitable measure word to fill in each blank.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830263" y="3846513"/>
            <a:ext cx="11120437" cy="2333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jiā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yǒu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sān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rén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.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yī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bēizi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1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）我 家 有  三</a:t>
            </a:r>
            <a:r>
              <a:rPr lang="en-US" altLang="zh-CN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人。        （</a:t>
            </a:r>
            <a:r>
              <a:rPr lang="en-US" altLang="zh-CN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2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）我  买  一</a:t>
            </a:r>
            <a:r>
              <a:rPr lang="en-US" altLang="zh-CN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杯子。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yǒu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wǔ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Hànyǔ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shū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Yǐzi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bāshí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qián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3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）我  有  五</a:t>
            </a:r>
            <a:r>
              <a:rPr lang="en-US" altLang="zh-CN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汉语  书。     （ </a:t>
            </a:r>
            <a:r>
              <a:rPr lang="en-US" altLang="zh-CN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4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）椅子 八十</a:t>
            </a:r>
            <a:r>
              <a:rPr lang="en-US" altLang="zh-CN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钱。 </a:t>
            </a:r>
            <a:endParaRPr lang="zh-CN" altLang="en-US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866337" y="4460875"/>
            <a:ext cx="544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口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8717098" y="4398963"/>
            <a:ext cx="5429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个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553487" y="5530850"/>
            <a:ext cx="542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本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9188450" y="5530850"/>
            <a:ext cx="544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块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8" grpId="0"/>
      <p:bldP spid="19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137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137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888062" y="1502027"/>
            <a:ext cx="8932338" cy="397031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de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zhuōzi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shànɡmiàn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yǒu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shénme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的 桌子   上面        有  什么？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B: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de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yǐzi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xiàmiàn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yǒu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shénme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的椅子下面    有   什么？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B:  ……</a:t>
            </a:r>
            <a:endParaRPr lang="en-US" altLang="zh-CN" sz="2800" dirty="0"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240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482725" y="2901950"/>
          <a:ext cx="9762671" cy="3322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44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68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93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2137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姓名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zh-CN" altLang="en-US" sz="2400" b="1" dirty="0"/>
                        <a:t> </a:t>
                      </a:r>
                      <a:r>
                        <a:rPr lang="en-US" altLang="zh-CN" sz="2400" b="1" dirty="0"/>
                        <a:t>Name </a:t>
                      </a: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位置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zh-CN" altLang="en-US" sz="2400" b="1" dirty="0"/>
                        <a:t> </a:t>
                      </a:r>
                      <a:r>
                        <a:rPr lang="en-US" altLang="zh-CN" sz="2400" b="1" dirty="0"/>
                        <a:t>Location</a:t>
                      </a: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24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/>
                        <a:t>1</a:t>
                      </a:r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altLang="zh-CN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2440">
                <a:tc>
                  <a:txBody>
                    <a:bodyPr/>
                    <a:lstStyle/>
                    <a:p>
                      <a:pPr algn="ctr"/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>
            <a:off x="1482725" y="3740150"/>
            <a:ext cx="0" cy="2493963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2462213" y="3798888"/>
            <a:ext cx="14287" cy="24638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3217863" y="3833813"/>
            <a:ext cx="20447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大卫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Dà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Wèi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110163" y="3822700"/>
            <a:ext cx="592982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大卫 在我 左边。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我 左边  是 大卫。</a:t>
            </a:r>
            <a:endParaRPr lang="en-US" altLang="zh-CN" sz="2800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Dà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Wèi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zuǒbiɑn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zuǒbiɑn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Dà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Wèi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cxnSp>
        <p:nvCxnSpPr>
          <p:cNvPr id="24" name="直接连接符 23"/>
          <p:cNvCxnSpPr/>
          <p:nvPr/>
        </p:nvCxnSpPr>
        <p:spPr>
          <a:xfrm>
            <a:off x="11233150" y="3740150"/>
            <a:ext cx="0" cy="2493963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4940300" y="3800475"/>
            <a:ext cx="0" cy="2447925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1482725" y="6234113"/>
            <a:ext cx="973613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1482725" y="5716588"/>
            <a:ext cx="973613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1482725" y="5199063"/>
            <a:ext cx="973613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1482725" y="4684713"/>
            <a:ext cx="973613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2" name="TextBox 37"/>
          <p:cNvSpPr txBox="1">
            <a:spLocks noChangeArrowheads="1"/>
          </p:cNvSpPr>
          <p:nvPr/>
        </p:nvSpPr>
        <p:spPr bwMode="auto">
          <a:xfrm>
            <a:off x="1493838" y="1924050"/>
            <a:ext cx="485298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>
                <a:solidFill>
                  <a:srgbClr val="660066"/>
                </a:solidFill>
              </a:rPr>
              <a:t>                    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hòumiàn</a:t>
            </a:r>
            <a:r>
              <a:rPr lang="en-US" altLang="zh-CN" sz="2000" dirty="0">
                <a:solidFill>
                  <a:srgbClr val="660066"/>
                </a:solidFill>
              </a:rPr>
              <a:t>  </a:t>
            </a:r>
            <a:r>
              <a:rPr lang="zh-CN" altLang="en-US" sz="2000" dirty="0">
                <a:solidFill>
                  <a:srgbClr val="660066"/>
                </a:solidFill>
              </a:rPr>
              <a:t>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zuǒbiɑn</a:t>
            </a:r>
            <a:r>
              <a:rPr lang="en-US" altLang="zh-CN" sz="2000" dirty="0">
                <a:solidFill>
                  <a:srgbClr val="660066"/>
                </a:solidFill>
              </a:rPr>
              <a:t>  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yòubiɑn</a:t>
            </a:r>
            <a:r>
              <a:rPr lang="en-US" altLang="zh-CN" sz="2000" dirty="0">
                <a:solidFill>
                  <a:srgbClr val="660066"/>
                </a:solidFill>
              </a:rPr>
              <a:t> </a:t>
            </a:r>
          </a:p>
          <a:p>
            <a:r>
              <a:rPr lang="zh-CN" altLang="en-US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补充生词：后面、  左边、  右边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11"/>
          <p:cNvSpPr txBox="1">
            <a:spLocks noChangeArrowheads="1"/>
          </p:cNvSpPr>
          <p:nvPr/>
        </p:nvSpPr>
        <p:spPr bwMode="auto">
          <a:xfrm>
            <a:off x="3089275" y="266700"/>
            <a:ext cx="472757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我的房间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746375" y="266700"/>
            <a:ext cx="66071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342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3429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熟悉老师出示房间内部图片上标注词语。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学生</a:t>
            </a:r>
            <a:r>
              <a:rPr lang="en-US" altLang="zh-CN" b="1"/>
              <a:t>2—3</a:t>
            </a:r>
            <a:r>
              <a:rPr lang="zh-CN" altLang="en-US" b="1"/>
              <a:t>人一组，介绍自己房间。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315167" y="2648607"/>
            <a:ext cx="9256724" cy="892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dirty="0">
                <a:solidFill>
                  <a:srgbClr val="660066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  </a:t>
            </a:r>
            <a:r>
              <a:rPr lang="en-US" altLang="zh-CN" sz="2400" dirty="0" err="1">
                <a:solidFill>
                  <a:srgbClr val="660066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chuánɡ</a:t>
            </a:r>
            <a:r>
              <a:rPr lang="en-US" altLang="zh-CN" sz="2400" dirty="0">
                <a:solidFill>
                  <a:srgbClr val="660066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660066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ɡuìzi</a:t>
            </a:r>
            <a:r>
              <a:rPr lang="en-US" altLang="zh-CN" sz="2400" dirty="0">
                <a:solidFill>
                  <a:srgbClr val="660066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</a:t>
            </a:r>
            <a:r>
              <a:rPr lang="en-US" altLang="zh-CN" sz="2400" dirty="0" err="1">
                <a:solidFill>
                  <a:srgbClr val="660066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shūjià</a:t>
            </a:r>
            <a:endParaRPr lang="en-US" altLang="zh-CN" sz="2400" dirty="0">
              <a:solidFill>
                <a:srgbClr val="660066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defRPr/>
            </a:pPr>
            <a:r>
              <a:rPr lang="zh-CN" altLang="en-US" sz="28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补充生词：床、  柜子、   书架、</a:t>
            </a:r>
            <a:r>
              <a:rPr lang="en-US" altLang="zh-CN" sz="28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endParaRPr lang="zh-CN" altLang="en-US" sz="28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2330450" y="4114800"/>
            <a:ext cx="80851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例如：我的房间里有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。我的房间里没有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。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10-18姓名-全景mhrf-dspd15413（50）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22079" y="2541187"/>
            <a:ext cx="9388921" cy="4164317"/>
          </a:xfrm>
          <a:prstGeom prst="rect">
            <a:avLst/>
          </a:prstGeom>
          <a:effectLst>
            <a:softEdge rad="317500"/>
          </a:effectLst>
        </p:spPr>
      </p:pic>
      <p:cxnSp>
        <p:nvCxnSpPr>
          <p:cNvPr id="10445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" name="TextBox 9"/>
          <p:cNvSpPr txBox="1"/>
          <p:nvPr/>
        </p:nvSpPr>
        <p:spPr>
          <a:xfrm>
            <a:off x="693301" y="582613"/>
            <a:ext cx="1292662" cy="4862870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eaVert" wrap="none">
            <a:spAutoFit/>
          </a:bodyPr>
          <a:lstStyle/>
          <a:p>
            <a:pPr>
              <a:defRPr/>
            </a:pPr>
            <a:r>
              <a:rPr lang="zh-CN" altLang="en-US" sz="3600" b="1" dirty="0">
                <a:latin typeface="华文琥珀" pitchFamily="2" charset="-122"/>
                <a:ea typeface="华文琥珀" pitchFamily="2" charset="-122"/>
              </a:rPr>
              <a:t>文化</a:t>
            </a:r>
            <a:r>
              <a:rPr lang="zh-CN" altLang="en-US" sz="3600" b="1" dirty="0"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36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zh-CN" altLang="en-US" sz="3600" b="1" dirty="0">
                <a:latin typeface="华文楷体" pitchFamily="2" charset="-122"/>
                <a:ea typeface="华文楷体" pitchFamily="2" charset="-122"/>
              </a:rPr>
              <a:t>     </a:t>
            </a:r>
            <a:r>
              <a:rPr lang="zh-CN" altLang="en-US" sz="3200" b="1" dirty="0">
                <a:latin typeface="华文楷体" pitchFamily="2" charset="-122"/>
                <a:ea typeface="华文楷体" pitchFamily="2" charset="-122"/>
              </a:rPr>
              <a:t>中国人姓名的特点</a:t>
            </a:r>
          </a:p>
        </p:txBody>
      </p:sp>
      <p:sp>
        <p:nvSpPr>
          <p:cNvPr id="104453" name="TextBox 10"/>
          <p:cNvSpPr txBox="1">
            <a:spLocks noChangeArrowheads="1"/>
          </p:cNvSpPr>
          <p:nvPr/>
        </p:nvSpPr>
        <p:spPr bwMode="auto">
          <a:xfrm>
            <a:off x="4686300" y="876300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zh-CN" altLang="en-US"/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2670175" y="655638"/>
            <a:ext cx="7646988" cy="1417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sz="2000" b="1"/>
              <a:t>中国人姓名的顺序是“姓氏</a:t>
            </a:r>
            <a:r>
              <a:rPr lang="en-US" altLang="zh-CN" sz="2000" b="1"/>
              <a:t>+</a:t>
            </a:r>
            <a:r>
              <a:rPr lang="zh-CN" altLang="en-US" sz="2000" b="1"/>
              <a:t>名字”，姓在前，名在后。</a:t>
            </a:r>
            <a:endParaRPr lang="en-US" altLang="zh-CN" sz="2000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sz="2000" b="1"/>
              <a:t>中国人的姓氏分为单姓和复姓两种。</a:t>
            </a:r>
            <a:endParaRPr lang="en-US" altLang="zh-CN" sz="2000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sz="2000" b="1"/>
              <a:t>在称呼时，可以在一个人的姓氏后加上他</a:t>
            </a:r>
            <a:r>
              <a:rPr lang="en-US" altLang="zh-CN" sz="2000" b="1"/>
              <a:t>/</a:t>
            </a:r>
            <a:r>
              <a:rPr lang="zh-CN" altLang="en-US" sz="2000" b="1"/>
              <a:t>她的工作或者职业。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089650" y="3436938"/>
            <a:ext cx="1211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4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王方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208338" y="3411538"/>
            <a:ext cx="17240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4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张小明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8243888" y="4859338"/>
            <a:ext cx="22367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4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欧阳兰兰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213100" y="4870450"/>
            <a:ext cx="1211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4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李月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231188" y="3429000"/>
            <a:ext cx="17240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4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诸葛亮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6075363" y="4872038"/>
            <a:ext cx="12096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4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谢朋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1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1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1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1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9" grpId="0"/>
      <p:bldP spid="20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383115" y="3964839"/>
            <a:ext cx="5637010" cy="882119"/>
          </a:xfrm>
        </p:spPr>
        <p:txBody>
          <a:bodyPr>
            <a:noAutofit/>
          </a:bodyPr>
          <a:lstStyle/>
          <a:p>
            <a:r>
              <a:rPr kumimoji="1" lang="en-US" altLang="zh-CN" sz="5400" dirty="0">
                <a:latin typeface="Arial" charset="0"/>
                <a:ea typeface="Arial" charset="0"/>
                <a:cs typeface="Arial" charset="0"/>
              </a:rPr>
              <a:t>Hotel</a:t>
            </a:r>
            <a:r>
              <a:rPr kumimoji="1" lang="zh-CN" altLang="en-US" sz="54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1" lang="en-US" altLang="zh-CN" sz="5400" dirty="0">
                <a:latin typeface="Arial" charset="0"/>
                <a:ea typeface="Arial" charset="0"/>
                <a:cs typeface="Arial" charset="0"/>
              </a:rPr>
              <a:t>check-out</a:t>
            </a:r>
            <a:endParaRPr kumimoji="1" lang="zh-CN" altLang="en-US" sz="5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33584" y="1255744"/>
            <a:ext cx="6336072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NZ" altLang="zh-CN" sz="7200" b="1" dirty="0" err="1">
                <a:latin typeface="STKaiti" charset="-122"/>
                <a:ea typeface="STKaiti" charset="-122"/>
                <a:cs typeface="STKaiti" charset="-122"/>
              </a:rPr>
              <a:t>ji</a:t>
            </a:r>
            <a:r>
              <a:rPr lang="zh-CN" altLang="zh-CN" sz="7200" b="1" dirty="0">
                <a:latin typeface="STKaiti" charset="-122"/>
                <a:ea typeface="STKaiti" charset="-122"/>
                <a:cs typeface="STKaiti" charset="-122"/>
              </a:rPr>
              <a:t>ǔ </a:t>
            </a:r>
            <a:r>
              <a:rPr lang="en-NZ" altLang="zh-CN" sz="7200" b="1" dirty="0">
                <a:latin typeface="STKaiti" charset="-122"/>
                <a:ea typeface="STKaiti" charset="-122"/>
                <a:cs typeface="STKaiti" charset="-122"/>
              </a:rPr>
              <a:t>di</a:t>
            </a:r>
            <a:r>
              <a:rPr lang="zh-CN" altLang="zh-CN" sz="7200" b="1" dirty="0">
                <a:latin typeface="STKaiti" charset="-122"/>
                <a:ea typeface="STKaiti" charset="-122"/>
                <a:cs typeface="STKaiti" charset="-122"/>
              </a:rPr>
              <a:t>à</a:t>
            </a:r>
            <a:r>
              <a:rPr lang="en-NZ" altLang="zh-CN" sz="7200" b="1" dirty="0">
                <a:latin typeface="STKaiti" charset="-122"/>
                <a:ea typeface="STKaiti" charset="-122"/>
                <a:cs typeface="STKaiti" charset="-122"/>
              </a:rPr>
              <a:t>n </a:t>
            </a:r>
            <a:r>
              <a:rPr lang="it-IT" altLang="zh-CN" sz="7200" b="1" dirty="0" err="1">
                <a:latin typeface="STKaiti" charset="-122"/>
                <a:ea typeface="STKaiti" charset="-122"/>
                <a:cs typeface="STKaiti" charset="-122"/>
              </a:rPr>
              <a:t>tuì</a:t>
            </a:r>
            <a:r>
              <a:rPr lang="it-IT" altLang="zh-CN" sz="7200" b="1" dirty="0">
                <a:latin typeface="STKaiti" charset="-122"/>
                <a:ea typeface="STKaiti" charset="-122"/>
                <a:cs typeface="STKaiti" charset="-122"/>
              </a:rPr>
              <a:t> </a:t>
            </a:r>
            <a:r>
              <a:rPr lang="it-IT" altLang="zh-CN" sz="7200" b="1" dirty="0" err="1">
                <a:latin typeface="STKaiti" charset="-122"/>
                <a:ea typeface="STKaiti" charset="-122"/>
                <a:cs typeface="STKaiti" charset="-122"/>
              </a:rPr>
              <a:t>fáng</a:t>
            </a:r>
            <a:endParaRPr lang="it-IT" altLang="zh-CN" sz="7200" b="1" dirty="0">
              <a:latin typeface="STKaiti" charset="-122"/>
              <a:ea typeface="STKaiti" charset="-122"/>
              <a:cs typeface="STKaiti" charset="-122"/>
            </a:endParaRPr>
          </a:p>
          <a:p>
            <a:pPr algn="ctr"/>
            <a:r>
              <a:rPr kumimoji="1" lang="zh-CN" altLang="en-US" sz="8000" dirty="0">
                <a:latin typeface="STKaiti" charset="-122"/>
                <a:ea typeface="STKaiti" charset="-122"/>
                <a:cs typeface="STKaiti" charset="-122"/>
              </a:rPr>
              <a:t>酒 店  退  房</a:t>
            </a:r>
            <a:endParaRPr lang="zh-CN" altLang="en-US" sz="8000" dirty="0">
              <a:latin typeface="STKaiti" charset="-122"/>
              <a:ea typeface="STKaiti" charset="-122"/>
              <a:cs typeface="STKait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0508126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70" y="58994"/>
            <a:ext cx="10515600" cy="1325563"/>
          </a:xfrm>
        </p:spPr>
        <p:txBody>
          <a:bodyPr/>
          <a:lstStyle/>
          <a:p>
            <a:r>
              <a:rPr lang="en-US" dirty="0">
                <a:latin typeface="Arial" charset="0"/>
                <a:ea typeface="Arial" charset="0"/>
                <a:cs typeface="Arial" charset="0"/>
              </a:rPr>
              <a:t>Content</a:t>
            </a:r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006" y="1076632"/>
            <a:ext cx="11510554" cy="5895669"/>
          </a:xfrm>
        </p:spPr>
        <p:txBody>
          <a:bodyPr>
            <a:normAutofit fontScale="47500" lnSpcReduction="20000"/>
          </a:bodyPr>
          <a:lstStyle/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r>
              <a:rPr lang="en-US" sz="3200" dirty="0"/>
              <a:t>W</a:t>
            </a:r>
            <a:r>
              <a:rPr lang="en-US" altLang="zh-CN" sz="3200" dirty="0"/>
              <a:t>ords:</a:t>
            </a:r>
            <a:r>
              <a:rPr lang="zh-CN" altLang="en-US" b="1" dirty="0">
                <a:solidFill>
                  <a:srgbClr val="FF0000"/>
                </a:solidFill>
                <a:latin typeface="Adobe Kaiti Std R" pitchFamily="18" charset="-128"/>
                <a:ea typeface="Adobe Kaiti Std R" pitchFamily="18" charset="-128"/>
              </a:rPr>
              <a:t>退房、押金、收据、欢迎、光临</a:t>
            </a:r>
            <a:endParaRPr lang="en-US" altLang="zh-CN" b="1" dirty="0">
              <a:solidFill>
                <a:srgbClr val="FF0000"/>
              </a:solidFill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Structures:</a:t>
            </a:r>
          </a:p>
          <a:p>
            <a:pPr marL="0" indent="0">
              <a:buNone/>
            </a:pPr>
            <a:r>
              <a:rPr lang="zh-CN" altLang="en-US" dirty="0"/>
              <a:t>                       </a:t>
            </a:r>
            <a:r>
              <a:rPr lang="it-IT" altLang="zh-CN" dirty="0" err="1"/>
              <a:t>Nǐ</a:t>
            </a:r>
            <a:r>
              <a:rPr lang="it-IT" altLang="zh-CN" dirty="0"/>
              <a:t> </a:t>
            </a:r>
            <a:r>
              <a:rPr lang="it-IT" altLang="zh-CN" dirty="0" err="1"/>
              <a:t>hǎo</a:t>
            </a:r>
            <a:r>
              <a:rPr lang="it-IT" altLang="zh-CN" dirty="0"/>
              <a:t>, </a:t>
            </a:r>
            <a:r>
              <a:rPr lang="it-IT" altLang="zh-CN" dirty="0" err="1"/>
              <a:t>wǒ</a:t>
            </a:r>
            <a:r>
              <a:rPr lang="it-IT" altLang="zh-CN" dirty="0"/>
              <a:t> </a:t>
            </a:r>
            <a:r>
              <a:rPr lang="it-IT" altLang="zh-CN" dirty="0" err="1"/>
              <a:t>tuì</a:t>
            </a:r>
            <a:r>
              <a:rPr lang="it-IT" altLang="zh-CN" dirty="0"/>
              <a:t> </a:t>
            </a:r>
            <a:r>
              <a:rPr lang="it-IT" altLang="zh-CN" dirty="0" err="1"/>
              <a:t>fáng</a:t>
            </a:r>
            <a:r>
              <a:rPr lang="it-IT" altLang="zh-CN" dirty="0"/>
              <a:t>.</a:t>
            </a:r>
            <a:endParaRPr lang="zh-CN" altLang="en-US" dirty="0"/>
          </a:p>
          <a:p>
            <a:pPr marL="0" indent="0">
              <a:buNone/>
            </a:pPr>
            <a:r>
              <a:rPr lang="zh-CN" altLang="en-US" dirty="0"/>
              <a:t>                      </a:t>
            </a:r>
            <a:r>
              <a:rPr lang="zh-CN" altLang="en-US" sz="3600" dirty="0"/>
              <a:t>你好，我退房。</a:t>
            </a:r>
            <a:endParaRPr lang="en-US" altLang="zh-CN" sz="3600" dirty="0"/>
          </a:p>
          <a:p>
            <a:pPr marL="0" indent="0">
              <a:buNone/>
            </a:pPr>
            <a:r>
              <a:rPr lang="zh-CN" altLang="en-US" sz="3600" dirty="0"/>
              <a:t>                  </a:t>
            </a:r>
            <a:r>
              <a:rPr lang="it-IT" altLang="zh-CN" dirty="0" err="1"/>
              <a:t>Qǐngwèn</a:t>
            </a:r>
            <a:r>
              <a:rPr lang="it-IT" altLang="zh-CN" dirty="0"/>
              <a:t> </a:t>
            </a:r>
            <a:r>
              <a:rPr lang="it-IT" altLang="zh-CN" dirty="0" err="1"/>
              <a:t>nín</a:t>
            </a:r>
            <a:r>
              <a:rPr lang="it-IT" altLang="zh-CN" dirty="0"/>
              <a:t> </a:t>
            </a:r>
            <a:r>
              <a:rPr lang="it-IT" altLang="zh-CN" dirty="0" err="1"/>
              <a:t>zhù</a:t>
            </a:r>
            <a:r>
              <a:rPr lang="it-IT" altLang="zh-CN" dirty="0"/>
              <a:t> </a:t>
            </a:r>
            <a:r>
              <a:rPr lang="it-IT" altLang="zh-CN" dirty="0" err="1"/>
              <a:t>nǎge</a:t>
            </a:r>
            <a:r>
              <a:rPr lang="it-IT" altLang="zh-CN" dirty="0"/>
              <a:t> </a:t>
            </a:r>
            <a:r>
              <a:rPr lang="it-IT" altLang="zh-CN" dirty="0" err="1"/>
              <a:t>fángjiān</a:t>
            </a:r>
            <a:r>
              <a:rPr lang="it-IT" altLang="zh-CN" dirty="0"/>
              <a:t>?</a:t>
            </a:r>
            <a:endParaRPr lang="zh-CN" altLang="en-US" dirty="0"/>
          </a:p>
          <a:p>
            <a:pPr marL="0" indent="0">
              <a:buNone/>
            </a:pPr>
            <a:r>
              <a:rPr lang="zh-CN" altLang="en-US" sz="3600" dirty="0"/>
              <a:t>                  请问您住哪个房间？</a:t>
            </a:r>
            <a:endParaRPr lang="zh-CN" altLang="en-US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kumimoji="1" lang="zh-CN" altLang="en-US" dirty="0">
                <a:solidFill>
                  <a:schemeClr val="accent2"/>
                </a:solidFill>
              </a:rPr>
              <a:t>                      </a:t>
            </a:r>
            <a:r>
              <a:rPr lang="it-IT" altLang="zh-CN" dirty="0"/>
              <a:t> </a:t>
            </a:r>
            <a:r>
              <a:rPr lang="it-IT" altLang="zh-CN" dirty="0" err="1"/>
              <a:t>Wǒ</a:t>
            </a:r>
            <a:r>
              <a:rPr lang="it-IT" altLang="zh-CN" dirty="0"/>
              <a:t> </a:t>
            </a:r>
            <a:r>
              <a:rPr lang="it-IT" altLang="zh-CN" dirty="0" err="1"/>
              <a:t>zhù</a:t>
            </a:r>
            <a:r>
              <a:rPr lang="it-IT" altLang="zh-CN" dirty="0"/>
              <a:t> 619.</a:t>
            </a:r>
            <a:endParaRPr lang="zh-CN" altLang="en-US" dirty="0"/>
          </a:p>
          <a:p>
            <a:pPr marL="0" indent="0">
              <a:buNone/>
            </a:pPr>
            <a:r>
              <a:rPr lang="zh-CN" altLang="en-US" sz="3600" dirty="0"/>
              <a:t>                  我住</a:t>
            </a:r>
            <a:r>
              <a:rPr lang="en-US" altLang="zh-CN" sz="3600" dirty="0"/>
              <a:t>619.</a:t>
            </a:r>
            <a:r>
              <a:rPr lang="da-DK" altLang="zh-CN" sz="3600" dirty="0"/>
              <a:t> </a:t>
            </a:r>
          </a:p>
          <a:p>
            <a:pPr marL="0" indent="0">
              <a:buNone/>
            </a:pPr>
            <a:r>
              <a:rPr lang="zh-CN" altLang="en-US" sz="3600" dirty="0"/>
              <a:t>                 </a:t>
            </a:r>
            <a:r>
              <a:rPr lang="da-DK" altLang="zh-CN" dirty="0"/>
              <a:t> </a:t>
            </a:r>
            <a:r>
              <a:rPr lang="it-IT" altLang="zh-CN" dirty="0" err="1"/>
              <a:t>Hǎo</a:t>
            </a:r>
            <a:r>
              <a:rPr lang="it-IT" altLang="zh-CN" dirty="0"/>
              <a:t> de, </a:t>
            </a:r>
            <a:r>
              <a:rPr lang="it-IT" altLang="zh-CN" dirty="0" err="1"/>
              <a:t>zhè</a:t>
            </a:r>
            <a:r>
              <a:rPr lang="it-IT" altLang="zh-CN" dirty="0"/>
              <a:t> </a:t>
            </a:r>
            <a:r>
              <a:rPr lang="it-IT" altLang="zh-CN" dirty="0" err="1"/>
              <a:t>shì</a:t>
            </a:r>
            <a:r>
              <a:rPr lang="it-IT" altLang="zh-CN" dirty="0"/>
              <a:t> </a:t>
            </a:r>
            <a:r>
              <a:rPr lang="it-IT" altLang="zh-CN" dirty="0" err="1"/>
              <a:t>nín</a:t>
            </a:r>
            <a:r>
              <a:rPr lang="it-IT" altLang="zh-CN" dirty="0"/>
              <a:t> de 300 </a:t>
            </a:r>
            <a:r>
              <a:rPr lang="it-IT" altLang="zh-CN" dirty="0" err="1"/>
              <a:t>yuán</a:t>
            </a:r>
            <a:r>
              <a:rPr lang="it-IT" altLang="zh-CN" dirty="0"/>
              <a:t> </a:t>
            </a:r>
            <a:r>
              <a:rPr lang="it-IT" altLang="zh-CN" dirty="0" err="1"/>
              <a:t>yājīn</a:t>
            </a:r>
            <a:r>
              <a:rPr lang="it-IT" altLang="zh-CN" dirty="0"/>
              <a:t>.</a:t>
            </a:r>
            <a:endParaRPr lang="zh-CN" altLang="en-US" dirty="0"/>
          </a:p>
          <a:p>
            <a:pPr marL="0" indent="0">
              <a:buNone/>
            </a:pPr>
            <a:r>
              <a:rPr lang="zh-CN" altLang="en-US" sz="3600" dirty="0"/>
              <a:t>                  好的，这是您的</a:t>
            </a:r>
            <a:r>
              <a:rPr lang="en-US" altLang="zh-CN" sz="3600" dirty="0"/>
              <a:t>300</a:t>
            </a:r>
            <a:r>
              <a:rPr lang="zh-CN" altLang="en-US" sz="3600" dirty="0"/>
              <a:t>元押金。</a:t>
            </a:r>
            <a:endParaRPr lang="zh-CN" altLang="en-US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                 </a:t>
            </a:r>
            <a:r>
              <a:rPr lang="it-IT" altLang="zh-CN" dirty="0" err="1"/>
              <a:t>Xièxiè</a:t>
            </a:r>
            <a:r>
              <a:rPr lang="it-IT" altLang="zh-CN" dirty="0"/>
              <a:t>.  </a:t>
            </a:r>
            <a:r>
              <a:rPr lang="it-IT" altLang="zh-CN" dirty="0" err="1"/>
              <a:t>Qǐng</a:t>
            </a:r>
            <a:r>
              <a:rPr lang="it-IT" altLang="zh-CN" dirty="0"/>
              <a:t> </a:t>
            </a:r>
            <a:r>
              <a:rPr lang="it-IT" altLang="zh-CN" dirty="0" err="1"/>
              <a:t>gěi</a:t>
            </a:r>
            <a:r>
              <a:rPr lang="it-IT" altLang="zh-CN" dirty="0"/>
              <a:t> </a:t>
            </a:r>
            <a:r>
              <a:rPr lang="it-IT" altLang="zh-CN" dirty="0" err="1"/>
              <a:t>wǒ</a:t>
            </a:r>
            <a:r>
              <a:rPr lang="it-IT" altLang="zh-CN" dirty="0"/>
              <a:t> </a:t>
            </a:r>
            <a:r>
              <a:rPr lang="it-IT" altLang="zh-CN" dirty="0" err="1"/>
              <a:t>sh</a:t>
            </a:r>
            <a:r>
              <a:rPr lang="en-US" altLang="zh-CN" dirty="0" err="1"/>
              <a:t>ōujù</a:t>
            </a:r>
            <a:r>
              <a:rPr lang="it-IT" altLang="zh-CN" dirty="0"/>
              <a:t>.</a:t>
            </a:r>
            <a:endParaRPr lang="zh-CN" altLang="en-US" sz="3600" dirty="0"/>
          </a:p>
          <a:p>
            <a:pPr marL="0" indent="0">
              <a:buNone/>
            </a:pPr>
            <a:r>
              <a:rPr lang="zh-CN" altLang="en-US" sz="3600" dirty="0"/>
              <a:t>                  谢谢，请给我收据。</a:t>
            </a:r>
            <a:endParaRPr kumimoji="1" lang="zh-CN" altLang="en-US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                 </a:t>
            </a:r>
            <a:r>
              <a:rPr lang="it-IT" altLang="zh-CN" dirty="0" err="1"/>
              <a:t>Hǎo</a:t>
            </a:r>
            <a:r>
              <a:rPr lang="it-IT" altLang="zh-CN" dirty="0"/>
              <a:t> de, </a:t>
            </a:r>
            <a:r>
              <a:rPr lang="it-IT" altLang="zh-CN" dirty="0" err="1"/>
              <a:t>zhè</a:t>
            </a:r>
            <a:r>
              <a:rPr lang="it-IT" altLang="zh-CN" dirty="0"/>
              <a:t> </a:t>
            </a:r>
            <a:r>
              <a:rPr lang="it-IT" altLang="zh-CN" dirty="0" err="1"/>
              <a:t>shì</a:t>
            </a:r>
            <a:r>
              <a:rPr lang="it-IT" altLang="zh-CN" dirty="0"/>
              <a:t> </a:t>
            </a:r>
            <a:r>
              <a:rPr lang="it-IT" altLang="zh-CN" dirty="0" err="1"/>
              <a:t>nín</a:t>
            </a:r>
            <a:r>
              <a:rPr lang="it-IT" altLang="zh-CN" dirty="0"/>
              <a:t> de </a:t>
            </a:r>
            <a:r>
              <a:rPr lang="it-IT" altLang="zh-CN" dirty="0" err="1"/>
              <a:t>shōujù</a:t>
            </a:r>
            <a:r>
              <a:rPr lang="it-IT" altLang="zh-CN" dirty="0"/>
              <a:t>.</a:t>
            </a:r>
            <a:endParaRPr lang="zh-CN" altLang="en-US" dirty="0"/>
          </a:p>
          <a:p>
            <a:pPr marL="0" indent="0">
              <a:buNone/>
            </a:pPr>
            <a:r>
              <a:rPr lang="zh-CN" altLang="en-US" sz="3600" dirty="0"/>
              <a:t>                  好的，这是您的收据。</a:t>
            </a:r>
            <a:endParaRPr lang="zh-CN" altLang="en-US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it-IT" altLang="zh-CN" dirty="0"/>
              <a:t> </a:t>
            </a:r>
            <a:r>
              <a:rPr lang="zh-CN" altLang="en-US" dirty="0"/>
              <a:t>                      </a:t>
            </a:r>
            <a:r>
              <a:rPr lang="it-IT" altLang="zh-CN" dirty="0" err="1"/>
              <a:t>Hǎo</a:t>
            </a:r>
            <a:r>
              <a:rPr lang="it-IT" altLang="zh-CN" dirty="0"/>
              <a:t> de.</a:t>
            </a:r>
            <a:r>
              <a:rPr lang="zh-CN" altLang="en-US" sz="3600" dirty="0"/>
              <a:t>                  </a:t>
            </a:r>
            <a:endParaRPr lang="en-US" altLang="zh-CN" sz="3600" dirty="0"/>
          </a:p>
          <a:p>
            <a:pPr marL="0" indent="0">
              <a:buNone/>
            </a:pPr>
            <a:r>
              <a:rPr lang="zh-CN" altLang="en-US" sz="3600" dirty="0"/>
              <a:t>                 好的。</a:t>
            </a:r>
            <a:endParaRPr lang="en-US" altLang="zh-CN" sz="3600" dirty="0"/>
          </a:p>
          <a:p>
            <a:pPr marL="0" indent="0">
              <a:buNone/>
            </a:pPr>
            <a:r>
              <a:rPr lang="zh-CN" altLang="en-US" sz="3600" dirty="0"/>
              <a:t>                 </a:t>
            </a:r>
            <a:r>
              <a:rPr lang="it-IT" altLang="zh-CN" sz="2700" dirty="0" err="1"/>
              <a:t>Huānyíng</a:t>
            </a:r>
            <a:r>
              <a:rPr lang="it-IT" altLang="zh-CN" sz="2700" dirty="0"/>
              <a:t> </a:t>
            </a:r>
            <a:r>
              <a:rPr lang="it-IT" altLang="zh-CN" sz="2700" dirty="0" err="1"/>
              <a:t>xià</a:t>
            </a:r>
            <a:r>
              <a:rPr lang="it-IT" altLang="zh-CN" sz="2700" dirty="0"/>
              <a:t> </a:t>
            </a:r>
            <a:r>
              <a:rPr lang="it-IT" altLang="zh-CN" sz="2700" dirty="0" err="1"/>
              <a:t>cì</a:t>
            </a:r>
            <a:r>
              <a:rPr lang="it-IT" altLang="zh-CN" sz="2700" dirty="0"/>
              <a:t> </a:t>
            </a:r>
            <a:r>
              <a:rPr lang="it-IT" altLang="zh-CN" sz="2700" dirty="0" err="1"/>
              <a:t>guānglín</a:t>
            </a:r>
            <a:r>
              <a:rPr lang="it-IT" altLang="zh-CN" sz="2700" dirty="0"/>
              <a:t>.</a:t>
            </a:r>
            <a:endParaRPr lang="zh-CN" altLang="en-US" sz="2700" dirty="0"/>
          </a:p>
          <a:p>
            <a:pPr marL="0" indent="0">
              <a:buNone/>
            </a:pPr>
            <a:r>
              <a:rPr lang="zh-CN" altLang="en-US" sz="3600" dirty="0"/>
              <a:t>                 欢迎下次光临。</a:t>
            </a: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Topics: Ask and answer while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helping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customers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check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out.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048534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-242527" y="1143332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it-IT" altLang="zh-CN" sz="6000" dirty="0"/>
              <a:t>tuì fáng</a:t>
            </a:r>
            <a:br>
              <a:rPr lang="it-IT" altLang="zh-CN" sz="6000" dirty="0"/>
            </a:br>
            <a:r>
              <a:rPr lang="it-IT" altLang="zh-CN" sz="6000" dirty="0"/>
              <a:t>                     </a:t>
            </a:r>
            <a:r>
              <a:rPr kumimoji="1" lang="zh-CN" altLang="en-US" sz="6000" dirty="0"/>
              <a:t>退房         </a:t>
            </a:r>
            <a:r>
              <a:rPr kumimoji="1" lang="en-US" altLang="zh-CN" dirty="0"/>
              <a:t>check out</a:t>
            </a:r>
            <a:endParaRPr kumimoji="1" lang="zh-CN" altLang="en-US" sz="6000" dirty="0"/>
          </a:p>
        </p:txBody>
      </p:sp>
      <p:pic>
        <p:nvPicPr>
          <p:cNvPr id="4" name="图片 3" descr="/Users/ziyu/Downloads/hotel-checkout-basic-english-for-communication-4-638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7478" y="2468895"/>
            <a:ext cx="5049077" cy="413523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矩形 2"/>
          <p:cNvSpPr/>
          <p:nvPr/>
        </p:nvSpPr>
        <p:spPr>
          <a:xfrm>
            <a:off x="547447" y="244595"/>
            <a:ext cx="504219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4400" dirty="0">
                <a:latin typeface="SimHei" charset="-122"/>
                <a:ea typeface="SimHei" charset="-122"/>
                <a:cs typeface="SimHei" charset="-122"/>
              </a:rPr>
              <a:t>生词 </a:t>
            </a:r>
            <a:r>
              <a:rPr lang="en-US" altLang="zh-CN" sz="4400" dirty="0">
                <a:latin typeface="Arial" charset="0"/>
                <a:ea typeface="Arial" charset="0"/>
                <a:cs typeface="Arial" charset="0"/>
              </a:rPr>
              <a:t>new words</a:t>
            </a:r>
            <a:endParaRPr lang="zh-CN" altLang="en-US" sz="44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3794900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6121" y="1344063"/>
            <a:ext cx="3667699" cy="1325563"/>
          </a:xfrm>
        </p:spPr>
        <p:txBody>
          <a:bodyPr>
            <a:normAutofit/>
          </a:bodyPr>
          <a:lstStyle/>
          <a:p>
            <a:r>
              <a:rPr lang="en-GB" dirty="0" err="1"/>
              <a:t>yā</a:t>
            </a:r>
            <a:r>
              <a:rPr lang="en-GB" dirty="0"/>
              <a:t> </a:t>
            </a:r>
            <a:r>
              <a:rPr lang="en-GB" dirty="0" err="1"/>
              <a:t>jīn</a:t>
            </a:r>
            <a:r>
              <a:rPr lang="en-GB" dirty="0"/>
              <a:t> </a:t>
            </a:r>
            <a:br>
              <a:rPr lang="en-GB" dirty="0"/>
            </a:br>
            <a:r>
              <a:rPr lang="zh-CN" altLang="en-US" dirty="0"/>
              <a:t>押 金  </a:t>
            </a:r>
            <a:r>
              <a:rPr lang="en-US" altLang="zh-CN" dirty="0"/>
              <a:t>deposit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0567" y="2006845"/>
            <a:ext cx="4286250" cy="42862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613" y="2743200"/>
            <a:ext cx="5535705" cy="2999643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578613" y="153115"/>
            <a:ext cx="429316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400" dirty="0">
                <a:latin typeface="SimHei" charset="-122"/>
                <a:ea typeface="SimHei" charset="-122"/>
                <a:cs typeface="SimHei" charset="-122"/>
              </a:rPr>
              <a:t>生词 </a:t>
            </a:r>
            <a:r>
              <a:rPr lang="en-US" altLang="zh-CN" sz="4400" dirty="0">
                <a:latin typeface="Arial" charset="0"/>
                <a:ea typeface="Arial" charset="0"/>
                <a:cs typeface="Arial" charset="0"/>
              </a:rPr>
              <a:t>new words</a:t>
            </a:r>
            <a:endParaRPr lang="zh-CN" altLang="en-US" sz="44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836739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41667" y="1384333"/>
            <a:ext cx="4714303" cy="1325563"/>
          </a:xfrm>
        </p:spPr>
        <p:txBody>
          <a:bodyPr>
            <a:noAutofit/>
          </a:bodyPr>
          <a:lstStyle/>
          <a:p>
            <a:r>
              <a:rPr lang="it-IT" altLang="zh-CN" sz="4000" dirty="0"/>
              <a:t> </a:t>
            </a:r>
            <a:r>
              <a:rPr lang="en-US" altLang="zh-CN" sz="4000" dirty="0" err="1"/>
              <a:t>shōu</a:t>
            </a:r>
            <a:r>
              <a:rPr lang="en-US" altLang="zh-CN" sz="4000" dirty="0"/>
              <a:t> </a:t>
            </a:r>
            <a:r>
              <a:rPr lang="en-US" altLang="zh-CN" sz="4000" dirty="0" err="1"/>
              <a:t>jù</a:t>
            </a:r>
            <a:br>
              <a:rPr lang="it-IT" altLang="zh-CN" sz="4000" dirty="0"/>
            </a:br>
            <a:r>
              <a:rPr lang="it-IT" altLang="zh-CN" sz="4000" dirty="0"/>
              <a:t> </a:t>
            </a:r>
            <a:r>
              <a:rPr kumimoji="1" lang="zh-CN" altLang="en-US" sz="6000" dirty="0"/>
              <a:t>收据  </a:t>
            </a:r>
            <a:r>
              <a:rPr kumimoji="1" lang="en-GB" altLang="zh-CN" dirty="0"/>
              <a:t>Receipt</a:t>
            </a:r>
            <a:endParaRPr kumimoji="1" lang="zh-CN" altLang="en-US" sz="2800" dirty="0"/>
          </a:p>
        </p:txBody>
      </p:sp>
      <p:pic>
        <p:nvPicPr>
          <p:cNvPr id="4" name="图片 3" descr="/Users/ziyu/Downloads/aid8824856-v4-728px-Check-Out-of-a-Hotel-Step-7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8519" y="1846879"/>
            <a:ext cx="5275580" cy="395287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矩形 2"/>
          <p:cNvSpPr/>
          <p:nvPr/>
        </p:nvSpPr>
        <p:spPr>
          <a:xfrm>
            <a:off x="582844" y="235662"/>
            <a:ext cx="429316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400" dirty="0">
                <a:latin typeface="SimHei" charset="-122"/>
                <a:ea typeface="SimHei" charset="-122"/>
                <a:cs typeface="SimHei" charset="-122"/>
              </a:rPr>
              <a:t>生词 </a:t>
            </a:r>
            <a:r>
              <a:rPr lang="en-US" altLang="zh-CN" sz="4400" dirty="0">
                <a:latin typeface="Arial" charset="0"/>
                <a:ea typeface="Arial" charset="0"/>
                <a:cs typeface="Arial" charset="0"/>
              </a:rPr>
              <a:t>new words</a:t>
            </a:r>
            <a:endParaRPr lang="zh-CN" altLang="en-US" sz="44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395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44217" y="-66606"/>
            <a:ext cx="10515600" cy="1325563"/>
          </a:xfrm>
        </p:spPr>
        <p:txBody>
          <a:bodyPr/>
          <a:lstStyle/>
          <a:p>
            <a:pPr algn="ctr"/>
            <a:r>
              <a:rPr lang="it-IT" altLang="zh-CN" dirty="0"/>
              <a:t>tuì fáng</a:t>
            </a:r>
            <a:br>
              <a:rPr lang="it-IT" altLang="zh-CN" dirty="0"/>
            </a:br>
            <a:r>
              <a:rPr lang="it-IT" altLang="zh-CN" dirty="0"/>
              <a:t>                     </a:t>
            </a:r>
            <a:r>
              <a:rPr kumimoji="1" lang="zh-CN" altLang="en-US" dirty="0"/>
              <a:t>退房         </a:t>
            </a:r>
            <a:r>
              <a:rPr kumimoji="1" lang="en-US" altLang="zh-CN" sz="3200" dirty="0"/>
              <a:t>check out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" y="1258957"/>
            <a:ext cx="7407964" cy="559904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kumimoji="1" lang="en-US" altLang="zh-CN" dirty="0">
                <a:solidFill>
                  <a:schemeClr val="accent2"/>
                </a:solidFill>
              </a:rPr>
              <a:t>Customer </a:t>
            </a:r>
            <a:r>
              <a:rPr kumimoji="1" lang="zh-CN" altLang="en-US" dirty="0">
                <a:solidFill>
                  <a:schemeClr val="accent2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Nǐ</a:t>
            </a:r>
            <a:r>
              <a:rPr lang="it-IT" altLang="zh-CN" dirty="0"/>
              <a:t> </a:t>
            </a:r>
            <a:r>
              <a:rPr lang="it-IT" altLang="zh-CN" dirty="0" err="1"/>
              <a:t>hǎo</a:t>
            </a:r>
            <a:r>
              <a:rPr lang="it-IT" altLang="zh-CN" dirty="0"/>
              <a:t>, </a:t>
            </a:r>
            <a:r>
              <a:rPr lang="it-IT" altLang="zh-CN" dirty="0" err="1"/>
              <a:t>wǒ</a:t>
            </a:r>
            <a:r>
              <a:rPr lang="it-IT" altLang="zh-CN" dirty="0"/>
              <a:t> </a:t>
            </a:r>
            <a:r>
              <a:rPr lang="it-IT" altLang="zh-CN" dirty="0" err="1"/>
              <a:t>tuì</a:t>
            </a:r>
            <a:r>
              <a:rPr lang="it-IT" altLang="zh-CN" dirty="0"/>
              <a:t> </a:t>
            </a:r>
            <a:r>
              <a:rPr lang="it-IT" altLang="zh-CN" dirty="0" err="1"/>
              <a:t>fáng</a:t>
            </a:r>
            <a:r>
              <a:rPr lang="it-IT" altLang="zh-CN" dirty="0"/>
              <a:t>.</a:t>
            </a:r>
            <a:endParaRPr lang="zh-CN" altLang="en-US" dirty="0"/>
          </a:p>
          <a:p>
            <a:pPr marL="0" indent="0">
              <a:buNone/>
            </a:pPr>
            <a:r>
              <a:rPr lang="zh-CN" altLang="en-US" dirty="0"/>
              <a:t>                      </a:t>
            </a:r>
            <a:r>
              <a:rPr lang="zh-CN" altLang="en-US" sz="3600" dirty="0"/>
              <a:t>你好，我退房。</a:t>
            </a:r>
            <a:r>
              <a:rPr lang="en-US" altLang="zh-CN" dirty="0">
                <a:solidFill>
                  <a:srgbClr val="92D050"/>
                </a:solidFill>
              </a:rPr>
              <a:t>Hello, I check out.</a:t>
            </a:r>
            <a:endParaRPr lang="zh-CN" altLang="en-US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kumimoji="1" lang="en-US" altLang="zh-CN" dirty="0">
                <a:solidFill>
                  <a:srgbClr val="0070C0"/>
                </a:solidFill>
              </a:rPr>
              <a:t>Reception</a:t>
            </a:r>
            <a:r>
              <a:rPr kumimoji="1" lang="zh-CN" altLang="en-US" dirty="0">
                <a:solidFill>
                  <a:srgbClr val="0070C0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Qǐngwèn</a:t>
            </a:r>
            <a:r>
              <a:rPr lang="it-IT" altLang="zh-CN" dirty="0"/>
              <a:t> </a:t>
            </a:r>
            <a:r>
              <a:rPr lang="it-IT" altLang="zh-CN" dirty="0" err="1"/>
              <a:t>nín</a:t>
            </a:r>
            <a:r>
              <a:rPr lang="it-IT" altLang="zh-CN" dirty="0"/>
              <a:t> </a:t>
            </a:r>
            <a:r>
              <a:rPr lang="it-IT" altLang="zh-CN" dirty="0" err="1"/>
              <a:t>zhù</a:t>
            </a:r>
            <a:r>
              <a:rPr lang="it-IT" altLang="zh-CN" dirty="0"/>
              <a:t> </a:t>
            </a:r>
            <a:r>
              <a:rPr lang="it-IT" altLang="zh-CN" dirty="0" err="1"/>
              <a:t>nǎge</a:t>
            </a:r>
            <a:r>
              <a:rPr lang="it-IT" altLang="zh-CN" dirty="0"/>
              <a:t> </a:t>
            </a:r>
            <a:r>
              <a:rPr lang="it-IT" altLang="zh-CN" dirty="0" err="1"/>
              <a:t>fángjiān</a:t>
            </a:r>
            <a:r>
              <a:rPr lang="it-IT" altLang="zh-CN" dirty="0"/>
              <a:t>?</a:t>
            </a:r>
            <a:endParaRPr lang="zh-CN" altLang="en-US" dirty="0"/>
          </a:p>
          <a:p>
            <a:pPr marL="0" indent="0">
              <a:buNone/>
            </a:pPr>
            <a:r>
              <a:rPr lang="zh-CN" altLang="en-US" sz="3600" dirty="0"/>
              <a:t>                  请问您住哪个房间？</a:t>
            </a:r>
            <a:r>
              <a:rPr lang="en-US" altLang="zh-CN" dirty="0">
                <a:solidFill>
                  <a:srgbClr val="92D050"/>
                </a:solidFill>
              </a:rPr>
              <a:t>Which room do you live in?</a:t>
            </a:r>
            <a:endParaRPr lang="zh-CN" altLang="en-US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kumimoji="1" lang="en-US" altLang="zh-CN" dirty="0">
                <a:solidFill>
                  <a:schemeClr val="accent2"/>
                </a:solidFill>
              </a:rPr>
              <a:t>Customer </a:t>
            </a:r>
            <a:r>
              <a:rPr kumimoji="1" lang="zh-CN" altLang="en-US" dirty="0">
                <a:solidFill>
                  <a:schemeClr val="accent2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Wǒ</a:t>
            </a:r>
            <a:r>
              <a:rPr lang="it-IT" altLang="zh-CN" dirty="0"/>
              <a:t> </a:t>
            </a:r>
            <a:r>
              <a:rPr lang="it-IT" altLang="zh-CN" dirty="0" err="1"/>
              <a:t>zhù</a:t>
            </a:r>
            <a:r>
              <a:rPr lang="it-IT" altLang="zh-CN" dirty="0"/>
              <a:t> 619.</a:t>
            </a:r>
            <a:endParaRPr lang="zh-CN" altLang="en-US" dirty="0"/>
          </a:p>
          <a:p>
            <a:pPr marL="0" indent="0">
              <a:buNone/>
            </a:pPr>
            <a:r>
              <a:rPr lang="zh-CN" altLang="en-US" sz="3600" dirty="0"/>
              <a:t>                  我住</a:t>
            </a:r>
            <a:r>
              <a:rPr lang="en-US" altLang="zh-CN" sz="3600" dirty="0"/>
              <a:t>619.</a:t>
            </a:r>
            <a:r>
              <a:rPr lang="da-DK" altLang="zh-CN" sz="3600" dirty="0"/>
              <a:t> </a:t>
            </a:r>
            <a:r>
              <a:rPr lang="da-DK" altLang="zh-CN" dirty="0"/>
              <a:t> </a:t>
            </a:r>
            <a:r>
              <a:rPr lang="da-DK" altLang="zh-CN" dirty="0">
                <a:solidFill>
                  <a:srgbClr val="92D050"/>
                </a:solidFill>
              </a:rPr>
              <a:t>I live </a:t>
            </a:r>
            <a:r>
              <a:rPr lang="en-US" altLang="zh-CN" dirty="0">
                <a:solidFill>
                  <a:srgbClr val="92D050"/>
                </a:solidFill>
              </a:rPr>
              <a:t>in</a:t>
            </a:r>
            <a:r>
              <a:rPr lang="zh-CN" altLang="en-US" dirty="0">
                <a:solidFill>
                  <a:srgbClr val="92D050"/>
                </a:solidFill>
              </a:rPr>
              <a:t> </a:t>
            </a:r>
            <a:r>
              <a:rPr lang="da-DK" altLang="zh-CN" dirty="0">
                <a:solidFill>
                  <a:srgbClr val="92D050"/>
                </a:solidFill>
              </a:rPr>
              <a:t>619.</a:t>
            </a:r>
            <a:endParaRPr kumimoji="1" lang="zh-CN" altLang="en-US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kumimoji="1" lang="en-US" altLang="zh-CN" dirty="0">
                <a:solidFill>
                  <a:srgbClr val="0070C0"/>
                </a:solidFill>
              </a:rPr>
              <a:t>Reception</a:t>
            </a:r>
            <a:r>
              <a:rPr kumimoji="1" lang="zh-CN" altLang="en-US" dirty="0">
                <a:solidFill>
                  <a:srgbClr val="0070C0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Hǎo</a:t>
            </a:r>
            <a:r>
              <a:rPr lang="it-IT" altLang="zh-CN" dirty="0"/>
              <a:t> de, </a:t>
            </a:r>
            <a:r>
              <a:rPr lang="it-IT" altLang="zh-CN" dirty="0" err="1"/>
              <a:t>zhè</a:t>
            </a:r>
            <a:r>
              <a:rPr lang="it-IT" altLang="zh-CN" dirty="0"/>
              <a:t> </a:t>
            </a:r>
            <a:r>
              <a:rPr lang="it-IT" altLang="zh-CN" dirty="0" err="1"/>
              <a:t>shì</a:t>
            </a:r>
            <a:r>
              <a:rPr lang="it-IT" altLang="zh-CN" dirty="0"/>
              <a:t> </a:t>
            </a:r>
            <a:r>
              <a:rPr lang="it-IT" altLang="zh-CN" dirty="0" err="1"/>
              <a:t>nín</a:t>
            </a:r>
            <a:r>
              <a:rPr lang="it-IT" altLang="zh-CN" dirty="0"/>
              <a:t> de 300 </a:t>
            </a:r>
            <a:r>
              <a:rPr lang="it-IT" altLang="zh-CN" dirty="0" err="1"/>
              <a:t>yuán</a:t>
            </a:r>
            <a:r>
              <a:rPr lang="it-IT" altLang="zh-CN" dirty="0"/>
              <a:t> </a:t>
            </a:r>
            <a:r>
              <a:rPr lang="it-IT" altLang="zh-CN" dirty="0" err="1"/>
              <a:t>yājīn</a:t>
            </a:r>
            <a:r>
              <a:rPr lang="it-IT" altLang="zh-CN" dirty="0"/>
              <a:t>.</a:t>
            </a:r>
            <a:endParaRPr lang="zh-CN" altLang="en-US" dirty="0"/>
          </a:p>
          <a:p>
            <a:pPr marL="0" indent="0">
              <a:buNone/>
            </a:pPr>
            <a:r>
              <a:rPr lang="zh-CN" altLang="en-US" sz="3600" dirty="0"/>
              <a:t>                   好的，这是您的</a:t>
            </a:r>
            <a:r>
              <a:rPr lang="en-US" altLang="zh-CN" sz="3600" dirty="0"/>
              <a:t>300</a:t>
            </a:r>
            <a:r>
              <a:rPr lang="zh-CN" altLang="en-US" sz="3600" dirty="0"/>
              <a:t>元押金。</a:t>
            </a:r>
            <a:r>
              <a:rPr lang="en-US" altLang="zh-CN" dirty="0">
                <a:solidFill>
                  <a:srgbClr val="92D050"/>
                </a:solidFill>
              </a:rPr>
              <a:t>OK, this is your 300 RMB deposit.</a:t>
            </a:r>
            <a:endParaRPr lang="zh-CN" altLang="en-US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kumimoji="1" lang="en-US" altLang="zh-CN" dirty="0">
                <a:solidFill>
                  <a:schemeClr val="accent2"/>
                </a:solidFill>
              </a:rPr>
              <a:t>Customer </a:t>
            </a:r>
            <a:r>
              <a:rPr kumimoji="1" lang="zh-CN" altLang="en-US" dirty="0">
                <a:solidFill>
                  <a:schemeClr val="accent2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Xièxiè</a:t>
            </a:r>
            <a:r>
              <a:rPr lang="it-IT" altLang="zh-CN" dirty="0"/>
              <a:t>.  </a:t>
            </a:r>
            <a:r>
              <a:rPr lang="it-IT" altLang="zh-CN" dirty="0" err="1"/>
              <a:t>Qǐng</a:t>
            </a:r>
            <a:r>
              <a:rPr lang="it-IT" altLang="zh-CN" dirty="0"/>
              <a:t> </a:t>
            </a:r>
            <a:r>
              <a:rPr lang="it-IT" altLang="zh-CN" dirty="0" err="1"/>
              <a:t>gěi</a:t>
            </a:r>
            <a:r>
              <a:rPr lang="it-IT" altLang="zh-CN" dirty="0"/>
              <a:t> </a:t>
            </a:r>
            <a:r>
              <a:rPr lang="it-IT" altLang="zh-CN" dirty="0" err="1"/>
              <a:t>wǒ</a:t>
            </a:r>
            <a:r>
              <a:rPr lang="it-IT" altLang="zh-CN" dirty="0"/>
              <a:t> </a:t>
            </a:r>
            <a:r>
              <a:rPr lang="it-IT" altLang="zh-CN" dirty="0" err="1"/>
              <a:t>sh</a:t>
            </a:r>
            <a:r>
              <a:rPr lang="en-US" altLang="zh-CN" dirty="0" err="1"/>
              <a:t>ōujù</a:t>
            </a:r>
            <a:r>
              <a:rPr lang="it-IT" altLang="zh-CN" dirty="0"/>
              <a:t>.</a:t>
            </a:r>
            <a:endParaRPr lang="zh-CN" altLang="en-US" sz="3600" dirty="0"/>
          </a:p>
          <a:p>
            <a:pPr marL="0" indent="0">
              <a:buNone/>
            </a:pPr>
            <a:r>
              <a:rPr lang="zh-CN" altLang="en-US" sz="3600" dirty="0"/>
              <a:t>                  谢谢，请给我收据。</a:t>
            </a:r>
            <a:r>
              <a:rPr lang="en-US" altLang="zh-CN" dirty="0">
                <a:solidFill>
                  <a:srgbClr val="92D050"/>
                </a:solidFill>
              </a:rPr>
              <a:t>Thank you. please give me a receipt.</a:t>
            </a:r>
            <a:endParaRPr kumimoji="1" lang="zh-CN" altLang="en-US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kumimoji="1" lang="en-US" altLang="zh-CN" dirty="0">
                <a:solidFill>
                  <a:srgbClr val="0070C0"/>
                </a:solidFill>
              </a:rPr>
              <a:t>Reception</a:t>
            </a:r>
            <a:r>
              <a:rPr kumimoji="1" lang="zh-CN" altLang="en-US" dirty="0">
                <a:solidFill>
                  <a:srgbClr val="0070C0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Hǎo</a:t>
            </a:r>
            <a:r>
              <a:rPr lang="it-IT" altLang="zh-CN" dirty="0"/>
              <a:t> de, </a:t>
            </a:r>
            <a:r>
              <a:rPr lang="it-IT" altLang="zh-CN" dirty="0" err="1"/>
              <a:t>zhè</a:t>
            </a:r>
            <a:r>
              <a:rPr lang="it-IT" altLang="zh-CN" dirty="0"/>
              <a:t> </a:t>
            </a:r>
            <a:r>
              <a:rPr lang="it-IT" altLang="zh-CN" dirty="0" err="1"/>
              <a:t>shì</a:t>
            </a:r>
            <a:r>
              <a:rPr lang="it-IT" altLang="zh-CN" dirty="0"/>
              <a:t> </a:t>
            </a:r>
            <a:r>
              <a:rPr lang="it-IT" altLang="zh-CN" dirty="0" err="1"/>
              <a:t>nín</a:t>
            </a:r>
            <a:r>
              <a:rPr lang="it-IT" altLang="zh-CN" dirty="0"/>
              <a:t> de </a:t>
            </a:r>
            <a:r>
              <a:rPr lang="it-IT" altLang="zh-CN" dirty="0" err="1"/>
              <a:t>shōujù</a:t>
            </a:r>
            <a:r>
              <a:rPr lang="it-IT" altLang="zh-CN" dirty="0"/>
              <a:t>.</a:t>
            </a:r>
            <a:endParaRPr lang="zh-CN" altLang="en-US" dirty="0"/>
          </a:p>
          <a:p>
            <a:pPr marL="0" indent="0">
              <a:buNone/>
            </a:pPr>
            <a:r>
              <a:rPr lang="zh-CN" altLang="en-US" sz="3600" dirty="0"/>
              <a:t>                 好的，这是您的收据。</a:t>
            </a:r>
            <a:r>
              <a:rPr lang="en-US" altLang="zh-CN" dirty="0">
                <a:solidFill>
                  <a:srgbClr val="92D050"/>
                </a:solidFill>
              </a:rPr>
              <a:t>Ok, this is your receipt. </a:t>
            </a:r>
            <a:endParaRPr lang="zh-CN" altLang="en-US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kumimoji="1" lang="en-US" altLang="zh-CN" dirty="0">
                <a:solidFill>
                  <a:schemeClr val="accent2"/>
                </a:solidFill>
              </a:rPr>
              <a:t>Customer </a:t>
            </a:r>
            <a:r>
              <a:rPr kumimoji="1" lang="zh-CN" altLang="en-US" dirty="0">
                <a:solidFill>
                  <a:schemeClr val="accent2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Hǎo</a:t>
            </a:r>
            <a:r>
              <a:rPr lang="it-IT" altLang="zh-CN" dirty="0"/>
              <a:t> de.</a:t>
            </a:r>
            <a:endParaRPr lang="zh-CN" altLang="en-US" dirty="0"/>
          </a:p>
          <a:p>
            <a:pPr marL="0" indent="0">
              <a:buNone/>
            </a:pPr>
            <a:r>
              <a:rPr lang="zh-CN" altLang="en-US" sz="3600" dirty="0"/>
              <a:t>                  好的。</a:t>
            </a:r>
            <a:r>
              <a:rPr lang="en-US" altLang="zh-CN" sz="2700" dirty="0">
                <a:solidFill>
                  <a:srgbClr val="92D050"/>
                </a:solidFill>
              </a:rPr>
              <a:t>Ok.</a:t>
            </a:r>
            <a:endParaRPr lang="zh-CN" altLang="en-US" sz="2700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kumimoji="1" lang="en-US" altLang="zh-CN" dirty="0">
                <a:solidFill>
                  <a:srgbClr val="0070C0"/>
                </a:solidFill>
              </a:rPr>
              <a:t>Reception</a:t>
            </a:r>
            <a:r>
              <a:rPr kumimoji="1" lang="zh-CN" altLang="en-US" dirty="0">
                <a:solidFill>
                  <a:srgbClr val="0070C0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sz="2700" dirty="0" err="1"/>
              <a:t>Huānyíng</a:t>
            </a:r>
            <a:r>
              <a:rPr lang="it-IT" altLang="zh-CN" sz="2700" dirty="0"/>
              <a:t> </a:t>
            </a:r>
            <a:r>
              <a:rPr lang="it-IT" altLang="zh-CN" sz="2700" dirty="0" err="1"/>
              <a:t>xià</a:t>
            </a:r>
            <a:r>
              <a:rPr lang="it-IT" altLang="zh-CN" sz="2700" dirty="0"/>
              <a:t> </a:t>
            </a:r>
            <a:r>
              <a:rPr lang="it-IT" altLang="zh-CN" sz="2700" dirty="0" err="1"/>
              <a:t>cì</a:t>
            </a:r>
            <a:r>
              <a:rPr lang="it-IT" altLang="zh-CN" sz="2700" dirty="0"/>
              <a:t> </a:t>
            </a:r>
            <a:r>
              <a:rPr lang="it-IT" altLang="zh-CN" sz="2700" dirty="0" err="1"/>
              <a:t>guānglín</a:t>
            </a:r>
            <a:r>
              <a:rPr lang="it-IT" altLang="zh-CN" sz="2700" dirty="0"/>
              <a:t>.</a:t>
            </a:r>
            <a:endParaRPr lang="zh-CN" altLang="en-US" sz="2700" dirty="0"/>
          </a:p>
          <a:p>
            <a:pPr marL="0" indent="0">
              <a:buNone/>
            </a:pPr>
            <a:r>
              <a:rPr lang="zh-CN" altLang="en-US" sz="3600" dirty="0"/>
              <a:t>                 欢迎下次光临。</a:t>
            </a:r>
            <a:r>
              <a:rPr lang="en-US" altLang="zh-CN" dirty="0">
                <a:solidFill>
                  <a:srgbClr val="92D050"/>
                </a:solidFill>
              </a:rPr>
              <a:t>Welcome to your next visit.</a:t>
            </a:r>
            <a:endParaRPr kumimoji="1" lang="zh-CN" altLang="en-US" dirty="0">
              <a:solidFill>
                <a:srgbClr val="92D050"/>
              </a:solidFill>
            </a:endParaRPr>
          </a:p>
          <a:p>
            <a:endParaRPr lang="zh-CN" altLang="en-US" dirty="0">
              <a:solidFill>
                <a:srgbClr val="92D050"/>
              </a:solidFill>
            </a:endParaRPr>
          </a:p>
          <a:p>
            <a:endParaRPr lang="zh-CN" altLang="en-US" dirty="0"/>
          </a:p>
          <a:p>
            <a:endParaRPr kumimoji="1" lang="zh-CN" altLang="en-US" dirty="0"/>
          </a:p>
        </p:txBody>
      </p:sp>
      <p:pic>
        <p:nvPicPr>
          <p:cNvPr id="4" name="图片 3" descr="/Users/ziyu/Downloads/hotel-checkout-basic-english-for-communication-4-638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922" y="1643271"/>
            <a:ext cx="5049077" cy="41352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3127054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350355" y="5531882"/>
            <a:ext cx="4803440" cy="1325563"/>
          </a:xfrm>
        </p:spPr>
        <p:txBody>
          <a:bodyPr>
            <a:normAutofit/>
          </a:bodyPr>
          <a:lstStyle/>
          <a:p>
            <a:r>
              <a:rPr lang="it-IT" altLang="zh-CN" sz="4000" dirty="0">
                <a:solidFill>
                  <a:schemeClr val="accent2"/>
                </a:solidFill>
              </a:rPr>
              <a:t>tuì fáng</a:t>
            </a:r>
            <a:br>
              <a:rPr lang="it-IT" altLang="zh-CN" sz="4000" dirty="0">
                <a:solidFill>
                  <a:schemeClr val="accent2"/>
                </a:solidFill>
              </a:rPr>
            </a:br>
            <a:r>
              <a:rPr lang="it-IT" altLang="zh-CN" sz="4000" dirty="0">
                <a:solidFill>
                  <a:schemeClr val="accent2"/>
                </a:solidFill>
              </a:rPr>
              <a:t> </a:t>
            </a:r>
            <a:r>
              <a:rPr kumimoji="1" lang="zh-CN" altLang="en-US" sz="4000" dirty="0">
                <a:solidFill>
                  <a:schemeClr val="accent2"/>
                </a:solidFill>
              </a:rPr>
              <a:t>退房   </a:t>
            </a:r>
            <a:r>
              <a:rPr kumimoji="1" lang="en-US" altLang="zh-CN" sz="2400" dirty="0">
                <a:solidFill>
                  <a:schemeClr val="accent2"/>
                </a:solidFill>
              </a:rPr>
              <a:t>check out</a:t>
            </a:r>
            <a:endParaRPr kumimoji="1" lang="zh-CN" altLang="en-US" sz="3600" dirty="0">
              <a:solidFill>
                <a:schemeClr val="accent2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09005" y="-21203"/>
            <a:ext cx="11216641" cy="6879203"/>
          </a:xfrm>
        </p:spPr>
        <p:txBody>
          <a:bodyPr>
            <a:noAutofit/>
          </a:bodyPr>
          <a:lstStyle/>
          <a:p>
            <a:pPr marL="0" indent="0">
              <a:lnSpc>
                <a:spcPct val="70000"/>
              </a:lnSpc>
              <a:buNone/>
            </a:pPr>
            <a:r>
              <a:rPr kumimoji="1" lang="en-US" altLang="zh-CN" sz="2400" dirty="0">
                <a:solidFill>
                  <a:schemeClr val="accent2"/>
                </a:solidFill>
              </a:rPr>
              <a:t>Customer </a:t>
            </a:r>
            <a:r>
              <a:rPr kumimoji="1" lang="zh-CN" altLang="en-US" sz="2400" dirty="0">
                <a:solidFill>
                  <a:schemeClr val="accent2"/>
                </a:solidFill>
              </a:rPr>
              <a:t>：</a:t>
            </a:r>
            <a:r>
              <a:rPr lang="it-IT" altLang="zh-CN" sz="2400" dirty="0"/>
              <a:t> </a:t>
            </a:r>
            <a:r>
              <a:rPr lang="it-IT" altLang="zh-CN" sz="2400" dirty="0" err="1"/>
              <a:t>Nǐ</a:t>
            </a:r>
            <a:r>
              <a:rPr lang="it-IT" altLang="zh-CN" sz="2400" dirty="0"/>
              <a:t> </a:t>
            </a:r>
            <a:r>
              <a:rPr lang="it-IT" altLang="zh-CN" sz="2400" dirty="0" err="1"/>
              <a:t>hǎo</a:t>
            </a:r>
            <a:r>
              <a:rPr lang="it-IT" altLang="zh-CN" sz="2400" dirty="0"/>
              <a:t>, </a:t>
            </a:r>
            <a:r>
              <a:rPr lang="it-IT" altLang="zh-CN" sz="2400" dirty="0" err="1"/>
              <a:t>wǒ</a:t>
            </a:r>
            <a:r>
              <a:rPr lang="it-IT" altLang="zh-CN" sz="2400" dirty="0"/>
              <a:t> </a:t>
            </a:r>
            <a:r>
              <a:rPr lang="it-IT" altLang="zh-CN" sz="2400" dirty="0" err="1"/>
              <a:t>tuì</a:t>
            </a:r>
            <a:r>
              <a:rPr lang="it-IT" altLang="zh-CN" sz="2400" dirty="0"/>
              <a:t> </a:t>
            </a:r>
            <a:r>
              <a:rPr lang="it-IT" altLang="zh-CN" sz="2400" dirty="0" err="1"/>
              <a:t>fáng</a:t>
            </a:r>
            <a:r>
              <a:rPr lang="it-IT" altLang="zh-CN" sz="2400" dirty="0"/>
              <a:t>.</a:t>
            </a:r>
            <a:endParaRPr lang="zh-CN" altLang="en-US" sz="2400" dirty="0"/>
          </a:p>
          <a:p>
            <a:pPr marL="0" indent="0">
              <a:lnSpc>
                <a:spcPct val="70000"/>
              </a:lnSpc>
              <a:buNone/>
            </a:pPr>
            <a:r>
              <a:rPr lang="zh-CN" altLang="en-US" sz="2400" dirty="0"/>
              <a:t>                      </a:t>
            </a:r>
            <a:r>
              <a:rPr lang="zh-CN" altLang="en-US" dirty="0"/>
              <a:t>你好，我退房。      </a:t>
            </a:r>
            <a:r>
              <a:rPr lang="en-US" altLang="zh-CN" sz="2400" dirty="0">
                <a:solidFill>
                  <a:srgbClr val="92D050"/>
                </a:solidFill>
              </a:rPr>
              <a:t>Hello, I check out.</a:t>
            </a:r>
            <a:endParaRPr lang="zh-CN" altLang="en-US" sz="2400" dirty="0">
              <a:solidFill>
                <a:srgbClr val="92D050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r>
              <a:rPr kumimoji="1" lang="en-US" altLang="zh-CN" sz="2400" dirty="0">
                <a:solidFill>
                  <a:srgbClr val="0070C0"/>
                </a:solidFill>
              </a:rPr>
              <a:t>Reception</a:t>
            </a:r>
            <a:r>
              <a:rPr kumimoji="1" lang="zh-CN" altLang="en-US" sz="2400" dirty="0">
                <a:solidFill>
                  <a:srgbClr val="0070C0"/>
                </a:solidFill>
              </a:rPr>
              <a:t>：</a:t>
            </a:r>
            <a:r>
              <a:rPr lang="it-IT" altLang="zh-CN" sz="2400" dirty="0"/>
              <a:t> </a:t>
            </a:r>
            <a:r>
              <a:rPr lang="it-IT" altLang="zh-CN" sz="2400" dirty="0" err="1"/>
              <a:t>Qǐngwèn</a:t>
            </a:r>
            <a:r>
              <a:rPr lang="it-IT" altLang="zh-CN" sz="2400" dirty="0"/>
              <a:t> </a:t>
            </a:r>
            <a:r>
              <a:rPr lang="it-IT" altLang="zh-CN" sz="2400" dirty="0" err="1"/>
              <a:t>nín</a:t>
            </a:r>
            <a:r>
              <a:rPr lang="it-IT" altLang="zh-CN" sz="2400" dirty="0"/>
              <a:t> </a:t>
            </a:r>
            <a:r>
              <a:rPr lang="it-IT" altLang="zh-CN" sz="2400" dirty="0" err="1"/>
              <a:t>zhù</a:t>
            </a:r>
            <a:r>
              <a:rPr lang="it-IT" altLang="zh-CN" sz="2400" dirty="0"/>
              <a:t> </a:t>
            </a:r>
            <a:r>
              <a:rPr lang="it-IT" altLang="zh-CN" sz="2400" dirty="0" err="1"/>
              <a:t>nǎge</a:t>
            </a:r>
            <a:r>
              <a:rPr lang="it-IT" altLang="zh-CN" sz="2400" dirty="0"/>
              <a:t> </a:t>
            </a:r>
            <a:r>
              <a:rPr lang="it-IT" altLang="zh-CN" sz="2400" dirty="0" err="1"/>
              <a:t>fángjiān</a:t>
            </a:r>
            <a:r>
              <a:rPr lang="it-IT" altLang="zh-CN" sz="2400" dirty="0"/>
              <a:t>?</a:t>
            </a:r>
            <a:endParaRPr lang="zh-CN" altLang="en-US" sz="2400" dirty="0"/>
          </a:p>
          <a:p>
            <a:pPr marL="0" indent="0">
              <a:lnSpc>
                <a:spcPct val="70000"/>
              </a:lnSpc>
              <a:buNone/>
            </a:pPr>
            <a:r>
              <a:rPr lang="zh-CN" altLang="en-US" sz="3600" dirty="0"/>
              <a:t>               </a:t>
            </a:r>
            <a:r>
              <a:rPr lang="zh-CN" altLang="en-US" dirty="0"/>
              <a:t>请问您住哪个房间？    </a:t>
            </a:r>
            <a:r>
              <a:rPr lang="en-US" altLang="zh-CN" sz="2400" dirty="0">
                <a:solidFill>
                  <a:srgbClr val="92D050"/>
                </a:solidFill>
              </a:rPr>
              <a:t>Which room do you live in?</a:t>
            </a:r>
            <a:endParaRPr lang="zh-CN" altLang="en-US" sz="2400" dirty="0">
              <a:solidFill>
                <a:srgbClr val="92D050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r>
              <a:rPr kumimoji="1" lang="en-US" altLang="zh-CN" sz="2400" dirty="0">
                <a:solidFill>
                  <a:schemeClr val="accent2"/>
                </a:solidFill>
              </a:rPr>
              <a:t>Customer </a:t>
            </a:r>
            <a:r>
              <a:rPr kumimoji="1" lang="zh-CN" altLang="en-US" sz="2400" dirty="0">
                <a:solidFill>
                  <a:schemeClr val="accent2"/>
                </a:solidFill>
              </a:rPr>
              <a:t>：</a:t>
            </a:r>
            <a:r>
              <a:rPr lang="it-IT" altLang="zh-CN" sz="2400" dirty="0"/>
              <a:t> </a:t>
            </a:r>
            <a:r>
              <a:rPr lang="it-IT" altLang="zh-CN" sz="2400" dirty="0" err="1"/>
              <a:t>Wǒ</a:t>
            </a:r>
            <a:r>
              <a:rPr lang="it-IT" altLang="zh-CN" sz="2400" dirty="0"/>
              <a:t> </a:t>
            </a:r>
            <a:r>
              <a:rPr lang="it-IT" altLang="zh-CN" sz="2400" dirty="0" err="1"/>
              <a:t>zhù</a:t>
            </a:r>
            <a:r>
              <a:rPr lang="it-IT" altLang="zh-CN" sz="2400" dirty="0"/>
              <a:t> </a:t>
            </a:r>
            <a:r>
              <a:rPr lang="it-IT" altLang="zh-CN" sz="2400" dirty="0">
                <a:solidFill>
                  <a:srgbClr val="7030A0"/>
                </a:solidFill>
              </a:rPr>
              <a:t>619.</a:t>
            </a:r>
            <a:endParaRPr lang="zh-CN" altLang="en-US" sz="2400" dirty="0">
              <a:solidFill>
                <a:srgbClr val="7030A0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zh-CN" altLang="en-US" sz="3600" dirty="0"/>
              <a:t>               </a:t>
            </a:r>
            <a:r>
              <a:rPr lang="zh-CN" altLang="en-US" dirty="0"/>
              <a:t>我住</a:t>
            </a:r>
            <a:r>
              <a:rPr lang="en-US" altLang="zh-CN" dirty="0">
                <a:solidFill>
                  <a:srgbClr val="7030A0"/>
                </a:solidFill>
              </a:rPr>
              <a:t>619.</a:t>
            </a:r>
            <a:r>
              <a:rPr lang="da-DK" altLang="zh-CN" dirty="0">
                <a:solidFill>
                  <a:srgbClr val="7030A0"/>
                </a:solidFill>
              </a:rPr>
              <a:t> </a:t>
            </a:r>
            <a:r>
              <a:rPr lang="da-DK" altLang="zh-CN" sz="2400" dirty="0">
                <a:solidFill>
                  <a:srgbClr val="7030A0"/>
                </a:solidFill>
              </a:rPr>
              <a:t> </a:t>
            </a:r>
            <a:r>
              <a:rPr lang="da-DK" altLang="zh-CN" sz="2400" dirty="0"/>
              <a:t>         </a:t>
            </a:r>
            <a:r>
              <a:rPr lang="da-DK" altLang="zh-CN" sz="2400" dirty="0">
                <a:solidFill>
                  <a:srgbClr val="92D050"/>
                </a:solidFill>
              </a:rPr>
              <a:t>I live </a:t>
            </a:r>
            <a:r>
              <a:rPr lang="en-US" altLang="zh-CN" sz="2400" dirty="0">
                <a:solidFill>
                  <a:srgbClr val="92D050"/>
                </a:solidFill>
              </a:rPr>
              <a:t>in</a:t>
            </a:r>
            <a:r>
              <a:rPr lang="zh-CN" altLang="en-US" sz="2400" dirty="0">
                <a:solidFill>
                  <a:srgbClr val="92D050"/>
                </a:solidFill>
              </a:rPr>
              <a:t> </a:t>
            </a:r>
            <a:r>
              <a:rPr lang="da-DK" altLang="zh-CN" sz="2400" dirty="0">
                <a:solidFill>
                  <a:srgbClr val="92D050"/>
                </a:solidFill>
              </a:rPr>
              <a:t>619.</a:t>
            </a:r>
            <a:endParaRPr kumimoji="1" lang="zh-CN" altLang="en-US" sz="2400" dirty="0">
              <a:solidFill>
                <a:srgbClr val="92D050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r>
              <a:rPr kumimoji="1" lang="en-US" altLang="zh-CN" sz="2400" dirty="0">
                <a:solidFill>
                  <a:srgbClr val="0070C0"/>
                </a:solidFill>
              </a:rPr>
              <a:t>Reception</a:t>
            </a:r>
            <a:r>
              <a:rPr kumimoji="1" lang="zh-CN" altLang="en-US" sz="2400" dirty="0">
                <a:solidFill>
                  <a:srgbClr val="0070C0"/>
                </a:solidFill>
              </a:rPr>
              <a:t>：</a:t>
            </a:r>
            <a:r>
              <a:rPr lang="it-IT" altLang="zh-CN" sz="2400" dirty="0"/>
              <a:t> </a:t>
            </a:r>
            <a:r>
              <a:rPr lang="it-IT" altLang="zh-CN" sz="2400" dirty="0" err="1"/>
              <a:t>Hǎo</a:t>
            </a:r>
            <a:r>
              <a:rPr lang="it-IT" altLang="zh-CN" sz="2400" dirty="0"/>
              <a:t> de, </a:t>
            </a:r>
            <a:r>
              <a:rPr lang="it-IT" altLang="zh-CN" sz="2400" dirty="0" err="1"/>
              <a:t>zhè</a:t>
            </a:r>
            <a:r>
              <a:rPr lang="it-IT" altLang="zh-CN" sz="2400" dirty="0"/>
              <a:t> </a:t>
            </a:r>
            <a:r>
              <a:rPr lang="it-IT" altLang="zh-CN" sz="2400" dirty="0" err="1"/>
              <a:t>shì</a:t>
            </a:r>
            <a:r>
              <a:rPr lang="it-IT" altLang="zh-CN" sz="2400" dirty="0"/>
              <a:t> </a:t>
            </a:r>
            <a:r>
              <a:rPr lang="it-IT" altLang="zh-CN" sz="2400" dirty="0" err="1"/>
              <a:t>nín</a:t>
            </a:r>
            <a:r>
              <a:rPr lang="it-IT" altLang="zh-CN" sz="2400" dirty="0"/>
              <a:t> de </a:t>
            </a:r>
            <a:r>
              <a:rPr lang="it-IT" altLang="zh-CN" sz="2400" dirty="0">
                <a:solidFill>
                  <a:srgbClr val="7030A0"/>
                </a:solidFill>
              </a:rPr>
              <a:t>300 </a:t>
            </a:r>
            <a:r>
              <a:rPr lang="it-IT" altLang="zh-CN" sz="2400" dirty="0" err="1">
                <a:solidFill>
                  <a:srgbClr val="7030A0"/>
                </a:solidFill>
              </a:rPr>
              <a:t>yuán</a:t>
            </a:r>
            <a:r>
              <a:rPr lang="it-IT" altLang="zh-CN" sz="2400" dirty="0">
                <a:solidFill>
                  <a:srgbClr val="7030A0"/>
                </a:solidFill>
              </a:rPr>
              <a:t> </a:t>
            </a:r>
            <a:r>
              <a:rPr lang="it-IT" altLang="zh-CN" sz="2400" dirty="0" err="1"/>
              <a:t>yājīn</a:t>
            </a:r>
            <a:r>
              <a:rPr lang="it-IT" altLang="zh-CN" sz="2400" dirty="0"/>
              <a:t>.</a:t>
            </a:r>
            <a:endParaRPr lang="zh-CN" altLang="en-US" sz="2400" dirty="0"/>
          </a:p>
          <a:p>
            <a:pPr marL="0" indent="0">
              <a:lnSpc>
                <a:spcPct val="70000"/>
              </a:lnSpc>
              <a:buNone/>
            </a:pPr>
            <a:r>
              <a:rPr lang="zh-CN" altLang="en-US" sz="3600" dirty="0"/>
              <a:t>               </a:t>
            </a:r>
            <a:r>
              <a:rPr lang="zh-CN" altLang="en-US" dirty="0"/>
              <a:t>好的，这是您的</a:t>
            </a:r>
            <a:r>
              <a:rPr lang="en-US" altLang="zh-CN" dirty="0">
                <a:solidFill>
                  <a:srgbClr val="7030A0"/>
                </a:solidFill>
              </a:rPr>
              <a:t>300</a:t>
            </a:r>
            <a:r>
              <a:rPr lang="zh-CN" altLang="en-US" dirty="0">
                <a:solidFill>
                  <a:srgbClr val="7030A0"/>
                </a:solidFill>
              </a:rPr>
              <a:t>元</a:t>
            </a:r>
            <a:r>
              <a:rPr lang="zh-CN" altLang="en-US" dirty="0"/>
              <a:t>押金。 </a:t>
            </a:r>
            <a:r>
              <a:rPr lang="en-US" altLang="zh-CN" sz="2400" dirty="0">
                <a:solidFill>
                  <a:srgbClr val="92D050"/>
                </a:solidFill>
              </a:rPr>
              <a:t>OK, this is your 300 RMB deposit.</a:t>
            </a:r>
            <a:endParaRPr lang="zh-CN" altLang="en-US" sz="2400" dirty="0">
              <a:solidFill>
                <a:srgbClr val="92D050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r>
              <a:rPr kumimoji="1" lang="en-US" altLang="zh-CN" sz="2400" dirty="0">
                <a:solidFill>
                  <a:schemeClr val="accent2"/>
                </a:solidFill>
              </a:rPr>
              <a:t>Customer </a:t>
            </a:r>
            <a:r>
              <a:rPr kumimoji="1" lang="zh-CN" altLang="en-US" sz="2400" dirty="0">
                <a:solidFill>
                  <a:schemeClr val="accent2"/>
                </a:solidFill>
              </a:rPr>
              <a:t>：</a:t>
            </a:r>
            <a:r>
              <a:rPr lang="it-IT" altLang="zh-CN" sz="2400" dirty="0"/>
              <a:t> </a:t>
            </a:r>
            <a:r>
              <a:rPr lang="it-IT" altLang="zh-CN" sz="2400" dirty="0" err="1"/>
              <a:t>Xièxiè</a:t>
            </a:r>
            <a:r>
              <a:rPr lang="it-IT" altLang="zh-CN" sz="2400" dirty="0"/>
              <a:t>.  </a:t>
            </a:r>
            <a:r>
              <a:rPr lang="it-IT" altLang="zh-CN" sz="2400" dirty="0" err="1"/>
              <a:t>Qǐng</a:t>
            </a:r>
            <a:r>
              <a:rPr lang="it-IT" altLang="zh-CN" sz="2400" dirty="0"/>
              <a:t> </a:t>
            </a:r>
            <a:r>
              <a:rPr lang="it-IT" altLang="zh-CN" sz="2400" dirty="0" err="1"/>
              <a:t>gěi</a:t>
            </a:r>
            <a:r>
              <a:rPr lang="it-IT" altLang="zh-CN" sz="2400" dirty="0"/>
              <a:t> </a:t>
            </a:r>
            <a:r>
              <a:rPr lang="it-IT" altLang="zh-CN" sz="2400" dirty="0" err="1"/>
              <a:t>wǒ</a:t>
            </a:r>
            <a:r>
              <a:rPr lang="it-IT" altLang="zh-CN" sz="2400" dirty="0"/>
              <a:t> </a:t>
            </a:r>
            <a:r>
              <a:rPr lang="it-IT" altLang="zh-CN" sz="2400" dirty="0" err="1"/>
              <a:t>sh</a:t>
            </a:r>
            <a:r>
              <a:rPr lang="en-US" altLang="zh-CN" sz="2400" dirty="0" err="1"/>
              <a:t>ōujù</a:t>
            </a:r>
            <a:r>
              <a:rPr lang="it-IT" altLang="zh-CN" sz="2400" dirty="0"/>
              <a:t>.</a:t>
            </a:r>
            <a:endParaRPr lang="zh-CN" altLang="en-US" sz="3600" dirty="0"/>
          </a:p>
          <a:p>
            <a:pPr marL="0" indent="0">
              <a:lnSpc>
                <a:spcPct val="70000"/>
              </a:lnSpc>
              <a:buNone/>
            </a:pPr>
            <a:r>
              <a:rPr lang="zh-CN" altLang="en-US" sz="3600" dirty="0"/>
              <a:t>               </a:t>
            </a:r>
            <a:r>
              <a:rPr lang="zh-CN" altLang="en-US" dirty="0"/>
              <a:t>谢谢，请给我收据。 </a:t>
            </a:r>
            <a:r>
              <a:rPr lang="en-US" altLang="zh-CN" sz="2400" dirty="0">
                <a:solidFill>
                  <a:srgbClr val="92D050"/>
                </a:solidFill>
              </a:rPr>
              <a:t>Thank you. please give me a receipt.</a:t>
            </a:r>
            <a:endParaRPr kumimoji="1" lang="zh-CN" altLang="en-US" sz="2400" dirty="0">
              <a:solidFill>
                <a:srgbClr val="92D050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r>
              <a:rPr kumimoji="1" lang="en-US" altLang="zh-CN" sz="2400" dirty="0">
                <a:solidFill>
                  <a:srgbClr val="0070C0"/>
                </a:solidFill>
              </a:rPr>
              <a:t>Reception</a:t>
            </a:r>
            <a:r>
              <a:rPr kumimoji="1" lang="zh-CN" altLang="en-US" sz="2400" dirty="0">
                <a:solidFill>
                  <a:srgbClr val="0070C0"/>
                </a:solidFill>
              </a:rPr>
              <a:t>：</a:t>
            </a:r>
            <a:r>
              <a:rPr lang="it-IT" altLang="zh-CN" sz="2400" dirty="0"/>
              <a:t> </a:t>
            </a:r>
            <a:r>
              <a:rPr lang="it-IT" altLang="zh-CN" sz="2400" dirty="0" err="1"/>
              <a:t>Hǎo</a:t>
            </a:r>
            <a:r>
              <a:rPr lang="it-IT" altLang="zh-CN" sz="2400" dirty="0"/>
              <a:t> de, </a:t>
            </a:r>
            <a:r>
              <a:rPr lang="it-IT" altLang="zh-CN" sz="2400" dirty="0" err="1"/>
              <a:t>zhè</a:t>
            </a:r>
            <a:r>
              <a:rPr lang="it-IT" altLang="zh-CN" sz="2400" dirty="0"/>
              <a:t> </a:t>
            </a:r>
            <a:r>
              <a:rPr lang="it-IT" altLang="zh-CN" sz="2400" dirty="0" err="1"/>
              <a:t>shì</a:t>
            </a:r>
            <a:r>
              <a:rPr lang="it-IT" altLang="zh-CN" sz="2400" dirty="0"/>
              <a:t> </a:t>
            </a:r>
            <a:r>
              <a:rPr lang="it-IT" altLang="zh-CN" sz="2400" dirty="0" err="1"/>
              <a:t>nín</a:t>
            </a:r>
            <a:r>
              <a:rPr lang="it-IT" altLang="zh-CN" sz="2400" dirty="0"/>
              <a:t> de </a:t>
            </a:r>
            <a:r>
              <a:rPr lang="it-IT" altLang="zh-CN" sz="2400" dirty="0" err="1"/>
              <a:t>shōujù</a:t>
            </a:r>
            <a:r>
              <a:rPr lang="it-IT" altLang="zh-CN" sz="2400" dirty="0"/>
              <a:t>.</a:t>
            </a:r>
            <a:endParaRPr lang="zh-CN" altLang="en-US" sz="2400" dirty="0"/>
          </a:p>
          <a:p>
            <a:pPr marL="0" indent="0">
              <a:lnSpc>
                <a:spcPct val="70000"/>
              </a:lnSpc>
              <a:buNone/>
            </a:pPr>
            <a:r>
              <a:rPr lang="zh-CN" altLang="en-US" sz="3600" dirty="0"/>
              <a:t>                </a:t>
            </a:r>
            <a:r>
              <a:rPr lang="zh-CN" altLang="en-US" dirty="0"/>
              <a:t>好的，这是您的收据。 </a:t>
            </a:r>
            <a:r>
              <a:rPr lang="en-US" altLang="zh-CN" sz="2400" dirty="0">
                <a:solidFill>
                  <a:srgbClr val="92D050"/>
                </a:solidFill>
              </a:rPr>
              <a:t>Ok, this is your receipt. </a:t>
            </a:r>
            <a:endParaRPr lang="zh-CN" altLang="en-US" sz="2400" dirty="0">
              <a:solidFill>
                <a:srgbClr val="92D050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r>
              <a:rPr kumimoji="1" lang="en-US" altLang="zh-CN" sz="2400" dirty="0">
                <a:solidFill>
                  <a:schemeClr val="accent2"/>
                </a:solidFill>
              </a:rPr>
              <a:t>Customer </a:t>
            </a:r>
            <a:r>
              <a:rPr kumimoji="1" lang="zh-CN" altLang="en-US" sz="2400" dirty="0">
                <a:solidFill>
                  <a:schemeClr val="accent2"/>
                </a:solidFill>
              </a:rPr>
              <a:t>：</a:t>
            </a:r>
            <a:r>
              <a:rPr lang="it-IT" altLang="zh-CN" sz="2400" dirty="0"/>
              <a:t> </a:t>
            </a:r>
            <a:r>
              <a:rPr lang="it-IT" altLang="zh-CN" sz="2400" dirty="0" err="1"/>
              <a:t>Hǎo</a:t>
            </a:r>
            <a:r>
              <a:rPr lang="it-IT" altLang="zh-CN" sz="2400" dirty="0"/>
              <a:t> de.</a:t>
            </a:r>
            <a:endParaRPr lang="zh-CN" altLang="en-US" sz="2400" dirty="0"/>
          </a:p>
          <a:p>
            <a:pPr marL="0" indent="0">
              <a:lnSpc>
                <a:spcPct val="70000"/>
              </a:lnSpc>
              <a:buNone/>
            </a:pPr>
            <a:r>
              <a:rPr lang="zh-CN" altLang="en-US" sz="3600" dirty="0"/>
              <a:t>               </a:t>
            </a:r>
            <a:r>
              <a:rPr lang="zh-CN" altLang="en-US" dirty="0"/>
              <a:t>好的。  </a:t>
            </a:r>
            <a:r>
              <a:rPr lang="en-US" altLang="zh-CN" sz="2400" dirty="0">
                <a:solidFill>
                  <a:srgbClr val="92D050"/>
                </a:solidFill>
              </a:rPr>
              <a:t>Ok.</a:t>
            </a:r>
            <a:endParaRPr lang="zh-CN" altLang="en-US" sz="2400" dirty="0">
              <a:solidFill>
                <a:srgbClr val="92D050"/>
              </a:solidFill>
            </a:endParaRPr>
          </a:p>
          <a:p>
            <a:pPr marL="0" indent="0">
              <a:lnSpc>
                <a:spcPct val="70000"/>
              </a:lnSpc>
              <a:buNone/>
            </a:pPr>
            <a:r>
              <a:rPr kumimoji="1" lang="en-US" altLang="zh-CN" sz="2400" dirty="0">
                <a:solidFill>
                  <a:srgbClr val="0070C0"/>
                </a:solidFill>
              </a:rPr>
              <a:t>Reception</a:t>
            </a:r>
            <a:r>
              <a:rPr kumimoji="1" lang="zh-CN" altLang="en-US" sz="2400" dirty="0">
                <a:solidFill>
                  <a:srgbClr val="0070C0"/>
                </a:solidFill>
              </a:rPr>
              <a:t>：</a:t>
            </a:r>
            <a:r>
              <a:rPr lang="it-IT" altLang="zh-CN" sz="2400" dirty="0"/>
              <a:t>Huānyíng xià cì guānglín.</a:t>
            </a:r>
            <a:endParaRPr lang="zh-CN" altLang="en-US" sz="2400" dirty="0"/>
          </a:p>
          <a:p>
            <a:pPr marL="0" indent="0">
              <a:lnSpc>
                <a:spcPct val="70000"/>
              </a:lnSpc>
              <a:buNone/>
            </a:pPr>
            <a:r>
              <a:rPr lang="zh-CN" altLang="en-US" sz="3200" dirty="0"/>
              <a:t>                 </a:t>
            </a:r>
            <a:r>
              <a:rPr lang="zh-CN" altLang="en-US" dirty="0"/>
              <a:t>欢迎下次光临。</a:t>
            </a:r>
            <a:r>
              <a:rPr lang="en-US" altLang="zh-CN" sz="2000" dirty="0">
                <a:solidFill>
                  <a:srgbClr val="92D050"/>
                </a:solidFill>
              </a:rPr>
              <a:t>Welcome to your next visit.</a:t>
            </a:r>
            <a:endParaRPr kumimoji="1" lang="zh-CN" altLang="en-US" sz="2000" dirty="0">
              <a:solidFill>
                <a:srgbClr val="92D050"/>
              </a:solidFill>
            </a:endParaRPr>
          </a:p>
          <a:p>
            <a:endParaRPr lang="zh-CN" altLang="en-US" sz="1800" dirty="0">
              <a:solidFill>
                <a:srgbClr val="92D050"/>
              </a:solidFill>
            </a:endParaRPr>
          </a:p>
          <a:p>
            <a:endParaRPr lang="zh-CN" altLang="en-US" sz="1800" dirty="0"/>
          </a:p>
          <a:p>
            <a:endParaRPr kumimoji="1" lang="zh-CN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42129871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1" y="185738"/>
            <a:ext cx="10515600" cy="1025525"/>
          </a:xfrm>
        </p:spPr>
        <p:txBody>
          <a:bodyPr/>
          <a:lstStyle/>
          <a:p>
            <a:r>
              <a:rPr kumimoji="1" lang="zh-CN" altLang="en-US" dirty="0">
                <a:latin typeface="SimHei" charset="-122"/>
                <a:ea typeface="SimHei" charset="-122"/>
                <a:cs typeface="SimHei" charset="-122"/>
              </a:rPr>
              <a:t>对话</a:t>
            </a:r>
            <a:r>
              <a:rPr kumimoji="1" lang="en-US" altLang="zh-CN" dirty="0">
                <a:latin typeface="SimHei" charset="-122"/>
                <a:ea typeface="SimHei" charset="-122"/>
                <a:cs typeface="SimHei" charset="-122"/>
              </a:rPr>
              <a:t>1</a:t>
            </a:r>
            <a:r>
              <a:rPr kumimoji="1" lang="zh-CN" altLang="en-US" dirty="0">
                <a:latin typeface="SimHei" charset="-122"/>
                <a:ea typeface="SimHei" charset="-122"/>
                <a:cs typeface="SimHei" charset="-122"/>
              </a:rPr>
              <a:t> </a:t>
            </a:r>
            <a:r>
              <a:rPr kumimoji="1" lang="en-US" altLang="zh-CN" dirty="0">
                <a:latin typeface="Arial" charset="0"/>
                <a:ea typeface="Arial" charset="0"/>
                <a:cs typeface="Arial" charset="0"/>
              </a:rPr>
              <a:t>Dialogue</a:t>
            </a:r>
            <a:r>
              <a:rPr kumimoji="1" lang="zh-CN" altLang="en-US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1" lang="en-US" altLang="zh-CN" dirty="0">
                <a:latin typeface="Arial" charset="0"/>
                <a:ea typeface="Arial" charset="0"/>
                <a:cs typeface="Arial" charset="0"/>
              </a:rPr>
              <a:t>1</a:t>
            </a:r>
            <a:r>
              <a:rPr kumimoji="1" lang="zh-CN" altLang="en-US" dirty="0">
                <a:latin typeface="Arial" charset="0"/>
                <a:ea typeface="Arial" charset="0"/>
                <a:cs typeface="Arial" charset="0"/>
              </a:rPr>
              <a:t>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211263"/>
            <a:ext cx="10515600" cy="49657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1" lang="en-US" altLang="zh-CN" dirty="0"/>
              <a:t>A</a:t>
            </a:r>
            <a:r>
              <a:rPr kumimoji="1" lang="zh-CN" altLang="en-US" dirty="0"/>
              <a:t> ：你好，我退房。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B</a:t>
            </a:r>
            <a:r>
              <a:rPr kumimoji="1" lang="zh-CN" altLang="en-US" dirty="0"/>
              <a:t>：请问您住哪个房间？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A:</a:t>
            </a:r>
            <a:r>
              <a:rPr kumimoji="1" lang="zh-CN" altLang="en-US" dirty="0"/>
              <a:t>我住（             ）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B</a:t>
            </a:r>
            <a:r>
              <a:rPr kumimoji="1" lang="zh-CN" altLang="en-US" dirty="0"/>
              <a:t>：这是您的（               ）押金。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A:</a:t>
            </a:r>
            <a:r>
              <a:rPr kumimoji="1" lang="zh-CN" altLang="en-US" dirty="0"/>
              <a:t>谢谢，请给我收据。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B</a:t>
            </a:r>
            <a:r>
              <a:rPr kumimoji="1" lang="zh-CN" altLang="en-US" dirty="0"/>
              <a:t>：好的，这是您的收据。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A</a:t>
            </a:r>
            <a:r>
              <a:rPr kumimoji="1" lang="zh-CN" altLang="en-US" dirty="0"/>
              <a:t>：好的，谢谢。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B</a:t>
            </a:r>
            <a:r>
              <a:rPr kumimoji="1" lang="zh-CN" altLang="en-US" dirty="0"/>
              <a:t>：欢迎下次光临。</a:t>
            </a:r>
          </a:p>
        </p:txBody>
      </p:sp>
    </p:spTree>
    <p:extLst>
      <p:ext uri="{BB962C8B-B14F-4D97-AF65-F5344CB8AC3E}">
        <p14:creationId xmlns:p14="http://schemas.microsoft.com/office/powerpoint/2010/main" val="470224915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1" y="185738"/>
            <a:ext cx="10515600" cy="1025525"/>
          </a:xfrm>
        </p:spPr>
        <p:txBody>
          <a:bodyPr/>
          <a:lstStyle/>
          <a:p>
            <a:r>
              <a:rPr kumimoji="1" lang="zh-CN" altLang="en-US" dirty="0">
                <a:latin typeface="SimHei" charset="-122"/>
                <a:ea typeface="SimHei" charset="-122"/>
                <a:cs typeface="SimHei" charset="-122"/>
              </a:rPr>
              <a:t>对话</a:t>
            </a:r>
            <a:r>
              <a:rPr kumimoji="1" lang="en-US" altLang="zh-CN" dirty="0">
                <a:latin typeface="SimHei" charset="-122"/>
                <a:ea typeface="SimHei" charset="-122"/>
                <a:cs typeface="SimHei" charset="-122"/>
              </a:rPr>
              <a:t>1</a:t>
            </a:r>
            <a:r>
              <a:rPr kumimoji="1" lang="zh-CN" altLang="en-US" dirty="0">
                <a:latin typeface="SimHei" charset="-122"/>
                <a:ea typeface="SimHei" charset="-122"/>
                <a:cs typeface="SimHei" charset="-122"/>
              </a:rPr>
              <a:t>  </a:t>
            </a:r>
            <a:r>
              <a:rPr kumimoji="1" lang="en-US" altLang="zh-CN" dirty="0">
                <a:latin typeface="Arial" charset="0"/>
                <a:ea typeface="Arial" charset="0"/>
                <a:cs typeface="Arial" charset="0"/>
              </a:rPr>
              <a:t>Dialogue</a:t>
            </a:r>
            <a:r>
              <a:rPr kumimoji="1" lang="zh-CN" altLang="en-US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1" lang="en-US" altLang="zh-CN" dirty="0">
                <a:latin typeface="Arial" charset="0"/>
                <a:ea typeface="Arial" charset="0"/>
                <a:cs typeface="Arial" charset="0"/>
              </a:rPr>
              <a:t>1</a:t>
            </a:r>
            <a:r>
              <a:rPr kumimoji="1" lang="zh-CN" altLang="en-US" dirty="0">
                <a:latin typeface="Arial" charset="0"/>
                <a:ea typeface="Arial" charset="0"/>
                <a:cs typeface="Arial" charset="0"/>
              </a:rPr>
              <a:t>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kumimoji="1" lang="en-US" altLang="zh-CN" dirty="0"/>
              <a:t>A</a:t>
            </a:r>
            <a:r>
              <a:rPr kumimoji="1" lang="zh-CN" altLang="en-US" dirty="0"/>
              <a:t> ：你好，我（            ）。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B</a:t>
            </a:r>
            <a:r>
              <a:rPr kumimoji="1" lang="zh-CN" altLang="en-US" dirty="0"/>
              <a:t>： 请问您住哪个（            ）？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A:</a:t>
            </a:r>
            <a:r>
              <a:rPr kumimoji="1" lang="zh-CN" altLang="en-US" dirty="0"/>
              <a:t>    我住（             ）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B</a:t>
            </a:r>
            <a:r>
              <a:rPr kumimoji="1" lang="zh-CN" altLang="en-US" dirty="0"/>
              <a:t>：这是您的（               ）。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A:</a:t>
            </a:r>
            <a:r>
              <a:rPr kumimoji="1" lang="zh-CN" altLang="en-US" dirty="0"/>
              <a:t>   谢谢，请给我（             ）。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B</a:t>
            </a:r>
            <a:r>
              <a:rPr kumimoji="1" lang="zh-CN" altLang="en-US" dirty="0"/>
              <a:t>：好的，这是您的（               ）。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A</a:t>
            </a:r>
            <a:r>
              <a:rPr kumimoji="1" lang="zh-CN" altLang="en-US" dirty="0"/>
              <a:t>：好的，谢谢。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B</a:t>
            </a:r>
            <a:r>
              <a:rPr kumimoji="1" lang="zh-CN" altLang="en-US" dirty="0"/>
              <a:t>：（                ）。</a:t>
            </a:r>
          </a:p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2511292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13735" y="0"/>
            <a:ext cx="10515600" cy="1325563"/>
          </a:xfrm>
        </p:spPr>
        <p:txBody>
          <a:bodyPr/>
          <a:lstStyle/>
          <a:p>
            <a:r>
              <a:rPr kumimoji="1" lang="en-US" altLang="zh-CN" dirty="0"/>
              <a:t>Role</a:t>
            </a:r>
            <a:r>
              <a:rPr kumimoji="1" lang="zh-CN" altLang="en-US" dirty="0"/>
              <a:t> </a:t>
            </a:r>
            <a:r>
              <a:rPr kumimoji="1" lang="en-US" altLang="zh-CN" dirty="0"/>
              <a:t>play</a:t>
            </a:r>
            <a:endParaRPr kumimoji="1" lang="zh-CN" altLang="en-US" dirty="0"/>
          </a:p>
        </p:txBody>
      </p:sp>
      <p:pic>
        <p:nvPicPr>
          <p:cNvPr id="5" name="内容占位符 4" descr="/Users/ziyu/Downloads/hotel-check-out-vintage-bell-message-wooden-desk-lobby-service-90885601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813" y="1755058"/>
            <a:ext cx="4424515" cy="27432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5644218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3120" y="510899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cs-CZ" altLang="zh-CN" sz="5400" dirty="0" err="1"/>
              <a:t>tuī</a:t>
            </a:r>
            <a:r>
              <a:rPr lang="cs-CZ" altLang="zh-CN" sz="5400" dirty="0"/>
              <a:t>                                         </a:t>
            </a:r>
            <a:r>
              <a:rPr lang="cs-CZ" altLang="zh-CN" sz="5400" dirty="0" err="1"/>
              <a:t>lā</a:t>
            </a:r>
            <a:br>
              <a:rPr lang="cs-CZ" altLang="zh-CN" sz="5400" dirty="0"/>
            </a:br>
            <a:r>
              <a:rPr lang="zh-CN" altLang="en-US" sz="5400" dirty="0"/>
              <a:t>      </a:t>
            </a:r>
            <a:r>
              <a:rPr lang="zh-CN" altLang="en-US" sz="6000" dirty="0">
                <a:latin typeface="Kaiti SC" charset="-122"/>
                <a:ea typeface="Kaiti SC" charset="-122"/>
                <a:cs typeface="Kaiti SC" charset="-122"/>
              </a:rPr>
              <a:t>推</a:t>
            </a:r>
            <a:r>
              <a:rPr lang="zh-CN" altLang="en-US" sz="5400" dirty="0"/>
              <a:t> </a:t>
            </a:r>
            <a:r>
              <a:rPr lang="en-US" altLang="zh-CN" sz="3600" dirty="0"/>
              <a:t>push</a:t>
            </a:r>
            <a:r>
              <a:rPr lang="en-US" altLang="zh-CN" sz="5400" dirty="0"/>
              <a:t>                               </a:t>
            </a:r>
            <a:r>
              <a:rPr lang="zh-CN" altLang="en-US" sz="5400" dirty="0"/>
              <a:t> </a:t>
            </a:r>
            <a:r>
              <a:rPr kumimoji="1" lang="zh-CN" altLang="en-US" sz="6000" dirty="0">
                <a:latin typeface="Kaiti SC" charset="-122"/>
                <a:ea typeface="Kaiti SC" charset="-122"/>
                <a:cs typeface="Kaiti SC" charset="-122"/>
              </a:rPr>
              <a:t>拉</a:t>
            </a:r>
            <a:r>
              <a:rPr kumimoji="1" lang="en-US" altLang="zh-CN" sz="3600" dirty="0"/>
              <a:t>pull</a:t>
            </a:r>
            <a:endParaRPr kumimoji="1" lang="zh-CN" altLang="en-US" sz="3600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8087" y="2832099"/>
            <a:ext cx="5711687" cy="2855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922520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05465" y="261386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US" altLang="zh-CN" sz="5400" dirty="0"/>
              <a:t>x</a:t>
            </a:r>
            <a:r>
              <a:rPr lang="pt-BR" altLang="zh-CN" sz="5400" dirty="0"/>
              <a:t>iǎoxīn</a:t>
            </a:r>
            <a:br>
              <a:rPr lang="zh-CN" altLang="en-US" sz="5400" dirty="0"/>
            </a:br>
            <a:r>
              <a:rPr lang="en-US" altLang="zh-CN" sz="5400" dirty="0"/>
              <a:t>       </a:t>
            </a:r>
            <a:r>
              <a:rPr kumimoji="1" lang="zh-CN" altLang="en-US" sz="5400" dirty="0">
                <a:latin typeface="Kaiti SC" charset="-122"/>
                <a:ea typeface="Kaiti SC" charset="-122"/>
                <a:cs typeface="Kaiti SC" charset="-122"/>
              </a:rPr>
              <a:t>小心</a:t>
            </a:r>
            <a:r>
              <a:rPr kumimoji="1" lang="zh-CN" altLang="en-US" sz="5400" dirty="0"/>
              <a:t> </a:t>
            </a:r>
            <a:r>
              <a:rPr kumimoji="1" lang="en-US" altLang="zh-CN" sz="3600" dirty="0"/>
              <a:t>be careful</a:t>
            </a:r>
            <a:endParaRPr kumimoji="1" lang="zh-CN" altLang="en-US" sz="36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9879" y="1586949"/>
            <a:ext cx="5088834" cy="5088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039373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zh-CN" sz="4800" dirty="0" err="1"/>
              <a:t>X</a:t>
            </a:r>
            <a:r>
              <a:rPr lang="cs-CZ" altLang="zh-CN" sz="4800" dirty="0"/>
              <a:t>iǎoxīn bōl</a:t>
            </a:r>
            <a:r>
              <a:rPr lang="en-US" altLang="zh-CN" sz="4800"/>
              <a:t>i</a:t>
            </a:r>
            <a:br>
              <a:rPr lang="zh-CN" altLang="en-US" sz="4800" dirty="0"/>
            </a:br>
            <a:r>
              <a:rPr lang="zh-CN" altLang="en-US" sz="4800" dirty="0"/>
              <a:t> </a:t>
            </a:r>
            <a:r>
              <a:rPr kumimoji="1" lang="zh-CN" altLang="en-US" sz="4800" dirty="0">
                <a:latin typeface="Kaiti SC" charset="-122"/>
                <a:ea typeface="Kaiti SC" charset="-122"/>
                <a:cs typeface="Kaiti SC" charset="-122"/>
              </a:rPr>
              <a:t>小心玻璃</a:t>
            </a:r>
          </a:p>
        </p:txBody>
      </p:sp>
      <p:pic>
        <p:nvPicPr>
          <p:cNvPr id="4" name="图片 3" descr="/Users/ziyu/Downloads/u=851414057,2535762411&amp;fm=27&amp;gp=0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948" y="1881809"/>
            <a:ext cx="6033369" cy="40225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76143309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zh-CN" sz="3600" dirty="0">
                <a:latin typeface="Arial" charset="0"/>
                <a:ea typeface="Arial" charset="0"/>
                <a:cs typeface="Arial" charset="0"/>
              </a:rPr>
              <a:t>X</a:t>
            </a:r>
            <a:r>
              <a:rPr lang="fr-FR" altLang="zh-CN" sz="3600" dirty="0" err="1">
                <a:latin typeface="Arial" charset="0"/>
                <a:ea typeface="Arial" charset="0"/>
                <a:cs typeface="Arial" charset="0"/>
              </a:rPr>
              <a:t>iǎoxīn</a:t>
            </a:r>
            <a:r>
              <a:rPr lang="fr-FR" altLang="zh-CN" sz="36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fr-FR" altLang="zh-CN" sz="3600" dirty="0" err="1">
                <a:latin typeface="Arial" charset="0"/>
                <a:ea typeface="Arial" charset="0"/>
                <a:cs typeface="Arial" charset="0"/>
              </a:rPr>
              <a:t>pèngtóu</a:t>
            </a:r>
            <a:br>
              <a:rPr lang="zh-CN" altLang="en-US" sz="3600" dirty="0">
                <a:latin typeface="Arial" charset="0"/>
                <a:ea typeface="Arial" charset="0"/>
                <a:cs typeface="Arial" charset="0"/>
              </a:rPr>
            </a:br>
            <a:r>
              <a:rPr kumimoji="1" lang="zh-CN" altLang="en-US" sz="5400" dirty="0">
                <a:latin typeface="Kaiti SC" charset="-122"/>
                <a:ea typeface="Kaiti SC" charset="-122"/>
                <a:cs typeface="Kaiti SC" charset="-122"/>
              </a:rPr>
              <a:t>小心碰头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52" y="1690689"/>
            <a:ext cx="7089602" cy="4445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267784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zh-CN" sz="4800" dirty="0"/>
              <a:t>X</a:t>
            </a:r>
            <a:r>
              <a:rPr lang="hu-HU" altLang="zh-CN" sz="4800" dirty="0"/>
              <a:t>iǎoxīn táijiē</a:t>
            </a:r>
            <a:br>
              <a:rPr lang="zh-CN" altLang="en-US" sz="4800" dirty="0"/>
            </a:br>
            <a:r>
              <a:rPr kumimoji="1" lang="zh-CN" altLang="en-US" sz="6000" dirty="0">
                <a:latin typeface="Kaiti SC" charset="-122"/>
                <a:ea typeface="Kaiti SC" charset="-122"/>
                <a:cs typeface="Kaiti SC" charset="-122"/>
              </a:rPr>
              <a:t>小心台阶</a:t>
            </a:r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0207" y="2080591"/>
            <a:ext cx="7894511" cy="3684105"/>
          </a:xfrm>
        </p:spPr>
      </p:pic>
    </p:spTree>
    <p:extLst>
      <p:ext uri="{BB962C8B-B14F-4D97-AF65-F5344CB8AC3E}">
        <p14:creationId xmlns:p14="http://schemas.microsoft.com/office/powerpoint/2010/main" val="1165255282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it-IT" altLang="zh-CN" sz="5400" dirty="0"/>
              <a:t>Xiǎoxīn dì huá</a:t>
            </a:r>
            <a:br>
              <a:rPr lang="it-IT" altLang="zh-CN" sz="5400" dirty="0"/>
            </a:br>
            <a:r>
              <a:rPr kumimoji="1" lang="zh-CN" altLang="en-US" sz="6600" dirty="0">
                <a:latin typeface="Kaiti SC" charset="-122"/>
                <a:ea typeface="Kaiti SC" charset="-122"/>
                <a:cs typeface="Kaiti SC" charset="-122"/>
              </a:rPr>
              <a:t>小心地滑</a:t>
            </a: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2887" y="1918252"/>
            <a:ext cx="4046330" cy="4046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175254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/>
              <a:t>                     </a:t>
            </a:r>
            <a:r>
              <a:rPr lang="it-IT" altLang="zh-CN" dirty="0"/>
              <a:t> Qǐng wù  xī yān</a:t>
            </a:r>
            <a:br>
              <a:rPr lang="zh-CN" altLang="en-US" dirty="0"/>
            </a:br>
            <a:r>
              <a:rPr lang="zh-CN" altLang="en-US" dirty="0"/>
              <a:t>                      </a:t>
            </a:r>
            <a:r>
              <a:rPr kumimoji="1" lang="zh-CN" altLang="en-US" sz="6700" dirty="0">
                <a:latin typeface="Kaiti SC" charset="-122"/>
                <a:ea typeface="Kaiti SC" charset="-122"/>
                <a:cs typeface="Kaiti SC" charset="-122"/>
              </a:rPr>
              <a:t>请勿吸烟</a:t>
            </a:r>
            <a:r>
              <a:rPr kumimoji="1" lang="en-US" altLang="zh-CN" sz="6700" dirty="0">
                <a:latin typeface="Kaiti SC" charset="-122"/>
                <a:ea typeface="Kaiti SC" charset="-122"/>
                <a:cs typeface="Kaiti SC" charset="-122"/>
              </a:rPr>
              <a:t>    </a:t>
            </a:r>
            <a:r>
              <a:rPr kumimoji="1" lang="en-US" altLang="zh-CN" sz="2700" dirty="0">
                <a:latin typeface="Kaiti SC" charset="-122"/>
                <a:ea typeface="Kaiti SC" charset="-122"/>
                <a:cs typeface="Kaiti SC" charset="-122"/>
              </a:rPr>
              <a:t>No smoking</a:t>
            </a:r>
            <a:endParaRPr kumimoji="1" lang="zh-CN" altLang="en-US" sz="2700" dirty="0">
              <a:latin typeface="Kaiti SC" charset="-122"/>
              <a:ea typeface="Kaiti SC" charset="-122"/>
              <a:cs typeface="Kaiti SC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6054" y="2256503"/>
            <a:ext cx="5591908" cy="4218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583892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-117988" y="134255"/>
            <a:ext cx="11734800" cy="1973629"/>
          </a:xfrm>
        </p:spPr>
        <p:txBody>
          <a:bodyPr>
            <a:noAutofit/>
          </a:bodyPr>
          <a:lstStyle/>
          <a:p>
            <a:pPr algn="ctr"/>
            <a:r>
              <a:rPr lang="es-ES_tradnl" altLang="zh-CN" sz="4800" dirty="0" err="1">
                <a:latin typeface="Kaiti SC" charset="-122"/>
                <a:ea typeface="Kaiti SC" charset="-122"/>
                <a:cs typeface="Kaiti SC" charset="-122"/>
              </a:rPr>
              <a:t>Wú</a:t>
            </a:r>
            <a:r>
              <a:rPr lang="es-ES_tradnl" altLang="zh-CN" sz="4800" dirty="0">
                <a:latin typeface="Kaiti SC" charset="-122"/>
                <a:ea typeface="Kaiti SC" charset="-122"/>
                <a:cs typeface="Kaiti SC" charset="-122"/>
              </a:rPr>
              <a:t> </a:t>
            </a:r>
            <a:r>
              <a:rPr lang="es-ES_tradnl" altLang="zh-CN" sz="4800" dirty="0" err="1">
                <a:latin typeface="Kaiti SC" charset="-122"/>
                <a:ea typeface="Kaiti SC" charset="-122"/>
                <a:cs typeface="Kaiti SC" charset="-122"/>
              </a:rPr>
              <a:t>yān</a:t>
            </a:r>
            <a:r>
              <a:rPr lang="es-ES_tradnl" altLang="zh-CN" sz="4800" dirty="0">
                <a:latin typeface="Kaiti SC" charset="-122"/>
                <a:ea typeface="Kaiti SC" charset="-122"/>
                <a:cs typeface="Kaiti SC" charset="-122"/>
              </a:rPr>
              <a:t> </a:t>
            </a:r>
            <a:r>
              <a:rPr lang="es-ES_tradnl" altLang="zh-CN" sz="4800" dirty="0" err="1">
                <a:latin typeface="Kaiti SC" charset="-122"/>
                <a:ea typeface="Kaiti SC" charset="-122"/>
                <a:cs typeface="Kaiti SC" charset="-122"/>
              </a:rPr>
              <a:t>qū</a:t>
            </a:r>
            <a:br>
              <a:rPr lang="es-ES_tradnl" altLang="zh-CN" sz="4800" dirty="0">
                <a:latin typeface="Kaiti SC" charset="-122"/>
                <a:ea typeface="Kaiti SC" charset="-122"/>
                <a:cs typeface="Kaiti SC" charset="-122"/>
              </a:rPr>
            </a:br>
            <a:r>
              <a:rPr lang="es-ES_tradnl" altLang="zh-CN" sz="4800" dirty="0">
                <a:latin typeface="Kaiti SC" charset="-122"/>
                <a:ea typeface="Kaiti SC" charset="-122"/>
                <a:cs typeface="Kaiti SC" charset="-122"/>
              </a:rPr>
              <a:t>              </a:t>
            </a:r>
            <a:r>
              <a:rPr kumimoji="1" lang="zh-CN" altLang="en-US" sz="6600" dirty="0">
                <a:latin typeface="Kaiti SC" charset="-122"/>
                <a:ea typeface="Kaiti SC" charset="-122"/>
                <a:cs typeface="Kaiti SC" charset="-122"/>
              </a:rPr>
              <a:t>无烟区</a:t>
            </a:r>
            <a:r>
              <a:rPr kumimoji="1" lang="en-US" altLang="zh-CN" sz="6600" dirty="0">
                <a:latin typeface="Kaiti SC" charset="-122"/>
                <a:ea typeface="Kaiti SC" charset="-122"/>
                <a:cs typeface="Kaiti SC" charset="-122"/>
              </a:rPr>
              <a:t>  </a:t>
            </a:r>
            <a:r>
              <a:rPr kumimoji="1" lang="en-US" altLang="zh-CN" sz="3600" dirty="0">
                <a:latin typeface="Kaiti SC" charset="-122"/>
                <a:ea typeface="Kaiti SC" charset="-122"/>
                <a:cs typeface="Kaiti SC" charset="-122"/>
              </a:rPr>
              <a:t>non-smoking area</a:t>
            </a:r>
            <a:endParaRPr kumimoji="1" lang="zh-CN" altLang="en-US" sz="3600" dirty="0">
              <a:latin typeface="Kaiti SC" charset="-122"/>
              <a:ea typeface="Kaiti SC" charset="-122"/>
              <a:cs typeface="Kaiti SC" charset="-122"/>
            </a:endParaRPr>
          </a:p>
        </p:txBody>
      </p:sp>
      <p:pic>
        <p:nvPicPr>
          <p:cNvPr id="4" name="图片 3" descr="/Users/ziyu/Downloads/c7913c0ee6c723dbbc70c5e591a1622c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751" y="1990787"/>
            <a:ext cx="5009321" cy="42330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78951579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879594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US" altLang="zh-CN" sz="4800" dirty="0">
                <a:latin typeface="Arial" charset="0"/>
                <a:ea typeface="Arial" charset="0"/>
                <a:cs typeface="Arial" charset="0"/>
              </a:rPr>
              <a:t>X</a:t>
            </a:r>
            <a:r>
              <a:rPr lang="es-ES_tradnl" altLang="zh-CN" sz="4800" dirty="0" err="1">
                <a:latin typeface="Arial" charset="0"/>
                <a:ea typeface="Arial" charset="0"/>
                <a:cs typeface="Arial" charset="0"/>
              </a:rPr>
              <a:t>īyān</a:t>
            </a:r>
            <a:r>
              <a:rPr lang="es-ES_tradnl" altLang="zh-CN" sz="48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s-ES_tradnl" altLang="zh-CN" sz="4800" dirty="0" err="1">
                <a:latin typeface="Arial" charset="0"/>
                <a:ea typeface="Arial" charset="0"/>
                <a:cs typeface="Arial" charset="0"/>
              </a:rPr>
              <a:t>qū</a:t>
            </a:r>
            <a:br>
              <a:rPr lang="es-ES_tradnl" altLang="zh-CN" sz="4800" dirty="0">
                <a:latin typeface="Arial" charset="0"/>
                <a:ea typeface="Arial" charset="0"/>
                <a:cs typeface="Arial" charset="0"/>
              </a:rPr>
            </a:br>
            <a:r>
              <a:rPr lang="zh-CN" altLang="en-US" sz="7200" dirty="0">
                <a:latin typeface="Kaiti SC" charset="-122"/>
                <a:ea typeface="Kaiti SC" charset="-122"/>
                <a:cs typeface="Kaiti SC" charset="-122"/>
              </a:rPr>
              <a:t>吸烟区</a:t>
            </a:r>
            <a:br>
              <a:rPr lang="zh-CN" altLang="en-US" sz="7200" dirty="0">
                <a:latin typeface="Kaiti SC" charset="-122"/>
                <a:ea typeface="Kaiti SC" charset="-122"/>
                <a:cs typeface="Kaiti SC" charset="-122"/>
              </a:rPr>
            </a:br>
            <a:endParaRPr kumimoji="1" lang="zh-CN" altLang="en-US" sz="7200" dirty="0">
              <a:latin typeface="Kaiti SC" charset="-122"/>
              <a:ea typeface="Kaiti SC" charset="-122"/>
              <a:cs typeface="Kaiti SC" charset="-122"/>
            </a:endParaRPr>
          </a:p>
        </p:txBody>
      </p:sp>
      <p:pic>
        <p:nvPicPr>
          <p:cNvPr id="5" name="内容占位符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000" y="2350294"/>
            <a:ext cx="3302000" cy="3302000"/>
          </a:xfrm>
        </p:spPr>
      </p:pic>
    </p:spTree>
    <p:extLst>
      <p:ext uri="{BB962C8B-B14F-4D97-AF65-F5344CB8AC3E}">
        <p14:creationId xmlns:p14="http://schemas.microsoft.com/office/powerpoint/2010/main" val="1782266755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03243" y="88755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zh-CN" altLang="en-US" dirty="0"/>
              <a:t>     </a:t>
            </a:r>
            <a:r>
              <a:rPr lang="cs-CZ" altLang="zh-CN" dirty="0" err="1"/>
              <a:t>Qǐng</a:t>
            </a:r>
            <a:r>
              <a:rPr lang="cs-CZ" altLang="zh-CN" dirty="0"/>
              <a:t> </a:t>
            </a:r>
            <a:r>
              <a:rPr lang="cs-CZ" altLang="zh-CN" dirty="0" err="1"/>
              <a:t>wù</a:t>
            </a:r>
            <a:r>
              <a:rPr lang="cs-CZ" altLang="zh-CN" dirty="0"/>
              <a:t> </a:t>
            </a:r>
            <a:r>
              <a:rPr lang="cs-CZ" altLang="zh-CN" dirty="0" err="1"/>
              <a:t>dǎrǎo</a:t>
            </a:r>
            <a:r>
              <a:rPr lang="zh-CN" altLang="en-US" dirty="0"/>
              <a:t>                 </a:t>
            </a:r>
            <a:r>
              <a:rPr lang="en-US" altLang="zh-CN" dirty="0"/>
              <a:t>Q</a:t>
            </a:r>
            <a:r>
              <a:rPr lang="cs-CZ" altLang="zh-CN" dirty="0" err="1"/>
              <a:t>ǐng</a:t>
            </a:r>
            <a:r>
              <a:rPr lang="cs-CZ" altLang="zh-CN" dirty="0"/>
              <a:t> jí </a:t>
            </a:r>
            <a:r>
              <a:rPr lang="cs-CZ" altLang="zh-CN" dirty="0" err="1"/>
              <a:t>dǎsǎo</a:t>
            </a:r>
            <a:r>
              <a:rPr lang="cs-CZ" altLang="zh-CN" dirty="0"/>
              <a:t> </a:t>
            </a:r>
            <a:br>
              <a:rPr lang="cs-CZ" altLang="zh-CN" dirty="0"/>
            </a:br>
            <a:r>
              <a:rPr lang="cs-CZ" altLang="zh-CN" dirty="0"/>
              <a:t> </a:t>
            </a:r>
            <a:r>
              <a:rPr lang="zh-CN" altLang="en-US" dirty="0"/>
              <a:t>      </a:t>
            </a:r>
            <a:r>
              <a:rPr lang="en-US" altLang="zh-CN" dirty="0"/>
              <a:t>    </a:t>
            </a:r>
            <a:r>
              <a:rPr kumimoji="1" lang="zh-CN" altLang="en-US" dirty="0"/>
              <a:t>请勿打扰        </a:t>
            </a:r>
            <a:r>
              <a:rPr kumimoji="1" lang="en-US" altLang="zh-CN" dirty="0"/>
              <a:t>              </a:t>
            </a:r>
            <a:r>
              <a:rPr kumimoji="1" lang="zh-CN" altLang="en-US" dirty="0"/>
              <a:t>请即打扫</a:t>
            </a:r>
            <a:br>
              <a:rPr lang="cs-CZ" altLang="zh-CN" dirty="0"/>
            </a:br>
            <a:br>
              <a:rPr kumimoji="1" lang="zh-CN" altLang="en-US" dirty="0"/>
            </a:br>
            <a:endParaRPr kumimoji="1" lang="zh-CN" altLang="en-US" dirty="0"/>
          </a:p>
        </p:txBody>
      </p:sp>
      <p:pic>
        <p:nvPicPr>
          <p:cNvPr id="4" name="图片 3" descr="/Users/ziyu/Downloads/415321ae87433605e16052299236290d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1880" y="2213113"/>
            <a:ext cx="5122227" cy="464488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68643408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s-ES_tradnl" altLang="zh-CN" sz="4800" dirty="0" err="1"/>
              <a:t>Ānquán</a:t>
            </a:r>
            <a:r>
              <a:rPr lang="es-ES_tradnl" altLang="zh-CN" sz="4800" dirty="0"/>
              <a:t> </a:t>
            </a:r>
            <a:r>
              <a:rPr lang="es-ES_tradnl" altLang="zh-CN" sz="4800" dirty="0" err="1"/>
              <a:t>chūkǒu</a:t>
            </a:r>
            <a:br>
              <a:rPr lang="es-ES_tradnl" altLang="zh-CN" sz="4800" dirty="0"/>
            </a:br>
            <a:r>
              <a:rPr kumimoji="1" lang="zh-CN" altLang="en-US" sz="6600" dirty="0">
                <a:latin typeface="Kaiti SC" charset="-122"/>
                <a:ea typeface="Kaiti SC" charset="-122"/>
                <a:cs typeface="Kaiti SC" charset="-122"/>
              </a:rPr>
              <a:t>安全出口</a:t>
            </a:r>
          </a:p>
        </p:txBody>
      </p:sp>
      <p:pic>
        <p:nvPicPr>
          <p:cNvPr id="6" name="内容占位符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500" y="2636044"/>
            <a:ext cx="8255000" cy="2730500"/>
          </a:xfrm>
        </p:spPr>
      </p:pic>
    </p:spTree>
    <p:extLst>
      <p:ext uri="{BB962C8B-B14F-4D97-AF65-F5344CB8AC3E}">
        <p14:creationId xmlns:p14="http://schemas.microsoft.com/office/powerpoint/2010/main" val="525300981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it-IT" altLang="zh-CN" sz="3200" dirty="0" err="1">
                <a:latin typeface="Arial" charset="0"/>
                <a:ea typeface="Arial" charset="0"/>
                <a:cs typeface="Arial" charset="0"/>
              </a:rPr>
              <a:t>Shǐyòng</a:t>
            </a:r>
            <a:r>
              <a:rPr lang="it-IT" altLang="zh-CN" sz="32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it-IT" altLang="zh-CN" sz="3200" dirty="0" err="1">
                <a:latin typeface="Arial" charset="0"/>
                <a:ea typeface="Arial" charset="0"/>
                <a:cs typeface="Arial" charset="0"/>
              </a:rPr>
              <a:t>hòu</a:t>
            </a:r>
            <a:r>
              <a:rPr lang="it-IT" altLang="zh-CN" sz="32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it-IT" altLang="zh-CN" sz="3200" dirty="0" err="1">
                <a:latin typeface="Arial" charset="0"/>
                <a:ea typeface="Arial" charset="0"/>
                <a:cs typeface="Arial" charset="0"/>
              </a:rPr>
              <a:t>qǐng</a:t>
            </a:r>
            <a:r>
              <a:rPr lang="it-IT" altLang="zh-CN" sz="32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it-IT" altLang="zh-CN" sz="3200" dirty="0" err="1">
                <a:latin typeface="Arial" charset="0"/>
                <a:ea typeface="Arial" charset="0"/>
                <a:cs typeface="Arial" charset="0"/>
              </a:rPr>
              <a:t>chōng</a:t>
            </a:r>
            <a:r>
              <a:rPr lang="it-IT" altLang="zh-CN" sz="32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it-IT" altLang="zh-CN" sz="3200" dirty="0" err="1">
                <a:latin typeface="Arial" charset="0"/>
                <a:ea typeface="Arial" charset="0"/>
                <a:cs typeface="Arial" charset="0"/>
              </a:rPr>
              <a:t>shuǐ</a:t>
            </a:r>
            <a:br>
              <a:rPr lang="zh-CN" altLang="en-US" sz="3200" dirty="0">
                <a:latin typeface="Arial" charset="0"/>
                <a:ea typeface="Arial" charset="0"/>
                <a:cs typeface="Arial" charset="0"/>
              </a:rPr>
            </a:br>
            <a:r>
              <a:rPr kumimoji="1" lang="zh-CN" altLang="en-US" sz="6600" dirty="0">
                <a:latin typeface="Kaiti SC" charset="-122"/>
                <a:ea typeface="Kaiti SC" charset="-122"/>
                <a:cs typeface="Kaiti SC" charset="-122"/>
              </a:rPr>
              <a:t>使用后请冲水</a:t>
            </a:r>
          </a:p>
        </p:txBody>
      </p:sp>
      <p:pic>
        <p:nvPicPr>
          <p:cNvPr id="4" name="图片 3" descr="/Users/ziyu/Downloads/u=4044714992,3864840954&amp;fm=27&amp;gp=0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960" y="1825624"/>
            <a:ext cx="4863147" cy="402526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98673353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0716" y="0"/>
            <a:ext cx="10515600" cy="1325563"/>
          </a:xfrm>
        </p:spPr>
        <p:txBody>
          <a:bodyPr/>
          <a:lstStyle/>
          <a:p>
            <a:pPr algn="ctr"/>
            <a:r>
              <a:rPr kumimoji="1" lang="en-US" altLang="zh-CN" dirty="0"/>
              <a:t>Third</a:t>
            </a:r>
            <a:r>
              <a:rPr kumimoji="1" lang="zh-CN" altLang="en-US" dirty="0"/>
              <a:t> </a:t>
            </a:r>
            <a:r>
              <a:rPr kumimoji="1" lang="en-US" altLang="zh-CN" dirty="0"/>
              <a:t>assignment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1" lang="en-US" altLang="zh-CN" dirty="0"/>
              <a:t>Write down </a:t>
            </a:r>
            <a:r>
              <a:rPr kumimoji="1" lang="en-US" altLang="zh-CN" dirty="0">
                <a:solidFill>
                  <a:srgbClr val="FF6600"/>
                </a:solidFill>
              </a:rPr>
              <a:t>a</a:t>
            </a:r>
            <a:r>
              <a:rPr kumimoji="1" lang="zh-CN" altLang="en-US" dirty="0">
                <a:solidFill>
                  <a:srgbClr val="FF6600"/>
                </a:solidFill>
              </a:rPr>
              <a:t> </a:t>
            </a:r>
            <a:r>
              <a:rPr kumimoji="1" lang="en-US" altLang="zh-CN" dirty="0">
                <a:solidFill>
                  <a:srgbClr val="FF6600"/>
                </a:solidFill>
              </a:rPr>
              <a:t>caution sign</a:t>
            </a:r>
            <a:r>
              <a:rPr kumimoji="1" lang="en-US" altLang="zh-CN" dirty="0"/>
              <a:t> to show customers warning</a:t>
            </a:r>
            <a:r>
              <a:rPr kumimoji="1" lang="zh-CN" altLang="en-US" dirty="0"/>
              <a:t> </a:t>
            </a:r>
            <a:r>
              <a:rPr kumimoji="1" lang="zh-CN" altLang="zh-CN" dirty="0"/>
              <a:t>，</a:t>
            </a:r>
            <a:r>
              <a:rPr kumimoji="1" lang="en-US" altLang="zh-CN" dirty="0"/>
              <a:t>caution</a:t>
            </a:r>
            <a:r>
              <a:rPr kumimoji="1" lang="zh-CN" altLang="en-US" dirty="0"/>
              <a:t> </a:t>
            </a:r>
            <a:r>
              <a:rPr kumimoji="1" lang="en-US" altLang="zh-CN" dirty="0"/>
              <a:t>or</a:t>
            </a:r>
            <a:r>
              <a:rPr kumimoji="1" lang="zh-CN" altLang="en-US" dirty="0"/>
              <a:t> </a:t>
            </a:r>
            <a:r>
              <a:rPr kumimoji="1" lang="en-US" altLang="zh-CN" dirty="0"/>
              <a:t>notice.</a:t>
            </a:r>
          </a:p>
          <a:p>
            <a:pPr marL="0" indent="0">
              <a:buNone/>
            </a:pPr>
            <a:r>
              <a:rPr kumimoji="1" lang="en-US" altLang="zh-CN" dirty="0"/>
              <a:t>     It should include three parts:</a:t>
            </a:r>
          </a:p>
          <a:p>
            <a:pPr marL="0" indent="0">
              <a:buNone/>
            </a:pPr>
            <a:r>
              <a:rPr kumimoji="1" lang="en-US" altLang="zh-CN" dirty="0"/>
              <a:t>    1.caution</a:t>
            </a:r>
            <a:r>
              <a:rPr kumimoji="1" lang="zh-CN" altLang="en-US" dirty="0"/>
              <a:t> </a:t>
            </a:r>
            <a:r>
              <a:rPr kumimoji="1" lang="en-US" altLang="zh-CN" dirty="0"/>
              <a:t>picture,</a:t>
            </a:r>
          </a:p>
          <a:p>
            <a:pPr marL="0" indent="0">
              <a:buNone/>
            </a:pPr>
            <a:r>
              <a:rPr kumimoji="1" lang="en-US" altLang="zh-CN" dirty="0"/>
              <a:t>    2.caution sentence in Chinese,</a:t>
            </a:r>
          </a:p>
          <a:p>
            <a:pPr marL="0" indent="0">
              <a:buNone/>
            </a:pPr>
            <a:r>
              <a:rPr kumimoji="1" lang="en-US" altLang="zh-CN" dirty="0"/>
              <a:t>    3. caution sentence in English.</a:t>
            </a:r>
          </a:p>
          <a:p>
            <a:r>
              <a:rPr kumimoji="1" lang="en-US" altLang="zh-CN" dirty="0"/>
              <a:t>Basically you need to </a:t>
            </a:r>
            <a:r>
              <a:rPr kumimoji="1" lang="en-US" altLang="zh-CN" dirty="0">
                <a:solidFill>
                  <a:schemeClr val="accent2"/>
                </a:solidFill>
              </a:rPr>
              <a:t>write a</a:t>
            </a:r>
            <a:r>
              <a:rPr kumimoji="1" lang="zh-CN" altLang="en-US" dirty="0">
                <a:solidFill>
                  <a:schemeClr val="accent2"/>
                </a:solidFill>
              </a:rPr>
              <a:t> </a:t>
            </a:r>
            <a:r>
              <a:rPr kumimoji="1" lang="en-US" altLang="zh-CN" dirty="0">
                <a:solidFill>
                  <a:schemeClr val="accent2"/>
                </a:solidFill>
              </a:rPr>
              <a:t>caution sign in Chinese </a:t>
            </a:r>
            <a:r>
              <a:rPr kumimoji="1" lang="en-US" altLang="zh-CN" dirty="0"/>
              <a:t>, but if you can put some design on it, that will be great.</a:t>
            </a:r>
          </a:p>
          <a:p>
            <a:r>
              <a:rPr kumimoji="1" lang="en-US" altLang="zh-CN" dirty="0"/>
              <a:t>You need to hand it in no later than this Friday,  6</a:t>
            </a:r>
            <a:r>
              <a:rPr kumimoji="1" lang="en-US" altLang="zh-CN" baseline="30000" dirty="0"/>
              <a:t>th</a:t>
            </a:r>
            <a:r>
              <a:rPr kumimoji="1" lang="en-US" altLang="zh-CN" dirty="0"/>
              <a:t> December.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069713092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0716" y="0"/>
            <a:ext cx="10515600" cy="1325563"/>
          </a:xfrm>
        </p:spPr>
        <p:txBody>
          <a:bodyPr/>
          <a:lstStyle/>
          <a:p>
            <a:pPr algn="ctr"/>
            <a:r>
              <a:rPr kumimoji="1" lang="en-US" altLang="zh-CN" dirty="0"/>
              <a:t>Third</a:t>
            </a:r>
            <a:r>
              <a:rPr kumimoji="1" lang="zh-CN" altLang="en-US" dirty="0"/>
              <a:t> </a:t>
            </a:r>
            <a:r>
              <a:rPr kumimoji="1" lang="en-US" altLang="zh-CN" dirty="0"/>
              <a:t>assignment</a:t>
            </a:r>
            <a:endParaRPr kumimoji="1" lang="zh-CN" alt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9A8A5F4-FCD1-431A-9DF5-61FF0AD0A7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64248" y="1825625"/>
            <a:ext cx="3578921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0690618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0716" y="0"/>
            <a:ext cx="10515600" cy="1325563"/>
          </a:xfrm>
        </p:spPr>
        <p:txBody>
          <a:bodyPr/>
          <a:lstStyle/>
          <a:p>
            <a:pPr algn="ctr"/>
            <a:r>
              <a:rPr kumimoji="1" lang="en-US" altLang="zh-CN" dirty="0"/>
              <a:t>Third</a:t>
            </a:r>
            <a:r>
              <a:rPr kumimoji="1" lang="zh-CN" altLang="en-US" dirty="0"/>
              <a:t> </a:t>
            </a:r>
            <a:r>
              <a:rPr kumimoji="1" lang="en-US" altLang="zh-CN" dirty="0"/>
              <a:t>assignment</a:t>
            </a:r>
            <a:endParaRPr kumimoji="1" lang="zh-CN" alt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531D034-7606-4CC0-98EA-561F9BF238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95108" y="1825625"/>
            <a:ext cx="5801784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605662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0716" y="0"/>
            <a:ext cx="10515600" cy="1325563"/>
          </a:xfrm>
        </p:spPr>
        <p:txBody>
          <a:bodyPr/>
          <a:lstStyle/>
          <a:p>
            <a:pPr algn="ctr"/>
            <a:r>
              <a:rPr kumimoji="1" lang="en-US" altLang="zh-CN" dirty="0"/>
              <a:t>Third</a:t>
            </a:r>
            <a:r>
              <a:rPr kumimoji="1" lang="zh-CN" altLang="en-US" dirty="0"/>
              <a:t> </a:t>
            </a:r>
            <a:r>
              <a:rPr kumimoji="1" lang="en-US" altLang="zh-CN" dirty="0"/>
              <a:t>assignment</a:t>
            </a:r>
            <a:endParaRPr kumimoji="1" lang="zh-CN" alt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BDB8D95-5AA6-4845-A5AB-F7EA408EF9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72186" y="1825625"/>
            <a:ext cx="3126595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781611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7267847c30225c175b5420d8a3d74587866c5e69"/>
  <p:tag name="ISPRING_RESOURCE_PATHS_HASH_2" val="353f5a4bc622fa9d3568d181a98bc625db23b5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7694</TotalTime>
  <Pages>0</Pages>
  <Words>5820</Words>
  <Characters>0</Characters>
  <Application>Microsoft Office PowerPoint</Application>
  <DocSecurity>0</DocSecurity>
  <PresentationFormat>Widescreen</PresentationFormat>
  <Lines>0</Lines>
  <Paragraphs>1136</Paragraphs>
  <Slides>105</Slides>
  <Notes>50</Notes>
  <HiddenSlides>0</HiddenSlides>
  <MMClips>0</MMClips>
  <ScaleCrop>false</ScaleCrop>
  <HeadingPairs>
    <vt:vector size="6" baseType="variant">
      <vt:variant>
        <vt:lpstr>Fonts Used</vt:lpstr>
      </vt:variant>
      <vt:variant>
        <vt:i4>19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105</vt:i4>
      </vt:variant>
    </vt:vector>
  </HeadingPairs>
  <TitlesOfParts>
    <vt:vector size="130" baseType="lpstr">
      <vt:lpstr>SimHei</vt:lpstr>
      <vt:lpstr>Bradley Hand ITC</vt:lpstr>
      <vt:lpstr>Calibri Light</vt:lpstr>
      <vt:lpstr>Adobe Kaiti Std R</vt:lpstr>
      <vt:lpstr>华文细黑</vt:lpstr>
      <vt:lpstr>华文楷体</vt:lpstr>
      <vt:lpstr>Arial</vt:lpstr>
      <vt:lpstr>GB Pinyinok-D</vt:lpstr>
      <vt:lpstr>SimSun-ExtB</vt:lpstr>
      <vt:lpstr>华文楷体</vt:lpstr>
      <vt:lpstr>宋体</vt:lpstr>
      <vt:lpstr>Kaiti SC</vt:lpstr>
      <vt:lpstr>Calibri</vt:lpstr>
      <vt:lpstr>方正舒体</vt:lpstr>
      <vt:lpstr>华文新魏</vt:lpstr>
      <vt:lpstr>楷体</vt:lpstr>
      <vt:lpstr>楷体_GB2312</vt:lpstr>
      <vt:lpstr>微软雅黑</vt:lpstr>
      <vt:lpstr>华文琥珀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9 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 10 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Content</vt:lpstr>
      <vt:lpstr>tuì fáng                      退房         check out</vt:lpstr>
      <vt:lpstr>yā jīn  押 金  deposit</vt:lpstr>
      <vt:lpstr> shōu jù  收据  Receipt</vt:lpstr>
      <vt:lpstr>tuì fáng                      退房         check out</vt:lpstr>
      <vt:lpstr>tuì fáng  退房   check out</vt:lpstr>
      <vt:lpstr>对话1 Dialogue 1 </vt:lpstr>
      <vt:lpstr>对话1  Dialogue 1 </vt:lpstr>
      <vt:lpstr>Role play</vt:lpstr>
      <vt:lpstr>tuī                                         lā       推 push                                拉pull</vt:lpstr>
      <vt:lpstr>xiǎoxīn        小心 be careful</vt:lpstr>
      <vt:lpstr>Xiǎoxīn bōli  小心玻璃</vt:lpstr>
      <vt:lpstr>Xiǎoxīn pèngtóu 小心碰头</vt:lpstr>
      <vt:lpstr>Xiǎoxīn táijiē 小心台阶</vt:lpstr>
      <vt:lpstr>Xiǎoxīn dì huá 小心地滑</vt:lpstr>
      <vt:lpstr>                      Qǐng wù  xī yān                       请勿吸烟    No smoking</vt:lpstr>
      <vt:lpstr>Wú yān qū               无烟区  non-smoking area</vt:lpstr>
      <vt:lpstr>Xīyān qū 吸烟区 </vt:lpstr>
      <vt:lpstr>     Qǐng wù dǎrǎo                 Qǐng jí dǎsǎo             请勿打扰                      请即打扫  </vt:lpstr>
      <vt:lpstr>Ānquán chūkǒu 安全出口</vt:lpstr>
      <vt:lpstr>Shǐyòng hòu qǐng chōng shuǐ 使用后请冲水</vt:lpstr>
      <vt:lpstr>Third assignment</vt:lpstr>
      <vt:lpstr>Third assignment</vt:lpstr>
      <vt:lpstr>Third assignment</vt:lpstr>
      <vt:lpstr>Third assignment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李 飞鹏</cp:lastModifiedBy>
  <cp:revision>787</cp:revision>
  <dcterms:created xsi:type="dcterms:W3CDTF">2013-01-25T01:44:32Z</dcterms:created>
  <dcterms:modified xsi:type="dcterms:W3CDTF">2019-12-01T06:45:28Z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