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g" ContentType="image/jp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3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4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5.xml" ContentType="application/vnd.openxmlformats-officedocument.theme+xml"/>
  <Override PartName="/ppt/slideLayouts/slideLayout35.xml" ContentType="application/vnd.openxmlformats-officedocument.presentationml.slideLayout+xml"/>
  <Override PartName="/ppt/theme/theme6.xml" ContentType="application/vnd.openxmlformats-officedocument.theme+xml"/>
  <Override PartName="/ppt/slideLayouts/slideLayout36.xml" ContentType="application/vnd.openxmlformats-officedocument.presentationml.slideLayout+xml"/>
  <Override PartName="/ppt/theme/theme7.xml" ContentType="application/vnd.openxmlformats-officedocument.theme+xml"/>
  <Override PartName="/ppt/slideLayouts/slideLayout37.xml" ContentType="application/vnd.openxmlformats-officedocument.presentationml.slideLayout+xml"/>
  <Override PartName="/ppt/theme/theme8.xml" ContentType="application/vnd.openxmlformats-officedocument.theme+xml"/>
  <Override PartName="/ppt/slideLayouts/slideLayout38.xml" ContentType="application/vnd.openxmlformats-officedocument.presentationml.slideLayout+xml"/>
  <Override PartName="/ppt/theme/theme9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10.xml" ContentType="application/vnd.openxmlformats-officedocument.theme+xml"/>
  <Override PartName="/ppt/slideLayouts/slideLayout41.xml" ContentType="application/vnd.openxmlformats-officedocument.presentationml.slideLayout+xml"/>
  <Override PartName="/ppt/theme/theme11.xml" ContentType="application/vnd.openxmlformats-officedocument.theme+xml"/>
  <Override PartName="/ppt/slideLayouts/slideLayout42.xml" ContentType="application/vnd.openxmlformats-officedocument.presentationml.slideLayout+xml"/>
  <Override PartName="/ppt/theme/theme12.xml" ContentType="application/vnd.openxmlformats-officedocument.theme+xml"/>
  <Override PartName="/ppt/slideLayouts/slideLayout43.xml" ContentType="application/vnd.openxmlformats-officedocument.presentationml.slideLayout+xml"/>
  <Override PartName="/ppt/theme/theme13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theme/theme14.xml" ContentType="application/vnd.openxmlformats-officedocument.theme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theme/theme15.xml" ContentType="application/vnd.openxmlformats-officedocument.theme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theme/theme16.xml" ContentType="application/vnd.openxmlformats-officedocument.theme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theme/theme17.xml" ContentType="application/vnd.openxmlformats-officedocument.theme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theme/theme18.xml" ContentType="application/vnd.openxmlformats-officedocument.theme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theme/theme19.xml" ContentType="application/vnd.openxmlformats-officedocument.theme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6" r:id="rId2"/>
    <p:sldMasterId id="2147483671" r:id="rId3"/>
    <p:sldMasterId id="2147483683" r:id="rId4"/>
    <p:sldMasterId id="2147483695" r:id="rId5"/>
    <p:sldMasterId id="2147483698" r:id="rId6"/>
    <p:sldMasterId id="2147483700" r:id="rId7"/>
    <p:sldMasterId id="2147483702" r:id="rId8"/>
    <p:sldMasterId id="2147483704" r:id="rId9"/>
    <p:sldMasterId id="2147483706" r:id="rId10"/>
    <p:sldMasterId id="2147483709" r:id="rId11"/>
    <p:sldMasterId id="2147483711" r:id="rId12"/>
    <p:sldMasterId id="2147483713" r:id="rId13"/>
    <p:sldMasterId id="2147483715" r:id="rId14"/>
    <p:sldMasterId id="2147483727" r:id="rId15"/>
    <p:sldMasterId id="2147483732" r:id="rId16"/>
    <p:sldMasterId id="2147483736" r:id="rId17"/>
    <p:sldMasterId id="2147483740" r:id="rId18"/>
    <p:sldMasterId id="2147483752" r:id="rId19"/>
    <p:sldMasterId id="2147483764" r:id="rId20"/>
  </p:sldMasterIdLst>
  <p:notesMasterIdLst>
    <p:notesMasterId r:id="rId72"/>
  </p:notesMasterIdLst>
  <p:sldIdLst>
    <p:sldId id="256" r:id="rId21"/>
    <p:sldId id="287" r:id="rId22"/>
    <p:sldId id="319" r:id="rId23"/>
    <p:sldId id="263" r:id="rId24"/>
    <p:sldId id="423" r:id="rId25"/>
    <p:sldId id="425" r:id="rId26"/>
    <p:sldId id="426" r:id="rId27"/>
    <p:sldId id="427" r:id="rId28"/>
    <p:sldId id="321" r:id="rId29"/>
    <p:sldId id="320" r:id="rId30"/>
    <p:sldId id="322" r:id="rId31"/>
    <p:sldId id="323" r:id="rId32"/>
    <p:sldId id="419" r:id="rId33"/>
    <p:sldId id="434" r:id="rId34"/>
    <p:sldId id="257" r:id="rId35"/>
    <p:sldId id="258" r:id="rId36"/>
    <p:sldId id="259" r:id="rId37"/>
    <p:sldId id="331" r:id="rId38"/>
    <p:sldId id="333" r:id="rId39"/>
    <p:sldId id="334" r:id="rId40"/>
    <p:sldId id="335" r:id="rId41"/>
    <p:sldId id="336" r:id="rId42"/>
    <p:sldId id="337" r:id="rId43"/>
    <p:sldId id="436" r:id="rId44"/>
    <p:sldId id="346" r:id="rId45"/>
    <p:sldId id="345" r:id="rId46"/>
    <p:sldId id="339" r:id="rId47"/>
    <p:sldId id="341" r:id="rId48"/>
    <p:sldId id="342" r:id="rId49"/>
    <p:sldId id="343" r:id="rId50"/>
    <p:sldId id="344" r:id="rId51"/>
    <p:sldId id="347" r:id="rId52"/>
    <p:sldId id="348" r:id="rId53"/>
    <p:sldId id="349" r:id="rId54"/>
    <p:sldId id="350" r:id="rId55"/>
    <p:sldId id="351" r:id="rId56"/>
    <p:sldId id="352" r:id="rId57"/>
    <p:sldId id="435" r:id="rId58"/>
    <p:sldId id="264" r:id="rId59"/>
    <p:sldId id="431" r:id="rId60"/>
    <p:sldId id="265" r:id="rId61"/>
    <p:sldId id="266" r:id="rId62"/>
    <p:sldId id="267" r:id="rId63"/>
    <p:sldId id="268" r:id="rId64"/>
    <p:sldId id="269" r:id="rId65"/>
    <p:sldId id="270" r:id="rId66"/>
    <p:sldId id="261" r:id="rId67"/>
    <p:sldId id="298" r:id="rId68"/>
    <p:sldId id="299" r:id="rId69"/>
    <p:sldId id="437" r:id="rId70"/>
    <p:sldId id="293" r:id="rId71"/>
  </p:sldIdLst>
  <p:sldSz cx="12192000" cy="6858000"/>
  <p:notesSz cx="12192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CB577AB-D7D1-4450-99F6-F234C2798610}" v="42" dt="2024-01-18T12:56:57.523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182" autoAdjust="0"/>
  </p:normalViewPr>
  <p:slideViewPr>
    <p:cSldViewPr>
      <p:cViewPr>
        <p:scale>
          <a:sx n="97" d="100"/>
          <a:sy n="97" d="100"/>
        </p:scale>
        <p:origin x="102" y="26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6.xml"/><Relationship Id="rId21" Type="http://schemas.openxmlformats.org/officeDocument/2006/relationships/slide" Target="slides/slide1.xml"/><Relationship Id="rId42" Type="http://schemas.openxmlformats.org/officeDocument/2006/relationships/slide" Target="slides/slide22.xml"/><Relationship Id="rId47" Type="http://schemas.openxmlformats.org/officeDocument/2006/relationships/slide" Target="slides/slide27.xml"/><Relationship Id="rId63" Type="http://schemas.openxmlformats.org/officeDocument/2006/relationships/slide" Target="slides/slide43.xml"/><Relationship Id="rId68" Type="http://schemas.openxmlformats.org/officeDocument/2006/relationships/slide" Target="slides/slide48.xml"/><Relationship Id="rId16" Type="http://schemas.openxmlformats.org/officeDocument/2006/relationships/slideMaster" Target="slideMasters/slideMaster1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4.xml"/><Relationship Id="rId32" Type="http://schemas.openxmlformats.org/officeDocument/2006/relationships/slide" Target="slides/slide12.xml"/><Relationship Id="rId37" Type="http://schemas.openxmlformats.org/officeDocument/2006/relationships/slide" Target="slides/slide17.xml"/><Relationship Id="rId40" Type="http://schemas.openxmlformats.org/officeDocument/2006/relationships/slide" Target="slides/slide20.xml"/><Relationship Id="rId45" Type="http://schemas.openxmlformats.org/officeDocument/2006/relationships/slide" Target="slides/slide25.xml"/><Relationship Id="rId53" Type="http://schemas.openxmlformats.org/officeDocument/2006/relationships/slide" Target="slides/slide33.xml"/><Relationship Id="rId58" Type="http://schemas.openxmlformats.org/officeDocument/2006/relationships/slide" Target="slides/slide38.xml"/><Relationship Id="rId66" Type="http://schemas.openxmlformats.org/officeDocument/2006/relationships/slide" Target="slides/slide46.xml"/><Relationship Id="rId74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61" Type="http://schemas.openxmlformats.org/officeDocument/2006/relationships/slide" Target="slides/slide41.xml"/><Relationship Id="rId19" Type="http://schemas.openxmlformats.org/officeDocument/2006/relationships/slideMaster" Target="slideMasters/slideMaster19.xml"/><Relationship Id="rId14" Type="http://schemas.openxmlformats.org/officeDocument/2006/relationships/slideMaster" Target="slideMasters/slideMaster14.xml"/><Relationship Id="rId22" Type="http://schemas.openxmlformats.org/officeDocument/2006/relationships/slide" Target="slides/slide2.xml"/><Relationship Id="rId27" Type="http://schemas.openxmlformats.org/officeDocument/2006/relationships/slide" Target="slides/slide7.xml"/><Relationship Id="rId30" Type="http://schemas.openxmlformats.org/officeDocument/2006/relationships/slide" Target="slides/slide10.xml"/><Relationship Id="rId35" Type="http://schemas.openxmlformats.org/officeDocument/2006/relationships/slide" Target="slides/slide15.xml"/><Relationship Id="rId43" Type="http://schemas.openxmlformats.org/officeDocument/2006/relationships/slide" Target="slides/slide23.xml"/><Relationship Id="rId48" Type="http://schemas.openxmlformats.org/officeDocument/2006/relationships/slide" Target="slides/slide28.xml"/><Relationship Id="rId56" Type="http://schemas.openxmlformats.org/officeDocument/2006/relationships/slide" Target="slides/slide36.xml"/><Relationship Id="rId64" Type="http://schemas.openxmlformats.org/officeDocument/2006/relationships/slide" Target="slides/slide44.xml"/><Relationship Id="rId69" Type="http://schemas.openxmlformats.org/officeDocument/2006/relationships/slide" Target="slides/slide49.xml"/><Relationship Id="rId77" Type="http://schemas.microsoft.com/office/2016/11/relationships/changesInfo" Target="changesInfos/changesInfo1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31.xml"/><Relationship Id="rId72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12" Type="http://schemas.openxmlformats.org/officeDocument/2006/relationships/slideMaster" Target="slideMasters/slideMaster12.xml"/><Relationship Id="rId17" Type="http://schemas.openxmlformats.org/officeDocument/2006/relationships/slideMaster" Target="slideMasters/slideMaster17.xml"/><Relationship Id="rId25" Type="http://schemas.openxmlformats.org/officeDocument/2006/relationships/slide" Target="slides/slide5.xml"/><Relationship Id="rId33" Type="http://schemas.openxmlformats.org/officeDocument/2006/relationships/slide" Target="slides/slide13.xml"/><Relationship Id="rId38" Type="http://schemas.openxmlformats.org/officeDocument/2006/relationships/slide" Target="slides/slide18.xml"/><Relationship Id="rId46" Type="http://schemas.openxmlformats.org/officeDocument/2006/relationships/slide" Target="slides/slide26.xml"/><Relationship Id="rId59" Type="http://schemas.openxmlformats.org/officeDocument/2006/relationships/slide" Target="slides/slide39.xml"/><Relationship Id="rId67" Type="http://schemas.openxmlformats.org/officeDocument/2006/relationships/slide" Target="slides/slide47.xml"/><Relationship Id="rId20" Type="http://schemas.openxmlformats.org/officeDocument/2006/relationships/slideMaster" Target="slideMasters/slideMaster20.xml"/><Relationship Id="rId41" Type="http://schemas.openxmlformats.org/officeDocument/2006/relationships/slide" Target="slides/slide21.xml"/><Relationship Id="rId54" Type="http://schemas.openxmlformats.org/officeDocument/2006/relationships/slide" Target="slides/slide34.xml"/><Relationship Id="rId62" Type="http://schemas.openxmlformats.org/officeDocument/2006/relationships/slide" Target="slides/slide42.xml"/><Relationship Id="rId70" Type="http://schemas.openxmlformats.org/officeDocument/2006/relationships/slide" Target="slides/slide50.xml"/><Relationship Id="rId75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Master" Target="slideMasters/slideMaster15.xml"/><Relationship Id="rId23" Type="http://schemas.openxmlformats.org/officeDocument/2006/relationships/slide" Target="slides/slide3.xml"/><Relationship Id="rId28" Type="http://schemas.openxmlformats.org/officeDocument/2006/relationships/slide" Target="slides/slide8.xml"/><Relationship Id="rId36" Type="http://schemas.openxmlformats.org/officeDocument/2006/relationships/slide" Target="slides/slide16.xml"/><Relationship Id="rId49" Type="http://schemas.openxmlformats.org/officeDocument/2006/relationships/slide" Target="slides/slide29.xml"/><Relationship Id="rId57" Type="http://schemas.openxmlformats.org/officeDocument/2006/relationships/slide" Target="slides/slide37.xml"/><Relationship Id="rId10" Type="http://schemas.openxmlformats.org/officeDocument/2006/relationships/slideMaster" Target="slideMasters/slideMaster10.xml"/><Relationship Id="rId31" Type="http://schemas.openxmlformats.org/officeDocument/2006/relationships/slide" Target="slides/slide11.xml"/><Relationship Id="rId44" Type="http://schemas.openxmlformats.org/officeDocument/2006/relationships/slide" Target="slides/slide24.xml"/><Relationship Id="rId52" Type="http://schemas.openxmlformats.org/officeDocument/2006/relationships/slide" Target="slides/slide32.xml"/><Relationship Id="rId60" Type="http://schemas.openxmlformats.org/officeDocument/2006/relationships/slide" Target="slides/slide40.xml"/><Relationship Id="rId65" Type="http://schemas.openxmlformats.org/officeDocument/2006/relationships/slide" Target="slides/slide45.xml"/><Relationship Id="rId73" Type="http://schemas.openxmlformats.org/officeDocument/2006/relationships/presProps" Target="presProps.xml"/><Relationship Id="rId78" Type="http://schemas.microsoft.com/office/2015/10/relationships/revisionInfo" Target="revisionInfo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3" Type="http://schemas.openxmlformats.org/officeDocument/2006/relationships/slideMaster" Target="slideMasters/slideMaster13.xml"/><Relationship Id="rId18" Type="http://schemas.openxmlformats.org/officeDocument/2006/relationships/slideMaster" Target="slideMasters/slideMaster18.xml"/><Relationship Id="rId39" Type="http://schemas.openxmlformats.org/officeDocument/2006/relationships/slide" Target="slides/slide19.xml"/><Relationship Id="rId34" Type="http://schemas.openxmlformats.org/officeDocument/2006/relationships/slide" Target="slides/slide14.xml"/><Relationship Id="rId50" Type="http://schemas.openxmlformats.org/officeDocument/2006/relationships/slide" Target="slides/slide30.xml"/><Relationship Id="rId55" Type="http://schemas.openxmlformats.org/officeDocument/2006/relationships/slide" Target="slides/slide35.xml"/><Relationship Id="rId76" Type="http://schemas.openxmlformats.org/officeDocument/2006/relationships/tableStyles" Target="tableStyles.xml"/><Relationship Id="rId7" Type="http://schemas.openxmlformats.org/officeDocument/2006/relationships/slideMaster" Target="slideMasters/slideMaster7.xml"/><Relationship Id="rId71" Type="http://schemas.openxmlformats.org/officeDocument/2006/relationships/slide" Target="slides/slide51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9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dhana Jha" userId="26551a24-7b54-4515-aa86-bf14174199c0" providerId="ADAL" clId="{CCB577AB-D7D1-4450-99F6-F234C2798610}"/>
    <pc:docChg chg="undo custSel addSld delSld modSld sldOrd">
      <pc:chgData name="Sadhana Jha" userId="26551a24-7b54-4515-aa86-bf14174199c0" providerId="ADAL" clId="{CCB577AB-D7D1-4450-99F6-F234C2798610}" dt="2024-01-18T13:00:41.345" v="463" actId="1076"/>
      <pc:docMkLst>
        <pc:docMk/>
      </pc:docMkLst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57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58"/>
        </pc:sldMkLst>
      </pc:sldChg>
      <pc:sldChg chg="delSp add mod">
        <pc:chgData name="Sadhana Jha" userId="26551a24-7b54-4515-aa86-bf14174199c0" providerId="ADAL" clId="{CCB577AB-D7D1-4450-99F6-F234C2798610}" dt="2024-01-18T12:46:57.132" v="332" actId="478"/>
        <pc:sldMkLst>
          <pc:docMk/>
          <pc:sldMk cId="0" sldId="259"/>
        </pc:sldMkLst>
        <pc:picChg chg="del">
          <ac:chgData name="Sadhana Jha" userId="26551a24-7b54-4515-aa86-bf14174199c0" providerId="ADAL" clId="{CCB577AB-D7D1-4450-99F6-F234C2798610}" dt="2024-01-18T12:46:57.132" v="332" actId="478"/>
          <ac:picMkLst>
            <pc:docMk/>
            <pc:sldMk cId="0" sldId="259"/>
            <ac:picMk id="4" creationId="{00000000-0000-0000-0000-000000000000}"/>
          </ac:picMkLst>
        </pc:picChg>
      </pc:sldChg>
      <pc:sldChg chg="delSp add mod">
        <pc:chgData name="Sadhana Jha" userId="26551a24-7b54-4515-aa86-bf14174199c0" providerId="ADAL" clId="{CCB577AB-D7D1-4450-99F6-F234C2798610}" dt="2024-01-18T12:47:19.916" v="334" actId="478"/>
        <pc:sldMkLst>
          <pc:docMk/>
          <pc:sldMk cId="0" sldId="260"/>
        </pc:sldMkLst>
        <pc:spChg chg="del topLvl">
          <ac:chgData name="Sadhana Jha" userId="26551a24-7b54-4515-aa86-bf14174199c0" providerId="ADAL" clId="{CCB577AB-D7D1-4450-99F6-F234C2798610}" dt="2024-01-18T12:47:19.916" v="334" actId="478"/>
          <ac:spMkLst>
            <pc:docMk/>
            <pc:sldMk cId="0" sldId="260"/>
            <ac:spMk id="7" creationId="{00000000-0000-0000-0000-000000000000}"/>
          </ac:spMkLst>
        </pc:spChg>
        <pc:grpChg chg="del">
          <ac:chgData name="Sadhana Jha" userId="26551a24-7b54-4515-aa86-bf14174199c0" providerId="ADAL" clId="{CCB577AB-D7D1-4450-99F6-F234C2798610}" dt="2024-01-18T12:47:19.916" v="334" actId="478"/>
          <ac:grpSpMkLst>
            <pc:docMk/>
            <pc:sldMk cId="0" sldId="260"/>
            <ac:grpSpMk id="5" creationId="{00000000-0000-0000-0000-000000000000}"/>
          </ac:grpSpMkLst>
        </pc:grpChg>
        <pc:picChg chg="del">
          <ac:chgData name="Sadhana Jha" userId="26551a24-7b54-4515-aa86-bf14174199c0" providerId="ADAL" clId="{CCB577AB-D7D1-4450-99F6-F234C2798610}" dt="2024-01-18T12:47:12.927" v="333" actId="478"/>
          <ac:picMkLst>
            <pc:docMk/>
            <pc:sldMk cId="0" sldId="260"/>
            <ac:picMk id="4" creationId="{00000000-0000-0000-0000-000000000000}"/>
          </ac:picMkLst>
        </pc:picChg>
        <pc:picChg chg="topLvl">
          <ac:chgData name="Sadhana Jha" userId="26551a24-7b54-4515-aa86-bf14174199c0" providerId="ADAL" clId="{CCB577AB-D7D1-4450-99F6-F234C2798610}" dt="2024-01-18T12:47:19.916" v="334" actId="478"/>
          <ac:picMkLst>
            <pc:docMk/>
            <pc:sldMk cId="0" sldId="260"/>
            <ac:picMk id="6" creationId="{00000000-0000-0000-0000-000000000000}"/>
          </ac:picMkLst>
        </pc:picChg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61"/>
        </pc:sldMkLst>
      </pc:sldChg>
      <pc:sldChg chg="add del">
        <pc:chgData name="Sadhana Jha" userId="26551a24-7b54-4515-aa86-bf14174199c0" providerId="ADAL" clId="{CCB577AB-D7D1-4450-99F6-F234C2798610}" dt="2024-01-18T12:47:34.807" v="335" actId="47"/>
        <pc:sldMkLst>
          <pc:docMk/>
          <pc:sldMk cId="0" sldId="262"/>
        </pc:sldMkLst>
      </pc:sldChg>
      <pc:sldChg chg="add ord">
        <pc:chgData name="Sadhana Jha" userId="26551a24-7b54-4515-aa86-bf14174199c0" providerId="ADAL" clId="{CCB577AB-D7D1-4450-99F6-F234C2798610}" dt="2024-01-18T12:50:49.785" v="385"/>
        <pc:sldMkLst>
          <pc:docMk/>
          <pc:sldMk cId="0" sldId="264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65"/>
        </pc:sldMkLst>
      </pc:sldChg>
      <pc:sldChg chg="del">
        <pc:chgData name="Sadhana Jha" userId="26551a24-7b54-4515-aa86-bf14174199c0" providerId="ADAL" clId="{CCB577AB-D7D1-4450-99F6-F234C2798610}" dt="2024-01-18T12:06:16.450" v="1" actId="47"/>
        <pc:sldMkLst>
          <pc:docMk/>
          <pc:sldMk cId="3105299765" sldId="265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66"/>
        </pc:sldMkLst>
      </pc:sldChg>
      <pc:sldChg chg="delSp add mod">
        <pc:chgData name="Sadhana Jha" userId="26551a24-7b54-4515-aa86-bf14174199c0" providerId="ADAL" clId="{CCB577AB-D7D1-4450-99F6-F234C2798610}" dt="2024-01-18T12:51:50.499" v="386" actId="478"/>
        <pc:sldMkLst>
          <pc:docMk/>
          <pc:sldMk cId="0" sldId="267"/>
        </pc:sldMkLst>
        <pc:picChg chg="del">
          <ac:chgData name="Sadhana Jha" userId="26551a24-7b54-4515-aa86-bf14174199c0" providerId="ADAL" clId="{CCB577AB-D7D1-4450-99F6-F234C2798610}" dt="2024-01-18T12:51:50.499" v="386" actId="478"/>
          <ac:picMkLst>
            <pc:docMk/>
            <pc:sldMk cId="0" sldId="267"/>
            <ac:picMk id="12" creationId="{00000000-0000-0000-0000-000000000000}"/>
          </ac:picMkLst>
        </pc:picChg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68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69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70"/>
        </pc:sldMkLst>
      </pc:sldChg>
      <pc:sldChg chg="modSp add mod">
        <pc:chgData name="Sadhana Jha" userId="26551a24-7b54-4515-aa86-bf14174199c0" providerId="ADAL" clId="{CCB577AB-D7D1-4450-99F6-F234C2798610}" dt="2024-01-18T12:59:40.546" v="462" actId="14100"/>
        <pc:sldMkLst>
          <pc:docMk/>
          <pc:sldMk cId="0" sldId="271"/>
        </pc:sldMkLst>
        <pc:spChg chg="mod">
          <ac:chgData name="Sadhana Jha" userId="26551a24-7b54-4515-aa86-bf14174199c0" providerId="ADAL" clId="{CCB577AB-D7D1-4450-99F6-F234C2798610}" dt="2024-01-18T12:59:40.546" v="462" actId="14100"/>
          <ac:spMkLst>
            <pc:docMk/>
            <pc:sldMk cId="0" sldId="271"/>
            <ac:spMk id="3" creationId="{00000000-0000-0000-0000-000000000000}"/>
          </ac:spMkLst>
        </pc:spChg>
      </pc:sldChg>
      <pc:sldChg chg="modSp add mod">
        <pc:chgData name="Sadhana Jha" userId="26551a24-7b54-4515-aa86-bf14174199c0" providerId="ADAL" clId="{CCB577AB-D7D1-4450-99F6-F234C2798610}" dt="2024-01-18T12:59:21.634" v="458" actId="13900"/>
        <pc:sldMkLst>
          <pc:docMk/>
          <pc:sldMk cId="0" sldId="272"/>
        </pc:sldMkLst>
        <pc:spChg chg="mod">
          <ac:chgData name="Sadhana Jha" userId="26551a24-7b54-4515-aa86-bf14174199c0" providerId="ADAL" clId="{CCB577AB-D7D1-4450-99F6-F234C2798610}" dt="2024-01-18T12:59:21.634" v="458" actId="13900"/>
          <ac:spMkLst>
            <pc:docMk/>
            <pc:sldMk cId="0" sldId="272"/>
            <ac:spMk id="3" creationId="{00000000-0000-0000-0000-000000000000}"/>
          </ac:spMkLst>
        </pc:spChg>
      </pc:sldChg>
      <pc:sldChg chg="modSp add mod">
        <pc:chgData name="Sadhana Jha" userId="26551a24-7b54-4515-aa86-bf14174199c0" providerId="ADAL" clId="{CCB577AB-D7D1-4450-99F6-F234C2798610}" dt="2024-01-18T12:59:03.313" v="455" actId="1076"/>
        <pc:sldMkLst>
          <pc:docMk/>
          <pc:sldMk cId="0" sldId="273"/>
        </pc:sldMkLst>
        <pc:spChg chg="mod">
          <ac:chgData name="Sadhana Jha" userId="26551a24-7b54-4515-aa86-bf14174199c0" providerId="ADAL" clId="{CCB577AB-D7D1-4450-99F6-F234C2798610}" dt="2024-01-18T12:59:03.313" v="455" actId="1076"/>
          <ac:spMkLst>
            <pc:docMk/>
            <pc:sldMk cId="0" sldId="273"/>
            <ac:spMk id="3" creationId="{00000000-0000-0000-0000-000000000000}"/>
          </ac:spMkLst>
        </pc:spChg>
      </pc:sldChg>
      <pc:sldChg chg="addSp delSp modSp add mod">
        <pc:chgData name="Sadhana Jha" userId="26551a24-7b54-4515-aa86-bf14174199c0" providerId="ADAL" clId="{CCB577AB-D7D1-4450-99F6-F234C2798610}" dt="2024-01-18T12:58:30.988" v="449" actId="14100"/>
        <pc:sldMkLst>
          <pc:docMk/>
          <pc:sldMk cId="0" sldId="274"/>
        </pc:sldMkLst>
        <pc:spChg chg="del mod">
          <ac:chgData name="Sadhana Jha" userId="26551a24-7b54-4515-aa86-bf14174199c0" providerId="ADAL" clId="{CCB577AB-D7D1-4450-99F6-F234C2798610}" dt="2024-01-18T12:55:33.009" v="393" actId="478"/>
          <ac:spMkLst>
            <pc:docMk/>
            <pc:sldMk cId="0" sldId="274"/>
            <ac:spMk id="2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7:37.281" v="436" actId="14100"/>
          <ac:spMkLst>
            <pc:docMk/>
            <pc:sldMk cId="0" sldId="274"/>
            <ac:spMk id="4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8:30.988" v="449" actId="14100"/>
          <ac:spMkLst>
            <pc:docMk/>
            <pc:sldMk cId="0" sldId="274"/>
            <ac:spMk id="5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7:14.613" v="430" actId="14100"/>
          <ac:spMkLst>
            <pc:docMk/>
            <pc:sldMk cId="0" sldId="274"/>
            <ac:spMk id="6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6:57.523" v="426" actId="164"/>
          <ac:spMkLst>
            <pc:docMk/>
            <pc:sldMk cId="0" sldId="274"/>
            <ac:spMk id="7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7:47.381" v="439" actId="14100"/>
          <ac:spMkLst>
            <pc:docMk/>
            <pc:sldMk cId="0" sldId="274"/>
            <ac:spMk id="8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7:54.713" v="440" actId="14100"/>
          <ac:spMkLst>
            <pc:docMk/>
            <pc:sldMk cId="0" sldId="274"/>
            <ac:spMk id="9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6:57.523" v="426" actId="164"/>
          <ac:spMkLst>
            <pc:docMk/>
            <pc:sldMk cId="0" sldId="274"/>
            <ac:spMk id="10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6:57.523" v="426" actId="164"/>
          <ac:spMkLst>
            <pc:docMk/>
            <pc:sldMk cId="0" sldId="274"/>
            <ac:spMk id="11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8:15.386" v="446" actId="14100"/>
          <ac:spMkLst>
            <pc:docMk/>
            <pc:sldMk cId="0" sldId="274"/>
            <ac:spMk id="12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8:02.237" v="442" actId="14100"/>
          <ac:spMkLst>
            <pc:docMk/>
            <pc:sldMk cId="0" sldId="274"/>
            <ac:spMk id="13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7:58.794" v="441" actId="14100"/>
          <ac:spMkLst>
            <pc:docMk/>
            <pc:sldMk cId="0" sldId="274"/>
            <ac:spMk id="14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7:32.429" v="435" actId="14100"/>
          <ac:spMkLst>
            <pc:docMk/>
            <pc:sldMk cId="0" sldId="274"/>
            <ac:spMk id="15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7:29.758" v="434" actId="14100"/>
          <ac:spMkLst>
            <pc:docMk/>
            <pc:sldMk cId="0" sldId="274"/>
            <ac:spMk id="16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8:05.449" v="443" actId="14100"/>
          <ac:spMkLst>
            <pc:docMk/>
            <pc:sldMk cId="0" sldId="274"/>
            <ac:spMk id="17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8:12.344" v="445" actId="14100"/>
          <ac:spMkLst>
            <pc:docMk/>
            <pc:sldMk cId="0" sldId="274"/>
            <ac:spMk id="18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8:08.864" v="444" actId="14100"/>
          <ac:spMkLst>
            <pc:docMk/>
            <pc:sldMk cId="0" sldId="274"/>
            <ac:spMk id="19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7:22.877" v="432" actId="14100"/>
          <ac:spMkLst>
            <pc:docMk/>
            <pc:sldMk cId="0" sldId="274"/>
            <ac:spMk id="20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7:26.367" v="433" actId="14100"/>
          <ac:spMkLst>
            <pc:docMk/>
            <pc:sldMk cId="0" sldId="274"/>
            <ac:spMk id="21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7:19.427" v="431" actId="14100"/>
          <ac:spMkLst>
            <pc:docMk/>
            <pc:sldMk cId="0" sldId="274"/>
            <ac:spMk id="22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8:19.349" v="447" actId="14100"/>
          <ac:spMkLst>
            <pc:docMk/>
            <pc:sldMk cId="0" sldId="274"/>
            <ac:spMk id="23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8:22.885" v="448" actId="14100"/>
          <ac:spMkLst>
            <pc:docMk/>
            <pc:sldMk cId="0" sldId="274"/>
            <ac:spMk id="24" creationId="{00000000-0000-0000-0000-000000000000}"/>
          </ac:spMkLst>
        </pc:spChg>
        <pc:spChg chg="add mod">
          <ac:chgData name="Sadhana Jha" userId="26551a24-7b54-4515-aa86-bf14174199c0" providerId="ADAL" clId="{CCB577AB-D7D1-4450-99F6-F234C2798610}" dt="2024-01-18T12:55:41.653" v="419" actId="20577"/>
          <ac:spMkLst>
            <pc:docMk/>
            <pc:sldMk cId="0" sldId="274"/>
            <ac:spMk id="26" creationId="{2ED7F93B-6ED9-937E-0217-58D38D737332}"/>
          </ac:spMkLst>
        </pc:spChg>
        <pc:grpChg chg="add mod">
          <ac:chgData name="Sadhana Jha" userId="26551a24-7b54-4515-aa86-bf14174199c0" providerId="ADAL" clId="{CCB577AB-D7D1-4450-99F6-F234C2798610}" dt="2024-01-18T12:56:09.666" v="425" actId="164"/>
          <ac:grpSpMkLst>
            <pc:docMk/>
            <pc:sldMk cId="0" sldId="274"/>
            <ac:grpSpMk id="27" creationId="{1234ACA3-185A-7104-0824-8823552D5A06}"/>
          </ac:grpSpMkLst>
        </pc:grpChg>
        <pc:grpChg chg="add mod">
          <ac:chgData name="Sadhana Jha" userId="26551a24-7b54-4515-aa86-bf14174199c0" providerId="ADAL" clId="{CCB577AB-D7D1-4450-99F6-F234C2798610}" dt="2024-01-18T12:57:07.585" v="429" actId="1076"/>
          <ac:grpSpMkLst>
            <pc:docMk/>
            <pc:sldMk cId="0" sldId="274"/>
            <ac:grpSpMk id="28" creationId="{0F31B100-F825-098D-D35E-6F2D05B210E4}"/>
          </ac:grpSpMkLst>
        </pc:grpChg>
        <pc:picChg chg="mod">
          <ac:chgData name="Sadhana Jha" userId="26551a24-7b54-4515-aa86-bf14174199c0" providerId="ADAL" clId="{CCB577AB-D7D1-4450-99F6-F234C2798610}" dt="2024-01-18T12:56:57.523" v="426" actId="164"/>
          <ac:picMkLst>
            <pc:docMk/>
            <pc:sldMk cId="0" sldId="274"/>
            <ac:picMk id="3" creationId="{00000000-0000-0000-0000-000000000000}"/>
          </ac:picMkLst>
        </pc:picChg>
      </pc:sldChg>
      <pc:sldChg chg="add del">
        <pc:chgData name="Sadhana Jha" userId="26551a24-7b54-4515-aa86-bf14174199c0" providerId="ADAL" clId="{CCB577AB-D7D1-4450-99F6-F234C2798610}" dt="2024-01-18T12:52:37.034" v="387" actId="47"/>
        <pc:sldMkLst>
          <pc:docMk/>
          <pc:sldMk cId="0" sldId="275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76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77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78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79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80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81"/>
        </pc:sldMkLst>
      </pc:sldChg>
      <pc:sldChg chg="modSp add mod">
        <pc:chgData name="Sadhana Jha" userId="26551a24-7b54-4515-aa86-bf14174199c0" providerId="ADAL" clId="{CCB577AB-D7D1-4450-99F6-F234C2798610}" dt="2024-01-18T13:00:41.345" v="463" actId="1076"/>
        <pc:sldMkLst>
          <pc:docMk/>
          <pc:sldMk cId="0" sldId="282"/>
        </pc:sldMkLst>
        <pc:picChg chg="mod">
          <ac:chgData name="Sadhana Jha" userId="26551a24-7b54-4515-aa86-bf14174199c0" providerId="ADAL" clId="{CCB577AB-D7D1-4450-99F6-F234C2798610}" dt="2024-01-18T13:00:41.345" v="463" actId="1076"/>
          <ac:picMkLst>
            <pc:docMk/>
            <pc:sldMk cId="0" sldId="282"/>
            <ac:picMk id="4" creationId="{00000000-0000-0000-0000-000000000000}"/>
          </ac:picMkLst>
        </pc:picChg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83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84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85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86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88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89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90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91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92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94"/>
        </pc:sldMkLst>
      </pc:sldChg>
      <pc:sldChg chg="del">
        <pc:chgData name="Sadhana Jha" userId="26551a24-7b54-4515-aa86-bf14174199c0" providerId="ADAL" clId="{CCB577AB-D7D1-4450-99F6-F234C2798610}" dt="2024-01-18T12:05:58.290" v="0" actId="47"/>
        <pc:sldMkLst>
          <pc:docMk/>
          <pc:sldMk cId="2944644869" sldId="294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95"/>
        </pc:sldMkLst>
      </pc:sldChg>
      <pc:sldChg chg="del">
        <pc:chgData name="Sadhana Jha" userId="26551a24-7b54-4515-aa86-bf14174199c0" providerId="ADAL" clId="{CCB577AB-D7D1-4450-99F6-F234C2798610}" dt="2024-01-18T12:06:17.489" v="2" actId="47"/>
        <pc:sldMkLst>
          <pc:docMk/>
          <pc:sldMk cId="1495127722" sldId="311"/>
        </pc:sldMkLst>
      </pc:sldChg>
      <pc:sldChg chg="addSp modSp mod">
        <pc:chgData name="Sadhana Jha" userId="26551a24-7b54-4515-aa86-bf14174199c0" providerId="ADAL" clId="{CCB577AB-D7D1-4450-99F6-F234C2798610}" dt="2024-01-18T12:09:57.369" v="112" actId="20577"/>
        <pc:sldMkLst>
          <pc:docMk/>
          <pc:sldMk cId="3402448115" sldId="320"/>
        </pc:sldMkLst>
        <pc:spChg chg="add mod">
          <ac:chgData name="Sadhana Jha" userId="26551a24-7b54-4515-aa86-bf14174199c0" providerId="ADAL" clId="{CCB577AB-D7D1-4450-99F6-F234C2798610}" dt="2024-01-18T12:09:57.369" v="112" actId="20577"/>
          <ac:spMkLst>
            <pc:docMk/>
            <pc:sldMk cId="3402448115" sldId="320"/>
            <ac:spMk id="2" creationId="{F72AECCE-DCF1-FE86-9505-8F6E19652131}"/>
          </ac:spMkLst>
        </pc:spChg>
        <pc:spChg chg="mod">
          <ac:chgData name="Sadhana Jha" userId="26551a24-7b54-4515-aa86-bf14174199c0" providerId="ADAL" clId="{CCB577AB-D7D1-4450-99F6-F234C2798610}" dt="2024-01-18T12:09:32.923" v="86" actId="20577"/>
          <ac:spMkLst>
            <pc:docMk/>
            <pc:sldMk cId="3402448115" sldId="320"/>
            <ac:spMk id="6" creationId="{E849C62E-73E4-4166-933A-789EDF94F1FC}"/>
          </ac:spMkLst>
        </pc:spChg>
      </pc:sldChg>
      <pc:sldChg chg="modSp mod ord">
        <pc:chgData name="Sadhana Jha" userId="26551a24-7b54-4515-aa86-bf14174199c0" providerId="ADAL" clId="{CCB577AB-D7D1-4450-99F6-F234C2798610}" dt="2024-01-18T12:08:36.193" v="75" actId="113"/>
        <pc:sldMkLst>
          <pc:docMk/>
          <pc:sldMk cId="1263441363" sldId="321"/>
        </pc:sldMkLst>
        <pc:spChg chg="mod">
          <ac:chgData name="Sadhana Jha" userId="26551a24-7b54-4515-aa86-bf14174199c0" providerId="ADAL" clId="{CCB577AB-D7D1-4450-99F6-F234C2798610}" dt="2024-01-18T12:08:36.193" v="75" actId="113"/>
          <ac:spMkLst>
            <pc:docMk/>
            <pc:sldMk cId="1263441363" sldId="321"/>
            <ac:spMk id="2" creationId="{3F376D29-EE45-EF33-9D81-0983DC124C5B}"/>
          </ac:spMkLst>
        </pc:spChg>
      </pc:sldChg>
      <pc:sldChg chg="add">
        <pc:chgData name="Sadhana Jha" userId="26551a24-7b54-4515-aa86-bf14174199c0" providerId="ADAL" clId="{CCB577AB-D7D1-4450-99F6-F234C2798610}" dt="2024-01-18T12:09:14.991" v="77"/>
        <pc:sldMkLst>
          <pc:docMk/>
          <pc:sldMk cId="616276792" sldId="323"/>
        </pc:sldMkLst>
      </pc:sldChg>
      <pc:sldChg chg="del">
        <pc:chgData name="Sadhana Jha" userId="26551a24-7b54-4515-aa86-bf14174199c0" providerId="ADAL" clId="{CCB577AB-D7D1-4450-99F6-F234C2798610}" dt="2024-01-18T12:09:11.209" v="76" actId="2696"/>
        <pc:sldMkLst>
          <pc:docMk/>
          <pc:sldMk cId="2103376545" sldId="323"/>
        </pc:sldMkLst>
      </pc:sldChg>
      <pc:sldChg chg="modSp del mod">
        <pc:chgData name="Sadhana Jha" userId="26551a24-7b54-4515-aa86-bf14174199c0" providerId="ADAL" clId="{CCB577AB-D7D1-4450-99F6-F234C2798610}" dt="2024-01-18T12:09:35.626" v="87" actId="47"/>
        <pc:sldMkLst>
          <pc:docMk/>
          <pc:sldMk cId="584193912" sldId="420"/>
        </pc:sldMkLst>
        <pc:spChg chg="mod">
          <ac:chgData name="Sadhana Jha" userId="26551a24-7b54-4515-aa86-bf14174199c0" providerId="ADAL" clId="{CCB577AB-D7D1-4450-99F6-F234C2798610}" dt="2024-01-18T12:09:21.453" v="78" actId="21"/>
          <ac:spMkLst>
            <pc:docMk/>
            <pc:sldMk cId="584193912" sldId="420"/>
            <ac:spMk id="6" creationId="{E849C62E-73E4-4166-933A-789EDF94F1FC}"/>
          </ac:spMkLst>
        </pc:spChg>
      </pc:sldChg>
      <pc:sldChg chg="del">
        <pc:chgData name="Sadhana Jha" userId="26551a24-7b54-4515-aa86-bf14174199c0" providerId="ADAL" clId="{CCB577AB-D7D1-4450-99F6-F234C2798610}" dt="2024-01-18T12:10:24.930" v="113" actId="47"/>
        <pc:sldMkLst>
          <pc:docMk/>
          <pc:sldMk cId="553650460" sldId="421"/>
        </pc:sldMkLst>
      </pc:sldChg>
      <pc:sldChg chg="modSp mod">
        <pc:chgData name="Sadhana Jha" userId="26551a24-7b54-4515-aa86-bf14174199c0" providerId="ADAL" clId="{CCB577AB-D7D1-4450-99F6-F234C2798610}" dt="2024-01-18T12:06:36.500" v="16" actId="1076"/>
        <pc:sldMkLst>
          <pc:docMk/>
          <pc:sldMk cId="3564940754" sldId="423"/>
        </pc:sldMkLst>
        <pc:spChg chg="mod">
          <ac:chgData name="Sadhana Jha" userId="26551a24-7b54-4515-aa86-bf14174199c0" providerId="ADAL" clId="{CCB577AB-D7D1-4450-99F6-F234C2798610}" dt="2024-01-18T12:06:31.717" v="15" actId="20577"/>
          <ac:spMkLst>
            <pc:docMk/>
            <pc:sldMk cId="3564940754" sldId="423"/>
            <ac:spMk id="5" creationId="{F494A499-D668-1740-32D9-8F911F391C48}"/>
          </ac:spMkLst>
        </pc:spChg>
        <pc:spChg chg="mod">
          <ac:chgData name="Sadhana Jha" userId="26551a24-7b54-4515-aa86-bf14174199c0" providerId="ADAL" clId="{CCB577AB-D7D1-4450-99F6-F234C2798610}" dt="2024-01-18T12:06:36.500" v="16" actId="1076"/>
          <ac:spMkLst>
            <pc:docMk/>
            <pc:sldMk cId="3564940754" sldId="423"/>
            <ac:spMk id="6" creationId="{EC2B9A00-82BF-51D1-83CD-D54BBA0E955F}"/>
          </ac:spMkLst>
        </pc:spChg>
      </pc:sldChg>
      <pc:sldChg chg="modSp mod">
        <pc:chgData name="Sadhana Jha" userId="26551a24-7b54-4515-aa86-bf14174199c0" providerId="ADAL" clId="{CCB577AB-D7D1-4450-99F6-F234C2798610}" dt="2024-01-18T12:06:57.059" v="20" actId="14100"/>
        <pc:sldMkLst>
          <pc:docMk/>
          <pc:sldMk cId="2268780933" sldId="425"/>
        </pc:sldMkLst>
        <pc:spChg chg="mod">
          <ac:chgData name="Sadhana Jha" userId="26551a24-7b54-4515-aa86-bf14174199c0" providerId="ADAL" clId="{CCB577AB-D7D1-4450-99F6-F234C2798610}" dt="2024-01-18T12:06:57.059" v="20" actId="14100"/>
          <ac:spMkLst>
            <pc:docMk/>
            <pc:sldMk cId="2268780933" sldId="425"/>
            <ac:spMk id="5" creationId="{F494A499-D668-1740-32D9-8F911F391C48}"/>
          </ac:spMkLst>
        </pc:spChg>
        <pc:spChg chg="mod">
          <ac:chgData name="Sadhana Jha" userId="26551a24-7b54-4515-aa86-bf14174199c0" providerId="ADAL" clId="{CCB577AB-D7D1-4450-99F6-F234C2798610}" dt="2024-01-18T12:06:50.638" v="18" actId="21"/>
          <ac:spMkLst>
            <pc:docMk/>
            <pc:sldMk cId="2268780933" sldId="425"/>
            <ac:spMk id="6" creationId="{EC2B9A00-82BF-51D1-83CD-D54BBA0E955F}"/>
          </ac:spMkLst>
        </pc:spChg>
      </pc:sldChg>
      <pc:sldChg chg="modSp mod">
        <pc:chgData name="Sadhana Jha" userId="26551a24-7b54-4515-aa86-bf14174199c0" providerId="ADAL" clId="{CCB577AB-D7D1-4450-99F6-F234C2798610}" dt="2024-01-18T12:07:48.347" v="47" actId="1036"/>
        <pc:sldMkLst>
          <pc:docMk/>
          <pc:sldMk cId="3236619345" sldId="426"/>
        </pc:sldMkLst>
        <pc:spChg chg="mod">
          <ac:chgData name="Sadhana Jha" userId="26551a24-7b54-4515-aa86-bf14174199c0" providerId="ADAL" clId="{CCB577AB-D7D1-4450-99F6-F234C2798610}" dt="2024-01-18T12:07:48.347" v="47" actId="1036"/>
          <ac:spMkLst>
            <pc:docMk/>
            <pc:sldMk cId="3236619345" sldId="426"/>
            <ac:spMk id="5" creationId="{F494A499-D668-1740-32D9-8F911F391C48}"/>
          </ac:spMkLst>
        </pc:spChg>
        <pc:spChg chg="mod">
          <ac:chgData name="Sadhana Jha" userId="26551a24-7b54-4515-aa86-bf14174199c0" providerId="ADAL" clId="{CCB577AB-D7D1-4450-99F6-F234C2798610}" dt="2024-01-18T12:07:30.984" v="40" actId="1076"/>
          <ac:spMkLst>
            <pc:docMk/>
            <pc:sldMk cId="3236619345" sldId="426"/>
            <ac:spMk id="6" creationId="{EC2B9A00-82BF-51D1-83CD-D54BBA0E955F}"/>
          </ac:spMkLst>
        </pc:spChg>
      </pc:sldChg>
      <pc:sldChg chg="modSp mod">
        <pc:chgData name="Sadhana Jha" userId="26551a24-7b54-4515-aa86-bf14174199c0" providerId="ADAL" clId="{CCB577AB-D7D1-4450-99F6-F234C2798610}" dt="2024-01-18T12:08:09.167" v="52" actId="14100"/>
        <pc:sldMkLst>
          <pc:docMk/>
          <pc:sldMk cId="3347473409" sldId="427"/>
        </pc:sldMkLst>
        <pc:spChg chg="mod">
          <ac:chgData name="Sadhana Jha" userId="26551a24-7b54-4515-aa86-bf14174199c0" providerId="ADAL" clId="{CCB577AB-D7D1-4450-99F6-F234C2798610}" dt="2024-01-18T12:08:09.167" v="52" actId="14100"/>
          <ac:spMkLst>
            <pc:docMk/>
            <pc:sldMk cId="3347473409" sldId="427"/>
            <ac:spMk id="5" creationId="{F494A499-D668-1740-32D9-8F911F391C48}"/>
          </ac:spMkLst>
        </pc:spChg>
        <pc:spChg chg="mod">
          <ac:chgData name="Sadhana Jha" userId="26551a24-7b54-4515-aa86-bf14174199c0" providerId="ADAL" clId="{CCB577AB-D7D1-4450-99F6-F234C2798610}" dt="2024-01-18T12:07:59.207" v="48" actId="21"/>
          <ac:spMkLst>
            <pc:docMk/>
            <pc:sldMk cId="3347473409" sldId="427"/>
            <ac:spMk id="6" creationId="{EC2B9A00-82BF-51D1-83CD-D54BBA0E955F}"/>
          </ac:spMkLst>
        </pc:spChg>
      </pc:sldChg>
      <pc:sldChg chg="addSp modSp new del mod modAnim">
        <pc:chgData name="Sadhana Jha" userId="26551a24-7b54-4515-aa86-bf14174199c0" providerId="ADAL" clId="{CCB577AB-D7D1-4450-99F6-F234C2798610}" dt="2024-01-18T12:48:07.332" v="336" actId="2696"/>
        <pc:sldMkLst>
          <pc:docMk/>
          <pc:sldMk cId="822997683" sldId="428"/>
        </pc:sldMkLst>
        <pc:spChg chg="mod">
          <ac:chgData name="Sadhana Jha" userId="26551a24-7b54-4515-aa86-bf14174199c0" providerId="ADAL" clId="{CCB577AB-D7D1-4450-99F6-F234C2798610}" dt="2024-01-18T12:23:18.915" v="175" actId="14100"/>
          <ac:spMkLst>
            <pc:docMk/>
            <pc:sldMk cId="822997683" sldId="428"/>
            <ac:spMk id="2" creationId="{4B070900-8D4C-C141-BD86-ABE7CD0DADB5}"/>
          </ac:spMkLst>
        </pc:spChg>
        <pc:spChg chg="mod">
          <ac:chgData name="Sadhana Jha" userId="26551a24-7b54-4515-aa86-bf14174199c0" providerId="ADAL" clId="{CCB577AB-D7D1-4450-99F6-F234C2798610}" dt="2024-01-18T12:23:50.184" v="179"/>
          <ac:spMkLst>
            <pc:docMk/>
            <pc:sldMk cId="822997683" sldId="428"/>
            <ac:spMk id="3" creationId="{4F464755-D46F-7FE2-CD85-E157B1FD0828}"/>
          </ac:spMkLst>
        </pc:spChg>
        <pc:graphicFrameChg chg="add mod">
          <ac:chgData name="Sadhana Jha" userId="26551a24-7b54-4515-aa86-bf14174199c0" providerId="ADAL" clId="{CCB577AB-D7D1-4450-99F6-F234C2798610}" dt="2024-01-18T12:23:57.485" v="181" actId="1076"/>
          <ac:graphicFrameMkLst>
            <pc:docMk/>
            <pc:sldMk cId="822997683" sldId="428"/>
            <ac:graphicFrameMk id="4" creationId="{CF951A29-F205-F237-4C6E-B81FED450598}"/>
          </ac:graphicFrameMkLst>
        </pc:graphicFrameChg>
      </pc:sldChg>
      <pc:sldChg chg="modSp add del mod">
        <pc:chgData name="Sadhana Jha" userId="26551a24-7b54-4515-aa86-bf14174199c0" providerId="ADAL" clId="{CCB577AB-D7D1-4450-99F6-F234C2798610}" dt="2024-01-18T12:53:25.445" v="388" actId="2696"/>
        <pc:sldMkLst>
          <pc:docMk/>
          <pc:sldMk cId="3981735424" sldId="428"/>
        </pc:sldMkLst>
        <pc:spChg chg="mod">
          <ac:chgData name="Sadhana Jha" userId="26551a24-7b54-4515-aa86-bf14174199c0" providerId="ADAL" clId="{CCB577AB-D7D1-4450-99F6-F234C2798610}" dt="2024-01-18T12:50:25.801" v="383" actId="113"/>
          <ac:spMkLst>
            <pc:docMk/>
            <pc:sldMk cId="3981735424" sldId="428"/>
            <ac:spMk id="2" creationId="{4B070900-8D4C-C141-BD86-ABE7CD0DADB5}"/>
          </ac:spMkLst>
        </pc:spChg>
      </pc:sldChg>
      <pc:sldChg chg="del">
        <pc:chgData name="Sadhana Jha" userId="26551a24-7b54-4515-aa86-bf14174199c0" providerId="ADAL" clId="{CCB577AB-D7D1-4450-99F6-F234C2798610}" dt="2024-01-18T12:06:39.267" v="17" actId="47"/>
        <pc:sldMkLst>
          <pc:docMk/>
          <pc:sldMk cId="1243404412" sldId="429"/>
        </pc:sldMkLst>
      </pc:sldChg>
      <pc:sldChg chg="modSp add del mod">
        <pc:chgData name="Sadhana Jha" userId="26551a24-7b54-4515-aa86-bf14174199c0" providerId="ADAL" clId="{CCB577AB-D7D1-4450-99F6-F234C2798610}" dt="2024-01-18T12:53:25.445" v="388" actId="2696"/>
        <pc:sldMkLst>
          <pc:docMk/>
          <pc:sldMk cId="2481716662" sldId="429"/>
        </pc:sldMkLst>
        <pc:spChg chg="mod">
          <ac:chgData name="Sadhana Jha" userId="26551a24-7b54-4515-aa86-bf14174199c0" providerId="ADAL" clId="{CCB577AB-D7D1-4450-99F6-F234C2798610}" dt="2024-01-18T12:50:21.499" v="382" actId="113"/>
          <ac:spMkLst>
            <pc:docMk/>
            <pc:sldMk cId="2481716662" sldId="429"/>
            <ac:spMk id="2" creationId="{A95CBC37-0CB1-7D7E-4D5C-7A4EB5FED7A8}"/>
          </ac:spMkLst>
        </pc:spChg>
      </pc:sldChg>
      <pc:sldChg chg="addSp delSp modSp new del mod">
        <pc:chgData name="Sadhana Jha" userId="26551a24-7b54-4515-aa86-bf14174199c0" providerId="ADAL" clId="{CCB577AB-D7D1-4450-99F6-F234C2798610}" dt="2024-01-18T12:48:07.332" v="336" actId="2696"/>
        <pc:sldMkLst>
          <pc:docMk/>
          <pc:sldMk cId="2842719787" sldId="429"/>
        </pc:sldMkLst>
        <pc:spChg chg="del">
          <ac:chgData name="Sadhana Jha" userId="26551a24-7b54-4515-aa86-bf14174199c0" providerId="ADAL" clId="{CCB577AB-D7D1-4450-99F6-F234C2798610}" dt="2024-01-18T12:27:59.132" v="189" actId="478"/>
          <ac:spMkLst>
            <pc:docMk/>
            <pc:sldMk cId="2842719787" sldId="429"/>
            <ac:spMk id="3" creationId="{86BEB83F-9439-7A7D-ACCF-BCF1E29491A4}"/>
          </ac:spMkLst>
        </pc:spChg>
        <pc:spChg chg="mod">
          <ac:chgData name="Sadhana Jha" userId="26551a24-7b54-4515-aa86-bf14174199c0" providerId="ADAL" clId="{CCB577AB-D7D1-4450-99F6-F234C2798610}" dt="2024-01-18T12:31:51.347" v="218" actId="1076"/>
          <ac:spMkLst>
            <pc:docMk/>
            <pc:sldMk cId="2842719787" sldId="429"/>
            <ac:spMk id="6" creationId="{43AB64C4-2339-BA59-13C7-76177DDD44C6}"/>
          </ac:spMkLst>
        </pc:spChg>
        <pc:spChg chg="del mod">
          <ac:chgData name="Sadhana Jha" userId="26551a24-7b54-4515-aa86-bf14174199c0" providerId="ADAL" clId="{CCB577AB-D7D1-4450-99F6-F234C2798610}" dt="2024-01-18T12:29:38.850" v="194" actId="478"/>
          <ac:spMkLst>
            <pc:docMk/>
            <pc:sldMk cId="2842719787" sldId="429"/>
            <ac:spMk id="7" creationId="{C00577C8-2545-AD64-1220-6EAC6E882B1E}"/>
          </ac:spMkLst>
        </pc:spChg>
        <pc:spChg chg="del mod">
          <ac:chgData name="Sadhana Jha" userId="26551a24-7b54-4515-aa86-bf14174199c0" providerId="ADAL" clId="{CCB577AB-D7D1-4450-99F6-F234C2798610}" dt="2024-01-18T12:29:48.138" v="196" actId="478"/>
          <ac:spMkLst>
            <pc:docMk/>
            <pc:sldMk cId="2842719787" sldId="429"/>
            <ac:spMk id="8" creationId="{C1C4420E-A354-144C-8812-A47C18683C4A}"/>
          </ac:spMkLst>
        </pc:spChg>
        <pc:spChg chg="mod">
          <ac:chgData name="Sadhana Jha" userId="26551a24-7b54-4515-aa86-bf14174199c0" providerId="ADAL" clId="{CCB577AB-D7D1-4450-99F6-F234C2798610}" dt="2024-01-18T12:31:51.347" v="218" actId="1076"/>
          <ac:spMkLst>
            <pc:docMk/>
            <pc:sldMk cId="2842719787" sldId="429"/>
            <ac:spMk id="10" creationId="{2A7483E6-5B08-341B-2AD2-358FBE39F234}"/>
          </ac:spMkLst>
        </pc:spChg>
        <pc:spChg chg="mod">
          <ac:chgData name="Sadhana Jha" userId="26551a24-7b54-4515-aa86-bf14174199c0" providerId="ADAL" clId="{CCB577AB-D7D1-4450-99F6-F234C2798610}" dt="2024-01-18T12:31:51.347" v="218" actId="1076"/>
          <ac:spMkLst>
            <pc:docMk/>
            <pc:sldMk cId="2842719787" sldId="429"/>
            <ac:spMk id="11" creationId="{4B2FD6ED-1121-E600-6FD7-662BB74438BA}"/>
          </ac:spMkLst>
        </pc:spChg>
        <pc:spChg chg="mod">
          <ac:chgData name="Sadhana Jha" userId="26551a24-7b54-4515-aa86-bf14174199c0" providerId="ADAL" clId="{CCB577AB-D7D1-4450-99F6-F234C2798610}" dt="2024-01-18T12:31:51.347" v="218" actId="1076"/>
          <ac:spMkLst>
            <pc:docMk/>
            <pc:sldMk cId="2842719787" sldId="429"/>
            <ac:spMk id="12" creationId="{CFC83CDA-253B-A204-1EBA-70F5738D7952}"/>
          </ac:spMkLst>
        </pc:spChg>
        <pc:spChg chg="mod">
          <ac:chgData name="Sadhana Jha" userId="26551a24-7b54-4515-aa86-bf14174199c0" providerId="ADAL" clId="{CCB577AB-D7D1-4450-99F6-F234C2798610}" dt="2024-01-18T12:31:51.347" v="218" actId="1076"/>
          <ac:spMkLst>
            <pc:docMk/>
            <pc:sldMk cId="2842719787" sldId="429"/>
            <ac:spMk id="13" creationId="{F74FEA5C-2FC9-5E98-B4ED-164DDDF2EAC4}"/>
          </ac:spMkLst>
        </pc:spChg>
        <pc:spChg chg="del mod">
          <ac:chgData name="Sadhana Jha" userId="26551a24-7b54-4515-aa86-bf14174199c0" providerId="ADAL" clId="{CCB577AB-D7D1-4450-99F6-F234C2798610}" dt="2024-01-18T12:29:36.174" v="193" actId="478"/>
          <ac:spMkLst>
            <pc:docMk/>
            <pc:sldMk cId="2842719787" sldId="429"/>
            <ac:spMk id="14" creationId="{5A46B724-7776-B72B-A811-B856B66B85B6}"/>
          </ac:spMkLst>
        </pc:spChg>
        <pc:spChg chg="mod">
          <ac:chgData name="Sadhana Jha" userId="26551a24-7b54-4515-aa86-bf14174199c0" providerId="ADAL" clId="{CCB577AB-D7D1-4450-99F6-F234C2798610}" dt="2024-01-18T12:31:51.347" v="218" actId="1076"/>
          <ac:spMkLst>
            <pc:docMk/>
            <pc:sldMk cId="2842719787" sldId="429"/>
            <ac:spMk id="15" creationId="{8B8B3110-4E4A-6032-FA4E-DD43E09F9CED}"/>
          </ac:spMkLst>
        </pc:spChg>
        <pc:spChg chg="del mod">
          <ac:chgData name="Sadhana Jha" userId="26551a24-7b54-4515-aa86-bf14174199c0" providerId="ADAL" clId="{CCB577AB-D7D1-4450-99F6-F234C2798610}" dt="2024-01-18T12:29:45.267" v="195" actId="478"/>
          <ac:spMkLst>
            <pc:docMk/>
            <pc:sldMk cId="2842719787" sldId="429"/>
            <ac:spMk id="16" creationId="{F6AB0458-4C62-CAD7-8493-870E8F5AD546}"/>
          </ac:spMkLst>
        </pc:spChg>
        <pc:spChg chg="mod">
          <ac:chgData name="Sadhana Jha" userId="26551a24-7b54-4515-aa86-bf14174199c0" providerId="ADAL" clId="{CCB577AB-D7D1-4450-99F6-F234C2798610}" dt="2024-01-18T12:31:51.347" v="218" actId="1076"/>
          <ac:spMkLst>
            <pc:docMk/>
            <pc:sldMk cId="2842719787" sldId="429"/>
            <ac:spMk id="17" creationId="{AFA8DD6D-5595-8CF3-505B-4DCB2D7B7907}"/>
          </ac:spMkLst>
        </pc:spChg>
        <pc:spChg chg="del mod">
          <ac:chgData name="Sadhana Jha" userId="26551a24-7b54-4515-aa86-bf14174199c0" providerId="ADAL" clId="{CCB577AB-D7D1-4450-99F6-F234C2798610}" dt="2024-01-18T12:29:33.527" v="192" actId="478"/>
          <ac:spMkLst>
            <pc:docMk/>
            <pc:sldMk cId="2842719787" sldId="429"/>
            <ac:spMk id="18" creationId="{3F67E02A-043F-F74B-5DC0-BE6C3E4F4F7D}"/>
          </ac:spMkLst>
        </pc:spChg>
        <pc:spChg chg="del mod">
          <ac:chgData name="Sadhana Jha" userId="26551a24-7b54-4515-aa86-bf14174199c0" providerId="ADAL" clId="{CCB577AB-D7D1-4450-99F6-F234C2798610}" dt="2024-01-18T12:30:03.238" v="197" actId="478"/>
          <ac:spMkLst>
            <pc:docMk/>
            <pc:sldMk cId="2842719787" sldId="429"/>
            <ac:spMk id="19" creationId="{18BC98E5-BE75-F23A-4D11-CCD2804EC346}"/>
          </ac:spMkLst>
        </pc:spChg>
        <pc:spChg chg="mod">
          <ac:chgData name="Sadhana Jha" userId="26551a24-7b54-4515-aa86-bf14174199c0" providerId="ADAL" clId="{CCB577AB-D7D1-4450-99F6-F234C2798610}" dt="2024-01-18T12:31:51.347" v="218" actId="1076"/>
          <ac:spMkLst>
            <pc:docMk/>
            <pc:sldMk cId="2842719787" sldId="429"/>
            <ac:spMk id="20" creationId="{23261797-9DE5-421F-4945-674A8B4194A4}"/>
          </ac:spMkLst>
        </pc:spChg>
        <pc:spChg chg="mod">
          <ac:chgData name="Sadhana Jha" userId="26551a24-7b54-4515-aa86-bf14174199c0" providerId="ADAL" clId="{CCB577AB-D7D1-4450-99F6-F234C2798610}" dt="2024-01-18T12:31:51.347" v="218" actId="1076"/>
          <ac:spMkLst>
            <pc:docMk/>
            <pc:sldMk cId="2842719787" sldId="429"/>
            <ac:spMk id="21" creationId="{D05C9EEB-F8DA-E38F-BCEF-E6B5FCB66F31}"/>
          </ac:spMkLst>
        </pc:spChg>
        <pc:spChg chg="mod">
          <ac:chgData name="Sadhana Jha" userId="26551a24-7b54-4515-aa86-bf14174199c0" providerId="ADAL" clId="{CCB577AB-D7D1-4450-99F6-F234C2798610}" dt="2024-01-18T12:31:51.347" v="218" actId="1076"/>
          <ac:spMkLst>
            <pc:docMk/>
            <pc:sldMk cId="2842719787" sldId="429"/>
            <ac:spMk id="22" creationId="{FA181034-E710-24DE-B384-A078049E3F54}"/>
          </ac:spMkLst>
        </pc:spChg>
        <pc:spChg chg="add mod">
          <ac:chgData name="Sadhana Jha" userId="26551a24-7b54-4515-aa86-bf14174199c0" providerId="ADAL" clId="{CCB577AB-D7D1-4450-99F6-F234C2798610}" dt="2024-01-18T12:32:13.169" v="221" actId="14100"/>
          <ac:spMkLst>
            <pc:docMk/>
            <pc:sldMk cId="2842719787" sldId="429"/>
            <ac:spMk id="23" creationId="{905F694F-D906-6976-6B43-1B5D7733B1A7}"/>
          </ac:spMkLst>
        </pc:spChg>
        <pc:spChg chg="add mod">
          <ac:chgData name="Sadhana Jha" userId="26551a24-7b54-4515-aa86-bf14174199c0" providerId="ADAL" clId="{CCB577AB-D7D1-4450-99F6-F234C2798610}" dt="2024-01-18T12:32:24.964" v="224" actId="14100"/>
          <ac:spMkLst>
            <pc:docMk/>
            <pc:sldMk cId="2842719787" sldId="429"/>
            <ac:spMk id="24" creationId="{83168ACF-FC20-009E-243A-C9F29B238A69}"/>
          </ac:spMkLst>
        </pc:spChg>
        <pc:grpChg chg="add mod">
          <ac:chgData name="Sadhana Jha" userId="26551a24-7b54-4515-aa86-bf14174199c0" providerId="ADAL" clId="{CCB577AB-D7D1-4450-99F6-F234C2798610}" dt="2024-01-18T12:31:51.347" v="218" actId="1076"/>
          <ac:grpSpMkLst>
            <pc:docMk/>
            <pc:sldMk cId="2842719787" sldId="429"/>
            <ac:grpSpMk id="5" creationId="{19B468E4-2D57-6324-DB65-87950436A184}"/>
          </ac:grpSpMkLst>
        </pc:grpChg>
        <pc:grpChg chg="mod">
          <ac:chgData name="Sadhana Jha" userId="26551a24-7b54-4515-aa86-bf14174199c0" providerId="ADAL" clId="{CCB577AB-D7D1-4450-99F6-F234C2798610}" dt="2024-01-18T12:31:51.347" v="218" actId="1076"/>
          <ac:grpSpMkLst>
            <pc:docMk/>
            <pc:sldMk cId="2842719787" sldId="429"/>
            <ac:grpSpMk id="9" creationId="{EF31FDD8-FE77-B746-71E8-0BD5C12F9931}"/>
          </ac:grpSpMkLst>
        </pc:grpChg>
        <pc:graphicFrameChg chg="add mod modGraphic">
          <ac:chgData name="Sadhana Jha" userId="26551a24-7b54-4515-aa86-bf14174199c0" providerId="ADAL" clId="{CCB577AB-D7D1-4450-99F6-F234C2798610}" dt="2024-01-18T12:28:11.035" v="191" actId="14100"/>
          <ac:graphicFrameMkLst>
            <pc:docMk/>
            <pc:sldMk cId="2842719787" sldId="429"/>
            <ac:graphicFrameMk id="4" creationId="{8435BD63-2212-926D-0E1F-26A573908512}"/>
          </ac:graphicFrameMkLst>
        </pc:graphicFrameChg>
      </pc:sldChg>
      <pc:sldChg chg="add del">
        <pc:chgData name="Sadhana Jha" userId="26551a24-7b54-4515-aa86-bf14174199c0" providerId="ADAL" clId="{CCB577AB-D7D1-4450-99F6-F234C2798610}" dt="2024-01-18T12:53:25.445" v="388" actId="2696"/>
        <pc:sldMkLst>
          <pc:docMk/>
          <pc:sldMk cId="1322338081" sldId="430"/>
        </pc:sldMkLst>
      </pc:sldChg>
      <pc:sldChg chg="addSp delSp modSp new del mod modAnim">
        <pc:chgData name="Sadhana Jha" userId="26551a24-7b54-4515-aa86-bf14174199c0" providerId="ADAL" clId="{CCB577AB-D7D1-4450-99F6-F234C2798610}" dt="2024-01-18T12:48:07.332" v="336" actId="2696"/>
        <pc:sldMkLst>
          <pc:docMk/>
          <pc:sldMk cId="2616999658" sldId="430"/>
        </pc:sldMkLst>
        <pc:spChg chg="mod">
          <ac:chgData name="Sadhana Jha" userId="26551a24-7b54-4515-aa86-bf14174199c0" providerId="ADAL" clId="{CCB577AB-D7D1-4450-99F6-F234C2798610}" dt="2024-01-18T12:39:34.634" v="330" actId="113"/>
          <ac:spMkLst>
            <pc:docMk/>
            <pc:sldMk cId="2616999658" sldId="430"/>
            <ac:spMk id="2" creationId="{740F9CD7-5CD3-3925-74F9-0ECED8C401F3}"/>
          </ac:spMkLst>
        </pc:spChg>
        <pc:spChg chg="del">
          <ac:chgData name="Sadhana Jha" userId="26551a24-7b54-4515-aa86-bf14174199c0" providerId="ADAL" clId="{CCB577AB-D7D1-4450-99F6-F234C2798610}" dt="2024-01-18T12:34:00.493" v="259" actId="478"/>
          <ac:spMkLst>
            <pc:docMk/>
            <pc:sldMk cId="2616999658" sldId="430"/>
            <ac:spMk id="3" creationId="{F6420F85-87CA-B8C3-069B-095A8C302EEC}"/>
          </ac:spMkLst>
        </pc:spChg>
        <pc:spChg chg="add del mod">
          <ac:chgData name="Sadhana Jha" userId="26551a24-7b54-4515-aa86-bf14174199c0" providerId="ADAL" clId="{CCB577AB-D7D1-4450-99F6-F234C2798610}" dt="2024-01-18T12:35:06.048" v="270" actId="478"/>
          <ac:spMkLst>
            <pc:docMk/>
            <pc:sldMk cId="2616999658" sldId="430"/>
            <ac:spMk id="5" creationId="{906B229E-F00E-890C-37B4-238EAB3D186C}"/>
          </ac:spMkLst>
        </pc:spChg>
        <pc:spChg chg="add del mod">
          <ac:chgData name="Sadhana Jha" userId="26551a24-7b54-4515-aa86-bf14174199c0" providerId="ADAL" clId="{CCB577AB-D7D1-4450-99F6-F234C2798610}" dt="2024-01-18T12:33:49.107" v="257"/>
          <ac:spMkLst>
            <pc:docMk/>
            <pc:sldMk cId="2616999658" sldId="430"/>
            <ac:spMk id="7" creationId="{C27C3D6B-80B0-C632-D21E-3039C7AC2724}"/>
          </ac:spMkLst>
        </pc:spChg>
        <pc:spChg chg="add mod">
          <ac:chgData name="Sadhana Jha" userId="26551a24-7b54-4515-aa86-bf14174199c0" providerId="ADAL" clId="{CCB577AB-D7D1-4450-99F6-F234C2798610}" dt="2024-01-18T12:39:27.519" v="329" actId="207"/>
          <ac:spMkLst>
            <pc:docMk/>
            <pc:sldMk cId="2616999658" sldId="430"/>
            <ac:spMk id="9" creationId="{FE0467A1-B875-F588-2672-46CB1486ADB5}"/>
          </ac:spMkLst>
        </pc:spChg>
        <pc:spChg chg="add del mod">
          <ac:chgData name="Sadhana Jha" userId="26551a24-7b54-4515-aa86-bf14174199c0" providerId="ADAL" clId="{CCB577AB-D7D1-4450-99F6-F234C2798610}" dt="2024-01-18T12:36:51.710" v="307" actId="478"/>
          <ac:spMkLst>
            <pc:docMk/>
            <pc:sldMk cId="2616999658" sldId="430"/>
            <ac:spMk id="11" creationId="{64F6EA57-C3C5-A0C9-D6CF-CEB7A08CB6B4}"/>
          </ac:spMkLst>
        </pc:spChg>
        <pc:spChg chg="add mod">
          <ac:chgData name="Sadhana Jha" userId="26551a24-7b54-4515-aa86-bf14174199c0" providerId="ADAL" clId="{CCB577AB-D7D1-4450-99F6-F234C2798610}" dt="2024-01-18T12:38:48.096" v="325" actId="207"/>
          <ac:spMkLst>
            <pc:docMk/>
            <pc:sldMk cId="2616999658" sldId="430"/>
            <ac:spMk id="12" creationId="{888A65FB-209C-CEF9-0512-625C188A9F3D}"/>
          </ac:spMkLst>
        </pc:spChg>
        <pc:spChg chg="add mod">
          <ac:chgData name="Sadhana Jha" userId="26551a24-7b54-4515-aa86-bf14174199c0" providerId="ADAL" clId="{CCB577AB-D7D1-4450-99F6-F234C2798610}" dt="2024-01-18T12:38:06.398" v="318" actId="1582"/>
          <ac:spMkLst>
            <pc:docMk/>
            <pc:sldMk cId="2616999658" sldId="430"/>
            <ac:spMk id="13" creationId="{CB38DC49-AA8D-F92E-5A28-9CFC3B76B3D5}"/>
          </ac:spMkLst>
        </pc:spChg>
        <pc:spChg chg="add mod">
          <ac:chgData name="Sadhana Jha" userId="26551a24-7b54-4515-aa86-bf14174199c0" providerId="ADAL" clId="{CCB577AB-D7D1-4450-99F6-F234C2798610}" dt="2024-01-18T12:38:30.722" v="323" actId="1076"/>
          <ac:spMkLst>
            <pc:docMk/>
            <pc:sldMk cId="2616999658" sldId="430"/>
            <ac:spMk id="14" creationId="{D558E643-610F-4BD2-415F-B049FD67A983}"/>
          </ac:spMkLst>
        </pc:spChg>
        <pc:graphicFrameChg chg="add mod modGraphic">
          <ac:chgData name="Sadhana Jha" userId="26551a24-7b54-4515-aa86-bf14174199c0" providerId="ADAL" clId="{CCB577AB-D7D1-4450-99F6-F234C2798610}" dt="2024-01-18T12:36:56.805" v="308" actId="1076"/>
          <ac:graphicFrameMkLst>
            <pc:docMk/>
            <pc:sldMk cId="2616999658" sldId="430"/>
            <ac:graphicFrameMk id="8" creationId="{C18756DA-AA76-01AF-8743-D05E5B4E44DA}"/>
          </ac:graphicFrameMkLst>
        </pc:graphicFrameChg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431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432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433"/>
        </pc:sldMkLst>
      </pc:sldChg>
      <pc:sldChg chg="addSp delSp modSp new mod">
        <pc:chgData name="Sadhana Jha" userId="26551a24-7b54-4515-aa86-bf14174199c0" providerId="ADAL" clId="{CCB577AB-D7D1-4450-99F6-F234C2798610}" dt="2024-01-18T12:49:13.622" v="380" actId="113"/>
        <pc:sldMkLst>
          <pc:docMk/>
          <pc:sldMk cId="817544732" sldId="434"/>
        </pc:sldMkLst>
        <pc:spChg chg="mod">
          <ac:chgData name="Sadhana Jha" userId="26551a24-7b54-4515-aa86-bf14174199c0" providerId="ADAL" clId="{CCB577AB-D7D1-4450-99F6-F234C2798610}" dt="2024-01-18T12:49:13.622" v="380" actId="113"/>
          <ac:spMkLst>
            <pc:docMk/>
            <pc:sldMk cId="817544732" sldId="434"/>
            <ac:spMk id="2" creationId="{DD135DFC-7E19-27E8-5CB1-149DE08E909B}"/>
          </ac:spMkLst>
        </pc:spChg>
        <pc:spChg chg="del">
          <ac:chgData name="Sadhana Jha" userId="26551a24-7b54-4515-aa86-bf14174199c0" providerId="ADAL" clId="{CCB577AB-D7D1-4450-99F6-F234C2798610}" dt="2024-01-18T12:48:57.424" v="375" actId="478"/>
          <ac:spMkLst>
            <pc:docMk/>
            <pc:sldMk cId="817544732" sldId="434"/>
            <ac:spMk id="3" creationId="{069A60F6-47D2-0F15-8319-84D728791AC0}"/>
          </ac:spMkLst>
        </pc:spChg>
        <pc:spChg chg="add del">
          <ac:chgData name="Sadhana Jha" userId="26551a24-7b54-4515-aa86-bf14174199c0" providerId="ADAL" clId="{CCB577AB-D7D1-4450-99F6-F234C2798610}" dt="2024-01-18T12:49:06.544" v="378" actId="478"/>
          <ac:spMkLst>
            <pc:docMk/>
            <pc:sldMk cId="817544732" sldId="434"/>
            <ac:spMk id="5" creationId="{648354BD-1AF9-28F8-7CA4-28121566C742}"/>
          </ac:spMkLst>
        </pc:spChg>
      </pc:sldChg>
    </pc:docChg>
  </pc:docChgLst>
  <pc:docChgLst>
    <pc:chgData name="Divya Chidambaram" userId="a5f655d4-7c16-4009-87eb-8eca468fdbaa" providerId="ADAL" clId="{EC013A1E-5890-46CB-92DC-5044AF0C90C1}"/>
    <pc:docChg chg="delSld modSld sldOrd">
      <pc:chgData name="Divya Chidambaram" userId="a5f655d4-7c16-4009-87eb-8eca468fdbaa" providerId="ADAL" clId="{EC013A1E-5890-46CB-92DC-5044AF0C90C1}" dt="2023-10-09T16:35:28.064" v="7" actId="47"/>
      <pc:docMkLst>
        <pc:docMk/>
      </pc:docMkLst>
      <pc:sldChg chg="ord">
        <pc:chgData name="Divya Chidambaram" userId="a5f655d4-7c16-4009-87eb-8eca468fdbaa" providerId="ADAL" clId="{EC013A1E-5890-46CB-92DC-5044AF0C90C1}" dt="2023-10-09T16:35:22.872" v="6"/>
        <pc:sldMkLst>
          <pc:docMk/>
          <pc:sldMk cId="3696756900" sldId="293"/>
        </pc:sldMkLst>
      </pc:sldChg>
      <pc:sldChg chg="modNotesTx">
        <pc:chgData name="Divya Chidambaram" userId="a5f655d4-7c16-4009-87eb-8eca468fdbaa" providerId="ADAL" clId="{EC013A1E-5890-46CB-92DC-5044AF0C90C1}" dt="2023-10-09T16:34:08.763" v="0" actId="6549"/>
        <pc:sldMkLst>
          <pc:docMk/>
          <pc:sldMk cId="1263441363" sldId="321"/>
        </pc:sldMkLst>
      </pc:sldChg>
      <pc:sldChg chg="mod modShow">
        <pc:chgData name="Divya Chidambaram" userId="a5f655d4-7c16-4009-87eb-8eca468fdbaa" providerId="ADAL" clId="{EC013A1E-5890-46CB-92DC-5044AF0C90C1}" dt="2023-10-09T16:34:33.811" v="2" actId="729"/>
        <pc:sldMkLst>
          <pc:docMk/>
          <pc:sldMk cId="1385275435" sldId="322"/>
        </pc:sldMkLst>
      </pc:sldChg>
      <pc:sldChg chg="mod modShow">
        <pc:chgData name="Divya Chidambaram" userId="a5f655d4-7c16-4009-87eb-8eca468fdbaa" providerId="ADAL" clId="{EC013A1E-5890-46CB-92DC-5044AF0C90C1}" dt="2023-10-09T16:34:56.156" v="4" actId="729"/>
        <pc:sldMkLst>
          <pc:docMk/>
          <pc:sldMk cId="2103376545" sldId="323"/>
        </pc:sldMkLst>
      </pc:sldChg>
      <pc:sldChg chg="del">
        <pc:chgData name="Divya Chidambaram" userId="a5f655d4-7c16-4009-87eb-8eca468fdbaa" providerId="ADAL" clId="{EC013A1E-5890-46CB-92DC-5044AF0C90C1}" dt="2023-10-09T16:35:28.064" v="7" actId="47"/>
        <pc:sldMkLst>
          <pc:docMk/>
          <pc:sldMk cId="3667916995" sldId="327"/>
        </pc:sldMkLst>
      </pc:sldChg>
      <pc:sldChg chg="del">
        <pc:chgData name="Divya Chidambaram" userId="a5f655d4-7c16-4009-87eb-8eca468fdbaa" providerId="ADAL" clId="{EC013A1E-5890-46CB-92DC-5044AF0C90C1}" dt="2023-10-09T16:35:28.064" v="7" actId="47"/>
        <pc:sldMkLst>
          <pc:docMk/>
          <pc:sldMk cId="4236465873" sldId="399"/>
        </pc:sldMkLst>
      </pc:sldChg>
      <pc:sldChg chg="del">
        <pc:chgData name="Divya Chidambaram" userId="a5f655d4-7c16-4009-87eb-8eca468fdbaa" providerId="ADAL" clId="{EC013A1E-5890-46CB-92DC-5044AF0C90C1}" dt="2023-10-09T16:35:28.064" v="7" actId="47"/>
        <pc:sldMkLst>
          <pc:docMk/>
          <pc:sldMk cId="1051083983" sldId="400"/>
        </pc:sldMkLst>
      </pc:sldChg>
      <pc:sldChg chg="del">
        <pc:chgData name="Divya Chidambaram" userId="a5f655d4-7c16-4009-87eb-8eca468fdbaa" providerId="ADAL" clId="{EC013A1E-5890-46CB-92DC-5044AF0C90C1}" dt="2023-10-09T16:35:28.064" v="7" actId="47"/>
        <pc:sldMkLst>
          <pc:docMk/>
          <pc:sldMk cId="470306004" sldId="401"/>
        </pc:sldMkLst>
      </pc:sldChg>
      <pc:sldChg chg="del">
        <pc:chgData name="Divya Chidambaram" userId="a5f655d4-7c16-4009-87eb-8eca468fdbaa" providerId="ADAL" clId="{EC013A1E-5890-46CB-92DC-5044AF0C90C1}" dt="2023-10-09T16:35:28.064" v="7" actId="47"/>
        <pc:sldMkLst>
          <pc:docMk/>
          <pc:sldMk cId="3593502181" sldId="402"/>
        </pc:sldMkLst>
      </pc:sldChg>
      <pc:sldChg chg="del">
        <pc:chgData name="Divya Chidambaram" userId="a5f655d4-7c16-4009-87eb-8eca468fdbaa" providerId="ADAL" clId="{EC013A1E-5890-46CB-92DC-5044AF0C90C1}" dt="2023-10-09T16:35:28.064" v="7" actId="47"/>
        <pc:sldMkLst>
          <pc:docMk/>
          <pc:sldMk cId="4056614511" sldId="403"/>
        </pc:sldMkLst>
      </pc:sldChg>
      <pc:sldChg chg="del">
        <pc:chgData name="Divya Chidambaram" userId="a5f655d4-7c16-4009-87eb-8eca468fdbaa" providerId="ADAL" clId="{EC013A1E-5890-46CB-92DC-5044AF0C90C1}" dt="2023-10-09T16:35:28.064" v="7" actId="47"/>
        <pc:sldMkLst>
          <pc:docMk/>
          <pc:sldMk cId="1657792994" sldId="404"/>
        </pc:sldMkLst>
      </pc:sldChg>
      <pc:sldChg chg="mod modShow">
        <pc:chgData name="Divya Chidambaram" userId="a5f655d4-7c16-4009-87eb-8eca468fdbaa" providerId="ADAL" clId="{EC013A1E-5890-46CB-92DC-5044AF0C90C1}" dt="2023-10-09T16:34:29.948" v="1" actId="729"/>
        <pc:sldMkLst>
          <pc:docMk/>
          <pc:sldMk cId="584193912" sldId="420"/>
        </pc:sldMkLst>
      </pc:sldChg>
      <pc:sldChg chg="mod modShow">
        <pc:chgData name="Divya Chidambaram" userId="a5f655d4-7c16-4009-87eb-8eca468fdbaa" providerId="ADAL" clId="{EC013A1E-5890-46CB-92DC-5044AF0C90C1}" dt="2023-10-09T16:34:52.130" v="3" actId="729"/>
        <pc:sldMkLst>
          <pc:docMk/>
          <pc:sldMk cId="553650460" sldId="421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4" Type="http://schemas.openxmlformats.org/officeDocument/2006/relationships/image" Target="../media/image2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4" Type="http://schemas.openxmlformats.org/officeDocument/2006/relationships/image" Target="../media/image2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D9AF940-9238-4BC0-ADD3-205609F0BB9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B485348E-07FA-41F2-9D97-EBE090706C3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"A set of information held in a computer" - Oxford English Dictionary</a:t>
          </a:r>
        </a:p>
      </dgm:t>
      <dgm:extLst>
        <a:ext uri="{E40237B7-FDA0-4F09-8148-C483321AD2D9}">
          <dgm14:cNvPr xmlns:dgm14="http://schemas.microsoft.com/office/drawing/2010/diagram" id="0" name="" descr="&quot;A set of information held in a computer&quot; - Oxford English Dictionary&#10;"/>
        </a:ext>
      </dgm:extLst>
    </dgm:pt>
    <dgm:pt modelId="{EF2B0252-FEB2-4617-9A24-4416DF85A9A8}" type="parTrans" cxnId="{33696955-35CB-40BE-8BBE-F08F85F34DE5}">
      <dgm:prSet/>
      <dgm:spPr/>
      <dgm:t>
        <a:bodyPr/>
        <a:lstStyle/>
        <a:p>
          <a:endParaRPr lang="en-US"/>
        </a:p>
      </dgm:t>
    </dgm:pt>
    <dgm:pt modelId="{4BB2C5C7-3F26-48F7-A5F6-59D5AC903EA8}" type="sibTrans" cxnId="{33696955-35CB-40BE-8BBE-F08F85F34DE5}">
      <dgm:prSet/>
      <dgm:spPr/>
      <dgm:t>
        <a:bodyPr/>
        <a:lstStyle/>
        <a:p>
          <a:endParaRPr lang="en-US"/>
        </a:p>
      </dgm:t>
    </dgm:pt>
    <dgm:pt modelId="{2F233A64-89F0-4726-857E-35A8DF4A0E3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“One or more large structured sets of persistent data, usually associated with software to update and query the data” - Free On-Line Dictionary of Computing</a:t>
          </a:r>
        </a:p>
      </dgm:t>
      <dgm:extLst>
        <a:ext uri="{E40237B7-FDA0-4F09-8148-C483321AD2D9}">
          <dgm14:cNvPr xmlns:dgm14="http://schemas.microsoft.com/office/drawing/2010/diagram" id="0" name="" descr="•“One or more large structured sets of persistent data, usually associated with software to update and query the data” - Free On-Line Dictionary of Computing&#10;"/>
        </a:ext>
      </dgm:extLst>
    </dgm:pt>
    <dgm:pt modelId="{6B9E26CD-2412-42BA-844E-945FCDE081C9}" type="parTrans" cxnId="{F9B6E5E5-62ED-46B5-BE0F-0CCC534F6039}">
      <dgm:prSet/>
      <dgm:spPr/>
      <dgm:t>
        <a:bodyPr/>
        <a:lstStyle/>
        <a:p>
          <a:endParaRPr lang="en-US"/>
        </a:p>
      </dgm:t>
    </dgm:pt>
    <dgm:pt modelId="{E572D431-62FA-49C2-AC54-ADA60D0ECD24}" type="sibTrans" cxnId="{F9B6E5E5-62ED-46B5-BE0F-0CCC534F6039}">
      <dgm:prSet/>
      <dgm:spPr/>
      <dgm:t>
        <a:bodyPr/>
        <a:lstStyle/>
        <a:p>
          <a:endParaRPr lang="en-US"/>
        </a:p>
      </dgm:t>
    </dgm:pt>
    <dgm:pt modelId="{6C769DE3-A944-2D45-B2C2-1327EA8F34B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A database is a structured collection of data that is organized in a way to make it easily accessible, manageable, and updateable. It is designed to efficiently store, retrieve, and manage vast amounts of information in a systematic and structured manner. Databases are a fundamental part of modern computing and play a critical role in various applications and systems.</a:t>
          </a:r>
          <a:endParaRPr lang="en-GB" dirty="0"/>
        </a:p>
      </dgm:t>
    </dgm:pt>
    <dgm:pt modelId="{D14CE37F-7312-D64E-A3E8-72873C8DC66B}" type="parTrans" cxnId="{FE58F9FD-123C-084E-BB23-B26C5F916B44}">
      <dgm:prSet/>
      <dgm:spPr/>
      <dgm:t>
        <a:bodyPr/>
        <a:lstStyle/>
        <a:p>
          <a:endParaRPr lang="en-GB"/>
        </a:p>
      </dgm:t>
    </dgm:pt>
    <dgm:pt modelId="{4EA072B3-69CC-7146-A756-E2E928888E7C}" type="sibTrans" cxnId="{FE58F9FD-123C-084E-BB23-B26C5F916B44}">
      <dgm:prSet/>
      <dgm:spPr/>
      <dgm:t>
        <a:bodyPr/>
        <a:lstStyle/>
        <a:p>
          <a:endParaRPr lang="en-GB"/>
        </a:p>
      </dgm:t>
    </dgm:pt>
    <dgm:pt modelId="{4AACF5B5-AF62-4042-B80B-B2690E5C2880}" type="pres">
      <dgm:prSet presAssocID="{5D9AF940-9238-4BC0-ADD3-205609F0BB9D}" presName="root" presStyleCnt="0">
        <dgm:presLayoutVars>
          <dgm:dir/>
          <dgm:resizeHandles val="exact"/>
        </dgm:presLayoutVars>
      </dgm:prSet>
      <dgm:spPr/>
    </dgm:pt>
    <dgm:pt modelId="{1FFD3986-D8B1-4BA2-9B5F-DBDECB94375F}" type="pres">
      <dgm:prSet presAssocID="{B485348E-07FA-41F2-9D97-EBE090706C32}" presName="compNode" presStyleCnt="0"/>
      <dgm:spPr/>
    </dgm:pt>
    <dgm:pt modelId="{639B8219-4A9E-428D-A208-E442323E12DC}" type="pres">
      <dgm:prSet presAssocID="{B485348E-07FA-41F2-9D97-EBE090706C32}" presName="bgRect" presStyleLbl="bgShp" presStyleIdx="0" presStyleCnt="3"/>
      <dgm:spPr/>
    </dgm:pt>
    <dgm:pt modelId="{D51E3021-8D32-45BE-8458-CA96094E95F1}" type="pres">
      <dgm:prSet presAssocID="{B485348E-07FA-41F2-9D97-EBE090706C3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F38FA37-6CFD-4FFE-AA06-F76332E92F3D}" type="pres">
      <dgm:prSet presAssocID="{B485348E-07FA-41F2-9D97-EBE090706C32}" presName="spaceRect" presStyleCnt="0"/>
      <dgm:spPr/>
    </dgm:pt>
    <dgm:pt modelId="{4D98BE37-8D7C-432B-95D3-E84FFFABCF11}" type="pres">
      <dgm:prSet presAssocID="{B485348E-07FA-41F2-9D97-EBE090706C32}" presName="parTx" presStyleLbl="revTx" presStyleIdx="0" presStyleCnt="3">
        <dgm:presLayoutVars>
          <dgm:chMax val="0"/>
          <dgm:chPref val="0"/>
        </dgm:presLayoutVars>
      </dgm:prSet>
      <dgm:spPr/>
    </dgm:pt>
    <dgm:pt modelId="{3BE38734-7988-48CB-A663-481AE6316CEB}" type="pres">
      <dgm:prSet presAssocID="{4BB2C5C7-3F26-48F7-A5F6-59D5AC903EA8}" presName="sibTrans" presStyleCnt="0"/>
      <dgm:spPr/>
    </dgm:pt>
    <dgm:pt modelId="{EFD9F1A6-00E7-4B5B-AC32-BA39D15B93B4}" type="pres">
      <dgm:prSet presAssocID="{2F233A64-89F0-4726-857E-35A8DF4A0E32}" presName="compNode" presStyleCnt="0"/>
      <dgm:spPr/>
    </dgm:pt>
    <dgm:pt modelId="{ABDC40C4-191A-4676-B286-CAE662FAF0AE}" type="pres">
      <dgm:prSet presAssocID="{2F233A64-89F0-4726-857E-35A8DF4A0E32}" presName="bgRect" presStyleLbl="bgShp" presStyleIdx="1" presStyleCnt="3"/>
      <dgm:spPr/>
    </dgm:pt>
    <dgm:pt modelId="{DB09C37C-723E-4A2E-B4D3-FBBE1B4DFB9F}" type="pres">
      <dgm:prSet presAssocID="{2F233A64-89F0-4726-857E-35A8DF4A0E3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C1D7823F-CF03-4801-9897-FCAA9C79E666}" type="pres">
      <dgm:prSet presAssocID="{2F233A64-89F0-4726-857E-35A8DF4A0E32}" presName="spaceRect" presStyleCnt="0"/>
      <dgm:spPr/>
    </dgm:pt>
    <dgm:pt modelId="{DC39F01C-7765-4BE4-88A3-68EFAC2E771B}" type="pres">
      <dgm:prSet presAssocID="{2F233A64-89F0-4726-857E-35A8DF4A0E32}" presName="parTx" presStyleLbl="revTx" presStyleIdx="1" presStyleCnt="3">
        <dgm:presLayoutVars>
          <dgm:chMax val="0"/>
          <dgm:chPref val="0"/>
        </dgm:presLayoutVars>
      </dgm:prSet>
      <dgm:spPr/>
    </dgm:pt>
    <dgm:pt modelId="{4AE08071-A18F-A141-805D-AE73F5FB4687}" type="pres">
      <dgm:prSet presAssocID="{E572D431-62FA-49C2-AC54-ADA60D0ECD24}" presName="sibTrans" presStyleCnt="0"/>
      <dgm:spPr/>
    </dgm:pt>
    <dgm:pt modelId="{792975FE-B774-804F-98EE-46234E15F620}" type="pres">
      <dgm:prSet presAssocID="{6C769DE3-A944-2D45-B2C2-1327EA8F34B1}" presName="compNode" presStyleCnt="0"/>
      <dgm:spPr/>
    </dgm:pt>
    <dgm:pt modelId="{E4682E0F-37D9-5E4F-A308-2E24563AFFD6}" type="pres">
      <dgm:prSet presAssocID="{6C769DE3-A944-2D45-B2C2-1327EA8F34B1}" presName="bgRect" presStyleLbl="bgShp" presStyleIdx="2" presStyleCnt="3"/>
      <dgm:spPr/>
    </dgm:pt>
    <dgm:pt modelId="{C13DFD7C-0FF0-6945-B504-F56C204030D7}" type="pres">
      <dgm:prSet presAssocID="{6C769DE3-A944-2D45-B2C2-1327EA8F34B1}" presName="iconRect" presStyleLbl="node1" presStyleIdx="2" presStyleCnt="3"/>
      <dgm:spPr/>
    </dgm:pt>
    <dgm:pt modelId="{A3E75325-0A05-DF4B-8460-1011CF2B4998}" type="pres">
      <dgm:prSet presAssocID="{6C769DE3-A944-2D45-B2C2-1327EA8F34B1}" presName="spaceRect" presStyleCnt="0"/>
      <dgm:spPr/>
    </dgm:pt>
    <dgm:pt modelId="{3D70E20C-E5EA-B04F-A2B0-AD9F91C32A18}" type="pres">
      <dgm:prSet presAssocID="{6C769DE3-A944-2D45-B2C2-1327EA8F34B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A907901-D56B-41BC-8F82-742DAD2C434E}" type="presOf" srcId="{5D9AF940-9238-4BC0-ADD3-205609F0BB9D}" destId="{4AACF5B5-AF62-4042-B80B-B2690E5C2880}" srcOrd="0" destOrd="0" presId="urn:microsoft.com/office/officeart/2018/2/layout/IconVerticalSolidList"/>
    <dgm:cxn modelId="{AF009610-9FB5-47EC-9A48-DC4CED9CC05B}" type="presOf" srcId="{2F233A64-89F0-4726-857E-35A8DF4A0E32}" destId="{DC39F01C-7765-4BE4-88A3-68EFAC2E771B}" srcOrd="0" destOrd="0" presId="urn:microsoft.com/office/officeart/2018/2/layout/IconVerticalSolidList"/>
    <dgm:cxn modelId="{5B835573-C4FD-4F9F-BAD9-4A8BCCE75B17}" type="presOf" srcId="{B485348E-07FA-41F2-9D97-EBE090706C32}" destId="{4D98BE37-8D7C-432B-95D3-E84FFFABCF11}" srcOrd="0" destOrd="0" presId="urn:microsoft.com/office/officeart/2018/2/layout/IconVerticalSolidList"/>
    <dgm:cxn modelId="{33696955-35CB-40BE-8BBE-F08F85F34DE5}" srcId="{5D9AF940-9238-4BC0-ADD3-205609F0BB9D}" destId="{B485348E-07FA-41F2-9D97-EBE090706C32}" srcOrd="0" destOrd="0" parTransId="{EF2B0252-FEB2-4617-9A24-4416DF85A9A8}" sibTransId="{4BB2C5C7-3F26-48F7-A5F6-59D5AC903EA8}"/>
    <dgm:cxn modelId="{344191A3-D62D-0240-AE50-BF9FB027BB11}" type="presOf" srcId="{6C769DE3-A944-2D45-B2C2-1327EA8F34B1}" destId="{3D70E20C-E5EA-B04F-A2B0-AD9F91C32A18}" srcOrd="0" destOrd="0" presId="urn:microsoft.com/office/officeart/2018/2/layout/IconVerticalSolidList"/>
    <dgm:cxn modelId="{F9B6E5E5-62ED-46B5-BE0F-0CCC534F6039}" srcId="{5D9AF940-9238-4BC0-ADD3-205609F0BB9D}" destId="{2F233A64-89F0-4726-857E-35A8DF4A0E32}" srcOrd="1" destOrd="0" parTransId="{6B9E26CD-2412-42BA-844E-945FCDE081C9}" sibTransId="{E572D431-62FA-49C2-AC54-ADA60D0ECD24}"/>
    <dgm:cxn modelId="{FE58F9FD-123C-084E-BB23-B26C5F916B44}" srcId="{5D9AF940-9238-4BC0-ADD3-205609F0BB9D}" destId="{6C769DE3-A944-2D45-B2C2-1327EA8F34B1}" srcOrd="2" destOrd="0" parTransId="{D14CE37F-7312-D64E-A3E8-72873C8DC66B}" sibTransId="{4EA072B3-69CC-7146-A756-E2E928888E7C}"/>
    <dgm:cxn modelId="{C5B200E7-5CC1-4B91-B08E-E314B0CC377A}" type="presParOf" srcId="{4AACF5B5-AF62-4042-B80B-B2690E5C2880}" destId="{1FFD3986-D8B1-4BA2-9B5F-DBDECB94375F}" srcOrd="0" destOrd="0" presId="urn:microsoft.com/office/officeart/2018/2/layout/IconVerticalSolidList"/>
    <dgm:cxn modelId="{4BBCA43A-B877-48E4-A233-E6D38D20A12C}" type="presParOf" srcId="{1FFD3986-D8B1-4BA2-9B5F-DBDECB94375F}" destId="{639B8219-4A9E-428D-A208-E442323E12DC}" srcOrd="0" destOrd="0" presId="urn:microsoft.com/office/officeart/2018/2/layout/IconVerticalSolidList"/>
    <dgm:cxn modelId="{F61D3D3E-EED6-4E7B-B5C0-9A78046191EF}" type="presParOf" srcId="{1FFD3986-D8B1-4BA2-9B5F-DBDECB94375F}" destId="{D51E3021-8D32-45BE-8458-CA96094E95F1}" srcOrd="1" destOrd="0" presId="urn:microsoft.com/office/officeart/2018/2/layout/IconVerticalSolidList"/>
    <dgm:cxn modelId="{2CA094A7-D4A2-431B-B7AC-790845FE2732}" type="presParOf" srcId="{1FFD3986-D8B1-4BA2-9B5F-DBDECB94375F}" destId="{1F38FA37-6CFD-4FFE-AA06-F76332E92F3D}" srcOrd="2" destOrd="0" presId="urn:microsoft.com/office/officeart/2018/2/layout/IconVerticalSolidList"/>
    <dgm:cxn modelId="{C226B9FF-09CF-458D-A5DA-835383553160}" type="presParOf" srcId="{1FFD3986-D8B1-4BA2-9B5F-DBDECB94375F}" destId="{4D98BE37-8D7C-432B-95D3-E84FFFABCF11}" srcOrd="3" destOrd="0" presId="urn:microsoft.com/office/officeart/2018/2/layout/IconVerticalSolidList"/>
    <dgm:cxn modelId="{21258F7F-1FBF-4B36-AE21-6303E574031C}" type="presParOf" srcId="{4AACF5B5-AF62-4042-B80B-B2690E5C2880}" destId="{3BE38734-7988-48CB-A663-481AE6316CEB}" srcOrd="1" destOrd="0" presId="urn:microsoft.com/office/officeart/2018/2/layout/IconVerticalSolidList"/>
    <dgm:cxn modelId="{56595762-3272-4D33-8686-075D04FF8DB4}" type="presParOf" srcId="{4AACF5B5-AF62-4042-B80B-B2690E5C2880}" destId="{EFD9F1A6-00E7-4B5B-AC32-BA39D15B93B4}" srcOrd="2" destOrd="0" presId="urn:microsoft.com/office/officeart/2018/2/layout/IconVerticalSolidList"/>
    <dgm:cxn modelId="{6FEFA829-0973-4F45-8748-1069AA12BF97}" type="presParOf" srcId="{EFD9F1A6-00E7-4B5B-AC32-BA39D15B93B4}" destId="{ABDC40C4-191A-4676-B286-CAE662FAF0AE}" srcOrd="0" destOrd="0" presId="urn:microsoft.com/office/officeart/2018/2/layout/IconVerticalSolidList"/>
    <dgm:cxn modelId="{00458D34-745F-45B4-8D75-B24CD048EF74}" type="presParOf" srcId="{EFD9F1A6-00E7-4B5B-AC32-BA39D15B93B4}" destId="{DB09C37C-723E-4A2E-B4D3-FBBE1B4DFB9F}" srcOrd="1" destOrd="0" presId="urn:microsoft.com/office/officeart/2018/2/layout/IconVerticalSolidList"/>
    <dgm:cxn modelId="{6E6A0F5E-69E7-4F41-B268-0945565CAEDA}" type="presParOf" srcId="{EFD9F1A6-00E7-4B5B-AC32-BA39D15B93B4}" destId="{C1D7823F-CF03-4801-9897-FCAA9C79E666}" srcOrd="2" destOrd="0" presId="urn:microsoft.com/office/officeart/2018/2/layout/IconVerticalSolidList"/>
    <dgm:cxn modelId="{2D078A61-3039-4916-AD48-219B77BEFBA1}" type="presParOf" srcId="{EFD9F1A6-00E7-4B5B-AC32-BA39D15B93B4}" destId="{DC39F01C-7765-4BE4-88A3-68EFAC2E771B}" srcOrd="3" destOrd="0" presId="urn:microsoft.com/office/officeart/2018/2/layout/IconVerticalSolidList"/>
    <dgm:cxn modelId="{F810FEED-78D1-4249-AC92-5CE4A8A41A3A}" type="presParOf" srcId="{4AACF5B5-AF62-4042-B80B-B2690E5C2880}" destId="{4AE08071-A18F-A141-805D-AE73F5FB4687}" srcOrd="3" destOrd="0" presId="urn:microsoft.com/office/officeart/2018/2/layout/IconVerticalSolidList"/>
    <dgm:cxn modelId="{86AA9282-1CC3-F54F-9D89-E6F57E97AB6D}" type="presParOf" srcId="{4AACF5B5-AF62-4042-B80B-B2690E5C2880}" destId="{792975FE-B774-804F-98EE-46234E15F620}" srcOrd="4" destOrd="0" presId="urn:microsoft.com/office/officeart/2018/2/layout/IconVerticalSolidList"/>
    <dgm:cxn modelId="{9FF9EC94-097B-E94C-997A-D66DD25EAE39}" type="presParOf" srcId="{792975FE-B774-804F-98EE-46234E15F620}" destId="{E4682E0F-37D9-5E4F-A308-2E24563AFFD6}" srcOrd="0" destOrd="0" presId="urn:microsoft.com/office/officeart/2018/2/layout/IconVerticalSolidList"/>
    <dgm:cxn modelId="{2D5C54B7-8E07-0A4E-8A32-118C9F0B69DE}" type="presParOf" srcId="{792975FE-B774-804F-98EE-46234E15F620}" destId="{C13DFD7C-0FF0-6945-B504-F56C204030D7}" srcOrd="1" destOrd="0" presId="urn:microsoft.com/office/officeart/2018/2/layout/IconVerticalSolidList"/>
    <dgm:cxn modelId="{98F7A6C2-1199-4F4E-81EE-F112E02E59DA}" type="presParOf" srcId="{792975FE-B774-804F-98EE-46234E15F620}" destId="{A3E75325-0A05-DF4B-8460-1011CF2B4998}" srcOrd="2" destOrd="0" presId="urn:microsoft.com/office/officeart/2018/2/layout/IconVerticalSolidList"/>
    <dgm:cxn modelId="{9D404E86-E4EB-B749-9C6D-696784460AD6}" type="presParOf" srcId="{792975FE-B774-804F-98EE-46234E15F620}" destId="{3D70E20C-E5EA-B04F-A2B0-AD9F91C32A1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9B8219-4A9E-428D-A208-E442323E12DC}">
      <dsp:nvSpPr>
        <dsp:cNvPr id="0" name=""/>
        <dsp:cNvSpPr/>
      </dsp:nvSpPr>
      <dsp:spPr>
        <a:xfrm>
          <a:off x="0" y="4045"/>
          <a:ext cx="7991270" cy="127559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1E3021-8D32-45BE-8458-CA96094E95F1}">
      <dsp:nvSpPr>
        <dsp:cNvPr id="0" name=""/>
        <dsp:cNvSpPr/>
      </dsp:nvSpPr>
      <dsp:spPr>
        <a:xfrm>
          <a:off x="385868" y="291054"/>
          <a:ext cx="702264" cy="7015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98BE37-8D7C-432B-95D3-E84FFFABCF11}">
      <dsp:nvSpPr>
        <dsp:cNvPr id="0" name=""/>
        <dsp:cNvSpPr/>
      </dsp:nvSpPr>
      <dsp:spPr>
        <a:xfrm>
          <a:off x="1474000" y="4045"/>
          <a:ext cx="6459518" cy="12768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33" tIns="135133" rIns="135133" bIns="13513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"A set of information held in a computer" - Oxford English Dictionary</a:t>
          </a:r>
        </a:p>
      </dsp:txBody>
      <dsp:txXfrm>
        <a:off x="1474000" y="4045"/>
        <a:ext cx="6459518" cy="1276844"/>
      </dsp:txXfrm>
    </dsp:sp>
    <dsp:sp modelId="{ABDC40C4-191A-4676-B286-CAE662FAF0AE}">
      <dsp:nvSpPr>
        <dsp:cNvPr id="0" name=""/>
        <dsp:cNvSpPr/>
      </dsp:nvSpPr>
      <dsp:spPr>
        <a:xfrm>
          <a:off x="0" y="1590427"/>
          <a:ext cx="7991270" cy="127559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09C37C-723E-4A2E-B4D3-FBBE1B4DFB9F}">
      <dsp:nvSpPr>
        <dsp:cNvPr id="0" name=""/>
        <dsp:cNvSpPr/>
      </dsp:nvSpPr>
      <dsp:spPr>
        <a:xfrm>
          <a:off x="385868" y="1877437"/>
          <a:ext cx="702264" cy="7015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39F01C-7765-4BE4-88A3-68EFAC2E771B}">
      <dsp:nvSpPr>
        <dsp:cNvPr id="0" name=""/>
        <dsp:cNvSpPr/>
      </dsp:nvSpPr>
      <dsp:spPr>
        <a:xfrm>
          <a:off x="1474000" y="1590427"/>
          <a:ext cx="6459518" cy="12768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33" tIns="135133" rIns="135133" bIns="13513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“One or more large structured sets of persistent data, usually associated with software to update and query the data” - Free On-Line Dictionary of Computing</a:t>
          </a:r>
        </a:p>
      </dsp:txBody>
      <dsp:txXfrm>
        <a:off x="1474000" y="1590427"/>
        <a:ext cx="6459518" cy="1276844"/>
      </dsp:txXfrm>
    </dsp:sp>
    <dsp:sp modelId="{E4682E0F-37D9-5E4F-A308-2E24563AFFD6}">
      <dsp:nvSpPr>
        <dsp:cNvPr id="0" name=""/>
        <dsp:cNvSpPr/>
      </dsp:nvSpPr>
      <dsp:spPr>
        <a:xfrm>
          <a:off x="0" y="3176810"/>
          <a:ext cx="7991270" cy="127559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3DFD7C-0FF0-6945-B504-F56C204030D7}">
      <dsp:nvSpPr>
        <dsp:cNvPr id="0" name=""/>
        <dsp:cNvSpPr/>
      </dsp:nvSpPr>
      <dsp:spPr>
        <a:xfrm>
          <a:off x="386245" y="3463819"/>
          <a:ext cx="702264" cy="70157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70E20C-E5EA-B04F-A2B0-AD9F91C32A18}">
      <dsp:nvSpPr>
        <dsp:cNvPr id="0" name=""/>
        <dsp:cNvSpPr/>
      </dsp:nvSpPr>
      <dsp:spPr>
        <a:xfrm>
          <a:off x="1474755" y="3176810"/>
          <a:ext cx="6459518" cy="12768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33" tIns="135133" rIns="135133" bIns="13513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A database is a structured collection of data that is organized in a way to make it easily accessible, manageable, and updateable. It is designed to efficiently store, retrieve, and manage vast amounts of information in a systematic and structured manner. Databases are a fundamental part of modern computing and play a critical role in various applications and systems.</a:t>
          </a:r>
          <a:endParaRPr lang="en-GB" sz="1400" kern="1200" dirty="0"/>
        </a:p>
      </dsp:txBody>
      <dsp:txXfrm>
        <a:off x="1474755" y="3176810"/>
        <a:ext cx="6459518" cy="12768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6905625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C9E990-282E-42AC-968B-1CC46763D166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F901BF-D382-4BFF-9C43-A16D185F7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4520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A clear understanding of what a database is and its various components helps individuals comprehend the concept of data management more effectively.</a:t>
            </a:r>
          </a:p>
          <a:p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Knowing different definitions allows you to communicate with others in various fields, such as database administrators, developers, business analysts, and stakeholders, who may have different perspectives on what constitutes a database.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F901BF-D382-4BFF-9C43-A16D185F744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4627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Your grocery store, bank, restaurant, online shopping sites, hospital, </a:t>
            </a:r>
            <a:r>
              <a:rPr lang="en-GB" b="0" i="0" dirty="0" err="1">
                <a:solidFill>
                  <a:srgbClr val="040C28"/>
                </a:solidFill>
                <a:effectLst/>
                <a:latin typeface="Google Sans"/>
              </a:rPr>
              <a:t>favorite</a:t>
            </a:r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 clothing store and mobile service provider</a:t>
            </a: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, for instance all use databases to keep track of customer, inventory, employee and accounting information.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9729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effectLst/>
                <a:latin typeface="Söhne"/>
              </a:rPr>
              <a:t>used when scalability, flexibility, and fast data access are crucial.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F901BF-D382-4BFF-9C43-A16D185F744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861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F901BF-D382-4BFF-9C43-A16D185F744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4449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31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F901BF-D382-4BFF-9C43-A16D185F744D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7778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F901BF-D382-4BFF-9C43-A16D185F744D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636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20.xml"/></Relationships>
</file>

<file path=ppt/slideLayouts/_rels/slideLayout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20.xml"/></Relationships>
</file>

<file path=ppt/slideLayouts/_rels/slideLayout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20.xml"/></Relationships>
</file>

<file path=ppt/slideLayouts/_rels/slideLayout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20.xml"/></Relationships>
</file>

<file path=ppt/slideLayouts/_rels/slideLayout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20.xml"/></Relationships>
</file>

<file path=ppt/slideLayouts/_rels/slideLayout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20.xml"/></Relationships>
</file>

<file path=ppt/slideLayouts/_rels/slideLayout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20.xml"/></Relationships>
</file>

<file path=ppt/slideLayouts/_rels/slideLayout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6/11/2024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6/11/2024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6/11/2024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6/11/2024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6/11/2024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57200"/>
            <a:ext cx="10972800" cy="67710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981200"/>
            <a:ext cx="5384800" cy="15388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384800" cy="15388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0B690612-0DD9-2944-7128-66A1C41A9E23}"/>
              </a:ext>
            </a:extLst>
          </p:cNvPr>
          <p:cNvSpPr>
            <a:spLocks noGrp="1" noChangeArrowheads="1"/>
          </p:cNvSpPr>
          <p:nvPr>
            <p:ph type="ftr" sz="quarter" idx="10"/>
          </p:nvPr>
        </p:nvSpPr>
        <p:spPr>
          <a:xfrm>
            <a:off x="4145280" y="6377940"/>
            <a:ext cx="3901440" cy="276999"/>
          </a:xfr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CP2035 Week 6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2DBDDEFE-D2FF-B419-C3D5-B8B49B8A9EDB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xfrm>
            <a:off x="8778240" y="6377940"/>
            <a:ext cx="2804160" cy="276999"/>
          </a:xfrm>
          <a:ln/>
        </p:spPr>
        <p:txBody>
          <a:bodyPr/>
          <a:lstStyle>
            <a:lvl1pPr>
              <a:defRPr/>
            </a:lvl1pPr>
          </a:lstStyle>
          <a:p>
            <a:fld id="{10632660-C2FD-4B80-81ED-6430B9896F38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7" name="Rectangle 16">
            <a:extLst>
              <a:ext uri="{FF2B5EF4-FFF2-40B4-BE49-F238E27FC236}">
                <a16:creationId xmlns:a16="http://schemas.microsoft.com/office/drawing/2014/main" id="{26686953-B14B-02C5-FB1B-10A0112523C3}"/>
              </a:ext>
            </a:extLst>
          </p:cNvPr>
          <p:cNvSpPr>
            <a:spLocks noGrp="1" noChangeArrowheads="1"/>
          </p:cNvSpPr>
          <p:nvPr>
            <p:ph type="dt" sz="half" idx="12"/>
          </p:nvPr>
        </p:nvSpPr>
        <p:spPr>
          <a:xfrm>
            <a:off x="609600" y="6377940"/>
            <a:ext cx="2804160" cy="276999"/>
          </a:xfr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4913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827071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1201" y="4495800"/>
            <a:ext cx="8739823" cy="1524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1201" y="533400"/>
            <a:ext cx="8739823" cy="376767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185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80DD62-704D-5CDB-FF9F-A3A9CEB16E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A72C09-080B-CE31-4F5C-AED2054C46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318381-23FC-79F1-8331-6D6B1CC31E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7E02AE-0259-9867-65E2-871C7FF04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9226F4-189F-AFB0-3D60-243FBB45C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099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6/11/2024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124280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04046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92993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99373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59054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744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98963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9930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3812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5947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368252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699621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62772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30835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76356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63559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26378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81217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52447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10188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23831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07914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6029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1651865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80DD62-704D-5CDB-FF9F-A3A9CEB16E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A72C09-080B-CE31-4F5C-AED2054C46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318381-23FC-79F1-8331-6D6B1CC31E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0E7B6-945D-4046-ADF7-A7DD6A8C9EDD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7E02AE-0259-9867-65E2-871C7FF04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9226F4-189F-AFB0-3D60-243FBB45C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F34FF-4C85-4DDA-B17A-59B4C05894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239276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942032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99750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/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/>
              <a:t>Click to edit Master title style</a:t>
            </a:r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62890612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0343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525654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222317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822060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/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 dirty="0"/>
              <a:t>Click to edit Master title style</a:t>
            </a:r>
            <a:endParaRPr lang="en-US" sz="2500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695090" y="1516008"/>
            <a:ext cx="477089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6011016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/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 dirty="0"/>
              <a:t>Click to edit Master title style</a:t>
            </a:r>
            <a:endParaRPr lang="en-US" sz="2500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695090" y="1516008"/>
            <a:ext cx="477089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64009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137114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057746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130956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490544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575917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537017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349648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486880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72473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511738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4559880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0743300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518" y="365126"/>
            <a:ext cx="11193517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517" y="1825626"/>
            <a:ext cx="5468883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84918" y="1825626"/>
            <a:ext cx="5834117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7826094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830119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1"/>
            <a:ext cx="617220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3669062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0" y="1106105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380" y="2566604"/>
            <a:ext cx="11332779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1127580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2380" y="2632841"/>
            <a:ext cx="5973379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1780" y="2632841"/>
            <a:ext cx="5973379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0" y="1106105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42548376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72207099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0" y="1106105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380" y="2566604"/>
            <a:ext cx="11332779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46909986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2380" y="2632841"/>
            <a:ext cx="5973379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1780" y="2632841"/>
            <a:ext cx="5973379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0" y="1106105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0896573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0609750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9568830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121560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002794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4973979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4087287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8330994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2253708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82477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956150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202751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2244553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3555187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9404373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9241885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132046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8369120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5630084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4593079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24440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2132215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962175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431949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645252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5419123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002746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4369913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3956890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22012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0919200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26747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1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7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11" Type="http://schemas.openxmlformats.org/officeDocument/2006/relationships/slideLayout" Target="../slideLayouts/slideLayout21.xml"/><Relationship Id="rId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20.xml"/><Relationship Id="rId4" Type="http://schemas.openxmlformats.org/officeDocument/2006/relationships/slideLayout" Target="../slideLayouts/slideLayout14.xml"/><Relationship Id="rId9" Type="http://schemas.openxmlformats.org/officeDocument/2006/relationships/slideLayout" Target="../slideLayouts/slideLayout19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24.xml"/><Relationship Id="rId7" Type="http://schemas.openxmlformats.org/officeDocument/2006/relationships/slideLayout" Target="../slideLayouts/slideLayout28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slideLayout" Target="../slideLayouts/slideLayout27.xml"/><Relationship Id="rId11" Type="http://schemas.openxmlformats.org/officeDocument/2006/relationships/slideLayout" Target="../slideLayouts/slideLayout32.xml"/><Relationship Id="rId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31.xml"/><Relationship Id="rId4" Type="http://schemas.openxmlformats.org/officeDocument/2006/relationships/slideLayout" Target="../slideLayouts/slideLayout25.xml"/><Relationship Id="rId9" Type="http://schemas.openxmlformats.org/officeDocument/2006/relationships/slideLayout" Target="../slideLayouts/slideLayout30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34.xml"/><Relationship Id="rId1" Type="http://schemas.openxmlformats.org/officeDocument/2006/relationships/slideLayout" Target="../slideLayouts/slideLayout33.xml"/><Relationship Id="rId4" Type="http://schemas.openxmlformats.org/officeDocument/2006/relationships/image" Target="../media/image4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35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36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37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3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theme" Target="../theme/theme10.xml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4" Type="http://schemas.openxmlformats.org/officeDocument/2006/relationships/image" Target="../media/image9.png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4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4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43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1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46.xml"/><Relationship Id="rId7" Type="http://schemas.openxmlformats.org/officeDocument/2006/relationships/slideLayout" Target="../slideLayouts/slideLayout50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slideLayout" Target="../slideLayouts/slideLayout49.xml"/><Relationship Id="rId11" Type="http://schemas.openxmlformats.org/officeDocument/2006/relationships/slideLayout" Target="../slideLayouts/slideLayout54.xml"/><Relationship Id="rId5" Type="http://schemas.openxmlformats.org/officeDocument/2006/relationships/slideLayout" Target="../slideLayouts/slideLayout48.xml"/><Relationship Id="rId10" Type="http://schemas.openxmlformats.org/officeDocument/2006/relationships/slideLayout" Target="../slideLayouts/slideLayout53.xml"/><Relationship Id="rId4" Type="http://schemas.openxmlformats.org/officeDocument/2006/relationships/slideLayout" Target="../slideLayouts/slideLayout47.xml"/><Relationship Id="rId9" Type="http://schemas.openxmlformats.org/officeDocument/2006/relationships/slideLayout" Target="../slideLayouts/slideLayout5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7.xml"/><Relationship Id="rId2" Type="http://schemas.openxmlformats.org/officeDocument/2006/relationships/slideLayout" Target="../slideLayouts/slideLayout56.xml"/><Relationship Id="rId1" Type="http://schemas.openxmlformats.org/officeDocument/2006/relationships/slideLayout" Target="../slideLayouts/slideLayout55.xml"/><Relationship Id="rId6" Type="http://schemas.openxmlformats.org/officeDocument/2006/relationships/image" Target="../media/image13.png"/><Relationship Id="rId5" Type="http://schemas.openxmlformats.org/officeDocument/2006/relationships/theme" Target="../theme/theme15.xml"/><Relationship Id="rId4" Type="http://schemas.openxmlformats.org/officeDocument/2006/relationships/slideLayout" Target="../slideLayouts/slideLayout58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1.xml"/><Relationship Id="rId2" Type="http://schemas.openxmlformats.org/officeDocument/2006/relationships/slideLayout" Target="../slideLayouts/slideLayout60.xml"/><Relationship Id="rId1" Type="http://schemas.openxmlformats.org/officeDocument/2006/relationships/slideLayout" Target="../slideLayouts/slideLayout59.xml"/><Relationship Id="rId5" Type="http://schemas.openxmlformats.org/officeDocument/2006/relationships/image" Target="../media/image14.png"/><Relationship Id="rId4" Type="http://schemas.openxmlformats.org/officeDocument/2006/relationships/theme" Target="../theme/theme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4.xml"/><Relationship Id="rId2" Type="http://schemas.openxmlformats.org/officeDocument/2006/relationships/slideLayout" Target="../slideLayouts/slideLayout63.xml"/><Relationship Id="rId1" Type="http://schemas.openxmlformats.org/officeDocument/2006/relationships/slideLayout" Target="../slideLayouts/slideLayout62.xml"/><Relationship Id="rId5" Type="http://schemas.openxmlformats.org/officeDocument/2006/relationships/image" Target="../media/image15.png"/><Relationship Id="rId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2.xml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67.xml"/><Relationship Id="rId7" Type="http://schemas.openxmlformats.org/officeDocument/2006/relationships/slideLayout" Target="../slideLayouts/slideLayout71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66.xml"/><Relationship Id="rId1" Type="http://schemas.openxmlformats.org/officeDocument/2006/relationships/slideLayout" Target="../slideLayouts/slideLayout65.xml"/><Relationship Id="rId6" Type="http://schemas.openxmlformats.org/officeDocument/2006/relationships/slideLayout" Target="../slideLayouts/slideLayout70.xml"/><Relationship Id="rId11" Type="http://schemas.openxmlformats.org/officeDocument/2006/relationships/slideLayout" Target="../slideLayouts/slideLayout75.xml"/><Relationship Id="rId5" Type="http://schemas.openxmlformats.org/officeDocument/2006/relationships/slideLayout" Target="../slideLayouts/slideLayout69.xml"/><Relationship Id="rId10" Type="http://schemas.openxmlformats.org/officeDocument/2006/relationships/slideLayout" Target="../slideLayouts/slideLayout74.xml"/><Relationship Id="rId4" Type="http://schemas.openxmlformats.org/officeDocument/2006/relationships/slideLayout" Target="../slideLayouts/slideLayout68.xml"/><Relationship Id="rId9" Type="http://schemas.openxmlformats.org/officeDocument/2006/relationships/slideLayout" Target="../slideLayouts/slideLayout73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3.xml"/><Relationship Id="rId13" Type="http://schemas.openxmlformats.org/officeDocument/2006/relationships/image" Target="../media/image17.png"/><Relationship Id="rId3" Type="http://schemas.openxmlformats.org/officeDocument/2006/relationships/slideLayout" Target="../slideLayouts/slideLayout78.xml"/><Relationship Id="rId7" Type="http://schemas.openxmlformats.org/officeDocument/2006/relationships/slideLayout" Target="../slideLayouts/slideLayout82.xml"/><Relationship Id="rId12" Type="http://schemas.openxmlformats.org/officeDocument/2006/relationships/theme" Target="../theme/theme19.xml"/><Relationship Id="rId2" Type="http://schemas.openxmlformats.org/officeDocument/2006/relationships/slideLayout" Target="../slideLayouts/slideLayout77.xml"/><Relationship Id="rId1" Type="http://schemas.openxmlformats.org/officeDocument/2006/relationships/slideLayout" Target="../slideLayouts/slideLayout76.xml"/><Relationship Id="rId6" Type="http://schemas.openxmlformats.org/officeDocument/2006/relationships/slideLayout" Target="../slideLayouts/slideLayout81.xml"/><Relationship Id="rId11" Type="http://schemas.openxmlformats.org/officeDocument/2006/relationships/slideLayout" Target="../slideLayouts/slideLayout86.xml"/><Relationship Id="rId5" Type="http://schemas.openxmlformats.org/officeDocument/2006/relationships/slideLayout" Target="../slideLayouts/slideLayout80.xml"/><Relationship Id="rId10" Type="http://schemas.openxmlformats.org/officeDocument/2006/relationships/slideLayout" Target="../slideLayouts/slideLayout85.xml"/><Relationship Id="rId4" Type="http://schemas.openxmlformats.org/officeDocument/2006/relationships/slideLayout" Target="../slideLayouts/slideLayout79.xml"/><Relationship Id="rId9" Type="http://schemas.openxmlformats.org/officeDocument/2006/relationships/slideLayout" Target="../slideLayouts/slideLayout84.xml"/></Relationships>
</file>

<file path=ppt/slideMasters/_rels/slideMaster2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4.xml"/><Relationship Id="rId3" Type="http://schemas.openxmlformats.org/officeDocument/2006/relationships/slideLayout" Target="../slideLayouts/slideLayout89.xml"/><Relationship Id="rId7" Type="http://schemas.openxmlformats.org/officeDocument/2006/relationships/slideLayout" Target="../slideLayouts/slideLayout93.xml"/><Relationship Id="rId2" Type="http://schemas.openxmlformats.org/officeDocument/2006/relationships/slideLayout" Target="../slideLayouts/slideLayout88.xml"/><Relationship Id="rId1" Type="http://schemas.openxmlformats.org/officeDocument/2006/relationships/slideLayout" Target="../slideLayouts/slideLayout87.xml"/><Relationship Id="rId6" Type="http://schemas.openxmlformats.org/officeDocument/2006/relationships/slideLayout" Target="../slideLayouts/slideLayout92.xml"/><Relationship Id="rId5" Type="http://schemas.openxmlformats.org/officeDocument/2006/relationships/slideLayout" Target="../slideLayouts/slideLayout91.xml"/><Relationship Id="rId4" Type="http://schemas.openxmlformats.org/officeDocument/2006/relationships/slideLayout" Target="../slideLayouts/slideLayout90.xml"/><Relationship Id="rId9" Type="http://schemas.openxmlformats.org/officeDocument/2006/relationships/theme" Target="../theme/theme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0" y="6000750"/>
            <a:ext cx="12191999" cy="85724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916939" y="296038"/>
            <a:ext cx="8270240" cy="69659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916939" y="1220819"/>
            <a:ext cx="10358120" cy="47980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6/11/2024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773" r:id="rId6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9702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0080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228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5A667A1-ECA2-024B-9CB5-ABBC0AAC5E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30558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0919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1329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0648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366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483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5505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1926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99282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190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21" r:id="rId6"/>
    <p:sldLayoutId id="2147483722" r:id="rId7"/>
    <p:sldLayoutId id="2147483723" r:id="rId8"/>
    <p:sldLayoutId id="2147483724" r:id="rId9"/>
    <p:sldLayoutId id="2147483725" r:id="rId10"/>
    <p:sldLayoutId id="214748372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34020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95777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71559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1729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84606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192248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13" Type="http://schemas.openxmlformats.org/officeDocument/2006/relationships/image" Target="../media/image41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12" Type="http://schemas.openxmlformats.org/officeDocument/2006/relationships/image" Target="../media/image4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0" Type="http://schemas.openxmlformats.org/officeDocument/2006/relationships/image" Target="../media/image38.png"/><Relationship Id="rId4" Type="http://schemas.openxmlformats.org/officeDocument/2006/relationships/image" Target="../media/image32.png"/><Relationship Id="rId9" Type="http://schemas.openxmlformats.org/officeDocument/2006/relationships/image" Target="../media/image3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e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emf"/><Relationship Id="rId2" Type="http://schemas.openxmlformats.org/officeDocument/2006/relationships/oleObject" Target="../embeddings/oleObject3.bin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emf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wmf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9.bin"/><Relationship Id="rId3" Type="http://schemas.openxmlformats.org/officeDocument/2006/relationships/image" Target="../media/image51.emf"/><Relationship Id="rId7" Type="http://schemas.openxmlformats.org/officeDocument/2006/relationships/image" Target="../media/image53.emf"/><Relationship Id="rId2" Type="http://schemas.openxmlformats.org/officeDocument/2006/relationships/oleObject" Target="../embeddings/oleObject6.bin"/><Relationship Id="rId1" Type="http://schemas.openxmlformats.org/officeDocument/2006/relationships/slideLayout" Target="../slideLayouts/slideLayout2.xml"/><Relationship Id="rId6" Type="http://schemas.openxmlformats.org/officeDocument/2006/relationships/oleObject" Target="../embeddings/oleObject8.bin"/><Relationship Id="rId11" Type="http://schemas.openxmlformats.org/officeDocument/2006/relationships/image" Target="../media/image55.emf"/><Relationship Id="rId5" Type="http://schemas.openxmlformats.org/officeDocument/2006/relationships/image" Target="../media/image52.emf"/><Relationship Id="rId10" Type="http://schemas.openxmlformats.org/officeDocument/2006/relationships/oleObject" Target="../embeddings/oleObject10.bin"/><Relationship Id="rId4" Type="http://schemas.openxmlformats.org/officeDocument/2006/relationships/oleObject" Target="../embeddings/oleObject7.bin"/><Relationship Id="rId9" Type="http://schemas.openxmlformats.org/officeDocument/2006/relationships/image" Target="../media/image54.emf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4.bin"/><Relationship Id="rId13" Type="http://schemas.openxmlformats.org/officeDocument/2006/relationships/image" Target="../media/image56.emf"/><Relationship Id="rId18" Type="http://schemas.openxmlformats.org/officeDocument/2006/relationships/oleObject" Target="../embeddings/oleObject19.bin"/><Relationship Id="rId26" Type="http://schemas.openxmlformats.org/officeDocument/2006/relationships/oleObject" Target="../embeddings/oleObject23.bin"/><Relationship Id="rId3" Type="http://schemas.openxmlformats.org/officeDocument/2006/relationships/image" Target="../media/image51.emf"/><Relationship Id="rId21" Type="http://schemas.openxmlformats.org/officeDocument/2006/relationships/image" Target="../media/image60.emf"/><Relationship Id="rId7" Type="http://schemas.openxmlformats.org/officeDocument/2006/relationships/image" Target="../media/image53.emf"/><Relationship Id="rId12" Type="http://schemas.openxmlformats.org/officeDocument/2006/relationships/oleObject" Target="../embeddings/oleObject16.bin"/><Relationship Id="rId17" Type="http://schemas.openxmlformats.org/officeDocument/2006/relationships/image" Target="../media/image58.emf"/><Relationship Id="rId25" Type="http://schemas.openxmlformats.org/officeDocument/2006/relationships/image" Target="../media/image62.emf"/><Relationship Id="rId2" Type="http://schemas.openxmlformats.org/officeDocument/2006/relationships/oleObject" Target="../embeddings/oleObject11.bin"/><Relationship Id="rId16" Type="http://schemas.openxmlformats.org/officeDocument/2006/relationships/oleObject" Target="../embeddings/oleObject18.bin"/><Relationship Id="rId20" Type="http://schemas.openxmlformats.org/officeDocument/2006/relationships/oleObject" Target="../embeddings/oleObject20.bin"/><Relationship Id="rId29" Type="http://schemas.openxmlformats.org/officeDocument/2006/relationships/image" Target="../media/image64.emf"/><Relationship Id="rId1" Type="http://schemas.openxmlformats.org/officeDocument/2006/relationships/slideLayout" Target="../slideLayouts/slideLayout2.xml"/><Relationship Id="rId6" Type="http://schemas.openxmlformats.org/officeDocument/2006/relationships/oleObject" Target="../embeddings/oleObject13.bin"/><Relationship Id="rId11" Type="http://schemas.openxmlformats.org/officeDocument/2006/relationships/image" Target="../media/image55.emf"/><Relationship Id="rId24" Type="http://schemas.openxmlformats.org/officeDocument/2006/relationships/oleObject" Target="../embeddings/oleObject22.bin"/><Relationship Id="rId5" Type="http://schemas.openxmlformats.org/officeDocument/2006/relationships/image" Target="../media/image52.emf"/><Relationship Id="rId15" Type="http://schemas.openxmlformats.org/officeDocument/2006/relationships/image" Target="../media/image57.emf"/><Relationship Id="rId23" Type="http://schemas.openxmlformats.org/officeDocument/2006/relationships/image" Target="../media/image61.emf"/><Relationship Id="rId28" Type="http://schemas.openxmlformats.org/officeDocument/2006/relationships/oleObject" Target="../embeddings/oleObject24.bin"/><Relationship Id="rId10" Type="http://schemas.openxmlformats.org/officeDocument/2006/relationships/oleObject" Target="../embeddings/oleObject15.bin"/><Relationship Id="rId19" Type="http://schemas.openxmlformats.org/officeDocument/2006/relationships/image" Target="../media/image59.emf"/><Relationship Id="rId4" Type="http://schemas.openxmlformats.org/officeDocument/2006/relationships/oleObject" Target="../embeddings/oleObject12.bin"/><Relationship Id="rId9" Type="http://schemas.openxmlformats.org/officeDocument/2006/relationships/image" Target="../media/image54.emf"/><Relationship Id="rId14" Type="http://schemas.openxmlformats.org/officeDocument/2006/relationships/oleObject" Target="../embeddings/oleObject17.bin"/><Relationship Id="rId22" Type="http://schemas.openxmlformats.org/officeDocument/2006/relationships/oleObject" Target="../embeddings/oleObject21.bin"/><Relationship Id="rId27" Type="http://schemas.openxmlformats.org/officeDocument/2006/relationships/image" Target="../media/image63.emf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8.bin"/><Relationship Id="rId13" Type="http://schemas.openxmlformats.org/officeDocument/2006/relationships/image" Target="../media/image57.emf"/><Relationship Id="rId18" Type="http://schemas.openxmlformats.org/officeDocument/2006/relationships/oleObject" Target="../embeddings/oleObject33.bin"/><Relationship Id="rId26" Type="http://schemas.openxmlformats.org/officeDocument/2006/relationships/oleObject" Target="../embeddings/oleObject37.bin"/><Relationship Id="rId3" Type="http://schemas.openxmlformats.org/officeDocument/2006/relationships/image" Target="../media/image51.emf"/><Relationship Id="rId21" Type="http://schemas.openxmlformats.org/officeDocument/2006/relationships/image" Target="../media/image63.emf"/><Relationship Id="rId7" Type="http://schemas.openxmlformats.org/officeDocument/2006/relationships/image" Target="../media/image53.emf"/><Relationship Id="rId12" Type="http://schemas.openxmlformats.org/officeDocument/2006/relationships/oleObject" Target="../embeddings/oleObject30.bin"/><Relationship Id="rId17" Type="http://schemas.openxmlformats.org/officeDocument/2006/relationships/image" Target="../media/image59.emf"/><Relationship Id="rId25" Type="http://schemas.openxmlformats.org/officeDocument/2006/relationships/image" Target="../media/image65.emf"/><Relationship Id="rId2" Type="http://schemas.openxmlformats.org/officeDocument/2006/relationships/oleObject" Target="../embeddings/oleObject25.bin"/><Relationship Id="rId16" Type="http://schemas.openxmlformats.org/officeDocument/2006/relationships/oleObject" Target="../embeddings/oleObject32.bin"/><Relationship Id="rId20" Type="http://schemas.openxmlformats.org/officeDocument/2006/relationships/oleObject" Target="../embeddings/oleObject34.bin"/><Relationship Id="rId29" Type="http://schemas.openxmlformats.org/officeDocument/2006/relationships/image" Target="../media/image67.emf"/><Relationship Id="rId1" Type="http://schemas.openxmlformats.org/officeDocument/2006/relationships/slideLayout" Target="../slideLayouts/slideLayout2.xml"/><Relationship Id="rId6" Type="http://schemas.openxmlformats.org/officeDocument/2006/relationships/oleObject" Target="../embeddings/oleObject27.bin"/><Relationship Id="rId11" Type="http://schemas.openxmlformats.org/officeDocument/2006/relationships/image" Target="../media/image56.emf"/><Relationship Id="rId24" Type="http://schemas.openxmlformats.org/officeDocument/2006/relationships/oleObject" Target="../embeddings/oleObject36.bin"/><Relationship Id="rId5" Type="http://schemas.openxmlformats.org/officeDocument/2006/relationships/image" Target="../media/image52.emf"/><Relationship Id="rId15" Type="http://schemas.openxmlformats.org/officeDocument/2006/relationships/image" Target="../media/image58.emf"/><Relationship Id="rId23" Type="http://schemas.openxmlformats.org/officeDocument/2006/relationships/image" Target="../media/image64.emf"/><Relationship Id="rId28" Type="http://schemas.openxmlformats.org/officeDocument/2006/relationships/oleObject" Target="../embeddings/oleObject38.bin"/><Relationship Id="rId10" Type="http://schemas.openxmlformats.org/officeDocument/2006/relationships/oleObject" Target="../embeddings/oleObject29.bin"/><Relationship Id="rId19" Type="http://schemas.openxmlformats.org/officeDocument/2006/relationships/image" Target="../media/image60.emf"/><Relationship Id="rId4" Type="http://schemas.openxmlformats.org/officeDocument/2006/relationships/oleObject" Target="../embeddings/oleObject26.bin"/><Relationship Id="rId9" Type="http://schemas.openxmlformats.org/officeDocument/2006/relationships/image" Target="../media/image55.emf"/><Relationship Id="rId14" Type="http://schemas.openxmlformats.org/officeDocument/2006/relationships/oleObject" Target="../embeddings/oleObject31.bin"/><Relationship Id="rId22" Type="http://schemas.openxmlformats.org/officeDocument/2006/relationships/oleObject" Target="../embeddings/oleObject35.bin"/><Relationship Id="rId27" Type="http://schemas.openxmlformats.org/officeDocument/2006/relationships/image" Target="../media/image66.emf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mailto:riddle@email.c" TargetMode="External"/><Relationship Id="rId2" Type="http://schemas.openxmlformats.org/officeDocument/2006/relationships/hyperlink" Target="mailto:carl@email.co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mailto:john@email.co" TargetMode="External"/><Relationship Id="rId4" Type="http://schemas.openxmlformats.org/officeDocument/2006/relationships/hyperlink" Target="mailto:mark@email.co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mailto:riddle@email.c" TargetMode="External"/><Relationship Id="rId2" Type="http://schemas.openxmlformats.org/officeDocument/2006/relationships/hyperlink" Target="mailto:carl@email.co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mailto:john@email.co" TargetMode="External"/><Relationship Id="rId4" Type="http://schemas.openxmlformats.org/officeDocument/2006/relationships/hyperlink" Target="mailto:mark@email.co" TargetMode="Externa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emf"/><Relationship Id="rId13" Type="http://schemas.openxmlformats.org/officeDocument/2006/relationships/oleObject" Target="../embeddings/oleObject44.bin"/><Relationship Id="rId18" Type="http://schemas.openxmlformats.org/officeDocument/2006/relationships/image" Target="../media/image77.emf"/><Relationship Id="rId3" Type="http://schemas.openxmlformats.org/officeDocument/2006/relationships/oleObject" Target="../embeddings/oleObject39.bin"/><Relationship Id="rId21" Type="http://schemas.openxmlformats.org/officeDocument/2006/relationships/oleObject" Target="../embeddings/oleObject48.bin"/><Relationship Id="rId7" Type="http://schemas.openxmlformats.org/officeDocument/2006/relationships/oleObject" Target="../embeddings/oleObject41.bin"/><Relationship Id="rId12" Type="http://schemas.openxmlformats.org/officeDocument/2006/relationships/image" Target="../media/image74.emf"/><Relationship Id="rId17" Type="http://schemas.openxmlformats.org/officeDocument/2006/relationships/oleObject" Target="../embeddings/oleObject46.bin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76.emf"/><Relationship Id="rId20" Type="http://schemas.openxmlformats.org/officeDocument/2006/relationships/image" Target="../media/image78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1.emf"/><Relationship Id="rId11" Type="http://schemas.openxmlformats.org/officeDocument/2006/relationships/oleObject" Target="../embeddings/oleObject43.bin"/><Relationship Id="rId24" Type="http://schemas.openxmlformats.org/officeDocument/2006/relationships/image" Target="../media/image80.emf"/><Relationship Id="rId5" Type="http://schemas.openxmlformats.org/officeDocument/2006/relationships/oleObject" Target="../embeddings/oleObject40.bin"/><Relationship Id="rId15" Type="http://schemas.openxmlformats.org/officeDocument/2006/relationships/oleObject" Target="../embeddings/oleObject45.bin"/><Relationship Id="rId23" Type="http://schemas.openxmlformats.org/officeDocument/2006/relationships/oleObject" Target="../embeddings/oleObject49.bin"/><Relationship Id="rId10" Type="http://schemas.openxmlformats.org/officeDocument/2006/relationships/image" Target="../media/image73.emf"/><Relationship Id="rId19" Type="http://schemas.openxmlformats.org/officeDocument/2006/relationships/oleObject" Target="../embeddings/oleObject47.bin"/><Relationship Id="rId4" Type="http://schemas.openxmlformats.org/officeDocument/2006/relationships/image" Target="../media/image70.emf"/><Relationship Id="rId9" Type="http://schemas.openxmlformats.org/officeDocument/2006/relationships/oleObject" Target="../embeddings/oleObject42.bin"/><Relationship Id="rId14" Type="http://schemas.openxmlformats.org/officeDocument/2006/relationships/image" Target="../media/image75.emf"/><Relationship Id="rId22" Type="http://schemas.openxmlformats.org/officeDocument/2006/relationships/image" Target="../media/image79.emf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95370" y="1665414"/>
            <a:ext cx="5998210" cy="2618024"/>
          </a:xfrm>
          <a:prstGeom prst="rect">
            <a:avLst/>
          </a:prstGeom>
        </p:spPr>
        <p:txBody>
          <a:bodyPr vert="horz" wrap="square" lIns="0" tIns="116205" rIns="0" bIns="0" rtlCol="0">
            <a:spAutoFit/>
          </a:bodyPr>
          <a:lstStyle/>
          <a:p>
            <a:pPr marL="1579245" marR="5080" indent="-1567180">
              <a:lnSpc>
                <a:spcPts val="6480"/>
              </a:lnSpc>
              <a:spcBef>
                <a:spcPts val="915"/>
              </a:spcBef>
            </a:pPr>
            <a:r>
              <a:rPr sz="6000" dirty="0">
                <a:solidFill>
                  <a:schemeClr val="bg1"/>
                </a:solidFill>
                <a:latin typeface="Britannic Bold" panose="020B0903060703020204" pitchFamily="34" charset="0"/>
              </a:rPr>
              <a:t>Review</a:t>
            </a:r>
            <a:r>
              <a:rPr sz="6000" spc="-125" dirty="0">
                <a:solidFill>
                  <a:schemeClr val="bg1"/>
                </a:solidFill>
                <a:latin typeface="Britannic Bold" panose="020B0903060703020204" pitchFamily="34" charset="0"/>
              </a:rPr>
              <a:t> </a:t>
            </a:r>
            <a:r>
              <a:rPr sz="6000" dirty="0">
                <a:solidFill>
                  <a:schemeClr val="bg1"/>
                </a:solidFill>
                <a:latin typeface="Britannic Bold" panose="020B0903060703020204" pitchFamily="34" charset="0"/>
              </a:rPr>
              <a:t>of</a:t>
            </a:r>
            <a:r>
              <a:rPr sz="6000" spc="-100" dirty="0">
                <a:solidFill>
                  <a:schemeClr val="bg1"/>
                </a:solidFill>
                <a:latin typeface="Britannic Bold" panose="020B0903060703020204" pitchFamily="34" charset="0"/>
              </a:rPr>
              <a:t> </a:t>
            </a:r>
            <a:r>
              <a:rPr sz="6000" spc="-30" dirty="0">
                <a:solidFill>
                  <a:schemeClr val="bg1"/>
                </a:solidFill>
                <a:latin typeface="Britannic Bold" panose="020B0903060703020204" pitchFamily="34" charset="0"/>
              </a:rPr>
              <a:t>Database </a:t>
            </a:r>
            <a:r>
              <a:rPr sz="6000" spc="-10" dirty="0">
                <a:solidFill>
                  <a:schemeClr val="bg1"/>
                </a:solidFill>
                <a:latin typeface="Britannic Bold" panose="020B0903060703020204" pitchFamily="34" charset="0"/>
              </a:rPr>
              <a:t>Concepts</a:t>
            </a:r>
            <a:endParaRPr sz="6000" dirty="0">
              <a:solidFill>
                <a:schemeClr val="bg1"/>
              </a:solidFill>
              <a:latin typeface="Britannic Bold" panose="020B0903060703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6D54D3F-3FEB-3499-DCC9-8B651F3F01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>
                <a:latin typeface="Bahnschrift SemiBold" panose="020B0502040204020203" pitchFamily="34" charset="0"/>
              </a:rPr>
              <a:t>Learning Objectives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8F8AA9-723F-5A6F-E2A2-A964486424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6940" y="2209800"/>
            <a:ext cx="10817860" cy="1205073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Bahnschrift" panose="020B0502040204020203" pitchFamily="34" charset="0"/>
              </a:rPr>
              <a:t>Difference between Database and Database Management System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>
                <a:latin typeface="Bahnschrift" panose="020B0502040204020203" pitchFamily="34" charset="0"/>
              </a:rPr>
              <a:t>Database Components</a:t>
            </a:r>
            <a:endParaRPr lang="en-GB" dirty="0">
              <a:latin typeface="Bahnschrif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92364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– What is it?</a:t>
            </a:r>
          </a:p>
        </p:txBody>
      </p:sp>
      <p:graphicFrame>
        <p:nvGraphicFramePr>
          <p:cNvPr id="5" name="Content Placeholder 2" descr="&quot;A set of information held in a computer&quot; - Oxford English Dictionary&#10;">
            <a:extLst>
              <a:ext uri="{FF2B5EF4-FFF2-40B4-BE49-F238E27FC236}">
                <a16:creationId xmlns:a16="http://schemas.microsoft.com/office/drawing/2014/main" id="{E9BA49CD-EF6D-64F9-2E4F-59827D46CAC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93805786"/>
              </p:ext>
            </p:extLst>
          </p:nvPr>
        </p:nvGraphicFramePr>
        <p:xfrm>
          <a:off x="2100365" y="1143000"/>
          <a:ext cx="7991270" cy="4457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 descr="ChatGPT - Wikipedia">
            <a:extLst>
              <a:ext uri="{FF2B5EF4-FFF2-40B4-BE49-F238E27FC236}">
                <a16:creationId xmlns:a16="http://schemas.microsoft.com/office/drawing/2014/main" id="{8E1669AA-57F6-AB90-0C0C-90BB8A528B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00" y="4572000"/>
            <a:ext cx="796280" cy="796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44036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Database Management Systems?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Data is used everywhere.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Personal Data</a:t>
            </a:r>
          </a:p>
          <a:p>
            <a:pPr lvl="1"/>
            <a:r>
              <a:rPr lang="en-GB" dirty="0"/>
              <a:t>Product Data</a:t>
            </a:r>
          </a:p>
          <a:p>
            <a:pPr lvl="1"/>
            <a:r>
              <a:rPr lang="en-GB" dirty="0"/>
              <a:t>Media Data, etc.</a:t>
            </a:r>
          </a:p>
          <a:p>
            <a:endParaRPr lang="en-GB" b="1" i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1" i="1" dirty="0"/>
              <a:t>It needs to be stored somewhere!</a:t>
            </a:r>
          </a:p>
          <a:p>
            <a:endParaRPr lang="en-GB" dirty="0"/>
          </a:p>
        </p:txBody>
      </p:sp>
      <p:grpSp>
        <p:nvGrpSpPr>
          <p:cNvPr id="20" name="Group 19"/>
          <p:cNvGrpSpPr/>
          <p:nvPr/>
        </p:nvGrpSpPr>
        <p:grpSpPr>
          <a:xfrm>
            <a:off x="2567609" y="2112868"/>
            <a:ext cx="7322927" cy="1848069"/>
            <a:chOff x="1043608" y="2112867"/>
            <a:chExt cx="7322927" cy="1848069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43608" y="2132856"/>
              <a:ext cx="2047875" cy="771525"/>
            </a:xfrm>
            <a:prstGeom prst="rect">
              <a:avLst/>
            </a:prstGeom>
          </p:spPr>
        </p:pic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75856" y="2195561"/>
              <a:ext cx="2286000" cy="646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40152" y="2204864"/>
              <a:ext cx="1257300" cy="38100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</p:pic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043608" y="3186931"/>
              <a:ext cx="952500" cy="771525"/>
            </a:xfrm>
            <a:prstGeom prst="rect">
              <a:avLst/>
            </a:prstGeom>
          </p:spPr>
        </p:pic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14741" y="3355029"/>
              <a:ext cx="971550" cy="4810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69772" y="3490961"/>
              <a:ext cx="804863" cy="2254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3648635" y="2743646"/>
              <a:ext cx="1524000" cy="762000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7480710" y="3186931"/>
              <a:ext cx="885825" cy="771525"/>
            </a:xfrm>
            <a:prstGeom prst="rect">
              <a:avLst/>
            </a:prstGeom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2427068" y="3379984"/>
              <a:ext cx="1780952" cy="580952"/>
            </a:xfrm>
            <a:prstGeom prst="rect">
              <a:avLst/>
            </a:prstGeom>
          </p:spPr>
        </p:pic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5871863" y="2789718"/>
              <a:ext cx="1364847" cy="276499"/>
            </a:xfrm>
            <a:prstGeom prst="rect">
              <a:avLst/>
            </a:prstGeom>
          </p:spPr>
        </p:pic>
        <p:pic>
          <p:nvPicPr>
            <p:cNvPr id="17" name="Picture 16"/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7527970" y="2112867"/>
              <a:ext cx="791303" cy="94599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388433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494A499-D668-1740-32D9-8F911F391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DBMS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C2B9A00-82BF-51D1-83CD-D54BBA0E95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90143" y="1600200"/>
            <a:ext cx="10358120" cy="3447098"/>
          </a:xfrm>
        </p:spPr>
        <p:txBody>
          <a:bodyPr/>
          <a:lstStyle/>
          <a:p>
            <a:r>
              <a:rPr lang="en-GB" dirty="0"/>
              <a:t>Distinct types of database management systems </a:t>
            </a:r>
          </a:p>
          <a:p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SQL (Structured Query Language) Databases</a:t>
            </a:r>
          </a:p>
          <a:p>
            <a:r>
              <a:rPr lang="en-GB" dirty="0"/>
              <a:t>	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NoSQL (Not Only SQL) Databases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NewSQL Databases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49407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494A499-D668-1740-32D9-8F911F391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6938" y="296038"/>
            <a:ext cx="10132061" cy="2031325"/>
          </a:xfrm>
        </p:spPr>
        <p:txBody>
          <a:bodyPr/>
          <a:lstStyle/>
          <a:p>
            <a:r>
              <a:rPr lang="en-GB" b="1" dirty="0"/>
              <a:t>SQL (Structured Query Language) Databases</a:t>
            </a:r>
            <a:br>
              <a:rPr lang="en-GB" b="1" dirty="0"/>
            </a:br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C2B9A00-82BF-51D1-83CD-D54BBA0E95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6939" y="1220819"/>
            <a:ext cx="10358120" cy="3447098"/>
          </a:xfrm>
        </p:spPr>
        <p:txBody>
          <a:bodyPr/>
          <a:lstStyle/>
          <a:p>
            <a:endParaRPr lang="en-GB" b="1" dirty="0"/>
          </a:p>
          <a:p>
            <a:r>
              <a:rPr lang="en-GB" dirty="0"/>
              <a:t>	-SQL databases are relational databases that use structured query language (SQL) to manage and manipulate data.</a:t>
            </a:r>
          </a:p>
          <a:p>
            <a:endParaRPr lang="en-GB" dirty="0"/>
          </a:p>
          <a:p>
            <a:r>
              <a:rPr lang="en-GB" dirty="0"/>
              <a:t>	-Examples of SQL databases include MySQL, PostgreSQL, Oracle Database, and Microsoft SQL Server.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87809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494A499-D668-1740-32D9-8F911F391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550783"/>
            <a:ext cx="8270240" cy="1354217"/>
          </a:xfrm>
        </p:spPr>
        <p:txBody>
          <a:bodyPr/>
          <a:lstStyle/>
          <a:p>
            <a:pPr algn="ctr"/>
            <a:r>
              <a:rPr lang="en-GB" b="1" dirty="0"/>
              <a:t>NoSQL (Not Only SQL) Databases</a:t>
            </a:r>
            <a:br>
              <a:rPr lang="en-GB" b="1" dirty="0"/>
            </a:br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C2B9A00-82BF-51D1-83CD-D54BBA0E95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981200"/>
            <a:ext cx="10358120" cy="4308872"/>
          </a:xfrm>
        </p:spPr>
        <p:txBody>
          <a:bodyPr/>
          <a:lstStyle/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	</a:t>
            </a:r>
            <a:r>
              <a:rPr lang="en-GB" b="0" i="0" dirty="0">
                <a:effectLst/>
                <a:latin typeface="Söhne"/>
              </a:rPr>
              <a:t>- NoSQL databases are non-relational databases designed for handling unstructured or semi-structured data.</a:t>
            </a:r>
          </a:p>
          <a:p>
            <a:endParaRPr lang="en-GB" b="0" i="0" dirty="0">
              <a:effectLst/>
              <a:latin typeface="Söhne"/>
            </a:endParaRPr>
          </a:p>
          <a:p>
            <a:r>
              <a:rPr lang="en-GB" dirty="0">
                <a:latin typeface="Söhne"/>
              </a:rPr>
              <a:t>	- </a:t>
            </a:r>
            <a:r>
              <a:rPr lang="en-GB" b="0" i="0" dirty="0">
                <a:effectLst/>
                <a:latin typeface="Söhne"/>
              </a:rPr>
              <a:t>NoSQL databases can handle large volumes of data and are suitable for distributed and high-velocity data environments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.</a:t>
            </a:r>
          </a:p>
          <a:p>
            <a:endParaRPr lang="en-GB" dirty="0">
              <a:solidFill>
                <a:srgbClr val="374151"/>
              </a:solidFill>
              <a:latin typeface="Söhne"/>
            </a:endParaRPr>
          </a:p>
          <a:p>
            <a:r>
              <a:rPr lang="en-GB" dirty="0">
                <a:solidFill>
                  <a:srgbClr val="374151"/>
                </a:solidFill>
                <a:latin typeface="Söhne"/>
              </a:rPr>
              <a:t>	- 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NoSQL databases are particularly popular for web applications and big data projects.</a:t>
            </a:r>
            <a:endParaRPr lang="en-GB" dirty="0"/>
          </a:p>
          <a:p>
            <a:endParaRPr lang="en-GB" dirty="0"/>
          </a:p>
          <a:p>
            <a:r>
              <a:rPr lang="en-GB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2366193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494A499-D668-1740-32D9-8F911F391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6939" y="296039"/>
            <a:ext cx="8270240" cy="618362"/>
          </a:xfrm>
        </p:spPr>
        <p:txBody>
          <a:bodyPr/>
          <a:lstStyle/>
          <a:p>
            <a:pPr algn="ctr"/>
            <a:r>
              <a:rPr lang="en-GB" b="1" dirty="0"/>
              <a:t>NewSQL Databases: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C2B9A00-82BF-51D1-83CD-D54BBA0E95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6939" y="1220819"/>
            <a:ext cx="10358120" cy="5170646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	-NewSQL databases are a relatively recent category of databases that aim to combine the best of both worlds from SQL and NoSQL databases.</a:t>
            </a:r>
          </a:p>
          <a:p>
            <a:r>
              <a:rPr lang="en-GB" dirty="0"/>
              <a:t>	- designed to offer the scalability and high availability of NoSQL databases while maintaining ACID (Atomicity, Consistency, Isolation, Durability) compliance.</a:t>
            </a:r>
          </a:p>
          <a:p>
            <a:endParaRPr lang="en-GB" dirty="0"/>
          </a:p>
          <a:p>
            <a:r>
              <a:rPr lang="en-GB" dirty="0"/>
              <a:t>	- used in applications like financial systems and e-commerce platforms.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74734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376D29-EE45-EF33-9D81-0983DC124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6938" y="296038"/>
            <a:ext cx="9598661" cy="677108"/>
          </a:xfrm>
        </p:spPr>
        <p:txBody>
          <a:bodyPr/>
          <a:lstStyle/>
          <a:p>
            <a:r>
              <a:rPr lang="en-GB" b="1" dirty="0"/>
              <a:t>How to choose a DB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113235-64FA-C4F1-D7EC-07C8D9285B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990600"/>
            <a:ext cx="11658600" cy="5103833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Data model Alignment:	- SQL database: relational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Scalability: when expected to handle massive volume of data</a:t>
            </a:r>
          </a:p>
          <a:p>
            <a:pPr>
              <a:lnSpc>
                <a:spcPct val="150000"/>
              </a:lnSpc>
            </a:pPr>
            <a:r>
              <a:rPr lang="en-GB" dirty="0"/>
              <a:t>		- Experience rapid growth		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Performance: SQL DB can handle complex queries and transactions</a:t>
            </a:r>
          </a:p>
          <a:p>
            <a:pPr>
              <a:lnSpc>
                <a:spcPct val="150000"/>
              </a:lnSpc>
            </a:pPr>
            <a:r>
              <a:rPr lang="en-GB" dirty="0"/>
              <a:t>		- suitable for applications requiring high data integrity&amp; consistency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Development Speed-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Cost: initial licensing and infrastructure costs, ongoing maintenance and scaling</a:t>
            </a:r>
          </a:p>
        </p:txBody>
      </p:sp>
    </p:spTree>
    <p:extLst>
      <p:ext uri="{BB962C8B-B14F-4D97-AF65-F5344CB8AC3E}">
        <p14:creationId xmlns:p14="http://schemas.microsoft.com/office/powerpoint/2010/main" val="12634413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849C62E-73E4-4166-933A-789EDF94F1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0" y="1828800"/>
            <a:ext cx="10358120" cy="2154436"/>
          </a:xfrm>
        </p:spPr>
        <p:txBody>
          <a:bodyPr/>
          <a:lstStyle/>
          <a:p>
            <a:r>
              <a:rPr lang="en-GB" dirty="0"/>
              <a:t>Do you think the choice of a database system can significantly impact the success of a software project? Why or why not?</a:t>
            </a:r>
          </a:p>
          <a:p>
            <a:endParaRPr lang="en-GB" dirty="0"/>
          </a:p>
          <a:p>
            <a:r>
              <a:rPr lang="en-GB" dirty="0"/>
              <a:t>Have you ever wondered about the differences between SQL and NoSQL databases and when to use each one in a project?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AECCE-DCF1-FE86-9505-8F6E19652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6938" y="296038"/>
            <a:ext cx="9598661" cy="677108"/>
          </a:xfrm>
        </p:spPr>
        <p:txBody>
          <a:bodyPr/>
          <a:lstStyle/>
          <a:p>
            <a:r>
              <a:rPr lang="en-GB" b="1" dirty="0"/>
              <a:t>Questions to think about</a:t>
            </a:r>
          </a:p>
        </p:txBody>
      </p:sp>
    </p:spTree>
    <p:extLst>
      <p:ext uri="{BB962C8B-B14F-4D97-AF65-F5344CB8AC3E}">
        <p14:creationId xmlns:p14="http://schemas.microsoft.com/office/powerpoint/2010/main" val="34024481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D4EA5-489D-7C0F-AC26-DF78C94269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6938" y="296038"/>
            <a:ext cx="10741661" cy="1354217"/>
          </a:xfrm>
        </p:spPr>
        <p:txBody>
          <a:bodyPr/>
          <a:lstStyle/>
          <a:p>
            <a:r>
              <a:rPr lang="en-GB" dirty="0"/>
              <a:t>Differences between SQL and NoSQL databases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FF7FDD-84DC-DFC0-C318-4D6B0DD4D3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6939" y="1220819"/>
            <a:ext cx="10358120" cy="3877985"/>
          </a:xfrm>
        </p:spPr>
        <p:txBody>
          <a:bodyPr/>
          <a:lstStyle/>
          <a:p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SQL Databases:</a:t>
            </a: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</a:p>
          <a:p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These are like organized, structured filing cabinets for your data.</a:t>
            </a:r>
          </a:p>
          <a:p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They're great when you have a clear plan for your data.</a:t>
            </a:r>
          </a:p>
          <a:p>
            <a:r>
              <a:rPr lang="en-GB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E.g. bank accounts or airline reservations</a:t>
            </a:r>
          </a:p>
          <a:p>
            <a:r>
              <a:rPr lang="en-GB" b="1" dirty="0"/>
              <a:t>NoSQL Databases: </a:t>
            </a:r>
          </a:p>
          <a:p>
            <a:r>
              <a:rPr lang="en-GB" dirty="0"/>
              <a:t>These are like flexible, fast-moving drawers for your data. </a:t>
            </a:r>
          </a:p>
          <a:p>
            <a:r>
              <a:rPr lang="en-GB" dirty="0"/>
              <a:t>They're perfect when you have lots of data coming in from all directions.</a:t>
            </a:r>
          </a:p>
          <a:p>
            <a:r>
              <a:rPr lang="en-GB" dirty="0"/>
              <a:t>E.g. Social media apps or big e-commerce websites</a:t>
            </a:r>
          </a:p>
        </p:txBody>
      </p:sp>
    </p:spTree>
    <p:extLst>
      <p:ext uri="{BB962C8B-B14F-4D97-AF65-F5344CB8AC3E}">
        <p14:creationId xmlns:p14="http://schemas.microsoft.com/office/powerpoint/2010/main" val="13852754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9AF397-2E98-E51D-A80A-BB5BBA2F26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NewSQL databases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2AF56D-F0BD-0755-3F4E-2B1122C16C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6939" y="1220819"/>
            <a:ext cx="10358120" cy="4739759"/>
          </a:xfrm>
        </p:spPr>
        <p:txBody>
          <a:bodyPr/>
          <a:lstStyle/>
          <a:p>
            <a:r>
              <a:rPr lang="en-GB" dirty="0"/>
              <a:t>Example:</a:t>
            </a: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E-commerce Platform: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dirty="0"/>
              <a:t>Imagine you're building an e-commerce platform, and you want to choose a database system to handle your product catalog, customer orders, and inventory management. Here's how a NewSQL database might come into play: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Data Integrity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Scalability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Transaction Support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Structured Data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SQL Compatibility</a:t>
            </a:r>
          </a:p>
          <a:p>
            <a:r>
              <a:rPr lang="en-GB" b="1" dirty="0"/>
              <a:t>	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62767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0C59F25-A399-5201-E059-13C6BA320D43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631504" y="2348880"/>
            <a:ext cx="3763692" cy="1292662"/>
          </a:xfrm>
        </p:spPr>
        <p:txBody>
          <a:bodyPr/>
          <a:lstStyle/>
          <a:p>
            <a:r>
              <a:rPr lang="en-US" dirty="0"/>
              <a:t>Describe the functionalities of the database components</a:t>
            </a:r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04FBD2DD-946C-0501-0E24-B8C246CE69BE}"/>
              </a:ext>
            </a:extLst>
          </p:cNvPr>
          <p:cNvPicPr>
            <a:picLocks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800" y="533400"/>
            <a:ext cx="5165300" cy="4830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67912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35DFC-7E19-27E8-5CB1-149DE08E90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2667000"/>
            <a:ext cx="9751061" cy="677108"/>
          </a:xfrm>
        </p:spPr>
        <p:txBody>
          <a:bodyPr/>
          <a:lstStyle/>
          <a:p>
            <a:r>
              <a:rPr lang="en-GB" b="1" dirty="0"/>
              <a:t>Overview of Relational Database Concepts</a:t>
            </a:r>
          </a:p>
        </p:txBody>
      </p:sp>
    </p:spTree>
    <p:extLst>
      <p:ext uri="{BB962C8B-B14F-4D97-AF65-F5344CB8AC3E}">
        <p14:creationId xmlns:p14="http://schemas.microsoft.com/office/powerpoint/2010/main" val="8175447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300" spc="-10" dirty="0"/>
              <a:t>Recap:</a:t>
            </a:r>
            <a:endParaRPr sz="33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715935" y="880057"/>
            <a:ext cx="7733175" cy="502778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30665" y="3442207"/>
            <a:ext cx="297561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latin typeface="Calibri"/>
                <a:cs typeface="Calibri"/>
              </a:rPr>
              <a:t>Three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Level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ANSI-</a:t>
            </a:r>
            <a:r>
              <a:rPr sz="2400" spc="-25" dirty="0">
                <a:latin typeface="Calibri"/>
                <a:cs typeface="Calibri"/>
              </a:rPr>
              <a:t>SPARC </a:t>
            </a:r>
            <a:r>
              <a:rPr sz="2400" spc="-10" dirty="0">
                <a:latin typeface="Calibri"/>
                <a:cs typeface="Calibri"/>
              </a:rPr>
              <a:t>Architecture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5996935"/>
            <a:ext cx="12191987" cy="836636"/>
          </a:xfrm>
          <a:prstGeom prst="rect">
            <a:avLst/>
          </a:prstGeom>
        </p:spPr>
      </p:pic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2999180" y="1471769"/>
          <a:ext cx="4194809" cy="3632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420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4201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2994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4201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3883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63220">
                <a:tc>
                  <a:txBody>
                    <a:bodyPr/>
                    <a:lstStyle/>
                    <a:p>
                      <a:pPr marL="290830">
                        <a:lnSpc>
                          <a:spcPct val="100000"/>
                        </a:lnSpc>
                        <a:spcBef>
                          <a:spcPts val="770"/>
                        </a:spcBef>
                      </a:pPr>
                      <a:r>
                        <a:rPr sz="1200" spc="-25" dirty="0">
                          <a:solidFill>
                            <a:srgbClr val="3B383B"/>
                          </a:solidFill>
                          <a:latin typeface="Arial"/>
                          <a:cs typeface="Arial"/>
                        </a:rPr>
                        <a:t>sNo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9779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93675">
                        <a:lnSpc>
                          <a:spcPct val="100000"/>
                        </a:lnSpc>
                        <a:spcBef>
                          <a:spcPts val="770"/>
                        </a:spcBef>
                      </a:pPr>
                      <a:r>
                        <a:rPr sz="1200" spc="-10" dirty="0">
                          <a:solidFill>
                            <a:srgbClr val="2A282A"/>
                          </a:solidFill>
                          <a:latin typeface="Arial"/>
                          <a:cs typeface="Arial"/>
                        </a:rPr>
                        <a:t>fName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9779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96215">
                        <a:lnSpc>
                          <a:spcPct val="100000"/>
                        </a:lnSpc>
                        <a:spcBef>
                          <a:spcPts val="770"/>
                        </a:spcBef>
                      </a:pPr>
                      <a:r>
                        <a:rPr sz="1200" spc="-10" dirty="0">
                          <a:solidFill>
                            <a:srgbClr val="2A282A"/>
                          </a:solidFill>
                          <a:latin typeface="Arial"/>
                          <a:cs typeface="Arial"/>
                        </a:rPr>
                        <a:t>IName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9779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99085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1200" spc="-25" dirty="0">
                          <a:solidFill>
                            <a:srgbClr val="3B383B"/>
                          </a:solidFill>
                          <a:latin typeface="Arial"/>
                          <a:cs typeface="Arial"/>
                        </a:rPr>
                        <a:t>age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20979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1200" spc="-10" dirty="0">
                          <a:solidFill>
                            <a:srgbClr val="2A282A"/>
                          </a:solidFill>
                          <a:latin typeface="Arial"/>
                          <a:cs typeface="Arial"/>
                        </a:rPr>
                        <a:t>salary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8036460" y="1471769"/>
          <a:ext cx="2518407" cy="3632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3629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3946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4264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63220">
                <a:tc>
                  <a:txBody>
                    <a:bodyPr/>
                    <a:lstStyle/>
                    <a:p>
                      <a:pPr marL="175260">
                        <a:lnSpc>
                          <a:spcPct val="100000"/>
                        </a:lnSpc>
                        <a:spcBef>
                          <a:spcPts val="770"/>
                        </a:spcBef>
                      </a:pPr>
                      <a:r>
                        <a:rPr sz="1200" spc="-10" dirty="0">
                          <a:solidFill>
                            <a:srgbClr val="2A282A"/>
                          </a:solidFill>
                          <a:latin typeface="Arial"/>
                          <a:cs typeface="Arial"/>
                        </a:rPr>
                        <a:t>staffNo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9779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98755">
                        <a:lnSpc>
                          <a:spcPct val="100000"/>
                        </a:lnSpc>
                        <a:spcBef>
                          <a:spcPts val="770"/>
                        </a:spcBef>
                      </a:pPr>
                      <a:r>
                        <a:rPr sz="1200" spc="-10" dirty="0">
                          <a:solidFill>
                            <a:srgbClr val="2A282A"/>
                          </a:solidFill>
                          <a:latin typeface="Arial"/>
                          <a:cs typeface="Arial"/>
                        </a:rPr>
                        <a:t>IName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9779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8105">
                        <a:lnSpc>
                          <a:spcPct val="100000"/>
                        </a:lnSpc>
                        <a:spcBef>
                          <a:spcPts val="770"/>
                        </a:spcBef>
                      </a:pPr>
                      <a:r>
                        <a:rPr sz="1200" spc="10" dirty="0">
                          <a:solidFill>
                            <a:srgbClr val="3B383B"/>
                          </a:solidFill>
                          <a:latin typeface="Arial"/>
                          <a:cs typeface="Arial"/>
                        </a:rPr>
                        <a:t>branch</a:t>
                      </a:r>
                      <a:r>
                        <a:rPr sz="1200" spc="-170" dirty="0">
                          <a:solidFill>
                            <a:srgbClr val="3B38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25" dirty="0">
                          <a:solidFill>
                            <a:srgbClr val="2A282A"/>
                          </a:solidFill>
                          <a:latin typeface="Arial"/>
                          <a:cs typeface="Arial"/>
                        </a:rPr>
                        <a:t>No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9779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3009369" y="1263904"/>
            <a:ext cx="1122045" cy="2012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50" b="1" dirty="0">
                <a:solidFill>
                  <a:srgbClr val="2A282A"/>
                </a:solidFill>
                <a:latin typeface="Arial"/>
                <a:cs typeface="Arial"/>
              </a:rPr>
              <a:t>External</a:t>
            </a:r>
            <a:r>
              <a:rPr sz="1150" b="1" spc="120" dirty="0">
                <a:solidFill>
                  <a:srgbClr val="2A282A"/>
                </a:solidFill>
                <a:latin typeface="Arial"/>
                <a:cs typeface="Arial"/>
              </a:rPr>
              <a:t> </a:t>
            </a:r>
            <a:r>
              <a:rPr sz="1150" b="1" dirty="0">
                <a:solidFill>
                  <a:srgbClr val="2A282A"/>
                </a:solidFill>
                <a:latin typeface="Arial"/>
                <a:cs typeface="Arial"/>
              </a:rPr>
              <a:t>view</a:t>
            </a:r>
            <a:r>
              <a:rPr sz="1150" b="1" spc="100" dirty="0">
                <a:solidFill>
                  <a:srgbClr val="2A282A"/>
                </a:solidFill>
                <a:latin typeface="Arial"/>
                <a:cs typeface="Arial"/>
              </a:rPr>
              <a:t> </a:t>
            </a:r>
            <a:r>
              <a:rPr sz="1150" b="1" spc="-50" dirty="0">
                <a:solidFill>
                  <a:srgbClr val="2A282A"/>
                </a:solidFill>
                <a:latin typeface="Arial"/>
                <a:cs typeface="Arial"/>
              </a:rPr>
              <a:t>1</a:t>
            </a:r>
            <a:endParaRPr sz="115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043598" y="1263904"/>
            <a:ext cx="1122680" cy="2012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50" b="1" dirty="0">
                <a:solidFill>
                  <a:srgbClr val="2A282A"/>
                </a:solidFill>
                <a:latin typeface="Arial"/>
                <a:cs typeface="Arial"/>
              </a:rPr>
              <a:t>External</a:t>
            </a:r>
            <a:r>
              <a:rPr sz="1150" b="1" spc="120" dirty="0">
                <a:solidFill>
                  <a:srgbClr val="2A282A"/>
                </a:solidFill>
                <a:latin typeface="Arial"/>
                <a:cs typeface="Arial"/>
              </a:rPr>
              <a:t> </a:t>
            </a:r>
            <a:r>
              <a:rPr sz="1150" b="1" dirty="0">
                <a:solidFill>
                  <a:srgbClr val="2A282A"/>
                </a:solidFill>
                <a:latin typeface="Arial"/>
                <a:cs typeface="Arial"/>
              </a:rPr>
              <a:t>view</a:t>
            </a:r>
            <a:r>
              <a:rPr sz="1150" b="1" spc="90" dirty="0">
                <a:solidFill>
                  <a:srgbClr val="2A282A"/>
                </a:solidFill>
                <a:latin typeface="Arial"/>
                <a:cs typeface="Arial"/>
              </a:rPr>
              <a:t> </a:t>
            </a:r>
            <a:r>
              <a:rPr sz="1150" b="1" spc="-50" dirty="0">
                <a:solidFill>
                  <a:srgbClr val="2A282A"/>
                </a:solidFill>
                <a:latin typeface="Arial"/>
                <a:cs typeface="Arial"/>
              </a:rPr>
              <a:t>2</a:t>
            </a:r>
            <a:endParaRPr sz="115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106075" y="1616066"/>
            <a:ext cx="268605" cy="10864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6950" spc="-50" dirty="0">
                <a:solidFill>
                  <a:srgbClr val="95959A"/>
                </a:solidFill>
                <a:latin typeface="Times New Roman"/>
                <a:cs typeface="Times New Roman"/>
              </a:rPr>
              <a:t>\</a:t>
            </a:r>
            <a:endParaRPr sz="695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331433" y="1624463"/>
            <a:ext cx="273685" cy="110998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7100" i="1" spc="-50" dirty="0">
                <a:solidFill>
                  <a:srgbClr val="95959A"/>
                </a:solidFill>
                <a:latin typeface="Arial"/>
                <a:cs typeface="Arial"/>
              </a:rPr>
              <a:t>I</a:t>
            </a:r>
            <a:endParaRPr sz="7100">
              <a:latin typeface="Arial"/>
              <a:cs typeface="Arial"/>
            </a:endParaRPr>
          </a:p>
        </p:txBody>
      </p:sp>
      <p:graphicFrame>
        <p:nvGraphicFramePr>
          <p:cNvPr id="9" name="object 9"/>
          <p:cNvGraphicFramePr>
            <a:graphicFrameLocks noGrp="1"/>
          </p:cNvGraphicFramePr>
          <p:nvPr/>
        </p:nvGraphicFramePr>
        <p:xfrm>
          <a:off x="4680307" y="2540466"/>
          <a:ext cx="5031738" cy="36893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299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4200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388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4518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3629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3947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68935">
                <a:tc>
                  <a:txBody>
                    <a:bodyPr/>
                    <a:lstStyle/>
                    <a:p>
                      <a:pPr marL="175260">
                        <a:lnSpc>
                          <a:spcPct val="100000"/>
                        </a:lnSpc>
                        <a:spcBef>
                          <a:spcPts val="770"/>
                        </a:spcBef>
                      </a:pPr>
                      <a:r>
                        <a:rPr sz="1200" spc="-10" dirty="0">
                          <a:solidFill>
                            <a:srgbClr val="3B383B"/>
                          </a:solidFill>
                          <a:latin typeface="Arial"/>
                          <a:cs typeface="Arial"/>
                        </a:rPr>
                        <a:t>staffNo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9779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05740">
                        <a:lnSpc>
                          <a:spcPct val="100000"/>
                        </a:lnSpc>
                        <a:spcBef>
                          <a:spcPts val="770"/>
                        </a:spcBef>
                      </a:pPr>
                      <a:r>
                        <a:rPr sz="1200" spc="-10" dirty="0">
                          <a:solidFill>
                            <a:srgbClr val="3B383B"/>
                          </a:solidFill>
                          <a:latin typeface="Arial"/>
                          <a:cs typeface="Arial"/>
                        </a:rPr>
                        <a:t>fName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9779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01930">
                        <a:lnSpc>
                          <a:spcPct val="100000"/>
                        </a:lnSpc>
                        <a:spcBef>
                          <a:spcPts val="770"/>
                        </a:spcBef>
                      </a:pPr>
                      <a:r>
                        <a:rPr sz="1200" spc="-10" dirty="0">
                          <a:solidFill>
                            <a:srgbClr val="2A282A"/>
                          </a:solidFill>
                          <a:latin typeface="Arial"/>
                          <a:cs typeface="Arial"/>
                        </a:rPr>
                        <a:t>IName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9779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59715">
                        <a:lnSpc>
                          <a:spcPct val="100000"/>
                        </a:lnSpc>
                        <a:spcBef>
                          <a:spcPts val="770"/>
                        </a:spcBef>
                      </a:pPr>
                      <a:r>
                        <a:rPr sz="1200" spc="-25" dirty="0">
                          <a:solidFill>
                            <a:srgbClr val="3B383B"/>
                          </a:solidFill>
                          <a:latin typeface="Arial"/>
                          <a:cs typeface="Arial"/>
                        </a:rPr>
                        <a:t>DOB</a:t>
                      </a:r>
                      <a:endParaRPr sz="1200" dirty="0">
                        <a:latin typeface="Arial"/>
                        <a:cs typeface="Arial"/>
                      </a:endParaRPr>
                    </a:p>
                  </a:txBody>
                  <a:tcPr marL="0" marR="0" marT="9779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05740">
                        <a:lnSpc>
                          <a:spcPct val="100000"/>
                        </a:lnSpc>
                        <a:spcBef>
                          <a:spcPts val="770"/>
                        </a:spcBef>
                      </a:pPr>
                      <a:r>
                        <a:rPr sz="1200" spc="-10" dirty="0">
                          <a:solidFill>
                            <a:srgbClr val="3B383B"/>
                          </a:solidFill>
                          <a:latin typeface="Arial"/>
                          <a:cs typeface="Arial"/>
                        </a:rPr>
                        <a:t>salary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9779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8105">
                        <a:lnSpc>
                          <a:spcPct val="100000"/>
                        </a:lnSpc>
                        <a:spcBef>
                          <a:spcPts val="770"/>
                        </a:spcBef>
                      </a:pPr>
                      <a:r>
                        <a:rPr sz="1200" spc="-10" dirty="0">
                          <a:solidFill>
                            <a:srgbClr val="3B383B"/>
                          </a:solidFill>
                          <a:latin typeface="Arial"/>
                          <a:cs typeface="Arial"/>
                        </a:rPr>
                        <a:t>branch</a:t>
                      </a:r>
                      <a:r>
                        <a:rPr sz="1200" spc="-10" dirty="0">
                          <a:solidFill>
                            <a:srgbClr val="2A282A"/>
                          </a:solidFill>
                          <a:latin typeface="Arial"/>
                          <a:cs typeface="Arial"/>
                        </a:rPr>
                        <a:t>No</a:t>
                      </a:r>
                      <a:endParaRPr sz="1200" dirty="0">
                        <a:latin typeface="Arial"/>
                        <a:cs typeface="Arial"/>
                      </a:endParaRPr>
                    </a:p>
                  </a:txBody>
                  <a:tcPr marL="0" marR="0" marT="9779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10" name="object 10"/>
          <p:cNvSpPr txBox="1"/>
          <p:nvPr/>
        </p:nvSpPr>
        <p:spPr>
          <a:xfrm>
            <a:off x="3007067" y="2640997"/>
            <a:ext cx="1223010" cy="2012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50" b="1" dirty="0">
                <a:solidFill>
                  <a:srgbClr val="2A282A"/>
                </a:solidFill>
                <a:latin typeface="Arial"/>
                <a:cs typeface="Arial"/>
              </a:rPr>
              <a:t>Conceptual</a:t>
            </a:r>
            <a:r>
              <a:rPr sz="1150" b="1" spc="170" dirty="0">
                <a:solidFill>
                  <a:srgbClr val="2A282A"/>
                </a:solidFill>
                <a:latin typeface="Arial"/>
                <a:cs typeface="Arial"/>
              </a:rPr>
              <a:t> </a:t>
            </a:r>
            <a:r>
              <a:rPr sz="1150" b="1" spc="-10" dirty="0">
                <a:solidFill>
                  <a:srgbClr val="2A282A"/>
                </a:solidFill>
                <a:latin typeface="Arial"/>
                <a:cs typeface="Arial"/>
              </a:rPr>
              <a:t>level</a:t>
            </a:r>
            <a:endParaRPr sz="115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865639" y="3179671"/>
            <a:ext cx="172085" cy="4381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700" spc="-155" dirty="0">
                <a:solidFill>
                  <a:srgbClr val="95959A"/>
                </a:solidFill>
                <a:latin typeface="Arial"/>
                <a:cs typeface="Arial"/>
              </a:rPr>
              <a:t>,,</a:t>
            </a:r>
            <a:endParaRPr sz="27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003998" y="4448619"/>
            <a:ext cx="948055" cy="2012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50" b="1" dirty="0">
                <a:solidFill>
                  <a:srgbClr val="2A282A"/>
                </a:solidFill>
                <a:latin typeface="Arial"/>
                <a:cs typeface="Arial"/>
              </a:rPr>
              <a:t>Internal</a:t>
            </a:r>
            <a:r>
              <a:rPr sz="1150" b="1" spc="80" dirty="0">
                <a:solidFill>
                  <a:srgbClr val="2A282A"/>
                </a:solidFill>
                <a:latin typeface="Arial"/>
                <a:cs typeface="Arial"/>
              </a:rPr>
              <a:t> </a:t>
            </a:r>
            <a:r>
              <a:rPr sz="1150" b="1" spc="-10" dirty="0">
                <a:solidFill>
                  <a:srgbClr val="2A282A"/>
                </a:solidFill>
                <a:latin typeface="Arial"/>
                <a:cs typeface="Arial"/>
              </a:rPr>
              <a:t>level</a:t>
            </a:r>
            <a:endParaRPr sz="115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681184" y="3642264"/>
            <a:ext cx="2190750" cy="1809114"/>
          </a:xfrm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284480" marR="1146810" indent="-272415">
              <a:lnSpc>
                <a:spcPts val="1370"/>
              </a:lnSpc>
              <a:spcBef>
                <a:spcPts val="204"/>
              </a:spcBef>
            </a:pPr>
            <a:r>
              <a:rPr sz="1200" dirty="0">
                <a:solidFill>
                  <a:srgbClr val="3B383B"/>
                </a:solidFill>
                <a:latin typeface="Arial"/>
                <a:cs typeface="Arial"/>
              </a:rPr>
              <a:t>st</a:t>
            </a:r>
            <a:r>
              <a:rPr sz="1200" dirty="0">
                <a:solidFill>
                  <a:srgbClr val="626266"/>
                </a:solidFill>
                <a:latin typeface="Arial"/>
                <a:cs typeface="Arial"/>
              </a:rPr>
              <a:t>r</a:t>
            </a:r>
            <a:r>
              <a:rPr sz="1200" dirty="0">
                <a:solidFill>
                  <a:srgbClr val="3B383B"/>
                </a:solidFill>
                <a:latin typeface="Arial"/>
                <a:cs typeface="Arial"/>
              </a:rPr>
              <a:t>uct</a:t>
            </a:r>
            <a:r>
              <a:rPr sz="1200" spc="10" dirty="0">
                <a:solidFill>
                  <a:srgbClr val="3B383B"/>
                </a:solidFill>
                <a:latin typeface="Arial"/>
                <a:cs typeface="Arial"/>
              </a:rPr>
              <a:t> </a:t>
            </a:r>
            <a:r>
              <a:rPr sz="1200" spc="-60" dirty="0">
                <a:solidFill>
                  <a:srgbClr val="3B383B"/>
                </a:solidFill>
                <a:latin typeface="Arial"/>
                <a:cs typeface="Arial"/>
              </a:rPr>
              <a:t>STAFF</a:t>
            </a:r>
            <a:r>
              <a:rPr sz="1200" spc="150" dirty="0">
                <a:solidFill>
                  <a:srgbClr val="3B383B"/>
                </a:solidFill>
                <a:latin typeface="Arial"/>
                <a:cs typeface="Arial"/>
              </a:rPr>
              <a:t> </a:t>
            </a:r>
            <a:r>
              <a:rPr sz="1200" spc="-50" dirty="0">
                <a:solidFill>
                  <a:srgbClr val="49484F"/>
                </a:solidFill>
                <a:latin typeface="Arial"/>
                <a:cs typeface="Arial"/>
              </a:rPr>
              <a:t>{ </a:t>
            </a:r>
            <a:r>
              <a:rPr sz="1200" dirty="0">
                <a:solidFill>
                  <a:srgbClr val="49484F"/>
                </a:solidFill>
                <a:latin typeface="Arial"/>
                <a:cs typeface="Arial"/>
              </a:rPr>
              <a:t>i</a:t>
            </a:r>
            <a:r>
              <a:rPr sz="1200" dirty="0">
                <a:solidFill>
                  <a:srgbClr val="2A282A"/>
                </a:solidFill>
                <a:latin typeface="Arial"/>
                <a:cs typeface="Arial"/>
              </a:rPr>
              <a:t>n</a:t>
            </a:r>
            <a:r>
              <a:rPr sz="1200" dirty="0">
                <a:solidFill>
                  <a:srgbClr val="49484F"/>
                </a:solidFill>
                <a:latin typeface="Arial"/>
                <a:cs typeface="Arial"/>
              </a:rPr>
              <a:t>t</a:t>
            </a:r>
            <a:r>
              <a:rPr sz="1200" spc="40" dirty="0">
                <a:solidFill>
                  <a:srgbClr val="49484F"/>
                </a:solidFill>
                <a:latin typeface="Arial"/>
                <a:cs typeface="Arial"/>
              </a:rPr>
              <a:t> </a:t>
            </a:r>
            <a:r>
              <a:rPr sz="1200" spc="-10" dirty="0">
                <a:solidFill>
                  <a:srgbClr val="3B383B"/>
                </a:solidFill>
                <a:latin typeface="Arial"/>
                <a:cs typeface="Arial"/>
              </a:rPr>
              <a:t>staffNo;</a:t>
            </a:r>
            <a:endParaRPr sz="1200" dirty="0">
              <a:latin typeface="Arial"/>
              <a:cs typeface="Arial"/>
            </a:endParaRPr>
          </a:p>
          <a:p>
            <a:pPr marL="284480">
              <a:lnSpc>
                <a:spcPts val="1350"/>
              </a:lnSpc>
            </a:pPr>
            <a:r>
              <a:rPr sz="1200" dirty="0">
                <a:solidFill>
                  <a:srgbClr val="49484F"/>
                </a:solidFill>
                <a:latin typeface="Arial"/>
                <a:cs typeface="Arial"/>
              </a:rPr>
              <a:t>i</a:t>
            </a:r>
            <a:r>
              <a:rPr sz="1200" dirty="0">
                <a:solidFill>
                  <a:srgbClr val="2A282A"/>
                </a:solidFill>
                <a:latin typeface="Arial"/>
                <a:cs typeface="Arial"/>
              </a:rPr>
              <a:t>nt</a:t>
            </a:r>
            <a:r>
              <a:rPr sz="1200" spc="50" dirty="0">
                <a:solidFill>
                  <a:srgbClr val="2A282A"/>
                </a:solidFill>
                <a:latin typeface="Arial"/>
                <a:cs typeface="Arial"/>
              </a:rPr>
              <a:t> </a:t>
            </a:r>
            <a:r>
              <a:rPr sz="1200" spc="-10" dirty="0">
                <a:solidFill>
                  <a:srgbClr val="3B383B"/>
                </a:solidFill>
                <a:latin typeface="Arial"/>
                <a:cs typeface="Arial"/>
              </a:rPr>
              <a:t>branchNo;</a:t>
            </a:r>
            <a:endParaRPr sz="1200" dirty="0">
              <a:latin typeface="Arial"/>
              <a:cs typeface="Arial"/>
            </a:endParaRPr>
          </a:p>
          <a:p>
            <a:pPr marL="282575">
              <a:lnSpc>
                <a:spcPts val="1420"/>
              </a:lnSpc>
            </a:pPr>
            <a:r>
              <a:rPr sz="1200" dirty="0">
                <a:solidFill>
                  <a:srgbClr val="3B383B"/>
                </a:solidFill>
                <a:latin typeface="Arial"/>
                <a:cs typeface="Arial"/>
              </a:rPr>
              <a:t>char</a:t>
            </a:r>
            <a:r>
              <a:rPr sz="1200" spc="114" dirty="0">
                <a:solidFill>
                  <a:srgbClr val="3B383B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49484F"/>
                </a:solidFill>
                <a:latin typeface="Arial"/>
                <a:cs typeface="Arial"/>
              </a:rPr>
              <a:t>fName</a:t>
            </a:r>
            <a:r>
              <a:rPr sz="1200" spc="105" dirty="0">
                <a:solidFill>
                  <a:srgbClr val="49484F"/>
                </a:solidFill>
                <a:latin typeface="Arial"/>
                <a:cs typeface="Arial"/>
              </a:rPr>
              <a:t> </a:t>
            </a:r>
            <a:r>
              <a:rPr sz="1200" spc="30" dirty="0">
                <a:solidFill>
                  <a:srgbClr val="49484F"/>
                </a:solidFill>
                <a:latin typeface="Arial"/>
                <a:cs typeface="Arial"/>
              </a:rPr>
              <a:t>[</a:t>
            </a:r>
            <a:r>
              <a:rPr sz="1200" spc="30" dirty="0">
                <a:solidFill>
                  <a:srgbClr val="2A282A"/>
                </a:solidFill>
                <a:latin typeface="Arial"/>
                <a:cs typeface="Arial"/>
              </a:rPr>
              <a:t>15];</a:t>
            </a:r>
            <a:endParaRPr sz="1200" dirty="0">
              <a:latin typeface="Arial"/>
              <a:cs typeface="Arial"/>
            </a:endParaRPr>
          </a:p>
          <a:p>
            <a:pPr marL="282575">
              <a:lnSpc>
                <a:spcPts val="1395"/>
              </a:lnSpc>
            </a:pPr>
            <a:r>
              <a:rPr sz="1200" dirty="0">
                <a:solidFill>
                  <a:srgbClr val="3B383B"/>
                </a:solidFill>
                <a:latin typeface="Arial"/>
                <a:cs typeface="Arial"/>
              </a:rPr>
              <a:t>char</a:t>
            </a:r>
            <a:r>
              <a:rPr sz="1200" spc="60" dirty="0">
                <a:solidFill>
                  <a:srgbClr val="3B383B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2A282A"/>
                </a:solidFill>
                <a:latin typeface="Arial"/>
                <a:cs typeface="Arial"/>
              </a:rPr>
              <a:t>IName</a:t>
            </a:r>
            <a:r>
              <a:rPr sz="1200" spc="114" dirty="0">
                <a:solidFill>
                  <a:srgbClr val="2A282A"/>
                </a:solidFill>
                <a:latin typeface="Arial"/>
                <a:cs typeface="Arial"/>
              </a:rPr>
              <a:t> </a:t>
            </a:r>
            <a:r>
              <a:rPr sz="1200" spc="30" dirty="0">
                <a:solidFill>
                  <a:srgbClr val="49484F"/>
                </a:solidFill>
                <a:latin typeface="Arial"/>
                <a:cs typeface="Arial"/>
              </a:rPr>
              <a:t>[1</a:t>
            </a:r>
            <a:r>
              <a:rPr sz="1200" spc="30" dirty="0">
                <a:solidFill>
                  <a:srgbClr val="2A282A"/>
                </a:solidFill>
                <a:latin typeface="Arial"/>
                <a:cs typeface="Arial"/>
              </a:rPr>
              <a:t>5];</a:t>
            </a:r>
            <a:endParaRPr sz="1200" dirty="0">
              <a:latin typeface="Arial"/>
              <a:cs typeface="Arial"/>
            </a:endParaRPr>
          </a:p>
          <a:p>
            <a:pPr marL="281305" marR="224790" indent="2540">
              <a:lnSpc>
                <a:spcPts val="1420"/>
              </a:lnSpc>
              <a:spcBef>
                <a:spcPts val="30"/>
              </a:spcBef>
            </a:pPr>
            <a:r>
              <a:rPr sz="1200" dirty="0">
                <a:solidFill>
                  <a:srgbClr val="3B383B"/>
                </a:solidFill>
                <a:latin typeface="Arial"/>
                <a:cs typeface="Arial"/>
              </a:rPr>
              <a:t>struct</a:t>
            </a:r>
            <a:r>
              <a:rPr sz="1200" spc="185" dirty="0">
                <a:solidFill>
                  <a:srgbClr val="3B383B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3B383B"/>
                </a:solidFill>
                <a:latin typeface="Arial"/>
                <a:cs typeface="Arial"/>
              </a:rPr>
              <a:t>date</a:t>
            </a:r>
            <a:r>
              <a:rPr sz="1200" spc="130" dirty="0">
                <a:solidFill>
                  <a:srgbClr val="3B383B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3B383B"/>
                </a:solidFill>
                <a:latin typeface="Arial"/>
                <a:cs typeface="Arial"/>
              </a:rPr>
              <a:t>dateOf</a:t>
            </a:r>
            <a:r>
              <a:rPr sz="1200" spc="-85" dirty="0">
                <a:solidFill>
                  <a:srgbClr val="3B383B"/>
                </a:solidFill>
                <a:latin typeface="Arial"/>
                <a:cs typeface="Arial"/>
              </a:rPr>
              <a:t> </a:t>
            </a:r>
            <a:r>
              <a:rPr sz="1200" spc="-10" dirty="0">
                <a:solidFill>
                  <a:srgbClr val="3B383B"/>
                </a:solidFill>
                <a:latin typeface="Arial"/>
                <a:cs typeface="Arial"/>
              </a:rPr>
              <a:t>Birth; </a:t>
            </a:r>
            <a:r>
              <a:rPr sz="1200" dirty="0">
                <a:solidFill>
                  <a:srgbClr val="3B383B"/>
                </a:solidFill>
                <a:latin typeface="Arial"/>
                <a:cs typeface="Arial"/>
              </a:rPr>
              <a:t>float</a:t>
            </a:r>
            <a:r>
              <a:rPr sz="1200" spc="90" dirty="0">
                <a:solidFill>
                  <a:srgbClr val="3B383B"/>
                </a:solidFill>
                <a:latin typeface="Arial"/>
                <a:cs typeface="Arial"/>
              </a:rPr>
              <a:t> </a:t>
            </a:r>
            <a:r>
              <a:rPr sz="1200" spc="-10" dirty="0">
                <a:solidFill>
                  <a:srgbClr val="2A282A"/>
                </a:solidFill>
                <a:latin typeface="Arial"/>
                <a:cs typeface="Arial"/>
              </a:rPr>
              <a:t>salary;</a:t>
            </a:r>
            <a:endParaRPr sz="1200" dirty="0">
              <a:latin typeface="Arial"/>
              <a:cs typeface="Arial"/>
            </a:endParaRPr>
          </a:p>
          <a:p>
            <a:pPr marL="283845">
              <a:lnSpc>
                <a:spcPts val="1375"/>
              </a:lnSpc>
            </a:pPr>
            <a:r>
              <a:rPr sz="1200" dirty="0">
                <a:solidFill>
                  <a:srgbClr val="3B383B"/>
                </a:solidFill>
                <a:latin typeface="Arial"/>
                <a:cs typeface="Arial"/>
              </a:rPr>
              <a:t>struct</a:t>
            </a:r>
            <a:r>
              <a:rPr sz="1200" spc="135" dirty="0">
                <a:solidFill>
                  <a:srgbClr val="3B383B"/>
                </a:solidFill>
                <a:latin typeface="Arial"/>
                <a:cs typeface="Arial"/>
              </a:rPr>
              <a:t> </a:t>
            </a:r>
            <a:r>
              <a:rPr sz="1200" spc="-40" dirty="0">
                <a:solidFill>
                  <a:srgbClr val="2A282A"/>
                </a:solidFill>
                <a:latin typeface="Arial"/>
                <a:cs typeface="Arial"/>
              </a:rPr>
              <a:t>S</a:t>
            </a:r>
            <a:r>
              <a:rPr sz="1200" spc="-40" dirty="0">
                <a:solidFill>
                  <a:srgbClr val="49484F"/>
                </a:solidFill>
                <a:latin typeface="Arial"/>
                <a:cs typeface="Arial"/>
              </a:rPr>
              <a:t>T</a:t>
            </a:r>
            <a:r>
              <a:rPr sz="1200" spc="-40" dirty="0">
                <a:solidFill>
                  <a:srgbClr val="2A282A"/>
                </a:solidFill>
                <a:latin typeface="Arial"/>
                <a:cs typeface="Arial"/>
              </a:rPr>
              <a:t>AFF</a:t>
            </a:r>
            <a:r>
              <a:rPr sz="1200" spc="-50" dirty="0">
                <a:solidFill>
                  <a:srgbClr val="2A282A"/>
                </a:solidFill>
                <a:latin typeface="Arial"/>
                <a:cs typeface="Arial"/>
              </a:rPr>
              <a:t> </a:t>
            </a:r>
            <a:r>
              <a:rPr sz="1200" spc="-10" dirty="0">
                <a:solidFill>
                  <a:srgbClr val="3B383B"/>
                </a:solidFill>
                <a:latin typeface="Arial"/>
                <a:cs typeface="Arial"/>
              </a:rPr>
              <a:t>*next:</a:t>
            </a:r>
            <a:endParaRPr sz="1200" dirty="0">
              <a:latin typeface="Arial"/>
              <a:cs typeface="Arial"/>
            </a:endParaRPr>
          </a:p>
          <a:p>
            <a:pPr marL="13970">
              <a:lnSpc>
                <a:spcPct val="100000"/>
              </a:lnSpc>
              <a:spcBef>
                <a:spcPts val="5"/>
              </a:spcBef>
            </a:pPr>
            <a:r>
              <a:rPr sz="1100" spc="-25" dirty="0">
                <a:solidFill>
                  <a:srgbClr val="3B383B"/>
                </a:solidFill>
                <a:latin typeface="Arial"/>
                <a:cs typeface="Arial"/>
              </a:rPr>
              <a:t>};</a:t>
            </a:r>
            <a:endParaRPr sz="1100" dirty="0">
              <a:latin typeface="Arial"/>
              <a:cs typeface="Arial"/>
            </a:endParaRPr>
          </a:p>
          <a:p>
            <a:pPr marL="13335">
              <a:lnSpc>
                <a:spcPct val="100000"/>
              </a:lnSpc>
              <a:spcBef>
                <a:spcPts val="25"/>
              </a:spcBef>
            </a:pPr>
            <a:r>
              <a:rPr sz="1200" dirty="0">
                <a:solidFill>
                  <a:srgbClr val="2A282A"/>
                </a:solidFill>
                <a:latin typeface="Arial"/>
                <a:cs typeface="Arial"/>
              </a:rPr>
              <a:t>index</a:t>
            </a:r>
            <a:r>
              <a:rPr sz="1200" spc="135" dirty="0">
                <a:solidFill>
                  <a:srgbClr val="2A282A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2A282A"/>
                </a:solidFill>
                <a:latin typeface="Arial"/>
                <a:cs typeface="Arial"/>
              </a:rPr>
              <a:t>staffNo;</a:t>
            </a:r>
            <a:r>
              <a:rPr sz="1200" spc="170" dirty="0">
                <a:solidFill>
                  <a:srgbClr val="2A282A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2A282A"/>
                </a:solidFill>
                <a:latin typeface="Arial"/>
                <a:cs typeface="Arial"/>
              </a:rPr>
              <a:t>index</a:t>
            </a:r>
            <a:r>
              <a:rPr sz="1200" spc="114" dirty="0">
                <a:solidFill>
                  <a:srgbClr val="2A282A"/>
                </a:solidFill>
                <a:latin typeface="Arial"/>
                <a:cs typeface="Arial"/>
              </a:rPr>
              <a:t> </a:t>
            </a:r>
            <a:r>
              <a:rPr sz="1200" spc="-10" dirty="0">
                <a:solidFill>
                  <a:srgbClr val="3B383B"/>
                </a:solidFill>
                <a:latin typeface="Arial"/>
                <a:cs typeface="Arial"/>
              </a:rPr>
              <a:t>branchNo;</a:t>
            </a:r>
            <a:endParaRPr sz="1200" dirty="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572204" y="4885004"/>
            <a:ext cx="2220595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49484F"/>
                </a:solidFill>
                <a:latin typeface="Arial"/>
                <a:cs typeface="Arial"/>
              </a:rPr>
              <a:t>/*</a:t>
            </a:r>
            <a:r>
              <a:rPr sz="1200" spc="85" dirty="0">
                <a:solidFill>
                  <a:srgbClr val="49484F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3B383B"/>
                </a:solidFill>
                <a:latin typeface="Arial"/>
                <a:cs typeface="Arial"/>
              </a:rPr>
              <a:t>pointer</a:t>
            </a:r>
            <a:r>
              <a:rPr sz="1200" spc="130" dirty="0">
                <a:solidFill>
                  <a:srgbClr val="3B383B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2A282A"/>
                </a:solidFill>
                <a:latin typeface="Arial"/>
                <a:cs typeface="Arial"/>
              </a:rPr>
              <a:t>to</a:t>
            </a:r>
            <a:r>
              <a:rPr sz="1200" spc="114" dirty="0">
                <a:solidFill>
                  <a:srgbClr val="2A282A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49484F"/>
                </a:solidFill>
                <a:latin typeface="Arial"/>
                <a:cs typeface="Arial"/>
              </a:rPr>
              <a:t>nex</a:t>
            </a:r>
            <a:r>
              <a:rPr sz="1200" dirty="0">
                <a:solidFill>
                  <a:srgbClr val="626266"/>
                </a:solidFill>
                <a:latin typeface="Arial"/>
                <a:cs typeface="Arial"/>
              </a:rPr>
              <a:t>t</a:t>
            </a:r>
            <a:r>
              <a:rPr sz="1200" spc="55" dirty="0">
                <a:solidFill>
                  <a:srgbClr val="626266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2A282A"/>
                </a:solidFill>
                <a:latin typeface="Arial"/>
                <a:cs typeface="Arial"/>
              </a:rPr>
              <a:t>Staf</a:t>
            </a:r>
            <a:r>
              <a:rPr sz="1200" dirty="0">
                <a:solidFill>
                  <a:srgbClr val="49484F"/>
                </a:solidFill>
                <a:latin typeface="Arial"/>
                <a:cs typeface="Arial"/>
              </a:rPr>
              <a:t>f</a:t>
            </a:r>
            <a:r>
              <a:rPr sz="1200" spc="215" dirty="0">
                <a:solidFill>
                  <a:srgbClr val="49484F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3B383B"/>
                </a:solidFill>
                <a:latin typeface="Arial"/>
                <a:cs typeface="Arial"/>
              </a:rPr>
              <a:t>record</a:t>
            </a:r>
            <a:r>
              <a:rPr sz="1200" spc="125" dirty="0">
                <a:solidFill>
                  <a:srgbClr val="3B383B"/>
                </a:solidFill>
                <a:latin typeface="Arial"/>
                <a:cs typeface="Arial"/>
              </a:rPr>
              <a:t> </a:t>
            </a:r>
            <a:r>
              <a:rPr sz="1200" spc="-25" dirty="0">
                <a:solidFill>
                  <a:srgbClr val="49484F"/>
                </a:solidFill>
                <a:latin typeface="Arial"/>
                <a:cs typeface="Arial"/>
              </a:rPr>
              <a:t>*/</a:t>
            </a:r>
            <a:endParaRPr sz="12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572204" y="5242254"/>
            <a:ext cx="1943100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3B383B"/>
                </a:solidFill>
                <a:latin typeface="Arial"/>
                <a:cs typeface="Arial"/>
              </a:rPr>
              <a:t>/*</a:t>
            </a:r>
            <a:r>
              <a:rPr sz="1200" spc="85" dirty="0">
                <a:solidFill>
                  <a:srgbClr val="3B383B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3B383B"/>
                </a:solidFill>
                <a:latin typeface="Arial"/>
                <a:cs typeface="Arial"/>
              </a:rPr>
              <a:t>define</a:t>
            </a:r>
            <a:r>
              <a:rPr sz="1200" spc="114" dirty="0">
                <a:solidFill>
                  <a:srgbClr val="3B383B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2A282A"/>
                </a:solidFill>
                <a:latin typeface="Arial"/>
                <a:cs typeface="Arial"/>
              </a:rPr>
              <a:t>indexes</a:t>
            </a:r>
            <a:r>
              <a:rPr sz="1200" spc="114" dirty="0">
                <a:solidFill>
                  <a:srgbClr val="2A282A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3B383B"/>
                </a:solidFill>
                <a:latin typeface="Arial"/>
                <a:cs typeface="Arial"/>
              </a:rPr>
              <a:t>for</a:t>
            </a:r>
            <a:r>
              <a:rPr sz="1200" spc="65" dirty="0">
                <a:solidFill>
                  <a:srgbClr val="3B383B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3B383B"/>
                </a:solidFill>
                <a:latin typeface="Arial"/>
                <a:cs typeface="Arial"/>
              </a:rPr>
              <a:t>staff</a:t>
            </a:r>
            <a:r>
              <a:rPr sz="1200" spc="270" dirty="0">
                <a:solidFill>
                  <a:srgbClr val="3B383B"/>
                </a:solidFill>
                <a:latin typeface="Arial"/>
                <a:cs typeface="Arial"/>
              </a:rPr>
              <a:t> </a:t>
            </a:r>
            <a:r>
              <a:rPr sz="1200" spc="-25" dirty="0">
                <a:solidFill>
                  <a:srgbClr val="3B383B"/>
                </a:solidFill>
                <a:latin typeface="Arial"/>
                <a:cs typeface="Arial"/>
              </a:rPr>
              <a:t>*/</a:t>
            </a:r>
            <a:endParaRPr sz="12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254648" y="5607901"/>
            <a:ext cx="897890" cy="2317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b="1" dirty="0">
                <a:solidFill>
                  <a:srgbClr val="2A282A"/>
                </a:solidFill>
                <a:latin typeface="Arial"/>
                <a:cs typeface="Arial"/>
              </a:rPr>
              <a:t>Figure</a:t>
            </a:r>
            <a:r>
              <a:rPr sz="1350" b="1" spc="360" dirty="0">
                <a:solidFill>
                  <a:srgbClr val="2A282A"/>
                </a:solidFill>
                <a:latin typeface="Arial"/>
                <a:cs typeface="Arial"/>
              </a:rPr>
              <a:t> </a:t>
            </a:r>
            <a:r>
              <a:rPr sz="1350" b="1" spc="-25" dirty="0">
                <a:solidFill>
                  <a:srgbClr val="2A282A"/>
                </a:solidFill>
                <a:latin typeface="Arial"/>
                <a:cs typeface="Arial"/>
              </a:rPr>
              <a:t>2.2</a:t>
            </a:r>
            <a:endParaRPr sz="135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323297" y="5626985"/>
            <a:ext cx="2803525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20" dirty="0">
                <a:solidFill>
                  <a:srgbClr val="3B383B"/>
                </a:solidFill>
                <a:latin typeface="Arial"/>
                <a:cs typeface="Arial"/>
              </a:rPr>
              <a:t>D</a:t>
            </a:r>
            <a:r>
              <a:rPr sz="1200" spc="20" dirty="0">
                <a:solidFill>
                  <a:srgbClr val="67414F"/>
                </a:solidFill>
                <a:latin typeface="Arial"/>
                <a:cs typeface="Arial"/>
              </a:rPr>
              <a:t>i</a:t>
            </a:r>
            <a:r>
              <a:rPr sz="1200" spc="20" dirty="0">
                <a:solidFill>
                  <a:srgbClr val="3B383B"/>
                </a:solidFill>
                <a:latin typeface="Arial"/>
                <a:cs typeface="Arial"/>
              </a:rPr>
              <a:t>fference</a:t>
            </a:r>
            <a:r>
              <a:rPr sz="1200" spc="20" dirty="0">
                <a:solidFill>
                  <a:srgbClr val="626266"/>
                </a:solidFill>
                <a:latin typeface="Arial"/>
                <a:cs typeface="Arial"/>
              </a:rPr>
              <a:t>s</a:t>
            </a:r>
            <a:r>
              <a:rPr sz="1200" spc="55" dirty="0">
                <a:solidFill>
                  <a:srgbClr val="626266"/>
                </a:solidFill>
                <a:latin typeface="Arial"/>
                <a:cs typeface="Arial"/>
              </a:rPr>
              <a:t> </a:t>
            </a:r>
            <a:r>
              <a:rPr sz="1200" spc="75" dirty="0">
                <a:solidFill>
                  <a:srgbClr val="49484F"/>
                </a:solidFill>
                <a:latin typeface="Arial"/>
                <a:cs typeface="Arial"/>
              </a:rPr>
              <a:t>be</a:t>
            </a:r>
            <a:r>
              <a:rPr sz="1200" spc="75" dirty="0">
                <a:solidFill>
                  <a:srgbClr val="724F3D"/>
                </a:solidFill>
                <a:latin typeface="Arial"/>
                <a:cs typeface="Arial"/>
              </a:rPr>
              <a:t>t</a:t>
            </a:r>
            <a:r>
              <a:rPr sz="1200" spc="75" dirty="0">
                <a:solidFill>
                  <a:srgbClr val="49484F"/>
                </a:solidFill>
                <a:latin typeface="Arial"/>
                <a:cs typeface="Arial"/>
              </a:rPr>
              <a:t>ween</a:t>
            </a:r>
            <a:r>
              <a:rPr sz="1200" spc="80" dirty="0">
                <a:solidFill>
                  <a:srgbClr val="49484F"/>
                </a:solidFill>
                <a:latin typeface="Arial"/>
                <a:cs typeface="Arial"/>
              </a:rPr>
              <a:t> </a:t>
            </a:r>
            <a:r>
              <a:rPr sz="1200" spc="75" dirty="0">
                <a:solidFill>
                  <a:srgbClr val="3B383B"/>
                </a:solidFill>
                <a:latin typeface="Arial"/>
                <a:cs typeface="Arial"/>
              </a:rPr>
              <a:t>t</a:t>
            </a:r>
            <a:r>
              <a:rPr sz="1200" spc="75" dirty="0">
                <a:solidFill>
                  <a:srgbClr val="2B4975"/>
                </a:solidFill>
                <a:latin typeface="Arial"/>
                <a:cs typeface="Arial"/>
              </a:rPr>
              <a:t>h</a:t>
            </a:r>
            <a:r>
              <a:rPr sz="1200" spc="75" dirty="0">
                <a:solidFill>
                  <a:srgbClr val="3B383B"/>
                </a:solidFill>
                <a:latin typeface="Arial"/>
                <a:cs typeface="Arial"/>
              </a:rPr>
              <a:t>e</a:t>
            </a:r>
            <a:r>
              <a:rPr sz="1200" spc="165" dirty="0">
                <a:solidFill>
                  <a:srgbClr val="3B383B"/>
                </a:solidFill>
                <a:latin typeface="Arial"/>
                <a:cs typeface="Arial"/>
              </a:rPr>
              <a:t> </a:t>
            </a:r>
            <a:r>
              <a:rPr sz="1200" spc="70" dirty="0">
                <a:solidFill>
                  <a:srgbClr val="3B383B"/>
                </a:solidFill>
                <a:latin typeface="Arial"/>
                <a:cs typeface="Arial"/>
              </a:rPr>
              <a:t>three</a:t>
            </a:r>
            <a:r>
              <a:rPr sz="1200" spc="220" dirty="0">
                <a:solidFill>
                  <a:srgbClr val="3B383B"/>
                </a:solidFill>
                <a:latin typeface="Arial"/>
                <a:cs typeface="Arial"/>
              </a:rPr>
              <a:t> </a:t>
            </a:r>
            <a:r>
              <a:rPr sz="1200" spc="-10" dirty="0">
                <a:solidFill>
                  <a:srgbClr val="231F6D"/>
                </a:solidFill>
                <a:latin typeface="Arial"/>
                <a:cs typeface="Arial"/>
              </a:rPr>
              <a:t>l</a:t>
            </a:r>
            <a:r>
              <a:rPr sz="1200" spc="-10" dirty="0">
                <a:solidFill>
                  <a:srgbClr val="3B383B"/>
                </a:solidFill>
                <a:latin typeface="Arial"/>
                <a:cs typeface="Arial"/>
              </a:rPr>
              <a:t>eve</a:t>
            </a:r>
            <a:r>
              <a:rPr sz="1200" spc="-10" dirty="0">
                <a:solidFill>
                  <a:srgbClr val="67414F"/>
                </a:solidFill>
                <a:latin typeface="Arial"/>
                <a:cs typeface="Arial"/>
              </a:rPr>
              <a:t>l</a:t>
            </a:r>
            <a:r>
              <a:rPr sz="1200" spc="-10" dirty="0">
                <a:solidFill>
                  <a:srgbClr val="49484F"/>
                </a:solidFill>
                <a:latin typeface="Arial"/>
                <a:cs typeface="Arial"/>
              </a:rPr>
              <a:t>s</a:t>
            </a:r>
            <a:r>
              <a:rPr sz="1200" spc="-10" dirty="0">
                <a:solidFill>
                  <a:srgbClr val="2A1F46"/>
                </a:solidFill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294514"/>
            <a:ext cx="8924290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1" spc="-20" dirty="0">
                <a:latin typeface="Calibri"/>
                <a:cs typeface="Calibri"/>
              </a:rPr>
              <a:t>Entity-</a:t>
            </a:r>
            <a:r>
              <a:rPr b="1" dirty="0">
                <a:latin typeface="Calibri"/>
                <a:cs typeface="Calibri"/>
              </a:rPr>
              <a:t>Relationship</a:t>
            </a:r>
            <a:r>
              <a:rPr b="1" spc="-100" dirty="0">
                <a:latin typeface="Calibri"/>
                <a:cs typeface="Calibri"/>
              </a:rPr>
              <a:t> </a:t>
            </a:r>
            <a:r>
              <a:rPr b="1" dirty="0">
                <a:latin typeface="Calibri"/>
                <a:cs typeface="Calibri"/>
              </a:rPr>
              <a:t>Model</a:t>
            </a:r>
            <a:r>
              <a:rPr b="1" spc="-75" dirty="0">
                <a:latin typeface="Calibri"/>
                <a:cs typeface="Calibri"/>
              </a:rPr>
              <a:t> </a:t>
            </a:r>
            <a:r>
              <a:rPr b="1" dirty="0">
                <a:latin typeface="Calibri"/>
                <a:cs typeface="Calibri"/>
              </a:rPr>
              <a:t>(ER</a:t>
            </a:r>
            <a:r>
              <a:rPr b="1" spc="-50" dirty="0">
                <a:latin typeface="Calibri"/>
                <a:cs typeface="Calibri"/>
              </a:rPr>
              <a:t> </a:t>
            </a:r>
            <a:r>
              <a:rPr b="1" spc="-10" dirty="0">
                <a:latin typeface="Calibri"/>
                <a:cs typeface="Calibri"/>
              </a:rPr>
              <a:t>Model):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318100"/>
            <a:ext cx="10337165" cy="5364289"/>
          </a:xfrm>
          <a:prstGeom prst="rect">
            <a:avLst/>
          </a:prstGeom>
        </p:spPr>
        <p:txBody>
          <a:bodyPr vert="horz" wrap="square" lIns="0" tIns="59690" rIns="0" bIns="0" rtlCol="0">
            <a:spAutoFit/>
          </a:bodyPr>
          <a:lstStyle/>
          <a:p>
            <a:pPr marL="240029" marR="134620" indent="-227329">
              <a:lnSpc>
                <a:spcPts val="3030"/>
              </a:lnSpc>
              <a:spcBef>
                <a:spcPts val="470"/>
              </a:spcBef>
              <a:buFont typeface="Arial"/>
              <a:buChar char="•"/>
              <a:tabLst>
                <a:tab pos="241300" algn="l"/>
              </a:tabLst>
            </a:pPr>
            <a:r>
              <a:rPr sz="2800" dirty="0">
                <a:latin typeface="Calibri"/>
                <a:cs typeface="Calibri"/>
              </a:rPr>
              <a:t>The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ER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model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is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conceptual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and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abstract</a:t>
            </a:r>
            <a:r>
              <a:rPr sz="2800" spc="-3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representation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of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data 	</a:t>
            </a:r>
            <a:r>
              <a:rPr sz="2800" dirty="0">
                <a:latin typeface="Calibri"/>
                <a:cs typeface="Calibri"/>
              </a:rPr>
              <a:t>structure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within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database.</a:t>
            </a:r>
            <a:endParaRPr sz="2800" dirty="0">
              <a:latin typeface="Calibri"/>
              <a:cs typeface="Calibri"/>
            </a:endParaRPr>
          </a:p>
          <a:p>
            <a:pPr marL="240029" marR="5080" indent="-227329">
              <a:lnSpc>
                <a:spcPts val="3030"/>
              </a:lnSpc>
              <a:spcBef>
                <a:spcPts val="994"/>
              </a:spcBef>
              <a:buFont typeface="Arial"/>
              <a:buChar char="•"/>
              <a:tabLst>
                <a:tab pos="241300" algn="l"/>
              </a:tabLst>
            </a:pPr>
            <a:r>
              <a:rPr sz="2800" dirty="0">
                <a:latin typeface="Calibri"/>
                <a:cs typeface="Calibri"/>
              </a:rPr>
              <a:t>The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ER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model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is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usually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documented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using</a:t>
            </a:r>
            <a:r>
              <a:rPr sz="2800" spc="-3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natural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language,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text,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or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spc="-50" dirty="0">
                <a:latin typeface="Calibri"/>
                <a:cs typeface="Calibri"/>
              </a:rPr>
              <a:t>a 	</a:t>
            </a:r>
            <a:r>
              <a:rPr sz="2800" dirty="0">
                <a:latin typeface="Calibri"/>
                <a:cs typeface="Calibri"/>
              </a:rPr>
              <a:t>combination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of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text</a:t>
            </a:r>
            <a:r>
              <a:rPr sz="2800" spc="-9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and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diagrams</a:t>
            </a:r>
            <a:endParaRPr lang="en-GB" sz="2800" spc="-10" dirty="0">
              <a:latin typeface="Calibri"/>
              <a:cs typeface="Calibri"/>
            </a:endParaRPr>
          </a:p>
          <a:p>
            <a:pPr marL="240029" marR="5080" indent="-227329">
              <a:lnSpc>
                <a:spcPts val="3030"/>
              </a:lnSpc>
              <a:spcBef>
                <a:spcPts val="994"/>
              </a:spcBef>
              <a:buFont typeface="Arial"/>
              <a:buChar char="•"/>
              <a:tabLst>
                <a:tab pos="241300" algn="l"/>
              </a:tabLst>
            </a:pPr>
            <a:r>
              <a:rPr lang="en-GB" altLang="en-US" sz="2800" dirty="0"/>
              <a:t>A “Data Model” is a pictorial representation of the data structures  required by databases.</a:t>
            </a:r>
            <a:endParaRPr sz="2800" dirty="0">
              <a:latin typeface="Calibri"/>
              <a:cs typeface="Calibri"/>
            </a:endParaRPr>
          </a:p>
          <a:p>
            <a:pPr marL="240029" indent="-227329">
              <a:lnSpc>
                <a:spcPct val="100000"/>
              </a:lnSpc>
              <a:spcBef>
                <a:spcPts val="610"/>
              </a:spcBef>
              <a:buFont typeface="Arial"/>
              <a:buChar char="•"/>
              <a:tabLst>
                <a:tab pos="240029" algn="l"/>
              </a:tabLst>
            </a:pPr>
            <a:r>
              <a:rPr sz="2800" spc="-10" dirty="0">
                <a:latin typeface="Calibri"/>
                <a:cs typeface="Calibri"/>
              </a:rPr>
              <a:t>Example:</a:t>
            </a:r>
            <a:endParaRPr sz="2800" dirty="0">
              <a:latin typeface="Calibri"/>
              <a:cs typeface="Calibri"/>
            </a:endParaRPr>
          </a:p>
          <a:p>
            <a:pPr marL="1155065" lvl="1" indent="-228600">
              <a:lnSpc>
                <a:spcPct val="100000"/>
              </a:lnSpc>
              <a:spcBef>
                <a:spcPts val="305"/>
              </a:spcBef>
              <a:buFont typeface="Arial"/>
              <a:buChar char="•"/>
              <a:tabLst>
                <a:tab pos="1155065" algn="l"/>
              </a:tabLst>
            </a:pPr>
            <a:r>
              <a:rPr sz="2000" dirty="0">
                <a:latin typeface="Calibri"/>
                <a:cs typeface="Calibri"/>
              </a:rPr>
              <a:t>Customer</a:t>
            </a:r>
            <a:r>
              <a:rPr sz="2000" spc="-8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entity</a:t>
            </a:r>
            <a:r>
              <a:rPr sz="2000" spc="-7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has</a:t>
            </a:r>
            <a:r>
              <a:rPr sz="2000" spc="-8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attributes:</a:t>
            </a:r>
            <a:r>
              <a:rPr sz="2000" spc="-6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CustomerID</a:t>
            </a:r>
            <a:r>
              <a:rPr sz="2000" spc="-7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(Primary</a:t>
            </a:r>
            <a:r>
              <a:rPr sz="2000" spc="-7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Key),</a:t>
            </a:r>
            <a:r>
              <a:rPr sz="2000" spc="-9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FirstName,</a:t>
            </a:r>
            <a:r>
              <a:rPr sz="2000" spc="-5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LastName,</a:t>
            </a:r>
            <a:r>
              <a:rPr sz="2000" spc="-7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Email.</a:t>
            </a:r>
            <a:endParaRPr sz="2000" dirty="0">
              <a:latin typeface="Calibri"/>
              <a:cs typeface="Calibri"/>
            </a:endParaRPr>
          </a:p>
          <a:p>
            <a:pPr marL="1155065" marR="1737360" lvl="1" indent="-228600">
              <a:lnSpc>
                <a:spcPts val="2160"/>
              </a:lnSpc>
              <a:spcBef>
                <a:spcPts val="540"/>
              </a:spcBef>
              <a:buFont typeface="Arial"/>
              <a:buChar char="•"/>
              <a:tabLst>
                <a:tab pos="1155065" algn="l"/>
              </a:tabLst>
            </a:pPr>
            <a:r>
              <a:rPr sz="2000" spc="-10" dirty="0">
                <a:latin typeface="Calibri"/>
                <a:cs typeface="Calibri"/>
              </a:rPr>
              <a:t>Product</a:t>
            </a:r>
            <a:r>
              <a:rPr sz="2000" spc="-6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entity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has</a:t>
            </a:r>
            <a:r>
              <a:rPr sz="2000" spc="-5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attributes: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ProductID</a:t>
            </a:r>
            <a:r>
              <a:rPr sz="2000" spc="-6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(Primary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Key),</a:t>
            </a:r>
            <a:r>
              <a:rPr sz="2000" spc="-6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Name,</a:t>
            </a:r>
            <a:r>
              <a:rPr sz="2000" spc="-5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Price,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spc="-25" dirty="0">
                <a:latin typeface="Calibri"/>
                <a:cs typeface="Calibri"/>
              </a:rPr>
              <a:t>and </a:t>
            </a:r>
            <a:r>
              <a:rPr sz="2000" spc="-10" dirty="0">
                <a:latin typeface="Calibri"/>
                <a:cs typeface="Calibri"/>
              </a:rPr>
              <a:t>QuantityInStock.</a:t>
            </a:r>
            <a:endParaRPr sz="2000" dirty="0">
              <a:latin typeface="Calibri"/>
              <a:cs typeface="Calibri"/>
            </a:endParaRPr>
          </a:p>
          <a:p>
            <a:pPr marL="1155065" marR="158750" lvl="1" indent="-228600">
              <a:lnSpc>
                <a:spcPts val="2160"/>
              </a:lnSpc>
              <a:spcBef>
                <a:spcPts val="500"/>
              </a:spcBef>
              <a:buFont typeface="Arial"/>
              <a:buChar char="•"/>
              <a:tabLst>
                <a:tab pos="1155065" algn="l"/>
              </a:tabLst>
            </a:pPr>
            <a:r>
              <a:rPr sz="2000" dirty="0">
                <a:latin typeface="Calibri"/>
                <a:cs typeface="Calibri"/>
              </a:rPr>
              <a:t>The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Customer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entity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has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FirstName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attribute</a:t>
            </a:r>
            <a:r>
              <a:rPr sz="2000" spc="-2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of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data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type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spc="-30" dirty="0">
                <a:latin typeface="Calibri"/>
                <a:cs typeface="Calibri"/>
              </a:rPr>
              <a:t>Text,</a:t>
            </a:r>
            <a:r>
              <a:rPr sz="2000" spc="-2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and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it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is</a:t>
            </a:r>
            <a:r>
              <a:rPr sz="2000" spc="-2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required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spc="-20" dirty="0">
                <a:latin typeface="Calibri"/>
                <a:cs typeface="Calibri"/>
              </a:rPr>
              <a:t>(NOT </a:t>
            </a:r>
            <a:r>
              <a:rPr sz="2000" spc="-10" dirty="0">
                <a:latin typeface="Calibri"/>
                <a:cs typeface="Calibri"/>
              </a:rPr>
              <a:t>NULL).</a:t>
            </a:r>
            <a:endParaRPr sz="2000" dirty="0">
              <a:latin typeface="Calibri"/>
              <a:cs typeface="Calibri"/>
            </a:endParaRPr>
          </a:p>
          <a:p>
            <a:pPr marL="1155065" marR="254000" lvl="1" indent="-228600">
              <a:lnSpc>
                <a:spcPts val="2160"/>
              </a:lnSpc>
              <a:spcBef>
                <a:spcPts val="495"/>
              </a:spcBef>
              <a:buFont typeface="Arial"/>
              <a:buChar char="•"/>
              <a:tabLst>
                <a:tab pos="1155065" algn="l"/>
              </a:tabLst>
            </a:pPr>
            <a:r>
              <a:rPr sz="2000" dirty="0">
                <a:latin typeface="Calibri"/>
                <a:cs typeface="Calibri"/>
              </a:rPr>
              <a:t>A</a:t>
            </a:r>
            <a:r>
              <a:rPr sz="2000" spc="-5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one-to-</a:t>
            </a:r>
            <a:r>
              <a:rPr sz="2000" dirty="0">
                <a:latin typeface="Calibri"/>
                <a:cs typeface="Calibri"/>
              </a:rPr>
              <a:t>many</a:t>
            </a:r>
            <a:r>
              <a:rPr sz="2000" spc="-6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relationship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exists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between</a:t>
            </a:r>
            <a:r>
              <a:rPr sz="2000" spc="-5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Customer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and</a:t>
            </a:r>
            <a:r>
              <a:rPr sz="2000" spc="-50" dirty="0">
                <a:latin typeface="Calibri"/>
                <a:cs typeface="Calibri"/>
              </a:rPr>
              <a:t> </a:t>
            </a:r>
            <a:r>
              <a:rPr sz="2000" spc="-25" dirty="0">
                <a:latin typeface="Calibri"/>
                <a:cs typeface="Calibri"/>
              </a:rPr>
              <a:t>Order,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where</a:t>
            </a:r>
            <a:r>
              <a:rPr sz="2000" spc="-5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each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customer </a:t>
            </a:r>
            <a:r>
              <a:rPr sz="2000" dirty="0">
                <a:latin typeface="Calibri"/>
                <a:cs typeface="Calibri"/>
              </a:rPr>
              <a:t>can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place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multiple</a:t>
            </a:r>
            <a:r>
              <a:rPr sz="2000" spc="-2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orders,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but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each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order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is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placed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by</a:t>
            </a:r>
            <a:r>
              <a:rPr sz="2000" spc="-5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one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customer</a:t>
            </a:r>
            <a:endParaRPr sz="20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Footer Placeholder 3">
            <a:extLst>
              <a:ext uri="{FF2B5EF4-FFF2-40B4-BE49-F238E27FC236}">
                <a16:creationId xmlns:a16="http://schemas.microsoft.com/office/drawing/2014/main" id="{2296D938-72D7-962A-E0E6-C2471F0B221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1200"/>
          </a:p>
        </p:txBody>
      </p:sp>
      <p:sp>
        <p:nvSpPr>
          <p:cNvPr id="9219" name="Slide Number Placeholder 4">
            <a:extLst>
              <a:ext uri="{FF2B5EF4-FFF2-40B4-BE49-F238E27FC236}">
                <a16:creationId xmlns:a16="http://schemas.microsoft.com/office/drawing/2014/main" id="{5C5D33CE-A0AD-422F-60F5-F3A09B0EE09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 Black" panose="020B0A040201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8664D03B-DE1E-419F-BE54-DF9888F66DAB}" type="slidenum">
              <a:rPr lang="en-GB" altLang="en-US" smtClean="0"/>
              <a:pPr>
                <a:spcBef>
                  <a:spcPct val="0"/>
                </a:spcBef>
                <a:buClrTx/>
                <a:buSzTx/>
                <a:buFontTx/>
                <a:buNone/>
              </a:pPr>
              <a:t>18</a:t>
            </a:fld>
            <a:endParaRPr lang="en-GB" altLang="en-US" sz="1200">
              <a:latin typeface="Arial Black" panose="020B0A04020102020204" pitchFamily="34" charset="0"/>
            </a:endParaRPr>
          </a:p>
        </p:txBody>
      </p:sp>
      <p:sp>
        <p:nvSpPr>
          <p:cNvPr id="9220" name="Rectangle 2">
            <a:extLst>
              <a:ext uri="{FF2B5EF4-FFF2-40B4-BE49-F238E27FC236}">
                <a16:creationId xmlns:a16="http://schemas.microsoft.com/office/drawing/2014/main" id="{B704C056-BF96-339E-5DA0-C4FD50ADCF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What is an ERD?</a:t>
            </a:r>
          </a:p>
        </p:txBody>
      </p:sp>
      <p:sp>
        <p:nvSpPr>
          <p:cNvPr id="171011" name="Rectangle 3">
            <a:extLst>
              <a:ext uri="{FF2B5EF4-FFF2-40B4-BE49-F238E27FC236}">
                <a16:creationId xmlns:a16="http://schemas.microsoft.com/office/drawing/2014/main" id="{6D42222B-CBB3-0E79-0DA2-0D810D16B6B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864360" y="1371601"/>
            <a:ext cx="8270240" cy="4194454"/>
          </a:xfrm>
        </p:spPr>
        <p:txBody>
          <a:bodyPr/>
          <a:lstStyle/>
          <a:p>
            <a:pPr eaLnBrk="1" hangingPunct="1"/>
            <a:r>
              <a:rPr lang="en-GB" altLang="en-US" dirty="0"/>
              <a:t>Why is it popular?</a:t>
            </a:r>
          </a:p>
          <a:p>
            <a:pPr lvl="1" eaLnBrk="1" hangingPunct="1"/>
            <a:r>
              <a:rPr lang="en-GB" altLang="en-US" sz="2400" dirty="0"/>
              <a:t>It supports relational databases very well</a:t>
            </a:r>
          </a:p>
          <a:p>
            <a:pPr lvl="1" eaLnBrk="1" hangingPunct="1"/>
            <a:r>
              <a:rPr lang="en-GB" altLang="en-US" sz="2400" dirty="0"/>
              <a:t>It is very easy to construct</a:t>
            </a:r>
          </a:p>
          <a:p>
            <a:pPr lvl="1" eaLnBrk="1" hangingPunct="1"/>
            <a:r>
              <a:rPr lang="en-GB" altLang="en-US" sz="2400" dirty="0"/>
              <a:t>It is easily understandable by non-technical staff</a:t>
            </a:r>
          </a:p>
          <a:p>
            <a:pPr lvl="1" eaLnBrk="1" hangingPunct="1"/>
            <a:r>
              <a:rPr lang="en-GB" altLang="en-US" sz="2400" dirty="0"/>
              <a:t>It is an excellent communication tool between analysts, programmers and users</a:t>
            </a:r>
            <a:br>
              <a:rPr lang="en-GB" altLang="en-US" sz="2400" dirty="0"/>
            </a:br>
            <a:endParaRPr lang="en-GB" altLang="en-US" sz="2400" dirty="0"/>
          </a:p>
          <a:p>
            <a:pPr eaLnBrk="1" hangingPunct="1"/>
            <a:r>
              <a:rPr lang="en-GB" altLang="en-US" dirty="0"/>
              <a:t>From an ERD we can generate/create a relational database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1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1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71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1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71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1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>
                                            <p:txEl>
                                              <p:charRg st="142" end="2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71011">
                                            <p:txEl>
                                              <p:charRg st="142" end="2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1011">
                                            <p:txEl>
                                              <p:charRg st="142" end="22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>
                                            <p:txEl>
                                              <p:charRg st="220" end="27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71011">
                                            <p:txEl>
                                              <p:charRg st="220" end="27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1011">
                                            <p:txEl>
                                              <p:charRg st="220" end="27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Footer Placeholder 3">
            <a:extLst>
              <a:ext uri="{FF2B5EF4-FFF2-40B4-BE49-F238E27FC236}">
                <a16:creationId xmlns:a16="http://schemas.microsoft.com/office/drawing/2014/main" id="{ED35592E-FE70-2F84-7DAC-6060B83AF67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1200"/>
          </a:p>
        </p:txBody>
      </p:sp>
      <p:sp>
        <p:nvSpPr>
          <p:cNvPr id="10243" name="Slide Number Placeholder 4">
            <a:extLst>
              <a:ext uri="{FF2B5EF4-FFF2-40B4-BE49-F238E27FC236}">
                <a16:creationId xmlns:a16="http://schemas.microsoft.com/office/drawing/2014/main" id="{57F64AAE-7D1C-A27A-455A-4D6C2378461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 Black" panose="020B0A040201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8664D03B-DE1E-419F-BE54-DF9888F66DAB}" type="slidenum">
              <a:rPr lang="en-GB" altLang="en-US" smtClean="0"/>
              <a:pPr>
                <a:spcBef>
                  <a:spcPct val="0"/>
                </a:spcBef>
                <a:buClrTx/>
                <a:buSzTx/>
                <a:buFontTx/>
                <a:buNone/>
              </a:pPr>
              <a:t>19</a:t>
            </a:fld>
            <a:endParaRPr lang="en-GB" altLang="en-US" sz="1200">
              <a:latin typeface="Arial Black" panose="020B0A04020102020204" pitchFamily="34" charset="0"/>
            </a:endParaRPr>
          </a:p>
        </p:txBody>
      </p:sp>
      <p:sp>
        <p:nvSpPr>
          <p:cNvPr id="10244" name="Rectangle 2">
            <a:extLst>
              <a:ext uri="{FF2B5EF4-FFF2-40B4-BE49-F238E27FC236}">
                <a16:creationId xmlns:a16="http://schemas.microsoft.com/office/drawing/2014/main" id="{164B0EBE-6798-2596-169C-3BF1A71FB27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What is an entity?</a:t>
            </a:r>
          </a:p>
        </p:txBody>
      </p:sp>
      <p:sp>
        <p:nvSpPr>
          <p:cNvPr id="9221" name="Rectangle 3">
            <a:extLst>
              <a:ext uri="{FF2B5EF4-FFF2-40B4-BE49-F238E27FC236}">
                <a16:creationId xmlns:a16="http://schemas.microsoft.com/office/drawing/2014/main" id="{57886F02-26A7-D3CF-DA71-BCD8AB50D72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628775"/>
            <a:ext cx="8229600" cy="4030334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400" dirty="0"/>
              <a:t>An entity is a ‘thing’, about which data is held, that we discover in the system.</a:t>
            </a:r>
          </a:p>
          <a:p>
            <a:pPr>
              <a:lnSpc>
                <a:spcPct val="90000"/>
              </a:lnSpc>
              <a:defRPr/>
            </a:pPr>
            <a:endParaRPr lang="en-GB" sz="2400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/>
              <a:t>Examples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100" dirty="0"/>
              <a:t>Customer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100" dirty="0"/>
              <a:t>Supplier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100" dirty="0"/>
              <a:t>Student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100" dirty="0"/>
              <a:t>Project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100" dirty="0"/>
              <a:t>Invoice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100" dirty="0"/>
              <a:t>Order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100" dirty="0"/>
              <a:t>Module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400" dirty="0"/>
          </a:p>
          <a:p>
            <a:pPr eaLnBrk="1" hangingPunct="1">
              <a:lnSpc>
                <a:spcPct val="90000"/>
              </a:lnSpc>
              <a:defRPr/>
            </a:pPr>
            <a:endParaRPr lang="en-GB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Footer Placeholder 3">
            <a:extLst>
              <a:ext uri="{FF2B5EF4-FFF2-40B4-BE49-F238E27FC236}">
                <a16:creationId xmlns:a16="http://schemas.microsoft.com/office/drawing/2014/main" id="{6B18CEED-4140-2CBF-59F7-863FB256FCE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1200"/>
          </a:p>
        </p:txBody>
      </p:sp>
      <p:sp>
        <p:nvSpPr>
          <p:cNvPr id="11267" name="Slide Number Placeholder 4">
            <a:extLst>
              <a:ext uri="{FF2B5EF4-FFF2-40B4-BE49-F238E27FC236}">
                <a16:creationId xmlns:a16="http://schemas.microsoft.com/office/drawing/2014/main" id="{994EFD1B-EFEC-37BC-33DC-C62D807D376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 Black" panose="020B0A040201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8664D03B-DE1E-419F-BE54-DF9888F66DAB}" type="slidenum">
              <a:rPr lang="en-GB" altLang="en-US" smtClean="0"/>
              <a:pPr>
                <a:spcBef>
                  <a:spcPct val="0"/>
                </a:spcBef>
                <a:buClrTx/>
                <a:buSzTx/>
                <a:buFontTx/>
                <a:buNone/>
              </a:pPr>
              <a:t>20</a:t>
            </a:fld>
            <a:endParaRPr lang="en-GB" altLang="en-US" sz="1200">
              <a:latin typeface="Arial Black" panose="020B0A04020102020204" pitchFamily="34" charset="0"/>
            </a:endParaRPr>
          </a:p>
        </p:txBody>
      </p:sp>
      <p:sp>
        <p:nvSpPr>
          <p:cNvPr id="11268" name="Rectangle 2">
            <a:extLst>
              <a:ext uri="{FF2B5EF4-FFF2-40B4-BE49-F238E27FC236}">
                <a16:creationId xmlns:a16="http://schemas.microsoft.com/office/drawing/2014/main" id="{04B3305E-9151-E23B-3223-8A0C5634030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ERD Components - 4</a:t>
            </a:r>
          </a:p>
        </p:txBody>
      </p:sp>
      <p:sp>
        <p:nvSpPr>
          <p:cNvPr id="11269" name="Rectangle 3">
            <a:extLst>
              <a:ext uri="{FF2B5EF4-FFF2-40B4-BE49-F238E27FC236}">
                <a16:creationId xmlns:a16="http://schemas.microsoft.com/office/drawing/2014/main" id="{31913FF5-1342-A248-56DF-30D79E741B6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6939" y="1220819"/>
            <a:ext cx="10358120" cy="861774"/>
          </a:xfrm>
        </p:spPr>
        <p:txBody>
          <a:bodyPr/>
          <a:lstStyle/>
          <a:p>
            <a:pPr eaLnBrk="1" hangingPunct="1"/>
            <a:r>
              <a:rPr lang="en-GB" altLang="en-US"/>
              <a:t>What does an entity look like on an ERD?</a:t>
            </a:r>
          </a:p>
          <a:p>
            <a:pPr eaLnBrk="1" hangingPunct="1"/>
            <a:endParaRPr lang="en-GB" altLang="en-US"/>
          </a:p>
        </p:txBody>
      </p:sp>
      <p:graphicFrame>
        <p:nvGraphicFramePr>
          <p:cNvPr id="174084" name="Object 4">
            <a:extLst>
              <a:ext uri="{FF2B5EF4-FFF2-40B4-BE49-F238E27FC236}">
                <a16:creationId xmlns:a16="http://schemas.microsoft.com/office/drawing/2014/main" id="{D7B81FA9-C5D4-FF1E-EC96-43DB5B49FBE9}"/>
              </a:ext>
            </a:extLst>
          </p:cNvPr>
          <p:cNvGraphicFramePr>
            <a:graphicFrameLocks noChangeAspect="1"/>
          </p:cNvGraphicFramePr>
          <p:nvPr/>
        </p:nvGraphicFramePr>
        <p:xfrm>
          <a:off x="4656139" y="3679826"/>
          <a:ext cx="2789237" cy="1577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2" imgW="1403604" imgH="794004" progId="Visio.Drawing.6">
                  <p:embed/>
                </p:oleObj>
              </mc:Choice>
              <mc:Fallback>
                <p:oleObj name="Visio" r:id="rId2" imgW="1403604" imgH="794004" progId="Visio.Drawing.6">
                  <p:embed/>
                  <p:pic>
                    <p:nvPicPr>
                      <p:cNvPr id="174084" name="Object 4">
                        <a:extLst>
                          <a:ext uri="{FF2B5EF4-FFF2-40B4-BE49-F238E27FC236}">
                            <a16:creationId xmlns:a16="http://schemas.microsoft.com/office/drawing/2014/main" id="{D7B81FA9-C5D4-FF1E-EC96-43DB5B49FBE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56139" y="3679826"/>
                        <a:ext cx="2789237" cy="1577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4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Footer Placeholder 3">
            <a:extLst>
              <a:ext uri="{FF2B5EF4-FFF2-40B4-BE49-F238E27FC236}">
                <a16:creationId xmlns:a16="http://schemas.microsoft.com/office/drawing/2014/main" id="{B6B1F040-9A4B-BBC8-1C9D-5CF2C6886FE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1200"/>
          </a:p>
        </p:txBody>
      </p:sp>
      <p:sp>
        <p:nvSpPr>
          <p:cNvPr id="12291" name="Slide Number Placeholder 4">
            <a:extLst>
              <a:ext uri="{FF2B5EF4-FFF2-40B4-BE49-F238E27FC236}">
                <a16:creationId xmlns:a16="http://schemas.microsoft.com/office/drawing/2014/main" id="{8A845848-69E0-9423-EA48-1E61A878B2C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 Black" panose="020B0A040201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8664D03B-DE1E-419F-BE54-DF9888F66DAB}" type="slidenum">
              <a:rPr lang="en-GB" altLang="en-US" smtClean="0"/>
              <a:pPr>
                <a:spcBef>
                  <a:spcPct val="0"/>
                </a:spcBef>
                <a:buClrTx/>
                <a:buSzTx/>
                <a:buFontTx/>
                <a:buNone/>
              </a:pPr>
              <a:t>21</a:t>
            </a:fld>
            <a:endParaRPr lang="en-GB" altLang="en-US" sz="1200">
              <a:latin typeface="Arial Black" panose="020B0A04020102020204" pitchFamily="34" charset="0"/>
            </a:endParaRPr>
          </a:p>
        </p:txBody>
      </p:sp>
      <p:sp>
        <p:nvSpPr>
          <p:cNvPr id="12292" name="Rectangle 2">
            <a:extLst>
              <a:ext uri="{FF2B5EF4-FFF2-40B4-BE49-F238E27FC236}">
                <a16:creationId xmlns:a16="http://schemas.microsoft.com/office/drawing/2014/main" id="{146FD508-4370-6BDB-08BC-315495A0375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Entities and Occurrences</a:t>
            </a:r>
          </a:p>
        </p:txBody>
      </p:sp>
      <p:sp>
        <p:nvSpPr>
          <p:cNvPr id="12293" name="Rectangle 3">
            <a:extLst>
              <a:ext uri="{FF2B5EF4-FFF2-40B4-BE49-F238E27FC236}">
                <a16:creationId xmlns:a16="http://schemas.microsoft.com/office/drawing/2014/main" id="{24D4F4BC-4E3F-A393-F984-A3B2E1080EA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700213"/>
            <a:ext cx="8229600" cy="3231654"/>
          </a:xfrm>
        </p:spPr>
        <p:txBody>
          <a:bodyPr/>
          <a:lstStyle/>
          <a:p>
            <a:pPr eaLnBrk="1" hangingPunct="1"/>
            <a:r>
              <a:rPr lang="en-GB" altLang="en-US" dirty="0"/>
              <a:t>Entities are always referred to in the SINGULAR </a:t>
            </a:r>
            <a:r>
              <a:rPr lang="en-GB" altLang="en-US" dirty="0" err="1"/>
              <a:t>ie</a:t>
            </a:r>
            <a:r>
              <a:rPr lang="en-GB" altLang="en-US" dirty="0"/>
              <a:t> Student, NOT Students.</a:t>
            </a:r>
          </a:p>
          <a:p>
            <a:pPr eaLnBrk="1" hangingPunct="1"/>
            <a:r>
              <a:rPr lang="en-GB" altLang="en-US" dirty="0"/>
              <a:t>But, you ask, there are hundreds of students in our system!  Each individual student is regarded as an </a:t>
            </a:r>
            <a:r>
              <a:rPr lang="en-GB" altLang="en-US" u="sng" dirty="0"/>
              <a:t>occurrence</a:t>
            </a:r>
            <a:r>
              <a:rPr lang="en-GB" altLang="en-US" dirty="0"/>
              <a:t> of an entity.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1400" dirty="0"/>
              <a:t>The entity “Student”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z="1400" dirty="0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1400" dirty="0"/>
              <a:t>An occurrence of Student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dirty="0"/>
          </a:p>
        </p:txBody>
      </p:sp>
      <p:sp>
        <p:nvSpPr>
          <p:cNvPr id="12294" name="Rectangle 4">
            <a:extLst>
              <a:ext uri="{FF2B5EF4-FFF2-40B4-BE49-F238E27FC236}">
                <a16:creationId xmlns:a16="http://schemas.microsoft.com/office/drawing/2014/main" id="{7ABA2F29-313C-2F9D-87C3-1E5201FC89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67214" y="3748385"/>
            <a:ext cx="3024187" cy="151288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 Student 1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 Student 2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 Student 3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 Student 4</a:t>
            </a:r>
          </a:p>
        </p:txBody>
      </p:sp>
      <p:sp>
        <p:nvSpPr>
          <p:cNvPr id="12295" name="Line 5">
            <a:extLst>
              <a:ext uri="{FF2B5EF4-FFF2-40B4-BE49-F238E27FC236}">
                <a16:creationId xmlns:a16="http://schemas.microsoft.com/office/drawing/2014/main" id="{DF162E12-3436-A7D2-5C82-B96909A72E64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886200" y="4102187"/>
            <a:ext cx="468466" cy="23354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2296" name="Line 6">
            <a:extLst>
              <a:ext uri="{FF2B5EF4-FFF2-40B4-BE49-F238E27FC236}">
                <a16:creationId xmlns:a16="http://schemas.microsoft.com/office/drawing/2014/main" id="{428A16CA-5D77-ECE0-64A7-071FFEDB25C0}"/>
              </a:ext>
            </a:extLst>
          </p:cNvPr>
          <p:cNvSpPr>
            <a:spLocks noChangeShapeType="1"/>
          </p:cNvSpPr>
          <p:nvPr/>
        </p:nvSpPr>
        <p:spPr bwMode="auto">
          <a:xfrm>
            <a:off x="3754439" y="4335727"/>
            <a:ext cx="612775" cy="83873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Footer Placeholder 3">
            <a:extLst>
              <a:ext uri="{FF2B5EF4-FFF2-40B4-BE49-F238E27FC236}">
                <a16:creationId xmlns:a16="http://schemas.microsoft.com/office/drawing/2014/main" id="{091996BF-0A56-DA4F-1CD2-13C09EC067A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1200"/>
          </a:p>
        </p:txBody>
      </p:sp>
      <p:sp>
        <p:nvSpPr>
          <p:cNvPr id="13315" name="Slide Number Placeholder 4">
            <a:extLst>
              <a:ext uri="{FF2B5EF4-FFF2-40B4-BE49-F238E27FC236}">
                <a16:creationId xmlns:a16="http://schemas.microsoft.com/office/drawing/2014/main" id="{36515518-A28E-EB48-F22D-398FDA1EC1C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 Black" panose="020B0A040201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8664D03B-DE1E-419F-BE54-DF9888F66DAB}" type="slidenum">
              <a:rPr lang="en-GB" altLang="en-US" smtClean="0"/>
              <a:pPr>
                <a:spcBef>
                  <a:spcPct val="0"/>
                </a:spcBef>
                <a:buClrTx/>
                <a:buSzTx/>
                <a:buFontTx/>
                <a:buNone/>
              </a:pPr>
              <a:t>22</a:t>
            </a:fld>
            <a:endParaRPr lang="en-GB" altLang="en-US" sz="1200">
              <a:latin typeface="Arial Black" panose="020B0A04020102020204" pitchFamily="34" charset="0"/>
            </a:endParaRPr>
          </a:p>
        </p:txBody>
      </p:sp>
      <p:sp>
        <p:nvSpPr>
          <p:cNvPr id="13316" name="Rectangle 2">
            <a:extLst>
              <a:ext uri="{FF2B5EF4-FFF2-40B4-BE49-F238E27FC236}">
                <a16:creationId xmlns:a16="http://schemas.microsoft.com/office/drawing/2014/main" id="{2EBB0423-2BDC-9378-0401-B35933290E6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Entity Attributes and Identifiers</a:t>
            </a:r>
          </a:p>
        </p:txBody>
      </p:sp>
      <p:sp>
        <p:nvSpPr>
          <p:cNvPr id="13317" name="Rectangle 3">
            <a:extLst>
              <a:ext uri="{FF2B5EF4-FFF2-40B4-BE49-F238E27FC236}">
                <a16:creationId xmlns:a16="http://schemas.microsoft.com/office/drawing/2014/main" id="{8062724A-F445-945E-373D-A85D19A3233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676400" y="1557338"/>
            <a:ext cx="8991600" cy="2659190"/>
          </a:xfrm>
          <a:solidFill>
            <a:schemeClr val="bg1"/>
          </a:solidFill>
          <a:ln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400"/>
              <a:t>Attributes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/>
              <a:t>the data items stored for one particular “thing”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/>
              <a:t>i.e. for a student – forename, surname, number, address, DOB, etc.</a:t>
            </a:r>
          </a:p>
          <a:p>
            <a:pPr>
              <a:lnSpc>
                <a:spcPct val="90000"/>
              </a:lnSpc>
            </a:pPr>
            <a:r>
              <a:rPr lang="en-GB" altLang="en-US" sz="2400"/>
              <a:t>Identifiers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/>
              <a:t>one of the attributes designated as the code that uniquely identifies one occurrence of an entity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/>
              <a:t>QUESTION: What attribute could we use as the identifier for the “student” entity?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/>
              <a:t>i.e. for a student, the student number uniquely identifies one student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/>
              <a:t>May need more than one field to uniquely identify an occurrence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/>
              <a:t>QUESTION: How do we uniquely identify an order?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Footer Placeholder 4">
            <a:extLst>
              <a:ext uri="{FF2B5EF4-FFF2-40B4-BE49-F238E27FC236}">
                <a16:creationId xmlns:a16="http://schemas.microsoft.com/office/drawing/2014/main" id="{84C93DCA-B8B1-467E-E1FB-286F3B16DE3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669280" y="6377940"/>
            <a:ext cx="3901440" cy="184666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1200"/>
          </a:p>
        </p:txBody>
      </p:sp>
      <p:sp>
        <p:nvSpPr>
          <p:cNvPr id="14339" name="Slide Number Placeholder 5">
            <a:extLst>
              <a:ext uri="{FF2B5EF4-FFF2-40B4-BE49-F238E27FC236}">
                <a16:creationId xmlns:a16="http://schemas.microsoft.com/office/drawing/2014/main" id="{1383C0F5-49AC-D052-E466-51A0A4344EB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302240" y="6377940"/>
            <a:ext cx="2804160" cy="184666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718DE7BB-F518-4113-9D72-E98628B21D16}" type="slidenum">
              <a:rPr lang="en-GB" altLang="en-US" sz="1200">
                <a:latin typeface="Arial Black" panose="020B0A040201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23</a:t>
            </a:fld>
            <a:endParaRPr lang="en-GB" altLang="en-US" sz="1200">
              <a:latin typeface="Arial Black" panose="020B0A04020102020204" pitchFamily="34" charset="0"/>
            </a:endParaRPr>
          </a:p>
        </p:txBody>
      </p:sp>
      <p:sp>
        <p:nvSpPr>
          <p:cNvPr id="14340" name="Rectangle 2">
            <a:extLst>
              <a:ext uri="{FF2B5EF4-FFF2-40B4-BE49-F238E27FC236}">
                <a16:creationId xmlns:a16="http://schemas.microsoft.com/office/drawing/2014/main" id="{26C86117-687F-E4E2-F50B-81E5857F830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 Entity Relationships</a:t>
            </a:r>
          </a:p>
        </p:txBody>
      </p:sp>
      <p:sp>
        <p:nvSpPr>
          <p:cNvPr id="14341" name="Rectangle 3">
            <a:extLst>
              <a:ext uri="{FF2B5EF4-FFF2-40B4-BE49-F238E27FC236}">
                <a16:creationId xmlns:a16="http://schemas.microsoft.com/office/drawing/2014/main" id="{E446FC2F-A65E-A559-64A4-E1B70D955BF7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981201" y="1981201"/>
            <a:ext cx="7427913" cy="324088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000" dirty="0"/>
              <a:t>An entity relationship model (ERM) shows the </a:t>
            </a:r>
            <a:r>
              <a:rPr lang="en-GB" altLang="en-US" sz="2000" u="sng" dirty="0"/>
              <a:t>relationship</a:t>
            </a:r>
            <a:r>
              <a:rPr lang="en-GB" altLang="en-US" sz="2000" dirty="0"/>
              <a:t> between 2 entities.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 dirty="0"/>
              <a:t>The most commonly occurring is a one to many (1:n).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2000" dirty="0"/>
          </a:p>
          <a:p>
            <a:pPr>
              <a:lnSpc>
                <a:spcPct val="90000"/>
              </a:lnSpc>
            </a:pPr>
            <a:r>
              <a:rPr lang="en-GB" altLang="en-US" sz="2000" dirty="0"/>
              <a:t>				</a:t>
            </a:r>
            <a:r>
              <a:rPr lang="en-GB" altLang="en-US" sz="1400" dirty="0" err="1"/>
              <a:t>Crowsfeet</a:t>
            </a:r>
            <a:endParaRPr lang="en-GB" altLang="en-US" sz="2000" dirty="0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1400" dirty="0"/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000" dirty="0"/>
              <a:t>A customer can place many orders.  The </a:t>
            </a:r>
            <a:r>
              <a:rPr lang="en-GB" altLang="en-US" sz="2000" dirty="0" err="1"/>
              <a:t>crowsfeet</a:t>
            </a:r>
            <a:r>
              <a:rPr lang="en-GB" altLang="en-US" sz="2000" dirty="0"/>
              <a:t> are used to denote the ‘many’ end of the relationship.</a:t>
            </a:r>
          </a:p>
        </p:txBody>
      </p:sp>
      <p:sp>
        <p:nvSpPr>
          <p:cNvPr id="14342" name="Rectangle 4">
            <a:extLst>
              <a:ext uri="{FF2B5EF4-FFF2-40B4-BE49-F238E27FC236}">
                <a16:creationId xmlns:a16="http://schemas.microsoft.com/office/drawing/2014/main" id="{C08530B0-67E8-9741-3100-45F7B6B98E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10207" y="3574719"/>
            <a:ext cx="1368425" cy="865188"/>
          </a:xfrm>
          <a:prstGeom prst="rect">
            <a:avLst/>
          </a:prstGeom>
          <a:solidFill>
            <a:schemeClr val="bg1"/>
          </a:solidFill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Customer</a:t>
            </a:r>
          </a:p>
        </p:txBody>
      </p:sp>
      <p:sp>
        <p:nvSpPr>
          <p:cNvPr id="14343" name="Rectangle 5">
            <a:extLst>
              <a:ext uri="{FF2B5EF4-FFF2-40B4-BE49-F238E27FC236}">
                <a16:creationId xmlns:a16="http://schemas.microsoft.com/office/drawing/2014/main" id="{18ACF3CB-882C-6DD8-B644-33685EC9F7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00825" y="3683463"/>
            <a:ext cx="1368425" cy="865188"/>
          </a:xfrm>
          <a:prstGeom prst="rect">
            <a:avLst/>
          </a:prstGeom>
          <a:solidFill>
            <a:schemeClr val="bg1"/>
          </a:solidFill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Order</a:t>
            </a:r>
          </a:p>
        </p:txBody>
      </p:sp>
      <p:sp>
        <p:nvSpPr>
          <p:cNvPr id="14344" name="Line 6">
            <a:extLst>
              <a:ext uri="{FF2B5EF4-FFF2-40B4-BE49-F238E27FC236}">
                <a16:creationId xmlns:a16="http://schemas.microsoft.com/office/drawing/2014/main" id="{61131D0D-3729-E61E-8F30-62AA9C7CF0C8}"/>
              </a:ext>
            </a:extLst>
          </p:cNvPr>
          <p:cNvSpPr>
            <a:spLocks noChangeShapeType="1"/>
          </p:cNvSpPr>
          <p:nvPr/>
        </p:nvSpPr>
        <p:spPr bwMode="auto">
          <a:xfrm>
            <a:off x="4368800" y="4115263"/>
            <a:ext cx="2232025" cy="0"/>
          </a:xfrm>
          <a:prstGeom prst="line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4345" name="Line 7">
            <a:extLst>
              <a:ext uri="{FF2B5EF4-FFF2-40B4-BE49-F238E27FC236}">
                <a16:creationId xmlns:a16="http://schemas.microsoft.com/office/drawing/2014/main" id="{EF289722-A9AF-563F-7C1E-790C00A948EF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384924" y="3899363"/>
            <a:ext cx="215900" cy="215900"/>
          </a:xfrm>
          <a:prstGeom prst="line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4346" name="Line 8">
            <a:extLst>
              <a:ext uri="{FF2B5EF4-FFF2-40B4-BE49-F238E27FC236}">
                <a16:creationId xmlns:a16="http://schemas.microsoft.com/office/drawing/2014/main" id="{DDBE9D1C-69DA-D50D-2A36-8E48EC2E0592}"/>
              </a:ext>
            </a:extLst>
          </p:cNvPr>
          <p:cNvSpPr>
            <a:spLocks noChangeShapeType="1"/>
          </p:cNvSpPr>
          <p:nvPr/>
        </p:nvSpPr>
        <p:spPr bwMode="auto">
          <a:xfrm>
            <a:off x="6384924" y="4115263"/>
            <a:ext cx="215900" cy="215900"/>
          </a:xfrm>
          <a:prstGeom prst="line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4347" name="Line 9">
            <a:extLst>
              <a:ext uri="{FF2B5EF4-FFF2-40B4-BE49-F238E27FC236}">
                <a16:creationId xmlns:a16="http://schemas.microsoft.com/office/drawing/2014/main" id="{57E2FBE4-8D54-5C33-CA62-050A0376FF21}"/>
              </a:ext>
            </a:extLst>
          </p:cNvPr>
          <p:cNvSpPr>
            <a:spLocks noChangeShapeType="1"/>
          </p:cNvSpPr>
          <p:nvPr/>
        </p:nvSpPr>
        <p:spPr bwMode="auto">
          <a:xfrm>
            <a:off x="2640013" y="5084763"/>
            <a:ext cx="0" cy="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4348" name="Line 10">
            <a:extLst>
              <a:ext uri="{FF2B5EF4-FFF2-40B4-BE49-F238E27FC236}">
                <a16:creationId xmlns:a16="http://schemas.microsoft.com/office/drawing/2014/main" id="{30FF2203-96BC-1110-9312-079DBA26AE22}"/>
              </a:ext>
            </a:extLst>
          </p:cNvPr>
          <p:cNvSpPr>
            <a:spLocks noChangeShapeType="1"/>
          </p:cNvSpPr>
          <p:nvPr/>
        </p:nvSpPr>
        <p:spPr bwMode="auto">
          <a:xfrm>
            <a:off x="6014345" y="3320422"/>
            <a:ext cx="442707" cy="648956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Footer Placeholder 3">
            <a:extLst>
              <a:ext uri="{FF2B5EF4-FFF2-40B4-BE49-F238E27FC236}">
                <a16:creationId xmlns:a16="http://schemas.microsoft.com/office/drawing/2014/main" id="{6A892112-383E-5692-4887-7AFA4425496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1200"/>
          </a:p>
        </p:txBody>
      </p:sp>
      <p:sp>
        <p:nvSpPr>
          <p:cNvPr id="15363" name="Slide Number Placeholder 4">
            <a:extLst>
              <a:ext uri="{FF2B5EF4-FFF2-40B4-BE49-F238E27FC236}">
                <a16:creationId xmlns:a16="http://schemas.microsoft.com/office/drawing/2014/main" id="{A67B590F-B34A-353B-A619-597EDBDE3C8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 Black" panose="020B0A040201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8664D03B-DE1E-419F-BE54-DF9888F66DAB}" type="slidenum">
              <a:rPr lang="en-GB" altLang="en-US" smtClean="0"/>
              <a:pPr>
                <a:spcBef>
                  <a:spcPct val="0"/>
                </a:spcBef>
                <a:buClrTx/>
                <a:buSzTx/>
                <a:buFontTx/>
                <a:buNone/>
              </a:pPr>
              <a:t>24</a:t>
            </a:fld>
            <a:endParaRPr lang="en-GB" altLang="en-US" sz="1200">
              <a:latin typeface="Arial Black" panose="020B0A04020102020204" pitchFamily="34" charset="0"/>
            </a:endParaRPr>
          </a:p>
        </p:txBody>
      </p:sp>
      <p:sp>
        <p:nvSpPr>
          <p:cNvPr id="15364" name="Rectangle 2">
            <a:extLst>
              <a:ext uri="{FF2B5EF4-FFF2-40B4-BE49-F238E27FC236}">
                <a16:creationId xmlns:a16="http://schemas.microsoft.com/office/drawing/2014/main" id="{0891A78D-48F6-B102-E721-BF68E395866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440939" y="296039"/>
            <a:ext cx="8270240" cy="615553"/>
          </a:xfrm>
        </p:spPr>
        <p:txBody>
          <a:bodyPr/>
          <a:lstStyle/>
          <a:p>
            <a:pPr eaLnBrk="1" hangingPunct="1"/>
            <a:r>
              <a:rPr lang="en-GB" altLang="en-US" sz="4000"/>
              <a:t>Every relationship needs describing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172EC51-F96D-C297-D06A-9BEA201E31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2200" y="1295400"/>
            <a:ext cx="6972300" cy="20383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434CC45-38CF-84B9-91E4-0860343597A3}"/>
              </a:ext>
            </a:extLst>
          </p:cNvPr>
          <p:cNvSpPr txBox="1"/>
          <p:nvPr/>
        </p:nvSpPr>
        <p:spPr>
          <a:xfrm>
            <a:off x="2631440" y="4010709"/>
            <a:ext cx="7620000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eaLnBrk="1" hangingPunct="1">
              <a:buFont typeface="Arial" panose="020B0604020202020204" pitchFamily="34" charset="0"/>
              <a:buChar char="•"/>
            </a:pPr>
            <a:r>
              <a:rPr lang="en-GB" altLang="en-US" sz="2800" dirty="0"/>
              <a:t>Relationships can be described at both ends.</a:t>
            </a:r>
          </a:p>
          <a:p>
            <a:pPr marL="285750" indent="-285750" eaLnBrk="1" hangingPunct="1">
              <a:buFont typeface="Arial" panose="020B0604020202020204" pitchFamily="34" charset="0"/>
              <a:buChar char="•"/>
            </a:pPr>
            <a:r>
              <a:rPr lang="en-GB" altLang="en-US" sz="2800" dirty="0"/>
              <a:t>Relationship names should be short. (max 3 words)</a:t>
            </a:r>
          </a:p>
        </p:txBody>
      </p:sp>
    </p:spTree>
    <p:extLst>
      <p:ext uri="{BB962C8B-B14F-4D97-AF65-F5344CB8AC3E}">
        <p14:creationId xmlns:p14="http://schemas.microsoft.com/office/powerpoint/2010/main" val="74443953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Footer Placeholder 3">
            <a:extLst>
              <a:ext uri="{FF2B5EF4-FFF2-40B4-BE49-F238E27FC236}">
                <a16:creationId xmlns:a16="http://schemas.microsoft.com/office/drawing/2014/main" id="{C81DA243-E371-5241-2DE9-C39EEC7E6F6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1200"/>
          </a:p>
        </p:txBody>
      </p:sp>
      <p:sp>
        <p:nvSpPr>
          <p:cNvPr id="22531" name="Slide Number Placeholder 4">
            <a:extLst>
              <a:ext uri="{FF2B5EF4-FFF2-40B4-BE49-F238E27FC236}">
                <a16:creationId xmlns:a16="http://schemas.microsoft.com/office/drawing/2014/main" id="{7BCD03AE-071E-738A-C99B-8E232C53177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 Black" panose="020B0A040201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8664D03B-DE1E-419F-BE54-DF9888F66DAB}" type="slidenum">
              <a:rPr lang="en-GB" altLang="en-US" smtClean="0"/>
              <a:pPr>
                <a:spcBef>
                  <a:spcPct val="0"/>
                </a:spcBef>
                <a:buClrTx/>
                <a:buSzTx/>
                <a:buFontTx/>
                <a:buNone/>
              </a:pPr>
              <a:t>25</a:t>
            </a:fld>
            <a:endParaRPr lang="en-GB" altLang="en-US" sz="1200">
              <a:latin typeface="Arial Black" panose="020B0A04020102020204" pitchFamily="34" charset="0"/>
            </a:endParaRPr>
          </a:p>
        </p:txBody>
      </p:sp>
      <p:sp>
        <p:nvSpPr>
          <p:cNvPr id="22532" name="Rectangle 2">
            <a:extLst>
              <a:ext uri="{FF2B5EF4-FFF2-40B4-BE49-F238E27FC236}">
                <a16:creationId xmlns:a16="http://schemas.microsoft.com/office/drawing/2014/main" id="{E2DD5D34-2E30-01C1-8BA5-6F62AEFD135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Relationship Types</a:t>
            </a:r>
          </a:p>
        </p:txBody>
      </p:sp>
      <p:sp>
        <p:nvSpPr>
          <p:cNvPr id="20485" name="Rectangle 3">
            <a:extLst>
              <a:ext uri="{FF2B5EF4-FFF2-40B4-BE49-F238E27FC236}">
                <a16:creationId xmlns:a16="http://schemas.microsoft.com/office/drawing/2014/main" id="{DF7BB589-1B13-016B-A551-8560DF7A20E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628775"/>
            <a:ext cx="8229600" cy="3933384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/>
              <a:t>To summarise: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/>
              <a:t>A relationship defines how one occurrence of an entity is linked to one or many occurrences of another entity.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The relationship between two entities can be described as one of the following: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/>
              <a:t>One to One (1:1)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/>
              <a:t>One to Many (1:n)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/>
              <a:t>Many to Many (m:n)</a:t>
            </a:r>
          </a:p>
          <a:p>
            <a:pPr lvl="1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2400"/>
          </a:p>
          <a:p>
            <a:pPr eaLnBrk="1" hangingPunct="1">
              <a:lnSpc>
                <a:spcPct val="90000"/>
              </a:lnSpc>
            </a:pPr>
            <a:endParaRPr lang="en-GB" altLang="en-US"/>
          </a:p>
          <a:p>
            <a:pPr eaLnBrk="1" hangingPunct="1">
              <a:lnSpc>
                <a:spcPct val="90000"/>
              </a:lnSpc>
            </a:pPr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4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4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4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48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48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48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48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48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48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Footer Placeholder 4">
            <a:extLst>
              <a:ext uri="{FF2B5EF4-FFF2-40B4-BE49-F238E27FC236}">
                <a16:creationId xmlns:a16="http://schemas.microsoft.com/office/drawing/2014/main" id="{1B46057A-2804-29D2-809E-26B04F9C10A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669280" y="6377940"/>
            <a:ext cx="3901440" cy="184666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1200"/>
          </a:p>
        </p:txBody>
      </p:sp>
      <p:sp>
        <p:nvSpPr>
          <p:cNvPr id="21507" name="Slide Number Placeholder 5">
            <a:extLst>
              <a:ext uri="{FF2B5EF4-FFF2-40B4-BE49-F238E27FC236}">
                <a16:creationId xmlns:a16="http://schemas.microsoft.com/office/drawing/2014/main" id="{8F628E92-2C80-A457-DF80-3A09DFB64F3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302240" y="6377940"/>
            <a:ext cx="2804160" cy="184666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FDAC0792-EB32-4E8A-8F64-C8F988B6B706}" type="slidenum">
              <a:rPr lang="en-GB" altLang="en-US" sz="1200">
                <a:latin typeface="Arial Black" panose="020B0A040201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26</a:t>
            </a:fld>
            <a:endParaRPr lang="en-GB" altLang="en-US" sz="1200">
              <a:latin typeface="Arial Black" panose="020B0A04020102020204" pitchFamily="34" charset="0"/>
            </a:endParaRPr>
          </a:p>
        </p:txBody>
      </p:sp>
      <p:sp>
        <p:nvSpPr>
          <p:cNvPr id="21508" name="Rectangle 2">
            <a:extLst>
              <a:ext uri="{FF2B5EF4-FFF2-40B4-BE49-F238E27FC236}">
                <a16:creationId xmlns:a16="http://schemas.microsoft.com/office/drawing/2014/main" id="{7D63AFA9-ED87-C7C1-367A-8D962E704E5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3600" y="457201"/>
            <a:ext cx="10972800" cy="615553"/>
          </a:xfrm>
        </p:spPr>
        <p:txBody>
          <a:bodyPr/>
          <a:lstStyle/>
          <a:p>
            <a:pPr eaLnBrk="1" hangingPunct="1"/>
            <a:r>
              <a:rPr lang="en-GB" altLang="en-US" sz="4000"/>
              <a:t>A “One to One” relationship (1:1)</a:t>
            </a:r>
          </a:p>
        </p:txBody>
      </p:sp>
      <p:sp>
        <p:nvSpPr>
          <p:cNvPr id="21509" name="Rectangle 3">
            <a:extLst>
              <a:ext uri="{FF2B5EF4-FFF2-40B4-BE49-F238E27FC236}">
                <a16:creationId xmlns:a16="http://schemas.microsoft.com/office/drawing/2014/main" id="{89B1B7B5-022F-5B4A-A092-690DEAB82BD3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965518" y="1981200"/>
            <a:ext cx="8336721" cy="38100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GB" altLang="en-US" sz="2400" dirty="0"/>
              <a:t>Although one to many relationships are the most common, occasionally, we discover  a one to one relationship.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dirty="0"/>
              <a:t>One manager is responsible for one department.</a:t>
            </a:r>
          </a:p>
          <a:p>
            <a:pPr lvl="1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2000" dirty="0"/>
          </a:p>
          <a:p>
            <a:pPr lvl="1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2000" dirty="0"/>
          </a:p>
          <a:p>
            <a:pPr lvl="1" eaLnBrk="1" hangingPunct="1">
              <a:lnSpc>
                <a:spcPct val="90000"/>
              </a:lnSpc>
            </a:pPr>
            <a:endParaRPr lang="en-GB" altLang="en-US" sz="2000" dirty="0"/>
          </a:p>
          <a:p>
            <a:pPr lvl="1" eaLnBrk="1" hangingPunct="1">
              <a:lnSpc>
                <a:spcPct val="90000"/>
              </a:lnSpc>
            </a:pPr>
            <a:endParaRPr lang="en-GB" altLang="en-US" sz="2000" dirty="0"/>
          </a:p>
          <a:p>
            <a:pPr lvl="1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2000" dirty="0"/>
          </a:p>
          <a:p>
            <a:pPr lvl="1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</a:pPr>
            <a:endParaRPr lang="en-GB" altLang="en-US" sz="2400" dirty="0"/>
          </a:p>
          <a:p>
            <a:pPr lvl="1" eaLnBrk="1" hangingPunct="1">
              <a:lnSpc>
                <a:spcPct val="90000"/>
              </a:lnSpc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Departmental manager could be an attribute of Department.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dirty="0"/>
          </a:p>
        </p:txBody>
      </p:sp>
      <p:graphicFrame>
        <p:nvGraphicFramePr>
          <p:cNvPr id="185348" name="Object 4">
            <a:extLst>
              <a:ext uri="{FF2B5EF4-FFF2-40B4-BE49-F238E27FC236}">
                <a16:creationId xmlns:a16="http://schemas.microsoft.com/office/drawing/2014/main" id="{6C147338-1AF0-EFF7-B7D6-3FB9AD3B7979}"/>
              </a:ext>
            </a:extLst>
          </p:cNvPr>
          <p:cNvGraphicFramePr>
            <a:graphicFrameLocks noChangeAspect="1"/>
          </p:cNvGraphicFramePr>
          <p:nvPr>
            <p:ph sz="half" idx="2"/>
          </p:nvPr>
        </p:nvGraphicFramePr>
        <p:xfrm>
          <a:off x="3935413" y="3141664"/>
          <a:ext cx="3841750" cy="7191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2" imgW="3842004" imgH="794004" progId="Visio.Drawing.6">
                  <p:embed/>
                </p:oleObj>
              </mc:Choice>
              <mc:Fallback>
                <p:oleObj name="Visio" r:id="rId2" imgW="3842004" imgH="794004" progId="Visio.Drawing.6">
                  <p:embed/>
                  <p:pic>
                    <p:nvPicPr>
                      <p:cNvPr id="185348" name="Object 4">
                        <a:extLst>
                          <a:ext uri="{FF2B5EF4-FFF2-40B4-BE49-F238E27FC236}">
                            <a16:creationId xmlns:a16="http://schemas.microsoft.com/office/drawing/2014/main" id="{6C147338-1AF0-EFF7-B7D6-3FB9AD3B797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35413" y="3141664"/>
                        <a:ext cx="3841750" cy="7191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511" name="Rectangle 5">
            <a:extLst>
              <a:ext uri="{FF2B5EF4-FFF2-40B4-BE49-F238E27FC236}">
                <a16:creationId xmlns:a16="http://schemas.microsoft.com/office/drawing/2014/main" id="{70A31E3E-FE8D-0112-8966-9388102D363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00600" y="4437063"/>
            <a:ext cx="1728788" cy="792162"/>
          </a:xfrm>
          <a:prstGeom prst="rect">
            <a:avLst/>
          </a:prstGeom>
          <a:noFill/>
          <a:ln w="28575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/>
          </a:p>
        </p:txBody>
      </p:sp>
      <p:sp>
        <p:nvSpPr>
          <p:cNvPr id="21512" name="Text Box 6">
            <a:extLst>
              <a:ext uri="{FF2B5EF4-FFF2-40B4-BE49-F238E27FC236}">
                <a16:creationId xmlns:a16="http://schemas.microsoft.com/office/drawing/2014/main" id="{DA05CCE1-5372-9449-4F41-B85B1DE8A06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2039" y="4652963"/>
            <a:ext cx="189547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solidFill>
                  <a:schemeClr val="accent1"/>
                </a:solidFill>
              </a:rPr>
              <a:t>Department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5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Footer Placeholder 3">
            <a:extLst>
              <a:ext uri="{FF2B5EF4-FFF2-40B4-BE49-F238E27FC236}">
                <a16:creationId xmlns:a16="http://schemas.microsoft.com/office/drawing/2014/main" id="{D1BA0AC4-CDCD-A301-E363-2BC3EB910C3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1200"/>
          </a:p>
        </p:txBody>
      </p:sp>
      <p:sp>
        <p:nvSpPr>
          <p:cNvPr id="16387" name="Slide Number Placeholder 4">
            <a:extLst>
              <a:ext uri="{FF2B5EF4-FFF2-40B4-BE49-F238E27FC236}">
                <a16:creationId xmlns:a16="http://schemas.microsoft.com/office/drawing/2014/main" id="{1E484F5E-6D8E-3B49-669A-6B1DC56D22D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 Black" panose="020B0A040201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8664D03B-DE1E-419F-BE54-DF9888F66DAB}" type="slidenum">
              <a:rPr lang="en-GB" altLang="en-US" smtClean="0"/>
              <a:pPr>
                <a:spcBef>
                  <a:spcPct val="0"/>
                </a:spcBef>
                <a:buClrTx/>
                <a:buSzTx/>
                <a:buFontTx/>
                <a:buNone/>
              </a:pPr>
              <a:t>27</a:t>
            </a:fld>
            <a:endParaRPr lang="en-GB" altLang="en-US" sz="1200">
              <a:latin typeface="Arial Black" panose="020B0A04020102020204" pitchFamily="34" charset="0"/>
            </a:endParaRPr>
          </a:p>
        </p:txBody>
      </p:sp>
      <p:sp>
        <p:nvSpPr>
          <p:cNvPr id="16388" name="Rectangle 2">
            <a:extLst>
              <a:ext uri="{FF2B5EF4-FFF2-40B4-BE49-F238E27FC236}">
                <a16:creationId xmlns:a16="http://schemas.microsoft.com/office/drawing/2014/main" id="{A3426066-4F73-3F8E-5BF4-AB995C4C45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440939" y="296039"/>
            <a:ext cx="8270240" cy="615553"/>
          </a:xfrm>
        </p:spPr>
        <p:txBody>
          <a:bodyPr/>
          <a:lstStyle/>
          <a:p>
            <a:pPr eaLnBrk="1" hangingPunct="1"/>
            <a:r>
              <a:rPr lang="en-GB" altLang="en-US" sz="4000"/>
              <a:t>A “One to Many” relationship (1:n)</a:t>
            </a:r>
          </a:p>
        </p:txBody>
      </p:sp>
      <p:sp>
        <p:nvSpPr>
          <p:cNvPr id="179203" name="Rectangle 3">
            <a:extLst>
              <a:ext uri="{FF2B5EF4-FFF2-40B4-BE49-F238E27FC236}">
                <a16:creationId xmlns:a16="http://schemas.microsoft.com/office/drawing/2014/main" id="{F0F7ACC1-608F-D4FB-B3CF-E15BB7895DF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066800" y="2362200"/>
            <a:ext cx="10358120" cy="2880789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endParaRPr lang="en-GB" altLang="en-US"/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One customer places many orders</a:t>
            </a:r>
          </a:p>
          <a:p>
            <a:pPr lvl="1" eaLnBrk="1" hangingPunct="1">
              <a:lnSpc>
                <a:spcPct val="90000"/>
              </a:lnSpc>
            </a:pPr>
            <a:endParaRPr lang="en-GB" altLang="en-US" sz="2400"/>
          </a:p>
          <a:p>
            <a:pPr lvl="1" eaLnBrk="1" hangingPunct="1">
              <a:lnSpc>
                <a:spcPct val="90000"/>
              </a:lnSpc>
            </a:pPr>
            <a:endParaRPr lang="en-GB" altLang="en-US" sz="2400"/>
          </a:p>
          <a:p>
            <a:pPr lvl="1" eaLnBrk="1" hangingPunct="1">
              <a:lnSpc>
                <a:spcPct val="90000"/>
              </a:lnSpc>
            </a:pPr>
            <a:endParaRPr lang="en-GB" altLang="en-US" sz="2400"/>
          </a:p>
          <a:p>
            <a:pPr lvl="1" eaLnBrk="1" hangingPunct="1">
              <a:lnSpc>
                <a:spcPct val="90000"/>
              </a:lnSpc>
            </a:pPr>
            <a:endParaRPr lang="en-GB" altLang="en-US" sz="2400"/>
          </a:p>
          <a:p>
            <a:pPr eaLnBrk="1" hangingPunct="1">
              <a:lnSpc>
                <a:spcPct val="90000"/>
              </a:lnSpc>
            </a:pPr>
            <a:endParaRPr lang="en-GB" altLang="en-US"/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How would you describe this relationship?</a:t>
            </a:r>
          </a:p>
        </p:txBody>
      </p:sp>
      <p:graphicFrame>
        <p:nvGraphicFramePr>
          <p:cNvPr id="179204" name="Object 4">
            <a:extLst>
              <a:ext uri="{FF2B5EF4-FFF2-40B4-BE49-F238E27FC236}">
                <a16:creationId xmlns:a16="http://schemas.microsoft.com/office/drawing/2014/main" id="{1C219BDA-58C3-88B5-DCDC-F2685EC15A20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094039" y="3357564"/>
          <a:ext cx="5881687" cy="12144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2" imgW="3842004" imgH="794004" progId="Visio.Drawing.6">
                  <p:embed/>
                </p:oleObj>
              </mc:Choice>
              <mc:Fallback>
                <p:oleObj name="Visio" r:id="rId2" imgW="3842004" imgH="794004" progId="Visio.Drawing.6">
                  <p:embed/>
                  <p:pic>
                    <p:nvPicPr>
                      <p:cNvPr id="179204" name="Object 4">
                        <a:extLst>
                          <a:ext uri="{FF2B5EF4-FFF2-40B4-BE49-F238E27FC236}">
                            <a16:creationId xmlns:a16="http://schemas.microsoft.com/office/drawing/2014/main" id="{1C219BDA-58C3-88B5-DCDC-F2685EC15A2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94039" y="3357564"/>
                        <a:ext cx="5881687" cy="12144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9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792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Footer Placeholder 3">
            <a:extLst>
              <a:ext uri="{FF2B5EF4-FFF2-40B4-BE49-F238E27FC236}">
                <a16:creationId xmlns:a16="http://schemas.microsoft.com/office/drawing/2014/main" id="{DF65C368-7C80-C34D-4AF9-18E0018521D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1200"/>
          </a:p>
        </p:txBody>
      </p:sp>
      <p:sp>
        <p:nvSpPr>
          <p:cNvPr id="17411" name="Slide Number Placeholder 4">
            <a:extLst>
              <a:ext uri="{FF2B5EF4-FFF2-40B4-BE49-F238E27FC236}">
                <a16:creationId xmlns:a16="http://schemas.microsoft.com/office/drawing/2014/main" id="{60B8A8F2-9A97-F449-912C-FB95BAF82F5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 Black" panose="020B0A040201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8664D03B-DE1E-419F-BE54-DF9888F66DAB}" type="slidenum">
              <a:rPr lang="en-GB" altLang="en-US" smtClean="0"/>
              <a:pPr>
                <a:spcBef>
                  <a:spcPct val="0"/>
                </a:spcBef>
                <a:buClrTx/>
                <a:buSzTx/>
                <a:buFontTx/>
                <a:buNone/>
              </a:pPr>
              <a:t>28</a:t>
            </a:fld>
            <a:endParaRPr lang="en-GB" altLang="en-US" sz="1200">
              <a:latin typeface="Arial Black" panose="020B0A04020102020204" pitchFamily="34" charset="0"/>
            </a:endParaRPr>
          </a:p>
        </p:txBody>
      </p:sp>
      <p:sp>
        <p:nvSpPr>
          <p:cNvPr id="17412" name="Rectangle 2">
            <a:extLst>
              <a:ext uri="{FF2B5EF4-FFF2-40B4-BE49-F238E27FC236}">
                <a16:creationId xmlns:a16="http://schemas.microsoft.com/office/drawing/2014/main" id="{33CAB64F-F8F9-3BCE-2BF4-7726D86CD4F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440939" y="296038"/>
            <a:ext cx="8270240" cy="1231106"/>
          </a:xfrm>
        </p:spPr>
        <p:txBody>
          <a:bodyPr/>
          <a:lstStyle/>
          <a:p>
            <a:pPr eaLnBrk="1" hangingPunct="1"/>
            <a:r>
              <a:rPr lang="en-GB" altLang="en-US" sz="4000"/>
              <a:t> “Many to Many” relationship (m:n)</a:t>
            </a:r>
            <a:br>
              <a:rPr lang="en-GB" altLang="en-US" sz="4000"/>
            </a:br>
            <a:endParaRPr lang="en-GB" altLang="en-US" sz="4000"/>
          </a:p>
        </p:txBody>
      </p:sp>
      <p:sp>
        <p:nvSpPr>
          <p:cNvPr id="181251" name="Rectangle 3">
            <a:extLst>
              <a:ext uri="{FF2B5EF4-FFF2-40B4-BE49-F238E27FC236}">
                <a16:creationId xmlns:a16="http://schemas.microsoft.com/office/drawing/2014/main" id="{B19EE7CA-E7DB-2CAF-144A-313C34999F3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440939" y="1220819"/>
            <a:ext cx="10358120" cy="3060518"/>
          </a:xfrm>
        </p:spPr>
        <p:txBody>
          <a:bodyPr/>
          <a:lstStyle/>
          <a:p>
            <a:pPr lvl="1" eaLnBrk="1" hangingPunct="1">
              <a:lnSpc>
                <a:spcPct val="80000"/>
              </a:lnSpc>
            </a:pPr>
            <a:r>
              <a:rPr lang="en-GB" altLang="en-US" sz="2400"/>
              <a:t>If we explore the relationships between entities, we may find that there is a “many” relationship at both ends.  This is described as a m:n relationship.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/>
              <a:t>One analyst works on many projects, and one project is worked on by many analysts</a:t>
            </a:r>
          </a:p>
          <a:p>
            <a:pPr lvl="1" eaLnBrk="1" hangingPunct="1">
              <a:lnSpc>
                <a:spcPct val="80000"/>
              </a:lnSpc>
            </a:pPr>
            <a:endParaRPr lang="en-GB" altLang="en-US" sz="2000"/>
          </a:p>
          <a:p>
            <a:pPr lvl="1" eaLnBrk="1" hangingPunct="1">
              <a:lnSpc>
                <a:spcPct val="80000"/>
              </a:lnSpc>
            </a:pPr>
            <a:endParaRPr lang="en-GB" altLang="en-US" sz="2000"/>
          </a:p>
          <a:p>
            <a:pPr lvl="1" eaLnBrk="1" hangingPunct="1">
              <a:lnSpc>
                <a:spcPct val="80000"/>
              </a:lnSpc>
            </a:pPr>
            <a:endParaRPr lang="en-GB" altLang="en-US" sz="2000"/>
          </a:p>
          <a:p>
            <a:pPr lvl="1" eaLnBrk="1" hangingPunct="1">
              <a:lnSpc>
                <a:spcPct val="80000"/>
              </a:lnSpc>
            </a:pPr>
            <a:endParaRPr lang="en-GB" altLang="en-US" sz="2000"/>
          </a:p>
          <a:p>
            <a:pPr eaLnBrk="1" hangingPunct="1">
              <a:lnSpc>
                <a:spcPct val="80000"/>
              </a:lnSpc>
            </a:pPr>
            <a:endParaRPr lang="en-GB" altLang="en-US" sz="2400"/>
          </a:p>
          <a:p>
            <a:pPr eaLnBrk="1" hangingPunct="1">
              <a:lnSpc>
                <a:spcPct val="80000"/>
              </a:lnSpc>
            </a:pPr>
            <a:endParaRPr lang="en-GB" altLang="en-US" sz="2400"/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There are crows feet at the end of both entities.</a:t>
            </a:r>
          </a:p>
        </p:txBody>
      </p:sp>
      <p:graphicFrame>
        <p:nvGraphicFramePr>
          <p:cNvPr id="181252" name="Object 4">
            <a:extLst>
              <a:ext uri="{FF2B5EF4-FFF2-40B4-BE49-F238E27FC236}">
                <a16:creationId xmlns:a16="http://schemas.microsoft.com/office/drawing/2014/main" id="{AB046FA5-D3DC-7A36-31D7-0D8E8CAD268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29194809"/>
              </p:ext>
            </p:extLst>
          </p:nvPr>
        </p:nvGraphicFramePr>
        <p:xfrm>
          <a:off x="2822318" y="4444867"/>
          <a:ext cx="5881688" cy="12144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2" imgW="3842004" imgH="794004" progId="Visio.Drawing.6">
                  <p:embed/>
                </p:oleObj>
              </mc:Choice>
              <mc:Fallback>
                <p:oleObj name="Visio" r:id="rId2" imgW="3842004" imgH="794004" progId="Visio.Drawing.6">
                  <p:embed/>
                  <p:pic>
                    <p:nvPicPr>
                      <p:cNvPr id="181252" name="Object 4">
                        <a:extLst>
                          <a:ext uri="{FF2B5EF4-FFF2-40B4-BE49-F238E27FC236}">
                            <a16:creationId xmlns:a16="http://schemas.microsoft.com/office/drawing/2014/main" id="{AB046FA5-D3DC-7A36-31D7-0D8E8CAD268B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22318" y="4444867"/>
                        <a:ext cx="5881688" cy="12144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1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251">
                                            <p:txEl>
                                              <p:charRg st="90" end="9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81251">
                                            <p:txEl>
                                              <p:charRg st="90" end="9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Footer Placeholder 3">
            <a:extLst>
              <a:ext uri="{FF2B5EF4-FFF2-40B4-BE49-F238E27FC236}">
                <a16:creationId xmlns:a16="http://schemas.microsoft.com/office/drawing/2014/main" id="{D40432BD-164B-19B0-2D04-FDA488166DD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1200"/>
          </a:p>
        </p:txBody>
      </p:sp>
      <p:sp>
        <p:nvSpPr>
          <p:cNvPr id="18435" name="Slide Number Placeholder 4">
            <a:extLst>
              <a:ext uri="{FF2B5EF4-FFF2-40B4-BE49-F238E27FC236}">
                <a16:creationId xmlns:a16="http://schemas.microsoft.com/office/drawing/2014/main" id="{AD73B7AE-7EE0-F1F3-F597-7765BE7D763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 Black" panose="020B0A040201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8664D03B-DE1E-419F-BE54-DF9888F66DAB}" type="slidenum">
              <a:rPr lang="en-GB" altLang="en-US" smtClean="0"/>
              <a:pPr>
                <a:spcBef>
                  <a:spcPct val="0"/>
                </a:spcBef>
                <a:buClrTx/>
                <a:buSzTx/>
                <a:buFontTx/>
                <a:buNone/>
              </a:pPr>
              <a:t>29</a:t>
            </a:fld>
            <a:endParaRPr lang="en-GB" altLang="en-US" sz="1200">
              <a:latin typeface="Arial Black" panose="020B0A04020102020204" pitchFamily="34" charset="0"/>
            </a:endParaRPr>
          </a:p>
        </p:txBody>
      </p:sp>
      <p:sp>
        <p:nvSpPr>
          <p:cNvPr id="18436" name="Rectangle 2">
            <a:extLst>
              <a:ext uri="{FF2B5EF4-FFF2-40B4-BE49-F238E27FC236}">
                <a16:creationId xmlns:a16="http://schemas.microsoft.com/office/drawing/2014/main" id="{D2E43F95-39BF-185C-C805-EA8BE42BBD0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440939" y="296039"/>
            <a:ext cx="8270240" cy="615553"/>
          </a:xfrm>
        </p:spPr>
        <p:txBody>
          <a:bodyPr/>
          <a:lstStyle/>
          <a:p>
            <a:pPr eaLnBrk="1" hangingPunct="1"/>
            <a:r>
              <a:rPr lang="en-GB" altLang="en-US" sz="4000"/>
              <a:t>Many to many relationships cont’d</a:t>
            </a:r>
          </a:p>
        </p:txBody>
      </p:sp>
      <p:sp>
        <p:nvSpPr>
          <p:cNvPr id="182275" name="Rectangle 3">
            <a:extLst>
              <a:ext uri="{FF2B5EF4-FFF2-40B4-BE49-F238E27FC236}">
                <a16:creationId xmlns:a16="http://schemas.microsoft.com/office/drawing/2014/main" id="{70840E89-4E99-A4F3-C804-595D7AD3522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440939" y="1220820"/>
            <a:ext cx="10358120" cy="1723549"/>
          </a:xfrm>
        </p:spPr>
        <p:txBody>
          <a:bodyPr/>
          <a:lstStyle/>
          <a:p>
            <a:pPr eaLnBrk="1" hangingPunct="1"/>
            <a:r>
              <a:rPr lang="en-GB" altLang="en-US"/>
              <a:t>“Many to Many” relationships are difficult to implement in a relational database</a:t>
            </a:r>
            <a:br>
              <a:rPr lang="en-GB" altLang="en-US"/>
            </a:br>
            <a:endParaRPr lang="en-GB" altLang="en-US"/>
          </a:p>
          <a:p>
            <a:pPr eaLnBrk="1" hangingPunct="1"/>
            <a:r>
              <a:rPr lang="en-GB" altLang="en-US"/>
              <a:t>“Many to Many” relationships need to be resolved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2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Footer Placeholder 3">
            <a:extLst>
              <a:ext uri="{FF2B5EF4-FFF2-40B4-BE49-F238E27FC236}">
                <a16:creationId xmlns:a16="http://schemas.microsoft.com/office/drawing/2014/main" id="{222907C6-4EC3-B0F2-9E49-A826394CE10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1200"/>
          </a:p>
        </p:txBody>
      </p:sp>
      <p:sp>
        <p:nvSpPr>
          <p:cNvPr id="19459" name="Slide Number Placeholder 4">
            <a:extLst>
              <a:ext uri="{FF2B5EF4-FFF2-40B4-BE49-F238E27FC236}">
                <a16:creationId xmlns:a16="http://schemas.microsoft.com/office/drawing/2014/main" id="{DEA900BA-4011-8D6E-7018-0B7755ACBC4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 Black" panose="020B0A040201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8664D03B-DE1E-419F-BE54-DF9888F66DAB}" type="slidenum">
              <a:rPr lang="en-GB" altLang="en-US" smtClean="0"/>
              <a:pPr>
                <a:spcBef>
                  <a:spcPct val="0"/>
                </a:spcBef>
                <a:buClrTx/>
                <a:buSzTx/>
                <a:buFontTx/>
                <a:buNone/>
              </a:pPr>
              <a:t>30</a:t>
            </a:fld>
            <a:endParaRPr lang="en-GB" altLang="en-US" sz="1200">
              <a:latin typeface="Arial Black" panose="020B0A04020102020204" pitchFamily="34" charset="0"/>
            </a:endParaRPr>
          </a:p>
        </p:txBody>
      </p:sp>
      <p:sp>
        <p:nvSpPr>
          <p:cNvPr id="19460" name="Rectangle 2">
            <a:extLst>
              <a:ext uri="{FF2B5EF4-FFF2-40B4-BE49-F238E27FC236}">
                <a16:creationId xmlns:a16="http://schemas.microsoft.com/office/drawing/2014/main" id="{318CD19E-DE80-4F08-58E7-FEF42371165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Link entities</a:t>
            </a:r>
          </a:p>
        </p:txBody>
      </p:sp>
      <p:sp>
        <p:nvSpPr>
          <p:cNvPr id="183299" name="Rectangle 3">
            <a:extLst>
              <a:ext uri="{FF2B5EF4-FFF2-40B4-BE49-F238E27FC236}">
                <a16:creationId xmlns:a16="http://schemas.microsoft.com/office/drawing/2014/main" id="{EC8F5037-CB73-A5C4-6B79-9848C10519E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628776"/>
            <a:ext cx="8382000" cy="2400657"/>
          </a:xfrm>
        </p:spPr>
        <p:txBody>
          <a:bodyPr/>
          <a:lstStyle/>
          <a:p>
            <a:pPr eaLnBrk="1" hangingPunct="1"/>
            <a:r>
              <a:rPr lang="en-GB" altLang="en-US" sz="2600"/>
              <a:t>A resolution can be achieved by introducing a “link entity” into the diagram</a:t>
            </a:r>
          </a:p>
          <a:p>
            <a:pPr eaLnBrk="1" hangingPunct="1"/>
            <a:r>
              <a:rPr lang="en-GB" altLang="en-US" sz="2600"/>
              <a:t>A link entity  (“job”) is an additional entity created to resolve “Many to Many” relationships</a:t>
            </a:r>
          </a:p>
          <a:p>
            <a:pPr eaLnBrk="1" hangingPunct="1"/>
            <a:r>
              <a:rPr lang="en-GB" altLang="en-US" sz="2600"/>
              <a:t>The crowsfeet then change position (away from “project” and “analyst” ) and go either side of the link entity</a:t>
            </a:r>
          </a:p>
        </p:txBody>
      </p:sp>
      <p:graphicFrame>
        <p:nvGraphicFramePr>
          <p:cNvPr id="183300" name="Object 4">
            <a:extLst>
              <a:ext uri="{FF2B5EF4-FFF2-40B4-BE49-F238E27FC236}">
                <a16:creationId xmlns:a16="http://schemas.microsoft.com/office/drawing/2014/main" id="{DB088CB3-F04E-B543-D789-98D9AB70F6D3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057401" y="4611689"/>
          <a:ext cx="7775575" cy="10493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2" imgW="5628904" imgH="771896" progId="Visio.Drawing.6">
                  <p:embed/>
                </p:oleObj>
              </mc:Choice>
              <mc:Fallback>
                <p:oleObj name="VISIO" r:id="rId2" imgW="5628904" imgH="771896" progId="Visio.Drawing.6">
                  <p:embed/>
                  <p:pic>
                    <p:nvPicPr>
                      <p:cNvPr id="183300" name="Object 4">
                        <a:extLst>
                          <a:ext uri="{FF2B5EF4-FFF2-40B4-BE49-F238E27FC236}">
                            <a16:creationId xmlns:a16="http://schemas.microsoft.com/office/drawing/2014/main" id="{DB088CB3-F04E-B543-D789-98D9AB70F6D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7401" y="4611689"/>
                        <a:ext cx="7775575" cy="10493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3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3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83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3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83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Footer Placeholder 3">
            <a:extLst>
              <a:ext uri="{FF2B5EF4-FFF2-40B4-BE49-F238E27FC236}">
                <a16:creationId xmlns:a16="http://schemas.microsoft.com/office/drawing/2014/main" id="{2096B1FB-5F17-9A38-263E-6474D114C0B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1200"/>
          </a:p>
        </p:txBody>
      </p:sp>
      <p:sp>
        <p:nvSpPr>
          <p:cNvPr id="20483" name="Slide Number Placeholder 4">
            <a:extLst>
              <a:ext uri="{FF2B5EF4-FFF2-40B4-BE49-F238E27FC236}">
                <a16:creationId xmlns:a16="http://schemas.microsoft.com/office/drawing/2014/main" id="{CBB3B1EF-D512-B132-EBBD-C361358E8A7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 Black" panose="020B0A040201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8664D03B-DE1E-419F-BE54-DF9888F66DAB}" type="slidenum">
              <a:rPr lang="en-GB" altLang="en-US" smtClean="0"/>
              <a:pPr>
                <a:spcBef>
                  <a:spcPct val="0"/>
                </a:spcBef>
                <a:buClrTx/>
                <a:buSzTx/>
                <a:buFontTx/>
                <a:buNone/>
              </a:pPr>
              <a:t>31</a:t>
            </a:fld>
            <a:endParaRPr lang="en-GB" altLang="en-US" sz="1200">
              <a:latin typeface="Arial Black" panose="020B0A04020102020204" pitchFamily="34" charset="0"/>
            </a:endParaRPr>
          </a:p>
        </p:txBody>
      </p:sp>
      <p:sp>
        <p:nvSpPr>
          <p:cNvPr id="20484" name="Rectangle 2">
            <a:extLst>
              <a:ext uri="{FF2B5EF4-FFF2-40B4-BE49-F238E27FC236}">
                <a16:creationId xmlns:a16="http://schemas.microsoft.com/office/drawing/2014/main" id="{05C63DE6-BBC8-6125-87E7-FF62738D9DB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Naming Link Entities</a:t>
            </a:r>
          </a:p>
        </p:txBody>
      </p:sp>
      <p:sp>
        <p:nvSpPr>
          <p:cNvPr id="20485" name="Rectangle 3">
            <a:extLst>
              <a:ext uri="{FF2B5EF4-FFF2-40B4-BE49-F238E27FC236}">
                <a16:creationId xmlns:a16="http://schemas.microsoft.com/office/drawing/2014/main" id="{2606588E-C6E5-3396-4F40-9DDB2E61137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6939" y="1220819"/>
            <a:ext cx="10358120" cy="1292662"/>
          </a:xfrm>
        </p:spPr>
        <p:txBody>
          <a:bodyPr/>
          <a:lstStyle/>
          <a:p>
            <a:pPr eaLnBrk="1" hangingPunct="1"/>
            <a:r>
              <a:rPr lang="en-GB" altLang="en-US"/>
              <a:t>Sometimes, it is not easy to think of an appropriate name for a link entity.</a:t>
            </a:r>
          </a:p>
          <a:p>
            <a:pPr eaLnBrk="1" hangingPunct="1"/>
            <a:r>
              <a:rPr lang="en-GB" altLang="en-US"/>
              <a:t>If so, we give it a hybrid name based on the  two entities that it links.</a:t>
            </a:r>
          </a:p>
        </p:txBody>
      </p:sp>
      <p:sp>
        <p:nvSpPr>
          <p:cNvPr id="20486" name="Rectangle 4">
            <a:extLst>
              <a:ext uri="{FF2B5EF4-FFF2-40B4-BE49-F238E27FC236}">
                <a16:creationId xmlns:a16="http://schemas.microsoft.com/office/drawing/2014/main" id="{E9C5965C-9687-ED0C-DB46-3A00B104B6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55914" y="4724400"/>
            <a:ext cx="1417637" cy="865188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solidFill>
                  <a:schemeClr val="accent1"/>
                </a:solidFill>
              </a:rPr>
              <a:t>Student</a:t>
            </a:r>
          </a:p>
        </p:txBody>
      </p:sp>
      <p:sp>
        <p:nvSpPr>
          <p:cNvPr id="20487" name="Rectangle 5">
            <a:extLst>
              <a:ext uri="{FF2B5EF4-FFF2-40B4-BE49-F238E27FC236}">
                <a16:creationId xmlns:a16="http://schemas.microsoft.com/office/drawing/2014/main" id="{F12650D2-51A3-4E72-D908-48C7E6BF4A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19738" y="4724400"/>
            <a:ext cx="1439862" cy="865188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solidFill>
                  <a:schemeClr val="accent1"/>
                </a:solidFill>
              </a:rPr>
              <a:t>Register</a:t>
            </a:r>
          </a:p>
        </p:txBody>
      </p:sp>
      <p:sp>
        <p:nvSpPr>
          <p:cNvPr id="20488" name="Rectangle 6">
            <a:extLst>
              <a:ext uri="{FF2B5EF4-FFF2-40B4-BE49-F238E27FC236}">
                <a16:creationId xmlns:a16="http://schemas.microsoft.com/office/drawing/2014/main" id="{80D17E55-BDF4-7C8E-2E31-6EF1EFFC12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40688" y="4797425"/>
            <a:ext cx="1439862" cy="863600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solidFill>
                  <a:schemeClr val="accent1"/>
                </a:solidFill>
              </a:rPr>
              <a:t>Module</a:t>
            </a:r>
          </a:p>
        </p:txBody>
      </p:sp>
      <p:sp>
        <p:nvSpPr>
          <p:cNvPr id="20489" name="Line 7">
            <a:extLst>
              <a:ext uri="{FF2B5EF4-FFF2-40B4-BE49-F238E27FC236}">
                <a16:creationId xmlns:a16="http://schemas.microsoft.com/office/drawing/2014/main" id="{B773E227-D5C4-0B65-8897-A7CB80387BF2}"/>
              </a:ext>
            </a:extLst>
          </p:cNvPr>
          <p:cNvSpPr>
            <a:spLocks noChangeShapeType="1"/>
          </p:cNvSpPr>
          <p:nvPr/>
        </p:nvSpPr>
        <p:spPr bwMode="auto">
          <a:xfrm>
            <a:off x="4224338" y="5229225"/>
            <a:ext cx="1295400" cy="0"/>
          </a:xfrm>
          <a:prstGeom prst="line">
            <a:avLst/>
          </a:prstGeom>
          <a:noFill/>
          <a:ln w="1905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0490" name="Line 8">
            <a:extLst>
              <a:ext uri="{FF2B5EF4-FFF2-40B4-BE49-F238E27FC236}">
                <a16:creationId xmlns:a16="http://schemas.microsoft.com/office/drawing/2014/main" id="{6DF32B0E-D49D-892A-157C-4AE5D6D82BE8}"/>
              </a:ext>
            </a:extLst>
          </p:cNvPr>
          <p:cNvSpPr>
            <a:spLocks noChangeShapeType="1"/>
          </p:cNvSpPr>
          <p:nvPr/>
        </p:nvSpPr>
        <p:spPr bwMode="auto">
          <a:xfrm>
            <a:off x="6959600" y="5300663"/>
            <a:ext cx="1081088" cy="0"/>
          </a:xfrm>
          <a:prstGeom prst="line">
            <a:avLst/>
          </a:prstGeom>
          <a:noFill/>
          <a:ln w="1905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0491" name="Line 9">
            <a:extLst>
              <a:ext uri="{FF2B5EF4-FFF2-40B4-BE49-F238E27FC236}">
                <a16:creationId xmlns:a16="http://schemas.microsoft.com/office/drawing/2014/main" id="{CED72493-4D93-6E09-1897-8A5AB3B02856}"/>
              </a:ext>
            </a:extLst>
          </p:cNvPr>
          <p:cNvSpPr>
            <a:spLocks noChangeShapeType="1"/>
          </p:cNvSpPr>
          <p:nvPr/>
        </p:nvSpPr>
        <p:spPr bwMode="auto">
          <a:xfrm>
            <a:off x="6959600" y="5084763"/>
            <a:ext cx="215900" cy="215900"/>
          </a:xfrm>
          <a:prstGeom prst="line">
            <a:avLst/>
          </a:prstGeom>
          <a:noFill/>
          <a:ln w="1905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0492" name="Line 10">
            <a:extLst>
              <a:ext uri="{FF2B5EF4-FFF2-40B4-BE49-F238E27FC236}">
                <a16:creationId xmlns:a16="http://schemas.microsoft.com/office/drawing/2014/main" id="{5AB8C661-B80C-482F-16CF-6F08DB105DAE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959600" y="5300663"/>
            <a:ext cx="215900" cy="215900"/>
          </a:xfrm>
          <a:prstGeom prst="line">
            <a:avLst/>
          </a:prstGeom>
          <a:noFill/>
          <a:ln w="1905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0493" name="Line 11">
            <a:extLst>
              <a:ext uri="{FF2B5EF4-FFF2-40B4-BE49-F238E27FC236}">
                <a16:creationId xmlns:a16="http://schemas.microsoft.com/office/drawing/2014/main" id="{99D74D6B-421D-433D-2B25-1BBDD1FE40EF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303839" y="5013325"/>
            <a:ext cx="217487" cy="215900"/>
          </a:xfrm>
          <a:prstGeom prst="line">
            <a:avLst/>
          </a:prstGeom>
          <a:noFill/>
          <a:ln w="1905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0494" name="Line 12">
            <a:extLst>
              <a:ext uri="{FF2B5EF4-FFF2-40B4-BE49-F238E27FC236}">
                <a16:creationId xmlns:a16="http://schemas.microsoft.com/office/drawing/2014/main" id="{8AB1ED38-0911-7DD0-214B-FBC5A07BE1B3}"/>
              </a:ext>
            </a:extLst>
          </p:cNvPr>
          <p:cNvSpPr>
            <a:spLocks noChangeShapeType="1"/>
          </p:cNvSpPr>
          <p:nvPr/>
        </p:nvSpPr>
        <p:spPr bwMode="auto">
          <a:xfrm>
            <a:off x="5303839" y="5229225"/>
            <a:ext cx="217487" cy="215900"/>
          </a:xfrm>
          <a:prstGeom prst="line">
            <a:avLst/>
          </a:prstGeom>
          <a:noFill/>
          <a:ln w="1905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Footer Placeholder 3">
            <a:extLst>
              <a:ext uri="{FF2B5EF4-FFF2-40B4-BE49-F238E27FC236}">
                <a16:creationId xmlns:a16="http://schemas.microsoft.com/office/drawing/2014/main" id="{A47F1138-B4EC-C610-2B52-3D043625ACB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1200"/>
          </a:p>
        </p:txBody>
      </p:sp>
      <p:sp>
        <p:nvSpPr>
          <p:cNvPr id="23555" name="Slide Number Placeholder 4">
            <a:extLst>
              <a:ext uri="{FF2B5EF4-FFF2-40B4-BE49-F238E27FC236}">
                <a16:creationId xmlns:a16="http://schemas.microsoft.com/office/drawing/2014/main" id="{230E69A1-37B0-A199-A313-A4EC1D28034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 Black" panose="020B0A040201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8664D03B-DE1E-419F-BE54-DF9888F66DAB}" type="slidenum">
              <a:rPr lang="en-GB" altLang="en-US" smtClean="0"/>
              <a:pPr>
                <a:spcBef>
                  <a:spcPct val="0"/>
                </a:spcBef>
                <a:buClrTx/>
                <a:buSzTx/>
                <a:buFontTx/>
                <a:buNone/>
              </a:pPr>
              <a:t>32</a:t>
            </a:fld>
            <a:endParaRPr lang="en-GB" altLang="en-US" sz="1200">
              <a:latin typeface="Arial Black" panose="020B0A04020102020204" pitchFamily="34" charset="0"/>
            </a:endParaRPr>
          </a:p>
        </p:txBody>
      </p:sp>
      <p:sp>
        <p:nvSpPr>
          <p:cNvPr id="23556" name="Rectangle 2">
            <a:extLst>
              <a:ext uri="{FF2B5EF4-FFF2-40B4-BE49-F238E27FC236}">
                <a16:creationId xmlns:a16="http://schemas.microsoft.com/office/drawing/2014/main" id="{54B84DC5-BEC8-C1C6-56CF-C43B6A7A156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How to draw an ERD - 1</a:t>
            </a:r>
          </a:p>
        </p:txBody>
      </p:sp>
      <p:sp>
        <p:nvSpPr>
          <p:cNvPr id="187395" name="Rectangle 3">
            <a:extLst>
              <a:ext uri="{FF2B5EF4-FFF2-40B4-BE49-F238E27FC236}">
                <a16:creationId xmlns:a16="http://schemas.microsoft.com/office/drawing/2014/main" id="{79D59BCB-5E80-8007-41EF-20A446019F2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6939" y="1220819"/>
            <a:ext cx="10358120" cy="1261884"/>
          </a:xfrm>
        </p:spPr>
        <p:txBody>
          <a:bodyPr/>
          <a:lstStyle/>
          <a:p>
            <a:pPr eaLnBrk="1" hangingPunct="1"/>
            <a:r>
              <a:rPr lang="en-GB" altLang="en-US"/>
              <a:t>Select initial entities</a:t>
            </a:r>
          </a:p>
          <a:p>
            <a:pPr lvl="1" eaLnBrk="1" hangingPunct="1"/>
            <a:r>
              <a:rPr lang="en-GB" altLang="en-US"/>
              <a:t>An entity is a “thing” about which the system must hold data</a:t>
            </a:r>
          </a:p>
          <a:p>
            <a:pPr lvl="1" eaLnBrk="1" hangingPunct="1"/>
            <a:r>
              <a:rPr lang="en-GB" altLang="en-US"/>
              <a:t>An entity is made up of a group of attributes</a:t>
            </a:r>
          </a:p>
          <a:p>
            <a:pPr lvl="1" eaLnBrk="1" hangingPunct="1"/>
            <a:r>
              <a:rPr lang="en-GB" altLang="en-US"/>
              <a:t>Occurrences of an entity must be uniquely identifiable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7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7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87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7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87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7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Footer Placeholder 3">
            <a:extLst>
              <a:ext uri="{FF2B5EF4-FFF2-40B4-BE49-F238E27FC236}">
                <a16:creationId xmlns:a16="http://schemas.microsoft.com/office/drawing/2014/main" id="{26BC2BF3-4E4A-E142-F96B-67B032D766B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1200"/>
          </a:p>
        </p:txBody>
      </p:sp>
      <p:sp>
        <p:nvSpPr>
          <p:cNvPr id="24579" name="Slide Number Placeholder 4">
            <a:extLst>
              <a:ext uri="{FF2B5EF4-FFF2-40B4-BE49-F238E27FC236}">
                <a16:creationId xmlns:a16="http://schemas.microsoft.com/office/drawing/2014/main" id="{1282C3E0-1E84-E23A-5CDD-B7B163FF095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 Black" panose="020B0A040201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8664D03B-DE1E-419F-BE54-DF9888F66DAB}" type="slidenum">
              <a:rPr lang="en-GB" altLang="en-US" smtClean="0"/>
              <a:pPr>
                <a:spcBef>
                  <a:spcPct val="0"/>
                </a:spcBef>
                <a:buClrTx/>
                <a:buSzTx/>
                <a:buFontTx/>
                <a:buNone/>
              </a:pPr>
              <a:t>33</a:t>
            </a:fld>
            <a:endParaRPr lang="en-GB" altLang="en-US" sz="1200">
              <a:latin typeface="Arial Black" panose="020B0A04020102020204" pitchFamily="34" charset="0"/>
            </a:endParaRPr>
          </a:p>
        </p:txBody>
      </p:sp>
      <p:sp>
        <p:nvSpPr>
          <p:cNvPr id="24580" name="Rectangle 2">
            <a:extLst>
              <a:ext uri="{FF2B5EF4-FFF2-40B4-BE49-F238E27FC236}">
                <a16:creationId xmlns:a16="http://schemas.microsoft.com/office/drawing/2014/main" id="{98CC687A-33B3-5729-4A19-34BC84B7BAC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How to draw an ERD - 2</a:t>
            </a:r>
          </a:p>
        </p:txBody>
      </p:sp>
      <p:sp>
        <p:nvSpPr>
          <p:cNvPr id="188419" name="Rectangle 3">
            <a:extLst>
              <a:ext uri="{FF2B5EF4-FFF2-40B4-BE49-F238E27FC236}">
                <a16:creationId xmlns:a16="http://schemas.microsoft.com/office/drawing/2014/main" id="{BD5AD257-4DDC-5814-91AF-E853F0453BD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440939" y="1220819"/>
            <a:ext cx="10358120" cy="315778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/>
              <a:t>Identify relationships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/>
              <a:t>Examine every pair of entities to determine whether there is a relationship between them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Draw the diagram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/>
              <a:t>Draw each entity as a box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/>
              <a:t>Draw each relationship line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/>
              <a:t>Draw crows-feet as required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/>
              <a:t>Write relationship names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Decompose Many to Many relationships with Link Entities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8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8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88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8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88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8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8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8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884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84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884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84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884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84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Footer Placeholder 3">
            <a:extLst>
              <a:ext uri="{FF2B5EF4-FFF2-40B4-BE49-F238E27FC236}">
                <a16:creationId xmlns:a16="http://schemas.microsoft.com/office/drawing/2014/main" id="{CAD9F836-920B-9580-B86F-E7043A1C052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1200"/>
          </a:p>
        </p:txBody>
      </p:sp>
      <p:sp>
        <p:nvSpPr>
          <p:cNvPr id="25603" name="Slide Number Placeholder 4">
            <a:extLst>
              <a:ext uri="{FF2B5EF4-FFF2-40B4-BE49-F238E27FC236}">
                <a16:creationId xmlns:a16="http://schemas.microsoft.com/office/drawing/2014/main" id="{3C00CABB-9966-49CB-56C3-FE9C209677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 Black" panose="020B0A040201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8664D03B-DE1E-419F-BE54-DF9888F66DAB}" type="slidenum">
              <a:rPr lang="en-GB" altLang="en-US" smtClean="0"/>
              <a:pPr>
                <a:spcBef>
                  <a:spcPct val="0"/>
                </a:spcBef>
                <a:buClrTx/>
                <a:buSzTx/>
                <a:buFontTx/>
                <a:buNone/>
              </a:pPr>
              <a:t>34</a:t>
            </a:fld>
            <a:endParaRPr lang="en-GB" altLang="en-US" sz="1200">
              <a:latin typeface="Arial Black" panose="020B0A04020102020204" pitchFamily="34" charset="0"/>
            </a:endParaRPr>
          </a:p>
        </p:txBody>
      </p:sp>
      <p:sp>
        <p:nvSpPr>
          <p:cNvPr id="25604" name="Rectangle 2">
            <a:extLst>
              <a:ext uri="{FF2B5EF4-FFF2-40B4-BE49-F238E27FC236}">
                <a16:creationId xmlns:a16="http://schemas.microsoft.com/office/drawing/2014/main" id="{7F2ECF1D-90E0-6502-B0A2-56A0AFBC1C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440939" y="296039"/>
            <a:ext cx="8270240" cy="615553"/>
          </a:xfrm>
        </p:spPr>
        <p:txBody>
          <a:bodyPr/>
          <a:lstStyle/>
          <a:p>
            <a:pPr eaLnBrk="1" hangingPunct="1"/>
            <a:r>
              <a:rPr lang="en-GB" altLang="en-US" sz="4000"/>
              <a:t>Example – Country Bus Company</a:t>
            </a:r>
          </a:p>
        </p:txBody>
      </p:sp>
      <p:sp>
        <p:nvSpPr>
          <p:cNvPr id="25605" name="Rectangle 3">
            <a:extLst>
              <a:ext uri="{FF2B5EF4-FFF2-40B4-BE49-F238E27FC236}">
                <a16:creationId xmlns:a16="http://schemas.microsoft.com/office/drawing/2014/main" id="{83AA9679-5EEF-2EC7-1B22-95ED098D14E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440939" y="1220820"/>
            <a:ext cx="10358120" cy="376718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/>
              <a:t>The Country Bus Company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/>
              <a:t>Owns a number of buses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/>
              <a:t>One bus serves one route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/>
              <a:t>One route is served by many buses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/>
              <a:t>One route consists of many stages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/>
              <a:t>One stage belongs to one route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/>
              <a:t>Many stages can pass through one town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/>
              <a:t>One stage passes through many towns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/>
              <a:t>One stage has many drivers allocated to it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/>
              <a:t>One driver is allocated to one stage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Draw an ERD for this scenario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Footer Placeholder 3">
            <a:extLst>
              <a:ext uri="{FF2B5EF4-FFF2-40B4-BE49-F238E27FC236}">
                <a16:creationId xmlns:a16="http://schemas.microsoft.com/office/drawing/2014/main" id="{58FE6182-C8BB-B3D2-DD78-FCF5EF71B90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1200"/>
          </a:p>
        </p:txBody>
      </p:sp>
      <p:sp>
        <p:nvSpPr>
          <p:cNvPr id="26627" name="Slide Number Placeholder 4">
            <a:extLst>
              <a:ext uri="{FF2B5EF4-FFF2-40B4-BE49-F238E27FC236}">
                <a16:creationId xmlns:a16="http://schemas.microsoft.com/office/drawing/2014/main" id="{67891E03-814A-3855-E394-B94CFA0315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 Black" panose="020B0A040201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8664D03B-DE1E-419F-BE54-DF9888F66DAB}" type="slidenum">
              <a:rPr lang="en-GB" altLang="en-US" smtClean="0"/>
              <a:pPr>
                <a:spcBef>
                  <a:spcPct val="0"/>
                </a:spcBef>
                <a:buClrTx/>
                <a:buSzTx/>
                <a:buFontTx/>
                <a:buNone/>
              </a:pPr>
              <a:t>35</a:t>
            </a:fld>
            <a:endParaRPr lang="en-GB" altLang="en-US" sz="1200">
              <a:latin typeface="Arial Black" panose="020B0A04020102020204" pitchFamily="34" charset="0"/>
            </a:endParaRPr>
          </a:p>
        </p:txBody>
      </p:sp>
      <p:sp>
        <p:nvSpPr>
          <p:cNvPr id="26628" name="Rectangle 2">
            <a:extLst>
              <a:ext uri="{FF2B5EF4-FFF2-40B4-BE49-F238E27FC236}">
                <a16:creationId xmlns:a16="http://schemas.microsoft.com/office/drawing/2014/main" id="{81C8B720-0B08-2EEB-DBF2-A9946639403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440939" y="296039"/>
            <a:ext cx="8270240" cy="615553"/>
          </a:xfrm>
        </p:spPr>
        <p:txBody>
          <a:bodyPr/>
          <a:lstStyle/>
          <a:p>
            <a:pPr eaLnBrk="1" hangingPunct="1"/>
            <a:r>
              <a:rPr lang="en-GB" altLang="en-US" sz="4000"/>
              <a:t>Example – Step 1 identify entities.</a:t>
            </a:r>
          </a:p>
        </p:txBody>
      </p:sp>
      <p:graphicFrame>
        <p:nvGraphicFramePr>
          <p:cNvPr id="190468" name="Object 4">
            <a:extLst>
              <a:ext uri="{FF2B5EF4-FFF2-40B4-BE49-F238E27FC236}">
                <a16:creationId xmlns:a16="http://schemas.microsoft.com/office/drawing/2014/main" id="{1BC6048C-951E-5059-9E01-AE24A5D7EB9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08993423"/>
              </p:ext>
            </p:extLst>
          </p:nvPr>
        </p:nvGraphicFramePr>
        <p:xfrm>
          <a:off x="5445554" y="1832334"/>
          <a:ext cx="1098550" cy="641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2" imgW="1098804" imgH="641604" progId="Visio.Drawing.6">
                  <p:embed/>
                </p:oleObj>
              </mc:Choice>
              <mc:Fallback>
                <p:oleObj name="Visio" r:id="rId2" imgW="1098804" imgH="641604" progId="Visio.Drawing.6">
                  <p:embed/>
                  <p:pic>
                    <p:nvPicPr>
                      <p:cNvPr id="190468" name="Object 4">
                        <a:extLst>
                          <a:ext uri="{FF2B5EF4-FFF2-40B4-BE49-F238E27FC236}">
                            <a16:creationId xmlns:a16="http://schemas.microsoft.com/office/drawing/2014/main" id="{1BC6048C-951E-5059-9E01-AE24A5D7EB9F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45554" y="1832334"/>
                        <a:ext cx="1098550" cy="641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0469" name="Object 5">
            <a:extLst>
              <a:ext uri="{FF2B5EF4-FFF2-40B4-BE49-F238E27FC236}">
                <a16:creationId xmlns:a16="http://schemas.microsoft.com/office/drawing/2014/main" id="{213F7DC4-76B6-A125-62BB-3F5F281032B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49978277"/>
              </p:ext>
            </p:extLst>
          </p:nvPr>
        </p:nvGraphicFramePr>
        <p:xfrm>
          <a:off x="5454650" y="3073751"/>
          <a:ext cx="1098550" cy="641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4" imgW="1098804" imgH="641604" progId="Visio.Drawing.6">
                  <p:embed/>
                </p:oleObj>
              </mc:Choice>
              <mc:Fallback>
                <p:oleObj name="Visio" r:id="rId4" imgW="1098804" imgH="641604" progId="Visio.Drawing.6">
                  <p:embed/>
                  <p:pic>
                    <p:nvPicPr>
                      <p:cNvPr id="190469" name="Object 5">
                        <a:extLst>
                          <a:ext uri="{FF2B5EF4-FFF2-40B4-BE49-F238E27FC236}">
                            <a16:creationId xmlns:a16="http://schemas.microsoft.com/office/drawing/2014/main" id="{213F7DC4-76B6-A125-62BB-3F5F281032B7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54650" y="3073751"/>
                        <a:ext cx="1098550" cy="641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0470" name="Object 6">
            <a:extLst>
              <a:ext uri="{FF2B5EF4-FFF2-40B4-BE49-F238E27FC236}">
                <a16:creationId xmlns:a16="http://schemas.microsoft.com/office/drawing/2014/main" id="{6D32BB72-323A-F1DF-FC25-569479905BC7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917950" y="4189413"/>
          <a:ext cx="1098550" cy="641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6" imgW="1098804" imgH="641604" progId="Visio.Drawing.6">
                  <p:embed/>
                </p:oleObj>
              </mc:Choice>
              <mc:Fallback>
                <p:oleObj name="Visio" r:id="rId6" imgW="1098804" imgH="641604" progId="Visio.Drawing.6">
                  <p:embed/>
                  <p:pic>
                    <p:nvPicPr>
                      <p:cNvPr id="190470" name="Object 6">
                        <a:extLst>
                          <a:ext uri="{FF2B5EF4-FFF2-40B4-BE49-F238E27FC236}">
                            <a16:creationId xmlns:a16="http://schemas.microsoft.com/office/drawing/2014/main" id="{6D32BB72-323A-F1DF-FC25-569479905BC7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17950" y="4189413"/>
                        <a:ext cx="1098550" cy="641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0471" name="Object 7">
            <a:extLst>
              <a:ext uri="{FF2B5EF4-FFF2-40B4-BE49-F238E27FC236}">
                <a16:creationId xmlns:a16="http://schemas.microsoft.com/office/drawing/2014/main" id="{5BC2014F-88D5-D58F-C6B9-81A56431F661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946900" y="4189413"/>
          <a:ext cx="1098550" cy="641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8" imgW="1098804" imgH="641604" progId="Visio.Drawing.6">
                  <p:embed/>
                </p:oleObj>
              </mc:Choice>
              <mc:Fallback>
                <p:oleObj name="Visio" r:id="rId8" imgW="1098804" imgH="641604" progId="Visio.Drawing.6">
                  <p:embed/>
                  <p:pic>
                    <p:nvPicPr>
                      <p:cNvPr id="190471" name="Object 7">
                        <a:extLst>
                          <a:ext uri="{FF2B5EF4-FFF2-40B4-BE49-F238E27FC236}">
                            <a16:creationId xmlns:a16="http://schemas.microsoft.com/office/drawing/2014/main" id="{5BC2014F-88D5-D58F-C6B9-81A56431F661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946900" y="4189413"/>
                        <a:ext cx="1098550" cy="641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0472" name="Object 8">
            <a:extLst>
              <a:ext uri="{FF2B5EF4-FFF2-40B4-BE49-F238E27FC236}">
                <a16:creationId xmlns:a16="http://schemas.microsoft.com/office/drawing/2014/main" id="{75CD266E-D491-DD1F-5D02-14B4B09346D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68609382"/>
              </p:ext>
            </p:extLst>
          </p:nvPr>
        </p:nvGraphicFramePr>
        <p:xfrm>
          <a:off x="5443096" y="4898232"/>
          <a:ext cx="1098550" cy="641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10" imgW="1098804" imgH="641604" progId="Visio.Drawing.6">
                  <p:embed/>
                </p:oleObj>
              </mc:Choice>
              <mc:Fallback>
                <p:oleObj name="Visio" r:id="rId10" imgW="1098804" imgH="641604" progId="Visio.Drawing.6">
                  <p:embed/>
                  <p:pic>
                    <p:nvPicPr>
                      <p:cNvPr id="190472" name="Object 8">
                        <a:extLst>
                          <a:ext uri="{FF2B5EF4-FFF2-40B4-BE49-F238E27FC236}">
                            <a16:creationId xmlns:a16="http://schemas.microsoft.com/office/drawing/2014/main" id="{75CD266E-D491-DD1F-5D02-14B4B09346DC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43096" y="4898232"/>
                        <a:ext cx="1098550" cy="641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Footer Placeholder 3">
            <a:extLst>
              <a:ext uri="{FF2B5EF4-FFF2-40B4-BE49-F238E27FC236}">
                <a16:creationId xmlns:a16="http://schemas.microsoft.com/office/drawing/2014/main" id="{EBDEC674-F240-6628-3E9F-DF4373CFB47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1200"/>
          </a:p>
        </p:txBody>
      </p:sp>
      <p:sp>
        <p:nvSpPr>
          <p:cNvPr id="27651" name="Slide Number Placeholder 4">
            <a:extLst>
              <a:ext uri="{FF2B5EF4-FFF2-40B4-BE49-F238E27FC236}">
                <a16:creationId xmlns:a16="http://schemas.microsoft.com/office/drawing/2014/main" id="{BCE7508A-511B-0207-5A22-48198B8CA6C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 Black" panose="020B0A040201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8664D03B-DE1E-419F-BE54-DF9888F66DAB}" type="slidenum">
              <a:rPr lang="en-GB" altLang="en-US" smtClean="0"/>
              <a:pPr>
                <a:spcBef>
                  <a:spcPct val="0"/>
                </a:spcBef>
                <a:buClrTx/>
                <a:buSzTx/>
                <a:buFontTx/>
                <a:buNone/>
              </a:pPr>
              <a:t>36</a:t>
            </a:fld>
            <a:endParaRPr lang="en-GB" altLang="en-US" sz="1200">
              <a:latin typeface="Arial Black" panose="020B0A04020102020204" pitchFamily="34" charset="0"/>
            </a:endParaRPr>
          </a:p>
        </p:txBody>
      </p:sp>
      <p:sp>
        <p:nvSpPr>
          <p:cNvPr id="27652" name="Rectangle 2">
            <a:extLst>
              <a:ext uri="{FF2B5EF4-FFF2-40B4-BE49-F238E27FC236}">
                <a16:creationId xmlns:a16="http://schemas.microsoft.com/office/drawing/2014/main" id="{293FBA95-5C71-EE03-BEF8-A6E2BC9AEA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440939" y="296038"/>
            <a:ext cx="8270240" cy="1231106"/>
          </a:xfrm>
        </p:spPr>
        <p:txBody>
          <a:bodyPr/>
          <a:lstStyle/>
          <a:p>
            <a:pPr eaLnBrk="1" hangingPunct="1"/>
            <a:r>
              <a:rPr lang="en-GB" altLang="en-US" sz="4000"/>
              <a:t>Example – Step 2  add (and name) relationships</a:t>
            </a:r>
          </a:p>
        </p:txBody>
      </p:sp>
      <p:graphicFrame>
        <p:nvGraphicFramePr>
          <p:cNvPr id="191492" name="Object 4">
            <a:extLst>
              <a:ext uri="{FF2B5EF4-FFF2-40B4-BE49-F238E27FC236}">
                <a16:creationId xmlns:a16="http://schemas.microsoft.com/office/drawing/2014/main" id="{D9D50A15-4B2B-61DD-4182-FBFFAECC6080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448300" y="2205038"/>
          <a:ext cx="1098550" cy="641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2" imgW="1098804" imgH="641604" progId="Visio.Drawing.6">
                  <p:embed/>
                </p:oleObj>
              </mc:Choice>
              <mc:Fallback>
                <p:oleObj name="Visio" r:id="rId2" imgW="1098804" imgH="641604" progId="Visio.Drawing.6">
                  <p:embed/>
                  <p:pic>
                    <p:nvPicPr>
                      <p:cNvPr id="191492" name="Object 4">
                        <a:extLst>
                          <a:ext uri="{FF2B5EF4-FFF2-40B4-BE49-F238E27FC236}">
                            <a16:creationId xmlns:a16="http://schemas.microsoft.com/office/drawing/2014/main" id="{D9D50A15-4B2B-61DD-4182-FBFFAECC608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48300" y="2205038"/>
                        <a:ext cx="1098550" cy="641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1493" name="Object 5">
            <a:extLst>
              <a:ext uri="{FF2B5EF4-FFF2-40B4-BE49-F238E27FC236}">
                <a16:creationId xmlns:a16="http://schemas.microsoft.com/office/drawing/2014/main" id="{49B51994-6C6D-AD60-94BC-C324A81EB73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448300" y="3279775"/>
          <a:ext cx="1098550" cy="641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4" imgW="1098804" imgH="641604" progId="Visio.Drawing.6">
                  <p:embed/>
                </p:oleObj>
              </mc:Choice>
              <mc:Fallback>
                <p:oleObj name="Visio" r:id="rId4" imgW="1098804" imgH="641604" progId="Visio.Drawing.6">
                  <p:embed/>
                  <p:pic>
                    <p:nvPicPr>
                      <p:cNvPr id="191493" name="Object 5">
                        <a:extLst>
                          <a:ext uri="{FF2B5EF4-FFF2-40B4-BE49-F238E27FC236}">
                            <a16:creationId xmlns:a16="http://schemas.microsoft.com/office/drawing/2014/main" id="{49B51994-6C6D-AD60-94BC-C324A81EB73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48300" y="3279775"/>
                        <a:ext cx="1098550" cy="641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1494" name="Object 6">
            <a:extLst>
              <a:ext uri="{FF2B5EF4-FFF2-40B4-BE49-F238E27FC236}">
                <a16:creationId xmlns:a16="http://schemas.microsoft.com/office/drawing/2014/main" id="{621ED729-3BAB-8071-66C4-F4F911F14E9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917950" y="4189413"/>
          <a:ext cx="1098550" cy="641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6" imgW="1098804" imgH="641604" progId="Visio.Drawing.6">
                  <p:embed/>
                </p:oleObj>
              </mc:Choice>
              <mc:Fallback>
                <p:oleObj name="Visio" r:id="rId6" imgW="1098804" imgH="641604" progId="Visio.Drawing.6">
                  <p:embed/>
                  <p:pic>
                    <p:nvPicPr>
                      <p:cNvPr id="191494" name="Object 6">
                        <a:extLst>
                          <a:ext uri="{FF2B5EF4-FFF2-40B4-BE49-F238E27FC236}">
                            <a16:creationId xmlns:a16="http://schemas.microsoft.com/office/drawing/2014/main" id="{621ED729-3BAB-8071-66C4-F4F911F14E92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17950" y="4189413"/>
                        <a:ext cx="1098550" cy="641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1495" name="Object 7">
            <a:extLst>
              <a:ext uri="{FF2B5EF4-FFF2-40B4-BE49-F238E27FC236}">
                <a16:creationId xmlns:a16="http://schemas.microsoft.com/office/drawing/2014/main" id="{0E7A1985-589C-A257-E358-266137EBE14C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946900" y="4189413"/>
          <a:ext cx="1098550" cy="641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8" imgW="1098804" imgH="641604" progId="Visio.Drawing.6">
                  <p:embed/>
                </p:oleObj>
              </mc:Choice>
              <mc:Fallback>
                <p:oleObj name="Visio" r:id="rId8" imgW="1098804" imgH="641604" progId="Visio.Drawing.6">
                  <p:embed/>
                  <p:pic>
                    <p:nvPicPr>
                      <p:cNvPr id="191495" name="Object 7">
                        <a:extLst>
                          <a:ext uri="{FF2B5EF4-FFF2-40B4-BE49-F238E27FC236}">
                            <a16:creationId xmlns:a16="http://schemas.microsoft.com/office/drawing/2014/main" id="{0E7A1985-589C-A257-E358-266137EBE14C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946900" y="4189413"/>
                        <a:ext cx="1098550" cy="641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1496" name="Object 8">
            <a:extLst>
              <a:ext uri="{FF2B5EF4-FFF2-40B4-BE49-F238E27FC236}">
                <a16:creationId xmlns:a16="http://schemas.microsoft.com/office/drawing/2014/main" id="{B76FF03D-4AC3-C8E8-A617-3E42ADD79DB3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448300" y="5275263"/>
          <a:ext cx="1098550" cy="641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10" imgW="1098804" imgH="641604" progId="Visio.Drawing.6">
                  <p:embed/>
                </p:oleObj>
              </mc:Choice>
              <mc:Fallback>
                <p:oleObj name="Visio" r:id="rId10" imgW="1098804" imgH="641604" progId="Visio.Drawing.6">
                  <p:embed/>
                  <p:pic>
                    <p:nvPicPr>
                      <p:cNvPr id="191496" name="Object 8">
                        <a:extLst>
                          <a:ext uri="{FF2B5EF4-FFF2-40B4-BE49-F238E27FC236}">
                            <a16:creationId xmlns:a16="http://schemas.microsoft.com/office/drawing/2014/main" id="{B76FF03D-4AC3-C8E8-A617-3E42ADD79DB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48300" y="5275263"/>
                        <a:ext cx="1098550" cy="641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1497" name="Object 9">
            <a:extLst>
              <a:ext uri="{FF2B5EF4-FFF2-40B4-BE49-F238E27FC236}">
                <a16:creationId xmlns:a16="http://schemas.microsoft.com/office/drawing/2014/main" id="{69AD31AC-A177-FEC1-DA1D-69ACA130811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4295775" y="2516189"/>
          <a:ext cx="1187450" cy="1704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12" imgW="1192682" imgH="1710842" progId="Visio.Drawing.6">
                  <p:embed/>
                </p:oleObj>
              </mc:Choice>
              <mc:Fallback>
                <p:oleObj name="Visio" r:id="rId12" imgW="1192682" imgH="1710842" progId="Visio.Drawing.6">
                  <p:embed/>
                  <p:pic>
                    <p:nvPicPr>
                      <p:cNvPr id="191497" name="Object 9">
                        <a:extLst>
                          <a:ext uri="{FF2B5EF4-FFF2-40B4-BE49-F238E27FC236}">
                            <a16:creationId xmlns:a16="http://schemas.microsoft.com/office/drawing/2014/main" id="{69AD31AC-A177-FEC1-DA1D-69ACA130811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95775" y="2516189"/>
                        <a:ext cx="1187450" cy="1704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" name="Group 10">
            <a:extLst>
              <a:ext uri="{FF2B5EF4-FFF2-40B4-BE49-F238E27FC236}">
                <a16:creationId xmlns:a16="http://schemas.microsoft.com/office/drawing/2014/main" id="{551D89CC-AC8C-3F75-A4E1-2CF9D7878052}"/>
              </a:ext>
            </a:extLst>
          </p:cNvPr>
          <p:cNvGrpSpPr>
            <a:grpSpLocks/>
          </p:cNvGrpSpPr>
          <p:nvPr/>
        </p:nvGrpSpPr>
        <p:grpSpPr bwMode="auto">
          <a:xfrm>
            <a:off x="4511676" y="2336800"/>
            <a:ext cx="936625" cy="1608138"/>
            <a:chOff x="1882" y="1472"/>
            <a:chExt cx="590" cy="1013"/>
          </a:xfrm>
        </p:grpSpPr>
        <p:graphicFrame>
          <p:nvGraphicFramePr>
            <p:cNvPr id="27667" name="Object 11">
              <a:extLst>
                <a:ext uri="{FF2B5EF4-FFF2-40B4-BE49-F238E27FC236}">
                  <a16:creationId xmlns:a16="http://schemas.microsoft.com/office/drawing/2014/main" id="{B6A95150-8D28-686B-574A-5ACBA363C5E0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1882" y="2387"/>
            <a:ext cx="195" cy="9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Visio" r:id="rId14" imgW="309372" imgH="154838" progId="Visio.Drawing.6">
                    <p:embed/>
                  </p:oleObj>
                </mc:Choice>
                <mc:Fallback>
                  <p:oleObj name="Visio" r:id="rId14" imgW="309372" imgH="154838" progId="Visio.Drawing.6">
                    <p:embed/>
                    <p:pic>
                      <p:nvPicPr>
                        <p:cNvPr id="27667" name="Object 11">
                          <a:extLst>
                            <a:ext uri="{FF2B5EF4-FFF2-40B4-BE49-F238E27FC236}">
                              <a16:creationId xmlns:a16="http://schemas.microsoft.com/office/drawing/2014/main" id="{B6A95150-8D28-686B-574A-5ACBA363C5E0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882" y="2387"/>
                          <a:ext cx="195" cy="9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7668" name="Object 12">
              <a:extLst>
                <a:ext uri="{FF2B5EF4-FFF2-40B4-BE49-F238E27FC236}">
                  <a16:creationId xmlns:a16="http://schemas.microsoft.com/office/drawing/2014/main" id="{D9DE1366-5A4A-5434-E29C-C4D6EA0DFADE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2087" y="1472"/>
            <a:ext cx="385" cy="9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Visio" r:id="rId16" imgW="610514" imgH="154838" progId="Visio.Drawing.6">
                    <p:embed/>
                  </p:oleObj>
                </mc:Choice>
                <mc:Fallback>
                  <p:oleObj name="Visio" r:id="rId16" imgW="610514" imgH="154838" progId="Visio.Drawing.6">
                    <p:embed/>
                    <p:pic>
                      <p:nvPicPr>
                        <p:cNvPr id="27668" name="Object 12">
                          <a:extLst>
                            <a:ext uri="{FF2B5EF4-FFF2-40B4-BE49-F238E27FC236}">
                              <a16:creationId xmlns:a16="http://schemas.microsoft.com/office/drawing/2014/main" id="{D9DE1366-5A4A-5434-E29C-C4D6EA0DFADE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7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087" y="1472"/>
                          <a:ext cx="385" cy="9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graphicFrame>
        <p:nvGraphicFramePr>
          <p:cNvPr id="191501" name="Object 13">
            <a:extLst>
              <a:ext uri="{FF2B5EF4-FFF2-40B4-BE49-F238E27FC236}">
                <a16:creationId xmlns:a16="http://schemas.microsoft.com/office/drawing/2014/main" id="{79F9CEA8-A8EE-1B76-EEB4-0F0E6A4E232D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821364" y="2832100"/>
          <a:ext cx="331787" cy="4841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18" imgW="331622" imgH="484022" progId="Visio.Drawing.6">
                  <p:embed/>
                </p:oleObj>
              </mc:Choice>
              <mc:Fallback>
                <p:oleObj name="Visio" r:id="rId18" imgW="331622" imgH="484022" progId="Visio.Drawing.6">
                  <p:embed/>
                  <p:pic>
                    <p:nvPicPr>
                      <p:cNvPr id="191501" name="Object 13">
                        <a:extLst>
                          <a:ext uri="{FF2B5EF4-FFF2-40B4-BE49-F238E27FC236}">
                            <a16:creationId xmlns:a16="http://schemas.microsoft.com/office/drawing/2014/main" id="{79F9CEA8-A8EE-1B76-EEB4-0F0E6A4E232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21364" y="2832100"/>
                        <a:ext cx="331787" cy="4841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1502" name="Object 14">
            <a:extLst>
              <a:ext uri="{FF2B5EF4-FFF2-40B4-BE49-F238E27FC236}">
                <a16:creationId xmlns:a16="http://schemas.microsoft.com/office/drawing/2014/main" id="{54519193-9FE2-2F79-DFB8-50A145F68E37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641975" y="2852739"/>
          <a:ext cx="857250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20" imgW="858012" imgH="429158" progId="Visio.Drawing.6">
                  <p:embed/>
                </p:oleObj>
              </mc:Choice>
              <mc:Fallback>
                <p:oleObj name="Visio" r:id="rId20" imgW="858012" imgH="429158" progId="Visio.Drawing.6">
                  <p:embed/>
                  <p:pic>
                    <p:nvPicPr>
                      <p:cNvPr id="191502" name="Object 14">
                        <a:extLst>
                          <a:ext uri="{FF2B5EF4-FFF2-40B4-BE49-F238E27FC236}">
                            <a16:creationId xmlns:a16="http://schemas.microsoft.com/office/drawing/2014/main" id="{54519193-9FE2-2F79-DFB8-50A145F68E37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41975" y="2852739"/>
                        <a:ext cx="857250" cy="4286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1503" name="Object 15">
            <a:extLst>
              <a:ext uri="{FF2B5EF4-FFF2-40B4-BE49-F238E27FC236}">
                <a16:creationId xmlns:a16="http://schemas.microsoft.com/office/drawing/2014/main" id="{EFB68292-A992-6F1E-6AC9-1ACF15E46AE1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527801" y="3432175"/>
          <a:ext cx="1154113" cy="7889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22" imgW="1154582" imgH="788822" progId="Visio.Drawing.6">
                  <p:embed/>
                </p:oleObj>
              </mc:Choice>
              <mc:Fallback>
                <p:oleObj name="Visio" r:id="rId22" imgW="1154582" imgH="788822" progId="Visio.Drawing.6">
                  <p:embed/>
                  <p:pic>
                    <p:nvPicPr>
                      <p:cNvPr id="191503" name="Object 15">
                        <a:extLst>
                          <a:ext uri="{FF2B5EF4-FFF2-40B4-BE49-F238E27FC236}">
                            <a16:creationId xmlns:a16="http://schemas.microsoft.com/office/drawing/2014/main" id="{EFB68292-A992-6F1E-6AC9-1ACF15E46AE1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27801" y="3432175"/>
                        <a:ext cx="1154113" cy="7889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1504" name="Object 16">
            <a:extLst>
              <a:ext uri="{FF2B5EF4-FFF2-40B4-BE49-F238E27FC236}">
                <a16:creationId xmlns:a16="http://schemas.microsoft.com/office/drawing/2014/main" id="{01A2AF0D-6F0E-BBE8-10C9-2F545AF80E94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580188" y="3319463"/>
          <a:ext cx="811212" cy="901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24" imgW="811378" imgH="901598" progId="Visio.Drawing.6">
                  <p:embed/>
                </p:oleObj>
              </mc:Choice>
              <mc:Fallback>
                <p:oleObj name="Visio" r:id="rId24" imgW="811378" imgH="901598" progId="Visio.Drawing.6">
                  <p:embed/>
                  <p:pic>
                    <p:nvPicPr>
                      <p:cNvPr id="191504" name="Object 16">
                        <a:extLst>
                          <a:ext uri="{FF2B5EF4-FFF2-40B4-BE49-F238E27FC236}">
                            <a16:creationId xmlns:a16="http://schemas.microsoft.com/office/drawing/2014/main" id="{01A2AF0D-6F0E-BBE8-10C9-2F545AF80E94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80188" y="3319463"/>
                        <a:ext cx="811212" cy="901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1505" name="Object 17">
            <a:extLst>
              <a:ext uri="{FF2B5EF4-FFF2-40B4-BE49-F238E27FC236}">
                <a16:creationId xmlns:a16="http://schemas.microsoft.com/office/drawing/2014/main" id="{AB0F70F6-40A8-E769-D0C1-A07B6C10C2B1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835650" y="3902075"/>
          <a:ext cx="331788" cy="1398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26" imgW="331622" imgH="1398422" progId="Visio.Drawing.6">
                  <p:embed/>
                </p:oleObj>
              </mc:Choice>
              <mc:Fallback>
                <p:oleObj name="Visio" r:id="rId26" imgW="331622" imgH="1398422" progId="Visio.Drawing.6">
                  <p:embed/>
                  <p:pic>
                    <p:nvPicPr>
                      <p:cNvPr id="191505" name="Object 17">
                        <a:extLst>
                          <a:ext uri="{FF2B5EF4-FFF2-40B4-BE49-F238E27FC236}">
                            <a16:creationId xmlns:a16="http://schemas.microsoft.com/office/drawing/2014/main" id="{AB0F70F6-40A8-E769-D0C1-A07B6C10C2B1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35650" y="3902075"/>
                        <a:ext cx="331788" cy="13985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1506" name="Object 18">
            <a:extLst>
              <a:ext uri="{FF2B5EF4-FFF2-40B4-BE49-F238E27FC236}">
                <a16:creationId xmlns:a16="http://schemas.microsoft.com/office/drawing/2014/main" id="{9E3A4A23-385E-7716-5E6A-F0322081428A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278439" y="3895725"/>
          <a:ext cx="962025" cy="1358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28" imgW="961949" imgH="1358798" progId="Visio.Drawing.6">
                  <p:embed/>
                </p:oleObj>
              </mc:Choice>
              <mc:Fallback>
                <p:oleObj name="Visio" r:id="rId28" imgW="961949" imgH="1358798" progId="Visio.Drawing.6">
                  <p:embed/>
                  <p:pic>
                    <p:nvPicPr>
                      <p:cNvPr id="191506" name="Object 18">
                        <a:extLst>
                          <a:ext uri="{FF2B5EF4-FFF2-40B4-BE49-F238E27FC236}">
                            <a16:creationId xmlns:a16="http://schemas.microsoft.com/office/drawing/2014/main" id="{9E3A4A23-385E-7716-5E6A-F0322081428A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78439" y="3895725"/>
                        <a:ext cx="962025" cy="1358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5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Footer Placeholder 3">
            <a:extLst>
              <a:ext uri="{FF2B5EF4-FFF2-40B4-BE49-F238E27FC236}">
                <a16:creationId xmlns:a16="http://schemas.microsoft.com/office/drawing/2014/main" id="{44CFDF84-6DA6-EDCC-47B0-FDF535B7050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1200"/>
          </a:p>
        </p:txBody>
      </p:sp>
      <p:sp>
        <p:nvSpPr>
          <p:cNvPr id="28675" name="Slide Number Placeholder 4">
            <a:extLst>
              <a:ext uri="{FF2B5EF4-FFF2-40B4-BE49-F238E27FC236}">
                <a16:creationId xmlns:a16="http://schemas.microsoft.com/office/drawing/2014/main" id="{64A8CD01-F903-DC8A-3B78-A089C5DA61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 Black" panose="020B0A040201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8664D03B-DE1E-419F-BE54-DF9888F66DAB}" type="slidenum">
              <a:rPr lang="en-GB" altLang="en-US" smtClean="0"/>
              <a:pPr>
                <a:spcBef>
                  <a:spcPct val="0"/>
                </a:spcBef>
                <a:buClrTx/>
                <a:buSzTx/>
                <a:buFontTx/>
                <a:buNone/>
              </a:pPr>
              <a:t>37</a:t>
            </a:fld>
            <a:endParaRPr lang="en-GB" altLang="en-US" sz="1200">
              <a:latin typeface="Arial Black" panose="020B0A04020102020204" pitchFamily="34" charset="0"/>
            </a:endParaRPr>
          </a:p>
        </p:txBody>
      </p:sp>
      <p:sp>
        <p:nvSpPr>
          <p:cNvPr id="28676" name="Rectangle 2">
            <a:extLst>
              <a:ext uri="{FF2B5EF4-FFF2-40B4-BE49-F238E27FC236}">
                <a16:creationId xmlns:a16="http://schemas.microsoft.com/office/drawing/2014/main" id="{2CC2D81A-FB7B-223E-1507-CBE17D17AB0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Example – </a:t>
            </a:r>
            <a:r>
              <a:rPr lang="en-GB" altLang="en-US" sz="3200"/>
              <a:t>Resolve m:n relationships</a:t>
            </a:r>
          </a:p>
        </p:txBody>
      </p:sp>
      <p:sp>
        <p:nvSpPr>
          <p:cNvPr id="28677" name="Rectangle 3">
            <a:extLst>
              <a:ext uri="{FF2B5EF4-FFF2-40B4-BE49-F238E27FC236}">
                <a16:creationId xmlns:a16="http://schemas.microsoft.com/office/drawing/2014/main" id="{40782E93-A5E0-D24F-D1B6-E4BF086C9D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74964" y="617538"/>
            <a:ext cx="779303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4400">
              <a:solidFill>
                <a:schemeClr val="tx2"/>
              </a:solidFill>
              <a:latin typeface="Tahoma" panose="020B0604030504040204" pitchFamily="34" charset="0"/>
            </a:endParaRPr>
          </a:p>
        </p:txBody>
      </p:sp>
      <p:graphicFrame>
        <p:nvGraphicFramePr>
          <p:cNvPr id="28678" name="Object 4">
            <a:extLst>
              <a:ext uri="{FF2B5EF4-FFF2-40B4-BE49-F238E27FC236}">
                <a16:creationId xmlns:a16="http://schemas.microsoft.com/office/drawing/2014/main" id="{47218404-50E1-4A99-3B17-39B5485778B7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448300" y="2205038"/>
          <a:ext cx="1098550" cy="641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2" imgW="1098804" imgH="641604" progId="Visio.Drawing.6">
                  <p:embed/>
                </p:oleObj>
              </mc:Choice>
              <mc:Fallback>
                <p:oleObj name="Visio" r:id="rId2" imgW="1098804" imgH="641604" progId="Visio.Drawing.6">
                  <p:embed/>
                  <p:pic>
                    <p:nvPicPr>
                      <p:cNvPr id="28678" name="Object 4">
                        <a:extLst>
                          <a:ext uri="{FF2B5EF4-FFF2-40B4-BE49-F238E27FC236}">
                            <a16:creationId xmlns:a16="http://schemas.microsoft.com/office/drawing/2014/main" id="{47218404-50E1-4A99-3B17-39B5485778B7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48300" y="2205038"/>
                        <a:ext cx="1098550" cy="641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679" name="Object 5">
            <a:extLst>
              <a:ext uri="{FF2B5EF4-FFF2-40B4-BE49-F238E27FC236}">
                <a16:creationId xmlns:a16="http://schemas.microsoft.com/office/drawing/2014/main" id="{F1B1C754-34D7-004E-7CAC-8357E7432C0C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448300" y="3279775"/>
          <a:ext cx="1098550" cy="641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4" imgW="1098804" imgH="641604" progId="Visio.Drawing.6">
                  <p:embed/>
                </p:oleObj>
              </mc:Choice>
              <mc:Fallback>
                <p:oleObj name="Visio" r:id="rId4" imgW="1098804" imgH="641604" progId="Visio.Drawing.6">
                  <p:embed/>
                  <p:pic>
                    <p:nvPicPr>
                      <p:cNvPr id="28679" name="Object 5">
                        <a:extLst>
                          <a:ext uri="{FF2B5EF4-FFF2-40B4-BE49-F238E27FC236}">
                            <a16:creationId xmlns:a16="http://schemas.microsoft.com/office/drawing/2014/main" id="{F1B1C754-34D7-004E-7CAC-8357E7432C0C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48300" y="3279775"/>
                        <a:ext cx="1098550" cy="641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680" name="Object 6">
            <a:extLst>
              <a:ext uri="{FF2B5EF4-FFF2-40B4-BE49-F238E27FC236}">
                <a16:creationId xmlns:a16="http://schemas.microsoft.com/office/drawing/2014/main" id="{8D7AB076-2F01-A740-C4F0-7ACFC35C63CD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917950" y="4189413"/>
          <a:ext cx="1098550" cy="641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6" imgW="1098804" imgH="641604" progId="Visio.Drawing.6">
                  <p:embed/>
                </p:oleObj>
              </mc:Choice>
              <mc:Fallback>
                <p:oleObj name="Visio" r:id="rId6" imgW="1098804" imgH="641604" progId="Visio.Drawing.6">
                  <p:embed/>
                  <p:pic>
                    <p:nvPicPr>
                      <p:cNvPr id="28680" name="Object 6">
                        <a:extLst>
                          <a:ext uri="{FF2B5EF4-FFF2-40B4-BE49-F238E27FC236}">
                            <a16:creationId xmlns:a16="http://schemas.microsoft.com/office/drawing/2014/main" id="{8D7AB076-2F01-A740-C4F0-7ACFC35C63C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17950" y="4189413"/>
                        <a:ext cx="1098550" cy="641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681" name="Object 7">
            <a:extLst>
              <a:ext uri="{FF2B5EF4-FFF2-40B4-BE49-F238E27FC236}">
                <a16:creationId xmlns:a16="http://schemas.microsoft.com/office/drawing/2014/main" id="{FBA09FA9-DDD8-4250-7C5D-B91AE321C10B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448300" y="5275263"/>
          <a:ext cx="1098550" cy="641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8" imgW="1098804" imgH="641604" progId="Visio.Drawing.6">
                  <p:embed/>
                </p:oleObj>
              </mc:Choice>
              <mc:Fallback>
                <p:oleObj name="Visio" r:id="rId8" imgW="1098804" imgH="641604" progId="Visio.Drawing.6">
                  <p:embed/>
                  <p:pic>
                    <p:nvPicPr>
                      <p:cNvPr id="28681" name="Object 7">
                        <a:extLst>
                          <a:ext uri="{FF2B5EF4-FFF2-40B4-BE49-F238E27FC236}">
                            <a16:creationId xmlns:a16="http://schemas.microsoft.com/office/drawing/2014/main" id="{FBA09FA9-DDD8-4250-7C5D-B91AE321C10B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48300" y="5275263"/>
                        <a:ext cx="1098550" cy="641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682" name="Object 8">
            <a:extLst>
              <a:ext uri="{FF2B5EF4-FFF2-40B4-BE49-F238E27FC236}">
                <a16:creationId xmlns:a16="http://schemas.microsoft.com/office/drawing/2014/main" id="{659C4954-73C8-DC04-B124-A676E9A91F9A}"/>
              </a:ext>
            </a:extLst>
          </p:cNvPr>
          <p:cNvGraphicFramePr>
            <a:graphicFrameLocks noChangeAspect="1"/>
          </p:cNvGraphicFramePr>
          <p:nvPr/>
        </p:nvGraphicFramePr>
        <p:xfrm>
          <a:off x="4295775" y="2516189"/>
          <a:ext cx="1187450" cy="1704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10" imgW="1192682" imgH="1710842" progId="Visio.Drawing.6">
                  <p:embed/>
                </p:oleObj>
              </mc:Choice>
              <mc:Fallback>
                <p:oleObj name="Visio" r:id="rId10" imgW="1192682" imgH="1710842" progId="Visio.Drawing.6">
                  <p:embed/>
                  <p:pic>
                    <p:nvPicPr>
                      <p:cNvPr id="28682" name="Object 8">
                        <a:extLst>
                          <a:ext uri="{FF2B5EF4-FFF2-40B4-BE49-F238E27FC236}">
                            <a16:creationId xmlns:a16="http://schemas.microsoft.com/office/drawing/2014/main" id="{659C4954-73C8-DC04-B124-A676E9A91F9A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95775" y="2516189"/>
                        <a:ext cx="1187450" cy="1704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8683" name="Group 9">
            <a:extLst>
              <a:ext uri="{FF2B5EF4-FFF2-40B4-BE49-F238E27FC236}">
                <a16:creationId xmlns:a16="http://schemas.microsoft.com/office/drawing/2014/main" id="{BC59F013-2506-E355-CBDA-89E665B77A22}"/>
              </a:ext>
            </a:extLst>
          </p:cNvPr>
          <p:cNvGrpSpPr>
            <a:grpSpLocks/>
          </p:cNvGrpSpPr>
          <p:nvPr/>
        </p:nvGrpSpPr>
        <p:grpSpPr bwMode="auto">
          <a:xfrm>
            <a:off x="4511676" y="2336800"/>
            <a:ext cx="936625" cy="1608138"/>
            <a:chOff x="1882" y="1472"/>
            <a:chExt cx="590" cy="1013"/>
          </a:xfrm>
        </p:grpSpPr>
        <p:graphicFrame>
          <p:nvGraphicFramePr>
            <p:cNvPr id="28691" name="Object 10">
              <a:extLst>
                <a:ext uri="{FF2B5EF4-FFF2-40B4-BE49-F238E27FC236}">
                  <a16:creationId xmlns:a16="http://schemas.microsoft.com/office/drawing/2014/main" id="{650103CF-DFA7-FA65-8B71-1F92B74E9DE4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1882" y="2387"/>
            <a:ext cx="195" cy="9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Visio" r:id="rId12" imgW="309372" imgH="154838" progId="Visio.Drawing.6">
                    <p:embed/>
                  </p:oleObj>
                </mc:Choice>
                <mc:Fallback>
                  <p:oleObj name="Visio" r:id="rId12" imgW="309372" imgH="154838" progId="Visio.Drawing.6">
                    <p:embed/>
                    <p:pic>
                      <p:nvPicPr>
                        <p:cNvPr id="28691" name="Object 10">
                          <a:extLst>
                            <a:ext uri="{FF2B5EF4-FFF2-40B4-BE49-F238E27FC236}">
                              <a16:creationId xmlns:a16="http://schemas.microsoft.com/office/drawing/2014/main" id="{650103CF-DFA7-FA65-8B71-1F92B74E9DE4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882" y="2387"/>
                          <a:ext cx="195" cy="9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8692" name="Object 11">
              <a:extLst>
                <a:ext uri="{FF2B5EF4-FFF2-40B4-BE49-F238E27FC236}">
                  <a16:creationId xmlns:a16="http://schemas.microsoft.com/office/drawing/2014/main" id="{3140E989-6859-B63D-7C22-E95BE2D57AD4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2087" y="1472"/>
            <a:ext cx="385" cy="9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Visio" r:id="rId14" imgW="610514" imgH="154838" progId="Visio.Drawing.6">
                    <p:embed/>
                  </p:oleObj>
                </mc:Choice>
                <mc:Fallback>
                  <p:oleObj name="Visio" r:id="rId14" imgW="610514" imgH="154838" progId="Visio.Drawing.6">
                    <p:embed/>
                    <p:pic>
                      <p:nvPicPr>
                        <p:cNvPr id="28692" name="Object 11">
                          <a:extLst>
                            <a:ext uri="{FF2B5EF4-FFF2-40B4-BE49-F238E27FC236}">
                              <a16:creationId xmlns:a16="http://schemas.microsoft.com/office/drawing/2014/main" id="{3140E989-6859-B63D-7C22-E95BE2D57AD4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087" y="1472"/>
                          <a:ext cx="385" cy="9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graphicFrame>
        <p:nvGraphicFramePr>
          <p:cNvPr id="28684" name="Object 12">
            <a:extLst>
              <a:ext uri="{FF2B5EF4-FFF2-40B4-BE49-F238E27FC236}">
                <a16:creationId xmlns:a16="http://schemas.microsoft.com/office/drawing/2014/main" id="{7D9B4C86-FEAD-D3A4-2C2B-C3E891FA679E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821364" y="2832100"/>
          <a:ext cx="331787" cy="4841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16" imgW="331622" imgH="484022" progId="Visio.Drawing.6">
                  <p:embed/>
                </p:oleObj>
              </mc:Choice>
              <mc:Fallback>
                <p:oleObj name="Visio" r:id="rId16" imgW="331622" imgH="484022" progId="Visio.Drawing.6">
                  <p:embed/>
                  <p:pic>
                    <p:nvPicPr>
                      <p:cNvPr id="28684" name="Object 12">
                        <a:extLst>
                          <a:ext uri="{FF2B5EF4-FFF2-40B4-BE49-F238E27FC236}">
                            <a16:creationId xmlns:a16="http://schemas.microsoft.com/office/drawing/2014/main" id="{7D9B4C86-FEAD-D3A4-2C2B-C3E891FA679E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21364" y="2832100"/>
                        <a:ext cx="331787" cy="4841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685" name="Object 13">
            <a:extLst>
              <a:ext uri="{FF2B5EF4-FFF2-40B4-BE49-F238E27FC236}">
                <a16:creationId xmlns:a16="http://schemas.microsoft.com/office/drawing/2014/main" id="{055AEE9D-30F4-7086-3AB3-7B5933FCF9B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641975" y="2852739"/>
          <a:ext cx="857250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18" imgW="858012" imgH="429158" progId="Visio.Drawing.6">
                  <p:embed/>
                </p:oleObj>
              </mc:Choice>
              <mc:Fallback>
                <p:oleObj name="Visio" r:id="rId18" imgW="858012" imgH="429158" progId="Visio.Drawing.6">
                  <p:embed/>
                  <p:pic>
                    <p:nvPicPr>
                      <p:cNvPr id="28685" name="Object 13">
                        <a:extLst>
                          <a:ext uri="{FF2B5EF4-FFF2-40B4-BE49-F238E27FC236}">
                            <a16:creationId xmlns:a16="http://schemas.microsoft.com/office/drawing/2014/main" id="{055AEE9D-30F4-7086-3AB3-7B5933FCF9B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41975" y="2852739"/>
                        <a:ext cx="857250" cy="4286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686" name="Object 14">
            <a:extLst>
              <a:ext uri="{FF2B5EF4-FFF2-40B4-BE49-F238E27FC236}">
                <a16:creationId xmlns:a16="http://schemas.microsoft.com/office/drawing/2014/main" id="{C88CB035-D9E9-8BAC-AFA1-C60F9EFB986E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835650" y="3902075"/>
          <a:ext cx="331788" cy="1398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20" imgW="331622" imgH="1398422" progId="Visio.Drawing.6">
                  <p:embed/>
                </p:oleObj>
              </mc:Choice>
              <mc:Fallback>
                <p:oleObj name="Visio" r:id="rId20" imgW="331622" imgH="1398422" progId="Visio.Drawing.6">
                  <p:embed/>
                  <p:pic>
                    <p:nvPicPr>
                      <p:cNvPr id="28686" name="Object 14">
                        <a:extLst>
                          <a:ext uri="{FF2B5EF4-FFF2-40B4-BE49-F238E27FC236}">
                            <a16:creationId xmlns:a16="http://schemas.microsoft.com/office/drawing/2014/main" id="{C88CB035-D9E9-8BAC-AFA1-C60F9EFB986E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35650" y="3902075"/>
                        <a:ext cx="331788" cy="13985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687" name="Object 15">
            <a:extLst>
              <a:ext uri="{FF2B5EF4-FFF2-40B4-BE49-F238E27FC236}">
                <a16:creationId xmlns:a16="http://schemas.microsoft.com/office/drawing/2014/main" id="{A1E91460-34F3-D6ED-7B58-D569F32C5A8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278439" y="3895725"/>
          <a:ext cx="962025" cy="1358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22" imgW="961949" imgH="1358798" progId="Visio.Drawing.6">
                  <p:embed/>
                </p:oleObj>
              </mc:Choice>
              <mc:Fallback>
                <p:oleObj name="Visio" r:id="rId22" imgW="961949" imgH="1358798" progId="Visio.Drawing.6">
                  <p:embed/>
                  <p:pic>
                    <p:nvPicPr>
                      <p:cNvPr id="28687" name="Object 15">
                        <a:extLst>
                          <a:ext uri="{FF2B5EF4-FFF2-40B4-BE49-F238E27FC236}">
                            <a16:creationId xmlns:a16="http://schemas.microsoft.com/office/drawing/2014/main" id="{A1E91460-34F3-D6ED-7B58-D569F32C5A8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78439" y="3895725"/>
                        <a:ext cx="962025" cy="1358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688" name="Object 16">
            <a:extLst>
              <a:ext uri="{FF2B5EF4-FFF2-40B4-BE49-F238E27FC236}">
                <a16:creationId xmlns:a16="http://schemas.microsoft.com/office/drawing/2014/main" id="{FF368523-7858-9021-FEDF-E97100E7690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7489825" y="3271838"/>
          <a:ext cx="1098550" cy="1860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24" imgW="1098804" imgH="1860804" progId="Visio.Drawing.6">
                  <p:embed/>
                </p:oleObj>
              </mc:Choice>
              <mc:Fallback>
                <p:oleObj name="Visio" r:id="rId24" imgW="1098804" imgH="1860804" progId="Visio.Drawing.6">
                  <p:embed/>
                  <p:pic>
                    <p:nvPicPr>
                      <p:cNvPr id="28688" name="Object 16">
                        <a:extLst>
                          <a:ext uri="{FF2B5EF4-FFF2-40B4-BE49-F238E27FC236}">
                            <a16:creationId xmlns:a16="http://schemas.microsoft.com/office/drawing/2014/main" id="{FF368523-7858-9021-FEDF-E97100E7690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89825" y="3271838"/>
                        <a:ext cx="1098550" cy="18605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689" name="Object 17">
            <a:extLst>
              <a:ext uri="{FF2B5EF4-FFF2-40B4-BE49-F238E27FC236}">
                <a16:creationId xmlns:a16="http://schemas.microsoft.com/office/drawing/2014/main" id="{13B74FBA-E4E8-B301-BFA0-70B43BE3F5A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527800" y="3429000"/>
          <a:ext cx="1703388" cy="10937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26" imgW="1703222" imgH="1093622" progId="Visio.Drawing.6">
                  <p:embed/>
                </p:oleObj>
              </mc:Choice>
              <mc:Fallback>
                <p:oleObj name="Visio" r:id="rId26" imgW="1703222" imgH="1093622" progId="Visio.Drawing.6">
                  <p:embed/>
                  <p:pic>
                    <p:nvPicPr>
                      <p:cNvPr id="28689" name="Object 17">
                        <a:extLst>
                          <a:ext uri="{FF2B5EF4-FFF2-40B4-BE49-F238E27FC236}">
                            <a16:creationId xmlns:a16="http://schemas.microsoft.com/office/drawing/2014/main" id="{13B74FBA-E4E8-B301-BFA0-70B43BE3F5A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27800" y="3429000"/>
                        <a:ext cx="1703388" cy="10937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690" name="Object 18">
            <a:extLst>
              <a:ext uri="{FF2B5EF4-FFF2-40B4-BE49-F238E27FC236}">
                <a16:creationId xmlns:a16="http://schemas.microsoft.com/office/drawing/2014/main" id="{5BDB4860-C835-D5A9-C4D2-51B023628738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554788" y="3429001"/>
          <a:ext cx="1879600" cy="1069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28" imgW="1880006" imgH="1069238" progId="Visio.Drawing.6">
                  <p:embed/>
                </p:oleObj>
              </mc:Choice>
              <mc:Fallback>
                <p:oleObj name="Visio" r:id="rId28" imgW="1880006" imgH="1069238" progId="Visio.Drawing.6">
                  <p:embed/>
                  <p:pic>
                    <p:nvPicPr>
                      <p:cNvPr id="28690" name="Object 18">
                        <a:extLst>
                          <a:ext uri="{FF2B5EF4-FFF2-40B4-BE49-F238E27FC236}">
                            <a16:creationId xmlns:a16="http://schemas.microsoft.com/office/drawing/2014/main" id="{5BDB4860-C835-D5A9-C4D2-51B02362873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54788" y="3429001"/>
                        <a:ext cx="1879600" cy="1069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Footer Placeholder 3">
            <a:extLst>
              <a:ext uri="{FF2B5EF4-FFF2-40B4-BE49-F238E27FC236}">
                <a16:creationId xmlns:a16="http://schemas.microsoft.com/office/drawing/2014/main" id="{2BC0A3EE-0B85-DA1B-F98A-97D7BFE60BD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1200"/>
          </a:p>
        </p:txBody>
      </p:sp>
      <p:sp>
        <p:nvSpPr>
          <p:cNvPr id="30723" name="Slide Number Placeholder 4">
            <a:extLst>
              <a:ext uri="{FF2B5EF4-FFF2-40B4-BE49-F238E27FC236}">
                <a16:creationId xmlns:a16="http://schemas.microsoft.com/office/drawing/2014/main" id="{1C1AAD0E-7832-D4BE-DEB6-432B56BCFA5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 Black" panose="020B0A040201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8664D03B-DE1E-419F-BE54-DF9888F66DAB}" type="slidenum">
              <a:rPr lang="en-GB" altLang="en-US" smtClean="0"/>
              <a:pPr>
                <a:spcBef>
                  <a:spcPct val="0"/>
                </a:spcBef>
                <a:buClrTx/>
                <a:buSzTx/>
                <a:buFontTx/>
                <a:buNone/>
              </a:pPr>
              <a:t>38</a:t>
            </a:fld>
            <a:endParaRPr lang="en-GB" altLang="en-US" sz="1200">
              <a:latin typeface="Arial Black" panose="020B0A04020102020204" pitchFamily="34" charset="0"/>
            </a:endParaRPr>
          </a:p>
        </p:txBody>
      </p:sp>
      <p:sp>
        <p:nvSpPr>
          <p:cNvPr id="30724" name="Rectangle 2">
            <a:extLst>
              <a:ext uri="{FF2B5EF4-FFF2-40B4-BE49-F238E27FC236}">
                <a16:creationId xmlns:a16="http://schemas.microsoft.com/office/drawing/2014/main" id="{A01263FD-D661-8072-BC10-4D1013E7BA2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440939" y="296038"/>
            <a:ext cx="8270240" cy="553998"/>
          </a:xfrm>
        </p:spPr>
        <p:txBody>
          <a:bodyPr/>
          <a:lstStyle/>
          <a:p>
            <a:pPr eaLnBrk="1" hangingPunct="1"/>
            <a:r>
              <a:rPr lang="en-GB" altLang="en-US" sz="3600" b="1">
                <a:cs typeface="Times New Roman" panose="02020603050405020304" pitchFamily="18" charset="0"/>
              </a:rPr>
              <a:t>3 types of relationship:</a:t>
            </a:r>
          </a:p>
        </p:txBody>
      </p:sp>
      <p:sp>
        <p:nvSpPr>
          <p:cNvPr id="30725" name="Rectangle 3">
            <a:extLst>
              <a:ext uri="{FF2B5EF4-FFF2-40B4-BE49-F238E27FC236}">
                <a16:creationId xmlns:a16="http://schemas.microsoft.com/office/drawing/2014/main" id="{3A43168A-60DB-5B4F-7CA5-73462AF1039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440939" y="1220819"/>
            <a:ext cx="10358120" cy="2600712"/>
          </a:xfrm>
        </p:spPr>
        <p:txBody>
          <a:bodyPr/>
          <a:lstStyle/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50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altLang="en-US" sz="1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Char char="•"/>
            </a:pPr>
            <a:r>
              <a:rPr lang="en-GB" altLang="en-US" sz="2400">
                <a:cs typeface="Times New Roman" panose="02020603050405020304" pitchFamily="18" charset="0"/>
              </a:rPr>
              <a:t>mandatory both ends</a:t>
            </a:r>
          </a:p>
          <a:p>
            <a:pPr>
              <a:spcBef>
                <a:spcPct val="0"/>
              </a:spcBef>
              <a:buClrTx/>
              <a:buSzTx/>
              <a:buFontTx/>
              <a:buChar char="•"/>
            </a:pPr>
            <a:r>
              <a:rPr lang="en-GB" altLang="en-US" sz="2400">
                <a:cs typeface="Times New Roman" panose="02020603050405020304" pitchFamily="18" charset="0"/>
              </a:rPr>
              <a:t>optional at one end and mandatory at other</a:t>
            </a:r>
          </a:p>
          <a:p>
            <a:pPr>
              <a:spcBef>
                <a:spcPct val="0"/>
              </a:spcBef>
              <a:buClrTx/>
              <a:buSzTx/>
              <a:buFontTx/>
              <a:buChar char="•"/>
            </a:pPr>
            <a:r>
              <a:rPr lang="en-GB" altLang="en-US" sz="2400">
                <a:cs typeface="Times New Roman" panose="02020603050405020304" pitchFamily="18" charset="0"/>
              </a:rPr>
              <a:t>optional at both ends.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>
                <a:latin typeface="Tahoma" panose="020B0604030504040204" pitchFamily="34" charset="0"/>
                <a:cs typeface="Times New Roman" panose="02020603050405020304" pitchFamily="18" charset="0"/>
              </a:rPr>
              <a:t> </a:t>
            </a:r>
            <a:endParaRPr lang="en-GB" altLang="en-US" sz="2400"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>
                <a:cs typeface="Times New Roman" panose="02020603050405020304" pitchFamily="18" charset="0"/>
              </a:rPr>
              <a:t>(possible for one-to-one, one-to-many and many-to-many relationships)</a:t>
            </a:r>
            <a:r>
              <a:rPr lang="en-GB" altLang="en-US" sz="2400"/>
              <a:t> </a:t>
            </a:r>
          </a:p>
          <a:p>
            <a:pPr eaLnBrk="1" hangingPunct="1"/>
            <a:endParaRPr lang="en-GB" altLang="en-US" sz="240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79454" y="230770"/>
            <a:ext cx="1014730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5" dirty="0"/>
              <a:t>Keys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5463010" y="2025280"/>
          <a:ext cx="6148069" cy="26606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3631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544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479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0942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13716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0000"/>
                          </a:solidFill>
                          <a:latin typeface="Calibri"/>
                          <a:cs typeface="Calibri"/>
                        </a:rPr>
                        <a:t>EMP_NI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11938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0000"/>
                          </a:solidFill>
                          <a:latin typeface="Calibri"/>
                          <a:cs typeface="Calibri"/>
                        </a:rPr>
                        <a:t>Emp_id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68643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Emp_name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u="sng" spc="-10" dirty="0">
                          <a:solidFill>
                            <a:srgbClr val="FF0000"/>
                          </a:solidFill>
                          <a:uFill>
                            <a:solidFill>
                              <a:srgbClr val="FF0000"/>
                            </a:solidFill>
                          </a:uFill>
                          <a:latin typeface="Calibri"/>
                          <a:cs typeface="Calibri"/>
                        </a:rPr>
                        <a:t>Emp_email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205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41201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50" dirty="0">
                          <a:latin typeface="Calibri"/>
                          <a:cs typeface="Calibri"/>
                        </a:rPr>
                        <a:t>1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20" dirty="0">
                          <a:latin typeface="Calibri"/>
                          <a:cs typeface="Calibri"/>
                        </a:rPr>
                        <a:t>Carl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R="13335" algn="ctr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  <a:hlinkClick r:id="rId2"/>
                        </a:rPr>
                        <a:t>carl@email.com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3944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98653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50" dirty="0">
                          <a:latin typeface="Calibri"/>
                          <a:cs typeface="Calibri"/>
                        </a:rPr>
                        <a:t>2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Riddle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 marR="20256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u="sng" spc="-10" dirty="0">
                          <a:solidFill>
                            <a:srgbClr val="0562C1"/>
                          </a:solidFill>
                          <a:uFill>
                            <a:solidFill>
                              <a:srgbClr val="0562C1"/>
                            </a:solidFill>
                          </a:uFill>
                          <a:latin typeface="Calibri"/>
                          <a:cs typeface="Calibri"/>
                          <a:hlinkClick r:id="rId3"/>
                        </a:rPr>
                        <a:t>riddle@email.c</a:t>
                      </a:r>
                      <a:r>
                        <a:rPr sz="1800" spc="-10" dirty="0">
                          <a:solidFill>
                            <a:srgbClr val="0562C1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800" u="sng" spc="-25" dirty="0">
                          <a:solidFill>
                            <a:srgbClr val="0562C1"/>
                          </a:solidFill>
                          <a:uFill>
                            <a:solidFill>
                              <a:srgbClr val="0562C1"/>
                            </a:solidFill>
                          </a:uFill>
                          <a:latin typeface="Calibri"/>
                          <a:cs typeface="Calibri"/>
                        </a:rPr>
                        <a:t>om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47652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50" dirty="0">
                          <a:latin typeface="Calibri"/>
                          <a:cs typeface="Calibri"/>
                        </a:rPr>
                        <a:t>3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20" dirty="0">
                          <a:latin typeface="Calibri"/>
                          <a:cs typeface="Calibri"/>
                        </a:rPr>
                        <a:t>Mary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0805" marR="14732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  <a:hlinkClick r:id="rId4"/>
                        </a:rPr>
                        <a:t>mark@email.co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0" dirty="0">
                          <a:latin typeface="Calibri"/>
                          <a:cs typeface="Calibri"/>
                        </a:rPr>
                        <a:t>m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46378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50" dirty="0">
                          <a:latin typeface="Calibri"/>
                          <a:cs typeface="Calibri"/>
                        </a:rPr>
                        <a:t>4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20" dirty="0">
                          <a:latin typeface="Calibri"/>
                          <a:cs typeface="Calibri"/>
                        </a:rPr>
                        <a:t>John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 marR="20701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  <a:hlinkClick r:id="rId5"/>
                        </a:rPr>
                        <a:t>john@email.co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0" dirty="0">
                          <a:latin typeface="Calibri"/>
                          <a:cs typeface="Calibri"/>
                        </a:rPr>
                        <a:t>m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962844" y="1412175"/>
            <a:ext cx="5673090" cy="35134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 algn="r">
              <a:lnSpc>
                <a:spcPts val="2010"/>
              </a:lnSpc>
              <a:spcBef>
                <a:spcPts val="100"/>
              </a:spcBef>
            </a:pPr>
            <a:r>
              <a:rPr sz="1800" spc="-10" dirty="0">
                <a:latin typeface="Calibri"/>
                <a:cs typeface="Calibri"/>
              </a:rPr>
              <a:t>Employee</a:t>
            </a:r>
            <a:endParaRPr sz="1800">
              <a:latin typeface="Calibri"/>
              <a:cs typeface="Calibri"/>
            </a:endParaRPr>
          </a:p>
          <a:p>
            <a:pPr marL="240029" indent="-227329">
              <a:lnSpc>
                <a:spcPts val="3210"/>
              </a:lnSpc>
              <a:buFont typeface="Arial"/>
              <a:buChar char="•"/>
              <a:tabLst>
                <a:tab pos="240029" algn="l"/>
              </a:tabLst>
            </a:pPr>
            <a:r>
              <a:rPr sz="2800" dirty="0">
                <a:latin typeface="Times New Roman"/>
                <a:cs typeface="Times New Roman"/>
              </a:rPr>
              <a:t>Candidate</a:t>
            </a:r>
            <a:r>
              <a:rPr sz="2800" spc="-70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Key</a:t>
            </a:r>
            <a:endParaRPr sz="2800">
              <a:latin typeface="Times New Roman"/>
              <a:cs typeface="Times New Roman"/>
            </a:endParaRPr>
          </a:p>
          <a:p>
            <a:pPr marL="697230" marR="1431290" lvl="1" indent="-227329">
              <a:lnSpc>
                <a:spcPts val="2590"/>
              </a:lnSpc>
              <a:spcBef>
                <a:spcPts val="560"/>
              </a:spcBef>
              <a:buFont typeface="Arial"/>
              <a:buChar char="•"/>
              <a:tabLst>
                <a:tab pos="698500" algn="l"/>
              </a:tabLst>
            </a:pPr>
            <a:r>
              <a:rPr sz="2400" dirty="0">
                <a:latin typeface="Times New Roman"/>
                <a:cs typeface="Times New Roman"/>
              </a:rPr>
              <a:t>Minimal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set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attributes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that 	</a:t>
            </a:r>
            <a:r>
              <a:rPr sz="2400" dirty="0">
                <a:latin typeface="Times New Roman"/>
                <a:cs typeface="Times New Roman"/>
              </a:rPr>
              <a:t>uniquely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identifies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each 	</a:t>
            </a:r>
            <a:r>
              <a:rPr sz="2400" dirty="0">
                <a:latin typeface="Times New Roman"/>
                <a:cs typeface="Times New Roman"/>
              </a:rPr>
              <a:t>occurrence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entity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type.</a:t>
            </a:r>
            <a:endParaRPr sz="2400">
              <a:latin typeface="Times New Roman"/>
              <a:cs typeface="Times New Roman"/>
            </a:endParaRPr>
          </a:p>
          <a:p>
            <a:pPr marL="240029" indent="-227329">
              <a:lnSpc>
                <a:spcPct val="100000"/>
              </a:lnSpc>
              <a:spcBef>
                <a:spcPts val="2265"/>
              </a:spcBef>
              <a:buFont typeface="Arial"/>
              <a:buChar char="•"/>
              <a:tabLst>
                <a:tab pos="240029" algn="l"/>
              </a:tabLst>
            </a:pPr>
            <a:r>
              <a:rPr sz="2800" dirty="0">
                <a:latin typeface="Times New Roman"/>
                <a:cs typeface="Times New Roman"/>
              </a:rPr>
              <a:t>Primary</a:t>
            </a:r>
            <a:r>
              <a:rPr sz="2800" spc="-75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Key</a:t>
            </a:r>
            <a:endParaRPr sz="2800">
              <a:latin typeface="Times New Roman"/>
              <a:cs typeface="Times New Roman"/>
            </a:endParaRPr>
          </a:p>
          <a:p>
            <a:pPr marL="697230" marR="1491615" lvl="1" indent="-227329">
              <a:lnSpc>
                <a:spcPts val="2590"/>
              </a:lnSpc>
              <a:spcBef>
                <a:spcPts val="545"/>
              </a:spcBef>
              <a:buFont typeface="Arial"/>
              <a:buChar char="•"/>
              <a:tabLst>
                <a:tab pos="698500" algn="l"/>
              </a:tabLst>
            </a:pPr>
            <a:r>
              <a:rPr sz="2400" dirty="0">
                <a:latin typeface="Times New Roman"/>
                <a:cs typeface="Times New Roman"/>
              </a:rPr>
              <a:t>Candidate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key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selected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to 	</a:t>
            </a:r>
            <a:r>
              <a:rPr sz="2400" dirty="0">
                <a:latin typeface="Times New Roman"/>
                <a:cs typeface="Times New Roman"/>
              </a:rPr>
              <a:t>uniquely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identify</a:t>
            </a:r>
            <a:r>
              <a:rPr sz="2400" spc="-20" dirty="0">
                <a:latin typeface="Times New Roman"/>
                <a:cs typeface="Times New Roman"/>
              </a:rPr>
              <a:t> each 	</a:t>
            </a:r>
            <a:r>
              <a:rPr sz="2400" dirty="0">
                <a:latin typeface="Times New Roman"/>
                <a:cs typeface="Times New Roman"/>
              </a:rPr>
              <a:t>occurrence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entity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type.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>
    <p:wipe dir="d"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39431" y="293244"/>
            <a:ext cx="1016000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5" dirty="0"/>
              <a:t>Keys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62844" y="2001555"/>
            <a:ext cx="3886200" cy="2579370"/>
          </a:xfrm>
          <a:prstGeom prst="rect">
            <a:avLst/>
          </a:prstGeom>
        </p:spPr>
        <p:txBody>
          <a:bodyPr vert="horz" wrap="square" lIns="0" tIns="59690" rIns="0" bIns="0" rtlCol="0">
            <a:spAutoFit/>
          </a:bodyPr>
          <a:lstStyle/>
          <a:p>
            <a:pPr marL="12700" marR="5080">
              <a:lnSpc>
                <a:spcPts val="3030"/>
              </a:lnSpc>
              <a:spcBef>
                <a:spcPts val="470"/>
              </a:spcBef>
            </a:pPr>
            <a:r>
              <a:rPr sz="2800" dirty="0">
                <a:latin typeface="Times New Roman"/>
                <a:cs typeface="Times New Roman"/>
              </a:rPr>
              <a:t>Identify</a:t>
            </a:r>
            <a:r>
              <a:rPr sz="2800" spc="-6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the</a:t>
            </a:r>
            <a:r>
              <a:rPr sz="2800" spc="-5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following</a:t>
            </a:r>
            <a:r>
              <a:rPr sz="2800" spc="-70" dirty="0">
                <a:latin typeface="Times New Roman"/>
                <a:cs typeface="Times New Roman"/>
              </a:rPr>
              <a:t> </a:t>
            </a:r>
            <a:r>
              <a:rPr sz="2800" spc="-20" dirty="0">
                <a:latin typeface="Times New Roman"/>
                <a:cs typeface="Times New Roman"/>
              </a:rPr>
              <a:t>keys </a:t>
            </a:r>
            <a:r>
              <a:rPr sz="2800" dirty="0">
                <a:latin typeface="Times New Roman"/>
                <a:cs typeface="Times New Roman"/>
              </a:rPr>
              <a:t>from</a:t>
            </a:r>
            <a:r>
              <a:rPr sz="2800" spc="-7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this</a:t>
            </a:r>
            <a:r>
              <a:rPr sz="2800" spc="-7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Employee</a:t>
            </a:r>
            <a:r>
              <a:rPr sz="2800" spc="-5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table</a:t>
            </a:r>
            <a:endParaRPr sz="2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420"/>
              </a:spcBef>
            </a:pPr>
            <a:endParaRPr sz="2800">
              <a:latin typeface="Times New Roman"/>
              <a:cs typeface="Times New Roman"/>
            </a:endParaRPr>
          </a:p>
          <a:p>
            <a:pPr marL="240029" indent="-227329">
              <a:lnSpc>
                <a:spcPct val="100000"/>
              </a:lnSpc>
              <a:buFont typeface="Arial"/>
              <a:buChar char="•"/>
              <a:tabLst>
                <a:tab pos="240029" algn="l"/>
              </a:tabLst>
            </a:pPr>
            <a:r>
              <a:rPr sz="2800" dirty="0">
                <a:latin typeface="Times New Roman"/>
                <a:cs typeface="Times New Roman"/>
              </a:rPr>
              <a:t>Candidate</a:t>
            </a:r>
            <a:r>
              <a:rPr sz="2800" spc="-70" dirty="0">
                <a:latin typeface="Times New Roman"/>
                <a:cs typeface="Times New Roman"/>
              </a:rPr>
              <a:t> </a:t>
            </a:r>
            <a:r>
              <a:rPr sz="2800" spc="-20" dirty="0">
                <a:latin typeface="Times New Roman"/>
                <a:cs typeface="Times New Roman"/>
              </a:rPr>
              <a:t>Key?</a:t>
            </a:r>
            <a:endParaRPr sz="2800">
              <a:latin typeface="Times New Roman"/>
              <a:cs typeface="Times New Roman"/>
            </a:endParaRPr>
          </a:p>
          <a:p>
            <a:pPr marL="240029" indent="-227329">
              <a:lnSpc>
                <a:spcPct val="100000"/>
              </a:lnSpc>
              <a:spcBef>
                <a:spcPts val="2315"/>
              </a:spcBef>
              <a:buFont typeface="Arial"/>
              <a:buChar char="•"/>
              <a:tabLst>
                <a:tab pos="240029" algn="l"/>
              </a:tabLst>
            </a:pPr>
            <a:r>
              <a:rPr sz="2800" dirty="0">
                <a:latin typeface="Times New Roman"/>
                <a:cs typeface="Times New Roman"/>
              </a:rPr>
              <a:t>Primary</a:t>
            </a:r>
            <a:r>
              <a:rPr sz="2800" spc="-75" dirty="0">
                <a:latin typeface="Times New Roman"/>
                <a:cs typeface="Times New Roman"/>
              </a:rPr>
              <a:t> </a:t>
            </a:r>
            <a:r>
              <a:rPr sz="2800" spc="-20" dirty="0">
                <a:latin typeface="Times New Roman"/>
                <a:cs typeface="Times New Roman"/>
              </a:rPr>
              <a:t>Key?</a:t>
            </a:r>
            <a:endParaRPr sz="2800">
              <a:latin typeface="Times New Roman"/>
              <a:cs typeface="Times New Roman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5483037" y="1684338"/>
          <a:ext cx="6169658" cy="26606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579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544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479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0941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14922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EMP_NI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11938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Emp_id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68643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Emp_name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Emp_email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20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41201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50" dirty="0">
                          <a:latin typeface="Calibri"/>
                          <a:cs typeface="Calibri"/>
                        </a:rPr>
                        <a:t>1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20" dirty="0">
                          <a:latin typeface="Calibri"/>
                          <a:cs typeface="Calibri"/>
                        </a:rPr>
                        <a:t>Carl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R="12700" algn="ctr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  <a:hlinkClick r:id="rId2"/>
                        </a:rPr>
                        <a:t>carl@email.com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3944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98653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50" dirty="0">
                          <a:latin typeface="Calibri"/>
                          <a:cs typeface="Calibri"/>
                        </a:rPr>
                        <a:t>2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Riddle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1440" marR="20256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u="sng" spc="-10" dirty="0">
                          <a:solidFill>
                            <a:srgbClr val="0562C1"/>
                          </a:solidFill>
                          <a:uFill>
                            <a:solidFill>
                              <a:srgbClr val="0562C1"/>
                            </a:solidFill>
                          </a:uFill>
                          <a:latin typeface="Calibri"/>
                          <a:cs typeface="Calibri"/>
                          <a:hlinkClick r:id="rId3"/>
                        </a:rPr>
                        <a:t>riddle@email.c</a:t>
                      </a:r>
                      <a:r>
                        <a:rPr sz="1800" spc="-10" dirty="0">
                          <a:solidFill>
                            <a:srgbClr val="0562C1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800" u="sng" spc="-25" dirty="0">
                          <a:solidFill>
                            <a:srgbClr val="0562C1"/>
                          </a:solidFill>
                          <a:uFill>
                            <a:solidFill>
                              <a:srgbClr val="0562C1"/>
                            </a:solidFill>
                          </a:uFill>
                          <a:latin typeface="Calibri"/>
                          <a:cs typeface="Calibri"/>
                        </a:rPr>
                        <a:t>om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47652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50" dirty="0">
                          <a:latin typeface="Calibri"/>
                          <a:cs typeface="Calibri"/>
                        </a:rPr>
                        <a:t>3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20" dirty="0">
                          <a:latin typeface="Calibri"/>
                          <a:cs typeface="Calibri"/>
                        </a:rPr>
                        <a:t>Mary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1440" marR="14668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  <a:hlinkClick r:id="rId4"/>
                        </a:rPr>
                        <a:t>mark@email.co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0" dirty="0">
                          <a:latin typeface="Calibri"/>
                          <a:cs typeface="Calibri"/>
                        </a:rPr>
                        <a:t>m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46378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50" dirty="0">
                          <a:latin typeface="Calibri"/>
                          <a:cs typeface="Calibri"/>
                        </a:rPr>
                        <a:t>4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20" dirty="0">
                          <a:latin typeface="Calibri"/>
                          <a:cs typeface="Calibri"/>
                        </a:rPr>
                        <a:t>John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1440" marR="20637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  <a:hlinkClick r:id="rId5"/>
                        </a:rPr>
                        <a:t>john@email.co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0" dirty="0">
                          <a:latin typeface="Calibri"/>
                          <a:cs typeface="Calibri"/>
                        </a:rPr>
                        <a:t>m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5610200" y="1139813"/>
            <a:ext cx="93916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Calibri"/>
                <a:cs typeface="Calibri"/>
              </a:rPr>
              <a:t>Employee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  <p:transition>
    <p:wipe dir="d"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5987" y="293244"/>
            <a:ext cx="1014730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5" dirty="0"/>
              <a:t>Keys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62844" y="2841243"/>
            <a:ext cx="3823335" cy="836294"/>
          </a:xfrm>
          <a:prstGeom prst="rect">
            <a:avLst/>
          </a:prstGeom>
        </p:spPr>
        <p:txBody>
          <a:bodyPr vert="horz" wrap="square" lIns="0" tIns="59690" rIns="0" bIns="0" rtlCol="0">
            <a:spAutoFit/>
          </a:bodyPr>
          <a:lstStyle/>
          <a:p>
            <a:pPr marL="12700" marR="5080">
              <a:lnSpc>
                <a:spcPts val="3030"/>
              </a:lnSpc>
              <a:spcBef>
                <a:spcPts val="470"/>
              </a:spcBef>
            </a:pPr>
            <a:r>
              <a:rPr sz="2800" dirty="0">
                <a:latin typeface="Times New Roman"/>
                <a:cs typeface="Times New Roman"/>
              </a:rPr>
              <a:t>Identify</a:t>
            </a:r>
            <a:r>
              <a:rPr sz="2800" spc="-6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the</a:t>
            </a:r>
            <a:r>
              <a:rPr sz="2800" spc="-5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composite</a:t>
            </a:r>
            <a:r>
              <a:rPr sz="2800" spc="-75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key </a:t>
            </a:r>
            <a:r>
              <a:rPr sz="2800" dirty="0">
                <a:latin typeface="Times New Roman"/>
                <a:cs typeface="Times New Roman"/>
              </a:rPr>
              <a:t>from</a:t>
            </a:r>
            <a:r>
              <a:rPr sz="2800" spc="-7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this</a:t>
            </a:r>
            <a:r>
              <a:rPr sz="2800" spc="-7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Employee</a:t>
            </a:r>
            <a:r>
              <a:rPr sz="2800" spc="-5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table</a:t>
            </a:r>
            <a:endParaRPr sz="2800">
              <a:latin typeface="Times New Roman"/>
              <a:cs typeface="Times New Roman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4979988" y="2025280"/>
          <a:ext cx="5511799" cy="14820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037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6469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434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SalesPersonID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55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SaleAmount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55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SalesDate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55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20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101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3019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spc="-20" dirty="0">
                          <a:latin typeface="Calibri"/>
                          <a:cs typeface="Calibri"/>
                        </a:rPr>
                        <a:t>£500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3019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2023-10-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23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3019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102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3019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spc="-20" dirty="0">
                          <a:latin typeface="Calibri"/>
                          <a:cs typeface="Calibri"/>
                        </a:rPr>
                        <a:t>£750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3019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2023-10-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23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3019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205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101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238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1800" spc="-20" dirty="0">
                          <a:latin typeface="Calibri"/>
                          <a:cs typeface="Calibri"/>
                        </a:rPr>
                        <a:t>£600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238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2023-10-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24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238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5671097" y="1412124"/>
            <a:ext cx="495934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Calibri"/>
                <a:cs typeface="Calibri"/>
              </a:rPr>
              <a:t>Sales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  <p:transition>
    <p:wipe dir="d"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90119" rIns="0" bIns="0" rtlCol="0">
            <a:spAutoFit/>
          </a:bodyPr>
          <a:lstStyle/>
          <a:p>
            <a:pPr marL="107950">
              <a:lnSpc>
                <a:spcPct val="100000"/>
              </a:lnSpc>
              <a:spcBef>
                <a:spcPts val="100"/>
              </a:spcBef>
            </a:pPr>
            <a:r>
              <a:rPr b="1" spc="-20" dirty="0">
                <a:latin typeface="Times New Roman"/>
                <a:cs typeface="Times New Roman"/>
              </a:rPr>
              <a:t>Keys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62844" y="2224786"/>
            <a:ext cx="4248150" cy="2581275"/>
          </a:xfrm>
          <a:prstGeom prst="rect">
            <a:avLst/>
          </a:prstGeom>
        </p:spPr>
        <p:txBody>
          <a:bodyPr vert="horz" wrap="square" lIns="0" tIns="59690" rIns="0" bIns="0" rtlCol="0">
            <a:spAutoFit/>
          </a:bodyPr>
          <a:lstStyle/>
          <a:p>
            <a:pPr marL="12700" marR="429895">
              <a:lnSpc>
                <a:spcPts val="3030"/>
              </a:lnSpc>
              <a:spcBef>
                <a:spcPts val="470"/>
              </a:spcBef>
            </a:pPr>
            <a:r>
              <a:rPr sz="2800" dirty="0">
                <a:latin typeface="Times New Roman"/>
                <a:cs typeface="Times New Roman"/>
              </a:rPr>
              <a:t>Identify</a:t>
            </a:r>
            <a:r>
              <a:rPr sz="2800" spc="-6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the</a:t>
            </a:r>
            <a:r>
              <a:rPr sz="2800" spc="-5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composite</a:t>
            </a:r>
            <a:r>
              <a:rPr sz="2800" spc="-75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key </a:t>
            </a:r>
            <a:r>
              <a:rPr sz="2800" dirty="0">
                <a:latin typeface="Times New Roman"/>
                <a:cs typeface="Times New Roman"/>
              </a:rPr>
              <a:t>from</a:t>
            </a:r>
            <a:r>
              <a:rPr sz="2800" spc="-7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this</a:t>
            </a:r>
            <a:r>
              <a:rPr sz="2800" spc="-7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Employee</a:t>
            </a:r>
            <a:r>
              <a:rPr sz="2800" spc="-5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table</a:t>
            </a:r>
            <a:endParaRPr sz="2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410"/>
              </a:spcBef>
            </a:pPr>
            <a:endParaRPr sz="2800">
              <a:latin typeface="Times New Roman"/>
              <a:cs typeface="Times New Roman"/>
            </a:endParaRPr>
          </a:p>
          <a:p>
            <a:pPr marL="240029" indent="-227329">
              <a:lnSpc>
                <a:spcPct val="100000"/>
              </a:lnSpc>
              <a:buFont typeface="Arial"/>
              <a:buChar char="•"/>
              <a:tabLst>
                <a:tab pos="240029" algn="l"/>
              </a:tabLst>
            </a:pPr>
            <a:r>
              <a:rPr sz="2800" dirty="0">
                <a:latin typeface="Times New Roman"/>
                <a:cs typeface="Times New Roman"/>
              </a:rPr>
              <a:t>Composite</a:t>
            </a:r>
            <a:r>
              <a:rPr sz="2800" spc="-70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Key</a:t>
            </a:r>
            <a:endParaRPr sz="2800">
              <a:latin typeface="Times New Roman"/>
              <a:cs typeface="Times New Roman"/>
            </a:endParaRPr>
          </a:p>
          <a:p>
            <a:pPr marL="697230" marR="5080" lvl="1" indent="-227329">
              <a:lnSpc>
                <a:spcPts val="2590"/>
              </a:lnSpc>
              <a:spcBef>
                <a:spcPts val="560"/>
              </a:spcBef>
              <a:buFont typeface="Arial"/>
              <a:buChar char="•"/>
              <a:tabLst>
                <a:tab pos="698500" algn="l"/>
              </a:tabLst>
            </a:pPr>
            <a:r>
              <a:rPr sz="2400" dirty="0">
                <a:latin typeface="Times New Roman"/>
                <a:cs typeface="Times New Roman"/>
              </a:rPr>
              <a:t>A</a:t>
            </a:r>
            <a:r>
              <a:rPr sz="2400" spc="-1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candidate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key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that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consists 	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two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or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more </a:t>
            </a:r>
            <a:r>
              <a:rPr sz="2400" spc="-10" dirty="0">
                <a:latin typeface="Times New Roman"/>
                <a:cs typeface="Times New Roman"/>
              </a:rPr>
              <a:t>attributes.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733839" y="1816789"/>
            <a:ext cx="495934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Calibri"/>
                <a:cs typeface="Calibri"/>
              </a:rPr>
              <a:t>Sales</a:t>
            </a:r>
            <a:endParaRPr sz="1800">
              <a:latin typeface="Calibri"/>
              <a:cs typeface="Calibri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5463010" y="2436653"/>
          <a:ext cx="5511799" cy="148145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037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6469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434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205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SalesPersonID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55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SaleAmount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55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SalesDate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55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20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101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3019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spc="-20" dirty="0">
                          <a:latin typeface="Calibri"/>
                          <a:cs typeface="Calibri"/>
                        </a:rPr>
                        <a:t>£500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3019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2023-10-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23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3019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205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102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3019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spc="-20" dirty="0">
                          <a:latin typeface="Calibri"/>
                          <a:cs typeface="Calibri"/>
                        </a:rPr>
                        <a:t>£750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3019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2023-10-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23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3019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101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3019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spc="-20" dirty="0">
                          <a:latin typeface="Calibri"/>
                          <a:cs typeface="Calibri"/>
                        </a:rPr>
                        <a:t>£600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3019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2023-10-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24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3019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  <p:transition>
    <p:wipe dir="d"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986528" y="272808"/>
            <a:ext cx="5699848" cy="2784334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15987" y="293244"/>
            <a:ext cx="2223135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0" dirty="0"/>
              <a:t>Attributes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2982277" y="5134165"/>
            <a:ext cx="1449705" cy="840105"/>
            <a:chOff x="2982277" y="5134165"/>
            <a:chExt cx="1449705" cy="840105"/>
          </a:xfrm>
        </p:grpSpPr>
        <p:sp>
          <p:nvSpPr>
            <p:cNvPr id="5" name="object 5"/>
            <p:cNvSpPr/>
            <p:nvPr/>
          </p:nvSpPr>
          <p:spPr>
            <a:xfrm>
              <a:off x="2987039" y="5138928"/>
              <a:ext cx="1440180" cy="830580"/>
            </a:xfrm>
            <a:custGeom>
              <a:avLst/>
              <a:gdLst/>
              <a:ahLst/>
              <a:cxnLst/>
              <a:rect l="l" t="t" r="r" b="b"/>
              <a:pathLst>
                <a:path w="1440179" h="830579">
                  <a:moveTo>
                    <a:pt x="720090" y="0"/>
                  </a:moveTo>
                  <a:lnTo>
                    <a:pt x="661030" y="1376"/>
                  </a:lnTo>
                  <a:lnTo>
                    <a:pt x="603286" y="5435"/>
                  </a:lnTo>
                  <a:lnTo>
                    <a:pt x="547042" y="12069"/>
                  </a:lnTo>
                  <a:lnTo>
                    <a:pt x="492483" y="21171"/>
                  </a:lnTo>
                  <a:lnTo>
                    <a:pt x="439796" y="32635"/>
                  </a:lnTo>
                  <a:lnTo>
                    <a:pt x="389164" y="46353"/>
                  </a:lnTo>
                  <a:lnTo>
                    <a:pt x="340774" y="62219"/>
                  </a:lnTo>
                  <a:lnTo>
                    <a:pt x="294811" y="80125"/>
                  </a:lnTo>
                  <a:lnTo>
                    <a:pt x="251460" y="99966"/>
                  </a:lnTo>
                  <a:lnTo>
                    <a:pt x="210907" y="121634"/>
                  </a:lnTo>
                  <a:lnTo>
                    <a:pt x="173336" y="145022"/>
                  </a:lnTo>
                  <a:lnTo>
                    <a:pt x="138933" y="170023"/>
                  </a:lnTo>
                  <a:lnTo>
                    <a:pt x="107884" y="196531"/>
                  </a:lnTo>
                  <a:lnTo>
                    <a:pt x="80374" y="224438"/>
                  </a:lnTo>
                  <a:lnTo>
                    <a:pt x="36710" y="284024"/>
                  </a:lnTo>
                  <a:lnTo>
                    <a:pt x="9424" y="347926"/>
                  </a:lnTo>
                  <a:lnTo>
                    <a:pt x="0" y="415290"/>
                  </a:lnTo>
                  <a:lnTo>
                    <a:pt x="2387" y="449350"/>
                  </a:lnTo>
                  <a:lnTo>
                    <a:pt x="20927" y="515090"/>
                  </a:lnTo>
                  <a:lnTo>
                    <a:pt x="56587" y="576941"/>
                  </a:lnTo>
                  <a:lnTo>
                    <a:pt x="107884" y="634048"/>
                  </a:lnTo>
                  <a:lnTo>
                    <a:pt x="138933" y="660556"/>
                  </a:lnTo>
                  <a:lnTo>
                    <a:pt x="173336" y="685557"/>
                  </a:lnTo>
                  <a:lnTo>
                    <a:pt x="210907" y="708945"/>
                  </a:lnTo>
                  <a:lnTo>
                    <a:pt x="251460" y="730613"/>
                  </a:lnTo>
                  <a:lnTo>
                    <a:pt x="294811" y="750454"/>
                  </a:lnTo>
                  <a:lnTo>
                    <a:pt x="340774" y="768360"/>
                  </a:lnTo>
                  <a:lnTo>
                    <a:pt x="389164" y="784226"/>
                  </a:lnTo>
                  <a:lnTo>
                    <a:pt x="439796" y="797944"/>
                  </a:lnTo>
                  <a:lnTo>
                    <a:pt x="492483" y="809408"/>
                  </a:lnTo>
                  <a:lnTo>
                    <a:pt x="547042" y="818510"/>
                  </a:lnTo>
                  <a:lnTo>
                    <a:pt x="603286" y="825144"/>
                  </a:lnTo>
                  <a:lnTo>
                    <a:pt x="661030" y="829203"/>
                  </a:lnTo>
                  <a:lnTo>
                    <a:pt x="720090" y="830580"/>
                  </a:lnTo>
                  <a:lnTo>
                    <a:pt x="779149" y="829203"/>
                  </a:lnTo>
                  <a:lnTo>
                    <a:pt x="836893" y="825144"/>
                  </a:lnTo>
                  <a:lnTo>
                    <a:pt x="893137" y="818510"/>
                  </a:lnTo>
                  <a:lnTo>
                    <a:pt x="947696" y="809408"/>
                  </a:lnTo>
                  <a:lnTo>
                    <a:pt x="1000383" y="797944"/>
                  </a:lnTo>
                  <a:lnTo>
                    <a:pt x="1051015" y="784226"/>
                  </a:lnTo>
                  <a:lnTo>
                    <a:pt x="1099405" y="768360"/>
                  </a:lnTo>
                  <a:lnTo>
                    <a:pt x="1145368" y="750454"/>
                  </a:lnTo>
                  <a:lnTo>
                    <a:pt x="1188719" y="730613"/>
                  </a:lnTo>
                  <a:lnTo>
                    <a:pt x="1229272" y="708945"/>
                  </a:lnTo>
                  <a:lnTo>
                    <a:pt x="1266843" y="685557"/>
                  </a:lnTo>
                  <a:lnTo>
                    <a:pt x="1301246" y="660556"/>
                  </a:lnTo>
                  <a:lnTo>
                    <a:pt x="1332295" y="634048"/>
                  </a:lnTo>
                  <a:lnTo>
                    <a:pt x="1359805" y="606141"/>
                  </a:lnTo>
                  <a:lnTo>
                    <a:pt x="1403469" y="546555"/>
                  </a:lnTo>
                  <a:lnTo>
                    <a:pt x="1430755" y="482653"/>
                  </a:lnTo>
                  <a:lnTo>
                    <a:pt x="1440180" y="415290"/>
                  </a:lnTo>
                  <a:lnTo>
                    <a:pt x="1437792" y="381229"/>
                  </a:lnTo>
                  <a:lnTo>
                    <a:pt x="1419252" y="315489"/>
                  </a:lnTo>
                  <a:lnTo>
                    <a:pt x="1383592" y="253638"/>
                  </a:lnTo>
                  <a:lnTo>
                    <a:pt x="1332295" y="196531"/>
                  </a:lnTo>
                  <a:lnTo>
                    <a:pt x="1301246" y="170023"/>
                  </a:lnTo>
                  <a:lnTo>
                    <a:pt x="1266843" y="145022"/>
                  </a:lnTo>
                  <a:lnTo>
                    <a:pt x="1229272" y="121634"/>
                  </a:lnTo>
                  <a:lnTo>
                    <a:pt x="1188719" y="99966"/>
                  </a:lnTo>
                  <a:lnTo>
                    <a:pt x="1145368" y="80125"/>
                  </a:lnTo>
                  <a:lnTo>
                    <a:pt x="1099405" y="62219"/>
                  </a:lnTo>
                  <a:lnTo>
                    <a:pt x="1051015" y="46353"/>
                  </a:lnTo>
                  <a:lnTo>
                    <a:pt x="1000383" y="32635"/>
                  </a:lnTo>
                  <a:lnTo>
                    <a:pt x="947696" y="21171"/>
                  </a:lnTo>
                  <a:lnTo>
                    <a:pt x="893137" y="12069"/>
                  </a:lnTo>
                  <a:lnTo>
                    <a:pt x="836893" y="5435"/>
                  </a:lnTo>
                  <a:lnTo>
                    <a:pt x="779149" y="1376"/>
                  </a:lnTo>
                  <a:lnTo>
                    <a:pt x="720090" y="0"/>
                  </a:lnTo>
                  <a:close/>
                </a:path>
              </a:pathLst>
            </a:custGeom>
            <a:solidFill>
              <a:srgbClr val="D9D9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2987039" y="5138928"/>
              <a:ext cx="1440180" cy="830580"/>
            </a:xfrm>
            <a:custGeom>
              <a:avLst/>
              <a:gdLst/>
              <a:ahLst/>
              <a:cxnLst/>
              <a:rect l="l" t="t" r="r" b="b"/>
              <a:pathLst>
                <a:path w="1440179" h="830579">
                  <a:moveTo>
                    <a:pt x="0" y="415290"/>
                  </a:moveTo>
                  <a:lnTo>
                    <a:pt x="9424" y="347926"/>
                  </a:lnTo>
                  <a:lnTo>
                    <a:pt x="36710" y="284024"/>
                  </a:lnTo>
                  <a:lnTo>
                    <a:pt x="80374" y="224438"/>
                  </a:lnTo>
                  <a:lnTo>
                    <a:pt x="107884" y="196531"/>
                  </a:lnTo>
                  <a:lnTo>
                    <a:pt x="138933" y="170023"/>
                  </a:lnTo>
                  <a:lnTo>
                    <a:pt x="173336" y="145022"/>
                  </a:lnTo>
                  <a:lnTo>
                    <a:pt x="210907" y="121634"/>
                  </a:lnTo>
                  <a:lnTo>
                    <a:pt x="251460" y="99966"/>
                  </a:lnTo>
                  <a:lnTo>
                    <a:pt x="294811" y="80125"/>
                  </a:lnTo>
                  <a:lnTo>
                    <a:pt x="340774" y="62219"/>
                  </a:lnTo>
                  <a:lnTo>
                    <a:pt x="389164" y="46353"/>
                  </a:lnTo>
                  <a:lnTo>
                    <a:pt x="439796" y="32635"/>
                  </a:lnTo>
                  <a:lnTo>
                    <a:pt x="492483" y="21171"/>
                  </a:lnTo>
                  <a:lnTo>
                    <a:pt x="547042" y="12069"/>
                  </a:lnTo>
                  <a:lnTo>
                    <a:pt x="603286" y="5435"/>
                  </a:lnTo>
                  <a:lnTo>
                    <a:pt x="661030" y="1376"/>
                  </a:lnTo>
                  <a:lnTo>
                    <a:pt x="720090" y="0"/>
                  </a:lnTo>
                  <a:lnTo>
                    <a:pt x="779149" y="1376"/>
                  </a:lnTo>
                  <a:lnTo>
                    <a:pt x="836893" y="5435"/>
                  </a:lnTo>
                  <a:lnTo>
                    <a:pt x="893137" y="12069"/>
                  </a:lnTo>
                  <a:lnTo>
                    <a:pt x="947696" y="21171"/>
                  </a:lnTo>
                  <a:lnTo>
                    <a:pt x="1000383" y="32635"/>
                  </a:lnTo>
                  <a:lnTo>
                    <a:pt x="1051015" y="46353"/>
                  </a:lnTo>
                  <a:lnTo>
                    <a:pt x="1099405" y="62219"/>
                  </a:lnTo>
                  <a:lnTo>
                    <a:pt x="1145368" y="80125"/>
                  </a:lnTo>
                  <a:lnTo>
                    <a:pt x="1188719" y="99966"/>
                  </a:lnTo>
                  <a:lnTo>
                    <a:pt x="1229272" y="121634"/>
                  </a:lnTo>
                  <a:lnTo>
                    <a:pt x="1266843" y="145022"/>
                  </a:lnTo>
                  <a:lnTo>
                    <a:pt x="1301246" y="170023"/>
                  </a:lnTo>
                  <a:lnTo>
                    <a:pt x="1332295" y="196531"/>
                  </a:lnTo>
                  <a:lnTo>
                    <a:pt x="1359805" y="224438"/>
                  </a:lnTo>
                  <a:lnTo>
                    <a:pt x="1403469" y="284024"/>
                  </a:lnTo>
                  <a:lnTo>
                    <a:pt x="1430755" y="347926"/>
                  </a:lnTo>
                  <a:lnTo>
                    <a:pt x="1440180" y="415290"/>
                  </a:lnTo>
                  <a:lnTo>
                    <a:pt x="1437792" y="449350"/>
                  </a:lnTo>
                  <a:lnTo>
                    <a:pt x="1419252" y="515090"/>
                  </a:lnTo>
                  <a:lnTo>
                    <a:pt x="1383592" y="576941"/>
                  </a:lnTo>
                  <a:lnTo>
                    <a:pt x="1332295" y="634048"/>
                  </a:lnTo>
                  <a:lnTo>
                    <a:pt x="1301246" y="660556"/>
                  </a:lnTo>
                  <a:lnTo>
                    <a:pt x="1266843" y="685557"/>
                  </a:lnTo>
                  <a:lnTo>
                    <a:pt x="1229272" y="708945"/>
                  </a:lnTo>
                  <a:lnTo>
                    <a:pt x="1188719" y="730613"/>
                  </a:lnTo>
                  <a:lnTo>
                    <a:pt x="1145368" y="750454"/>
                  </a:lnTo>
                  <a:lnTo>
                    <a:pt x="1099405" y="768360"/>
                  </a:lnTo>
                  <a:lnTo>
                    <a:pt x="1051015" y="784226"/>
                  </a:lnTo>
                  <a:lnTo>
                    <a:pt x="1000383" y="797944"/>
                  </a:lnTo>
                  <a:lnTo>
                    <a:pt x="947696" y="809408"/>
                  </a:lnTo>
                  <a:lnTo>
                    <a:pt x="893137" y="818510"/>
                  </a:lnTo>
                  <a:lnTo>
                    <a:pt x="836893" y="825144"/>
                  </a:lnTo>
                  <a:lnTo>
                    <a:pt x="779149" y="829203"/>
                  </a:lnTo>
                  <a:lnTo>
                    <a:pt x="720090" y="830580"/>
                  </a:lnTo>
                  <a:lnTo>
                    <a:pt x="661030" y="829203"/>
                  </a:lnTo>
                  <a:lnTo>
                    <a:pt x="603286" y="825144"/>
                  </a:lnTo>
                  <a:lnTo>
                    <a:pt x="547042" y="818510"/>
                  </a:lnTo>
                  <a:lnTo>
                    <a:pt x="492483" y="809408"/>
                  </a:lnTo>
                  <a:lnTo>
                    <a:pt x="439796" y="797944"/>
                  </a:lnTo>
                  <a:lnTo>
                    <a:pt x="389164" y="784226"/>
                  </a:lnTo>
                  <a:lnTo>
                    <a:pt x="340774" y="768360"/>
                  </a:lnTo>
                  <a:lnTo>
                    <a:pt x="294811" y="750454"/>
                  </a:lnTo>
                  <a:lnTo>
                    <a:pt x="251460" y="730613"/>
                  </a:lnTo>
                  <a:lnTo>
                    <a:pt x="210907" y="708945"/>
                  </a:lnTo>
                  <a:lnTo>
                    <a:pt x="173336" y="685557"/>
                  </a:lnTo>
                  <a:lnTo>
                    <a:pt x="138933" y="660556"/>
                  </a:lnTo>
                  <a:lnTo>
                    <a:pt x="107884" y="634048"/>
                  </a:lnTo>
                  <a:lnTo>
                    <a:pt x="80374" y="606141"/>
                  </a:lnTo>
                  <a:lnTo>
                    <a:pt x="36710" y="546555"/>
                  </a:lnTo>
                  <a:lnTo>
                    <a:pt x="9424" y="482653"/>
                  </a:lnTo>
                  <a:lnTo>
                    <a:pt x="0" y="41529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7" name="object 7"/>
          <p:cNvGrpSpPr/>
          <p:nvPr/>
        </p:nvGrpSpPr>
        <p:grpSpPr>
          <a:xfrm>
            <a:off x="6440233" y="5134165"/>
            <a:ext cx="1449705" cy="840105"/>
            <a:chOff x="6440233" y="5134165"/>
            <a:chExt cx="1449705" cy="840105"/>
          </a:xfrm>
        </p:grpSpPr>
        <p:sp>
          <p:nvSpPr>
            <p:cNvPr id="8" name="object 8"/>
            <p:cNvSpPr/>
            <p:nvPr/>
          </p:nvSpPr>
          <p:spPr>
            <a:xfrm>
              <a:off x="6444996" y="5138928"/>
              <a:ext cx="1440180" cy="830580"/>
            </a:xfrm>
            <a:custGeom>
              <a:avLst/>
              <a:gdLst/>
              <a:ahLst/>
              <a:cxnLst/>
              <a:rect l="l" t="t" r="r" b="b"/>
              <a:pathLst>
                <a:path w="1440179" h="830579">
                  <a:moveTo>
                    <a:pt x="720090" y="0"/>
                  </a:moveTo>
                  <a:lnTo>
                    <a:pt x="661030" y="1376"/>
                  </a:lnTo>
                  <a:lnTo>
                    <a:pt x="603286" y="5435"/>
                  </a:lnTo>
                  <a:lnTo>
                    <a:pt x="547042" y="12069"/>
                  </a:lnTo>
                  <a:lnTo>
                    <a:pt x="492483" y="21171"/>
                  </a:lnTo>
                  <a:lnTo>
                    <a:pt x="439796" y="32635"/>
                  </a:lnTo>
                  <a:lnTo>
                    <a:pt x="389164" y="46353"/>
                  </a:lnTo>
                  <a:lnTo>
                    <a:pt x="340774" y="62219"/>
                  </a:lnTo>
                  <a:lnTo>
                    <a:pt x="294811" y="80125"/>
                  </a:lnTo>
                  <a:lnTo>
                    <a:pt x="251460" y="99966"/>
                  </a:lnTo>
                  <a:lnTo>
                    <a:pt x="210907" y="121634"/>
                  </a:lnTo>
                  <a:lnTo>
                    <a:pt x="173336" y="145022"/>
                  </a:lnTo>
                  <a:lnTo>
                    <a:pt x="138933" y="170023"/>
                  </a:lnTo>
                  <a:lnTo>
                    <a:pt x="107884" y="196531"/>
                  </a:lnTo>
                  <a:lnTo>
                    <a:pt x="80374" y="224438"/>
                  </a:lnTo>
                  <a:lnTo>
                    <a:pt x="36710" y="284024"/>
                  </a:lnTo>
                  <a:lnTo>
                    <a:pt x="9424" y="347926"/>
                  </a:lnTo>
                  <a:lnTo>
                    <a:pt x="0" y="415290"/>
                  </a:lnTo>
                  <a:lnTo>
                    <a:pt x="2387" y="449350"/>
                  </a:lnTo>
                  <a:lnTo>
                    <a:pt x="20927" y="515090"/>
                  </a:lnTo>
                  <a:lnTo>
                    <a:pt x="56587" y="576941"/>
                  </a:lnTo>
                  <a:lnTo>
                    <a:pt x="107884" y="634048"/>
                  </a:lnTo>
                  <a:lnTo>
                    <a:pt x="138933" y="660556"/>
                  </a:lnTo>
                  <a:lnTo>
                    <a:pt x="173336" y="685557"/>
                  </a:lnTo>
                  <a:lnTo>
                    <a:pt x="210907" y="708945"/>
                  </a:lnTo>
                  <a:lnTo>
                    <a:pt x="251460" y="730613"/>
                  </a:lnTo>
                  <a:lnTo>
                    <a:pt x="294811" y="750454"/>
                  </a:lnTo>
                  <a:lnTo>
                    <a:pt x="340774" y="768360"/>
                  </a:lnTo>
                  <a:lnTo>
                    <a:pt x="389164" y="784226"/>
                  </a:lnTo>
                  <a:lnTo>
                    <a:pt x="439796" y="797944"/>
                  </a:lnTo>
                  <a:lnTo>
                    <a:pt x="492483" y="809408"/>
                  </a:lnTo>
                  <a:lnTo>
                    <a:pt x="547042" y="818510"/>
                  </a:lnTo>
                  <a:lnTo>
                    <a:pt x="603286" y="825144"/>
                  </a:lnTo>
                  <a:lnTo>
                    <a:pt x="661030" y="829203"/>
                  </a:lnTo>
                  <a:lnTo>
                    <a:pt x="720090" y="830580"/>
                  </a:lnTo>
                  <a:lnTo>
                    <a:pt x="779149" y="829203"/>
                  </a:lnTo>
                  <a:lnTo>
                    <a:pt x="836893" y="825144"/>
                  </a:lnTo>
                  <a:lnTo>
                    <a:pt x="893137" y="818510"/>
                  </a:lnTo>
                  <a:lnTo>
                    <a:pt x="947696" y="809408"/>
                  </a:lnTo>
                  <a:lnTo>
                    <a:pt x="1000383" y="797944"/>
                  </a:lnTo>
                  <a:lnTo>
                    <a:pt x="1051015" y="784226"/>
                  </a:lnTo>
                  <a:lnTo>
                    <a:pt x="1099405" y="768360"/>
                  </a:lnTo>
                  <a:lnTo>
                    <a:pt x="1145368" y="750454"/>
                  </a:lnTo>
                  <a:lnTo>
                    <a:pt x="1188719" y="730613"/>
                  </a:lnTo>
                  <a:lnTo>
                    <a:pt x="1229272" y="708945"/>
                  </a:lnTo>
                  <a:lnTo>
                    <a:pt x="1266843" y="685557"/>
                  </a:lnTo>
                  <a:lnTo>
                    <a:pt x="1301246" y="660556"/>
                  </a:lnTo>
                  <a:lnTo>
                    <a:pt x="1332295" y="634048"/>
                  </a:lnTo>
                  <a:lnTo>
                    <a:pt x="1359805" y="606141"/>
                  </a:lnTo>
                  <a:lnTo>
                    <a:pt x="1403469" y="546555"/>
                  </a:lnTo>
                  <a:lnTo>
                    <a:pt x="1430755" y="482653"/>
                  </a:lnTo>
                  <a:lnTo>
                    <a:pt x="1440180" y="415290"/>
                  </a:lnTo>
                  <a:lnTo>
                    <a:pt x="1437792" y="381229"/>
                  </a:lnTo>
                  <a:lnTo>
                    <a:pt x="1419252" y="315489"/>
                  </a:lnTo>
                  <a:lnTo>
                    <a:pt x="1383592" y="253638"/>
                  </a:lnTo>
                  <a:lnTo>
                    <a:pt x="1332295" y="196531"/>
                  </a:lnTo>
                  <a:lnTo>
                    <a:pt x="1301246" y="170023"/>
                  </a:lnTo>
                  <a:lnTo>
                    <a:pt x="1266843" y="145022"/>
                  </a:lnTo>
                  <a:lnTo>
                    <a:pt x="1229272" y="121634"/>
                  </a:lnTo>
                  <a:lnTo>
                    <a:pt x="1188719" y="99966"/>
                  </a:lnTo>
                  <a:lnTo>
                    <a:pt x="1145368" y="80125"/>
                  </a:lnTo>
                  <a:lnTo>
                    <a:pt x="1099405" y="62219"/>
                  </a:lnTo>
                  <a:lnTo>
                    <a:pt x="1051015" y="46353"/>
                  </a:lnTo>
                  <a:lnTo>
                    <a:pt x="1000383" y="32635"/>
                  </a:lnTo>
                  <a:lnTo>
                    <a:pt x="947696" y="21171"/>
                  </a:lnTo>
                  <a:lnTo>
                    <a:pt x="893137" y="12069"/>
                  </a:lnTo>
                  <a:lnTo>
                    <a:pt x="836893" y="5435"/>
                  </a:lnTo>
                  <a:lnTo>
                    <a:pt x="779149" y="1376"/>
                  </a:lnTo>
                  <a:lnTo>
                    <a:pt x="720090" y="0"/>
                  </a:lnTo>
                  <a:close/>
                </a:path>
              </a:pathLst>
            </a:custGeom>
            <a:solidFill>
              <a:srgbClr val="D9D9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444996" y="5138928"/>
              <a:ext cx="1440180" cy="830580"/>
            </a:xfrm>
            <a:custGeom>
              <a:avLst/>
              <a:gdLst/>
              <a:ahLst/>
              <a:cxnLst/>
              <a:rect l="l" t="t" r="r" b="b"/>
              <a:pathLst>
                <a:path w="1440179" h="830579">
                  <a:moveTo>
                    <a:pt x="0" y="415290"/>
                  </a:moveTo>
                  <a:lnTo>
                    <a:pt x="9424" y="347926"/>
                  </a:lnTo>
                  <a:lnTo>
                    <a:pt x="36710" y="284024"/>
                  </a:lnTo>
                  <a:lnTo>
                    <a:pt x="80374" y="224438"/>
                  </a:lnTo>
                  <a:lnTo>
                    <a:pt x="107884" y="196531"/>
                  </a:lnTo>
                  <a:lnTo>
                    <a:pt x="138933" y="170023"/>
                  </a:lnTo>
                  <a:lnTo>
                    <a:pt x="173336" y="145022"/>
                  </a:lnTo>
                  <a:lnTo>
                    <a:pt x="210907" y="121634"/>
                  </a:lnTo>
                  <a:lnTo>
                    <a:pt x="251460" y="99966"/>
                  </a:lnTo>
                  <a:lnTo>
                    <a:pt x="294811" y="80125"/>
                  </a:lnTo>
                  <a:lnTo>
                    <a:pt x="340774" y="62219"/>
                  </a:lnTo>
                  <a:lnTo>
                    <a:pt x="389164" y="46353"/>
                  </a:lnTo>
                  <a:lnTo>
                    <a:pt x="439796" y="32635"/>
                  </a:lnTo>
                  <a:lnTo>
                    <a:pt x="492483" y="21171"/>
                  </a:lnTo>
                  <a:lnTo>
                    <a:pt x="547042" y="12069"/>
                  </a:lnTo>
                  <a:lnTo>
                    <a:pt x="603286" y="5435"/>
                  </a:lnTo>
                  <a:lnTo>
                    <a:pt x="661030" y="1376"/>
                  </a:lnTo>
                  <a:lnTo>
                    <a:pt x="720090" y="0"/>
                  </a:lnTo>
                  <a:lnTo>
                    <a:pt x="779149" y="1376"/>
                  </a:lnTo>
                  <a:lnTo>
                    <a:pt x="836893" y="5435"/>
                  </a:lnTo>
                  <a:lnTo>
                    <a:pt x="893137" y="12069"/>
                  </a:lnTo>
                  <a:lnTo>
                    <a:pt x="947696" y="21171"/>
                  </a:lnTo>
                  <a:lnTo>
                    <a:pt x="1000383" y="32635"/>
                  </a:lnTo>
                  <a:lnTo>
                    <a:pt x="1051015" y="46353"/>
                  </a:lnTo>
                  <a:lnTo>
                    <a:pt x="1099405" y="62219"/>
                  </a:lnTo>
                  <a:lnTo>
                    <a:pt x="1145368" y="80125"/>
                  </a:lnTo>
                  <a:lnTo>
                    <a:pt x="1188719" y="99966"/>
                  </a:lnTo>
                  <a:lnTo>
                    <a:pt x="1229272" y="121634"/>
                  </a:lnTo>
                  <a:lnTo>
                    <a:pt x="1266843" y="145022"/>
                  </a:lnTo>
                  <a:lnTo>
                    <a:pt x="1301246" y="170023"/>
                  </a:lnTo>
                  <a:lnTo>
                    <a:pt x="1332295" y="196531"/>
                  </a:lnTo>
                  <a:lnTo>
                    <a:pt x="1359805" y="224438"/>
                  </a:lnTo>
                  <a:lnTo>
                    <a:pt x="1403469" y="284024"/>
                  </a:lnTo>
                  <a:lnTo>
                    <a:pt x="1430755" y="347926"/>
                  </a:lnTo>
                  <a:lnTo>
                    <a:pt x="1440180" y="415290"/>
                  </a:lnTo>
                  <a:lnTo>
                    <a:pt x="1437792" y="449350"/>
                  </a:lnTo>
                  <a:lnTo>
                    <a:pt x="1419252" y="515090"/>
                  </a:lnTo>
                  <a:lnTo>
                    <a:pt x="1383592" y="576941"/>
                  </a:lnTo>
                  <a:lnTo>
                    <a:pt x="1332295" y="634048"/>
                  </a:lnTo>
                  <a:lnTo>
                    <a:pt x="1301246" y="660556"/>
                  </a:lnTo>
                  <a:lnTo>
                    <a:pt x="1266843" y="685557"/>
                  </a:lnTo>
                  <a:lnTo>
                    <a:pt x="1229272" y="708945"/>
                  </a:lnTo>
                  <a:lnTo>
                    <a:pt x="1188719" y="730613"/>
                  </a:lnTo>
                  <a:lnTo>
                    <a:pt x="1145368" y="750454"/>
                  </a:lnTo>
                  <a:lnTo>
                    <a:pt x="1099405" y="768360"/>
                  </a:lnTo>
                  <a:lnTo>
                    <a:pt x="1051015" y="784226"/>
                  </a:lnTo>
                  <a:lnTo>
                    <a:pt x="1000383" y="797944"/>
                  </a:lnTo>
                  <a:lnTo>
                    <a:pt x="947696" y="809408"/>
                  </a:lnTo>
                  <a:lnTo>
                    <a:pt x="893137" y="818510"/>
                  </a:lnTo>
                  <a:lnTo>
                    <a:pt x="836893" y="825144"/>
                  </a:lnTo>
                  <a:lnTo>
                    <a:pt x="779149" y="829203"/>
                  </a:lnTo>
                  <a:lnTo>
                    <a:pt x="720090" y="830580"/>
                  </a:lnTo>
                  <a:lnTo>
                    <a:pt x="661030" y="829203"/>
                  </a:lnTo>
                  <a:lnTo>
                    <a:pt x="603286" y="825144"/>
                  </a:lnTo>
                  <a:lnTo>
                    <a:pt x="547042" y="818510"/>
                  </a:lnTo>
                  <a:lnTo>
                    <a:pt x="492483" y="809408"/>
                  </a:lnTo>
                  <a:lnTo>
                    <a:pt x="439796" y="797944"/>
                  </a:lnTo>
                  <a:lnTo>
                    <a:pt x="389164" y="784226"/>
                  </a:lnTo>
                  <a:lnTo>
                    <a:pt x="340774" y="768360"/>
                  </a:lnTo>
                  <a:lnTo>
                    <a:pt x="294811" y="750454"/>
                  </a:lnTo>
                  <a:lnTo>
                    <a:pt x="251460" y="730613"/>
                  </a:lnTo>
                  <a:lnTo>
                    <a:pt x="210907" y="708945"/>
                  </a:lnTo>
                  <a:lnTo>
                    <a:pt x="173336" y="685557"/>
                  </a:lnTo>
                  <a:lnTo>
                    <a:pt x="138933" y="660556"/>
                  </a:lnTo>
                  <a:lnTo>
                    <a:pt x="107884" y="634048"/>
                  </a:lnTo>
                  <a:lnTo>
                    <a:pt x="80374" y="606141"/>
                  </a:lnTo>
                  <a:lnTo>
                    <a:pt x="36710" y="546555"/>
                  </a:lnTo>
                  <a:lnTo>
                    <a:pt x="9424" y="482653"/>
                  </a:lnTo>
                  <a:lnTo>
                    <a:pt x="0" y="41529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2135187" y="2686657"/>
            <a:ext cx="7171690" cy="2978150"/>
          </a:xfrm>
          <a:prstGeom prst="rect">
            <a:avLst/>
          </a:prstGeom>
        </p:spPr>
        <p:txBody>
          <a:bodyPr vert="horz" wrap="square" lIns="0" tIns="46355" rIns="0" bIns="0" rtlCol="0">
            <a:spAutoFit/>
          </a:bodyPr>
          <a:lstStyle/>
          <a:p>
            <a:pPr marL="240029" indent="-227329">
              <a:lnSpc>
                <a:spcPct val="100000"/>
              </a:lnSpc>
              <a:spcBef>
                <a:spcPts val="365"/>
              </a:spcBef>
              <a:buFont typeface="Arial"/>
              <a:buChar char="•"/>
              <a:tabLst>
                <a:tab pos="240029" algn="l"/>
              </a:tabLst>
            </a:pPr>
            <a:r>
              <a:rPr sz="2800" b="1" spc="-10" dirty="0">
                <a:latin typeface="Times New Roman"/>
                <a:cs typeface="Times New Roman"/>
              </a:rPr>
              <a:t>Attribute</a:t>
            </a:r>
            <a:endParaRPr sz="2800">
              <a:latin typeface="Times New Roman"/>
              <a:cs typeface="Times New Roman"/>
            </a:endParaRPr>
          </a:p>
          <a:p>
            <a:pPr marL="697230" lvl="1" indent="-227329">
              <a:lnSpc>
                <a:spcPct val="100000"/>
              </a:lnSpc>
              <a:spcBef>
                <a:spcPts val="234"/>
              </a:spcBef>
              <a:buFont typeface="Arial"/>
              <a:buChar char="•"/>
              <a:tabLst>
                <a:tab pos="697230" algn="l"/>
              </a:tabLst>
            </a:pPr>
            <a:r>
              <a:rPr sz="2400" b="1" dirty="0">
                <a:latin typeface="Times New Roman"/>
                <a:cs typeface="Times New Roman"/>
              </a:rPr>
              <a:t>Property</a:t>
            </a:r>
            <a:r>
              <a:rPr sz="2400" b="1" spc="-45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of</a:t>
            </a:r>
            <a:r>
              <a:rPr sz="2400" b="1" spc="-25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an</a:t>
            </a:r>
            <a:r>
              <a:rPr sz="2400" b="1" spc="-35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entity</a:t>
            </a:r>
            <a:r>
              <a:rPr sz="2400" b="1" spc="-40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or</a:t>
            </a:r>
            <a:r>
              <a:rPr sz="2400" b="1" spc="-80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a</a:t>
            </a:r>
            <a:r>
              <a:rPr sz="2400" b="1" spc="-25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relationship</a:t>
            </a:r>
            <a:r>
              <a:rPr sz="2400" b="1" spc="-55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type.</a:t>
            </a:r>
            <a:endParaRPr sz="2400">
              <a:latin typeface="Times New Roman"/>
              <a:cs typeface="Times New Roman"/>
            </a:endParaRPr>
          </a:p>
          <a:p>
            <a:pPr marL="240029" indent="-227329">
              <a:lnSpc>
                <a:spcPct val="100000"/>
              </a:lnSpc>
              <a:spcBef>
                <a:spcPts val="2300"/>
              </a:spcBef>
              <a:buFont typeface="Arial"/>
              <a:buChar char="•"/>
              <a:tabLst>
                <a:tab pos="240029" algn="l"/>
              </a:tabLst>
            </a:pPr>
            <a:r>
              <a:rPr sz="2800" b="1" dirty="0">
                <a:latin typeface="Times New Roman"/>
                <a:cs typeface="Times New Roman"/>
              </a:rPr>
              <a:t>Attribute</a:t>
            </a:r>
            <a:r>
              <a:rPr sz="2800" b="1" spc="-80" dirty="0">
                <a:latin typeface="Times New Roman"/>
                <a:cs typeface="Times New Roman"/>
              </a:rPr>
              <a:t> </a:t>
            </a:r>
            <a:r>
              <a:rPr sz="2800" b="1" spc="-10" dirty="0">
                <a:latin typeface="Times New Roman"/>
                <a:cs typeface="Times New Roman"/>
              </a:rPr>
              <a:t>Domain</a:t>
            </a:r>
            <a:endParaRPr sz="2800">
              <a:latin typeface="Times New Roman"/>
              <a:cs typeface="Times New Roman"/>
            </a:endParaRPr>
          </a:p>
          <a:p>
            <a:pPr marL="697230" lvl="1" indent="-227329">
              <a:lnSpc>
                <a:spcPct val="100000"/>
              </a:lnSpc>
              <a:spcBef>
                <a:spcPts val="219"/>
              </a:spcBef>
              <a:buFont typeface="Arial"/>
              <a:buChar char="•"/>
              <a:tabLst>
                <a:tab pos="697230" algn="l"/>
              </a:tabLst>
            </a:pPr>
            <a:r>
              <a:rPr sz="2400" b="1" dirty="0">
                <a:latin typeface="Times New Roman"/>
                <a:cs typeface="Times New Roman"/>
              </a:rPr>
              <a:t>Set</a:t>
            </a:r>
            <a:r>
              <a:rPr sz="2400" b="1" spc="-30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of</a:t>
            </a:r>
            <a:r>
              <a:rPr sz="2400" b="1" spc="-40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allowable</a:t>
            </a:r>
            <a:r>
              <a:rPr sz="2400" b="1" spc="-25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values</a:t>
            </a:r>
            <a:r>
              <a:rPr sz="2400" b="1" spc="-40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for</a:t>
            </a:r>
            <a:r>
              <a:rPr sz="2400" b="1" spc="-75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one</a:t>
            </a:r>
            <a:r>
              <a:rPr sz="2400" b="1" spc="-30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or</a:t>
            </a:r>
            <a:r>
              <a:rPr sz="2400" b="1" spc="-75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more</a:t>
            </a:r>
            <a:r>
              <a:rPr sz="2400" b="1" spc="-35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attributes.</a:t>
            </a:r>
            <a:endParaRPr sz="2400">
              <a:latin typeface="Times New Roman"/>
              <a:cs typeface="Times New Roman"/>
            </a:endParaRPr>
          </a:p>
          <a:p>
            <a:pPr marL="418465">
              <a:lnSpc>
                <a:spcPct val="100000"/>
              </a:lnSpc>
              <a:spcBef>
                <a:spcPts val="660"/>
              </a:spcBef>
              <a:tabLst>
                <a:tab pos="3678554" algn="l"/>
              </a:tabLst>
            </a:pPr>
            <a:r>
              <a:rPr sz="1800" spc="-10" dirty="0">
                <a:latin typeface="Calibri"/>
                <a:cs typeface="Calibri"/>
              </a:rPr>
              <a:t>Notation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for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an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Attribute</a:t>
            </a:r>
            <a:r>
              <a:rPr sz="1800" dirty="0">
                <a:latin typeface="Calibri"/>
                <a:cs typeface="Calibri"/>
              </a:rPr>
              <a:t>	</a:t>
            </a:r>
            <a:r>
              <a:rPr sz="1800" spc="-10" dirty="0">
                <a:latin typeface="Calibri"/>
                <a:cs typeface="Calibri"/>
              </a:rPr>
              <a:t>Notation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for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an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Key</a:t>
            </a:r>
            <a:r>
              <a:rPr sz="1800" b="1" spc="-4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Attribute</a:t>
            </a:r>
            <a:endParaRPr sz="1800">
              <a:latin typeface="Calibri"/>
              <a:cs typeface="Calibri"/>
            </a:endParaRPr>
          </a:p>
          <a:p>
            <a:pPr marL="1200785">
              <a:lnSpc>
                <a:spcPct val="100000"/>
              </a:lnSpc>
              <a:spcBef>
                <a:spcPts val="2045"/>
              </a:spcBef>
              <a:tabLst>
                <a:tab pos="4897120" algn="l"/>
              </a:tabLst>
            </a:pPr>
            <a:r>
              <a:rPr sz="2400" spc="-20" dirty="0">
                <a:latin typeface="Calibri"/>
                <a:cs typeface="Calibri"/>
              </a:rPr>
              <a:t>Name</a:t>
            </a:r>
            <a:r>
              <a:rPr sz="2400" dirty="0">
                <a:latin typeface="Calibri"/>
                <a:cs typeface="Calibri"/>
              </a:rPr>
              <a:t>	</a:t>
            </a:r>
            <a:r>
              <a:rPr sz="2400" u="sng" spc="-2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ID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0851242" y="400323"/>
            <a:ext cx="58229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 dirty="0">
                <a:latin typeface="Calibri"/>
                <a:cs typeface="Calibri"/>
              </a:rPr>
              <a:t>Entity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1095081" y="975003"/>
            <a:ext cx="979169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 dirty="0">
                <a:latin typeface="Calibri"/>
                <a:cs typeface="Calibri"/>
              </a:rPr>
              <a:t>Attributes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  <p:transition>
    <p:wipe dir="d"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5987" y="310008"/>
            <a:ext cx="3975100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0" spc="-10" dirty="0">
                <a:latin typeface="Times New Roman"/>
                <a:cs typeface="Times New Roman"/>
              </a:rPr>
              <a:t>Attributes-</a:t>
            </a:r>
            <a:r>
              <a:rPr b="0" spc="-25" dirty="0">
                <a:latin typeface="Times New Roman"/>
                <a:cs typeface="Times New Roman"/>
              </a:rPr>
              <a:t>Type</a:t>
            </a:r>
            <a:r>
              <a:rPr b="0" spc="-155" dirty="0">
                <a:latin typeface="Times New Roman"/>
                <a:cs typeface="Times New Roman"/>
              </a:rPr>
              <a:t> </a:t>
            </a:r>
            <a:r>
              <a:rPr b="0" spc="-50" dirty="0">
                <a:latin typeface="Times New Roman"/>
                <a:cs typeface="Times New Roman"/>
              </a:rPr>
              <a:t>1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82249" y="2046663"/>
            <a:ext cx="3468370" cy="1322705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240029" indent="-227329">
              <a:lnSpc>
                <a:spcPct val="100000"/>
              </a:lnSpc>
              <a:spcBef>
                <a:spcPts val="430"/>
              </a:spcBef>
              <a:buFont typeface="Arial"/>
              <a:buChar char="•"/>
              <a:tabLst>
                <a:tab pos="240029" algn="l"/>
              </a:tabLst>
            </a:pPr>
            <a:r>
              <a:rPr sz="2400" b="1" spc="-10" dirty="0">
                <a:latin typeface="Times New Roman"/>
                <a:cs typeface="Times New Roman"/>
              </a:rPr>
              <a:t>Simple</a:t>
            </a:r>
            <a:r>
              <a:rPr sz="2400" b="1" spc="-114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Attribute</a:t>
            </a:r>
            <a:endParaRPr sz="2400">
              <a:latin typeface="Times New Roman"/>
              <a:cs typeface="Times New Roman"/>
            </a:endParaRPr>
          </a:p>
          <a:p>
            <a:pPr marL="698500" marR="5080" lvl="1" indent="-228600">
              <a:lnSpc>
                <a:spcPts val="2160"/>
              </a:lnSpc>
              <a:spcBef>
                <a:spcPts val="550"/>
              </a:spcBef>
              <a:buFont typeface="Arial"/>
              <a:buChar char="•"/>
              <a:tabLst>
                <a:tab pos="698500" algn="l"/>
              </a:tabLst>
            </a:pPr>
            <a:r>
              <a:rPr sz="2000" b="1" dirty="0">
                <a:latin typeface="Times New Roman"/>
                <a:cs typeface="Times New Roman"/>
              </a:rPr>
              <a:t>Attribute</a:t>
            </a:r>
            <a:r>
              <a:rPr sz="2000" b="1" spc="-55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composed</a:t>
            </a:r>
            <a:r>
              <a:rPr sz="2000" b="1" spc="-45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of</a:t>
            </a:r>
            <a:r>
              <a:rPr sz="2000" b="1" spc="-25" dirty="0">
                <a:latin typeface="Times New Roman"/>
                <a:cs typeface="Times New Roman"/>
              </a:rPr>
              <a:t> </a:t>
            </a:r>
            <a:r>
              <a:rPr sz="2000" b="1" spc="-50" dirty="0">
                <a:latin typeface="Times New Roman"/>
                <a:cs typeface="Times New Roman"/>
              </a:rPr>
              <a:t>a </a:t>
            </a:r>
            <a:r>
              <a:rPr sz="2000" b="1" dirty="0">
                <a:latin typeface="Times New Roman"/>
                <a:cs typeface="Times New Roman"/>
              </a:rPr>
              <a:t>single</a:t>
            </a:r>
            <a:r>
              <a:rPr sz="2000" b="1" spc="-35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component</a:t>
            </a:r>
            <a:r>
              <a:rPr sz="2000" b="1" spc="-5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with</a:t>
            </a:r>
            <a:r>
              <a:rPr sz="2000" b="1" spc="-15" dirty="0">
                <a:latin typeface="Times New Roman"/>
                <a:cs typeface="Times New Roman"/>
              </a:rPr>
              <a:t> </a:t>
            </a:r>
            <a:r>
              <a:rPr sz="2000" b="1" spc="-25" dirty="0">
                <a:latin typeface="Times New Roman"/>
                <a:cs typeface="Times New Roman"/>
              </a:rPr>
              <a:t>an </a:t>
            </a:r>
            <a:r>
              <a:rPr sz="2000" b="1" dirty="0">
                <a:latin typeface="Times New Roman"/>
                <a:cs typeface="Times New Roman"/>
              </a:rPr>
              <a:t>independent</a:t>
            </a:r>
            <a:r>
              <a:rPr sz="2000" b="1" spc="-45" dirty="0">
                <a:latin typeface="Times New Roman"/>
                <a:cs typeface="Times New Roman"/>
              </a:rPr>
              <a:t> </a:t>
            </a:r>
            <a:r>
              <a:rPr sz="2000" b="1" spc="-10" dirty="0">
                <a:latin typeface="Times New Roman"/>
                <a:cs typeface="Times New Roman"/>
              </a:rPr>
              <a:t>existence.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82249" y="3577060"/>
            <a:ext cx="3488690" cy="1593850"/>
          </a:xfrm>
          <a:prstGeom prst="rect">
            <a:avLst/>
          </a:prstGeom>
        </p:spPr>
        <p:txBody>
          <a:bodyPr vert="horz" wrap="square" lIns="0" tIns="52705" rIns="0" bIns="0" rtlCol="0">
            <a:spAutoFit/>
          </a:bodyPr>
          <a:lstStyle/>
          <a:p>
            <a:pPr marL="240029" indent="-227329">
              <a:lnSpc>
                <a:spcPct val="100000"/>
              </a:lnSpc>
              <a:spcBef>
                <a:spcPts val="415"/>
              </a:spcBef>
              <a:buFont typeface="Arial"/>
              <a:buChar char="•"/>
              <a:tabLst>
                <a:tab pos="240029" algn="l"/>
              </a:tabLst>
            </a:pPr>
            <a:r>
              <a:rPr sz="2400" b="1" spc="-10" dirty="0">
                <a:latin typeface="Times New Roman"/>
                <a:cs typeface="Times New Roman"/>
              </a:rPr>
              <a:t>Composite</a:t>
            </a:r>
            <a:r>
              <a:rPr sz="2400" b="1" spc="-125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Attribute</a:t>
            </a:r>
            <a:endParaRPr sz="2400">
              <a:latin typeface="Times New Roman"/>
              <a:cs typeface="Times New Roman"/>
            </a:endParaRPr>
          </a:p>
          <a:p>
            <a:pPr marL="698500" marR="5080" lvl="1" indent="-228600">
              <a:lnSpc>
                <a:spcPts val="2160"/>
              </a:lnSpc>
              <a:spcBef>
                <a:spcPts val="540"/>
              </a:spcBef>
              <a:buFont typeface="Arial"/>
              <a:buChar char="•"/>
              <a:tabLst>
                <a:tab pos="698500" algn="l"/>
              </a:tabLst>
            </a:pPr>
            <a:r>
              <a:rPr sz="2000" b="1" dirty="0">
                <a:latin typeface="Times New Roman"/>
                <a:cs typeface="Times New Roman"/>
              </a:rPr>
              <a:t>Attribute</a:t>
            </a:r>
            <a:r>
              <a:rPr sz="2000" b="1" spc="-6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composed</a:t>
            </a:r>
            <a:r>
              <a:rPr sz="2000" b="1" spc="-50" dirty="0">
                <a:latin typeface="Times New Roman"/>
                <a:cs typeface="Times New Roman"/>
              </a:rPr>
              <a:t> </a:t>
            </a:r>
            <a:r>
              <a:rPr sz="2000" b="1" spc="-25" dirty="0">
                <a:latin typeface="Times New Roman"/>
                <a:cs typeface="Times New Roman"/>
              </a:rPr>
              <a:t>of </a:t>
            </a:r>
            <a:r>
              <a:rPr sz="2000" b="1" dirty="0">
                <a:latin typeface="Times New Roman"/>
                <a:cs typeface="Times New Roman"/>
              </a:rPr>
              <a:t>multiple</a:t>
            </a:r>
            <a:r>
              <a:rPr sz="2000" b="1" spc="-40" dirty="0">
                <a:latin typeface="Times New Roman"/>
                <a:cs typeface="Times New Roman"/>
              </a:rPr>
              <a:t> </a:t>
            </a:r>
            <a:r>
              <a:rPr sz="2000" b="1" spc="-10" dirty="0">
                <a:latin typeface="Times New Roman"/>
                <a:cs typeface="Times New Roman"/>
              </a:rPr>
              <a:t>components, </a:t>
            </a:r>
            <a:r>
              <a:rPr sz="2000" b="1" dirty="0">
                <a:latin typeface="Times New Roman"/>
                <a:cs typeface="Times New Roman"/>
              </a:rPr>
              <a:t>each</a:t>
            </a:r>
            <a:r>
              <a:rPr sz="2000" b="1" spc="-2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with</a:t>
            </a:r>
            <a:r>
              <a:rPr sz="2000" b="1" spc="-2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an</a:t>
            </a:r>
            <a:r>
              <a:rPr sz="2000" b="1" spc="-15" dirty="0">
                <a:latin typeface="Times New Roman"/>
                <a:cs typeface="Times New Roman"/>
              </a:rPr>
              <a:t> </a:t>
            </a:r>
            <a:r>
              <a:rPr sz="2000" b="1" spc="-10" dirty="0">
                <a:latin typeface="Times New Roman"/>
                <a:cs typeface="Times New Roman"/>
              </a:rPr>
              <a:t>independent existence.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770141" y="980807"/>
            <a:ext cx="536829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Calibri"/>
                <a:cs typeface="Calibri"/>
              </a:rPr>
              <a:t>Entity: Person(Firstname,Lastname,DateOfBirth,Gender,</a:t>
            </a:r>
            <a:r>
              <a:rPr sz="1800" spc="-10" dirty="0">
                <a:solidFill>
                  <a:srgbClr val="FF0000"/>
                </a:solidFill>
                <a:latin typeface="Calibri"/>
                <a:cs typeface="Calibri"/>
              </a:rPr>
              <a:t>Address</a:t>
            </a:r>
            <a:r>
              <a:rPr sz="1800" spc="-10" dirty="0">
                <a:latin typeface="Calibri"/>
                <a:cs typeface="Calibri"/>
              </a:rPr>
              <a:t>)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770141" y="1803767"/>
            <a:ext cx="1734185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solidFill>
                  <a:srgbClr val="374151"/>
                </a:solidFill>
                <a:latin typeface="Calibri"/>
                <a:cs typeface="Calibri"/>
              </a:rPr>
              <a:t>Simple</a:t>
            </a:r>
            <a:r>
              <a:rPr sz="1800" b="1" spc="-3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b="1" spc="-10" dirty="0">
                <a:solidFill>
                  <a:srgbClr val="374151"/>
                </a:solidFill>
                <a:latin typeface="Calibri"/>
                <a:cs typeface="Calibri"/>
              </a:rPr>
              <a:t>Attributes</a:t>
            </a: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:</a:t>
            </a:r>
            <a:endParaRPr sz="1800">
              <a:latin typeface="Calibri"/>
              <a:cs typeface="Calibri"/>
            </a:endParaRPr>
          </a:p>
          <a:p>
            <a:pPr marL="185420" indent="-176530">
              <a:lnSpc>
                <a:spcPct val="100000"/>
              </a:lnSpc>
              <a:buSzPct val="94444"/>
              <a:buAutoNum type="arabicPeriod"/>
              <a:tabLst>
                <a:tab pos="185420" algn="l"/>
              </a:tabLst>
            </a:pP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FirstName</a:t>
            </a:r>
            <a:endParaRPr sz="1800">
              <a:latin typeface="Calibri"/>
              <a:cs typeface="Calibri"/>
            </a:endParaRPr>
          </a:p>
          <a:p>
            <a:pPr marL="185420" indent="-176530">
              <a:lnSpc>
                <a:spcPct val="100000"/>
              </a:lnSpc>
              <a:buSzPct val="94444"/>
              <a:buAutoNum type="arabicPeriod"/>
              <a:tabLst>
                <a:tab pos="185420" algn="l"/>
              </a:tabLst>
            </a:pP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LastName</a:t>
            </a:r>
            <a:endParaRPr sz="1800">
              <a:latin typeface="Calibri"/>
              <a:cs typeface="Calibri"/>
            </a:endParaRPr>
          </a:p>
          <a:p>
            <a:pPr marL="185420" indent="-176530">
              <a:lnSpc>
                <a:spcPct val="100000"/>
              </a:lnSpc>
              <a:buSzPct val="94444"/>
              <a:buAutoNum type="arabicPeriod"/>
              <a:tabLst>
                <a:tab pos="185420" algn="l"/>
              </a:tabLst>
            </a:pP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DateOfBirth</a:t>
            </a:r>
            <a:endParaRPr sz="1800">
              <a:latin typeface="Calibri"/>
              <a:cs typeface="Calibri"/>
            </a:endParaRPr>
          </a:p>
          <a:p>
            <a:pPr marL="185420" indent="-176530">
              <a:lnSpc>
                <a:spcPct val="100000"/>
              </a:lnSpc>
              <a:buSzPct val="94444"/>
              <a:buAutoNum type="arabicPeriod"/>
              <a:tabLst>
                <a:tab pos="185420" algn="l"/>
              </a:tabLst>
            </a:pP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Gender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770141" y="3449687"/>
            <a:ext cx="201168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solidFill>
                  <a:srgbClr val="374151"/>
                </a:solidFill>
                <a:latin typeface="Calibri"/>
                <a:cs typeface="Calibri"/>
              </a:rPr>
              <a:t>Composite</a:t>
            </a:r>
            <a:r>
              <a:rPr sz="1800" b="1" spc="-8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b="1" spc="-10" dirty="0">
                <a:solidFill>
                  <a:srgbClr val="374151"/>
                </a:solidFill>
                <a:latin typeface="Calibri"/>
                <a:cs typeface="Calibri"/>
              </a:rPr>
              <a:t>Attribute</a:t>
            </a: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:</a:t>
            </a:r>
            <a:endParaRPr sz="1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5.</a:t>
            </a:r>
            <a:r>
              <a:rPr sz="1800" spc="-1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Address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770141" y="3998327"/>
            <a:ext cx="164528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0" indent="-285750">
              <a:lnSpc>
                <a:spcPct val="100000"/>
              </a:lnSpc>
              <a:spcBef>
                <a:spcPts val="100"/>
              </a:spcBef>
              <a:buSzPct val="97222"/>
              <a:buFont typeface="Arial"/>
              <a:buChar char="•"/>
              <a:tabLst>
                <a:tab pos="298450" algn="l"/>
              </a:tabLst>
            </a:pP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Street</a:t>
            </a:r>
            <a:r>
              <a:rPr sz="1800" spc="-7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address</a:t>
            </a:r>
            <a:endParaRPr sz="1800">
              <a:latin typeface="Calibri"/>
              <a:cs typeface="Calibri"/>
            </a:endParaRPr>
          </a:p>
          <a:p>
            <a:pPr marL="91440" indent="-90805">
              <a:lnSpc>
                <a:spcPct val="100000"/>
              </a:lnSpc>
              <a:buSzPct val="97222"/>
              <a:buFont typeface="Arial"/>
              <a:buChar char="•"/>
              <a:tabLst>
                <a:tab pos="91440" algn="l"/>
              </a:tabLst>
            </a:pP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State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770141" y="4546967"/>
            <a:ext cx="118935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1440" indent="-88900">
              <a:lnSpc>
                <a:spcPct val="100000"/>
              </a:lnSpc>
              <a:spcBef>
                <a:spcPts val="100"/>
              </a:spcBef>
              <a:buSzPct val="94444"/>
              <a:buFont typeface="Arial"/>
              <a:buChar char="•"/>
              <a:tabLst>
                <a:tab pos="91440" algn="l"/>
              </a:tabLst>
            </a:pP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Postal</a:t>
            </a:r>
            <a:r>
              <a:rPr sz="1800" spc="-5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spc="-20" dirty="0">
                <a:solidFill>
                  <a:srgbClr val="374151"/>
                </a:solidFill>
                <a:latin typeface="Calibri"/>
                <a:cs typeface="Calibri"/>
              </a:rPr>
              <a:t>Code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025378" y="4092675"/>
            <a:ext cx="164528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9085" indent="-286385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99085" algn="l"/>
              </a:tabLst>
            </a:pP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Street</a:t>
            </a:r>
            <a:r>
              <a:rPr sz="1800" spc="-7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address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9482578" y="4366995"/>
            <a:ext cx="171767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9085" indent="-286385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99085" algn="l"/>
              </a:tabLst>
            </a:pP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House</a:t>
            </a:r>
            <a:r>
              <a:rPr sz="1800" spc="-4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Number</a:t>
            </a:r>
            <a:endParaRPr sz="1800">
              <a:latin typeface="Calibri"/>
              <a:cs typeface="Calibri"/>
            </a:endParaRPr>
          </a:p>
          <a:p>
            <a:pPr marL="299085" indent="-286385">
              <a:lnSpc>
                <a:spcPct val="100000"/>
              </a:lnSpc>
              <a:buFont typeface="Arial"/>
              <a:buChar char="•"/>
              <a:tabLst>
                <a:tab pos="299085" algn="l"/>
              </a:tabLst>
            </a:pP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Street</a:t>
            </a:r>
            <a:r>
              <a:rPr sz="1800" spc="-7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spc="-20" dirty="0">
                <a:solidFill>
                  <a:srgbClr val="374151"/>
                </a:solidFill>
                <a:latin typeface="Calibri"/>
                <a:cs typeface="Calibri"/>
              </a:rPr>
              <a:t>Name</a:t>
            </a:r>
            <a:endParaRPr sz="1800">
              <a:latin typeface="Calibri"/>
              <a:cs typeface="Calibri"/>
            </a:endParaRPr>
          </a:p>
        </p:txBody>
      </p:sp>
      <p:pic>
        <p:nvPicPr>
          <p:cNvPr id="12" name="object 1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279270" y="3093908"/>
            <a:ext cx="6412202" cy="2228759"/>
          </a:xfrm>
          <a:prstGeom prst="rect">
            <a:avLst/>
          </a:prstGeom>
        </p:spPr>
      </p:pic>
      <p:sp>
        <p:nvSpPr>
          <p:cNvPr id="13" name="object 13"/>
          <p:cNvSpPr/>
          <p:nvPr/>
        </p:nvSpPr>
        <p:spPr>
          <a:xfrm>
            <a:off x="805400" y="4059181"/>
            <a:ext cx="24765" cy="26670"/>
          </a:xfrm>
          <a:custGeom>
            <a:avLst/>
            <a:gdLst/>
            <a:ahLst/>
            <a:cxnLst/>
            <a:rect l="l" t="t" r="r" b="b"/>
            <a:pathLst>
              <a:path w="24765" h="26670">
                <a:moveTo>
                  <a:pt x="19215" y="0"/>
                </a:moveTo>
                <a:lnTo>
                  <a:pt x="5537" y="0"/>
                </a:lnTo>
                <a:lnTo>
                  <a:pt x="0" y="5537"/>
                </a:lnTo>
                <a:lnTo>
                  <a:pt x="0" y="12369"/>
                </a:lnTo>
                <a:lnTo>
                  <a:pt x="0" y="21005"/>
                </a:lnTo>
                <a:lnTo>
                  <a:pt x="5537" y="26542"/>
                </a:lnTo>
                <a:lnTo>
                  <a:pt x="19215" y="26542"/>
                </a:lnTo>
                <a:lnTo>
                  <a:pt x="24752" y="21005"/>
                </a:lnTo>
                <a:lnTo>
                  <a:pt x="24752" y="5537"/>
                </a:lnTo>
                <a:lnTo>
                  <a:pt x="19215" y="0"/>
                </a:lnTo>
                <a:close/>
              </a:path>
            </a:pathLst>
          </a:custGeom>
          <a:solidFill>
            <a:srgbClr val="FFC11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1282758" y="4025605"/>
            <a:ext cx="24765" cy="24765"/>
          </a:xfrm>
          <a:custGeom>
            <a:avLst/>
            <a:gdLst/>
            <a:ahLst/>
            <a:cxnLst/>
            <a:rect l="l" t="t" r="r" b="b"/>
            <a:pathLst>
              <a:path w="24765" h="24764">
                <a:moveTo>
                  <a:pt x="19215" y="0"/>
                </a:moveTo>
                <a:lnTo>
                  <a:pt x="5537" y="0"/>
                </a:lnTo>
                <a:lnTo>
                  <a:pt x="0" y="5537"/>
                </a:lnTo>
                <a:lnTo>
                  <a:pt x="0" y="19202"/>
                </a:lnTo>
                <a:lnTo>
                  <a:pt x="5537" y="24739"/>
                </a:lnTo>
                <a:lnTo>
                  <a:pt x="19215" y="24739"/>
                </a:lnTo>
                <a:lnTo>
                  <a:pt x="24752" y="19202"/>
                </a:lnTo>
                <a:lnTo>
                  <a:pt x="24752" y="12369"/>
                </a:lnTo>
                <a:lnTo>
                  <a:pt x="24752" y="5537"/>
                </a:lnTo>
                <a:lnTo>
                  <a:pt x="19215" y="0"/>
                </a:lnTo>
                <a:close/>
              </a:path>
            </a:pathLst>
          </a:custGeom>
          <a:solidFill>
            <a:srgbClr val="FFC11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2134518" y="4173206"/>
            <a:ext cx="24765" cy="24765"/>
          </a:xfrm>
          <a:custGeom>
            <a:avLst/>
            <a:gdLst/>
            <a:ahLst/>
            <a:cxnLst/>
            <a:rect l="l" t="t" r="r" b="b"/>
            <a:pathLst>
              <a:path w="24764" h="24764">
                <a:moveTo>
                  <a:pt x="19215" y="0"/>
                </a:moveTo>
                <a:lnTo>
                  <a:pt x="5537" y="0"/>
                </a:lnTo>
                <a:lnTo>
                  <a:pt x="0" y="5537"/>
                </a:lnTo>
                <a:lnTo>
                  <a:pt x="0" y="19202"/>
                </a:lnTo>
                <a:lnTo>
                  <a:pt x="5537" y="24739"/>
                </a:lnTo>
                <a:lnTo>
                  <a:pt x="19215" y="24739"/>
                </a:lnTo>
                <a:lnTo>
                  <a:pt x="24752" y="19202"/>
                </a:lnTo>
                <a:lnTo>
                  <a:pt x="24752" y="12369"/>
                </a:lnTo>
                <a:lnTo>
                  <a:pt x="24752" y="5537"/>
                </a:lnTo>
                <a:lnTo>
                  <a:pt x="19215" y="0"/>
                </a:lnTo>
                <a:close/>
              </a:path>
            </a:pathLst>
          </a:custGeom>
          <a:solidFill>
            <a:srgbClr val="FFC11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2520798" y="4786285"/>
            <a:ext cx="24765" cy="24765"/>
          </a:xfrm>
          <a:custGeom>
            <a:avLst/>
            <a:gdLst/>
            <a:ahLst/>
            <a:cxnLst/>
            <a:rect l="l" t="t" r="r" b="b"/>
            <a:pathLst>
              <a:path w="24764" h="24764">
                <a:moveTo>
                  <a:pt x="19215" y="0"/>
                </a:moveTo>
                <a:lnTo>
                  <a:pt x="5537" y="0"/>
                </a:lnTo>
                <a:lnTo>
                  <a:pt x="0" y="5537"/>
                </a:lnTo>
                <a:lnTo>
                  <a:pt x="0" y="19202"/>
                </a:lnTo>
                <a:lnTo>
                  <a:pt x="5537" y="24739"/>
                </a:lnTo>
                <a:lnTo>
                  <a:pt x="19215" y="24739"/>
                </a:lnTo>
                <a:lnTo>
                  <a:pt x="24752" y="19202"/>
                </a:lnTo>
                <a:lnTo>
                  <a:pt x="24752" y="12369"/>
                </a:lnTo>
                <a:lnTo>
                  <a:pt x="24752" y="5537"/>
                </a:lnTo>
                <a:lnTo>
                  <a:pt x="19215" y="0"/>
                </a:lnTo>
                <a:close/>
              </a:path>
            </a:pathLst>
          </a:custGeom>
          <a:solidFill>
            <a:srgbClr val="FFC11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2588837" y="4616005"/>
            <a:ext cx="24765" cy="24765"/>
          </a:xfrm>
          <a:custGeom>
            <a:avLst/>
            <a:gdLst/>
            <a:ahLst/>
            <a:cxnLst/>
            <a:rect l="l" t="t" r="r" b="b"/>
            <a:pathLst>
              <a:path w="24764" h="24764">
                <a:moveTo>
                  <a:pt x="19215" y="0"/>
                </a:moveTo>
                <a:lnTo>
                  <a:pt x="5537" y="0"/>
                </a:lnTo>
                <a:lnTo>
                  <a:pt x="0" y="5537"/>
                </a:lnTo>
                <a:lnTo>
                  <a:pt x="0" y="19202"/>
                </a:lnTo>
                <a:lnTo>
                  <a:pt x="5537" y="24739"/>
                </a:lnTo>
                <a:lnTo>
                  <a:pt x="19215" y="24739"/>
                </a:lnTo>
                <a:lnTo>
                  <a:pt x="24752" y="19202"/>
                </a:lnTo>
                <a:lnTo>
                  <a:pt x="24752" y="12369"/>
                </a:lnTo>
                <a:lnTo>
                  <a:pt x="24752" y="5537"/>
                </a:lnTo>
                <a:lnTo>
                  <a:pt x="19215" y="0"/>
                </a:lnTo>
                <a:close/>
              </a:path>
            </a:pathLst>
          </a:custGeom>
          <a:solidFill>
            <a:srgbClr val="FFC113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  <p:transition>
    <p:wipe dir="d"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74624" rIns="0" bIns="0" rtlCol="0">
            <a:spAutoFit/>
          </a:bodyPr>
          <a:lstStyle/>
          <a:p>
            <a:pPr marL="10922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Attribute</a:t>
            </a:r>
            <a:r>
              <a:rPr spc="-160" dirty="0"/>
              <a:t> </a:t>
            </a:r>
            <a:r>
              <a:rPr spc="-10" dirty="0"/>
              <a:t>Types</a:t>
            </a:r>
            <a:r>
              <a:rPr spc="-135" dirty="0"/>
              <a:t> </a:t>
            </a:r>
            <a:r>
              <a:rPr dirty="0"/>
              <a:t>-</a:t>
            </a:r>
            <a:r>
              <a:rPr spc="-135" dirty="0"/>
              <a:t> </a:t>
            </a:r>
            <a:r>
              <a:rPr spc="-50" dirty="0"/>
              <a:t>2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2279650" y="1517650"/>
          <a:ext cx="7772400" cy="302196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90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90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90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205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2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Type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8FAADC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Description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8FAADC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Example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8FAA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8872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dirty="0">
                          <a:latin typeface="Calibri"/>
                          <a:cs typeface="Calibri"/>
                        </a:rPr>
                        <a:t>Single</a:t>
                      </a:r>
                      <a:r>
                        <a:rPr sz="1800" spc="-5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Valued</a:t>
                      </a:r>
                      <a:r>
                        <a:rPr sz="1800" spc="-5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Attribute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8FAADC"/>
                    </a:solidFill>
                  </a:tcPr>
                </a:tc>
                <a:tc>
                  <a:txBody>
                    <a:bodyPr/>
                    <a:lstStyle/>
                    <a:p>
                      <a:pPr marL="90805" marR="218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dirty="0">
                          <a:latin typeface="Calibri"/>
                          <a:cs typeface="Calibri"/>
                        </a:rPr>
                        <a:t>An</a:t>
                      </a:r>
                      <a:r>
                        <a:rPr sz="18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attribute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that</a:t>
                      </a:r>
                      <a:r>
                        <a:rPr sz="18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holds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0" dirty="0">
                          <a:latin typeface="Calibri"/>
                          <a:cs typeface="Calibri"/>
                        </a:rPr>
                        <a:t>a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single</a:t>
                      </a:r>
                      <a:r>
                        <a:rPr sz="1800" spc="-5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value</a:t>
                      </a:r>
                      <a:r>
                        <a:rPr sz="18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for</a:t>
                      </a:r>
                      <a:r>
                        <a:rPr sz="1800" spc="-5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each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occurrence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of</a:t>
                      </a:r>
                      <a:r>
                        <a:rPr sz="1800" spc="-5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an</a:t>
                      </a:r>
                      <a:r>
                        <a:rPr sz="1800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entity type.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8FAADC"/>
                    </a:solidFill>
                  </a:tcPr>
                </a:tc>
                <a:tc>
                  <a:txBody>
                    <a:bodyPr/>
                    <a:lstStyle/>
                    <a:p>
                      <a:pPr marL="90805" algn="just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dirty="0">
                          <a:latin typeface="Calibri"/>
                          <a:cs typeface="Calibri"/>
                        </a:rPr>
                        <a:t>Employee</a:t>
                      </a:r>
                      <a:r>
                        <a:rPr sz="1800" spc="-8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entity:</a:t>
                      </a:r>
                      <a:endParaRPr sz="1800">
                        <a:latin typeface="Calibri"/>
                        <a:cs typeface="Calibri"/>
                      </a:endParaRPr>
                    </a:p>
                    <a:p>
                      <a:pPr marL="90805" marR="134620" algn="just">
                        <a:lnSpc>
                          <a:spcPct val="99500"/>
                        </a:lnSpc>
                        <a:spcBef>
                          <a:spcPts val="30"/>
                        </a:spcBef>
                      </a:pPr>
                      <a:r>
                        <a:rPr sz="1800" dirty="0">
                          <a:latin typeface="Calibri"/>
                          <a:cs typeface="Calibri"/>
                        </a:rPr>
                        <a:t>Salary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Wingdings"/>
                          <a:cs typeface="Wingdings"/>
                        </a:rPr>
                        <a:t></a:t>
                      </a:r>
                      <a:r>
                        <a:rPr sz="1800" spc="-6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can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be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only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one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value.</a:t>
                      </a:r>
                      <a:r>
                        <a:rPr sz="1800" spc="-6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Cannot</a:t>
                      </a:r>
                      <a:r>
                        <a:rPr sz="1800" spc="-5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draw</a:t>
                      </a:r>
                      <a:r>
                        <a:rPr sz="1800" spc="-6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more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than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one</a:t>
                      </a:r>
                      <a:r>
                        <a:rPr sz="18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salary.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8FAA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6304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dirty="0">
                          <a:latin typeface="Calibri"/>
                          <a:cs typeface="Calibri"/>
                        </a:rPr>
                        <a:t>Multi</a:t>
                      </a:r>
                      <a:r>
                        <a:rPr sz="1800" spc="-5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Valued</a:t>
                      </a:r>
                      <a:r>
                        <a:rPr sz="1800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Attribute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8FAADC"/>
                    </a:solidFill>
                  </a:tcPr>
                </a:tc>
                <a:tc>
                  <a:txBody>
                    <a:bodyPr/>
                    <a:lstStyle/>
                    <a:p>
                      <a:pPr marL="90805" marR="27178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dirty="0">
                          <a:latin typeface="Calibri"/>
                          <a:cs typeface="Calibri"/>
                        </a:rPr>
                        <a:t>An</a:t>
                      </a:r>
                      <a:r>
                        <a:rPr sz="18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attribute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that</a:t>
                      </a:r>
                      <a:r>
                        <a:rPr sz="18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holds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multiple</a:t>
                      </a:r>
                      <a:r>
                        <a:rPr sz="18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values</a:t>
                      </a:r>
                      <a:r>
                        <a:rPr sz="1800" spc="-6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for</a:t>
                      </a:r>
                      <a:r>
                        <a:rPr sz="1800" spc="-5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each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occurrence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of</a:t>
                      </a:r>
                      <a:r>
                        <a:rPr sz="1800" spc="-5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an</a:t>
                      </a:r>
                      <a:r>
                        <a:rPr sz="1800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entity type.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8FAADC"/>
                    </a:solidFill>
                  </a:tcPr>
                </a:tc>
                <a:tc>
                  <a:txBody>
                    <a:bodyPr/>
                    <a:lstStyle/>
                    <a:p>
                      <a:pPr marL="90805" marR="9969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dirty="0">
                          <a:latin typeface="Calibri"/>
                          <a:cs typeface="Calibri"/>
                        </a:rPr>
                        <a:t>Employee</a:t>
                      </a:r>
                      <a:r>
                        <a:rPr sz="1800" spc="-8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entity: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PhoneNo</a:t>
                      </a:r>
                      <a:r>
                        <a:rPr sz="18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Wingdings"/>
                          <a:cs typeface="Wingdings"/>
                        </a:rPr>
                        <a:t></a:t>
                      </a:r>
                      <a:r>
                        <a:rPr sz="1800" spc="-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A</a:t>
                      </a:r>
                      <a:r>
                        <a:rPr sz="18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person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 can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have</a:t>
                      </a:r>
                      <a:r>
                        <a:rPr sz="1800" spc="-5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one</a:t>
                      </a:r>
                      <a:r>
                        <a:rPr sz="18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or</a:t>
                      </a:r>
                      <a:r>
                        <a:rPr sz="1800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more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mobile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phone</a:t>
                      </a:r>
                      <a:r>
                        <a:rPr sz="18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number,</a:t>
                      </a:r>
                      <a:r>
                        <a:rPr sz="18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landline 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etc.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8FAA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pSp>
        <p:nvGrpSpPr>
          <p:cNvPr id="4" name="object 4"/>
          <p:cNvGrpSpPr/>
          <p:nvPr/>
        </p:nvGrpSpPr>
        <p:grpSpPr>
          <a:xfrm>
            <a:off x="3021901" y="3768661"/>
            <a:ext cx="873760" cy="514350"/>
            <a:chOff x="3021901" y="3768661"/>
            <a:chExt cx="873760" cy="514350"/>
          </a:xfrm>
        </p:grpSpPr>
        <p:sp>
          <p:nvSpPr>
            <p:cNvPr id="5" name="object 5"/>
            <p:cNvSpPr/>
            <p:nvPr/>
          </p:nvSpPr>
          <p:spPr>
            <a:xfrm>
              <a:off x="3026664" y="3773423"/>
              <a:ext cx="864235" cy="504825"/>
            </a:xfrm>
            <a:custGeom>
              <a:avLst/>
              <a:gdLst/>
              <a:ahLst/>
              <a:cxnLst/>
              <a:rect l="l" t="t" r="r" b="b"/>
              <a:pathLst>
                <a:path w="864235" h="504825">
                  <a:moveTo>
                    <a:pt x="432054" y="0"/>
                  </a:moveTo>
                  <a:lnTo>
                    <a:pt x="373426" y="2302"/>
                  </a:lnTo>
                  <a:lnTo>
                    <a:pt x="317195" y="9009"/>
                  </a:lnTo>
                  <a:lnTo>
                    <a:pt x="263877" y="19821"/>
                  </a:lnTo>
                  <a:lnTo>
                    <a:pt x="213986" y="34436"/>
                  </a:lnTo>
                  <a:lnTo>
                    <a:pt x="168037" y="52555"/>
                  </a:lnTo>
                  <a:lnTo>
                    <a:pt x="126544" y="73875"/>
                  </a:lnTo>
                  <a:lnTo>
                    <a:pt x="90022" y="98098"/>
                  </a:lnTo>
                  <a:lnTo>
                    <a:pt x="58987" y="124922"/>
                  </a:lnTo>
                  <a:lnTo>
                    <a:pt x="33952" y="154047"/>
                  </a:lnTo>
                  <a:lnTo>
                    <a:pt x="3944" y="217997"/>
                  </a:lnTo>
                  <a:lnTo>
                    <a:pt x="0" y="252221"/>
                  </a:lnTo>
                  <a:lnTo>
                    <a:pt x="3944" y="286446"/>
                  </a:lnTo>
                  <a:lnTo>
                    <a:pt x="33952" y="350396"/>
                  </a:lnTo>
                  <a:lnTo>
                    <a:pt x="58987" y="379521"/>
                  </a:lnTo>
                  <a:lnTo>
                    <a:pt x="90022" y="406345"/>
                  </a:lnTo>
                  <a:lnTo>
                    <a:pt x="126544" y="430568"/>
                  </a:lnTo>
                  <a:lnTo>
                    <a:pt x="168037" y="451888"/>
                  </a:lnTo>
                  <a:lnTo>
                    <a:pt x="213986" y="470007"/>
                  </a:lnTo>
                  <a:lnTo>
                    <a:pt x="263877" y="484622"/>
                  </a:lnTo>
                  <a:lnTo>
                    <a:pt x="317195" y="495434"/>
                  </a:lnTo>
                  <a:lnTo>
                    <a:pt x="373426" y="502141"/>
                  </a:lnTo>
                  <a:lnTo>
                    <a:pt x="432054" y="504443"/>
                  </a:lnTo>
                  <a:lnTo>
                    <a:pt x="490681" y="502141"/>
                  </a:lnTo>
                  <a:lnTo>
                    <a:pt x="546912" y="495434"/>
                  </a:lnTo>
                  <a:lnTo>
                    <a:pt x="600230" y="484622"/>
                  </a:lnTo>
                  <a:lnTo>
                    <a:pt x="650121" y="470007"/>
                  </a:lnTo>
                  <a:lnTo>
                    <a:pt x="696070" y="451888"/>
                  </a:lnTo>
                  <a:lnTo>
                    <a:pt x="737563" y="430568"/>
                  </a:lnTo>
                  <a:lnTo>
                    <a:pt x="774085" y="406345"/>
                  </a:lnTo>
                  <a:lnTo>
                    <a:pt x="805120" y="379521"/>
                  </a:lnTo>
                  <a:lnTo>
                    <a:pt x="830155" y="350396"/>
                  </a:lnTo>
                  <a:lnTo>
                    <a:pt x="860163" y="286446"/>
                  </a:lnTo>
                  <a:lnTo>
                    <a:pt x="864108" y="252221"/>
                  </a:lnTo>
                  <a:lnTo>
                    <a:pt x="860163" y="217997"/>
                  </a:lnTo>
                  <a:lnTo>
                    <a:pt x="830155" y="154047"/>
                  </a:lnTo>
                  <a:lnTo>
                    <a:pt x="805120" y="124922"/>
                  </a:lnTo>
                  <a:lnTo>
                    <a:pt x="774085" y="98098"/>
                  </a:lnTo>
                  <a:lnTo>
                    <a:pt x="737563" y="73875"/>
                  </a:lnTo>
                  <a:lnTo>
                    <a:pt x="696070" y="52555"/>
                  </a:lnTo>
                  <a:lnTo>
                    <a:pt x="650121" y="34436"/>
                  </a:lnTo>
                  <a:lnTo>
                    <a:pt x="600230" y="19821"/>
                  </a:lnTo>
                  <a:lnTo>
                    <a:pt x="546912" y="9009"/>
                  </a:lnTo>
                  <a:lnTo>
                    <a:pt x="490681" y="2302"/>
                  </a:lnTo>
                  <a:lnTo>
                    <a:pt x="432054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3026664" y="3773423"/>
              <a:ext cx="864235" cy="504825"/>
            </a:xfrm>
            <a:custGeom>
              <a:avLst/>
              <a:gdLst/>
              <a:ahLst/>
              <a:cxnLst/>
              <a:rect l="l" t="t" r="r" b="b"/>
              <a:pathLst>
                <a:path w="864235" h="504825">
                  <a:moveTo>
                    <a:pt x="0" y="252221"/>
                  </a:moveTo>
                  <a:lnTo>
                    <a:pt x="15433" y="185173"/>
                  </a:lnTo>
                  <a:lnTo>
                    <a:pt x="58987" y="124922"/>
                  </a:lnTo>
                  <a:lnTo>
                    <a:pt x="90022" y="98098"/>
                  </a:lnTo>
                  <a:lnTo>
                    <a:pt x="126544" y="73875"/>
                  </a:lnTo>
                  <a:lnTo>
                    <a:pt x="168037" y="52555"/>
                  </a:lnTo>
                  <a:lnTo>
                    <a:pt x="213986" y="34436"/>
                  </a:lnTo>
                  <a:lnTo>
                    <a:pt x="263877" y="19821"/>
                  </a:lnTo>
                  <a:lnTo>
                    <a:pt x="317195" y="9009"/>
                  </a:lnTo>
                  <a:lnTo>
                    <a:pt x="373426" y="2302"/>
                  </a:lnTo>
                  <a:lnTo>
                    <a:pt x="432054" y="0"/>
                  </a:lnTo>
                  <a:lnTo>
                    <a:pt x="490681" y="2302"/>
                  </a:lnTo>
                  <a:lnTo>
                    <a:pt x="546912" y="9009"/>
                  </a:lnTo>
                  <a:lnTo>
                    <a:pt x="600230" y="19821"/>
                  </a:lnTo>
                  <a:lnTo>
                    <a:pt x="650121" y="34436"/>
                  </a:lnTo>
                  <a:lnTo>
                    <a:pt x="696070" y="52555"/>
                  </a:lnTo>
                  <a:lnTo>
                    <a:pt x="737563" y="73875"/>
                  </a:lnTo>
                  <a:lnTo>
                    <a:pt x="774085" y="98098"/>
                  </a:lnTo>
                  <a:lnTo>
                    <a:pt x="805120" y="124922"/>
                  </a:lnTo>
                  <a:lnTo>
                    <a:pt x="830155" y="154047"/>
                  </a:lnTo>
                  <a:lnTo>
                    <a:pt x="860163" y="217997"/>
                  </a:lnTo>
                  <a:lnTo>
                    <a:pt x="864108" y="252221"/>
                  </a:lnTo>
                  <a:lnTo>
                    <a:pt x="860163" y="286446"/>
                  </a:lnTo>
                  <a:lnTo>
                    <a:pt x="830155" y="350396"/>
                  </a:lnTo>
                  <a:lnTo>
                    <a:pt x="805120" y="379521"/>
                  </a:lnTo>
                  <a:lnTo>
                    <a:pt x="774085" y="406345"/>
                  </a:lnTo>
                  <a:lnTo>
                    <a:pt x="737563" y="430568"/>
                  </a:lnTo>
                  <a:lnTo>
                    <a:pt x="696070" y="451888"/>
                  </a:lnTo>
                  <a:lnTo>
                    <a:pt x="650121" y="470007"/>
                  </a:lnTo>
                  <a:lnTo>
                    <a:pt x="600230" y="484622"/>
                  </a:lnTo>
                  <a:lnTo>
                    <a:pt x="546912" y="495434"/>
                  </a:lnTo>
                  <a:lnTo>
                    <a:pt x="490681" y="502141"/>
                  </a:lnTo>
                  <a:lnTo>
                    <a:pt x="432054" y="504443"/>
                  </a:lnTo>
                  <a:lnTo>
                    <a:pt x="373426" y="502141"/>
                  </a:lnTo>
                  <a:lnTo>
                    <a:pt x="317195" y="495434"/>
                  </a:lnTo>
                  <a:lnTo>
                    <a:pt x="263877" y="484622"/>
                  </a:lnTo>
                  <a:lnTo>
                    <a:pt x="213986" y="470007"/>
                  </a:lnTo>
                  <a:lnTo>
                    <a:pt x="168037" y="451888"/>
                  </a:lnTo>
                  <a:lnTo>
                    <a:pt x="126544" y="430568"/>
                  </a:lnTo>
                  <a:lnTo>
                    <a:pt x="90022" y="406345"/>
                  </a:lnTo>
                  <a:lnTo>
                    <a:pt x="58987" y="379521"/>
                  </a:lnTo>
                  <a:lnTo>
                    <a:pt x="33952" y="350396"/>
                  </a:lnTo>
                  <a:lnTo>
                    <a:pt x="3944" y="286446"/>
                  </a:lnTo>
                  <a:lnTo>
                    <a:pt x="0" y="252221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3081528" y="3806951"/>
              <a:ext cx="756285" cy="428625"/>
            </a:xfrm>
            <a:custGeom>
              <a:avLst/>
              <a:gdLst/>
              <a:ahLst/>
              <a:cxnLst/>
              <a:rect l="l" t="t" r="r" b="b"/>
              <a:pathLst>
                <a:path w="756285" h="428625">
                  <a:moveTo>
                    <a:pt x="377952" y="0"/>
                  </a:moveTo>
                  <a:lnTo>
                    <a:pt x="316646" y="2802"/>
                  </a:lnTo>
                  <a:lnTo>
                    <a:pt x="258489" y="10915"/>
                  </a:lnTo>
                  <a:lnTo>
                    <a:pt x="204261" y="23898"/>
                  </a:lnTo>
                  <a:lnTo>
                    <a:pt x="154738" y="41311"/>
                  </a:lnTo>
                  <a:lnTo>
                    <a:pt x="110699" y="62712"/>
                  </a:lnTo>
                  <a:lnTo>
                    <a:pt x="72922" y="87661"/>
                  </a:lnTo>
                  <a:lnTo>
                    <a:pt x="42186" y="115717"/>
                  </a:lnTo>
                  <a:lnTo>
                    <a:pt x="19268" y="146440"/>
                  </a:lnTo>
                  <a:lnTo>
                    <a:pt x="0" y="214122"/>
                  </a:lnTo>
                  <a:lnTo>
                    <a:pt x="4946" y="248855"/>
                  </a:lnTo>
                  <a:lnTo>
                    <a:pt x="42186" y="312526"/>
                  </a:lnTo>
                  <a:lnTo>
                    <a:pt x="72922" y="340582"/>
                  </a:lnTo>
                  <a:lnTo>
                    <a:pt x="110699" y="365531"/>
                  </a:lnTo>
                  <a:lnTo>
                    <a:pt x="154738" y="386932"/>
                  </a:lnTo>
                  <a:lnTo>
                    <a:pt x="204261" y="404345"/>
                  </a:lnTo>
                  <a:lnTo>
                    <a:pt x="258489" y="417328"/>
                  </a:lnTo>
                  <a:lnTo>
                    <a:pt x="316646" y="425441"/>
                  </a:lnTo>
                  <a:lnTo>
                    <a:pt x="377952" y="428244"/>
                  </a:lnTo>
                  <a:lnTo>
                    <a:pt x="439257" y="425441"/>
                  </a:lnTo>
                  <a:lnTo>
                    <a:pt x="497414" y="417328"/>
                  </a:lnTo>
                  <a:lnTo>
                    <a:pt x="551642" y="404345"/>
                  </a:lnTo>
                  <a:lnTo>
                    <a:pt x="601165" y="386932"/>
                  </a:lnTo>
                  <a:lnTo>
                    <a:pt x="645204" y="365531"/>
                  </a:lnTo>
                  <a:lnTo>
                    <a:pt x="682981" y="340582"/>
                  </a:lnTo>
                  <a:lnTo>
                    <a:pt x="713717" y="312526"/>
                  </a:lnTo>
                  <a:lnTo>
                    <a:pt x="736635" y="281803"/>
                  </a:lnTo>
                  <a:lnTo>
                    <a:pt x="755904" y="214122"/>
                  </a:lnTo>
                  <a:lnTo>
                    <a:pt x="750957" y="179388"/>
                  </a:lnTo>
                  <a:lnTo>
                    <a:pt x="713717" y="115717"/>
                  </a:lnTo>
                  <a:lnTo>
                    <a:pt x="682981" y="87661"/>
                  </a:lnTo>
                  <a:lnTo>
                    <a:pt x="645204" y="62712"/>
                  </a:lnTo>
                  <a:lnTo>
                    <a:pt x="601165" y="41311"/>
                  </a:lnTo>
                  <a:lnTo>
                    <a:pt x="551642" y="23898"/>
                  </a:lnTo>
                  <a:lnTo>
                    <a:pt x="497414" y="10915"/>
                  </a:lnTo>
                  <a:lnTo>
                    <a:pt x="439257" y="2802"/>
                  </a:lnTo>
                  <a:lnTo>
                    <a:pt x="37795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3081528" y="3806951"/>
              <a:ext cx="756285" cy="428625"/>
            </a:xfrm>
            <a:custGeom>
              <a:avLst/>
              <a:gdLst/>
              <a:ahLst/>
              <a:cxnLst/>
              <a:rect l="l" t="t" r="r" b="b"/>
              <a:pathLst>
                <a:path w="756285" h="428625">
                  <a:moveTo>
                    <a:pt x="0" y="214122"/>
                  </a:moveTo>
                  <a:lnTo>
                    <a:pt x="19268" y="146440"/>
                  </a:lnTo>
                  <a:lnTo>
                    <a:pt x="42186" y="115717"/>
                  </a:lnTo>
                  <a:lnTo>
                    <a:pt x="72922" y="87661"/>
                  </a:lnTo>
                  <a:lnTo>
                    <a:pt x="110699" y="62712"/>
                  </a:lnTo>
                  <a:lnTo>
                    <a:pt x="154738" y="41311"/>
                  </a:lnTo>
                  <a:lnTo>
                    <a:pt x="204261" y="23898"/>
                  </a:lnTo>
                  <a:lnTo>
                    <a:pt x="258489" y="10915"/>
                  </a:lnTo>
                  <a:lnTo>
                    <a:pt x="316646" y="2802"/>
                  </a:lnTo>
                  <a:lnTo>
                    <a:pt x="377952" y="0"/>
                  </a:lnTo>
                  <a:lnTo>
                    <a:pt x="439257" y="2802"/>
                  </a:lnTo>
                  <a:lnTo>
                    <a:pt x="497414" y="10915"/>
                  </a:lnTo>
                  <a:lnTo>
                    <a:pt x="551642" y="23898"/>
                  </a:lnTo>
                  <a:lnTo>
                    <a:pt x="601165" y="41311"/>
                  </a:lnTo>
                  <a:lnTo>
                    <a:pt x="645204" y="62712"/>
                  </a:lnTo>
                  <a:lnTo>
                    <a:pt x="682981" y="87661"/>
                  </a:lnTo>
                  <a:lnTo>
                    <a:pt x="713717" y="115717"/>
                  </a:lnTo>
                  <a:lnTo>
                    <a:pt x="736635" y="146440"/>
                  </a:lnTo>
                  <a:lnTo>
                    <a:pt x="755904" y="214122"/>
                  </a:lnTo>
                  <a:lnTo>
                    <a:pt x="750957" y="248855"/>
                  </a:lnTo>
                  <a:lnTo>
                    <a:pt x="713717" y="312526"/>
                  </a:lnTo>
                  <a:lnTo>
                    <a:pt x="682981" y="340582"/>
                  </a:lnTo>
                  <a:lnTo>
                    <a:pt x="645204" y="365531"/>
                  </a:lnTo>
                  <a:lnTo>
                    <a:pt x="601165" y="386932"/>
                  </a:lnTo>
                  <a:lnTo>
                    <a:pt x="551642" y="404345"/>
                  </a:lnTo>
                  <a:lnTo>
                    <a:pt x="497414" y="417328"/>
                  </a:lnTo>
                  <a:lnTo>
                    <a:pt x="439257" y="425441"/>
                  </a:lnTo>
                  <a:lnTo>
                    <a:pt x="377952" y="428244"/>
                  </a:lnTo>
                  <a:lnTo>
                    <a:pt x="316646" y="425441"/>
                  </a:lnTo>
                  <a:lnTo>
                    <a:pt x="258489" y="417328"/>
                  </a:lnTo>
                  <a:lnTo>
                    <a:pt x="204261" y="404345"/>
                  </a:lnTo>
                  <a:lnTo>
                    <a:pt x="154738" y="386932"/>
                  </a:lnTo>
                  <a:lnTo>
                    <a:pt x="110699" y="365531"/>
                  </a:lnTo>
                  <a:lnTo>
                    <a:pt x="72922" y="340582"/>
                  </a:lnTo>
                  <a:lnTo>
                    <a:pt x="42186" y="312526"/>
                  </a:lnTo>
                  <a:lnTo>
                    <a:pt x="19268" y="281803"/>
                  </a:lnTo>
                  <a:lnTo>
                    <a:pt x="0" y="214122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9" name="object 9"/>
          <p:cNvGrpSpPr/>
          <p:nvPr/>
        </p:nvGrpSpPr>
        <p:grpSpPr>
          <a:xfrm>
            <a:off x="3021901" y="2357437"/>
            <a:ext cx="963930" cy="514350"/>
            <a:chOff x="3021901" y="2357437"/>
            <a:chExt cx="963930" cy="514350"/>
          </a:xfrm>
        </p:grpSpPr>
        <p:sp>
          <p:nvSpPr>
            <p:cNvPr id="10" name="object 10"/>
            <p:cNvSpPr/>
            <p:nvPr/>
          </p:nvSpPr>
          <p:spPr>
            <a:xfrm>
              <a:off x="3026664" y="2362200"/>
              <a:ext cx="954405" cy="504825"/>
            </a:xfrm>
            <a:custGeom>
              <a:avLst/>
              <a:gdLst/>
              <a:ahLst/>
              <a:cxnLst/>
              <a:rect l="l" t="t" r="r" b="b"/>
              <a:pathLst>
                <a:path w="954404" h="504825">
                  <a:moveTo>
                    <a:pt x="477012" y="0"/>
                  </a:moveTo>
                  <a:lnTo>
                    <a:pt x="417176" y="1965"/>
                  </a:lnTo>
                  <a:lnTo>
                    <a:pt x="359558" y="7703"/>
                  </a:lnTo>
                  <a:lnTo>
                    <a:pt x="304605" y="16977"/>
                  </a:lnTo>
                  <a:lnTo>
                    <a:pt x="252765" y="29552"/>
                  </a:lnTo>
                  <a:lnTo>
                    <a:pt x="204483" y="45191"/>
                  </a:lnTo>
                  <a:lnTo>
                    <a:pt x="160208" y="63656"/>
                  </a:lnTo>
                  <a:lnTo>
                    <a:pt x="120386" y="84713"/>
                  </a:lnTo>
                  <a:lnTo>
                    <a:pt x="85464" y="108124"/>
                  </a:lnTo>
                  <a:lnTo>
                    <a:pt x="55888" y="133653"/>
                  </a:lnTo>
                  <a:lnTo>
                    <a:pt x="14568" y="190119"/>
                  </a:lnTo>
                  <a:lnTo>
                    <a:pt x="0" y="252222"/>
                  </a:lnTo>
                  <a:lnTo>
                    <a:pt x="3716" y="283859"/>
                  </a:lnTo>
                  <a:lnTo>
                    <a:pt x="32108" y="343380"/>
                  </a:lnTo>
                  <a:lnTo>
                    <a:pt x="85464" y="396319"/>
                  </a:lnTo>
                  <a:lnTo>
                    <a:pt x="120386" y="419730"/>
                  </a:lnTo>
                  <a:lnTo>
                    <a:pt x="160208" y="440787"/>
                  </a:lnTo>
                  <a:lnTo>
                    <a:pt x="204483" y="459252"/>
                  </a:lnTo>
                  <a:lnTo>
                    <a:pt x="252765" y="474891"/>
                  </a:lnTo>
                  <a:lnTo>
                    <a:pt x="304605" y="487466"/>
                  </a:lnTo>
                  <a:lnTo>
                    <a:pt x="359558" y="496740"/>
                  </a:lnTo>
                  <a:lnTo>
                    <a:pt x="417176" y="502478"/>
                  </a:lnTo>
                  <a:lnTo>
                    <a:pt x="477012" y="504444"/>
                  </a:lnTo>
                  <a:lnTo>
                    <a:pt x="536847" y="502478"/>
                  </a:lnTo>
                  <a:lnTo>
                    <a:pt x="594465" y="496740"/>
                  </a:lnTo>
                  <a:lnTo>
                    <a:pt x="649418" y="487466"/>
                  </a:lnTo>
                  <a:lnTo>
                    <a:pt x="701258" y="474891"/>
                  </a:lnTo>
                  <a:lnTo>
                    <a:pt x="749540" y="459252"/>
                  </a:lnTo>
                  <a:lnTo>
                    <a:pt x="793815" y="440787"/>
                  </a:lnTo>
                  <a:lnTo>
                    <a:pt x="833637" y="419730"/>
                  </a:lnTo>
                  <a:lnTo>
                    <a:pt x="868559" y="396319"/>
                  </a:lnTo>
                  <a:lnTo>
                    <a:pt x="898135" y="370790"/>
                  </a:lnTo>
                  <a:lnTo>
                    <a:pt x="939455" y="314324"/>
                  </a:lnTo>
                  <a:lnTo>
                    <a:pt x="954024" y="252222"/>
                  </a:lnTo>
                  <a:lnTo>
                    <a:pt x="950307" y="220584"/>
                  </a:lnTo>
                  <a:lnTo>
                    <a:pt x="921915" y="161063"/>
                  </a:lnTo>
                  <a:lnTo>
                    <a:pt x="868559" y="108124"/>
                  </a:lnTo>
                  <a:lnTo>
                    <a:pt x="833637" y="84713"/>
                  </a:lnTo>
                  <a:lnTo>
                    <a:pt x="793815" y="63656"/>
                  </a:lnTo>
                  <a:lnTo>
                    <a:pt x="749540" y="45191"/>
                  </a:lnTo>
                  <a:lnTo>
                    <a:pt x="701258" y="29552"/>
                  </a:lnTo>
                  <a:lnTo>
                    <a:pt x="649418" y="16977"/>
                  </a:lnTo>
                  <a:lnTo>
                    <a:pt x="594465" y="7703"/>
                  </a:lnTo>
                  <a:lnTo>
                    <a:pt x="536847" y="1965"/>
                  </a:lnTo>
                  <a:lnTo>
                    <a:pt x="477012" y="0"/>
                  </a:lnTo>
                  <a:close/>
                </a:path>
              </a:pathLst>
            </a:custGeom>
            <a:solidFill>
              <a:srgbClr val="FFFFFF">
                <a:alpha val="98822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3026664" y="2362200"/>
              <a:ext cx="954405" cy="504825"/>
            </a:xfrm>
            <a:custGeom>
              <a:avLst/>
              <a:gdLst/>
              <a:ahLst/>
              <a:cxnLst/>
              <a:rect l="l" t="t" r="r" b="b"/>
              <a:pathLst>
                <a:path w="954404" h="504825">
                  <a:moveTo>
                    <a:pt x="0" y="252222"/>
                  </a:moveTo>
                  <a:lnTo>
                    <a:pt x="14568" y="190119"/>
                  </a:lnTo>
                  <a:lnTo>
                    <a:pt x="55888" y="133653"/>
                  </a:lnTo>
                  <a:lnTo>
                    <a:pt x="85464" y="108124"/>
                  </a:lnTo>
                  <a:lnTo>
                    <a:pt x="120386" y="84713"/>
                  </a:lnTo>
                  <a:lnTo>
                    <a:pt x="160208" y="63656"/>
                  </a:lnTo>
                  <a:lnTo>
                    <a:pt x="204483" y="45191"/>
                  </a:lnTo>
                  <a:lnTo>
                    <a:pt x="252765" y="29552"/>
                  </a:lnTo>
                  <a:lnTo>
                    <a:pt x="304605" y="16977"/>
                  </a:lnTo>
                  <a:lnTo>
                    <a:pt x="359558" y="7703"/>
                  </a:lnTo>
                  <a:lnTo>
                    <a:pt x="417176" y="1965"/>
                  </a:lnTo>
                  <a:lnTo>
                    <a:pt x="477012" y="0"/>
                  </a:lnTo>
                  <a:lnTo>
                    <a:pt x="536847" y="1965"/>
                  </a:lnTo>
                  <a:lnTo>
                    <a:pt x="594465" y="7703"/>
                  </a:lnTo>
                  <a:lnTo>
                    <a:pt x="649418" y="16977"/>
                  </a:lnTo>
                  <a:lnTo>
                    <a:pt x="701258" y="29552"/>
                  </a:lnTo>
                  <a:lnTo>
                    <a:pt x="749540" y="45191"/>
                  </a:lnTo>
                  <a:lnTo>
                    <a:pt x="793815" y="63656"/>
                  </a:lnTo>
                  <a:lnTo>
                    <a:pt x="833637" y="84713"/>
                  </a:lnTo>
                  <a:lnTo>
                    <a:pt x="868559" y="108124"/>
                  </a:lnTo>
                  <a:lnTo>
                    <a:pt x="898135" y="133653"/>
                  </a:lnTo>
                  <a:lnTo>
                    <a:pt x="939455" y="190119"/>
                  </a:lnTo>
                  <a:lnTo>
                    <a:pt x="954024" y="252222"/>
                  </a:lnTo>
                  <a:lnTo>
                    <a:pt x="950307" y="283859"/>
                  </a:lnTo>
                  <a:lnTo>
                    <a:pt x="921915" y="343380"/>
                  </a:lnTo>
                  <a:lnTo>
                    <a:pt x="868559" y="396319"/>
                  </a:lnTo>
                  <a:lnTo>
                    <a:pt x="833637" y="419730"/>
                  </a:lnTo>
                  <a:lnTo>
                    <a:pt x="793815" y="440787"/>
                  </a:lnTo>
                  <a:lnTo>
                    <a:pt x="749540" y="459252"/>
                  </a:lnTo>
                  <a:lnTo>
                    <a:pt x="701258" y="474891"/>
                  </a:lnTo>
                  <a:lnTo>
                    <a:pt x="649418" y="487466"/>
                  </a:lnTo>
                  <a:lnTo>
                    <a:pt x="594465" y="496740"/>
                  </a:lnTo>
                  <a:lnTo>
                    <a:pt x="536847" y="502478"/>
                  </a:lnTo>
                  <a:lnTo>
                    <a:pt x="477012" y="504444"/>
                  </a:lnTo>
                  <a:lnTo>
                    <a:pt x="417176" y="502478"/>
                  </a:lnTo>
                  <a:lnTo>
                    <a:pt x="359558" y="496740"/>
                  </a:lnTo>
                  <a:lnTo>
                    <a:pt x="304605" y="487466"/>
                  </a:lnTo>
                  <a:lnTo>
                    <a:pt x="252765" y="474891"/>
                  </a:lnTo>
                  <a:lnTo>
                    <a:pt x="204483" y="459252"/>
                  </a:lnTo>
                  <a:lnTo>
                    <a:pt x="160208" y="440787"/>
                  </a:lnTo>
                  <a:lnTo>
                    <a:pt x="120386" y="419730"/>
                  </a:lnTo>
                  <a:lnTo>
                    <a:pt x="85464" y="396319"/>
                  </a:lnTo>
                  <a:lnTo>
                    <a:pt x="55888" y="370790"/>
                  </a:lnTo>
                  <a:lnTo>
                    <a:pt x="14568" y="314324"/>
                  </a:lnTo>
                  <a:lnTo>
                    <a:pt x="0" y="252222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74624" rIns="0" bIns="0" rtlCol="0">
            <a:spAutoFit/>
          </a:bodyPr>
          <a:lstStyle/>
          <a:p>
            <a:pPr marL="10922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Attribute</a:t>
            </a:r>
            <a:r>
              <a:rPr spc="-160" dirty="0"/>
              <a:t> </a:t>
            </a:r>
            <a:r>
              <a:rPr spc="-10" dirty="0"/>
              <a:t>Types</a:t>
            </a:r>
            <a:r>
              <a:rPr spc="-135" dirty="0"/>
              <a:t> </a:t>
            </a:r>
            <a:r>
              <a:rPr dirty="0"/>
              <a:t>-</a:t>
            </a:r>
            <a:r>
              <a:rPr spc="-135" dirty="0"/>
              <a:t> </a:t>
            </a:r>
            <a:r>
              <a:rPr spc="-50" dirty="0"/>
              <a:t>3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2279650" y="1517650"/>
          <a:ext cx="7772400" cy="357060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90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90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90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205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2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Type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Description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Example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1440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dirty="0">
                          <a:latin typeface="Calibri"/>
                          <a:cs typeface="Calibri"/>
                        </a:rPr>
                        <a:t>Stored</a:t>
                      </a:r>
                      <a:r>
                        <a:rPr sz="1800" spc="-8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Attribute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0805" marR="218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dirty="0">
                          <a:latin typeface="Calibri"/>
                          <a:cs typeface="Calibri"/>
                        </a:rPr>
                        <a:t>An</a:t>
                      </a:r>
                      <a:r>
                        <a:rPr sz="18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attribute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that</a:t>
                      </a:r>
                      <a:r>
                        <a:rPr sz="18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holds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0" dirty="0">
                          <a:latin typeface="Calibri"/>
                          <a:cs typeface="Calibri"/>
                        </a:rPr>
                        <a:t>a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value</a:t>
                      </a:r>
                      <a:r>
                        <a:rPr sz="1800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provided</a:t>
                      </a:r>
                      <a:r>
                        <a:rPr sz="18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as</a:t>
                      </a:r>
                      <a:r>
                        <a:rPr sz="1800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is.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0805" marR="39179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dirty="0">
                          <a:latin typeface="Calibri"/>
                          <a:cs typeface="Calibri"/>
                        </a:rPr>
                        <a:t>Employee</a:t>
                      </a:r>
                      <a:r>
                        <a:rPr sz="1800" spc="-8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entity: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Name</a:t>
                      </a:r>
                      <a:r>
                        <a:rPr sz="18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Wingdings"/>
                          <a:cs typeface="Wingdings"/>
                        </a:rPr>
                        <a:t></a:t>
                      </a:r>
                      <a:r>
                        <a:rPr sz="1800" spc="-7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can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be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set</a:t>
                      </a:r>
                      <a:r>
                        <a:rPr sz="18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by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the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user</a:t>
                      </a:r>
                      <a:r>
                        <a:rPr sz="18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as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used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as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is.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600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dirty="0">
                          <a:latin typeface="Calibri"/>
                          <a:cs typeface="Calibri"/>
                        </a:rPr>
                        <a:t>Derived</a:t>
                      </a:r>
                      <a:r>
                        <a:rPr sz="1800" spc="-5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Attribute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 marR="16510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dirty="0">
                          <a:latin typeface="Calibri"/>
                          <a:cs typeface="Calibri"/>
                        </a:rPr>
                        <a:t>An</a:t>
                      </a:r>
                      <a:r>
                        <a:rPr sz="18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attribute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that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represents</a:t>
                      </a:r>
                      <a:r>
                        <a:rPr sz="1800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a</a:t>
                      </a:r>
                      <a:r>
                        <a:rPr sz="18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value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that</a:t>
                      </a:r>
                      <a:r>
                        <a:rPr sz="18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is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derivable</a:t>
                      </a:r>
                      <a:r>
                        <a:rPr sz="18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from</a:t>
                      </a:r>
                      <a:r>
                        <a:rPr sz="1800" spc="-5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the</a:t>
                      </a:r>
                      <a:r>
                        <a:rPr sz="1800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value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of</a:t>
                      </a:r>
                      <a:r>
                        <a:rPr sz="18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a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related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attribute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 or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set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of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attributes,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not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necessarily</a:t>
                      </a:r>
                      <a:r>
                        <a:rPr sz="18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in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the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 same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entity</a:t>
                      </a:r>
                      <a:r>
                        <a:rPr sz="1800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type.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 algn="just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dirty="0">
                          <a:latin typeface="Calibri"/>
                          <a:cs typeface="Calibri"/>
                        </a:rPr>
                        <a:t>Employee</a:t>
                      </a:r>
                      <a:r>
                        <a:rPr sz="1800" spc="-8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entity:</a:t>
                      </a:r>
                      <a:endParaRPr sz="1800">
                        <a:latin typeface="Calibri"/>
                        <a:cs typeface="Calibri"/>
                      </a:endParaRPr>
                    </a:p>
                    <a:p>
                      <a:pPr marL="90170" marR="443865" algn="just">
                        <a:lnSpc>
                          <a:spcPct val="99500"/>
                        </a:lnSpc>
                        <a:spcBef>
                          <a:spcPts val="30"/>
                        </a:spcBef>
                      </a:pPr>
                      <a:r>
                        <a:rPr sz="1800" dirty="0">
                          <a:latin typeface="Calibri"/>
                          <a:cs typeface="Calibri"/>
                        </a:rPr>
                        <a:t>Age</a:t>
                      </a:r>
                      <a:r>
                        <a:rPr sz="18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Wingdings"/>
                          <a:cs typeface="Wingdings"/>
                        </a:rPr>
                        <a:t></a:t>
                      </a:r>
                      <a:r>
                        <a:rPr sz="1800" spc="-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can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be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 derived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from</a:t>
                      </a:r>
                      <a:r>
                        <a:rPr sz="1800" spc="-7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dateOfBirth</a:t>
                      </a:r>
                      <a:r>
                        <a:rPr sz="1800" spc="-7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and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currentDate.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pSp>
        <p:nvGrpSpPr>
          <p:cNvPr id="4" name="object 4"/>
          <p:cNvGrpSpPr/>
          <p:nvPr/>
        </p:nvGrpSpPr>
        <p:grpSpPr>
          <a:xfrm>
            <a:off x="2779585" y="3783901"/>
            <a:ext cx="1089025" cy="514350"/>
            <a:chOff x="2779585" y="3783901"/>
            <a:chExt cx="1089025" cy="514350"/>
          </a:xfrm>
        </p:grpSpPr>
        <p:sp>
          <p:nvSpPr>
            <p:cNvPr id="5" name="object 5"/>
            <p:cNvSpPr/>
            <p:nvPr/>
          </p:nvSpPr>
          <p:spPr>
            <a:xfrm>
              <a:off x="2784348" y="3788664"/>
              <a:ext cx="1079500" cy="504825"/>
            </a:xfrm>
            <a:custGeom>
              <a:avLst/>
              <a:gdLst/>
              <a:ahLst/>
              <a:cxnLst/>
              <a:rect l="l" t="t" r="r" b="b"/>
              <a:pathLst>
                <a:path w="1079500" h="504825">
                  <a:moveTo>
                    <a:pt x="539496" y="0"/>
                  </a:moveTo>
                  <a:lnTo>
                    <a:pt x="476579" y="1696"/>
                  </a:lnTo>
                  <a:lnTo>
                    <a:pt x="415794" y="6661"/>
                  </a:lnTo>
                  <a:lnTo>
                    <a:pt x="357546" y="14704"/>
                  </a:lnTo>
                  <a:lnTo>
                    <a:pt x="302239" y="25636"/>
                  </a:lnTo>
                  <a:lnTo>
                    <a:pt x="250278" y="39269"/>
                  </a:lnTo>
                  <a:lnTo>
                    <a:pt x="202069" y="55411"/>
                  </a:lnTo>
                  <a:lnTo>
                    <a:pt x="158014" y="73875"/>
                  </a:lnTo>
                  <a:lnTo>
                    <a:pt x="118521" y="94472"/>
                  </a:lnTo>
                  <a:lnTo>
                    <a:pt x="83993" y="117010"/>
                  </a:lnTo>
                  <a:lnTo>
                    <a:pt x="31451" y="167159"/>
                  </a:lnTo>
                  <a:lnTo>
                    <a:pt x="3629" y="222808"/>
                  </a:lnTo>
                  <a:lnTo>
                    <a:pt x="0" y="252222"/>
                  </a:lnTo>
                  <a:lnTo>
                    <a:pt x="3629" y="281635"/>
                  </a:lnTo>
                  <a:lnTo>
                    <a:pt x="31451" y="337284"/>
                  </a:lnTo>
                  <a:lnTo>
                    <a:pt x="83993" y="387433"/>
                  </a:lnTo>
                  <a:lnTo>
                    <a:pt x="118521" y="409971"/>
                  </a:lnTo>
                  <a:lnTo>
                    <a:pt x="158014" y="430568"/>
                  </a:lnTo>
                  <a:lnTo>
                    <a:pt x="202069" y="449032"/>
                  </a:lnTo>
                  <a:lnTo>
                    <a:pt x="250278" y="465174"/>
                  </a:lnTo>
                  <a:lnTo>
                    <a:pt x="302239" y="478807"/>
                  </a:lnTo>
                  <a:lnTo>
                    <a:pt x="357546" y="489739"/>
                  </a:lnTo>
                  <a:lnTo>
                    <a:pt x="415794" y="497782"/>
                  </a:lnTo>
                  <a:lnTo>
                    <a:pt x="476579" y="502747"/>
                  </a:lnTo>
                  <a:lnTo>
                    <a:pt x="539496" y="504444"/>
                  </a:lnTo>
                  <a:lnTo>
                    <a:pt x="602412" y="502747"/>
                  </a:lnTo>
                  <a:lnTo>
                    <a:pt x="663197" y="497782"/>
                  </a:lnTo>
                  <a:lnTo>
                    <a:pt x="721445" y="489739"/>
                  </a:lnTo>
                  <a:lnTo>
                    <a:pt x="776752" y="478807"/>
                  </a:lnTo>
                  <a:lnTo>
                    <a:pt x="828713" y="465174"/>
                  </a:lnTo>
                  <a:lnTo>
                    <a:pt x="876922" y="449032"/>
                  </a:lnTo>
                  <a:lnTo>
                    <a:pt x="920977" y="430568"/>
                  </a:lnTo>
                  <a:lnTo>
                    <a:pt x="960470" y="409971"/>
                  </a:lnTo>
                  <a:lnTo>
                    <a:pt x="994998" y="387433"/>
                  </a:lnTo>
                  <a:lnTo>
                    <a:pt x="1047540" y="337284"/>
                  </a:lnTo>
                  <a:lnTo>
                    <a:pt x="1075362" y="281635"/>
                  </a:lnTo>
                  <a:lnTo>
                    <a:pt x="1078992" y="252222"/>
                  </a:lnTo>
                  <a:lnTo>
                    <a:pt x="1075362" y="222808"/>
                  </a:lnTo>
                  <a:lnTo>
                    <a:pt x="1047540" y="167159"/>
                  </a:lnTo>
                  <a:lnTo>
                    <a:pt x="994998" y="117010"/>
                  </a:lnTo>
                  <a:lnTo>
                    <a:pt x="960470" y="94472"/>
                  </a:lnTo>
                  <a:lnTo>
                    <a:pt x="920977" y="73875"/>
                  </a:lnTo>
                  <a:lnTo>
                    <a:pt x="876922" y="55411"/>
                  </a:lnTo>
                  <a:lnTo>
                    <a:pt x="828713" y="39269"/>
                  </a:lnTo>
                  <a:lnTo>
                    <a:pt x="776752" y="25636"/>
                  </a:lnTo>
                  <a:lnTo>
                    <a:pt x="721445" y="14704"/>
                  </a:lnTo>
                  <a:lnTo>
                    <a:pt x="663197" y="6661"/>
                  </a:lnTo>
                  <a:lnTo>
                    <a:pt x="602412" y="1696"/>
                  </a:lnTo>
                  <a:lnTo>
                    <a:pt x="53949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2784348" y="3788664"/>
              <a:ext cx="1079500" cy="504825"/>
            </a:xfrm>
            <a:custGeom>
              <a:avLst/>
              <a:gdLst/>
              <a:ahLst/>
              <a:cxnLst/>
              <a:rect l="l" t="t" r="r" b="b"/>
              <a:pathLst>
                <a:path w="1079500" h="504825">
                  <a:moveTo>
                    <a:pt x="0" y="252222"/>
                  </a:moveTo>
                  <a:lnTo>
                    <a:pt x="14248" y="194391"/>
                  </a:lnTo>
                  <a:lnTo>
                    <a:pt x="54835" y="141303"/>
                  </a:lnTo>
                  <a:lnTo>
                    <a:pt x="118521" y="94472"/>
                  </a:lnTo>
                  <a:lnTo>
                    <a:pt x="158014" y="73875"/>
                  </a:lnTo>
                  <a:lnTo>
                    <a:pt x="202069" y="55411"/>
                  </a:lnTo>
                  <a:lnTo>
                    <a:pt x="250278" y="39269"/>
                  </a:lnTo>
                  <a:lnTo>
                    <a:pt x="302239" y="25636"/>
                  </a:lnTo>
                  <a:lnTo>
                    <a:pt x="357546" y="14704"/>
                  </a:lnTo>
                  <a:lnTo>
                    <a:pt x="415794" y="6661"/>
                  </a:lnTo>
                  <a:lnTo>
                    <a:pt x="476579" y="1696"/>
                  </a:lnTo>
                  <a:lnTo>
                    <a:pt x="539496" y="0"/>
                  </a:lnTo>
                  <a:lnTo>
                    <a:pt x="602412" y="1696"/>
                  </a:lnTo>
                  <a:lnTo>
                    <a:pt x="663197" y="6661"/>
                  </a:lnTo>
                  <a:lnTo>
                    <a:pt x="721445" y="14704"/>
                  </a:lnTo>
                  <a:lnTo>
                    <a:pt x="776752" y="25636"/>
                  </a:lnTo>
                  <a:lnTo>
                    <a:pt x="828713" y="39269"/>
                  </a:lnTo>
                  <a:lnTo>
                    <a:pt x="876922" y="55411"/>
                  </a:lnTo>
                  <a:lnTo>
                    <a:pt x="920977" y="73875"/>
                  </a:lnTo>
                  <a:lnTo>
                    <a:pt x="960470" y="94472"/>
                  </a:lnTo>
                  <a:lnTo>
                    <a:pt x="994998" y="117010"/>
                  </a:lnTo>
                  <a:lnTo>
                    <a:pt x="1047540" y="167159"/>
                  </a:lnTo>
                  <a:lnTo>
                    <a:pt x="1075362" y="222808"/>
                  </a:lnTo>
                  <a:lnTo>
                    <a:pt x="1078992" y="252222"/>
                  </a:lnTo>
                  <a:lnTo>
                    <a:pt x="1075362" y="281635"/>
                  </a:lnTo>
                  <a:lnTo>
                    <a:pt x="1047540" y="337284"/>
                  </a:lnTo>
                  <a:lnTo>
                    <a:pt x="994998" y="387433"/>
                  </a:lnTo>
                  <a:lnTo>
                    <a:pt x="960470" y="409971"/>
                  </a:lnTo>
                  <a:lnTo>
                    <a:pt x="920977" y="430568"/>
                  </a:lnTo>
                  <a:lnTo>
                    <a:pt x="876922" y="449032"/>
                  </a:lnTo>
                  <a:lnTo>
                    <a:pt x="828713" y="465174"/>
                  </a:lnTo>
                  <a:lnTo>
                    <a:pt x="776752" y="478807"/>
                  </a:lnTo>
                  <a:lnTo>
                    <a:pt x="721445" y="489739"/>
                  </a:lnTo>
                  <a:lnTo>
                    <a:pt x="663197" y="497782"/>
                  </a:lnTo>
                  <a:lnTo>
                    <a:pt x="602412" y="502747"/>
                  </a:lnTo>
                  <a:lnTo>
                    <a:pt x="539496" y="504444"/>
                  </a:lnTo>
                  <a:lnTo>
                    <a:pt x="476579" y="502747"/>
                  </a:lnTo>
                  <a:lnTo>
                    <a:pt x="415794" y="497782"/>
                  </a:lnTo>
                  <a:lnTo>
                    <a:pt x="357546" y="489739"/>
                  </a:lnTo>
                  <a:lnTo>
                    <a:pt x="302239" y="478807"/>
                  </a:lnTo>
                  <a:lnTo>
                    <a:pt x="250278" y="465174"/>
                  </a:lnTo>
                  <a:lnTo>
                    <a:pt x="202069" y="449032"/>
                  </a:lnTo>
                  <a:lnTo>
                    <a:pt x="158014" y="430568"/>
                  </a:lnTo>
                  <a:lnTo>
                    <a:pt x="118521" y="409971"/>
                  </a:lnTo>
                  <a:lnTo>
                    <a:pt x="83993" y="387433"/>
                  </a:lnTo>
                  <a:lnTo>
                    <a:pt x="31451" y="337284"/>
                  </a:lnTo>
                  <a:lnTo>
                    <a:pt x="3629" y="281635"/>
                  </a:lnTo>
                  <a:lnTo>
                    <a:pt x="0" y="252222"/>
                  </a:lnTo>
                  <a:close/>
                </a:path>
              </a:pathLst>
            </a:custGeom>
            <a:ln w="9525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320423"/>
            <a:ext cx="4175760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300" dirty="0"/>
              <a:t>Database</a:t>
            </a:r>
            <a:r>
              <a:rPr sz="3300" spc="-85" dirty="0"/>
              <a:t> </a:t>
            </a:r>
            <a:r>
              <a:rPr sz="3300" dirty="0"/>
              <a:t>Design</a:t>
            </a:r>
            <a:r>
              <a:rPr sz="3300" spc="-100" dirty="0"/>
              <a:t> </a:t>
            </a:r>
            <a:r>
              <a:rPr sz="3300" spc="-10" dirty="0"/>
              <a:t>Process</a:t>
            </a:r>
            <a:endParaRPr sz="3300"/>
          </a:p>
        </p:txBody>
      </p:sp>
      <p:grpSp>
        <p:nvGrpSpPr>
          <p:cNvPr id="3" name="object 3"/>
          <p:cNvGrpSpPr/>
          <p:nvPr/>
        </p:nvGrpSpPr>
        <p:grpSpPr>
          <a:xfrm>
            <a:off x="2279650" y="3043173"/>
            <a:ext cx="1338580" cy="543560"/>
            <a:chOff x="2279650" y="3043173"/>
            <a:chExt cx="1338580" cy="543560"/>
          </a:xfrm>
        </p:grpSpPr>
        <p:sp>
          <p:nvSpPr>
            <p:cNvPr id="4" name="object 4"/>
            <p:cNvSpPr/>
            <p:nvPr/>
          </p:nvSpPr>
          <p:spPr>
            <a:xfrm>
              <a:off x="2286000" y="3049523"/>
              <a:ext cx="1325880" cy="530860"/>
            </a:xfrm>
            <a:custGeom>
              <a:avLst/>
              <a:gdLst/>
              <a:ahLst/>
              <a:cxnLst/>
              <a:rect l="l" t="t" r="r" b="b"/>
              <a:pathLst>
                <a:path w="1325879" h="530860">
                  <a:moveTo>
                    <a:pt x="1060704" y="0"/>
                  </a:moveTo>
                  <a:lnTo>
                    <a:pt x="0" y="0"/>
                  </a:lnTo>
                  <a:lnTo>
                    <a:pt x="0" y="530352"/>
                  </a:lnTo>
                  <a:lnTo>
                    <a:pt x="1060704" y="530352"/>
                  </a:lnTo>
                  <a:lnTo>
                    <a:pt x="1325880" y="265176"/>
                  </a:lnTo>
                  <a:lnTo>
                    <a:pt x="1060704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2286000" y="3049523"/>
              <a:ext cx="1325880" cy="530860"/>
            </a:xfrm>
            <a:custGeom>
              <a:avLst/>
              <a:gdLst/>
              <a:ahLst/>
              <a:cxnLst/>
              <a:rect l="l" t="t" r="r" b="b"/>
              <a:pathLst>
                <a:path w="1325879" h="530860">
                  <a:moveTo>
                    <a:pt x="0" y="0"/>
                  </a:moveTo>
                  <a:lnTo>
                    <a:pt x="1060704" y="0"/>
                  </a:lnTo>
                  <a:lnTo>
                    <a:pt x="1325880" y="265176"/>
                  </a:lnTo>
                  <a:lnTo>
                    <a:pt x="1060704" y="530352"/>
                  </a:lnTo>
                  <a:lnTo>
                    <a:pt x="0" y="530352"/>
                  </a:lnTo>
                  <a:lnTo>
                    <a:pt x="0" y="0"/>
                  </a:lnTo>
                  <a:close/>
                </a:path>
              </a:pathLst>
            </a:custGeom>
            <a:ln w="1269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2429367" y="3076192"/>
            <a:ext cx="964565" cy="434975"/>
          </a:xfrm>
          <a:prstGeom prst="rect">
            <a:avLst/>
          </a:prstGeom>
        </p:spPr>
        <p:txBody>
          <a:bodyPr vert="horz" wrap="square" lIns="0" tIns="34290" rIns="0" bIns="0" rtlCol="0">
            <a:spAutoFit/>
          </a:bodyPr>
          <a:lstStyle/>
          <a:p>
            <a:pPr marL="189230" marR="5080" indent="-177165">
              <a:lnSpc>
                <a:spcPts val="1540"/>
              </a:lnSpc>
              <a:spcBef>
                <a:spcPts val="270"/>
              </a:spcBef>
            </a:pPr>
            <a:r>
              <a:rPr sz="1400" spc="-20" dirty="0">
                <a:solidFill>
                  <a:srgbClr val="FFFFFF"/>
                </a:solidFill>
                <a:latin typeface="Calibri"/>
                <a:cs typeface="Calibri"/>
              </a:rPr>
              <a:t>Requirement </a:t>
            </a:r>
            <a:r>
              <a:rPr sz="1400" spc="-10" dirty="0">
                <a:solidFill>
                  <a:srgbClr val="FFFFFF"/>
                </a:solidFill>
                <a:latin typeface="Calibri"/>
                <a:cs typeface="Calibri"/>
              </a:rPr>
              <a:t>Analysis</a:t>
            </a:r>
            <a:endParaRPr sz="1400">
              <a:latin typeface="Calibri"/>
              <a:cs typeface="Calibri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3340353" y="3043173"/>
            <a:ext cx="1669414" cy="543560"/>
            <a:chOff x="3340353" y="3043173"/>
            <a:chExt cx="1669414" cy="543560"/>
          </a:xfrm>
        </p:grpSpPr>
        <p:sp>
          <p:nvSpPr>
            <p:cNvPr id="8" name="object 8"/>
            <p:cNvSpPr/>
            <p:nvPr/>
          </p:nvSpPr>
          <p:spPr>
            <a:xfrm>
              <a:off x="3346703" y="3049523"/>
              <a:ext cx="1656714" cy="530860"/>
            </a:xfrm>
            <a:custGeom>
              <a:avLst/>
              <a:gdLst/>
              <a:ahLst/>
              <a:cxnLst/>
              <a:rect l="l" t="t" r="r" b="b"/>
              <a:pathLst>
                <a:path w="1656714" h="530860">
                  <a:moveTo>
                    <a:pt x="1391412" y="0"/>
                  </a:moveTo>
                  <a:lnTo>
                    <a:pt x="0" y="0"/>
                  </a:lnTo>
                  <a:lnTo>
                    <a:pt x="265176" y="265176"/>
                  </a:lnTo>
                  <a:lnTo>
                    <a:pt x="0" y="530352"/>
                  </a:lnTo>
                  <a:lnTo>
                    <a:pt x="1391412" y="530352"/>
                  </a:lnTo>
                  <a:lnTo>
                    <a:pt x="1656588" y="265176"/>
                  </a:lnTo>
                  <a:lnTo>
                    <a:pt x="1391412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3346703" y="3049523"/>
              <a:ext cx="1656714" cy="530860"/>
            </a:xfrm>
            <a:custGeom>
              <a:avLst/>
              <a:gdLst/>
              <a:ahLst/>
              <a:cxnLst/>
              <a:rect l="l" t="t" r="r" b="b"/>
              <a:pathLst>
                <a:path w="1656714" h="530860">
                  <a:moveTo>
                    <a:pt x="0" y="0"/>
                  </a:moveTo>
                  <a:lnTo>
                    <a:pt x="1391412" y="0"/>
                  </a:lnTo>
                  <a:lnTo>
                    <a:pt x="1656588" y="265176"/>
                  </a:lnTo>
                  <a:lnTo>
                    <a:pt x="1391412" y="530352"/>
                  </a:lnTo>
                  <a:lnTo>
                    <a:pt x="0" y="530352"/>
                  </a:lnTo>
                  <a:lnTo>
                    <a:pt x="265176" y="265176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3773144" y="3076192"/>
            <a:ext cx="842644" cy="434975"/>
          </a:xfrm>
          <a:prstGeom prst="rect">
            <a:avLst/>
          </a:prstGeom>
        </p:spPr>
        <p:txBody>
          <a:bodyPr vert="horz" wrap="square" lIns="0" tIns="34290" rIns="0" bIns="0" rtlCol="0">
            <a:spAutoFit/>
          </a:bodyPr>
          <a:lstStyle/>
          <a:p>
            <a:pPr marL="177165" marR="5080" indent="-165100">
              <a:lnSpc>
                <a:spcPts val="1540"/>
              </a:lnSpc>
              <a:spcBef>
                <a:spcPts val="270"/>
              </a:spcBef>
            </a:pPr>
            <a:r>
              <a:rPr sz="1400" spc="-10" dirty="0">
                <a:solidFill>
                  <a:srgbClr val="FFFFFF"/>
                </a:solidFill>
                <a:latin typeface="Calibri"/>
                <a:cs typeface="Calibri"/>
              </a:rPr>
              <a:t>Conceptual Design</a:t>
            </a:r>
            <a:endParaRPr sz="1400">
              <a:latin typeface="Calibri"/>
              <a:cs typeface="Calibri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4731765" y="3043173"/>
            <a:ext cx="1338580" cy="543560"/>
            <a:chOff x="4731765" y="3043173"/>
            <a:chExt cx="1338580" cy="543560"/>
          </a:xfrm>
        </p:grpSpPr>
        <p:sp>
          <p:nvSpPr>
            <p:cNvPr id="12" name="object 12"/>
            <p:cNvSpPr/>
            <p:nvPr/>
          </p:nvSpPr>
          <p:spPr>
            <a:xfrm>
              <a:off x="4738115" y="3049523"/>
              <a:ext cx="1325880" cy="530860"/>
            </a:xfrm>
            <a:custGeom>
              <a:avLst/>
              <a:gdLst/>
              <a:ahLst/>
              <a:cxnLst/>
              <a:rect l="l" t="t" r="r" b="b"/>
              <a:pathLst>
                <a:path w="1325879" h="530860">
                  <a:moveTo>
                    <a:pt x="1060704" y="0"/>
                  </a:moveTo>
                  <a:lnTo>
                    <a:pt x="0" y="0"/>
                  </a:lnTo>
                  <a:lnTo>
                    <a:pt x="265176" y="265176"/>
                  </a:lnTo>
                  <a:lnTo>
                    <a:pt x="0" y="530352"/>
                  </a:lnTo>
                  <a:lnTo>
                    <a:pt x="1060704" y="530352"/>
                  </a:lnTo>
                  <a:lnTo>
                    <a:pt x="1325880" y="265176"/>
                  </a:lnTo>
                  <a:lnTo>
                    <a:pt x="1060704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4738115" y="3049523"/>
              <a:ext cx="1325880" cy="530860"/>
            </a:xfrm>
            <a:custGeom>
              <a:avLst/>
              <a:gdLst/>
              <a:ahLst/>
              <a:cxnLst/>
              <a:rect l="l" t="t" r="r" b="b"/>
              <a:pathLst>
                <a:path w="1325879" h="530860">
                  <a:moveTo>
                    <a:pt x="0" y="0"/>
                  </a:moveTo>
                  <a:lnTo>
                    <a:pt x="1060704" y="0"/>
                  </a:lnTo>
                  <a:lnTo>
                    <a:pt x="1325880" y="265176"/>
                  </a:lnTo>
                  <a:lnTo>
                    <a:pt x="1060704" y="530352"/>
                  </a:lnTo>
                  <a:lnTo>
                    <a:pt x="0" y="530352"/>
                  </a:lnTo>
                  <a:lnTo>
                    <a:pt x="265176" y="265176"/>
                  </a:lnTo>
                  <a:lnTo>
                    <a:pt x="0" y="0"/>
                  </a:lnTo>
                  <a:close/>
                </a:path>
              </a:pathLst>
            </a:custGeom>
            <a:ln w="1269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/>
          <p:cNvSpPr txBox="1"/>
          <p:nvPr/>
        </p:nvSpPr>
        <p:spPr>
          <a:xfrm>
            <a:off x="5159971" y="2978529"/>
            <a:ext cx="519430" cy="629920"/>
          </a:xfrm>
          <a:prstGeom prst="rect">
            <a:avLst/>
          </a:prstGeom>
        </p:spPr>
        <p:txBody>
          <a:bodyPr vert="horz" wrap="square" lIns="0" tIns="34290" rIns="0" bIns="0" rtlCol="0">
            <a:spAutoFit/>
          </a:bodyPr>
          <a:lstStyle/>
          <a:p>
            <a:pPr marL="12700" marR="5080" algn="ctr">
              <a:lnSpc>
                <a:spcPts val="1540"/>
              </a:lnSpc>
              <a:spcBef>
                <a:spcPts val="270"/>
              </a:spcBef>
            </a:pPr>
            <a:r>
              <a:rPr sz="1400" spc="-10" dirty="0">
                <a:solidFill>
                  <a:srgbClr val="FFFFFF"/>
                </a:solidFill>
                <a:latin typeface="Calibri"/>
                <a:cs typeface="Calibri"/>
              </a:rPr>
              <a:t>Logical </a:t>
            </a:r>
            <a:r>
              <a:rPr sz="1400" spc="-25" dirty="0">
                <a:solidFill>
                  <a:srgbClr val="FFFFFF"/>
                </a:solidFill>
                <a:latin typeface="Calibri"/>
                <a:cs typeface="Calibri"/>
              </a:rPr>
              <a:t>DB</a:t>
            </a:r>
            <a:endParaRPr sz="1400">
              <a:latin typeface="Calibri"/>
              <a:cs typeface="Calibri"/>
            </a:endParaRPr>
          </a:p>
          <a:p>
            <a:pPr marL="1905" algn="ctr">
              <a:lnSpc>
                <a:spcPts val="1505"/>
              </a:lnSpc>
            </a:pPr>
            <a:r>
              <a:rPr sz="1400" spc="-10" dirty="0">
                <a:solidFill>
                  <a:srgbClr val="FFFFFF"/>
                </a:solidFill>
                <a:latin typeface="Calibri"/>
                <a:cs typeface="Calibri"/>
              </a:rPr>
              <a:t>Design</a:t>
            </a:r>
            <a:endParaRPr sz="1400">
              <a:latin typeface="Calibri"/>
              <a:cs typeface="Calibri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5792470" y="3043173"/>
            <a:ext cx="1652905" cy="543560"/>
            <a:chOff x="5792470" y="3043173"/>
            <a:chExt cx="1652905" cy="543560"/>
          </a:xfrm>
        </p:grpSpPr>
        <p:sp>
          <p:nvSpPr>
            <p:cNvPr id="16" name="object 16"/>
            <p:cNvSpPr/>
            <p:nvPr/>
          </p:nvSpPr>
          <p:spPr>
            <a:xfrm>
              <a:off x="5798820" y="3049523"/>
              <a:ext cx="1640205" cy="530860"/>
            </a:xfrm>
            <a:custGeom>
              <a:avLst/>
              <a:gdLst/>
              <a:ahLst/>
              <a:cxnLst/>
              <a:rect l="l" t="t" r="r" b="b"/>
              <a:pathLst>
                <a:path w="1640204" h="530860">
                  <a:moveTo>
                    <a:pt x="1374648" y="0"/>
                  </a:moveTo>
                  <a:lnTo>
                    <a:pt x="0" y="0"/>
                  </a:lnTo>
                  <a:lnTo>
                    <a:pt x="265176" y="265176"/>
                  </a:lnTo>
                  <a:lnTo>
                    <a:pt x="0" y="530352"/>
                  </a:lnTo>
                  <a:lnTo>
                    <a:pt x="1374648" y="530352"/>
                  </a:lnTo>
                  <a:lnTo>
                    <a:pt x="1639824" y="265176"/>
                  </a:lnTo>
                  <a:lnTo>
                    <a:pt x="1374648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5798820" y="3049523"/>
              <a:ext cx="1640205" cy="530860"/>
            </a:xfrm>
            <a:custGeom>
              <a:avLst/>
              <a:gdLst/>
              <a:ahLst/>
              <a:cxnLst/>
              <a:rect l="l" t="t" r="r" b="b"/>
              <a:pathLst>
                <a:path w="1640204" h="530860">
                  <a:moveTo>
                    <a:pt x="0" y="0"/>
                  </a:moveTo>
                  <a:lnTo>
                    <a:pt x="1374648" y="0"/>
                  </a:lnTo>
                  <a:lnTo>
                    <a:pt x="1639824" y="265176"/>
                  </a:lnTo>
                  <a:lnTo>
                    <a:pt x="1374648" y="530352"/>
                  </a:lnTo>
                  <a:lnTo>
                    <a:pt x="0" y="530352"/>
                  </a:lnTo>
                  <a:lnTo>
                    <a:pt x="265176" y="265176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6205506" y="3076192"/>
            <a:ext cx="865505" cy="434975"/>
          </a:xfrm>
          <a:prstGeom prst="rect">
            <a:avLst/>
          </a:prstGeom>
        </p:spPr>
        <p:txBody>
          <a:bodyPr vert="horz" wrap="square" lIns="0" tIns="34290" rIns="0" bIns="0" rtlCol="0">
            <a:spAutoFit/>
          </a:bodyPr>
          <a:lstStyle/>
          <a:p>
            <a:pPr marL="12700" marR="5080" indent="136525">
              <a:lnSpc>
                <a:spcPts val="1540"/>
              </a:lnSpc>
              <a:spcBef>
                <a:spcPts val="270"/>
              </a:spcBef>
            </a:pPr>
            <a:r>
              <a:rPr sz="1400" spc="-10" dirty="0">
                <a:solidFill>
                  <a:srgbClr val="FFFFFF"/>
                </a:solidFill>
                <a:latin typeface="Calibri"/>
                <a:cs typeface="Calibri"/>
              </a:rPr>
              <a:t>Schema Refinement</a:t>
            </a:r>
            <a:endParaRPr sz="1400">
              <a:latin typeface="Calibri"/>
              <a:cs typeface="Calibri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7167118" y="3043173"/>
            <a:ext cx="1338580" cy="543560"/>
            <a:chOff x="7167118" y="3043173"/>
            <a:chExt cx="1338580" cy="543560"/>
          </a:xfrm>
        </p:grpSpPr>
        <p:sp>
          <p:nvSpPr>
            <p:cNvPr id="20" name="object 20"/>
            <p:cNvSpPr/>
            <p:nvPr/>
          </p:nvSpPr>
          <p:spPr>
            <a:xfrm>
              <a:off x="7173468" y="3049523"/>
              <a:ext cx="1325880" cy="530860"/>
            </a:xfrm>
            <a:custGeom>
              <a:avLst/>
              <a:gdLst/>
              <a:ahLst/>
              <a:cxnLst/>
              <a:rect l="l" t="t" r="r" b="b"/>
              <a:pathLst>
                <a:path w="1325879" h="530860">
                  <a:moveTo>
                    <a:pt x="1060704" y="0"/>
                  </a:moveTo>
                  <a:lnTo>
                    <a:pt x="0" y="0"/>
                  </a:lnTo>
                  <a:lnTo>
                    <a:pt x="265176" y="265176"/>
                  </a:lnTo>
                  <a:lnTo>
                    <a:pt x="0" y="530352"/>
                  </a:lnTo>
                  <a:lnTo>
                    <a:pt x="1060704" y="530352"/>
                  </a:lnTo>
                  <a:lnTo>
                    <a:pt x="1325880" y="265176"/>
                  </a:lnTo>
                  <a:lnTo>
                    <a:pt x="1060704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7173468" y="3049523"/>
              <a:ext cx="1325880" cy="530860"/>
            </a:xfrm>
            <a:custGeom>
              <a:avLst/>
              <a:gdLst/>
              <a:ahLst/>
              <a:cxnLst/>
              <a:rect l="l" t="t" r="r" b="b"/>
              <a:pathLst>
                <a:path w="1325879" h="530860">
                  <a:moveTo>
                    <a:pt x="0" y="0"/>
                  </a:moveTo>
                  <a:lnTo>
                    <a:pt x="1060704" y="0"/>
                  </a:lnTo>
                  <a:lnTo>
                    <a:pt x="1325880" y="265176"/>
                  </a:lnTo>
                  <a:lnTo>
                    <a:pt x="1060704" y="530352"/>
                  </a:lnTo>
                  <a:lnTo>
                    <a:pt x="0" y="530352"/>
                  </a:lnTo>
                  <a:lnTo>
                    <a:pt x="265176" y="265176"/>
                  </a:lnTo>
                  <a:lnTo>
                    <a:pt x="0" y="0"/>
                  </a:lnTo>
                  <a:close/>
                </a:path>
              </a:pathLst>
            </a:custGeom>
            <a:ln w="1269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2" name="object 22"/>
          <p:cNvSpPr txBox="1"/>
          <p:nvPr/>
        </p:nvSpPr>
        <p:spPr>
          <a:xfrm>
            <a:off x="7599864" y="3173598"/>
            <a:ext cx="512445" cy="4349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algn="ctr">
              <a:lnSpc>
                <a:spcPts val="1610"/>
              </a:lnSpc>
              <a:spcBef>
                <a:spcPts val="105"/>
              </a:spcBef>
            </a:pPr>
            <a:r>
              <a:rPr sz="1400" spc="-25" dirty="0">
                <a:solidFill>
                  <a:srgbClr val="FFFFFF"/>
                </a:solidFill>
                <a:latin typeface="Calibri"/>
                <a:cs typeface="Calibri"/>
              </a:rPr>
              <a:t>DB</a:t>
            </a:r>
            <a:endParaRPr sz="1400">
              <a:latin typeface="Calibri"/>
              <a:cs typeface="Calibri"/>
            </a:endParaRPr>
          </a:p>
          <a:p>
            <a:pPr algn="ctr">
              <a:lnSpc>
                <a:spcPts val="1610"/>
              </a:lnSpc>
            </a:pPr>
            <a:r>
              <a:rPr sz="1400" spc="-10" dirty="0">
                <a:solidFill>
                  <a:srgbClr val="FFFFFF"/>
                </a:solidFill>
                <a:latin typeface="Calibri"/>
                <a:cs typeface="Calibri"/>
              </a:rPr>
              <a:t>Design</a:t>
            </a:r>
            <a:endParaRPr sz="1400">
              <a:latin typeface="Calibri"/>
              <a:cs typeface="Calibri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8227821" y="3043173"/>
            <a:ext cx="2050414" cy="543560"/>
            <a:chOff x="8227821" y="3043173"/>
            <a:chExt cx="2050414" cy="543560"/>
          </a:xfrm>
        </p:grpSpPr>
        <p:sp>
          <p:nvSpPr>
            <p:cNvPr id="24" name="object 24"/>
            <p:cNvSpPr/>
            <p:nvPr/>
          </p:nvSpPr>
          <p:spPr>
            <a:xfrm>
              <a:off x="8234171" y="3049523"/>
              <a:ext cx="2037714" cy="530860"/>
            </a:xfrm>
            <a:custGeom>
              <a:avLst/>
              <a:gdLst/>
              <a:ahLst/>
              <a:cxnLst/>
              <a:rect l="l" t="t" r="r" b="b"/>
              <a:pathLst>
                <a:path w="2037715" h="530860">
                  <a:moveTo>
                    <a:pt x="1772412" y="0"/>
                  </a:moveTo>
                  <a:lnTo>
                    <a:pt x="0" y="0"/>
                  </a:lnTo>
                  <a:lnTo>
                    <a:pt x="265176" y="265176"/>
                  </a:lnTo>
                  <a:lnTo>
                    <a:pt x="0" y="530352"/>
                  </a:lnTo>
                  <a:lnTo>
                    <a:pt x="1772412" y="530352"/>
                  </a:lnTo>
                  <a:lnTo>
                    <a:pt x="2037588" y="265176"/>
                  </a:lnTo>
                  <a:lnTo>
                    <a:pt x="1772412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8234171" y="3049523"/>
              <a:ext cx="2037714" cy="530860"/>
            </a:xfrm>
            <a:custGeom>
              <a:avLst/>
              <a:gdLst/>
              <a:ahLst/>
              <a:cxnLst/>
              <a:rect l="l" t="t" r="r" b="b"/>
              <a:pathLst>
                <a:path w="2037715" h="530860">
                  <a:moveTo>
                    <a:pt x="0" y="0"/>
                  </a:moveTo>
                  <a:lnTo>
                    <a:pt x="1772412" y="0"/>
                  </a:lnTo>
                  <a:lnTo>
                    <a:pt x="2037588" y="265176"/>
                  </a:lnTo>
                  <a:lnTo>
                    <a:pt x="1772412" y="530352"/>
                  </a:lnTo>
                  <a:lnTo>
                    <a:pt x="0" y="530352"/>
                  </a:lnTo>
                  <a:lnTo>
                    <a:pt x="265176" y="265176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6" name="object 26"/>
          <p:cNvSpPr txBox="1"/>
          <p:nvPr/>
        </p:nvSpPr>
        <p:spPr>
          <a:xfrm>
            <a:off x="1998047" y="3836352"/>
            <a:ext cx="2003425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Calibri"/>
                <a:cs typeface="Calibri"/>
              </a:rPr>
              <a:t>Understand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spc="-25" dirty="0">
                <a:latin typeface="Calibri"/>
                <a:cs typeface="Calibri"/>
              </a:rPr>
              <a:t>the </a:t>
            </a:r>
            <a:r>
              <a:rPr sz="1800" spc="-10" dirty="0">
                <a:latin typeface="Calibri"/>
                <a:cs typeface="Calibri"/>
              </a:rPr>
              <a:t>application,</a:t>
            </a:r>
            <a:r>
              <a:rPr sz="1800" spc="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identify </a:t>
            </a:r>
            <a:r>
              <a:rPr sz="1800" b="1" dirty="0">
                <a:latin typeface="Calibri"/>
                <a:cs typeface="Calibri"/>
              </a:rPr>
              <a:t>what</a:t>
            </a:r>
            <a:r>
              <a:rPr sz="1800" b="1" spc="-30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data</a:t>
            </a:r>
            <a:r>
              <a:rPr sz="1800" b="1" spc="-3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&amp;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b="1" spc="-20" dirty="0">
                <a:latin typeface="Calibri"/>
                <a:cs typeface="Calibri"/>
              </a:rPr>
              <a:t>what </a:t>
            </a:r>
            <a:r>
              <a:rPr sz="1800" b="1" dirty="0">
                <a:latin typeface="Calibri"/>
                <a:cs typeface="Calibri"/>
              </a:rPr>
              <a:t>operations</a:t>
            </a:r>
            <a:r>
              <a:rPr sz="1800" b="1" spc="-7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should</a:t>
            </a:r>
            <a:r>
              <a:rPr sz="1800" spc="-85" dirty="0">
                <a:latin typeface="Calibri"/>
                <a:cs typeface="Calibri"/>
              </a:rPr>
              <a:t> </a:t>
            </a:r>
            <a:r>
              <a:rPr sz="1800" spc="-25" dirty="0">
                <a:latin typeface="Calibri"/>
                <a:cs typeface="Calibri"/>
              </a:rPr>
              <a:t>be </a:t>
            </a:r>
            <a:r>
              <a:rPr sz="1800" spc="-10" dirty="0">
                <a:latin typeface="Calibri"/>
                <a:cs typeface="Calibri"/>
              </a:rPr>
              <a:t>stored</a:t>
            </a:r>
            <a:endParaRPr sz="1800">
              <a:latin typeface="Calibri"/>
              <a:cs typeface="Calibri"/>
            </a:endParaRPr>
          </a:p>
        </p:txBody>
      </p:sp>
      <p:grpSp>
        <p:nvGrpSpPr>
          <p:cNvPr id="27" name="object 27"/>
          <p:cNvGrpSpPr/>
          <p:nvPr/>
        </p:nvGrpSpPr>
        <p:grpSpPr>
          <a:xfrm>
            <a:off x="2961135" y="2887726"/>
            <a:ext cx="2308860" cy="1013460"/>
            <a:chOff x="2961135" y="2887726"/>
            <a:chExt cx="2308860" cy="1013460"/>
          </a:xfrm>
        </p:grpSpPr>
        <p:sp>
          <p:nvSpPr>
            <p:cNvPr id="28" name="object 28"/>
            <p:cNvSpPr/>
            <p:nvPr/>
          </p:nvSpPr>
          <p:spPr>
            <a:xfrm>
              <a:off x="2999231" y="3635757"/>
              <a:ext cx="0" cy="182245"/>
            </a:xfrm>
            <a:custGeom>
              <a:avLst/>
              <a:gdLst/>
              <a:ahLst/>
              <a:cxnLst/>
              <a:rect l="l" t="t" r="r" b="b"/>
              <a:pathLst>
                <a:path h="182245">
                  <a:moveTo>
                    <a:pt x="0" y="182054"/>
                  </a:moveTo>
                  <a:lnTo>
                    <a:pt x="0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2961135" y="3572254"/>
              <a:ext cx="76200" cy="76200"/>
            </a:xfrm>
            <a:custGeom>
              <a:avLst/>
              <a:gdLst/>
              <a:ahLst/>
              <a:cxnLst/>
              <a:rect l="l" t="t" r="r" b="b"/>
              <a:pathLst>
                <a:path w="76200" h="76200">
                  <a:moveTo>
                    <a:pt x="38100" y="0"/>
                  </a:moveTo>
                  <a:lnTo>
                    <a:pt x="0" y="76200"/>
                  </a:lnTo>
                  <a:lnTo>
                    <a:pt x="76200" y="76200"/>
                  </a:lnTo>
                  <a:lnTo>
                    <a:pt x="381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4133087" y="2894076"/>
              <a:ext cx="0" cy="85090"/>
            </a:xfrm>
            <a:custGeom>
              <a:avLst/>
              <a:gdLst/>
              <a:ahLst/>
              <a:cxnLst/>
              <a:rect l="l" t="t" r="r" b="b"/>
              <a:pathLst>
                <a:path h="85089">
                  <a:moveTo>
                    <a:pt x="0" y="0"/>
                  </a:moveTo>
                  <a:lnTo>
                    <a:pt x="0" y="84518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4094991" y="2965902"/>
              <a:ext cx="76200" cy="76200"/>
            </a:xfrm>
            <a:custGeom>
              <a:avLst/>
              <a:gdLst/>
              <a:ahLst/>
              <a:cxnLst/>
              <a:rect l="l" t="t" r="r" b="b"/>
              <a:pathLst>
                <a:path w="76200" h="76200">
                  <a:moveTo>
                    <a:pt x="76200" y="0"/>
                  </a:moveTo>
                  <a:lnTo>
                    <a:pt x="0" y="0"/>
                  </a:lnTo>
                  <a:lnTo>
                    <a:pt x="38100" y="76200"/>
                  </a:lnTo>
                  <a:lnTo>
                    <a:pt x="762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5231891" y="3708911"/>
              <a:ext cx="0" cy="186055"/>
            </a:xfrm>
            <a:custGeom>
              <a:avLst/>
              <a:gdLst/>
              <a:ahLst/>
              <a:cxnLst/>
              <a:rect l="l" t="t" r="r" b="b"/>
              <a:pathLst>
                <a:path h="186054">
                  <a:moveTo>
                    <a:pt x="0" y="185470"/>
                  </a:moveTo>
                  <a:lnTo>
                    <a:pt x="0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5193795" y="3645405"/>
              <a:ext cx="76200" cy="76200"/>
            </a:xfrm>
            <a:custGeom>
              <a:avLst/>
              <a:gdLst/>
              <a:ahLst/>
              <a:cxnLst/>
              <a:rect l="l" t="t" r="r" b="b"/>
              <a:pathLst>
                <a:path w="76200" h="76200">
                  <a:moveTo>
                    <a:pt x="38100" y="0"/>
                  </a:moveTo>
                  <a:lnTo>
                    <a:pt x="0" y="76200"/>
                  </a:lnTo>
                  <a:lnTo>
                    <a:pt x="76200" y="76200"/>
                  </a:lnTo>
                  <a:lnTo>
                    <a:pt x="381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4" name="object 34"/>
          <p:cNvSpPr txBox="1"/>
          <p:nvPr/>
        </p:nvSpPr>
        <p:spPr>
          <a:xfrm>
            <a:off x="5880774" y="1573733"/>
            <a:ext cx="2273300" cy="16446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3716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Analyse</a:t>
            </a:r>
            <a:r>
              <a:rPr sz="1800" spc="-9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relations</a:t>
            </a:r>
            <a:r>
              <a:rPr sz="1800" spc="-75" dirty="0">
                <a:latin typeface="Calibri"/>
                <a:cs typeface="Calibri"/>
              </a:rPr>
              <a:t> </a:t>
            </a:r>
            <a:r>
              <a:rPr sz="1800" spc="-25" dirty="0">
                <a:latin typeface="Calibri"/>
                <a:cs typeface="Calibri"/>
              </a:rPr>
              <a:t>and </a:t>
            </a:r>
            <a:r>
              <a:rPr sz="1800" dirty="0">
                <a:latin typeface="Calibri"/>
                <a:cs typeface="Calibri"/>
              </a:rPr>
              <a:t>identify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any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potential </a:t>
            </a:r>
            <a:r>
              <a:rPr sz="1800" dirty="0">
                <a:latin typeface="Calibri"/>
                <a:cs typeface="Calibri"/>
              </a:rPr>
              <a:t>problems</a:t>
            </a:r>
            <a:r>
              <a:rPr sz="1800" spc="-6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and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refine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spc="-25" dirty="0">
                <a:latin typeface="Calibri"/>
                <a:cs typeface="Calibri"/>
              </a:rPr>
              <a:t>it. </a:t>
            </a:r>
            <a:r>
              <a:rPr sz="1800" b="1" dirty="0">
                <a:latin typeface="Calibri"/>
                <a:cs typeface="Calibri"/>
              </a:rPr>
              <a:t>Normalisation</a:t>
            </a:r>
            <a:r>
              <a:rPr sz="1800" b="1" spc="-95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comes here</a:t>
            </a:r>
            <a:endParaRPr sz="1800">
              <a:latin typeface="Calibri"/>
              <a:cs typeface="Calibri"/>
            </a:endParaRPr>
          </a:p>
          <a:p>
            <a:pPr marR="5080" algn="r">
              <a:lnSpc>
                <a:spcPct val="100000"/>
              </a:lnSpc>
              <a:spcBef>
                <a:spcPts val="265"/>
              </a:spcBef>
            </a:pPr>
            <a:r>
              <a:rPr sz="1400" spc="-10" dirty="0">
                <a:solidFill>
                  <a:srgbClr val="FFFFFF"/>
                </a:solidFill>
                <a:latin typeface="Calibri"/>
                <a:cs typeface="Calibri"/>
              </a:rPr>
              <a:t>Physical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3274336" y="1712233"/>
            <a:ext cx="2441575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Develop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high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level </a:t>
            </a:r>
            <a:r>
              <a:rPr sz="1800" dirty="0">
                <a:latin typeface="Calibri"/>
                <a:cs typeface="Calibri"/>
              </a:rPr>
              <a:t>description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of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Data</a:t>
            </a:r>
            <a:r>
              <a:rPr sz="1800" b="1" spc="-35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&amp;</a:t>
            </a:r>
            <a:r>
              <a:rPr sz="1800" b="1" spc="-45" dirty="0">
                <a:latin typeface="Calibri"/>
                <a:cs typeface="Calibri"/>
              </a:rPr>
              <a:t> </a:t>
            </a:r>
            <a:r>
              <a:rPr sz="1800" b="1" spc="-25" dirty="0">
                <a:latin typeface="Calibri"/>
                <a:cs typeface="Calibri"/>
              </a:rPr>
              <a:t>its </a:t>
            </a:r>
            <a:r>
              <a:rPr sz="1800" b="1" dirty="0">
                <a:latin typeface="Calibri"/>
                <a:cs typeface="Calibri"/>
              </a:rPr>
              <a:t>Constraints,</a:t>
            </a:r>
            <a:r>
              <a:rPr sz="1800" b="1" spc="-60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ER</a:t>
            </a:r>
            <a:r>
              <a:rPr sz="1800" b="1" spc="-80" dirty="0">
                <a:latin typeface="Calibri"/>
                <a:cs typeface="Calibri"/>
              </a:rPr>
              <a:t> </a:t>
            </a:r>
            <a:r>
              <a:rPr sz="1800" b="1" spc="-10" dirty="0">
                <a:latin typeface="Calibri"/>
                <a:cs typeface="Calibri"/>
              </a:rPr>
              <a:t>modelling </a:t>
            </a:r>
            <a:r>
              <a:rPr sz="1800" dirty="0">
                <a:latin typeface="Calibri"/>
                <a:cs typeface="Calibri"/>
              </a:rPr>
              <a:t>comes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here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4582988" y="3911780"/>
            <a:ext cx="1864995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-635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Choose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DBMS</a:t>
            </a:r>
            <a:r>
              <a:rPr sz="1800" b="1" spc="-40" dirty="0">
                <a:latin typeface="Calibri"/>
                <a:cs typeface="Calibri"/>
              </a:rPr>
              <a:t> </a:t>
            </a:r>
            <a:r>
              <a:rPr sz="1800" spc="-25" dirty="0">
                <a:latin typeface="Calibri"/>
                <a:cs typeface="Calibri"/>
              </a:rPr>
              <a:t>to </a:t>
            </a:r>
            <a:r>
              <a:rPr sz="1800" dirty="0">
                <a:latin typeface="Calibri"/>
                <a:cs typeface="Calibri"/>
              </a:rPr>
              <a:t>implement</a:t>
            </a:r>
            <a:r>
              <a:rPr sz="1800" spc="-85" dirty="0">
                <a:latin typeface="Calibri"/>
                <a:cs typeface="Calibri"/>
              </a:rPr>
              <a:t> </a:t>
            </a:r>
            <a:r>
              <a:rPr sz="1800" spc="-25" dirty="0">
                <a:latin typeface="Calibri"/>
                <a:cs typeface="Calibri"/>
              </a:rPr>
              <a:t>the </a:t>
            </a:r>
            <a:r>
              <a:rPr sz="1800" dirty="0">
                <a:latin typeface="Calibri"/>
                <a:cs typeface="Calibri"/>
              </a:rPr>
              <a:t>design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and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b="1" spc="-10" dirty="0">
                <a:latin typeface="Calibri"/>
                <a:cs typeface="Calibri"/>
              </a:rPr>
              <a:t>convert </a:t>
            </a:r>
            <a:r>
              <a:rPr sz="1800" b="1" dirty="0">
                <a:latin typeface="Calibri"/>
                <a:cs typeface="Calibri"/>
              </a:rPr>
              <a:t>the</a:t>
            </a:r>
            <a:r>
              <a:rPr sz="1800" b="1" spc="-20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ER</a:t>
            </a:r>
            <a:r>
              <a:rPr sz="1800" b="1" spc="-10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model</a:t>
            </a:r>
            <a:r>
              <a:rPr sz="1800" b="1" spc="-45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to </a:t>
            </a:r>
            <a:r>
              <a:rPr sz="1800" b="1" spc="-25" dirty="0">
                <a:latin typeface="Calibri"/>
                <a:cs typeface="Calibri"/>
              </a:rPr>
              <a:t>DB </a:t>
            </a:r>
            <a:r>
              <a:rPr sz="1800" b="1" spc="-10" dirty="0">
                <a:latin typeface="Calibri"/>
                <a:cs typeface="Calibri"/>
              </a:rPr>
              <a:t>Schema</a:t>
            </a:r>
            <a:endParaRPr sz="1800">
              <a:latin typeface="Calibri"/>
              <a:cs typeface="Calibri"/>
            </a:endParaRPr>
          </a:p>
        </p:txBody>
      </p:sp>
      <p:grpSp>
        <p:nvGrpSpPr>
          <p:cNvPr id="37" name="object 37"/>
          <p:cNvGrpSpPr/>
          <p:nvPr/>
        </p:nvGrpSpPr>
        <p:grpSpPr>
          <a:xfrm>
            <a:off x="6922011" y="2887726"/>
            <a:ext cx="76200" cy="154940"/>
            <a:chOff x="6922011" y="2887726"/>
            <a:chExt cx="76200" cy="154940"/>
          </a:xfrm>
        </p:grpSpPr>
        <p:sp>
          <p:nvSpPr>
            <p:cNvPr id="38" name="object 38"/>
            <p:cNvSpPr/>
            <p:nvPr/>
          </p:nvSpPr>
          <p:spPr>
            <a:xfrm>
              <a:off x="6960107" y="2894076"/>
              <a:ext cx="0" cy="85090"/>
            </a:xfrm>
            <a:custGeom>
              <a:avLst/>
              <a:gdLst/>
              <a:ahLst/>
              <a:cxnLst/>
              <a:rect l="l" t="t" r="r" b="b"/>
              <a:pathLst>
                <a:path h="85089">
                  <a:moveTo>
                    <a:pt x="0" y="0"/>
                  </a:moveTo>
                  <a:lnTo>
                    <a:pt x="0" y="84518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922011" y="2965902"/>
              <a:ext cx="76200" cy="76200"/>
            </a:xfrm>
            <a:custGeom>
              <a:avLst/>
              <a:gdLst/>
              <a:ahLst/>
              <a:cxnLst/>
              <a:rect l="l" t="t" r="r" b="b"/>
              <a:pathLst>
                <a:path w="76200" h="76200">
                  <a:moveTo>
                    <a:pt x="76200" y="0"/>
                  </a:moveTo>
                  <a:lnTo>
                    <a:pt x="0" y="0"/>
                  </a:lnTo>
                  <a:lnTo>
                    <a:pt x="38100" y="76200"/>
                  </a:lnTo>
                  <a:lnTo>
                    <a:pt x="762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40" name="object 40"/>
          <p:cNvSpPr txBox="1"/>
          <p:nvPr/>
        </p:nvSpPr>
        <p:spPr>
          <a:xfrm>
            <a:off x="7038836" y="3836352"/>
            <a:ext cx="2202815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DB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Design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refined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spc="-25" dirty="0">
                <a:latin typeface="Calibri"/>
                <a:cs typeface="Calibri"/>
              </a:rPr>
              <a:t>to </a:t>
            </a:r>
            <a:r>
              <a:rPr sz="1800" dirty="0">
                <a:latin typeface="Calibri"/>
                <a:cs typeface="Calibri"/>
              </a:rPr>
              <a:t>ensure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that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it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meets </a:t>
            </a:r>
            <a:r>
              <a:rPr sz="1800" spc="-10" dirty="0">
                <a:latin typeface="Calibri"/>
                <a:cs typeface="Calibri"/>
              </a:rPr>
              <a:t>performance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criteria. </a:t>
            </a:r>
            <a:r>
              <a:rPr sz="1800" b="1" dirty="0">
                <a:latin typeface="Calibri"/>
                <a:cs typeface="Calibri"/>
              </a:rPr>
              <a:t>Indexing,</a:t>
            </a:r>
            <a:r>
              <a:rPr sz="1800" b="1" spc="-70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clustering</a:t>
            </a:r>
            <a:r>
              <a:rPr sz="1800" b="1" spc="-75" dirty="0">
                <a:latin typeface="Calibri"/>
                <a:cs typeface="Calibri"/>
              </a:rPr>
              <a:t> </a:t>
            </a:r>
            <a:r>
              <a:rPr sz="1800" b="1" spc="-25" dirty="0">
                <a:latin typeface="Calibri"/>
                <a:cs typeface="Calibri"/>
              </a:rPr>
              <a:t>etc </a:t>
            </a:r>
            <a:r>
              <a:rPr sz="1800" dirty="0">
                <a:latin typeface="Calibri"/>
                <a:cs typeface="Calibri"/>
              </a:rPr>
              <a:t>comes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here</a:t>
            </a:r>
            <a:endParaRPr sz="1800">
              <a:latin typeface="Calibri"/>
              <a:cs typeface="Calibri"/>
            </a:endParaRPr>
          </a:p>
        </p:txBody>
      </p:sp>
      <p:grpSp>
        <p:nvGrpSpPr>
          <p:cNvPr id="41" name="object 41"/>
          <p:cNvGrpSpPr/>
          <p:nvPr/>
        </p:nvGrpSpPr>
        <p:grpSpPr>
          <a:xfrm>
            <a:off x="7939222" y="3628646"/>
            <a:ext cx="76200" cy="271780"/>
            <a:chOff x="7939222" y="3628646"/>
            <a:chExt cx="76200" cy="271780"/>
          </a:xfrm>
        </p:grpSpPr>
        <p:sp>
          <p:nvSpPr>
            <p:cNvPr id="42" name="object 42"/>
            <p:cNvSpPr/>
            <p:nvPr/>
          </p:nvSpPr>
          <p:spPr>
            <a:xfrm>
              <a:off x="7967472" y="3692056"/>
              <a:ext cx="10795" cy="201930"/>
            </a:xfrm>
            <a:custGeom>
              <a:avLst/>
              <a:gdLst/>
              <a:ahLst/>
              <a:cxnLst/>
              <a:rect l="l" t="t" r="r" b="b"/>
              <a:pathLst>
                <a:path w="10795" h="201929">
                  <a:moveTo>
                    <a:pt x="0" y="201561"/>
                  </a:moveTo>
                  <a:lnTo>
                    <a:pt x="10452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7939222" y="3628646"/>
              <a:ext cx="76200" cy="78105"/>
            </a:xfrm>
            <a:custGeom>
              <a:avLst/>
              <a:gdLst/>
              <a:ahLst/>
              <a:cxnLst/>
              <a:rect l="l" t="t" r="r" b="b"/>
              <a:pathLst>
                <a:path w="76200" h="78104">
                  <a:moveTo>
                    <a:pt x="41986" y="0"/>
                  </a:moveTo>
                  <a:lnTo>
                    <a:pt x="0" y="74129"/>
                  </a:lnTo>
                  <a:lnTo>
                    <a:pt x="76098" y="78066"/>
                  </a:lnTo>
                  <a:lnTo>
                    <a:pt x="4198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44" name="object 44"/>
          <p:cNvSpPr txBox="1"/>
          <p:nvPr/>
        </p:nvSpPr>
        <p:spPr>
          <a:xfrm>
            <a:off x="8358356" y="1029261"/>
            <a:ext cx="2011680" cy="24815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What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happens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after </a:t>
            </a:r>
            <a:r>
              <a:rPr sz="1800" dirty="0">
                <a:latin typeface="Calibri"/>
                <a:cs typeface="Calibri"/>
              </a:rPr>
              <a:t>DB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design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is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done? </a:t>
            </a:r>
            <a:r>
              <a:rPr sz="1800" dirty="0">
                <a:latin typeface="Calibri"/>
                <a:cs typeface="Calibri"/>
              </a:rPr>
              <a:t>How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apps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use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it,</a:t>
            </a:r>
            <a:r>
              <a:rPr sz="1800" spc="-25" dirty="0">
                <a:latin typeface="Calibri"/>
                <a:cs typeface="Calibri"/>
              </a:rPr>
              <a:t> how </a:t>
            </a:r>
            <a:r>
              <a:rPr sz="1800" dirty="0">
                <a:latin typeface="Calibri"/>
                <a:cs typeface="Calibri"/>
              </a:rPr>
              <a:t>to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restrict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access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spc="-25" dirty="0">
                <a:latin typeface="Calibri"/>
                <a:cs typeface="Calibri"/>
              </a:rPr>
              <a:t>to </a:t>
            </a:r>
            <a:r>
              <a:rPr sz="1800" dirty="0">
                <a:latin typeface="Calibri"/>
                <a:cs typeface="Calibri"/>
              </a:rPr>
              <a:t>relations</a:t>
            </a:r>
            <a:r>
              <a:rPr sz="1800" spc="-100" dirty="0">
                <a:latin typeface="Calibri"/>
                <a:cs typeface="Calibri"/>
              </a:rPr>
              <a:t> </a:t>
            </a:r>
            <a:r>
              <a:rPr sz="1800" spc="-25" dirty="0">
                <a:latin typeface="Calibri"/>
                <a:cs typeface="Calibri"/>
              </a:rPr>
              <a:t>and </a:t>
            </a:r>
            <a:r>
              <a:rPr sz="1800" dirty="0">
                <a:latin typeface="Calibri"/>
                <a:cs typeface="Calibri"/>
              </a:rPr>
              <a:t>implement</a:t>
            </a:r>
            <a:r>
              <a:rPr sz="1800" spc="-7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access rules</a:t>
            </a:r>
            <a:endParaRPr sz="1800">
              <a:latin typeface="Calibri"/>
              <a:cs typeface="Calibri"/>
            </a:endParaRPr>
          </a:p>
          <a:p>
            <a:pPr marL="278130" marR="454659" indent="226695">
              <a:lnSpc>
                <a:spcPts val="1540"/>
              </a:lnSpc>
              <a:spcBef>
                <a:spcPts val="1170"/>
              </a:spcBef>
            </a:pPr>
            <a:r>
              <a:rPr sz="1400" spc="-10" dirty="0">
                <a:solidFill>
                  <a:srgbClr val="FFFFFF"/>
                </a:solidFill>
                <a:latin typeface="Calibri"/>
                <a:cs typeface="Calibri"/>
              </a:rPr>
              <a:t>Application </a:t>
            </a:r>
            <a:r>
              <a:rPr sz="1400" dirty="0">
                <a:solidFill>
                  <a:srgbClr val="FFFFFF"/>
                </a:solidFill>
                <a:latin typeface="Calibri"/>
                <a:cs typeface="Calibri"/>
              </a:rPr>
              <a:t>Security</a:t>
            </a:r>
            <a:r>
              <a:rPr sz="14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dirty="0">
                <a:solidFill>
                  <a:srgbClr val="FFFFFF"/>
                </a:solidFill>
                <a:latin typeface="Calibri"/>
                <a:cs typeface="Calibri"/>
              </a:rPr>
              <a:t>&amp;</a:t>
            </a:r>
            <a:r>
              <a:rPr sz="14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spc="-10" dirty="0">
                <a:solidFill>
                  <a:srgbClr val="FFFFFF"/>
                </a:solidFill>
                <a:latin typeface="Calibri"/>
                <a:cs typeface="Calibri"/>
              </a:rPr>
              <a:t>Design</a:t>
            </a:r>
            <a:endParaRPr sz="1400">
              <a:latin typeface="Calibri"/>
              <a:cs typeface="Calibri"/>
            </a:endParaRPr>
          </a:p>
        </p:txBody>
      </p:sp>
      <p:grpSp>
        <p:nvGrpSpPr>
          <p:cNvPr id="45" name="object 45"/>
          <p:cNvGrpSpPr/>
          <p:nvPr/>
        </p:nvGrpSpPr>
        <p:grpSpPr>
          <a:xfrm>
            <a:off x="9657591" y="2894076"/>
            <a:ext cx="76200" cy="139065"/>
            <a:chOff x="9657591" y="2894076"/>
            <a:chExt cx="76200" cy="139065"/>
          </a:xfrm>
        </p:grpSpPr>
        <p:sp>
          <p:nvSpPr>
            <p:cNvPr id="46" name="object 46"/>
            <p:cNvSpPr/>
            <p:nvPr/>
          </p:nvSpPr>
          <p:spPr>
            <a:xfrm>
              <a:off x="9695688" y="2894076"/>
              <a:ext cx="0" cy="75565"/>
            </a:xfrm>
            <a:custGeom>
              <a:avLst/>
              <a:gdLst/>
              <a:ahLst/>
              <a:cxnLst/>
              <a:rect l="l" t="t" r="r" b="b"/>
              <a:pathLst>
                <a:path h="75564">
                  <a:moveTo>
                    <a:pt x="0" y="0"/>
                  </a:moveTo>
                  <a:lnTo>
                    <a:pt x="0" y="74993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9657591" y="2956377"/>
              <a:ext cx="76200" cy="76200"/>
            </a:xfrm>
            <a:custGeom>
              <a:avLst/>
              <a:gdLst/>
              <a:ahLst/>
              <a:cxnLst/>
              <a:rect l="l" t="t" r="r" b="b"/>
              <a:pathLst>
                <a:path w="76200" h="76200">
                  <a:moveTo>
                    <a:pt x="76200" y="0"/>
                  </a:moveTo>
                  <a:lnTo>
                    <a:pt x="0" y="0"/>
                  </a:lnTo>
                  <a:lnTo>
                    <a:pt x="38100" y="76200"/>
                  </a:lnTo>
                  <a:lnTo>
                    <a:pt x="762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Footer Placeholder 3">
            <a:extLst>
              <a:ext uri="{FF2B5EF4-FFF2-40B4-BE49-F238E27FC236}">
                <a16:creationId xmlns:a16="http://schemas.microsoft.com/office/drawing/2014/main" id="{23E912B4-A72F-7B45-3D89-65F0ACE3FA6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1200"/>
          </a:p>
        </p:txBody>
      </p:sp>
      <p:sp>
        <p:nvSpPr>
          <p:cNvPr id="31747" name="Slide Number Placeholder 4">
            <a:extLst>
              <a:ext uri="{FF2B5EF4-FFF2-40B4-BE49-F238E27FC236}">
                <a16:creationId xmlns:a16="http://schemas.microsoft.com/office/drawing/2014/main" id="{6CFA6F89-E3FB-43AE-20B9-75DB7214A71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 Black" panose="020B0A040201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8664D03B-DE1E-419F-BE54-DF9888F66DAB}" type="slidenum">
              <a:rPr lang="en-GB" altLang="en-US" smtClean="0"/>
              <a:pPr/>
              <a:t>48</a:t>
            </a:fld>
            <a:endParaRPr lang="en-GB" altLang="en-US" sz="1200">
              <a:latin typeface="Arial Black" panose="020B0A04020102020204" pitchFamily="34" charset="0"/>
            </a:endParaRPr>
          </a:p>
        </p:txBody>
      </p:sp>
      <p:sp>
        <p:nvSpPr>
          <p:cNvPr id="31748" name="Rectangle 2">
            <a:extLst>
              <a:ext uri="{FF2B5EF4-FFF2-40B4-BE49-F238E27FC236}">
                <a16:creationId xmlns:a16="http://schemas.microsoft.com/office/drawing/2014/main" id="{F36D8E3F-A35C-5960-6B1E-5340CE0E209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Tutorial</a:t>
            </a:r>
          </a:p>
        </p:txBody>
      </p:sp>
      <p:sp>
        <p:nvSpPr>
          <p:cNvPr id="31749" name="Rectangle 3">
            <a:extLst>
              <a:ext uri="{FF2B5EF4-FFF2-40B4-BE49-F238E27FC236}">
                <a16:creationId xmlns:a16="http://schemas.microsoft.com/office/drawing/2014/main" id="{39901BC7-1899-1BB6-FD46-4BFACD0EA00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19100" y="1143000"/>
            <a:ext cx="11353800" cy="3200400"/>
          </a:xfrm>
        </p:spPr>
        <p:txBody>
          <a:bodyPr/>
          <a:lstStyle/>
          <a:p>
            <a:pPr marL="381000" indent="-381000">
              <a:lnSpc>
                <a:spcPct val="90000"/>
              </a:lnSpc>
            </a:pPr>
            <a:r>
              <a:rPr lang="en-GB" altLang="en-US" sz="2000" dirty="0">
                <a:cs typeface="Times New Roman" panose="02020603050405020304" pitchFamily="18" charset="0"/>
              </a:rPr>
              <a:t>A company  sells engine parts to its customers.</a:t>
            </a:r>
          </a:p>
          <a:p>
            <a:pPr marL="381000" indent="-381000">
              <a:lnSpc>
                <a:spcPct val="90000"/>
              </a:lnSpc>
            </a:pPr>
            <a:r>
              <a:rPr lang="en-GB" altLang="en-US" sz="2000" dirty="0">
                <a:cs typeface="Times New Roman" panose="02020603050405020304" pitchFamily="18" charset="0"/>
              </a:rPr>
              <a:t>Customers may place a number of orders and an order can only arise from a single customer.</a:t>
            </a:r>
          </a:p>
          <a:p>
            <a:pPr marL="381000" indent="-381000">
              <a:lnSpc>
                <a:spcPct val="90000"/>
              </a:lnSpc>
            </a:pPr>
            <a:r>
              <a:rPr lang="en-GB" altLang="en-US" sz="2000" dirty="0">
                <a:cs typeface="Times New Roman" panose="02020603050405020304" pitchFamily="18" charset="0"/>
              </a:rPr>
              <a:t>An Order consists of a number of parts</a:t>
            </a:r>
          </a:p>
          <a:p>
            <a:pPr marL="381000" indent="-381000">
              <a:lnSpc>
                <a:spcPct val="90000"/>
              </a:lnSpc>
            </a:pPr>
            <a:r>
              <a:rPr lang="en-GB" altLang="en-US" sz="2000" dirty="0">
                <a:cs typeface="Times New Roman" panose="02020603050405020304" pitchFamily="18" charset="0"/>
              </a:rPr>
              <a:t>Parts are stored in various warehouses and some parts are stored in several warehouses.</a:t>
            </a:r>
          </a:p>
          <a:p>
            <a:pPr marL="381000" indent="-381000">
              <a:lnSpc>
                <a:spcPct val="90000"/>
              </a:lnSpc>
            </a:pPr>
            <a:r>
              <a:rPr lang="en-GB" altLang="en-US" sz="2000" dirty="0">
                <a:cs typeface="Times New Roman" panose="02020603050405020304" pitchFamily="18" charset="0"/>
              </a:rPr>
              <a:t>Warehouses store lots of parts.</a:t>
            </a:r>
          </a:p>
          <a:p>
            <a:pPr marL="381000" indent="-381000">
              <a:lnSpc>
                <a:spcPct val="90000"/>
              </a:lnSpc>
            </a:pPr>
            <a:endParaRPr lang="en-GB" altLang="en-US" sz="2000" dirty="0">
              <a:cs typeface="Times New Roman" panose="02020603050405020304" pitchFamily="18" charset="0"/>
            </a:endParaRPr>
          </a:p>
          <a:p>
            <a:pPr marL="381000" indent="-381000">
              <a:lnSpc>
                <a:spcPct val="90000"/>
              </a:lnSpc>
              <a:buFontTx/>
              <a:buAutoNum type="arabicPeriod"/>
            </a:pPr>
            <a:r>
              <a:rPr lang="en-GB" altLang="en-US" sz="2000" dirty="0">
                <a:cs typeface="Times New Roman" panose="02020603050405020304" pitchFamily="18" charset="0"/>
              </a:rPr>
              <a:t>Draw a simple ERD (no attributes shown) to reflect the scenario above</a:t>
            </a:r>
          </a:p>
          <a:p>
            <a:pPr marL="381000" indent="-381000">
              <a:lnSpc>
                <a:spcPct val="90000"/>
              </a:lnSpc>
              <a:buFontTx/>
              <a:buAutoNum type="arabicPeriod"/>
            </a:pPr>
            <a:r>
              <a:rPr lang="en-GB" altLang="en-US" sz="2000" dirty="0">
                <a:cs typeface="Times New Roman" panose="02020603050405020304" pitchFamily="18" charset="0"/>
              </a:rPr>
              <a:t>Are there any optional relationships?</a:t>
            </a: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Footer Placeholder 3">
            <a:extLst>
              <a:ext uri="{FF2B5EF4-FFF2-40B4-BE49-F238E27FC236}">
                <a16:creationId xmlns:a16="http://schemas.microsoft.com/office/drawing/2014/main" id="{28AAAA0C-281C-F4E2-83E3-875B94B7A7E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1200"/>
          </a:p>
        </p:txBody>
      </p:sp>
      <p:sp>
        <p:nvSpPr>
          <p:cNvPr id="32771" name="Slide Number Placeholder 4">
            <a:extLst>
              <a:ext uri="{FF2B5EF4-FFF2-40B4-BE49-F238E27FC236}">
                <a16:creationId xmlns:a16="http://schemas.microsoft.com/office/drawing/2014/main" id="{7F8B1459-017A-3659-914D-E542CD0509E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 Black" panose="020B0A040201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8664D03B-DE1E-419F-BE54-DF9888F66DAB}" type="slidenum">
              <a:rPr lang="en-GB" altLang="en-US" smtClean="0"/>
              <a:pPr/>
              <a:t>49</a:t>
            </a:fld>
            <a:endParaRPr lang="en-GB" altLang="en-US" sz="1200">
              <a:latin typeface="Arial Black" panose="020B0A04020102020204" pitchFamily="34" charset="0"/>
            </a:endParaRPr>
          </a:p>
        </p:txBody>
      </p:sp>
      <p:sp>
        <p:nvSpPr>
          <p:cNvPr id="32772" name="Rectangle 2">
            <a:extLst>
              <a:ext uri="{FF2B5EF4-FFF2-40B4-BE49-F238E27FC236}">
                <a16:creationId xmlns:a16="http://schemas.microsoft.com/office/drawing/2014/main" id="{3E4AAACD-16DE-5FC0-BBE8-E4215F960D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457201"/>
            <a:ext cx="8229600" cy="677108"/>
          </a:xfrm>
        </p:spPr>
        <p:txBody>
          <a:bodyPr/>
          <a:lstStyle/>
          <a:p>
            <a:pPr eaLnBrk="1" hangingPunct="1"/>
            <a:r>
              <a:rPr lang="en-GB" altLang="en-US"/>
              <a:t>ERD</a:t>
            </a:r>
          </a:p>
        </p:txBody>
      </p:sp>
      <p:sp>
        <p:nvSpPr>
          <p:cNvPr id="32773" name="Rectangle 3">
            <a:extLst>
              <a:ext uri="{FF2B5EF4-FFF2-40B4-BE49-F238E27FC236}">
                <a16:creationId xmlns:a16="http://schemas.microsoft.com/office/drawing/2014/main" id="{CE60C4B7-4896-7E01-AB0A-326215694CE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133600" y="2773156"/>
            <a:ext cx="10358120" cy="3102388"/>
          </a:xfrm>
        </p:spPr>
        <p:txBody>
          <a:bodyPr/>
          <a:lstStyle/>
          <a:p>
            <a:pPr marL="609600" indent="-609600">
              <a:lnSpc>
                <a:spcPct val="90000"/>
              </a:lnSpc>
            </a:pPr>
            <a:endParaRPr lang="en-GB" altLang="en-US"/>
          </a:p>
          <a:p>
            <a:pPr marL="609600" indent="-609600">
              <a:lnSpc>
                <a:spcPct val="90000"/>
              </a:lnSpc>
            </a:pPr>
            <a:endParaRPr lang="en-GB" altLang="en-US"/>
          </a:p>
          <a:p>
            <a:pPr marL="609600" indent="-609600">
              <a:lnSpc>
                <a:spcPct val="90000"/>
              </a:lnSpc>
            </a:pPr>
            <a:endParaRPr lang="en-GB" altLang="en-US"/>
          </a:p>
          <a:p>
            <a:pPr marL="609600" indent="-609600">
              <a:lnSpc>
                <a:spcPct val="90000"/>
              </a:lnSpc>
            </a:pPr>
            <a:endParaRPr lang="en-GB" altLang="en-US"/>
          </a:p>
          <a:p>
            <a:pPr marL="609600" indent="-609600">
              <a:lnSpc>
                <a:spcPct val="90000"/>
              </a:lnSpc>
            </a:pPr>
            <a:endParaRPr lang="en-GB" altLang="en-US"/>
          </a:p>
          <a:p>
            <a:pPr marL="609600" indent="-609600">
              <a:lnSpc>
                <a:spcPct val="90000"/>
              </a:lnSpc>
            </a:pPr>
            <a:endParaRPr lang="en-GB" altLang="en-US"/>
          </a:p>
          <a:p>
            <a:pPr marL="609600" indent="-609600">
              <a:lnSpc>
                <a:spcPct val="90000"/>
              </a:lnSpc>
            </a:pPr>
            <a:endParaRPr lang="en-GB" altLang="en-US"/>
          </a:p>
          <a:p>
            <a:pPr marL="609600" indent="-609600">
              <a:lnSpc>
                <a:spcPct val="90000"/>
              </a:lnSpc>
              <a:buClr>
                <a:schemeClr val="tx1"/>
              </a:buClr>
              <a:buFontTx/>
              <a:buAutoNum type="arabicPeriod" startAt="2"/>
            </a:pPr>
            <a:r>
              <a:rPr lang="en-GB" altLang="en-US"/>
              <a:t>Optional – Customer may place order.</a:t>
            </a:r>
          </a:p>
        </p:txBody>
      </p:sp>
      <p:graphicFrame>
        <p:nvGraphicFramePr>
          <p:cNvPr id="89092" name="Object 4">
            <a:extLst>
              <a:ext uri="{FF2B5EF4-FFF2-40B4-BE49-F238E27FC236}">
                <a16:creationId xmlns:a16="http://schemas.microsoft.com/office/drawing/2014/main" id="{A22F6EB1-16E7-112D-E79C-23C98ECDDC9A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079625" y="1546225"/>
          <a:ext cx="8032750" cy="3765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3" imgW="8033004" imgH="3765804" progId="Visio.Drawing.6">
                  <p:embed/>
                </p:oleObj>
              </mc:Choice>
              <mc:Fallback>
                <p:oleObj name="Visio" r:id="rId3" imgW="8033004" imgH="3765804" progId="Visio.Drawing.6">
                  <p:embed/>
                  <p:pic>
                    <p:nvPicPr>
                      <p:cNvPr id="89092" name="Object 4">
                        <a:extLst>
                          <a:ext uri="{FF2B5EF4-FFF2-40B4-BE49-F238E27FC236}">
                            <a16:creationId xmlns:a16="http://schemas.microsoft.com/office/drawing/2014/main" id="{A22F6EB1-16E7-112D-E79C-23C98ECDDC9A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79625" y="1546225"/>
                        <a:ext cx="8032750" cy="37655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093" name="Object 5">
            <a:extLst>
              <a:ext uri="{FF2B5EF4-FFF2-40B4-BE49-F238E27FC236}">
                <a16:creationId xmlns:a16="http://schemas.microsoft.com/office/drawing/2014/main" id="{A97FAC90-BEDF-6AF6-3569-A6BE10765414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782888" y="2589213"/>
          <a:ext cx="336550" cy="1631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5" imgW="336804" imgH="1632204" progId="Visio.Drawing.6">
                  <p:embed/>
                </p:oleObj>
              </mc:Choice>
              <mc:Fallback>
                <p:oleObj name="Visio" r:id="rId5" imgW="336804" imgH="1632204" progId="Visio.Drawing.6">
                  <p:embed/>
                  <p:pic>
                    <p:nvPicPr>
                      <p:cNvPr id="89093" name="Object 5">
                        <a:extLst>
                          <a:ext uri="{FF2B5EF4-FFF2-40B4-BE49-F238E27FC236}">
                            <a16:creationId xmlns:a16="http://schemas.microsoft.com/office/drawing/2014/main" id="{A97FAC90-BEDF-6AF6-3569-A6BE10765414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82888" y="2589213"/>
                        <a:ext cx="336550" cy="1631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094" name="Object 6">
            <a:extLst>
              <a:ext uri="{FF2B5EF4-FFF2-40B4-BE49-F238E27FC236}">
                <a16:creationId xmlns:a16="http://schemas.microsoft.com/office/drawing/2014/main" id="{E8AD683C-994D-DA78-97BB-AED35613BFB8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63427151"/>
              </p:ext>
            </p:extLst>
          </p:nvPr>
        </p:nvGraphicFramePr>
        <p:xfrm>
          <a:off x="2593975" y="2695575"/>
          <a:ext cx="1054100" cy="1454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7" imgW="1053998" imgH="1453591" progId="Visio.Drawing.6">
                  <p:embed/>
                </p:oleObj>
              </mc:Choice>
              <mc:Fallback>
                <p:oleObj name="Visio" r:id="rId7" imgW="1053998" imgH="1453591" progId="Visio.Drawing.6">
                  <p:embed/>
                  <p:pic>
                    <p:nvPicPr>
                      <p:cNvPr id="89094" name="Object 6">
                        <a:extLst>
                          <a:ext uri="{FF2B5EF4-FFF2-40B4-BE49-F238E27FC236}">
                            <a16:creationId xmlns:a16="http://schemas.microsoft.com/office/drawing/2014/main" id="{E8AD683C-994D-DA78-97BB-AED35613BFB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93975" y="2695575"/>
                        <a:ext cx="1054100" cy="14541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095" name="Object 7">
            <a:extLst>
              <a:ext uri="{FF2B5EF4-FFF2-40B4-BE49-F238E27FC236}">
                <a16:creationId xmlns:a16="http://schemas.microsoft.com/office/drawing/2014/main" id="{AE4F6806-EB13-37B0-F8F0-24E15A34316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756025" y="1916114"/>
          <a:ext cx="1403350" cy="382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9" imgW="1403604" imgH="382219" progId="Visio.Drawing.6">
                  <p:embed/>
                </p:oleObj>
              </mc:Choice>
              <mc:Fallback>
                <p:oleObj name="Visio" r:id="rId9" imgW="1403604" imgH="382219" progId="Visio.Drawing.6">
                  <p:embed/>
                  <p:pic>
                    <p:nvPicPr>
                      <p:cNvPr id="89095" name="Object 7">
                        <a:extLst>
                          <a:ext uri="{FF2B5EF4-FFF2-40B4-BE49-F238E27FC236}">
                            <a16:creationId xmlns:a16="http://schemas.microsoft.com/office/drawing/2014/main" id="{AE4F6806-EB13-37B0-F8F0-24E15A343162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56025" y="1916114"/>
                        <a:ext cx="1403350" cy="3825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096" name="Object 8">
            <a:extLst>
              <a:ext uri="{FF2B5EF4-FFF2-40B4-BE49-F238E27FC236}">
                <a16:creationId xmlns:a16="http://schemas.microsoft.com/office/drawing/2014/main" id="{0ED88C3F-3781-5E08-ED24-27C48FDF3B03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792538" y="1905000"/>
          <a:ext cx="1262062" cy="444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11" imgW="1262177" imgH="445008" progId="Visio.Drawing.6">
                  <p:embed/>
                </p:oleObj>
              </mc:Choice>
              <mc:Fallback>
                <p:oleObj name="Visio" r:id="rId11" imgW="1262177" imgH="445008" progId="Visio.Drawing.6">
                  <p:embed/>
                  <p:pic>
                    <p:nvPicPr>
                      <p:cNvPr id="89096" name="Object 8">
                        <a:extLst>
                          <a:ext uri="{FF2B5EF4-FFF2-40B4-BE49-F238E27FC236}">
                            <a16:creationId xmlns:a16="http://schemas.microsoft.com/office/drawing/2014/main" id="{0ED88C3F-3781-5E08-ED24-27C48FDF3B0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92538" y="1905000"/>
                        <a:ext cx="1262062" cy="444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097" name="Object 9">
            <a:extLst>
              <a:ext uri="{FF2B5EF4-FFF2-40B4-BE49-F238E27FC236}">
                <a16:creationId xmlns:a16="http://schemas.microsoft.com/office/drawing/2014/main" id="{4A3E3050-F4C4-B674-6E46-E56CBACABCAD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808664" y="2708275"/>
          <a:ext cx="382587" cy="1536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13" imgW="382219" imgH="1607820" progId="Visio.Drawing.6">
                  <p:embed/>
                </p:oleObj>
              </mc:Choice>
              <mc:Fallback>
                <p:oleObj name="Visio" r:id="rId13" imgW="382219" imgH="1607820" progId="Visio.Drawing.6">
                  <p:embed/>
                  <p:pic>
                    <p:nvPicPr>
                      <p:cNvPr id="89097" name="Object 9">
                        <a:extLst>
                          <a:ext uri="{FF2B5EF4-FFF2-40B4-BE49-F238E27FC236}">
                            <a16:creationId xmlns:a16="http://schemas.microsoft.com/office/drawing/2014/main" id="{4A3E3050-F4C4-B674-6E46-E56CBACABCA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08664" y="2708275"/>
                        <a:ext cx="382587" cy="1536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098" name="Object 10">
            <a:extLst>
              <a:ext uri="{FF2B5EF4-FFF2-40B4-BE49-F238E27FC236}">
                <a16:creationId xmlns:a16="http://schemas.microsoft.com/office/drawing/2014/main" id="{4CEE488C-E28D-2FA9-B4EE-17DF3322B9ED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718176" y="2803525"/>
          <a:ext cx="665163" cy="14176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15" imgW="665378" imgH="1417930" progId="Visio.Drawing.6">
                  <p:embed/>
                </p:oleObj>
              </mc:Choice>
              <mc:Fallback>
                <p:oleObj name="Visio" r:id="rId15" imgW="665378" imgH="1417930" progId="Visio.Drawing.6">
                  <p:embed/>
                  <p:pic>
                    <p:nvPicPr>
                      <p:cNvPr id="89098" name="Object 10">
                        <a:extLst>
                          <a:ext uri="{FF2B5EF4-FFF2-40B4-BE49-F238E27FC236}">
                            <a16:creationId xmlns:a16="http://schemas.microsoft.com/office/drawing/2014/main" id="{4CEE488C-E28D-2FA9-B4EE-17DF3322B9E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18176" y="2803525"/>
                        <a:ext cx="665163" cy="14176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099" name="Object 11">
            <a:extLst>
              <a:ext uri="{FF2B5EF4-FFF2-40B4-BE49-F238E27FC236}">
                <a16:creationId xmlns:a16="http://schemas.microsoft.com/office/drawing/2014/main" id="{D95AFBBC-B267-355A-5CC1-C66B0CDFD2B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816725" y="4581525"/>
          <a:ext cx="1511300" cy="382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17" imgW="1556004" imgH="382219" progId="Visio.Drawing.6">
                  <p:embed/>
                </p:oleObj>
              </mc:Choice>
              <mc:Fallback>
                <p:oleObj name="Visio" r:id="rId17" imgW="1556004" imgH="382219" progId="Visio.Drawing.6">
                  <p:embed/>
                  <p:pic>
                    <p:nvPicPr>
                      <p:cNvPr id="89099" name="Object 11">
                        <a:extLst>
                          <a:ext uri="{FF2B5EF4-FFF2-40B4-BE49-F238E27FC236}">
                            <a16:creationId xmlns:a16="http://schemas.microsoft.com/office/drawing/2014/main" id="{D95AFBBC-B267-355A-5CC1-C66B0CDFD2B2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16725" y="4581525"/>
                        <a:ext cx="1511300" cy="3825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100" name="Object 12">
            <a:extLst>
              <a:ext uri="{FF2B5EF4-FFF2-40B4-BE49-F238E27FC236}">
                <a16:creationId xmlns:a16="http://schemas.microsoft.com/office/drawing/2014/main" id="{F31376B0-6220-2BB4-7F06-537E8C6925E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816725" y="4594225"/>
          <a:ext cx="1409700" cy="41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19" imgW="1410310" imgH="418490" progId="Visio.Drawing.6">
                  <p:embed/>
                </p:oleObj>
              </mc:Choice>
              <mc:Fallback>
                <p:oleObj name="Visio" r:id="rId19" imgW="1410310" imgH="418490" progId="Visio.Drawing.6">
                  <p:embed/>
                  <p:pic>
                    <p:nvPicPr>
                      <p:cNvPr id="89100" name="Object 12">
                        <a:extLst>
                          <a:ext uri="{FF2B5EF4-FFF2-40B4-BE49-F238E27FC236}">
                            <a16:creationId xmlns:a16="http://schemas.microsoft.com/office/drawing/2014/main" id="{F31376B0-6220-2BB4-7F06-537E8C6925E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16725" y="4594225"/>
                        <a:ext cx="1409700" cy="419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101" name="Object 13">
            <a:extLst>
              <a:ext uri="{FF2B5EF4-FFF2-40B4-BE49-F238E27FC236}">
                <a16:creationId xmlns:a16="http://schemas.microsoft.com/office/drawing/2014/main" id="{4CAB3427-3CF4-DC36-0BDB-38914AEFE23C}"/>
              </a:ext>
            </a:extLst>
          </p:cNvPr>
          <p:cNvGraphicFramePr>
            <a:graphicFrameLocks noChangeAspect="1"/>
          </p:cNvGraphicFramePr>
          <p:nvPr/>
        </p:nvGraphicFramePr>
        <p:xfrm>
          <a:off x="9048750" y="2636839"/>
          <a:ext cx="382588" cy="1584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21" imgW="382219" imgH="1607820" progId="Visio.Drawing.6">
                  <p:embed/>
                </p:oleObj>
              </mc:Choice>
              <mc:Fallback>
                <p:oleObj name="Visio" r:id="rId21" imgW="382219" imgH="1607820" progId="Visio.Drawing.6">
                  <p:embed/>
                  <p:pic>
                    <p:nvPicPr>
                      <p:cNvPr id="89101" name="Object 13">
                        <a:extLst>
                          <a:ext uri="{FF2B5EF4-FFF2-40B4-BE49-F238E27FC236}">
                            <a16:creationId xmlns:a16="http://schemas.microsoft.com/office/drawing/2014/main" id="{4CAB3427-3CF4-DC36-0BDB-38914AEFE23C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048750" y="2636839"/>
                        <a:ext cx="382588" cy="15843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102" name="Object 14">
            <a:extLst>
              <a:ext uri="{FF2B5EF4-FFF2-40B4-BE49-F238E27FC236}">
                <a16:creationId xmlns:a16="http://schemas.microsoft.com/office/drawing/2014/main" id="{0A81E8BF-298B-C73F-B2E4-81AA5D14A66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8623300" y="2641600"/>
          <a:ext cx="928688" cy="1576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23" imgW="928421" imgH="1576730" progId="Visio.Drawing.6">
                  <p:embed/>
                </p:oleObj>
              </mc:Choice>
              <mc:Fallback>
                <p:oleObj name="Visio" r:id="rId23" imgW="928421" imgH="1576730" progId="Visio.Drawing.6">
                  <p:embed/>
                  <p:pic>
                    <p:nvPicPr>
                      <p:cNvPr id="89102" name="Object 14">
                        <a:extLst>
                          <a:ext uri="{FF2B5EF4-FFF2-40B4-BE49-F238E27FC236}">
                            <a16:creationId xmlns:a16="http://schemas.microsoft.com/office/drawing/2014/main" id="{0A81E8BF-298B-C73F-B2E4-81AA5D14A66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623300" y="2641600"/>
                        <a:ext cx="928688" cy="15763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0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0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90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90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90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90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90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90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90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90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90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90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9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9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9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9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89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9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89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89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89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89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EEFA4-4087-3EAA-67CB-1482E05227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Another Scenario – Try it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F7E016-8424-F3BD-90BC-49EC9227C7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6939" y="1220819"/>
            <a:ext cx="10358120" cy="3877985"/>
          </a:xfrm>
        </p:spPr>
        <p:txBody>
          <a:bodyPr/>
          <a:lstStyle/>
          <a:p>
            <a:r>
              <a:rPr lang="en-GB" b="1" dirty="0"/>
              <a:t>A library lends books to its members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Members</a:t>
            </a:r>
            <a:r>
              <a:rPr lang="en-GB" dirty="0"/>
              <a:t> can borrow multiple </a:t>
            </a:r>
            <a:r>
              <a:rPr lang="en-GB" b="1" dirty="0"/>
              <a:t>Books</a:t>
            </a:r>
            <a:r>
              <a:rPr lang="en-GB" dirty="0"/>
              <a:t>, but a </a:t>
            </a:r>
            <a:r>
              <a:rPr lang="en-GB" b="1" dirty="0"/>
              <a:t>Book</a:t>
            </a:r>
            <a:r>
              <a:rPr lang="en-GB" dirty="0"/>
              <a:t> can only be borrowed by one </a:t>
            </a:r>
            <a:r>
              <a:rPr lang="en-GB" b="1" dirty="0"/>
              <a:t>Member</a:t>
            </a:r>
            <a:r>
              <a:rPr lang="en-GB" dirty="0"/>
              <a:t> at a time.</a:t>
            </a:r>
          </a:p>
          <a:p>
            <a:pPr>
              <a:buFont typeface="+mj-lt"/>
              <a:buAutoNum type="arabicPeriod"/>
            </a:pPr>
            <a:r>
              <a:rPr lang="en-GB" dirty="0"/>
              <a:t>Each </a:t>
            </a:r>
            <a:r>
              <a:rPr lang="en-GB" b="1" dirty="0"/>
              <a:t>Book</a:t>
            </a:r>
            <a:r>
              <a:rPr lang="en-GB" dirty="0"/>
              <a:t> belongs to a specific </a:t>
            </a:r>
            <a:r>
              <a:rPr lang="en-GB" b="1" dirty="0"/>
              <a:t>Category</a:t>
            </a:r>
            <a:r>
              <a:rPr lang="en-GB" dirty="0"/>
              <a:t>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Books</a:t>
            </a:r>
            <a:r>
              <a:rPr lang="en-GB" dirty="0"/>
              <a:t> are written by multiple </a:t>
            </a:r>
            <a:r>
              <a:rPr lang="en-GB" b="1" dirty="0"/>
              <a:t>Authors</a:t>
            </a:r>
            <a:r>
              <a:rPr lang="en-GB" dirty="0"/>
              <a:t>, and an </a:t>
            </a:r>
            <a:r>
              <a:rPr lang="en-GB" b="1" dirty="0"/>
              <a:t>Author</a:t>
            </a:r>
            <a:r>
              <a:rPr lang="en-GB" dirty="0"/>
              <a:t> can write multiple </a:t>
            </a:r>
            <a:r>
              <a:rPr lang="en-GB" b="1" dirty="0"/>
              <a:t>Books</a:t>
            </a:r>
            <a:r>
              <a:rPr lang="en-GB" dirty="0"/>
              <a:t>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Authors</a:t>
            </a:r>
            <a:r>
              <a:rPr lang="en-GB" dirty="0"/>
              <a:t> may belong to a </a:t>
            </a:r>
            <a:r>
              <a:rPr lang="en-GB" b="1" dirty="0"/>
              <a:t>Publisher</a:t>
            </a:r>
            <a:r>
              <a:rPr lang="en-GB" dirty="0"/>
              <a:t>, and a </a:t>
            </a:r>
            <a:r>
              <a:rPr lang="en-GB" b="1" dirty="0"/>
              <a:t>Publisher</a:t>
            </a:r>
            <a:r>
              <a:rPr lang="en-GB" dirty="0"/>
              <a:t> can publish multiple </a:t>
            </a:r>
            <a:r>
              <a:rPr lang="en-GB" b="1" dirty="0"/>
              <a:t>Books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643057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81438-4A10-5E46-907B-72931E0AE4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Bahnschrift SemiBold" panose="020B0502040204020203" pitchFamily="34" charset="0"/>
              </a:rPr>
              <a:t>Summary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D331BD1-A50E-2D4F-974E-52C13A6C53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40939" y="1220820"/>
            <a:ext cx="5179061" cy="2893980"/>
          </a:xfrm>
        </p:spPr>
        <p:txBody>
          <a:bodyPr/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Bahnschrift" panose="020B0502040204020203" pitchFamily="34" charset="0"/>
              </a:rPr>
              <a:t>Database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Bahnschrift" panose="020B0502040204020203" pitchFamily="34" charset="0"/>
              </a:rPr>
              <a:t>DBMS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Bahnschrift" panose="020B0502040204020203" pitchFamily="34" charset="0"/>
              </a:rPr>
              <a:t>Database Components</a:t>
            </a: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latin typeface="Bahnschrift" panose="020B0502040204020203" pitchFamily="34" charset="0"/>
              </a:rPr>
              <a:t>ERD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6967569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ontent slide templat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ntent slide template" id="{125065F7-B211-4A5C-A1CF-B50C7211C943}" vid="{B8301DC0-4BAA-4361-B5F2-DD5D06C69812}"/>
    </a:ext>
  </a:extLst>
</a:theme>
</file>

<file path=ppt/theme/theme3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2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2666</Words>
  <Application>Microsoft Office PowerPoint</Application>
  <PresentationFormat>Widescreen</PresentationFormat>
  <Paragraphs>487</Paragraphs>
  <Slides>51</Slides>
  <Notes>7</Notes>
  <HiddenSlides>0</HiddenSlides>
  <MMClips>0</MMClips>
  <ScaleCrop>false</ScaleCrop>
  <HeadingPairs>
    <vt:vector size="8" baseType="variant">
      <vt:variant>
        <vt:lpstr>Fonts Used</vt:lpstr>
      </vt:variant>
      <vt:variant>
        <vt:i4>12</vt:i4>
      </vt:variant>
      <vt:variant>
        <vt:lpstr>Theme</vt:lpstr>
      </vt:variant>
      <vt:variant>
        <vt:i4>20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51</vt:i4>
      </vt:variant>
    </vt:vector>
  </HeadingPairs>
  <TitlesOfParts>
    <vt:vector size="85" baseType="lpstr">
      <vt:lpstr>Google Sans</vt:lpstr>
      <vt:lpstr>Söhne</vt:lpstr>
      <vt:lpstr>Arial</vt:lpstr>
      <vt:lpstr>Arial Black</vt:lpstr>
      <vt:lpstr>Bahnschrift</vt:lpstr>
      <vt:lpstr>Bahnschrift SemiBold</vt:lpstr>
      <vt:lpstr>Britannic Bold</vt:lpstr>
      <vt:lpstr>Calibri</vt:lpstr>
      <vt:lpstr>Calibri Light</vt:lpstr>
      <vt:lpstr>Tahoma</vt:lpstr>
      <vt:lpstr>Times New Roman</vt:lpstr>
      <vt:lpstr>Wingdings</vt:lpstr>
      <vt:lpstr>Office Theme</vt:lpstr>
      <vt:lpstr>content slide template</vt:lpstr>
      <vt:lpstr>Text 1</vt:lpstr>
      <vt:lpstr>1_Text 1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2_Text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Microsoft Visio Drawing</vt:lpstr>
      <vt:lpstr>Visio 2000 Drawing</vt:lpstr>
      <vt:lpstr>Review of Database Concepts</vt:lpstr>
      <vt:lpstr>Learning Objectives</vt:lpstr>
      <vt:lpstr>Database – What is it?</vt:lpstr>
      <vt:lpstr>Why Database Management Systems?</vt:lpstr>
      <vt:lpstr>Types of DBMS</vt:lpstr>
      <vt:lpstr>SQL (Structured Query Language) Databases </vt:lpstr>
      <vt:lpstr>NoSQL (Not Only SQL) Databases </vt:lpstr>
      <vt:lpstr>NewSQL Databases: </vt:lpstr>
      <vt:lpstr>How to choose a DB</vt:lpstr>
      <vt:lpstr>Questions to think about</vt:lpstr>
      <vt:lpstr>Differences between SQL and NoSQL databases</vt:lpstr>
      <vt:lpstr>NewSQL databases</vt:lpstr>
      <vt:lpstr>Activity</vt:lpstr>
      <vt:lpstr>Overview of Relational Database Concepts</vt:lpstr>
      <vt:lpstr>Recap:</vt:lpstr>
      <vt:lpstr>PowerPoint Presentation</vt:lpstr>
      <vt:lpstr>Entity-Relationship Model (ER Model):</vt:lpstr>
      <vt:lpstr>What is an ERD?</vt:lpstr>
      <vt:lpstr>What is an entity?</vt:lpstr>
      <vt:lpstr>ERD Components - 4</vt:lpstr>
      <vt:lpstr>Entities and Occurrences</vt:lpstr>
      <vt:lpstr>Entity Attributes and Identifiers</vt:lpstr>
      <vt:lpstr> Entity Relationships</vt:lpstr>
      <vt:lpstr>Every relationship needs describing</vt:lpstr>
      <vt:lpstr>Relationship Types</vt:lpstr>
      <vt:lpstr>A “One to One” relationship (1:1)</vt:lpstr>
      <vt:lpstr>A “One to Many” relationship (1:n)</vt:lpstr>
      <vt:lpstr> “Many to Many” relationship (m:n) </vt:lpstr>
      <vt:lpstr>Many to many relationships cont’d</vt:lpstr>
      <vt:lpstr>Link entities</vt:lpstr>
      <vt:lpstr>Naming Link Entities</vt:lpstr>
      <vt:lpstr>How to draw an ERD - 1</vt:lpstr>
      <vt:lpstr>How to draw an ERD - 2</vt:lpstr>
      <vt:lpstr>Example – Country Bus Company</vt:lpstr>
      <vt:lpstr>Example – Step 1 identify entities.</vt:lpstr>
      <vt:lpstr>Example – Step 2  add (and name) relationships</vt:lpstr>
      <vt:lpstr>Example – Resolve m:n relationships</vt:lpstr>
      <vt:lpstr>3 types of relationship:</vt:lpstr>
      <vt:lpstr>Keys</vt:lpstr>
      <vt:lpstr>Keys</vt:lpstr>
      <vt:lpstr>Keys</vt:lpstr>
      <vt:lpstr>Keys</vt:lpstr>
      <vt:lpstr>Attributes</vt:lpstr>
      <vt:lpstr>Attributes-Type 1</vt:lpstr>
      <vt:lpstr>Attribute Types - 2</vt:lpstr>
      <vt:lpstr>Attribute Types - 3</vt:lpstr>
      <vt:lpstr>Database Design Process</vt:lpstr>
      <vt:lpstr>Tutorial</vt:lpstr>
      <vt:lpstr>ERD</vt:lpstr>
      <vt:lpstr>Another Scenario – Try it</vt:lpstr>
      <vt:lpstr>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Divya Chidambaram</dc:creator>
  <cp:lastModifiedBy>Renuga Jayakumar</cp:lastModifiedBy>
  <cp:revision>7</cp:revision>
  <dcterms:created xsi:type="dcterms:W3CDTF">2023-09-22T11:54:18Z</dcterms:created>
  <dcterms:modified xsi:type="dcterms:W3CDTF">2024-06-11T21:03:11Z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2022-11-15T00:00:00Z</vt:filetime>
  </property>
  <property fmtid="{D5CDD505-2E9C-101B-9397-08002B2CF9AE}" pid="3" name="Creator">
    <vt:lpwstr>Acrobat PDFMaker 22 for PowerPoint</vt:lpwstr>
  </property>
  <property fmtid="{D5CDD505-2E9C-101B-9397-08002B2CF9AE}" pid="4" name="LastSaved">
    <vt:filetime>2023-09-22T00:00:00Z</vt:filetime>
  </property>
  <property fmtid="{D5CDD505-2E9C-101B-9397-08002B2CF9AE}" pid="5" name="Producer">
    <vt:lpwstr>Adobe PDF Library 22.3.39</vt:lpwstr>
  </property>
</Properties>
</file>