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4D439B-30A9-48B5-B851-D52BE96E9883}" v="3" dt="2026-06-30T11:11:37.7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7" d="100"/>
          <a:sy n="97" d="100"/>
        </p:scale>
        <p:origin x="102"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88825"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6675" y="2404534"/>
            <a:ext cx="7764913" cy="1646302"/>
          </a:xfrm>
        </p:spPr>
        <p:txBody>
          <a:bodyPr anchor="b">
            <a:noAutofit/>
          </a:bodyPr>
          <a:lstStyle>
            <a:lvl1pPr algn="r">
              <a:defRPr sz="5398">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6675" y="4050834"/>
            <a:ext cx="7764913" cy="1096899"/>
          </a:xfrm>
        </p:spPr>
        <p:txBody>
          <a:bodyPr anchor="t"/>
          <a:lstStyle>
            <a:lvl1pPr marL="0" indent="0" algn="r">
              <a:buNone/>
              <a:defRPr>
                <a:solidFill>
                  <a:schemeClr val="tx1">
                    <a:lumMod val="50000"/>
                    <a:lumOff val="50000"/>
                  </a:schemeClr>
                </a:solidFill>
              </a:defRPr>
            </a:lvl1pPr>
            <a:lvl2pPr marL="457063" indent="0" algn="ctr">
              <a:buNone/>
              <a:defRPr>
                <a:solidFill>
                  <a:schemeClr val="tx1">
                    <a:tint val="75000"/>
                  </a:schemeClr>
                </a:solidFill>
              </a:defRPr>
            </a:lvl2pPr>
            <a:lvl3pPr marL="914126" indent="0" algn="ctr">
              <a:buNone/>
              <a:defRPr>
                <a:solidFill>
                  <a:schemeClr val="tx1">
                    <a:tint val="75000"/>
                  </a:schemeClr>
                </a:solidFill>
              </a:defRPr>
            </a:lvl3pPr>
            <a:lvl4pPr marL="1371189" indent="0" algn="ctr">
              <a:buNone/>
              <a:defRPr>
                <a:solidFill>
                  <a:schemeClr val="tx1">
                    <a:tint val="75000"/>
                  </a:schemeClr>
                </a:solidFill>
              </a:defRPr>
            </a:lvl4pPr>
            <a:lvl5pPr marL="1828251" indent="0" algn="ctr">
              <a:buNone/>
              <a:defRPr>
                <a:solidFill>
                  <a:schemeClr val="tx1">
                    <a:tint val="75000"/>
                  </a:schemeClr>
                </a:solidFill>
              </a:defRPr>
            </a:lvl5pPr>
            <a:lvl6pPr marL="2285314" indent="0" algn="ctr">
              <a:buNone/>
              <a:defRPr>
                <a:solidFill>
                  <a:schemeClr val="tx1">
                    <a:tint val="75000"/>
                  </a:schemeClr>
                </a:solidFill>
              </a:defRPr>
            </a:lvl6pPr>
            <a:lvl7pPr marL="2742377" indent="0" algn="ctr">
              <a:buNone/>
              <a:defRPr>
                <a:solidFill>
                  <a:schemeClr val="tx1">
                    <a:tint val="75000"/>
                  </a:schemeClr>
                </a:solidFill>
              </a:defRPr>
            </a:lvl7pPr>
            <a:lvl8pPr marL="3199440" indent="0" algn="ctr">
              <a:buNone/>
              <a:defRPr>
                <a:solidFill>
                  <a:schemeClr val="tx1">
                    <a:tint val="75000"/>
                  </a:schemeClr>
                </a:solidFill>
              </a:defRPr>
            </a:lvl8pPr>
            <a:lvl9pPr marL="3656503"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7842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599"/>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98288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159" y="2700868"/>
            <a:ext cx="8594429" cy="1826581"/>
          </a:xfrm>
        </p:spPr>
        <p:txBody>
          <a:bodyPr anchor="b"/>
          <a:lstStyle>
            <a:lvl1pPr algn="l">
              <a:defRPr sz="3999" b="0" cap="none"/>
            </a:lvl1pPr>
          </a:lstStyle>
          <a:p>
            <a:r>
              <a:rPr lang="en-GB"/>
              <a:t>Click to edit Master title style</a:t>
            </a:r>
            <a:endParaRPr lang="en-US" dirty="0"/>
          </a:p>
        </p:txBody>
      </p:sp>
      <p:sp>
        <p:nvSpPr>
          <p:cNvPr id="3" name="Text Placeholder 2"/>
          <p:cNvSpPr>
            <a:spLocks noGrp="1"/>
          </p:cNvSpPr>
          <p:nvPr>
            <p:ph type="body" idx="1"/>
          </p:nvPr>
        </p:nvSpPr>
        <p:spPr>
          <a:xfrm>
            <a:off x="677159" y="4527448"/>
            <a:ext cx="8594429" cy="860400"/>
          </a:xfrm>
        </p:spPr>
        <p:txBody>
          <a:bodyPr anchor="t"/>
          <a:lstStyle>
            <a:lvl1pPr marL="0" indent="0" algn="l">
              <a:buNone/>
              <a:defRPr sz="1999">
                <a:solidFill>
                  <a:schemeClr val="tx1">
                    <a:lumMod val="50000"/>
                    <a:lumOff val="50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25171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158" y="2160589"/>
            <a:ext cx="418294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8645" y="2160590"/>
            <a:ext cx="418294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6/30/2026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17674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570" y="2160983"/>
            <a:ext cx="4184533" cy="576262"/>
          </a:xfrm>
        </p:spPr>
        <p:txBody>
          <a:bodyPr anchor="b">
            <a:noAutofit/>
          </a:bodyPr>
          <a:lstStyle>
            <a:lvl1pPr marL="0" indent="0">
              <a:buNone/>
              <a:defRPr sz="2399" b="0"/>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GB"/>
              <a:t>Click to edit Master text styles</a:t>
            </a:r>
          </a:p>
        </p:txBody>
      </p:sp>
      <p:sp>
        <p:nvSpPr>
          <p:cNvPr id="4" name="Content Placeholder 3"/>
          <p:cNvSpPr>
            <a:spLocks noGrp="1"/>
          </p:cNvSpPr>
          <p:nvPr>
            <p:ph sz="half" idx="2"/>
          </p:nvPr>
        </p:nvSpPr>
        <p:spPr>
          <a:xfrm>
            <a:off x="675570" y="2737246"/>
            <a:ext cx="418453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7058" y="2160983"/>
            <a:ext cx="4184528" cy="576262"/>
          </a:xfrm>
        </p:spPr>
        <p:txBody>
          <a:bodyPr anchor="b">
            <a:noAutofit/>
          </a:bodyPr>
          <a:lstStyle>
            <a:lvl1pPr marL="0" indent="0">
              <a:buNone/>
              <a:defRPr sz="2399" b="0"/>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7059" y="2737246"/>
            <a:ext cx="418452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6/30/2026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98662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158" y="609600"/>
            <a:ext cx="8594429"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6/30/2026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56669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43857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158" y="1498604"/>
            <a:ext cx="3853524" cy="1278466"/>
          </a:xfrm>
        </p:spPr>
        <p:txBody>
          <a:bodyPr anchor="b">
            <a:normAutofit/>
          </a:bodyPr>
          <a:lstStyle>
            <a:lvl1pPr>
              <a:defRPr sz="1999"/>
            </a:lvl1pPr>
          </a:lstStyle>
          <a:p>
            <a:r>
              <a:rPr lang="en-GB"/>
              <a:t>Click to edit Master title style</a:t>
            </a:r>
            <a:endParaRPr lang="en-US" dirty="0"/>
          </a:p>
        </p:txBody>
      </p:sp>
      <p:sp>
        <p:nvSpPr>
          <p:cNvPr id="3" name="Content Placeholder 2"/>
          <p:cNvSpPr>
            <a:spLocks noGrp="1"/>
          </p:cNvSpPr>
          <p:nvPr>
            <p:ph idx="1"/>
          </p:nvPr>
        </p:nvSpPr>
        <p:spPr>
          <a:xfrm>
            <a:off x="4759222" y="514925"/>
            <a:ext cx="4512366"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158" y="2777069"/>
            <a:ext cx="3853524" cy="2584449"/>
          </a:xfrm>
        </p:spPr>
        <p:txBody>
          <a:bodyPr>
            <a:normAutofit/>
          </a:bodyPr>
          <a:lstStyle>
            <a:lvl1pPr marL="0" indent="0">
              <a:buNone/>
              <a:defRPr sz="1400"/>
            </a:lvl1pPr>
            <a:lvl2pPr marL="456926" indent="0">
              <a:buNone/>
              <a:defRPr sz="1400"/>
            </a:lvl2pPr>
            <a:lvl3pPr marL="913852" indent="0">
              <a:buNone/>
              <a:defRPr sz="1200"/>
            </a:lvl3pPr>
            <a:lvl4pPr marL="1370778" indent="0">
              <a:buNone/>
              <a:defRPr sz="1000"/>
            </a:lvl4pPr>
            <a:lvl5pPr marL="1827703" indent="0">
              <a:buNone/>
              <a:defRPr sz="1000"/>
            </a:lvl5pPr>
            <a:lvl6pPr marL="2284628" indent="0">
              <a:buNone/>
              <a:defRPr sz="1000"/>
            </a:lvl6pPr>
            <a:lvl7pPr marL="2741554" indent="0">
              <a:buNone/>
              <a:defRPr sz="1000"/>
            </a:lvl7pPr>
            <a:lvl8pPr marL="3198480" indent="0">
              <a:buNone/>
              <a:defRPr sz="1000"/>
            </a:lvl8pPr>
            <a:lvl9pPr marL="3655406"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11277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158" y="4800600"/>
            <a:ext cx="8594428" cy="566738"/>
          </a:xfrm>
        </p:spPr>
        <p:txBody>
          <a:bodyPr anchor="b">
            <a:normAutofit/>
          </a:bodyPr>
          <a:lstStyle>
            <a:lvl1pPr algn="l">
              <a:defRPr sz="2399"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158" y="609600"/>
            <a:ext cx="8594429" cy="3845718"/>
          </a:xfrm>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158" y="5367338"/>
            <a:ext cx="8594428" cy="674024"/>
          </a:xfrm>
        </p:spPr>
        <p:txBody>
          <a:bodyPr>
            <a:normAutofit/>
          </a:bodyPr>
          <a:lstStyle>
            <a:lvl1pPr marL="0" indent="0">
              <a:buNone/>
              <a:defRPr sz="12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8437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159" y="609600"/>
            <a:ext cx="8594429" cy="3403600"/>
          </a:xfrm>
        </p:spPr>
        <p:txBody>
          <a:bodyPr anchor="ctr">
            <a:normAutofit/>
          </a:bodyPr>
          <a:lstStyle>
            <a:lvl1pPr algn="l">
              <a:defRPr sz="4399" b="0" cap="none"/>
            </a:lvl1pPr>
          </a:lstStyle>
          <a:p>
            <a:r>
              <a:rPr lang="en-GB"/>
              <a:t>Click to edit Master title style</a:t>
            </a:r>
            <a:endParaRPr lang="en-US" dirty="0"/>
          </a:p>
        </p:txBody>
      </p:sp>
      <p:sp>
        <p:nvSpPr>
          <p:cNvPr id="3" name="Text Placeholder 2"/>
          <p:cNvSpPr>
            <a:spLocks noGrp="1"/>
          </p:cNvSpPr>
          <p:nvPr>
            <p:ph type="body" idx="1"/>
          </p:nvPr>
        </p:nvSpPr>
        <p:spPr>
          <a:xfrm>
            <a:off x="677159" y="4470400"/>
            <a:ext cx="8594429" cy="1570962"/>
          </a:xfrm>
        </p:spPr>
        <p:txBody>
          <a:bodyPr anchor="ctr">
            <a:normAutofit/>
          </a:bodyPr>
          <a:lstStyle>
            <a:lvl1pPr marL="0" indent="0" algn="l">
              <a:buNone/>
              <a:defRPr sz="1799">
                <a:solidFill>
                  <a:schemeClr val="tx1">
                    <a:lumMod val="75000"/>
                    <a:lumOff val="2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60476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092" y="609600"/>
            <a:ext cx="8092026" cy="3022600"/>
          </a:xfrm>
        </p:spPr>
        <p:txBody>
          <a:bodyPr anchor="ctr">
            <a:normAutofit/>
          </a:bodyPr>
          <a:lstStyle>
            <a:lvl1pPr algn="l">
              <a:defRPr sz="4399"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5783" y="3632200"/>
            <a:ext cx="7222643" cy="381000"/>
          </a:xfrm>
        </p:spPr>
        <p:txBody>
          <a:bodyPr anchor="ctr">
            <a:noAutofit/>
          </a:bodyPr>
          <a:lstStyle>
            <a:lvl1pPr marL="0" indent="0">
              <a:buFontTx/>
              <a:buNone/>
              <a:defRPr sz="1600">
                <a:solidFill>
                  <a:schemeClr val="tx1">
                    <a:lumMod val="50000"/>
                    <a:lumOff val="50000"/>
                  </a:schemeClr>
                </a:solidFill>
              </a:defRPr>
            </a:lvl1pPr>
            <a:lvl2pPr marL="457063" indent="0">
              <a:buFontTx/>
              <a:buNone/>
              <a:defRPr/>
            </a:lvl2pPr>
            <a:lvl3pPr marL="914126" indent="0">
              <a:buFontTx/>
              <a:buNone/>
              <a:defRPr/>
            </a:lvl3pPr>
            <a:lvl4pPr marL="1371189" indent="0">
              <a:buFontTx/>
              <a:buNone/>
              <a:defRPr/>
            </a:lvl4pPr>
            <a:lvl5pPr marL="1828251" indent="0">
              <a:buFontTx/>
              <a:buNone/>
              <a:defRPr/>
            </a:lvl5pPr>
          </a:lstStyle>
          <a:p>
            <a:pPr lvl="0"/>
            <a:r>
              <a:rPr lang="en-GB"/>
              <a:t>Click to edit Master text styles</a:t>
            </a:r>
          </a:p>
        </p:txBody>
      </p:sp>
      <p:sp>
        <p:nvSpPr>
          <p:cNvPr id="3" name="Text Placeholder 2"/>
          <p:cNvSpPr>
            <a:spLocks noGrp="1"/>
          </p:cNvSpPr>
          <p:nvPr>
            <p:ph type="body" idx="1"/>
          </p:nvPr>
        </p:nvSpPr>
        <p:spPr>
          <a:xfrm>
            <a:off x="677159" y="4470400"/>
            <a:ext cx="8594429" cy="1570962"/>
          </a:xfrm>
        </p:spPr>
        <p:txBody>
          <a:bodyPr anchor="ctr">
            <a:normAutofit/>
          </a:bodyPr>
          <a:lstStyle>
            <a:lvl1pPr marL="0" indent="0" algn="l">
              <a:buNone/>
              <a:defRPr sz="1799">
                <a:solidFill>
                  <a:schemeClr val="tx1">
                    <a:lumMod val="75000"/>
                    <a:lumOff val="2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0" name="TextBox 19"/>
          <p:cNvSpPr txBox="1"/>
          <p:nvPr/>
        </p:nvSpPr>
        <p:spPr>
          <a:xfrm>
            <a:off x="541729" y="790378"/>
            <a:ext cx="609441" cy="584776"/>
          </a:xfrm>
          <a:prstGeom prst="rect">
            <a:avLst/>
          </a:prstGeom>
        </p:spPr>
        <p:txBody>
          <a:bodyPr vert="horz" lIns="91416" tIns="45708" rIns="91416" bIns="45708" rtlCol="0" anchor="ctr">
            <a:noAutofit/>
          </a:bodyPr>
          <a:lstStyle/>
          <a:p>
            <a:pPr lvl="0"/>
            <a:r>
              <a:rPr lang="en-US" sz="7998"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0695" y="2886556"/>
            <a:ext cx="609441" cy="584776"/>
          </a:xfrm>
          <a:prstGeom prst="rect">
            <a:avLst/>
          </a:prstGeom>
        </p:spPr>
        <p:txBody>
          <a:bodyPr vert="horz" lIns="91416" tIns="45708" rIns="91416" bIns="45708" rtlCol="0" anchor="ctr">
            <a:noAutofit/>
          </a:bodyPr>
          <a:lstStyle/>
          <a:p>
            <a:pPr lvl="0"/>
            <a:r>
              <a:rPr lang="en-US" sz="7998" baseline="0" dirty="0">
                <a:ln w="3175" cmpd="sng">
                  <a:noFill/>
                </a:ln>
                <a:solidFill>
                  <a:schemeClr val="accent1">
                    <a:lumMod val="60000"/>
                    <a:lumOff val="40000"/>
                  </a:schemeClr>
                </a:solidFill>
                <a:latin typeface="Arial"/>
              </a:rPr>
              <a:t>”</a:t>
            </a:r>
            <a:endParaRPr lang="en-US" sz="1799" dirty="0">
              <a:solidFill>
                <a:schemeClr val="accent1">
                  <a:lumMod val="60000"/>
                  <a:lumOff val="40000"/>
                </a:schemeClr>
              </a:solidFill>
              <a:latin typeface="Arial"/>
            </a:endParaRPr>
          </a:p>
        </p:txBody>
      </p:sp>
    </p:spTree>
    <p:extLst>
      <p:ext uri="{BB962C8B-B14F-4D97-AF65-F5344CB8AC3E}">
        <p14:creationId xmlns:p14="http://schemas.microsoft.com/office/powerpoint/2010/main" val="4655448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159" y="1931988"/>
            <a:ext cx="8594429" cy="2595460"/>
          </a:xfrm>
        </p:spPr>
        <p:txBody>
          <a:bodyPr anchor="b">
            <a:normAutofit/>
          </a:bodyPr>
          <a:lstStyle>
            <a:lvl1pPr algn="l">
              <a:defRPr sz="4399" b="0" cap="none"/>
            </a:lvl1pPr>
          </a:lstStyle>
          <a:p>
            <a:r>
              <a:rPr lang="en-GB"/>
              <a:t>Click to edit Master title style</a:t>
            </a:r>
            <a:endParaRPr lang="en-US" dirty="0"/>
          </a:p>
        </p:txBody>
      </p:sp>
      <p:sp>
        <p:nvSpPr>
          <p:cNvPr id="3" name="Text Placeholder 2"/>
          <p:cNvSpPr>
            <a:spLocks noGrp="1"/>
          </p:cNvSpPr>
          <p:nvPr>
            <p:ph type="body" idx="1"/>
          </p:nvPr>
        </p:nvSpPr>
        <p:spPr>
          <a:xfrm>
            <a:off x="677159" y="4527448"/>
            <a:ext cx="8594429" cy="1513914"/>
          </a:xfrm>
        </p:spPr>
        <p:txBody>
          <a:bodyPr anchor="t">
            <a:normAutofit/>
          </a:bodyPr>
          <a:lstStyle>
            <a:lvl1pPr marL="0" indent="0" algn="l">
              <a:buNone/>
              <a:defRPr sz="1799">
                <a:solidFill>
                  <a:schemeClr val="tx1">
                    <a:lumMod val="75000"/>
                    <a:lumOff val="2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492912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092" y="609600"/>
            <a:ext cx="8092026" cy="3022600"/>
          </a:xfrm>
        </p:spPr>
        <p:txBody>
          <a:bodyPr anchor="ctr">
            <a:normAutofit/>
          </a:bodyPr>
          <a:lstStyle>
            <a:lvl1pPr algn="l">
              <a:defRPr sz="4399"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156" y="4013200"/>
            <a:ext cx="8594430" cy="514248"/>
          </a:xfrm>
        </p:spPr>
        <p:txBody>
          <a:bodyPr anchor="b">
            <a:noAutofit/>
          </a:bodyPr>
          <a:lstStyle>
            <a:lvl1pPr marL="0" indent="0">
              <a:buFontTx/>
              <a:buNone/>
              <a:defRPr sz="2399">
                <a:solidFill>
                  <a:schemeClr val="tx1">
                    <a:lumMod val="75000"/>
                    <a:lumOff val="25000"/>
                  </a:schemeClr>
                </a:solidFill>
              </a:defRPr>
            </a:lvl1pPr>
            <a:lvl2pPr marL="457063" indent="0">
              <a:buFontTx/>
              <a:buNone/>
              <a:defRPr/>
            </a:lvl2pPr>
            <a:lvl3pPr marL="914126" indent="0">
              <a:buFontTx/>
              <a:buNone/>
              <a:defRPr/>
            </a:lvl3pPr>
            <a:lvl4pPr marL="1371189" indent="0">
              <a:buFontTx/>
              <a:buNone/>
              <a:defRPr/>
            </a:lvl4pPr>
            <a:lvl5pPr marL="1828251" indent="0">
              <a:buFontTx/>
              <a:buNone/>
              <a:defRPr/>
            </a:lvl5pPr>
          </a:lstStyle>
          <a:p>
            <a:pPr lvl="0"/>
            <a:r>
              <a:rPr lang="en-GB"/>
              <a:t>Click to edit Master text styles</a:t>
            </a:r>
          </a:p>
        </p:txBody>
      </p:sp>
      <p:sp>
        <p:nvSpPr>
          <p:cNvPr id="3" name="Text Placeholder 2"/>
          <p:cNvSpPr>
            <a:spLocks noGrp="1"/>
          </p:cNvSpPr>
          <p:nvPr>
            <p:ph type="body" idx="1"/>
          </p:nvPr>
        </p:nvSpPr>
        <p:spPr>
          <a:xfrm>
            <a:off x="677159" y="4527448"/>
            <a:ext cx="8594429" cy="1513914"/>
          </a:xfrm>
        </p:spPr>
        <p:txBody>
          <a:bodyPr anchor="t">
            <a:normAutofit/>
          </a:bodyPr>
          <a:lstStyle>
            <a:lvl1pPr marL="0" indent="0" algn="l">
              <a:buNone/>
              <a:defRPr sz="1799">
                <a:solidFill>
                  <a:schemeClr val="tx1">
                    <a:lumMod val="50000"/>
                    <a:lumOff val="50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541729" y="790378"/>
            <a:ext cx="609441" cy="584776"/>
          </a:xfrm>
          <a:prstGeom prst="rect">
            <a:avLst/>
          </a:prstGeom>
        </p:spPr>
        <p:txBody>
          <a:bodyPr vert="horz" lIns="91416" tIns="45708" rIns="91416" bIns="45708" rtlCol="0" anchor="ctr">
            <a:noAutofit/>
          </a:bodyPr>
          <a:lstStyle/>
          <a:p>
            <a:pPr lvl="0"/>
            <a:r>
              <a:rPr lang="en-US" sz="7998"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0695" y="2886556"/>
            <a:ext cx="609441" cy="584776"/>
          </a:xfrm>
          <a:prstGeom prst="rect">
            <a:avLst/>
          </a:prstGeom>
        </p:spPr>
        <p:txBody>
          <a:bodyPr vert="horz" lIns="91416" tIns="45708" rIns="91416" bIns="45708" rtlCol="0" anchor="ctr">
            <a:noAutofit/>
          </a:bodyPr>
          <a:lstStyle/>
          <a:p>
            <a:pPr lvl="0"/>
            <a:r>
              <a:rPr lang="en-US" sz="7998"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3649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621" y="609600"/>
            <a:ext cx="8585966" cy="3022600"/>
          </a:xfrm>
        </p:spPr>
        <p:txBody>
          <a:bodyPr anchor="ctr">
            <a:normAutofit/>
          </a:bodyPr>
          <a:lstStyle>
            <a:lvl1pPr algn="l">
              <a:defRPr sz="4399"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156" y="4013200"/>
            <a:ext cx="8594430" cy="514248"/>
          </a:xfrm>
        </p:spPr>
        <p:txBody>
          <a:bodyPr anchor="b">
            <a:noAutofit/>
          </a:bodyPr>
          <a:lstStyle>
            <a:lvl1pPr marL="0" indent="0">
              <a:buFontTx/>
              <a:buNone/>
              <a:defRPr sz="2399">
                <a:solidFill>
                  <a:schemeClr val="accent1"/>
                </a:solidFill>
              </a:defRPr>
            </a:lvl1pPr>
            <a:lvl2pPr marL="457063" indent="0">
              <a:buFontTx/>
              <a:buNone/>
              <a:defRPr/>
            </a:lvl2pPr>
            <a:lvl3pPr marL="914126" indent="0">
              <a:buFontTx/>
              <a:buNone/>
              <a:defRPr/>
            </a:lvl3pPr>
            <a:lvl4pPr marL="1371189" indent="0">
              <a:buFontTx/>
              <a:buNone/>
              <a:defRPr/>
            </a:lvl4pPr>
            <a:lvl5pPr marL="1828251" indent="0">
              <a:buFontTx/>
              <a:buNone/>
              <a:defRPr/>
            </a:lvl5pPr>
          </a:lstStyle>
          <a:p>
            <a:pPr lvl="0"/>
            <a:r>
              <a:rPr lang="en-GB"/>
              <a:t>Click to edit Master text styles</a:t>
            </a:r>
          </a:p>
        </p:txBody>
      </p:sp>
      <p:sp>
        <p:nvSpPr>
          <p:cNvPr id="3" name="Text Placeholder 2"/>
          <p:cNvSpPr>
            <a:spLocks noGrp="1"/>
          </p:cNvSpPr>
          <p:nvPr>
            <p:ph type="body" idx="1"/>
          </p:nvPr>
        </p:nvSpPr>
        <p:spPr>
          <a:xfrm>
            <a:off x="677159" y="4527448"/>
            <a:ext cx="8594429" cy="1513914"/>
          </a:xfrm>
        </p:spPr>
        <p:txBody>
          <a:bodyPr anchor="t">
            <a:normAutofit/>
          </a:bodyPr>
          <a:lstStyle>
            <a:lvl1pPr marL="0" indent="0" algn="l">
              <a:buNone/>
              <a:defRPr sz="1799">
                <a:solidFill>
                  <a:schemeClr val="tx1">
                    <a:lumMod val="50000"/>
                    <a:lumOff val="50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718620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635884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5599" y="609600"/>
            <a:ext cx="130440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159" y="609600"/>
            <a:ext cx="7058311"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40295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88825"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158" y="609600"/>
            <a:ext cx="8594429"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158" y="2160590"/>
            <a:ext cx="8594429"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3257" y="6041363"/>
            <a:ext cx="91170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6/30/2026</a:t>
            </a:fld>
            <a:endParaRPr lang="en-US"/>
          </a:p>
        </p:txBody>
      </p:sp>
      <p:sp>
        <p:nvSpPr>
          <p:cNvPr id="5" name="Footer Placeholder 4"/>
          <p:cNvSpPr>
            <a:spLocks noGrp="1"/>
          </p:cNvSpPr>
          <p:nvPr>
            <p:ph type="ftr" sz="quarter" idx="3"/>
          </p:nvPr>
        </p:nvSpPr>
        <p:spPr>
          <a:xfrm>
            <a:off x="677158" y="6041363"/>
            <a:ext cx="629597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88426" y="6041363"/>
            <a:ext cx="683161"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8621549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063" rtl="0" eaLnBrk="1" latinLnBrk="0" hangingPunct="1">
        <a:spcBef>
          <a:spcPct val="0"/>
        </a:spcBef>
        <a:buNone/>
        <a:defRPr sz="3599"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797" indent="-342797" algn="l" defTabSz="457063" rtl="0" eaLnBrk="1" latinLnBrk="0" hangingPunct="1">
        <a:spcBef>
          <a:spcPts val="1000"/>
        </a:spcBef>
        <a:spcAft>
          <a:spcPts val="0"/>
        </a:spcAft>
        <a:buClr>
          <a:schemeClr val="accent1"/>
        </a:buClr>
        <a:buSzPct val="80000"/>
        <a:buFont typeface="Wingdings 3" charset="2"/>
        <a:buChar char=""/>
        <a:defRPr sz="1799" kern="1200">
          <a:solidFill>
            <a:schemeClr val="tx1">
              <a:lumMod val="75000"/>
              <a:lumOff val="25000"/>
            </a:schemeClr>
          </a:solidFill>
          <a:latin typeface="+mn-lt"/>
          <a:ea typeface="+mn-ea"/>
          <a:cs typeface="+mn-cs"/>
        </a:defRPr>
      </a:lvl1pPr>
      <a:lvl2pPr marL="742727" indent="-285664" algn="l" defTabSz="457063"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2657" indent="-228531" algn="l" defTabSz="457063"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599720" indent="-228531" algn="l" defTabSz="457063"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6783" indent="-228531" algn="l" defTabSz="457063"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3846" indent="-228531" algn="l" defTabSz="457063"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0908" indent="-228531" algn="l" defTabSz="457063"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7971" indent="-228531" algn="l" defTabSz="457063"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5034" indent="-228531" algn="l" defTabSz="457063"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063" rtl="0" eaLnBrk="1" latinLnBrk="0" hangingPunct="1">
        <a:defRPr sz="1799" kern="1200">
          <a:solidFill>
            <a:schemeClr val="tx1"/>
          </a:solidFill>
          <a:latin typeface="+mn-lt"/>
          <a:ea typeface="+mn-ea"/>
          <a:cs typeface="+mn-cs"/>
        </a:defRPr>
      </a:lvl1pPr>
      <a:lvl2pPr marL="457063" algn="l" defTabSz="457063" rtl="0" eaLnBrk="1" latinLnBrk="0" hangingPunct="1">
        <a:defRPr sz="1799" kern="1200">
          <a:solidFill>
            <a:schemeClr val="tx1"/>
          </a:solidFill>
          <a:latin typeface="+mn-lt"/>
          <a:ea typeface="+mn-ea"/>
          <a:cs typeface="+mn-cs"/>
        </a:defRPr>
      </a:lvl2pPr>
      <a:lvl3pPr marL="914126" algn="l" defTabSz="457063" rtl="0" eaLnBrk="1" latinLnBrk="0" hangingPunct="1">
        <a:defRPr sz="1799" kern="1200">
          <a:solidFill>
            <a:schemeClr val="tx1"/>
          </a:solidFill>
          <a:latin typeface="+mn-lt"/>
          <a:ea typeface="+mn-ea"/>
          <a:cs typeface="+mn-cs"/>
        </a:defRPr>
      </a:lvl3pPr>
      <a:lvl4pPr marL="1371189" algn="l" defTabSz="457063" rtl="0" eaLnBrk="1" latinLnBrk="0" hangingPunct="1">
        <a:defRPr sz="1799" kern="1200">
          <a:solidFill>
            <a:schemeClr val="tx1"/>
          </a:solidFill>
          <a:latin typeface="+mn-lt"/>
          <a:ea typeface="+mn-ea"/>
          <a:cs typeface="+mn-cs"/>
        </a:defRPr>
      </a:lvl4pPr>
      <a:lvl5pPr marL="1828251" algn="l" defTabSz="457063" rtl="0" eaLnBrk="1" latinLnBrk="0" hangingPunct="1">
        <a:defRPr sz="1799" kern="1200">
          <a:solidFill>
            <a:schemeClr val="tx1"/>
          </a:solidFill>
          <a:latin typeface="+mn-lt"/>
          <a:ea typeface="+mn-ea"/>
          <a:cs typeface="+mn-cs"/>
        </a:defRPr>
      </a:lvl5pPr>
      <a:lvl6pPr marL="2285314" algn="l" defTabSz="457063" rtl="0" eaLnBrk="1" latinLnBrk="0" hangingPunct="1">
        <a:defRPr sz="1799" kern="1200">
          <a:solidFill>
            <a:schemeClr val="tx1"/>
          </a:solidFill>
          <a:latin typeface="+mn-lt"/>
          <a:ea typeface="+mn-ea"/>
          <a:cs typeface="+mn-cs"/>
        </a:defRPr>
      </a:lvl6pPr>
      <a:lvl7pPr marL="2742377" algn="l" defTabSz="457063" rtl="0" eaLnBrk="1" latinLnBrk="0" hangingPunct="1">
        <a:defRPr sz="1799" kern="1200">
          <a:solidFill>
            <a:schemeClr val="tx1"/>
          </a:solidFill>
          <a:latin typeface="+mn-lt"/>
          <a:ea typeface="+mn-ea"/>
          <a:cs typeface="+mn-cs"/>
        </a:defRPr>
      </a:lvl7pPr>
      <a:lvl8pPr marL="3199440" algn="l" defTabSz="457063" rtl="0" eaLnBrk="1" latinLnBrk="0" hangingPunct="1">
        <a:defRPr sz="1799" kern="1200">
          <a:solidFill>
            <a:schemeClr val="tx1"/>
          </a:solidFill>
          <a:latin typeface="+mn-lt"/>
          <a:ea typeface="+mn-ea"/>
          <a:cs typeface="+mn-cs"/>
        </a:defRPr>
      </a:lvl8pPr>
      <a:lvl9pPr marL="3656503" algn="l" defTabSz="457063"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microsoft.com/office/2017/06/relationships/model3d" Target="../media/model3d1.glb"/><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microsoft.com/office/2017/06/relationships/model3d" Target="../media/model3d2.glb"/><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microsoft.com/office/2017/06/relationships/model3d" Target="../media/model3d3.glb"/><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microsoft.com/office/2017/06/relationships/model3d" Target="../media/model3d4.glb"/><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microsoft.com/office/2017/06/relationships/model3d" Target="../media/model3d3.glb"/><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microsoft.com/office/2017/06/relationships/model3d" Target="../media/model3d2.glb"/><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88828" cy="6866467"/>
            <a:chOff x="0" y="-8467"/>
            <a:chExt cx="12192000" cy="6866467"/>
          </a:xfrm>
        </p:grpSpPr>
        <p:cxnSp>
          <p:nvCxnSpPr>
            <p:cNvPr id="9" name="Straight Connector 8">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descr="Person writing on a notepad">
            <a:extLst>
              <a:ext uri="{FF2B5EF4-FFF2-40B4-BE49-F238E27FC236}">
                <a16:creationId xmlns:a16="http://schemas.microsoft.com/office/drawing/2014/main" id="{253F79AA-C11E-6EDB-4E12-EE8BF60B2538}"/>
              </a:ext>
            </a:extLst>
          </p:cNvPr>
          <p:cNvPicPr>
            <a:picLocks noChangeAspect="1"/>
          </p:cNvPicPr>
          <p:nvPr/>
        </p:nvPicPr>
        <p:blipFill>
          <a:blip r:embed="rId2"/>
          <a:srcRect l="7931" r="546"/>
          <a:stretch>
            <a:fillRect/>
          </a:stretch>
        </p:blipFill>
        <p:spPr>
          <a:xfrm>
            <a:off x="4268742" y="-1"/>
            <a:ext cx="7920083"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p:cNvSpPr txBox="1"/>
          <p:nvPr/>
        </p:nvSpPr>
        <p:spPr>
          <a:xfrm>
            <a:off x="677157" y="2160589"/>
            <a:ext cx="3850119" cy="388077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defRPr sz="3400" b="1"/>
            </a:pPr>
            <a:r>
              <a:rPr lang="en-US" dirty="0">
                <a:solidFill>
                  <a:schemeClr val="tx1">
                    <a:lumMod val="75000"/>
                    <a:lumOff val="25000"/>
                  </a:schemeClr>
                </a:solidFill>
              </a:rPr>
              <a:t>Digital Skills</a:t>
            </a:r>
          </a:p>
          <a:p>
            <a:pPr>
              <a:spcBef>
                <a:spcPts val="1000"/>
              </a:spcBef>
              <a:buClr>
                <a:schemeClr val="accent1"/>
              </a:buClr>
              <a:buSzPct val="80000"/>
              <a:buFont typeface="Wingdings 3" charset="2"/>
              <a:buChar char=""/>
              <a:defRPr sz="2200"/>
            </a:pPr>
            <a:r>
              <a:rPr lang="en-US" dirty="0">
                <a:solidFill>
                  <a:schemeClr val="tx1">
                    <a:lumMod val="75000"/>
                    <a:lumOff val="25000"/>
                  </a:schemeClr>
                </a:solidFill>
              </a:rPr>
              <a:t>Excel • PowerPoint • Professional Email • Future Skills</a:t>
            </a:r>
          </a:p>
          <a:p>
            <a:pPr>
              <a:spcBef>
                <a:spcPts val="1000"/>
              </a:spcBef>
              <a:buClr>
                <a:schemeClr val="accent1"/>
              </a:buClr>
              <a:buSzPct val="80000"/>
              <a:buFont typeface="Wingdings 3" charset="2"/>
              <a:buChar char=""/>
              <a:defRPr sz="2200"/>
            </a:pPr>
            <a:endParaRPr lang="en-US" dirty="0">
              <a:solidFill>
                <a:schemeClr val="tx1">
                  <a:lumMod val="75000"/>
                  <a:lumOff val="25000"/>
                </a:schemeClr>
              </a:solidFill>
            </a:endParaRPr>
          </a:p>
          <a:p>
            <a:pPr>
              <a:spcBef>
                <a:spcPts val="1000"/>
              </a:spcBef>
              <a:buClr>
                <a:schemeClr val="accent1"/>
              </a:buClr>
              <a:buSzPct val="80000"/>
              <a:buFont typeface="Wingdings 3" charset="2"/>
              <a:buChar char=""/>
              <a:defRPr sz="2200"/>
            </a:pPr>
            <a:r>
              <a:rPr lang="en-US" dirty="0">
                <a:solidFill>
                  <a:schemeClr val="tx1">
                    <a:lumMod val="75000"/>
                    <a:lumOff val="25000"/>
                  </a:schemeClr>
                </a:solidFill>
              </a:rPr>
              <a:t>Name: Carly Humphries </a:t>
            </a:r>
          </a:p>
          <a:p>
            <a:pPr>
              <a:spcBef>
                <a:spcPts val="1000"/>
              </a:spcBef>
              <a:buClr>
                <a:schemeClr val="accent1"/>
              </a:buClr>
              <a:buSzPct val="80000"/>
              <a:buFont typeface="Wingdings 3" charset="2"/>
              <a:buChar char=""/>
              <a:defRPr sz="2200"/>
            </a:pPr>
            <a:r>
              <a:rPr lang="en-US" dirty="0">
                <a:solidFill>
                  <a:schemeClr val="tx1">
                    <a:lumMod val="75000"/>
                    <a:lumOff val="25000"/>
                  </a:schemeClr>
                </a:solidFill>
              </a:rPr>
              <a:t>Student number: 2534743</a:t>
            </a:r>
          </a:p>
          <a:p>
            <a:pPr>
              <a:spcBef>
                <a:spcPts val="1000"/>
              </a:spcBef>
              <a:buClr>
                <a:schemeClr val="accent1"/>
              </a:buClr>
              <a:buSzPct val="80000"/>
              <a:buFont typeface="Wingdings 3" charset="2"/>
              <a:buChar char=""/>
              <a:defRPr sz="2200"/>
            </a:pPr>
            <a:endParaRPr lang="en-US" dirty="0">
              <a:solidFill>
                <a:schemeClr val="tx1">
                  <a:lumMod val="75000"/>
                  <a:lumOff val="25000"/>
                </a:schemeClr>
              </a:solidFill>
            </a:endParaRPr>
          </a:p>
          <a:p>
            <a:pPr>
              <a:spcBef>
                <a:spcPts val="1000"/>
              </a:spcBef>
              <a:buClr>
                <a:schemeClr val="accent1"/>
              </a:buClr>
              <a:buSzPct val="80000"/>
              <a:buFont typeface="Wingdings 3" charset="2"/>
              <a:buChar char=""/>
              <a:defRPr sz="2200"/>
            </a:pPr>
            <a:endParaRPr lang="en-US" dirty="0">
              <a:solidFill>
                <a:schemeClr val="tx1">
                  <a:lumMod val="75000"/>
                  <a:lumOff val="25000"/>
                </a:schemeClr>
              </a:solidFill>
            </a:endParaRPr>
          </a:p>
        </p:txBody>
      </p:sp>
      <p:cxnSp>
        <p:nvCxnSpPr>
          <p:cNvPr id="20" name="Straight Connector 1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68571" y="0"/>
            <a:ext cx="1218883"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3333" y="3681413"/>
            <a:ext cx="4762317"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9084" y="-8467"/>
            <a:ext cx="3006566"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0941" y="-8467"/>
            <a:ext cx="2587884"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0006" y="3048000"/>
            <a:ext cx="3258819"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2069" y="-8467"/>
            <a:ext cx="2853582"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5891" y="-8467"/>
            <a:ext cx="1289758"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6150" y="-8467"/>
            <a:ext cx="124949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68965" y="3589867"/>
            <a:ext cx="1816685"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5FA"/>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00000"/>
          </a:xfrm>
          <a:prstGeom prst="rect">
            <a:avLst/>
          </a:prstGeom>
          <a:solidFill>
            <a:srgbClr val="0078D7"/>
          </a:solidFill>
          <a:ln>
            <a:solidFill>
              <a:srgbClr val="0078D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37160"/>
            <a:ext cx="10972800" cy="457200"/>
          </a:xfrm>
          <a:prstGeom prst="rect">
            <a:avLst/>
          </a:prstGeom>
          <a:noFill/>
        </p:spPr>
        <p:txBody>
          <a:bodyPr wrap="none">
            <a:spAutoFit/>
          </a:bodyPr>
          <a:lstStyle/>
          <a:p>
            <a:pPr>
              <a:defRPr sz="2800" b="1">
                <a:solidFill>
                  <a:srgbClr val="FFFFFF"/>
                </a:solidFill>
              </a:defRPr>
            </a:pPr>
            <a:r>
              <a:t>Introduction</a:t>
            </a:r>
          </a:p>
        </p:txBody>
      </p:sp>
      <p:sp>
        <p:nvSpPr>
          <p:cNvPr id="4" name="TextBox 3"/>
          <p:cNvSpPr txBox="1"/>
          <p:nvPr/>
        </p:nvSpPr>
        <p:spPr>
          <a:xfrm>
            <a:off x="731520" y="1706252"/>
            <a:ext cx="10872216" cy="1446550"/>
          </a:xfrm>
          <a:prstGeom prst="rect">
            <a:avLst/>
          </a:prstGeom>
          <a:noFill/>
        </p:spPr>
        <p:txBody>
          <a:bodyPr wrap="square">
            <a:spAutoFit/>
          </a:bodyPr>
          <a:lstStyle/>
          <a:p>
            <a:pPr>
              <a:defRPr sz="2200"/>
            </a:pPr>
            <a:r>
              <a:t>Digital skills are important for education, work and everyday life.</a:t>
            </a:r>
          </a:p>
          <a:p>
            <a:pPr>
              <a:defRPr sz="2200"/>
            </a:pPr>
            <a:r>
              <a:t>In this presentation I will explain Microsoft Excel, Microsoft PowerPoint, professional emails, and how I will use these skills in the future.</a:t>
            </a:r>
          </a:p>
          <a:p>
            <a:pPr>
              <a:defRPr sz="2200"/>
            </a:pPr>
            <a:r>
              <a:t>These skills help me stay organised, communicate clearly and work more efficiently.</a:t>
            </a:r>
          </a:p>
        </p:txBody>
      </p:sp>
      <mc:AlternateContent xmlns:mc="http://schemas.openxmlformats.org/markup-compatibility/2006">
        <mc:Choice xmlns:am3d="http://schemas.microsoft.com/office/drawing/2017/model3d" Requires="am3d">
          <p:graphicFrame>
            <p:nvGraphicFramePr>
              <p:cNvPr id="5" name="3D Model 4" descr="Laptop Computer">
                <a:extLst>
                  <a:ext uri="{FF2B5EF4-FFF2-40B4-BE49-F238E27FC236}">
                    <a16:creationId xmlns:a16="http://schemas.microsoft.com/office/drawing/2014/main" id="{F75AC00D-3EB3-FB65-E3F6-BA9148E54F58}"/>
                  </a:ext>
                </a:extLst>
              </p:cNvPr>
              <p:cNvGraphicFramePr/>
              <p:nvPr>
                <p:extLst>
                  <p:ext uri="{D42A27DB-BD31-4B8C-83A1-F6EECF244321}">
                    <p14:modId xmlns:p14="http://schemas.microsoft.com/office/powerpoint/2010/main" val="3732911534"/>
                  </p:ext>
                </p:extLst>
              </p:nvPr>
            </p:nvGraphicFramePr>
            <p:xfrm>
              <a:off x="3153315" y="3328307"/>
              <a:ext cx="4400866" cy="3017737"/>
            </p:xfrm>
            <a:graphic>
              <a:graphicData uri="http://schemas.microsoft.com/office/drawing/2017/model3d">
                <am3d:model3d r:embed="rId2">
                  <am3d:spPr>
                    <a:xfrm>
                      <a:off x="0" y="0"/>
                      <a:ext cx="4400866" cy="3017737"/>
                    </a:xfrm>
                    <a:prstGeom prst="rect">
                      <a:avLst/>
                    </a:prstGeom>
                  </am3d:spPr>
                  <am3d:camera>
                    <am3d:pos x="0" y="0" z="65422519"/>
                    <am3d:up dx="0" dy="36000000" dz="0"/>
                    <am3d:lookAt x="0" y="0" z="0"/>
                    <am3d:perspective fov="2700000"/>
                  </am3d:camera>
                  <am3d:trans>
                    <am3d:meterPerModelUnit n="3145800" d="1000000"/>
                    <am3d:preTrans dx="-543" dy="-12469323" dz="2456955"/>
                    <am3d:scale>
                      <am3d:sx n="1000000" d="1000000"/>
                      <am3d:sy n="1000000" d="1000000"/>
                      <am3d:sz n="1000000" d="1000000"/>
                    </am3d:scale>
                    <am3d:rot/>
                    <am3d:postTrans dx="0" dy="0" dz="0"/>
                  </am3d:trans>
                  <am3d:raster rName="Office3DRenderer" rVer="16.0.8326">
                    <am3d:blip r:embed="rId3"/>
                  </am3d:raster>
                  <am3d:objViewport viewportSz="536698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3D Model 4" descr="Laptop Computer">
                <a:extLst>
                  <a:ext uri="{FF2B5EF4-FFF2-40B4-BE49-F238E27FC236}">
                    <a16:creationId xmlns:a16="http://schemas.microsoft.com/office/drawing/2014/main" id="{F75AC00D-3EB3-FB65-E3F6-BA9148E54F58}"/>
                  </a:ext>
                </a:extLst>
              </p:cNvPr>
              <p:cNvPicPr>
                <a:picLocks noGrp="1" noRot="1" noChangeAspect="1" noMove="1" noResize="1" noEditPoints="1" noAdjustHandles="1" noChangeArrowheads="1" noChangeShapeType="1" noCrop="1"/>
              </p:cNvPicPr>
              <p:nvPr/>
            </p:nvPicPr>
            <p:blipFill>
              <a:blip r:embed="rId3"/>
              <a:stretch>
                <a:fillRect/>
              </a:stretch>
            </p:blipFill>
            <p:spPr>
              <a:xfrm>
                <a:off x="3153315" y="3328307"/>
                <a:ext cx="4400866" cy="3017737"/>
              </a:xfrm>
              <a:prstGeom prst="rect">
                <a:avLst/>
              </a:prstGeom>
            </p:spPr>
          </p:pic>
        </mc:Fallback>
      </mc:AlternateContent>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5F5FA"/>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00000"/>
          </a:xfrm>
          <a:prstGeom prst="rect">
            <a:avLst/>
          </a:prstGeom>
          <a:solidFill>
            <a:srgbClr val="00994C"/>
          </a:solidFill>
          <a:ln>
            <a:solidFill>
              <a:srgbClr val="00994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37160"/>
            <a:ext cx="10972800" cy="457200"/>
          </a:xfrm>
          <a:prstGeom prst="rect">
            <a:avLst/>
          </a:prstGeom>
          <a:noFill/>
        </p:spPr>
        <p:txBody>
          <a:bodyPr wrap="none">
            <a:spAutoFit/>
          </a:bodyPr>
          <a:lstStyle/>
          <a:p>
            <a:pPr>
              <a:defRPr sz="2800" b="1">
                <a:solidFill>
                  <a:srgbClr val="FFFFFF"/>
                </a:solidFill>
              </a:defRPr>
            </a:pPr>
            <a:r>
              <a:t>Microsoft Excel</a:t>
            </a:r>
          </a:p>
        </p:txBody>
      </p:sp>
      <p:sp>
        <p:nvSpPr>
          <p:cNvPr id="4" name="TextBox 3"/>
          <p:cNvSpPr txBox="1"/>
          <p:nvPr/>
        </p:nvSpPr>
        <p:spPr>
          <a:xfrm>
            <a:off x="621453" y="914400"/>
            <a:ext cx="10515600" cy="5303520"/>
          </a:xfrm>
          <a:prstGeom prst="rect">
            <a:avLst/>
          </a:prstGeom>
          <a:noFill/>
        </p:spPr>
        <p:txBody>
          <a:bodyPr wrap="none">
            <a:spAutoFit/>
          </a:bodyPr>
          <a:lstStyle/>
          <a:p>
            <a:pPr>
              <a:defRPr sz="2200"/>
            </a:pPr>
            <a:r>
              <a:rPr dirty="0"/>
              <a:t>Excel helps </a:t>
            </a:r>
            <a:r>
              <a:rPr dirty="0" err="1"/>
              <a:t>organise</a:t>
            </a:r>
            <a:r>
              <a:rPr dirty="0"/>
              <a:t> data into rows and columns.</a:t>
            </a:r>
          </a:p>
          <a:p>
            <a:pPr>
              <a:defRPr sz="2200"/>
            </a:pPr>
            <a:r>
              <a:rPr dirty="0"/>
              <a:t>I can use formulas to perform calculations quickly and accurately.</a:t>
            </a:r>
          </a:p>
          <a:p>
            <a:pPr>
              <a:defRPr sz="2200"/>
            </a:pPr>
            <a:r>
              <a:rPr dirty="0"/>
              <a:t>Charts and graphs make information easier to understand.</a:t>
            </a:r>
          </a:p>
          <a:p>
            <a:pPr>
              <a:defRPr sz="2200"/>
            </a:pPr>
            <a:r>
              <a:rPr dirty="0"/>
              <a:t>These skills are useful for budgets, reports and tracking information.</a:t>
            </a:r>
          </a:p>
        </p:txBody>
      </p:sp>
      <mc:AlternateContent xmlns:mc="http://schemas.openxmlformats.org/markup-compatibility/2006">
        <mc:Choice xmlns:am3d="http://schemas.microsoft.com/office/drawing/2017/model3d" Requires="am3d">
          <p:graphicFrame>
            <p:nvGraphicFramePr>
              <p:cNvPr id="6" name="3D Model 5" descr="Surface Laptop - Cobalt Blue">
                <a:extLst>
                  <a:ext uri="{FF2B5EF4-FFF2-40B4-BE49-F238E27FC236}">
                    <a16:creationId xmlns:a16="http://schemas.microsoft.com/office/drawing/2014/main" id="{B0A974B8-6A31-D594-A6BE-3BA818703071}"/>
                  </a:ext>
                </a:extLst>
              </p:cNvPr>
              <p:cNvGraphicFramePr>
                <a:graphicFrameLocks noChangeAspect="1"/>
              </p:cNvGraphicFramePr>
              <p:nvPr>
                <p:extLst>
                  <p:ext uri="{D42A27DB-BD31-4B8C-83A1-F6EECF244321}">
                    <p14:modId xmlns:p14="http://schemas.microsoft.com/office/powerpoint/2010/main" val="300714881"/>
                  </p:ext>
                </p:extLst>
              </p:nvPr>
            </p:nvGraphicFramePr>
            <p:xfrm>
              <a:off x="2617581" y="2080871"/>
              <a:ext cx="4653903" cy="4939420"/>
            </p:xfrm>
            <a:graphic>
              <a:graphicData uri="http://schemas.microsoft.com/office/drawing/2017/model3d">
                <am3d:model3d r:embed="rId2">
                  <am3d:spPr>
                    <a:xfrm>
                      <a:off x="0" y="0"/>
                      <a:ext cx="4653903" cy="4939420"/>
                    </a:xfrm>
                    <a:prstGeom prst="rect">
                      <a:avLst/>
                    </a:prstGeom>
                  </am3d:spPr>
                  <am3d:camera>
                    <am3d:pos x="0" y="0" z="63892634"/>
                    <am3d:up dx="0" dy="36000000" dz="0"/>
                    <am3d:lookAt x="0" y="0" z="0"/>
                    <am3d:perspective fov="2700000"/>
                  </am3d:camera>
                  <am3d:trans>
                    <am3d:meterPerModelUnit n="2762623" d="1000000"/>
                    <am3d:preTrans dx="336127" dy="-7631894" dz="337023"/>
                    <am3d:scale>
                      <am3d:sx n="1000000" d="1000000"/>
                      <am3d:sy n="1000000" d="1000000"/>
                      <am3d:sz n="1000000" d="1000000"/>
                    </am3d:scale>
                    <am3d:rot ax="2132726" ay="1689029" az="1117696"/>
                    <am3d:postTrans dx="0" dy="0" dz="0"/>
                  </am3d:trans>
                  <am3d:raster rName="Office3DRenderer" rVer="16.0.8326">
                    <am3d:blip r:embed="rId3"/>
                  </am3d:raster>
                  <am3d:objViewport viewportSz="537720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5" descr="Surface Laptop - Cobalt Blue">
                <a:extLst>
                  <a:ext uri="{FF2B5EF4-FFF2-40B4-BE49-F238E27FC236}">
                    <a16:creationId xmlns:a16="http://schemas.microsoft.com/office/drawing/2014/main" id="{B0A974B8-6A31-D594-A6BE-3BA818703071}"/>
                  </a:ext>
                </a:extLst>
              </p:cNvPr>
              <p:cNvPicPr>
                <a:picLocks noGrp="1" noRot="1" noChangeAspect="1" noMove="1" noResize="1" noEditPoints="1" noAdjustHandles="1" noChangeArrowheads="1" noChangeShapeType="1" noCrop="1"/>
              </p:cNvPicPr>
              <p:nvPr/>
            </p:nvPicPr>
            <p:blipFill>
              <a:blip r:embed="rId3"/>
              <a:stretch>
                <a:fillRect/>
              </a:stretch>
            </p:blipFill>
            <p:spPr>
              <a:xfrm>
                <a:off x="2617581" y="2080871"/>
                <a:ext cx="4653903" cy="4939420"/>
              </a:xfrm>
              <a:prstGeom prst="rect">
                <a:avLst/>
              </a:prstGeom>
            </p:spPr>
          </p:pic>
        </mc:Fallback>
      </mc:AlternateContent>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5FA"/>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00000"/>
          </a:xfrm>
          <a:prstGeom prst="rect">
            <a:avLst/>
          </a:prstGeom>
          <a:solidFill>
            <a:srgbClr val="E67E22"/>
          </a:solidFill>
          <a:ln>
            <a:solidFill>
              <a:srgbClr val="E67E2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37160"/>
            <a:ext cx="10972800" cy="457200"/>
          </a:xfrm>
          <a:prstGeom prst="rect">
            <a:avLst/>
          </a:prstGeom>
          <a:noFill/>
        </p:spPr>
        <p:txBody>
          <a:bodyPr wrap="none">
            <a:spAutoFit/>
          </a:bodyPr>
          <a:lstStyle/>
          <a:p>
            <a:pPr>
              <a:defRPr sz="2800" b="1">
                <a:solidFill>
                  <a:srgbClr val="FFFFFF"/>
                </a:solidFill>
              </a:defRPr>
            </a:pPr>
            <a:r>
              <a:t>Microsoft PowerPoint</a:t>
            </a:r>
          </a:p>
        </p:txBody>
      </p:sp>
      <p:sp>
        <p:nvSpPr>
          <p:cNvPr id="4" name="TextBox 3"/>
          <p:cNvSpPr txBox="1"/>
          <p:nvPr/>
        </p:nvSpPr>
        <p:spPr>
          <a:xfrm>
            <a:off x="731520" y="914400"/>
            <a:ext cx="10515600" cy="5303520"/>
          </a:xfrm>
          <a:prstGeom prst="rect">
            <a:avLst/>
          </a:prstGeom>
          <a:noFill/>
        </p:spPr>
        <p:txBody>
          <a:bodyPr wrap="none">
            <a:spAutoFit/>
          </a:bodyPr>
          <a:lstStyle/>
          <a:p>
            <a:pPr>
              <a:defRPr sz="2200"/>
            </a:pPr>
            <a:r>
              <a:t>PowerPoint is used to create clear and engaging presentations.</a:t>
            </a:r>
          </a:p>
          <a:p>
            <a:pPr>
              <a:defRPr sz="2200"/>
            </a:pPr>
            <a:r>
              <a:t>I can add images, charts, themes and simple transitions.</a:t>
            </a:r>
          </a:p>
          <a:p>
            <a:pPr>
              <a:defRPr sz="2200"/>
            </a:pPr>
            <a:r>
              <a:t>It helps me share information confidently with an audience.</a:t>
            </a:r>
          </a:p>
        </p:txBody>
      </p:sp>
      <mc:AlternateContent xmlns:mc="http://schemas.openxmlformats.org/markup-compatibility/2006">
        <mc:Choice xmlns:am3d="http://schemas.microsoft.com/office/drawing/2017/model3d" Requires="am3d">
          <p:graphicFrame>
            <p:nvGraphicFramePr>
              <p:cNvPr id="5" name="3D Model 4" descr="Surface Pro - Black">
                <a:extLst>
                  <a:ext uri="{FF2B5EF4-FFF2-40B4-BE49-F238E27FC236}">
                    <a16:creationId xmlns:a16="http://schemas.microsoft.com/office/drawing/2014/main" id="{9725AB89-F8A6-6B18-DFAD-3E928A78CAAC}"/>
                  </a:ext>
                </a:extLst>
              </p:cNvPr>
              <p:cNvGraphicFramePr>
                <a:graphicFrameLocks noChangeAspect="1"/>
              </p:cNvGraphicFramePr>
              <p:nvPr>
                <p:extLst>
                  <p:ext uri="{D42A27DB-BD31-4B8C-83A1-F6EECF244321}">
                    <p14:modId xmlns:p14="http://schemas.microsoft.com/office/powerpoint/2010/main" val="3392156140"/>
                  </p:ext>
                </p:extLst>
              </p:nvPr>
            </p:nvGraphicFramePr>
            <p:xfrm>
              <a:off x="3651765" y="2320001"/>
              <a:ext cx="4326493" cy="4554796"/>
            </p:xfrm>
            <a:graphic>
              <a:graphicData uri="http://schemas.microsoft.com/office/drawing/2017/model3d">
                <am3d:model3d r:embed="rId2">
                  <am3d:spPr>
                    <a:xfrm>
                      <a:off x="0" y="0"/>
                      <a:ext cx="4326493" cy="4554796"/>
                    </a:xfrm>
                    <a:prstGeom prst="rect">
                      <a:avLst/>
                    </a:prstGeom>
                  </am3d:spPr>
                  <am3d:camera>
                    <am3d:pos x="0" y="0" z="70266520"/>
                    <am3d:up dx="0" dy="36000000" dz="0"/>
                    <am3d:lookAt x="0" y="0" z="0"/>
                    <am3d:perspective fov="2700000"/>
                  </am3d:camera>
                  <am3d:trans>
                    <am3d:meterPerModelUnit n="3389516" d="1000000"/>
                    <am3d:preTrans dx="0" dy="-11729876" dz="-6720205"/>
                    <am3d:scale>
                      <am3d:sx n="1000000" d="1000000"/>
                      <am3d:sy n="1000000" d="1000000"/>
                      <am3d:sz n="1000000" d="1000000"/>
                    </am3d:scale>
                    <am3d:rot ax="1715920" ay="-920420" az="-492428"/>
                    <am3d:postTrans dx="0" dy="0" dz="0"/>
                  </am3d:trans>
                  <am3d:raster rName="Office3DRenderer" rVer="16.0.8326">
                    <am3d:blip r:embed="rId3"/>
                  </am3d:raster>
                  <am3d:objViewport viewportSz="541049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3D Model 4" descr="Surface Pro - Black">
                <a:extLst>
                  <a:ext uri="{FF2B5EF4-FFF2-40B4-BE49-F238E27FC236}">
                    <a16:creationId xmlns:a16="http://schemas.microsoft.com/office/drawing/2014/main" id="{9725AB89-F8A6-6B18-DFAD-3E928A78CAAC}"/>
                  </a:ext>
                </a:extLst>
              </p:cNvPr>
              <p:cNvPicPr>
                <a:picLocks noGrp="1" noRot="1" noChangeAspect="1" noMove="1" noResize="1" noEditPoints="1" noAdjustHandles="1" noChangeArrowheads="1" noChangeShapeType="1" noCrop="1"/>
              </p:cNvPicPr>
              <p:nvPr/>
            </p:nvPicPr>
            <p:blipFill>
              <a:blip r:embed="rId3"/>
              <a:stretch>
                <a:fillRect/>
              </a:stretch>
            </p:blipFill>
            <p:spPr>
              <a:xfrm>
                <a:off x="3651765" y="2320001"/>
                <a:ext cx="4326493" cy="4554796"/>
              </a:xfrm>
              <a:prstGeom prst="rect">
                <a:avLst/>
              </a:prstGeom>
            </p:spPr>
          </p:pic>
        </mc:Fallback>
      </mc:AlternateContent>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5FA"/>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00000"/>
          </a:xfrm>
          <a:prstGeom prst="rect">
            <a:avLst/>
          </a:prstGeom>
          <a:solidFill>
            <a:srgbClr val="B43CB4"/>
          </a:solidFill>
          <a:ln>
            <a:solidFill>
              <a:srgbClr val="B43CB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37160"/>
            <a:ext cx="10972800" cy="457200"/>
          </a:xfrm>
          <a:prstGeom prst="rect">
            <a:avLst/>
          </a:prstGeom>
          <a:noFill/>
        </p:spPr>
        <p:txBody>
          <a:bodyPr wrap="none">
            <a:spAutoFit/>
          </a:bodyPr>
          <a:lstStyle/>
          <a:p>
            <a:pPr>
              <a:defRPr sz="2800" b="1">
                <a:solidFill>
                  <a:srgbClr val="FFFFFF"/>
                </a:solidFill>
              </a:defRPr>
            </a:pPr>
            <a:r>
              <a:t>Sending a Professional Email</a:t>
            </a:r>
          </a:p>
        </p:txBody>
      </p:sp>
      <p:sp>
        <p:nvSpPr>
          <p:cNvPr id="4" name="TextBox 3"/>
          <p:cNvSpPr txBox="1"/>
          <p:nvPr/>
        </p:nvSpPr>
        <p:spPr>
          <a:xfrm>
            <a:off x="731520" y="914400"/>
            <a:ext cx="10515600" cy="5303520"/>
          </a:xfrm>
          <a:prstGeom prst="rect">
            <a:avLst/>
          </a:prstGeom>
          <a:noFill/>
        </p:spPr>
        <p:txBody>
          <a:bodyPr wrap="none">
            <a:spAutoFit/>
          </a:bodyPr>
          <a:lstStyle/>
          <a:p>
            <a:pPr>
              <a:defRPr sz="2200"/>
            </a:pPr>
            <a:r>
              <a:t>Use a clear subject line.</a:t>
            </a:r>
          </a:p>
          <a:p>
            <a:pPr>
              <a:defRPr sz="2200"/>
            </a:pPr>
            <a:r>
              <a:t>Start with a polite greeting.</a:t>
            </a:r>
          </a:p>
          <a:p>
            <a:pPr>
              <a:defRPr sz="2200"/>
            </a:pPr>
            <a:r>
              <a:t>Explain the purpose clearly and keep the message professional.</a:t>
            </a:r>
          </a:p>
          <a:p>
            <a:pPr>
              <a:defRPr sz="2200"/>
            </a:pPr>
            <a:r>
              <a:t>Finish with a polite closing and proofread before sending.</a:t>
            </a:r>
          </a:p>
        </p:txBody>
      </p:sp>
      <mc:AlternateContent xmlns:mc="http://schemas.openxmlformats.org/markup-compatibility/2006">
        <mc:Choice xmlns:am3d="http://schemas.microsoft.com/office/drawing/2017/model3d" Requires="am3d">
          <p:graphicFrame>
            <p:nvGraphicFramePr>
              <p:cNvPr id="5" name="3D Model 4" descr="Surface Pro - Cobalt Blue">
                <a:extLst>
                  <a:ext uri="{FF2B5EF4-FFF2-40B4-BE49-F238E27FC236}">
                    <a16:creationId xmlns:a16="http://schemas.microsoft.com/office/drawing/2014/main" id="{03C8ECC7-5B62-B75F-1FCB-C3DF310116FD}"/>
                  </a:ext>
                </a:extLst>
              </p:cNvPr>
              <p:cNvGraphicFramePr>
                <a:graphicFrameLocks noChangeAspect="1"/>
              </p:cNvGraphicFramePr>
              <p:nvPr>
                <p:extLst>
                  <p:ext uri="{D42A27DB-BD31-4B8C-83A1-F6EECF244321}">
                    <p14:modId xmlns:p14="http://schemas.microsoft.com/office/powerpoint/2010/main" val="4160714209"/>
                  </p:ext>
                </p:extLst>
              </p:nvPr>
            </p:nvGraphicFramePr>
            <p:xfrm>
              <a:off x="2797545" y="2289314"/>
              <a:ext cx="4155335" cy="4489412"/>
            </p:xfrm>
            <a:graphic>
              <a:graphicData uri="http://schemas.microsoft.com/office/drawing/2017/model3d">
                <am3d:model3d r:embed="rId2">
                  <am3d:spPr>
                    <a:xfrm>
                      <a:off x="0" y="0"/>
                      <a:ext cx="4155335" cy="4489412"/>
                    </a:xfrm>
                    <a:prstGeom prst="rect">
                      <a:avLst/>
                    </a:prstGeom>
                  </am3d:spPr>
                  <am3d:camera>
                    <am3d:pos x="0" y="0" z="70266520"/>
                    <am3d:up dx="0" dy="36000000" dz="0"/>
                    <am3d:lookAt x="0" y="0" z="0"/>
                    <am3d:perspective fov="2700000"/>
                  </am3d:camera>
                  <am3d:trans>
                    <am3d:meterPerModelUnit n="3389516" d="1000000"/>
                    <am3d:preTrans dx="0" dy="-11729876" dz="-6720205"/>
                    <am3d:scale>
                      <am3d:sx n="1000000" d="1000000"/>
                      <am3d:sy n="1000000" d="1000000"/>
                      <am3d:sz n="1000000" d="1000000"/>
                    </am3d:scale>
                    <am3d:rot ax="2136729" ay="630090" az="446256"/>
                    <am3d:postTrans dx="0" dy="0" dz="0"/>
                  </am3d:trans>
                  <am3d:raster rName="Office3DRenderer" rVer="16.0.8326">
                    <am3d:blip r:embed="rId3"/>
                  </am3d:raster>
                  <am3d:objViewport viewportSz="541049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3D Model 4" descr="Surface Pro - Cobalt Blue">
                <a:extLst>
                  <a:ext uri="{FF2B5EF4-FFF2-40B4-BE49-F238E27FC236}">
                    <a16:creationId xmlns:a16="http://schemas.microsoft.com/office/drawing/2014/main" id="{03C8ECC7-5B62-B75F-1FCB-C3DF310116FD}"/>
                  </a:ext>
                </a:extLst>
              </p:cNvPr>
              <p:cNvPicPr>
                <a:picLocks noGrp="1" noRot="1" noChangeAspect="1" noMove="1" noResize="1" noEditPoints="1" noAdjustHandles="1" noChangeArrowheads="1" noChangeShapeType="1" noCrop="1"/>
              </p:cNvPicPr>
              <p:nvPr/>
            </p:nvPicPr>
            <p:blipFill>
              <a:blip r:embed="rId3"/>
              <a:stretch>
                <a:fillRect/>
              </a:stretch>
            </p:blipFill>
            <p:spPr>
              <a:xfrm>
                <a:off x="2797545" y="2289314"/>
                <a:ext cx="4155335" cy="4489412"/>
              </a:xfrm>
              <a:prstGeom prst="rect">
                <a:avLst/>
              </a:prstGeom>
            </p:spPr>
          </p:pic>
        </mc:Fallback>
      </mc:AlternateContent>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5FA"/>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00000"/>
          </a:xfrm>
          <a:prstGeom prst="rect">
            <a:avLst/>
          </a:prstGeom>
          <a:solidFill>
            <a:srgbClr val="DC143C"/>
          </a:solidFill>
          <a:ln>
            <a:solidFill>
              <a:srgbClr val="DC14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57200" y="137160"/>
            <a:ext cx="10972800" cy="457200"/>
          </a:xfrm>
          <a:prstGeom prst="rect">
            <a:avLst/>
          </a:prstGeom>
          <a:noFill/>
        </p:spPr>
        <p:txBody>
          <a:bodyPr wrap="none">
            <a:spAutoFit/>
          </a:bodyPr>
          <a:lstStyle/>
          <a:p>
            <a:pPr>
              <a:defRPr sz="2800" b="1">
                <a:solidFill>
                  <a:srgbClr val="FFFFFF"/>
                </a:solidFill>
              </a:defRPr>
            </a:pPr>
            <a:r>
              <a:t>How I Will Use These Skills in the Future</a:t>
            </a:r>
          </a:p>
        </p:txBody>
      </p:sp>
      <p:sp>
        <p:nvSpPr>
          <p:cNvPr id="4" name="TextBox 3"/>
          <p:cNvSpPr txBox="1"/>
          <p:nvPr/>
        </p:nvSpPr>
        <p:spPr>
          <a:xfrm>
            <a:off x="731520" y="914400"/>
            <a:ext cx="10515600" cy="5303520"/>
          </a:xfrm>
          <a:prstGeom prst="rect">
            <a:avLst/>
          </a:prstGeom>
          <a:noFill/>
        </p:spPr>
        <p:txBody>
          <a:bodyPr wrap="none">
            <a:spAutoFit/>
          </a:bodyPr>
          <a:lstStyle/>
          <a:p>
            <a:pPr>
              <a:defRPr sz="2200"/>
            </a:pPr>
            <a:r>
              <a:t>I will use Excel to organise data and create reports.</a:t>
            </a:r>
          </a:p>
          <a:p>
            <a:pPr>
              <a:defRPr sz="2200"/>
            </a:pPr>
            <a:r>
              <a:t>I will use PowerPoint for meetings, training and presentations.</a:t>
            </a:r>
          </a:p>
          <a:p>
            <a:pPr>
              <a:defRPr sz="2200"/>
            </a:pPr>
            <a:r>
              <a:t>I will use professional emails to communicate with employers and colleagues.</a:t>
            </a:r>
          </a:p>
          <a:p>
            <a:pPr>
              <a:defRPr sz="2200"/>
            </a:pPr>
            <a:r>
              <a:t>These skills will help me become more productive and improve my career opportunities.</a:t>
            </a:r>
          </a:p>
        </p:txBody>
      </p:sp>
      <mc:AlternateContent xmlns:mc="http://schemas.openxmlformats.org/markup-compatibility/2006">
        <mc:Choice xmlns:am3d="http://schemas.microsoft.com/office/drawing/2017/model3d" Requires="am3d">
          <p:graphicFrame>
            <p:nvGraphicFramePr>
              <p:cNvPr id="5" name="3D Model 4" descr="Surface Pro - Black">
                <a:extLst>
                  <a:ext uri="{FF2B5EF4-FFF2-40B4-BE49-F238E27FC236}">
                    <a16:creationId xmlns:a16="http://schemas.microsoft.com/office/drawing/2014/main" id="{EA7A8794-9E8E-455B-683C-0EFE2C20572E}"/>
                  </a:ext>
                </a:extLst>
              </p:cNvPr>
              <p:cNvGraphicFramePr/>
              <p:nvPr>
                <p:extLst>
                  <p:ext uri="{D42A27DB-BD31-4B8C-83A1-F6EECF244321}">
                    <p14:modId xmlns:p14="http://schemas.microsoft.com/office/powerpoint/2010/main" val="4040458941"/>
                  </p:ext>
                </p:extLst>
              </p:nvPr>
            </p:nvGraphicFramePr>
            <p:xfrm>
              <a:off x="3362646" y="3272487"/>
              <a:ext cx="4345932" cy="2819159"/>
            </p:xfrm>
            <a:graphic>
              <a:graphicData uri="http://schemas.microsoft.com/office/drawing/2017/model3d">
                <am3d:model3d r:embed="rId2">
                  <am3d:spPr>
                    <a:xfrm>
                      <a:off x="0" y="0"/>
                      <a:ext cx="4345932" cy="2819159"/>
                    </a:xfrm>
                    <a:prstGeom prst="rect">
                      <a:avLst/>
                    </a:prstGeom>
                  </am3d:spPr>
                  <am3d:camera>
                    <am3d:pos x="0" y="0" z="70266520"/>
                    <am3d:up dx="0" dy="36000000" dz="0"/>
                    <am3d:lookAt x="0" y="0" z="0"/>
                    <am3d:perspective fov="2700000"/>
                  </am3d:camera>
                  <am3d:trans>
                    <am3d:meterPerModelUnit n="3389516" d="1000000"/>
                    <am3d:preTrans dx="0" dy="-11729876" dz="-6720205"/>
                    <am3d:scale>
                      <am3d:sx n="1000000" d="1000000"/>
                      <am3d:sy n="1000000" d="1000000"/>
                      <am3d:sz n="1000000" d="1000000"/>
                    </am3d:scale>
                    <am3d:rot/>
                    <am3d:postTrans dx="0" dy="0" dz="0"/>
                  </am3d:trans>
                  <am3d:raster rName="Office3DRenderer" rVer="16.0.8326">
                    <am3d:blip r:embed="rId3"/>
                  </am3d:raster>
                  <am3d:objViewport viewportSz="541049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3D Model 4" descr="Surface Pro - Black">
                <a:extLst>
                  <a:ext uri="{FF2B5EF4-FFF2-40B4-BE49-F238E27FC236}">
                    <a16:creationId xmlns:a16="http://schemas.microsoft.com/office/drawing/2014/main" id="{EA7A8794-9E8E-455B-683C-0EFE2C20572E}"/>
                  </a:ext>
                </a:extLst>
              </p:cNvPr>
              <p:cNvPicPr>
                <a:picLocks noGrp="1" noRot="1" noChangeAspect="1" noMove="1" noResize="1" noEditPoints="1" noAdjustHandles="1" noChangeArrowheads="1" noChangeShapeType="1" noCrop="1"/>
              </p:cNvPicPr>
              <p:nvPr/>
            </p:nvPicPr>
            <p:blipFill>
              <a:blip r:embed="rId3"/>
              <a:stretch>
                <a:fillRect/>
              </a:stretch>
            </p:blipFill>
            <p:spPr>
              <a:xfrm>
                <a:off x="3362646" y="3272487"/>
                <a:ext cx="4345932" cy="2819159"/>
              </a:xfrm>
              <a:prstGeom prst="rect">
                <a:avLst/>
              </a:prstGeom>
            </p:spPr>
          </p:pic>
        </mc:Fallback>
      </mc:AlternateContent>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5FA"/>
        </a:solidFill>
        <a:effectLst/>
      </p:bgPr>
    </p:bg>
    <p:spTree>
      <p:nvGrpSpPr>
        <p:cNvPr id="1" name=""/>
        <p:cNvGrpSpPr/>
        <p:nvPr/>
      </p:nvGrpSpPr>
      <p:grpSpPr>
        <a:xfrm>
          <a:off x="0" y="0"/>
          <a:ext cx="0" cy="0"/>
          <a:chOff x="0" y="0"/>
          <a:chExt cx="0" cy="0"/>
        </a:xfrm>
      </p:grpSpPr>
      <p:sp>
        <p:nvSpPr>
          <p:cNvPr id="2" name="Rectangle 1"/>
          <p:cNvSpPr/>
          <p:nvPr/>
        </p:nvSpPr>
        <p:spPr>
          <a:xfrm>
            <a:off x="0" y="0"/>
            <a:ext cx="12188952" cy="700000"/>
          </a:xfrm>
          <a:prstGeom prst="rect">
            <a:avLst/>
          </a:prstGeom>
          <a:solidFill>
            <a:srgbClr val="464646"/>
          </a:solidFill>
          <a:ln>
            <a:solidFill>
              <a:srgbClr val="464646"/>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err="1"/>
              <a:t>Conclution</a:t>
            </a:r>
            <a:r>
              <a:rPr lang="en-GB" dirty="0"/>
              <a:t> </a:t>
            </a:r>
            <a:endParaRPr dirty="0"/>
          </a:p>
        </p:txBody>
      </p:sp>
      <p:sp>
        <p:nvSpPr>
          <p:cNvPr id="5" name="TextBox 4">
            <a:extLst>
              <a:ext uri="{FF2B5EF4-FFF2-40B4-BE49-F238E27FC236}">
                <a16:creationId xmlns:a16="http://schemas.microsoft.com/office/drawing/2014/main" id="{D9E5E567-9016-3C3A-C5E9-195F4B2E7D8A}"/>
              </a:ext>
            </a:extLst>
          </p:cNvPr>
          <p:cNvSpPr txBox="1"/>
          <p:nvPr/>
        </p:nvSpPr>
        <p:spPr>
          <a:xfrm>
            <a:off x="1252728" y="1828800"/>
            <a:ext cx="8710422" cy="1200329"/>
          </a:xfrm>
          <a:prstGeom prst="rect">
            <a:avLst/>
          </a:prstGeom>
          <a:noFill/>
        </p:spPr>
        <p:txBody>
          <a:bodyPr wrap="square" rtlCol="0">
            <a:spAutoFit/>
          </a:bodyPr>
          <a:lstStyle/>
          <a:p>
            <a:r>
              <a:rPr lang="en-GB" dirty="0"/>
              <a:t>Overall, I feel like digital skills are beneficial for understanding cash flow. Using Excel will help me in the future by tracking expenses and interpreting balance sheets to see my income and outcomes. Also, being able to send a professional email for future job applications, using LinkedIn and updating regularly </a:t>
            </a:r>
          </a:p>
        </p:txBody>
      </p:sp>
      <mc:AlternateContent xmlns:mc="http://schemas.openxmlformats.org/markup-compatibility/2006">
        <mc:Choice xmlns:am3d="http://schemas.microsoft.com/office/drawing/2017/model3d" Requires="am3d">
          <p:graphicFrame>
            <p:nvGraphicFramePr>
              <p:cNvPr id="3" name="3D Model 2" descr="Surface Laptop - Cobalt Blue">
                <a:extLst>
                  <a:ext uri="{FF2B5EF4-FFF2-40B4-BE49-F238E27FC236}">
                    <a16:creationId xmlns:a16="http://schemas.microsoft.com/office/drawing/2014/main" id="{9F912A58-C8E0-6B33-0244-0EC956936DB6}"/>
                  </a:ext>
                </a:extLst>
              </p:cNvPr>
              <p:cNvGraphicFramePr>
                <a:graphicFrameLocks noChangeAspect="1"/>
              </p:cNvGraphicFramePr>
              <p:nvPr>
                <p:extLst>
                  <p:ext uri="{D42A27DB-BD31-4B8C-83A1-F6EECF244321}">
                    <p14:modId xmlns:p14="http://schemas.microsoft.com/office/powerpoint/2010/main" val="1370717433"/>
                  </p:ext>
                </p:extLst>
              </p:nvPr>
            </p:nvGraphicFramePr>
            <p:xfrm>
              <a:off x="2991740" y="2924419"/>
              <a:ext cx="4749075" cy="4463560"/>
            </p:xfrm>
            <a:graphic>
              <a:graphicData uri="http://schemas.microsoft.com/office/drawing/2017/model3d">
                <am3d:model3d r:embed="rId2">
                  <am3d:spPr>
                    <a:xfrm>
                      <a:off x="0" y="0"/>
                      <a:ext cx="4749075" cy="4463560"/>
                    </a:xfrm>
                    <a:prstGeom prst="rect">
                      <a:avLst/>
                    </a:prstGeom>
                  </am3d:spPr>
                  <am3d:camera>
                    <am3d:pos x="0" y="0" z="63892634"/>
                    <am3d:up dx="0" dy="36000000" dz="0"/>
                    <am3d:lookAt x="0" y="0" z="0"/>
                    <am3d:perspective fov="2700000"/>
                  </am3d:camera>
                  <am3d:trans>
                    <am3d:meterPerModelUnit n="2762623" d="1000000"/>
                    <am3d:preTrans dx="336127" dy="-7631894" dz="337023"/>
                    <am3d:scale>
                      <am3d:sx n="1000000" d="1000000"/>
                      <am3d:sy n="1000000" d="1000000"/>
                      <am3d:sz n="1000000" d="1000000"/>
                    </am3d:scale>
                    <am3d:rot ax="1539096" ay="-1491893" az="-684964"/>
                    <am3d:postTrans dx="0" dy="0" dz="0"/>
                  </am3d:trans>
                  <am3d:raster rName="Office3DRenderer" rVer="16.0.8326">
                    <am3d:blip r:embed="rId3"/>
                  </am3d:raster>
                  <am3d:objViewport viewportSz="537720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 name="3D Model 2" descr="Surface Laptop - Cobalt Blue">
                <a:extLst>
                  <a:ext uri="{FF2B5EF4-FFF2-40B4-BE49-F238E27FC236}">
                    <a16:creationId xmlns:a16="http://schemas.microsoft.com/office/drawing/2014/main" id="{9F912A58-C8E0-6B33-0244-0EC956936DB6}"/>
                  </a:ext>
                </a:extLst>
              </p:cNvPr>
              <p:cNvPicPr>
                <a:picLocks noGrp="1" noRot="1" noChangeAspect="1" noMove="1" noResize="1" noEditPoints="1" noAdjustHandles="1" noChangeArrowheads="1" noChangeShapeType="1" noCrop="1"/>
              </p:cNvPicPr>
              <p:nvPr/>
            </p:nvPicPr>
            <p:blipFill>
              <a:blip r:embed="rId3"/>
              <a:stretch>
                <a:fillRect/>
              </a:stretch>
            </p:blipFill>
            <p:spPr>
              <a:xfrm>
                <a:off x="2991740" y="2924419"/>
                <a:ext cx="4749075" cy="4463560"/>
              </a:xfrm>
              <a:prstGeom prst="rect">
                <a:avLst/>
              </a:prstGeom>
            </p:spPr>
          </p:pic>
        </mc:Fallback>
      </mc:AlternateContent>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298</Words>
  <Application>Microsoft Office PowerPoint</Application>
  <PresentationFormat>Custom</PresentationFormat>
  <Paragraphs>30</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Scott James</dc:creator>
  <cp:keywords/>
  <dc:description>generated using python-pptx</dc:description>
  <cp:lastModifiedBy>Scott James</cp:lastModifiedBy>
  <cp:revision>3</cp:revision>
  <dcterms:created xsi:type="dcterms:W3CDTF">2013-01-27T09:14:16Z</dcterms:created>
  <dcterms:modified xsi:type="dcterms:W3CDTF">2026-06-30T12:10:31Z</dcterms:modified>
  <cp:category/>
</cp:coreProperties>
</file>