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4C3995-1E25-CBF5-378E-17527EB47B7D}" v="20" dt="2021-11-25T20:18:03.928"/>
    <p1510:client id="{75154685-6D7E-5179-BE9B-9E272C2B9351}" v="4" dt="2021-11-25T20:19:36.716"/>
    <p1510:client id="{CFEDFDED-44BC-0FF6-7E69-D265A24F9791}" v="859" dt="2021-12-02T14:50:45.382"/>
    <p1510:client id="{E2CFD339-4EAB-4737-9A67-34FEF3919083}" v="549" dt="2021-11-25T20:09:59.8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 Mihaela Mitu (2008820)" userId="S::2008820@student.uwtsd.ac.uk::b1d2a17c-5132-4ca5-8827-23e42c2c2ad2" providerId="AD" clId="Web-{234C3995-1E25-CBF5-378E-17527EB47B7D}"/>
    <pc:docChg chg="modSld">
      <pc:chgData name="Georgi Mihaela Mitu (2008820)" userId="S::2008820@student.uwtsd.ac.uk::b1d2a17c-5132-4ca5-8827-23e42c2c2ad2" providerId="AD" clId="Web-{234C3995-1E25-CBF5-378E-17527EB47B7D}" dt="2021-11-25T20:18:03.928" v="17" actId="20577"/>
      <pc:docMkLst>
        <pc:docMk/>
      </pc:docMkLst>
      <pc:sldChg chg="modSp">
        <pc:chgData name="Georgi Mihaela Mitu (2008820)" userId="S::2008820@student.uwtsd.ac.uk::b1d2a17c-5132-4ca5-8827-23e42c2c2ad2" providerId="AD" clId="Web-{234C3995-1E25-CBF5-378E-17527EB47B7D}" dt="2021-11-25T20:18:03.928" v="17" actId="20577"/>
        <pc:sldMkLst>
          <pc:docMk/>
          <pc:sldMk cId="109857222" sldId="256"/>
        </pc:sldMkLst>
        <pc:spChg chg="mod">
          <ac:chgData name="Georgi Mihaela Mitu (2008820)" userId="S::2008820@student.uwtsd.ac.uk::b1d2a17c-5132-4ca5-8827-23e42c2c2ad2" providerId="AD" clId="Web-{234C3995-1E25-CBF5-378E-17527EB47B7D}" dt="2021-11-25T20:18:03.928" v="1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eorgi Mihaela Mitu (2008820)" userId="S::2008820@student.uwtsd.ac.uk::b1d2a17c-5132-4ca5-8827-23e42c2c2ad2" providerId="AD" clId="Web-{234C3995-1E25-CBF5-378E-17527EB47B7D}" dt="2021-11-25T20:16:18.972" v="14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Georgi Mihaela Mitu (2008820)" userId="S::2008820@student.uwtsd.ac.uk::b1d2a17c-5132-4ca5-8827-23e42c2c2ad2" providerId="AD" clId="Web-{75154685-6D7E-5179-BE9B-9E272C2B9351}"/>
    <pc:docChg chg="modSld">
      <pc:chgData name="Georgi Mihaela Mitu (2008820)" userId="S::2008820@student.uwtsd.ac.uk::b1d2a17c-5132-4ca5-8827-23e42c2c2ad2" providerId="AD" clId="Web-{75154685-6D7E-5179-BE9B-9E272C2B9351}" dt="2021-11-25T20:19:33.419" v="2" actId="20577"/>
      <pc:docMkLst>
        <pc:docMk/>
      </pc:docMkLst>
      <pc:sldChg chg="modSp">
        <pc:chgData name="Georgi Mihaela Mitu (2008820)" userId="S::2008820@student.uwtsd.ac.uk::b1d2a17c-5132-4ca5-8827-23e42c2c2ad2" providerId="AD" clId="Web-{75154685-6D7E-5179-BE9B-9E272C2B9351}" dt="2021-11-25T20:19:33.419" v="2" actId="20577"/>
        <pc:sldMkLst>
          <pc:docMk/>
          <pc:sldMk cId="109857222" sldId="256"/>
        </pc:sldMkLst>
        <pc:spChg chg="mod">
          <ac:chgData name="Georgi Mihaela Mitu (2008820)" userId="S::2008820@student.uwtsd.ac.uk::b1d2a17c-5132-4ca5-8827-23e42c2c2ad2" providerId="AD" clId="Web-{75154685-6D7E-5179-BE9B-9E272C2B9351}" dt="2021-11-25T20:19:33.419" v="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Georgi Mihaela Mitu (2008820)" userId="S::2008820@student.uwtsd.ac.uk::b1d2a17c-5132-4ca5-8827-23e42c2c2ad2" providerId="AD" clId="Web-{E2CFD339-4EAB-4737-9A67-34FEF3919083}"/>
    <pc:docChg chg="modSld addMainMaster delMainMaster">
      <pc:chgData name="Georgi Mihaela Mitu (2008820)" userId="S::2008820@student.uwtsd.ac.uk::b1d2a17c-5132-4ca5-8827-23e42c2c2ad2" providerId="AD" clId="Web-{E2CFD339-4EAB-4737-9A67-34FEF3919083}" dt="2021-11-25T20:09:59.814" v="496" actId="20577"/>
      <pc:docMkLst>
        <pc:docMk/>
      </pc:docMkLst>
      <pc:sldChg chg="addSp modSp mod modClrScheme chgLayout">
        <pc:chgData name="Georgi Mihaela Mitu (2008820)" userId="S::2008820@student.uwtsd.ac.uk::b1d2a17c-5132-4ca5-8827-23e42c2c2ad2" providerId="AD" clId="Web-{E2CFD339-4EAB-4737-9A67-34FEF3919083}" dt="2021-11-25T20:09:59.814" v="496" actId="20577"/>
        <pc:sldMkLst>
          <pc:docMk/>
          <pc:sldMk cId="109857222" sldId="256"/>
        </pc:sldMkLst>
        <pc:spChg chg="mod ord">
          <ac:chgData name="Georgi Mihaela Mitu (2008820)" userId="S::2008820@student.uwtsd.ac.uk::b1d2a17c-5132-4ca5-8827-23e42c2c2ad2" providerId="AD" clId="Web-{E2CFD339-4EAB-4737-9A67-34FEF3919083}" dt="2021-11-25T20:06:19.955" v="463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Georgi Mihaela Mitu (2008820)" userId="S::2008820@student.uwtsd.ac.uk::b1d2a17c-5132-4ca5-8827-23e42c2c2ad2" providerId="AD" clId="Web-{E2CFD339-4EAB-4737-9A67-34FEF3919083}" dt="2021-11-25T20:09:59.814" v="496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Georgi Mihaela Mitu (2008820)" userId="S::2008820@student.uwtsd.ac.uk::b1d2a17c-5132-4ca5-8827-23e42c2c2ad2" providerId="AD" clId="Web-{E2CFD339-4EAB-4737-9A67-34FEF3919083}" dt="2021-11-25T19:59:33.005" v="420" actId="1076"/>
          <ac:spMkLst>
            <pc:docMk/>
            <pc:sldMk cId="109857222" sldId="256"/>
            <ac:spMk id="4" creationId="{6004C853-0067-4780-AAA9-DA8DECCF7AAF}"/>
          </ac:spMkLst>
        </pc:spChg>
        <pc:spChg chg="add mod">
          <ac:chgData name="Georgi Mihaela Mitu (2008820)" userId="S::2008820@student.uwtsd.ac.uk::b1d2a17c-5132-4ca5-8827-23e42c2c2ad2" providerId="AD" clId="Web-{E2CFD339-4EAB-4737-9A67-34FEF3919083}" dt="2021-11-25T20:02:31.486" v="432" actId="1076"/>
          <ac:spMkLst>
            <pc:docMk/>
            <pc:sldMk cId="109857222" sldId="256"/>
            <ac:spMk id="6" creationId="{D962BA6B-6FC7-4771-9E4A-221E3BD203C6}"/>
          </ac:spMkLst>
        </pc:spChg>
        <pc:picChg chg="add mod">
          <ac:chgData name="Georgi Mihaela Mitu (2008820)" userId="S::2008820@student.uwtsd.ac.uk::b1d2a17c-5132-4ca5-8827-23e42c2c2ad2" providerId="AD" clId="Web-{E2CFD339-4EAB-4737-9A67-34FEF3919083}" dt="2021-11-25T20:02:37.986" v="433" actId="1076"/>
          <ac:picMkLst>
            <pc:docMk/>
            <pc:sldMk cId="109857222" sldId="256"/>
            <ac:picMk id="5" creationId="{1E5C3C0B-3BC7-4A2F-A28D-C7D448257527}"/>
          </ac:picMkLst>
        </pc:picChg>
      </pc:sldChg>
      <pc:sldMasterChg chg="del delSldLayout">
        <pc:chgData name="Georgi Mihaela Mitu (2008820)" userId="S::2008820@student.uwtsd.ac.uk::b1d2a17c-5132-4ca5-8827-23e42c2c2ad2" providerId="AD" clId="Web-{E2CFD339-4EAB-4737-9A67-34FEF3919083}" dt="2021-11-25T19:21:44.192" v="8"/>
        <pc:sldMasterMkLst>
          <pc:docMk/>
          <pc:sldMasterMk cId="2460954070" sldId="2147483660"/>
        </pc:sldMasterMkLst>
        <pc:sldLayoutChg chg="del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Georgi Mihaela Mitu (2008820)" userId="S::2008820@student.uwtsd.ac.uk::b1d2a17c-5132-4ca5-8827-23e42c2c2ad2" providerId="AD" clId="Web-{E2CFD339-4EAB-4737-9A67-34FEF3919083}" dt="2021-11-25T19:21:44.192" v="8"/>
        <pc:sldMasterMkLst>
          <pc:docMk/>
          <pc:sldMasterMk cId="1616075664" sldId="2147483672"/>
        </pc:sldMasterMkLst>
        <pc:sldLayoutChg chg="add mod replId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1616075664" sldId="2147483672"/>
            <pc:sldLayoutMk cId="1805734787" sldId="2147483673"/>
          </pc:sldLayoutMkLst>
        </pc:sldLayoutChg>
        <pc:sldLayoutChg chg="add mod replId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1616075664" sldId="2147483672"/>
            <pc:sldLayoutMk cId="329877093" sldId="2147483674"/>
          </pc:sldLayoutMkLst>
        </pc:sldLayoutChg>
        <pc:sldLayoutChg chg="add mod replId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1616075664" sldId="2147483672"/>
            <pc:sldLayoutMk cId="2315983338" sldId="2147483675"/>
          </pc:sldLayoutMkLst>
        </pc:sldLayoutChg>
        <pc:sldLayoutChg chg="add mod replId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1616075664" sldId="2147483672"/>
            <pc:sldLayoutMk cId="1609658501" sldId="2147483676"/>
          </pc:sldLayoutMkLst>
        </pc:sldLayoutChg>
        <pc:sldLayoutChg chg="add mod replId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1616075664" sldId="2147483672"/>
            <pc:sldLayoutMk cId="1202292186" sldId="2147483677"/>
          </pc:sldLayoutMkLst>
        </pc:sldLayoutChg>
        <pc:sldLayoutChg chg="add mod replId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1616075664" sldId="2147483672"/>
            <pc:sldLayoutMk cId="1639184814" sldId="2147483678"/>
          </pc:sldLayoutMkLst>
        </pc:sldLayoutChg>
        <pc:sldLayoutChg chg="add mod replId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1616075664" sldId="2147483672"/>
            <pc:sldLayoutMk cId="2212333110" sldId="2147483679"/>
          </pc:sldLayoutMkLst>
        </pc:sldLayoutChg>
        <pc:sldLayoutChg chg="add mod replId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1616075664" sldId="2147483672"/>
            <pc:sldLayoutMk cId="1752945166" sldId="2147483680"/>
          </pc:sldLayoutMkLst>
        </pc:sldLayoutChg>
        <pc:sldLayoutChg chg="add mod replId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1616075664" sldId="2147483672"/>
            <pc:sldLayoutMk cId="1575427602" sldId="2147483681"/>
          </pc:sldLayoutMkLst>
        </pc:sldLayoutChg>
        <pc:sldLayoutChg chg="add mod replId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1616075664" sldId="2147483672"/>
            <pc:sldLayoutMk cId="706057136" sldId="2147483682"/>
          </pc:sldLayoutMkLst>
        </pc:sldLayoutChg>
        <pc:sldLayoutChg chg="add mod replId">
          <pc:chgData name="Georgi Mihaela Mitu (2008820)" userId="S::2008820@student.uwtsd.ac.uk::b1d2a17c-5132-4ca5-8827-23e42c2c2ad2" providerId="AD" clId="Web-{E2CFD339-4EAB-4737-9A67-34FEF3919083}" dt="2021-11-25T19:21:44.192" v="8"/>
          <pc:sldLayoutMkLst>
            <pc:docMk/>
            <pc:sldMasterMk cId="1616075664" sldId="2147483672"/>
            <pc:sldLayoutMk cId="2737079082" sldId="2147483683"/>
          </pc:sldLayoutMkLst>
        </pc:sldLayoutChg>
      </pc:sldMasterChg>
    </pc:docChg>
  </pc:docChgLst>
  <pc:docChgLst>
    <pc:chgData name="Georgi Mihaela Mitu (2008820)" userId="S::2008820@student.uwtsd.ac.uk::b1d2a17c-5132-4ca5-8827-23e42c2c2ad2" providerId="AD" clId="Web-{CFEDFDED-44BC-0FF6-7E69-D265A24F9791}"/>
    <pc:docChg chg="modSld">
      <pc:chgData name="Georgi Mihaela Mitu (2008820)" userId="S::2008820@student.uwtsd.ac.uk::b1d2a17c-5132-4ca5-8827-23e42c2c2ad2" providerId="AD" clId="Web-{CFEDFDED-44BC-0FF6-7E69-D265A24F9791}" dt="2021-12-02T14:50:45.382" v="855" actId="20577"/>
      <pc:docMkLst>
        <pc:docMk/>
      </pc:docMkLst>
      <pc:sldChg chg="modSp">
        <pc:chgData name="Georgi Mihaela Mitu (2008820)" userId="S::2008820@student.uwtsd.ac.uk::b1d2a17c-5132-4ca5-8827-23e42c2c2ad2" providerId="AD" clId="Web-{CFEDFDED-44BC-0FF6-7E69-D265A24F9791}" dt="2021-12-02T14:50:45.382" v="855" actId="20577"/>
        <pc:sldMkLst>
          <pc:docMk/>
          <pc:sldMk cId="109857222" sldId="256"/>
        </pc:sldMkLst>
        <pc:spChg chg="mod">
          <ac:chgData name="Georgi Mihaela Mitu (2008820)" userId="S::2008820@student.uwtsd.ac.uk::b1d2a17c-5132-4ca5-8827-23e42c2c2ad2" providerId="AD" clId="Web-{CFEDFDED-44BC-0FF6-7E69-D265A24F9791}" dt="2021-12-02T14:42:59.669" v="77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eorgi Mihaela Mitu (2008820)" userId="S::2008820@student.uwtsd.ac.uk::b1d2a17c-5132-4ca5-8827-23e42c2c2ad2" providerId="AD" clId="Web-{CFEDFDED-44BC-0FF6-7E69-D265A24F9791}" dt="2021-12-02T14:50:45.382" v="855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Georgi Mihaela Mitu (2008820)" userId="S::2008820@student.uwtsd.ac.uk::b1d2a17c-5132-4ca5-8827-23e42c2c2ad2" providerId="AD" clId="Web-{CFEDFDED-44BC-0FF6-7E69-D265A24F9791}" dt="2021-12-02T14:43:24.374" v="773" actId="20577"/>
          <ac:spMkLst>
            <pc:docMk/>
            <pc:sldMk cId="109857222" sldId="256"/>
            <ac:spMk id="4" creationId="{6004C853-0067-4780-AAA9-DA8DECCF7AAF}"/>
          </ac:spMkLst>
        </pc:spChg>
        <pc:spChg chg="mod">
          <ac:chgData name="Georgi Mihaela Mitu (2008820)" userId="S::2008820@student.uwtsd.ac.uk::b1d2a17c-5132-4ca5-8827-23e42c2c2ad2" providerId="AD" clId="Web-{CFEDFDED-44BC-0FF6-7E69-D265A24F9791}" dt="2021-12-02T14:33:52.498" v="742" actId="1076"/>
          <ac:spMkLst>
            <pc:docMk/>
            <pc:sldMk cId="109857222" sldId="256"/>
            <ac:spMk id="6" creationId="{D962BA6B-6FC7-4771-9E4A-221E3BD203C6}"/>
          </ac:spMkLst>
        </pc:spChg>
        <pc:picChg chg="mod">
          <ac:chgData name="Georgi Mihaela Mitu (2008820)" userId="S::2008820@student.uwtsd.ac.uk::b1d2a17c-5132-4ca5-8827-23e42c2c2ad2" providerId="AD" clId="Web-{CFEDFDED-44BC-0FF6-7E69-D265A24F9791}" dt="2021-12-02T14:39:37.283" v="757" actId="1076"/>
          <ac:picMkLst>
            <pc:docMk/>
            <pc:sldMk cId="109857222" sldId="256"/>
            <ac:picMk id="5" creationId="{1E5C3C0B-3BC7-4A2F-A28D-C7D44825752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734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77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983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658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292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184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233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945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427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057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079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0756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5056" y="1711833"/>
            <a:ext cx="11760678" cy="475414"/>
          </a:xfrm>
        </p:spPr>
        <p:txBody>
          <a:bodyPr>
            <a:normAutofit fontScale="90000"/>
          </a:bodyPr>
          <a:lstStyle/>
          <a:p>
            <a:r>
              <a:rPr lang="en-US" sz="3200" u="sng" dirty="0">
                <a:cs typeface="Calibri Light"/>
              </a:rPr>
              <a:t>  </a:t>
            </a:r>
            <a:r>
              <a:rPr lang="en-US" sz="3200" b="1" u="sng" dirty="0">
                <a:cs typeface="Calibri Light"/>
              </a:rPr>
              <a:t> DESAYUNO  </a:t>
            </a:r>
            <a:r>
              <a:rPr lang="en-US" sz="3600" b="1" u="sng" dirty="0">
                <a:latin typeface="Calibri Light"/>
                <a:cs typeface="Calibri Light"/>
              </a:rPr>
              <a:t>     </a:t>
            </a:r>
            <a:r>
              <a:rPr lang="en-US" sz="1800" b="1" u="sng" dirty="0">
                <a:latin typeface="Bradley Hand ITC"/>
                <a:cs typeface="Calibri Light"/>
              </a:rPr>
              <a:t>(ALL DAY BREACKFAST)</a:t>
            </a:r>
            <a:r>
              <a:rPr lang="en-US" sz="3600" u="sng" dirty="0">
                <a:cs typeface="Calibri Light"/>
              </a:rPr>
              <a:t> </a:t>
            </a:r>
            <a:br>
              <a:rPr lang="en-US" sz="3600" u="sng" dirty="0">
                <a:cs typeface="Calibri Light"/>
              </a:rPr>
            </a:br>
            <a:br>
              <a:rPr lang="en-US" sz="5400" u="sng" dirty="0">
                <a:cs typeface="Calibri Light"/>
              </a:rPr>
            </a:br>
            <a:r>
              <a:rPr lang="en-US" sz="4000" dirty="0">
                <a:cs typeface="Calibri Light"/>
              </a:rPr>
              <a:t>                                          </a:t>
            </a:r>
            <a:r>
              <a:rPr lang="en-US" sz="2000" dirty="0">
                <a:cs typeface="Calibri Light"/>
              </a:rPr>
              <a:t> </a:t>
            </a:r>
            <a:r>
              <a:rPr lang="en-US" sz="4000" dirty="0">
                <a:cs typeface="Calibri Light"/>
              </a:rPr>
              <a:t>                              </a:t>
            </a:r>
            <a:r>
              <a:rPr lang="en-US" sz="2000" dirty="0">
                <a:cs typeface="Calibri Light"/>
              </a:rPr>
              <a:t>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1114757"/>
            <a:ext cx="12235131" cy="56957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PAN CON TOMATES 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(BREAD WITH TOMATOES)                                                                                                                4.50€</a:t>
            </a: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PAN CON JAMON  ( 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BREAD WITH  HAM</a:t>
            </a:r>
            <a:r>
              <a:rPr lang="en-US" sz="1600" dirty="0">
                <a:ea typeface="+mn-lt"/>
                <a:cs typeface="+mn-lt"/>
              </a:rPr>
              <a:t> )                                                                                                                                              6.50€    </a:t>
            </a:r>
            <a:endParaRPr lang="en-US" sz="1600" dirty="0">
              <a:cs typeface="Calibri"/>
            </a:endParaRP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 HUEVOS BENEDICTINOS   (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BENEDICT  EGGS</a:t>
            </a:r>
            <a:r>
              <a:rPr lang="en-US" sz="1600" dirty="0">
                <a:ea typeface="+mn-lt"/>
                <a:cs typeface="+mn-lt"/>
              </a:rPr>
              <a:t>)                                                                                                                                     3.00€       </a:t>
            </a: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TOSTADA CON MANTEQUILLA Y MERMELADA 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(BREAD TOAST WITH BUTTER AND  JAM</a:t>
            </a:r>
            <a:r>
              <a:rPr lang="en-US" sz="1600" dirty="0">
                <a:ea typeface="+mn-lt"/>
                <a:cs typeface="+mn-lt"/>
              </a:rPr>
              <a:t> )                                                  4.00€</a:t>
            </a:r>
            <a:endParaRPr lang="en-US" dirty="0"/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 CEREALES CON LECHE (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CEREALS WITH MILK)  </a:t>
            </a:r>
            <a:r>
              <a:rPr lang="en-US" sz="1600" dirty="0">
                <a:ea typeface="+mn-lt"/>
                <a:cs typeface="+mn-lt"/>
              </a:rPr>
              <a:t>                                                                                                                               2.50€</a:t>
            </a: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 BACON Y HUEVES  CON QUESO  (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 BACON WITH EGGS  WITH CHEESE ) </a:t>
            </a:r>
            <a:r>
              <a:rPr lang="en-US" sz="1600" dirty="0">
                <a:ea typeface="+mn-lt"/>
                <a:cs typeface="+mn-lt"/>
              </a:rPr>
              <a:t>                                                                                5.00€</a:t>
            </a: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CUERNO CON CHOCOLATE Y LECHE  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(CROISSANT WITH CHOCOLATE AND MILK) </a:t>
            </a:r>
            <a:r>
              <a:rPr lang="en-US" sz="1600" dirty="0">
                <a:ea typeface="+mn-lt"/>
                <a:cs typeface="+mn-lt"/>
              </a:rPr>
              <a:t>                                                              8.00€</a:t>
            </a:r>
            <a:br>
              <a:rPr lang="en-US" sz="1600" dirty="0">
                <a:ea typeface="+mn-lt"/>
                <a:cs typeface="+mn-lt"/>
              </a:rPr>
            </a:br>
            <a:endParaRPr lang="en-US" sz="1600" dirty="0">
              <a:ea typeface="+mn-lt"/>
              <a:cs typeface="+mn-lt"/>
            </a:endParaRP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b="1" u="sng" dirty="0">
                <a:ea typeface="+mn-lt"/>
                <a:cs typeface="+mn-lt"/>
              </a:rPr>
              <a:t>CAFES Y TES   (COFFEES AND TEAS )                                                                               BATIDOS DE FRUTA ( FRUIT SHAKES ) </a:t>
            </a:r>
            <a:endParaRPr lang="en-US" sz="1600" dirty="0">
              <a:ea typeface="+mn-lt"/>
              <a:cs typeface="+mn-lt"/>
            </a:endParaRPr>
          </a:p>
          <a:p>
            <a:pPr algn="l">
              <a:spcBef>
                <a:spcPct val="0"/>
              </a:spcBef>
              <a:spcAft>
                <a:spcPts val="107"/>
              </a:spcAft>
            </a:pPr>
            <a:endParaRPr lang="en-US" sz="1600" b="1" u="sng" dirty="0">
              <a:ea typeface="+mn-lt"/>
              <a:cs typeface="+mn-lt"/>
            </a:endParaRP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  EXPRESSO                                                                                     2.00€                   MANGO Y FRESA                                                      6.00€      </a:t>
            </a: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  EXPRESSO DOBLE 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(EXPRESSO DOUBLE ) </a:t>
            </a:r>
            <a:r>
              <a:rPr lang="en-US" sz="1600" dirty="0">
                <a:ea typeface="+mn-lt"/>
                <a:cs typeface="+mn-lt"/>
              </a:rPr>
              <a:t>                        3.50€                 </a:t>
            </a:r>
            <a:r>
              <a:rPr lang="en-US" sz="1600" dirty="0">
                <a:latin typeface="Calibri"/>
                <a:ea typeface="+mn-lt"/>
                <a:cs typeface="+mn-lt"/>
              </a:rPr>
              <a:t>    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(MANGO AND STRAWBERRY)                            </a:t>
            </a:r>
            <a:endParaRPr lang="en-US" sz="1600" dirty="0">
              <a:latin typeface="Calibri" panose="020F0502020204030204"/>
              <a:ea typeface="+mn-lt"/>
              <a:cs typeface="+mn-lt"/>
            </a:endParaRP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latin typeface="Bradley Hand ITC"/>
                <a:ea typeface="+mn-lt"/>
                <a:cs typeface="+mn-lt"/>
              </a:rPr>
              <a:t>  </a:t>
            </a:r>
            <a:r>
              <a:rPr lang="en-US" sz="1600" dirty="0">
                <a:latin typeface="Calibri"/>
                <a:ea typeface="+mn-lt"/>
                <a:cs typeface="+mn-lt"/>
              </a:rPr>
              <a:t>AMERICANO 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                                             </a:t>
            </a:r>
            <a:r>
              <a:rPr lang="en-US" sz="1600" dirty="0">
                <a:ea typeface="+mn-lt"/>
                <a:cs typeface="+mn-lt"/>
              </a:rPr>
              <a:t>                              6.00€                   YOGURT CON BANANA Y KIWI                             6.00€   </a:t>
            </a: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   MACHIATTO                                                                                  3.00€                   (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YOGHURT WITH BANANA AND KIWI)</a:t>
            </a:r>
            <a:endParaRPr lang="en-US" sz="1600" dirty="0">
              <a:latin typeface="Calibri" panose="020F0502020204030204"/>
              <a:ea typeface="+mn-lt"/>
              <a:cs typeface="+mn-lt"/>
            </a:endParaRP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  CAFÉ CON LECHE 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(COFFEE WITH MILK)</a:t>
            </a:r>
            <a:r>
              <a:rPr lang="en-US" sz="1600" dirty="0">
                <a:ea typeface="+mn-lt"/>
                <a:cs typeface="+mn-lt"/>
              </a:rPr>
              <a:t>                             3.00€                  NARANJA FRESCA                                                    5.50€</a:t>
            </a:r>
            <a:br>
              <a:rPr lang="en-US" sz="1600" dirty="0">
                <a:ea typeface="+mn-lt"/>
                <a:cs typeface="+mn-lt"/>
              </a:rPr>
            </a:br>
            <a:r>
              <a:rPr lang="en-US" sz="1600" dirty="0">
                <a:ea typeface="+mn-lt"/>
                <a:cs typeface="+mn-lt"/>
              </a:rPr>
              <a:t>  CAPPUCCINO               </a:t>
            </a:r>
            <a:r>
              <a:rPr lang="en-US" sz="1600" dirty="0">
                <a:latin typeface="Calibri"/>
                <a:ea typeface="+mn-lt"/>
                <a:cs typeface="+mn-lt"/>
              </a:rPr>
              <a:t>                                                                  3.20€                   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(FRESH ORANGE </a:t>
            </a:r>
            <a:r>
              <a:rPr lang="en-US" sz="1600" dirty="0">
                <a:ea typeface="+mn-lt"/>
                <a:cs typeface="+mn-lt"/>
              </a:rPr>
              <a:t>)</a:t>
            </a: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  LECHE DE CARAMELO    </a:t>
            </a:r>
            <a:r>
              <a:rPr lang="en-US" sz="1600" dirty="0">
                <a:latin typeface="Bradley Hand ITC"/>
                <a:ea typeface="+mn-lt"/>
                <a:cs typeface="+mn-lt"/>
              </a:rPr>
              <a:t>(COFFEE WITH CARAMEL</a:t>
            </a:r>
            <a:r>
              <a:rPr lang="en-US" sz="1600" dirty="0">
                <a:ea typeface="+mn-lt"/>
                <a:cs typeface="+mn-lt"/>
              </a:rPr>
              <a:t>)        2.50€</a:t>
            </a: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ea typeface="+mn-lt"/>
                <a:cs typeface="+mn-lt"/>
              </a:rPr>
              <a:t>  TE DE FRUTAS  (TEA WITH FRUITS)                                           2.00€</a:t>
            </a:r>
          </a:p>
          <a:p>
            <a:pPr algn="l">
              <a:spcBef>
                <a:spcPct val="0"/>
              </a:spcBef>
              <a:spcAft>
                <a:spcPts val="107"/>
              </a:spcAft>
            </a:pPr>
            <a:endParaRPr lang="en-US" sz="1600" dirty="0">
              <a:solidFill>
                <a:srgbClr val="FFFFFF"/>
              </a:solidFill>
              <a:latin typeface="Calibri" panose="020F0502020204030204"/>
              <a:ea typeface="+mn-lt"/>
              <a:cs typeface="+mn-lt"/>
            </a:endParaRPr>
          </a:p>
          <a:p>
            <a:pPr algn="l">
              <a:spcBef>
                <a:spcPct val="0"/>
              </a:spcBef>
              <a:spcAft>
                <a:spcPts val="107"/>
              </a:spcAft>
            </a:pPr>
            <a:r>
              <a:rPr lang="en-US" sz="1600" dirty="0">
                <a:solidFill>
                  <a:srgbClr val="FFFFFF"/>
                </a:solidFill>
                <a:latin typeface="Calibri" panose="020F0502020204030204"/>
                <a:ea typeface="+mn-lt"/>
                <a:cs typeface="+mn-lt"/>
              </a:rPr>
              <a:t>                                                         </a:t>
            </a:r>
          </a:p>
          <a:p>
            <a:pPr algn="l">
              <a:spcBef>
                <a:spcPct val="0"/>
              </a:spcBef>
            </a:pPr>
            <a:r>
              <a:rPr lang="en-US" sz="2000" b="1" dirty="0">
                <a:solidFill>
                  <a:srgbClr val="FFFF00"/>
                </a:solidFill>
                <a:latin typeface="Bradley Hand ITC"/>
                <a:ea typeface="+mn-lt"/>
                <a:cs typeface="+mn-lt"/>
              </a:rPr>
              <a:t>DISPONIBLE DESDE LAS 8 DE LA MANANA HASTA LAS 6 DE LA TARDE !</a:t>
            </a:r>
          </a:p>
          <a:p>
            <a:pPr algn="l">
              <a:spcBef>
                <a:spcPct val="0"/>
              </a:spcBef>
            </a:pPr>
            <a:r>
              <a:rPr lang="en-US" sz="1800" b="1" dirty="0">
                <a:solidFill>
                  <a:srgbClr val="FFFF00"/>
                </a:solidFill>
                <a:latin typeface="Bradley Hand ITC"/>
                <a:cs typeface="Calibri"/>
              </a:rPr>
              <a:t>                                                                                                                 </a:t>
            </a:r>
            <a:r>
              <a:rPr lang="en-US" sz="1600" b="1" dirty="0">
                <a:solidFill>
                  <a:srgbClr val="FFFF00"/>
                </a:solidFill>
                <a:latin typeface="Bradley Hand ITC"/>
                <a:cs typeface="Calibri"/>
              </a:rPr>
              <a:t>  (  AVAILABLE FOM 8AM UNTIL 6PM !)</a:t>
            </a:r>
          </a:p>
          <a:p>
            <a:endParaRPr lang="en-US" sz="1600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04C853-0067-4780-AAA9-DA8DECCF7AAF}"/>
              </a:ext>
            </a:extLst>
          </p:cNvPr>
          <p:cNvSpPr txBox="1"/>
          <p:nvPr/>
        </p:nvSpPr>
        <p:spPr>
          <a:xfrm rot="21000000">
            <a:off x="2409646" y="27146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FFFF00"/>
                </a:solidFill>
                <a:latin typeface="Bradley Hand ITC"/>
                <a:cs typeface="Calibri"/>
              </a:rPr>
              <a:t>TODO EL DIA</a:t>
            </a:r>
            <a:r>
              <a:rPr lang="en-US" sz="2400" b="1" dirty="0">
                <a:latin typeface="Bradley Hand ITC"/>
                <a:cs typeface="Calibri"/>
              </a:rPr>
              <a:t> </a:t>
            </a:r>
          </a:p>
        </p:txBody>
      </p:sp>
      <p:pic>
        <p:nvPicPr>
          <p:cNvPr id="5" name="Picture 5" descr="A picture containing text, metal, light&#10;&#10;Description automatically generated">
            <a:extLst>
              <a:ext uri="{FF2B5EF4-FFF2-40B4-BE49-F238E27FC236}">
                <a16:creationId xmlns:a16="http://schemas.microsoft.com/office/drawing/2014/main" id="{1E5C3C0B-3BC7-4A2F-A28D-C7D448257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57" y="3693"/>
            <a:ext cx="1866184" cy="9990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62BA6B-6FC7-4771-9E4A-221E3BD203C6}"/>
              </a:ext>
            </a:extLst>
          </p:cNvPr>
          <p:cNvSpPr txBox="1"/>
          <p:nvPr/>
        </p:nvSpPr>
        <p:spPr>
          <a:xfrm>
            <a:off x="9583048" y="151502"/>
            <a:ext cx="364897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solidFill>
                  <a:srgbClr val="FFFF00"/>
                </a:solidFill>
                <a:latin typeface="Bradley Hand ITC"/>
                <a:cs typeface="Calibri"/>
              </a:rPr>
              <a:t>BUEN PROVECHO !</a:t>
            </a:r>
          </a:p>
          <a:p>
            <a:r>
              <a:rPr lang="en-US" sz="2000" b="1" dirty="0">
                <a:solidFill>
                  <a:srgbClr val="FFFF00"/>
                </a:solidFill>
                <a:latin typeface="Bradley Hand ITC"/>
                <a:cs typeface="Calibri"/>
              </a:rPr>
              <a:t>GOOD APPETITE !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   DESAYUNO       (ALL DAY BREACKFAST)                                                                            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503</cp:revision>
  <dcterms:created xsi:type="dcterms:W3CDTF">2021-11-25T19:19:45Z</dcterms:created>
  <dcterms:modified xsi:type="dcterms:W3CDTF">2021-12-02T14:50:51Z</dcterms:modified>
</cp:coreProperties>
</file>