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76" r:id="rId4"/>
    <p:sldId id="284" r:id="rId5"/>
    <p:sldId id="278" r:id="rId6"/>
    <p:sldId id="288" r:id="rId7"/>
    <p:sldId id="279" r:id="rId8"/>
    <p:sldId id="286" r:id="rId9"/>
    <p:sldId id="289" r:id="rId10"/>
    <p:sldId id="280" r:id="rId11"/>
    <p:sldId id="287" r:id="rId12"/>
    <p:sldId id="282" r:id="rId13"/>
    <p:sldId id="283" r:id="rId14"/>
    <p:sldId id="290" r:id="rId15"/>
    <p:sldId id="291" r:id="rId16"/>
    <p:sldId id="29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>
        <p:scale>
          <a:sx n="100" d="100"/>
          <a:sy n="100" d="100"/>
        </p:scale>
        <p:origin x="5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4BEA6-40FB-57B2-AB01-8AB51A2F11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0B890-ABF2-C859-67FB-8961377065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A40C1-5F91-2E8B-0923-F784B5074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3684E-D906-D58F-400C-DFD3148EA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D7C23-C4FB-1716-8A08-BED94ED6A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306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F226B-65AC-6E8B-BA3E-FE49E5824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72F33-7169-CEE6-70CC-0FB02C4949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E32537-E794-137E-365B-B6053AD77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B9332-EABB-552F-9731-1DD28B0E2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9EDCA-6CC9-A65F-E76F-2D64EB79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2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72D1B-FC1D-4D9E-2839-7DF241FA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8CCA1-E457-CAD6-8B6A-8FE4A6CE1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5921F-9A7B-9E2E-DB49-592F28244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59ECB-E7F6-50E9-9818-7C7DAA3DD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0EB4A-8C10-56CA-A417-9495F7488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597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83E1E-6CB7-7C2D-571B-103C04FF4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8D68F-2D41-ACCB-5544-02CE075065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329A6C-4B65-43C2-798E-1002EFD6CB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F0208-1EA6-E2FA-7597-D75DB9D83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63286E-2F4B-F6DC-23AB-FCBEC563C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106A2D-253E-1BAA-3C08-A49210F86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3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6B71D-BF37-F0A0-0DAF-A5D217677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DC848D-8335-4306-5B8F-DCF8A0605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9F186-7CD1-E5C0-09FC-947E9586A6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2994D0-1C91-6C56-A1BE-2D04C74F03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CE2867-2593-6788-BC53-C6D5BB7359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188C56-8836-91A9-BFE9-78E00436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9C8C01-11EA-82DC-D540-8A9E046BB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522C59-E580-8FC5-0A73-558E087EC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820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504E9-8AF9-CD1C-99BA-E80271724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DF22D1-4C72-6891-5FDA-36CB0DDD0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79A598-8B62-1E09-7C8E-D99C20997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6293E8-EBB5-3DBA-F0D8-D425A864D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358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9C6F68-61F5-59AC-9D43-5887FFA18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5F2C03-EC70-DF42-8321-6CB1E97D9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9938A-050D-F32E-E727-6D523E063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560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1B5E3-FE68-B6DE-8708-4D1E29061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3F278-EDC3-44D0-8950-AC7BFB58F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E2804D-F364-6F0C-D22B-45710D802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E0ED4-04A9-8B6F-750B-50B5DCF9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8DAB59-17FD-2A44-7A5E-057F3021A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460A41-C14C-2559-F449-D0D511330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855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2AAB9-DDC8-091A-6B9A-15A9E3641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7A11E8-1AEC-072F-1E39-5165D63DDB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1CA9F0-6A95-35BC-E16C-CD2F307AC8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677103-069C-0B7A-9222-42F6DB85C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F84A5-26BB-F82A-7469-F007C4495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979785-7212-F314-D465-D6FAC5D3C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65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1D754-D98B-F35D-898F-3ABD741C0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6A56BF-2CC5-A951-F136-75982D99D2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60752-DD17-1B78-FD09-BDD48B5B2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EAAA8-2C90-BB07-FB64-55E0A9EBB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27B09-23F0-B576-BD8C-59C8C1D49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105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E2230-31D3-71D3-A23E-47E1FABCA1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28CCB5-06DA-42BA-B375-AF4F336FB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6F436-C689-95B0-072A-FBA0E2BA6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F3455-1A99-54CF-F050-38B85A6E3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8BE59-2A8F-CDD3-6C98-68F93F232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20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056CFE-08C5-AD6B-4E13-915289066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E6C1FB-EAF1-7B59-C316-D4090AAF1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9900C-4BA4-075F-AE1B-67EE27B10D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94C089-3582-44F6-A52C-A0943213FCFA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9CBA1-E8F5-A6F2-95E6-50DB8F7B00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5052B-E94F-7B48-DB1D-DD6F1C959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040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8895" y="2218854"/>
            <a:ext cx="7663105" cy="96491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LCHS4007</a:t>
            </a: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</a:t>
            </a:r>
            <a: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Presentation </a:t>
            </a:r>
            <a:r>
              <a:rPr lang="en-US" sz="2800" b="1" spc="-1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&lt;Insert Group Number Here&gt;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003" y="3469051"/>
            <a:ext cx="9460588" cy="3177409"/>
          </a:xfrm>
        </p:spPr>
        <p:txBody>
          <a:bodyPr>
            <a:normAutofit/>
          </a:bodyPr>
          <a:lstStyle/>
          <a:p>
            <a:pPr algn="l"/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phic 1">
            <a:extLst>
              <a:ext uri="{FF2B5EF4-FFF2-40B4-BE49-F238E27FC236}">
                <a16:creationId xmlns:a16="http://schemas.microsoft.com/office/drawing/2014/main" id="{2E7150E4-EB17-1E95-254E-132C702239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95825" y="895062"/>
            <a:ext cx="7315200" cy="527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818FE-795F-0E4A-2DAB-A76E4C289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361" y="2249476"/>
            <a:ext cx="9144000" cy="87345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&lt;Insert topic Here</a:t>
            </a:r>
            <a:r>
              <a:rPr lang="en-GB" dirty="0"/>
              <a:t>&gt;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825D79-B6B5-F318-A12D-AA288B3D5B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1295" y="3338891"/>
            <a:ext cx="9144000" cy="2802601"/>
          </a:xfrm>
        </p:spPr>
        <p:txBody>
          <a:bodyPr>
            <a:normAutofit/>
          </a:bodyPr>
          <a:lstStyle/>
          <a:p>
            <a:endParaRPr lang="en-GB" dirty="0"/>
          </a:p>
          <a:p>
            <a:pPr algn="l"/>
            <a:r>
              <a:rPr lang="en-GB" dirty="0"/>
              <a:t>		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" name="Picture 4" descr="Robot hands and technology">
            <a:extLst>
              <a:ext uri="{FF2B5EF4-FFF2-40B4-BE49-F238E27FC236}">
                <a16:creationId xmlns:a16="http://schemas.microsoft.com/office/drawing/2014/main" id="{BD907039-4929-182E-6866-396AE9004D9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160" y="-31715"/>
            <a:ext cx="3078323" cy="2065231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5918358"/>
              </p:ext>
            </p:extLst>
          </p:nvPr>
        </p:nvGraphicFramePr>
        <p:xfrm>
          <a:off x="2059296" y="3572048"/>
          <a:ext cx="8128000" cy="22250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&lt;Name</a:t>
                      </a:r>
                      <a:r>
                        <a:rPr lang="en-GB" baseline="0" dirty="0"/>
                        <a:t> 1&gt;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 Number</a:t>
                      </a:r>
                      <a:r>
                        <a:rPr lang="en-GB" baseline="0" dirty="0"/>
                        <a:t> 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&lt;Name</a:t>
                      </a:r>
                      <a:r>
                        <a:rPr lang="en-GB" baseline="0" dirty="0"/>
                        <a:t> 2&gt;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 Number</a:t>
                      </a:r>
                      <a:r>
                        <a:rPr lang="en-GB" baseline="0" dirty="0"/>
                        <a:t>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&lt;Name</a:t>
                      </a:r>
                      <a:r>
                        <a:rPr lang="en-GB" baseline="0" dirty="0"/>
                        <a:t> 3&gt;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 Number</a:t>
                      </a:r>
                      <a:r>
                        <a:rPr lang="en-GB" baseline="0" dirty="0"/>
                        <a:t> 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&lt;Name</a:t>
                      </a:r>
                      <a:r>
                        <a:rPr lang="en-GB" baseline="0" dirty="0"/>
                        <a:t> 4&gt;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 Number</a:t>
                      </a:r>
                      <a:r>
                        <a:rPr lang="en-GB" baseline="0" dirty="0"/>
                        <a:t> 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&lt;Name</a:t>
                      </a:r>
                      <a:r>
                        <a:rPr lang="en-GB" baseline="0" dirty="0"/>
                        <a:t> 5&gt;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 Number</a:t>
                      </a:r>
                      <a:r>
                        <a:rPr lang="en-GB" baseline="0" dirty="0"/>
                        <a:t> 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210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3896"/>
            <a:ext cx="10515600" cy="472306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3200" dirty="0"/>
              <a:t>I acknowledge the use of Grammarly (https://www.grammarly.com/) on </a:t>
            </a:r>
            <a:r>
              <a:rPr lang="en-GB" sz="3200" dirty="0">
                <a:solidFill>
                  <a:srgbClr val="FF0000"/>
                </a:solidFill>
              </a:rPr>
              <a:t>ADD DATE OF ACCESS HERE </a:t>
            </a:r>
            <a:r>
              <a:rPr lang="en-GB" sz="3200" dirty="0"/>
              <a:t>to support to check my work using the prompt(s): </a:t>
            </a:r>
          </a:p>
          <a:p>
            <a:pPr marL="0" indent="0">
              <a:buNone/>
            </a:pPr>
            <a:endParaRPr lang="en-GB" sz="3200" dirty="0"/>
          </a:p>
          <a:p>
            <a:pPr marL="514350" indent="-514350">
              <a:buAutoNum type="arabicPeriod"/>
            </a:pPr>
            <a:r>
              <a:rPr lang="en-GB" sz="3200" dirty="0"/>
              <a:t>Please check the following text for readability, grammar and syntax.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7953"/>
            <a:ext cx="110490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Introduction - Explanation of the chosen MS 365 application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Benefits and Limitations within Sunrise Residential Care Home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Evaluation of the chosen communication or collaboration tool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 Benefits and Limitations within Sunrise Residential Care Home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Impact of limited digital skills or literacy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Checklist for digital safety practices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Conclusion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306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27FD0-029D-10B5-C2D3-AB3C78D98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9EE493A5-C40E-CFD4-D6EC-7FD5B61AB1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9545" y="365125"/>
            <a:ext cx="8477347" cy="581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93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B314-764B-132D-CEC9-8B729BD0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4A878-CD41-3B9E-62DA-111BF8298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IN" dirty="0"/>
              <a:t>Importance of digital skills in modern healthcare settings</a:t>
            </a:r>
            <a:endParaRPr lang="en-GB" dirty="0"/>
          </a:p>
          <a:p>
            <a:pPr lvl="0"/>
            <a:r>
              <a:rPr lang="en-IN" dirty="0"/>
              <a:t>Technology supports efficiency, safety, and communication</a:t>
            </a:r>
            <a:endParaRPr lang="en-GB" dirty="0"/>
          </a:p>
          <a:p>
            <a:pPr lvl="0"/>
            <a:r>
              <a:rPr lang="en-IN" dirty="0"/>
              <a:t>Focus tools: </a:t>
            </a:r>
            <a:r>
              <a:rPr lang="en-IN" b="1" dirty="0"/>
              <a:t>Microsoft Excel</a:t>
            </a:r>
            <a:r>
              <a:rPr lang="en-IN" dirty="0"/>
              <a:t> and </a:t>
            </a:r>
            <a:r>
              <a:rPr lang="en-IN" b="1" dirty="0"/>
              <a:t>Microsoft Outlook</a:t>
            </a:r>
            <a:endParaRPr lang="en-GB" dirty="0"/>
          </a:p>
          <a:p>
            <a:pPr lvl="0"/>
            <a:r>
              <a:rPr lang="en-IN" dirty="0"/>
              <a:t>Case example: </a:t>
            </a:r>
            <a:r>
              <a:rPr lang="en-IN" b="1" dirty="0"/>
              <a:t>Sunrise Residential Care Home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905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173C0-AC73-C234-5FCD-37078E6FB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433" y="365125"/>
            <a:ext cx="10944367" cy="1325563"/>
          </a:xfrm>
        </p:spPr>
        <p:txBody>
          <a:bodyPr/>
          <a:lstStyle/>
          <a:p>
            <a:pPr algn="ctr"/>
            <a:r>
              <a:rPr lang="en-GB" dirty="0"/>
              <a:t>Communication and Collaboration tool</a:t>
            </a:r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9E993BEE-2D46-4D39-9A9E-C430E12158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7755" y="290945"/>
            <a:ext cx="10484427" cy="620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121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8D502-410B-CE2B-D683-612A22B18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545995-7888-F44D-8084-FEE7A2A24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433716"/>
              </p:ext>
            </p:extLst>
          </p:nvPr>
        </p:nvGraphicFramePr>
        <p:xfrm>
          <a:off x="2524991" y="1784058"/>
          <a:ext cx="8828809" cy="30424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1009">
                  <a:extLst>
                    <a:ext uri="{9D8B030D-6E8A-4147-A177-3AD203B41FA5}">
                      <a16:colId xmlns:a16="http://schemas.microsoft.com/office/drawing/2014/main" val="149218687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245328862"/>
                    </a:ext>
                  </a:extLst>
                </a:gridCol>
              </a:tblGrid>
              <a:tr h="480476">
                <a:tc>
                  <a:txBody>
                    <a:bodyPr/>
                    <a:lstStyle/>
                    <a:p>
                      <a:r>
                        <a:rPr lang="en-GB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4396433"/>
                  </a:ext>
                </a:extLst>
              </a:tr>
              <a:tr h="480476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9977270"/>
                  </a:ext>
                </a:extLst>
              </a:tr>
              <a:tr h="48047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6759452"/>
                  </a:ext>
                </a:extLst>
              </a:tr>
              <a:tr h="48047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5959377"/>
                  </a:ext>
                </a:extLst>
              </a:tr>
              <a:tr h="48047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47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3" name="Graphic 1">
            <a:extLst>
              <a:ext uri="{FF2B5EF4-FFF2-40B4-BE49-F238E27FC236}">
                <a16:creationId xmlns:a16="http://schemas.microsoft.com/office/drawing/2014/main" id="{722A7F73-BFDB-5668-2E4E-7461A431AE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436880"/>
            <a:ext cx="10780552" cy="582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798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60A1A-9485-F3C4-045E-9767390A5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6AF68C79-06D8-8E4E-6EF0-E8AC0EA4EC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400" y="467360"/>
            <a:ext cx="10515600" cy="5709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872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F5868-2650-0C20-7350-BB62E2FE1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39FE9B7C-C2CE-AD47-1CB5-A1D8DCF314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7740" y="365125"/>
            <a:ext cx="9974580" cy="581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146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Checklist for Digital Safety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5FE9FE94-F8A2-B794-E420-CDCC95EAFB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0"/>
            <a:ext cx="8123555" cy="557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799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2E42E-3F9C-2838-6033-F0B4DE020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567CC-0949-5D26-64C0-5A61C92FF0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Provide the summary for the </a:t>
            </a:r>
            <a:r>
              <a:rPr lang="en-GB" dirty="0" err="1">
                <a:solidFill>
                  <a:srgbClr val="FF0000"/>
                </a:solidFill>
              </a:rPr>
              <a:t>presentationconcluding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F7BBA3E2-C8FE-A56D-5E5F-14A29C8E92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365125"/>
            <a:ext cx="9753600" cy="521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94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4C661-6CC5-0D06-77D7-296AD5D44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A065CC12-AEC9-5F48-D4E3-EB968A9301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10540"/>
            <a:ext cx="8158692" cy="566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3402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15A03-EE1A-484B-54BD-42BF3E98E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0743A4F0-F307-390D-99D9-801D8CE720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1020" y="289560"/>
            <a:ext cx="8455872" cy="5887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59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E857-4BE2-AA50-6D18-0654233CB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47CD34CD-59F2-F5A2-07B7-366C5D5A55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495300"/>
            <a:ext cx="8158692" cy="5681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7451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D3E8A-DB67-D19B-5175-AED75E690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19F96-EE86-D0E1-658E-14EDC96AED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IN" b="1" dirty="0"/>
              <a:t>References  </a:t>
            </a:r>
            <a:endParaRPr lang="en-GB" dirty="0"/>
          </a:p>
          <a:p>
            <a:r>
              <a:rPr lang="en-US" dirty="0"/>
              <a:t>Abu-Jassar, A.T., Attar, H., Amer, A., Lyashenko, V., </a:t>
            </a:r>
            <a:r>
              <a:rPr lang="en-US" dirty="0" err="1"/>
              <a:t>Yevsieiev</a:t>
            </a:r>
            <a:r>
              <a:rPr lang="en-US" dirty="0"/>
              <a:t>, V. and </a:t>
            </a:r>
            <a:r>
              <a:rPr lang="en-US" dirty="0" err="1"/>
              <a:t>Solyman</a:t>
            </a:r>
            <a:r>
              <a:rPr lang="en-US" dirty="0"/>
              <a:t>, A., (2025). Remote Monitoring System of Patient Status in Social IoT Environments Using Amazon Web Services Technologies and Smart Health Care. </a:t>
            </a:r>
            <a:r>
              <a:rPr lang="en-US" i="1" dirty="0"/>
              <a:t>International Journal of Crowd Science</a:t>
            </a:r>
            <a:r>
              <a:rPr lang="en-US" dirty="0"/>
              <a:t>, </a:t>
            </a:r>
            <a:r>
              <a:rPr lang="en-US" i="1" dirty="0"/>
              <a:t>9</a:t>
            </a:r>
            <a:r>
              <a:rPr lang="en-US" dirty="0"/>
              <a:t>(2), pp.110-125.</a:t>
            </a:r>
            <a:endParaRPr lang="en-GB" dirty="0"/>
          </a:p>
          <a:p>
            <a:r>
              <a:rPr lang="en-US" dirty="0"/>
              <a:t>Peter, H., (2025). The Future of Digital Collaboration Integrating Copilot Across the Microsoft 365 Ecosystem.</a:t>
            </a:r>
            <a:endParaRPr lang="en-GB" dirty="0"/>
          </a:p>
          <a:p>
            <a:r>
              <a:rPr lang="en-US" dirty="0"/>
              <a:t>Yang, J., Shen, Q., Tong, X. and </a:t>
            </a:r>
            <a:r>
              <a:rPr lang="en-US" dirty="0" err="1"/>
              <a:t>Mukhopadhaya</a:t>
            </a:r>
            <a:r>
              <a:rPr lang="en-US" dirty="0"/>
              <a:t>, P., (2025). The impact of digital literacy in enhancing individuals’ health in China. </a:t>
            </a:r>
            <a:r>
              <a:rPr lang="en-US" i="1" dirty="0"/>
              <a:t>BMC public health</a:t>
            </a:r>
            <a:r>
              <a:rPr lang="en-US" dirty="0"/>
              <a:t>, </a:t>
            </a:r>
            <a:r>
              <a:rPr lang="en-US" i="1" dirty="0"/>
              <a:t>25</a:t>
            </a:r>
            <a:r>
              <a:rPr lang="en-US" dirty="0"/>
              <a:t>(1), p.364.</a:t>
            </a:r>
            <a:endParaRPr lang="en-GB" dirty="0"/>
          </a:p>
          <a:p>
            <a:r>
              <a:rPr lang="en-IN" dirty="0"/>
              <a:t> </a:t>
            </a:r>
            <a:endParaRPr lang="en-GB" dirty="0"/>
          </a:p>
          <a:p>
            <a:r>
              <a:rPr lang="en-IN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14139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394</Words>
  <Application>Microsoft Office PowerPoint</Application>
  <PresentationFormat>Widescreen</PresentationFormat>
  <Paragraphs>51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Wingdings</vt:lpstr>
      <vt:lpstr>Office Theme</vt:lpstr>
      <vt:lpstr>Digital Skills and Research Methods LCHS4007  Assessment 1: Group  Presentation &lt;Insert Group Number Here&gt;</vt:lpstr>
      <vt:lpstr>&lt;Insert topic Here&gt; </vt:lpstr>
      <vt:lpstr>Acknowledgement of the use of AI</vt:lpstr>
      <vt:lpstr>Content</vt:lpstr>
      <vt:lpstr>Introduction</vt:lpstr>
      <vt:lpstr>PowerPoint Presentation</vt:lpstr>
      <vt:lpstr>Communication and Collaboration tool</vt:lpstr>
      <vt:lpstr>PowerPoint Presentation</vt:lpstr>
      <vt:lpstr>PowerPoint Presentation</vt:lpstr>
      <vt:lpstr>PowerPoint Presentation</vt:lpstr>
      <vt:lpstr>Checklist for Digital Safety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LCHS4007  Assessment 1: Group  Presentation</dc:title>
  <dc:creator>Shaila Hussain</dc:creator>
  <cp:lastModifiedBy>Vilma Martinez (2509208)</cp:lastModifiedBy>
  <cp:revision>13</cp:revision>
  <dcterms:created xsi:type="dcterms:W3CDTF">2025-07-04T16:22:41Z</dcterms:created>
  <dcterms:modified xsi:type="dcterms:W3CDTF">2025-11-02T17:00:44Z</dcterms:modified>
</cp:coreProperties>
</file>