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5799FA-ED0D-0F6A-AE96-0DE429917CE9}" v="1310" dt="2026-02-14T10:26:36.427"/>
    <p1510:client id="{60101AE7-684F-7793-824F-F9DA46438FC8}" v="12" dt="2026-02-14T11:36:19.419"/>
    <p1510:client id="{A89D1F1D-A455-9F5D-6DE9-B4495E47ACAB}" v="86" dt="2026-02-13T21:14:18.463"/>
    <p1510:client id="{B93790C1-0B12-9230-B525-37D9D678AA44}" v="83" dt="2026-02-14T10:32:08.587"/>
    <p1510:client id="{C0EBACEA-B280-100C-050A-5CBBD012F53F}" v="1" dt="2026-02-14T10:57:52.022"/>
    <p1510:client id="{C4C5304E-73B1-AADF-9611-0FA28C814895}" v="280" dt="2026-02-14T11:25:45.399"/>
    <p1510:client id="{F50529EA-FDBB-64E8-C2B0-ADB85EAE914C}" v="794" dt="2026-02-14T12:25:22.6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stinel-Daniel Dumitrascu (2508578)" userId="S::2508578@student.uwtsd.ac.uk::88a89519-e82f-41c1-940c-d1f9269b47f2" providerId="AD" clId="Web-{F50529EA-FDBB-64E8-C2B0-ADB85EAE914C}"/>
    <pc:docChg chg="modSld">
      <pc:chgData name="Costinel-Daniel Dumitrascu (2508578)" userId="S::2508578@student.uwtsd.ac.uk::88a89519-e82f-41c1-940c-d1f9269b47f2" providerId="AD" clId="Web-{F50529EA-FDBB-64E8-C2B0-ADB85EAE914C}" dt="2026-02-14T12:25:18.991" v="879" actId="20577"/>
      <pc:docMkLst>
        <pc:docMk/>
      </pc:docMkLst>
      <pc:sldChg chg="addSp delSp modSp mod setBg">
        <pc:chgData name="Costinel-Daniel Dumitrascu (2508578)" userId="S::2508578@student.uwtsd.ac.uk::88a89519-e82f-41c1-940c-d1f9269b47f2" providerId="AD" clId="Web-{F50529EA-FDBB-64E8-C2B0-ADB85EAE914C}" dt="2026-02-14T12:20:05.310" v="819" actId="14100"/>
        <pc:sldMkLst>
          <pc:docMk/>
          <pc:sldMk cId="764605052" sldId="261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41:42.896" v="58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Costinel-Daniel Dumitrascu (2508578)" userId="S::2508578@student.uwtsd.ac.uk::88a89519-e82f-41c1-940c-d1f9269b47f2" providerId="AD" clId="Web-{F50529EA-FDBB-64E8-C2B0-ADB85EAE914C}" dt="2026-02-14T11:50:37.609" v="283" actId="20577"/>
          <ac:spMkLst>
            <pc:docMk/>
            <pc:sldMk cId="764605052" sldId="261"/>
            <ac:spMk id="3" creationId="{E04C29E1-0FF6-7114-4118-5B68E71110F6}"/>
          </ac:spMkLst>
        </pc:spChg>
        <pc:spChg chg="add mod">
          <ac:chgData name="Costinel-Daniel Dumitrascu (2508578)" userId="S::2508578@student.uwtsd.ac.uk::88a89519-e82f-41c1-940c-d1f9269b47f2" providerId="AD" clId="Web-{F50529EA-FDBB-64E8-C2B0-ADB85EAE914C}" dt="2026-02-14T12:20:05.310" v="819" actId="14100"/>
          <ac:spMkLst>
            <pc:docMk/>
            <pc:sldMk cId="764605052" sldId="261"/>
            <ac:spMk id="4" creationId="{C02D5F3C-D737-B277-B0FA-791ABFB1F7C6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1:42.896" v="58"/>
          <ac:spMkLst>
            <pc:docMk/>
            <pc:sldMk cId="764605052" sldId="261"/>
            <ac:spMk id="14" creationId="{2E92FA66-67D7-4CB4-94D3-E643A9AD4757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1:42.896" v="58"/>
          <ac:spMkLst>
            <pc:docMk/>
            <pc:sldMk cId="764605052" sldId="261"/>
            <ac:spMk id="18" creationId="{32AEEBC8-9D30-42EF-95F2-386C2653FBF0}"/>
          </ac:spMkLst>
        </pc:spChg>
        <pc:grpChg chg="add del">
          <ac:chgData name="Costinel-Daniel Dumitrascu (2508578)" userId="S::2508578@student.uwtsd.ac.uk::88a89519-e82f-41c1-940c-d1f9269b47f2" providerId="AD" clId="Web-{F50529EA-FDBB-64E8-C2B0-ADB85EAE914C}" dt="2026-02-14T11:38:50.486" v="2"/>
          <ac:grpSpMkLst>
            <pc:docMk/>
            <pc:sldMk cId="764605052" sldId="261"/>
            <ac:grpSpMk id="12" creationId="{E4A41B9E-A0C8-F78B-E5B6-A0D02D8810B5}"/>
          </ac:grpSpMkLst>
        </pc:grpChg>
        <pc:grpChg chg="add del">
          <ac:chgData name="Costinel-Daniel Dumitrascu (2508578)" userId="S::2508578@student.uwtsd.ac.uk::88a89519-e82f-41c1-940c-d1f9269b47f2" providerId="AD" clId="Web-{F50529EA-FDBB-64E8-C2B0-ADB85EAE914C}" dt="2026-02-14T11:38:57.533" v="4"/>
          <ac:grpSpMkLst>
            <pc:docMk/>
            <pc:sldMk cId="764605052" sldId="261"/>
            <ac:grpSpMk id="16" creationId="{E4A41B9E-A0C8-F78B-E5B6-A0D02D8810B5}"/>
          </ac:grpSpMkLst>
        </pc:grpChg>
        <pc:grpChg chg="add">
          <ac:chgData name="Costinel-Daniel Dumitrascu (2508578)" userId="S::2508578@student.uwtsd.ac.uk::88a89519-e82f-41c1-940c-d1f9269b47f2" providerId="AD" clId="Web-{F50529EA-FDBB-64E8-C2B0-ADB85EAE914C}" dt="2026-02-14T11:41:42.896" v="58"/>
          <ac:grpSpMkLst>
            <pc:docMk/>
            <pc:sldMk cId="764605052" sldId="261"/>
            <ac:grpSpMk id="23" creationId="{E4A41B9E-A0C8-F78B-E5B6-A0D02D8810B5}"/>
          </ac:grpSpMkLst>
        </pc:grpChg>
        <pc:graphicFrameChg chg="mod modGraphic">
          <ac:chgData name="Costinel-Daniel Dumitrascu (2508578)" userId="S::2508578@student.uwtsd.ac.uk::88a89519-e82f-41c1-940c-d1f9269b47f2" providerId="AD" clId="Web-{F50529EA-FDBB-64E8-C2B0-ADB85EAE914C}" dt="2026-02-14T12:17:30.245" v="769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addSp delSp modSp mod setBg">
        <pc:chgData name="Costinel-Daniel Dumitrascu (2508578)" userId="S::2508578@student.uwtsd.ac.uk::88a89519-e82f-41c1-940c-d1f9269b47f2" providerId="AD" clId="Web-{F50529EA-FDBB-64E8-C2B0-ADB85EAE914C}" dt="2026-02-14T11:40:21.316" v="20"/>
        <pc:sldMkLst>
          <pc:docMk/>
          <pc:sldMk cId="2451324015" sldId="263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40:21.316" v="20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Costinel-Daniel Dumitrascu (2508578)" userId="S::2508578@student.uwtsd.ac.uk::88a89519-e82f-41c1-940c-d1f9269b47f2" providerId="AD" clId="Web-{F50529EA-FDBB-64E8-C2B0-ADB85EAE914C}" dt="2026-02-14T11:40:21.316" v="20"/>
          <ac:spMkLst>
            <pc:docMk/>
            <pc:sldMk cId="2451324015" sldId="263"/>
            <ac:spMk id="3" creationId="{E04C29E1-0FF6-7114-4118-5B68E71110F6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39:52.003" v="11"/>
          <ac:spMkLst>
            <pc:docMk/>
            <pc:sldMk cId="2451324015" sldId="263"/>
            <ac:spMk id="8" creationId="{907EF6B7-1338-4443-8C46-6A318D952DFD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18.191" v="17"/>
          <ac:spMkLst>
            <pc:docMk/>
            <pc:sldMk cId="2451324015" sldId="263"/>
            <ac:spMk id="9" creationId="{C0763A76-9F1C-4FC5-82B7-DD475DA461B2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39:52.003" v="11"/>
          <ac:spMkLst>
            <pc:docMk/>
            <pc:sldMk cId="2451324015" sldId="263"/>
            <ac:spMk id="10" creationId="{DAAE4CDD-124C-4DCF-9584-B6033B545DD5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18.191" v="17"/>
          <ac:spMkLst>
            <pc:docMk/>
            <pc:sldMk cId="2451324015" sldId="263"/>
            <ac:spMk id="11" creationId="{E81BF4F6-F2CF-4984-9D14-D6966D92F99F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39:52.003" v="11"/>
          <ac:spMkLst>
            <pc:docMk/>
            <pc:sldMk cId="2451324015" sldId="263"/>
            <ac:spMk id="12" creationId="{081E4A58-353D-44AE-B2FC-2A74E2E400F7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21.316" v="19"/>
          <ac:spMkLst>
            <pc:docMk/>
            <pc:sldMk cId="2451324015" sldId="263"/>
            <ac:spMk id="13" creationId="{1BB867FF-FC45-48F7-8104-F89BE54909F1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21.316" v="19"/>
          <ac:spMkLst>
            <pc:docMk/>
            <pc:sldMk cId="2451324015" sldId="263"/>
            <ac:spMk id="15" creationId="{8BB56887-D0D5-4F0C-9E19-7247EB83C8B7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21.316" v="19"/>
          <ac:spMkLst>
            <pc:docMk/>
            <pc:sldMk cId="2451324015" sldId="263"/>
            <ac:spMk id="16" creationId="{081E4A58-353D-44AE-B2FC-2A74E2E400F7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13.504" v="15"/>
          <ac:spMkLst>
            <pc:docMk/>
            <pc:sldMk cId="2451324015" sldId="263"/>
            <ac:spMk id="17" creationId="{100EDD19-6802-4EC3-95CE-CFFAB042CFD6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13.504" v="15"/>
          <ac:spMkLst>
            <pc:docMk/>
            <pc:sldMk cId="2451324015" sldId="263"/>
            <ac:spMk id="18" creationId="{DB17E863-922E-4C26-BD64-E8FD41D28661}"/>
          </ac:spMkLst>
        </pc:spChg>
        <pc:spChg chg="add">
          <ac:chgData name="Costinel-Daniel Dumitrascu (2508578)" userId="S::2508578@student.uwtsd.ac.uk::88a89519-e82f-41c1-940c-d1f9269b47f2" providerId="AD" clId="Web-{F50529EA-FDBB-64E8-C2B0-ADB85EAE914C}" dt="2026-02-14T11:40:21.316" v="20"/>
          <ac:spMkLst>
            <pc:docMk/>
            <pc:sldMk cId="2451324015" sldId="263"/>
            <ac:spMk id="19" creationId="{6CF042CA-1AB3-5530-1155-8018D6D6A106}"/>
          </ac:spMkLst>
        </pc:spChg>
        <pc:spChg chg="add">
          <ac:chgData name="Costinel-Daniel Dumitrascu (2508578)" userId="S::2508578@student.uwtsd.ac.uk::88a89519-e82f-41c1-940c-d1f9269b47f2" providerId="AD" clId="Web-{F50529EA-FDBB-64E8-C2B0-ADB85EAE914C}" dt="2026-02-14T11:40:21.316" v="20"/>
          <ac:spMkLst>
            <pc:docMk/>
            <pc:sldMk cId="2451324015" sldId="263"/>
            <ac:spMk id="20" creationId="{7BD5A982-4141-9143-22DC-C0713B397EB8}"/>
          </ac:spMkLst>
        </pc:spChg>
        <pc:grpChg chg="add del">
          <ac:chgData name="Costinel-Daniel Dumitrascu (2508578)" userId="S::2508578@student.uwtsd.ac.uk::88a89519-e82f-41c1-940c-d1f9269b47f2" providerId="AD" clId="Web-{F50529EA-FDBB-64E8-C2B0-ADB85EAE914C}" dt="2026-02-14T11:40:07.957" v="13"/>
          <ac:grpSpMkLst>
            <pc:docMk/>
            <pc:sldMk cId="2451324015" sldId="263"/>
            <ac:grpSpMk id="14" creationId="{26D12BCC-61D9-328E-F085-BB357865E89C}"/>
          </ac:grpSpMkLst>
        </pc:grpChg>
        <pc:picChg chg="add del">
          <ac:chgData name="Costinel-Daniel Dumitrascu (2508578)" userId="S::2508578@student.uwtsd.ac.uk::88a89519-e82f-41c1-940c-d1f9269b47f2" providerId="AD" clId="Web-{F50529EA-FDBB-64E8-C2B0-ADB85EAE914C}" dt="2026-02-14T11:40:18.191" v="17"/>
          <ac:picMkLst>
            <pc:docMk/>
            <pc:sldMk cId="2451324015" sldId="263"/>
            <ac:picMk id="5" creationId="{3EA7E2A8-2969-8456-9132-33F7C5CA8775}"/>
          </ac:picMkLst>
        </pc:picChg>
      </pc:sldChg>
      <pc:sldChg chg="addSp delSp modSp">
        <pc:chgData name="Costinel-Daniel Dumitrascu (2508578)" userId="S::2508578@student.uwtsd.ac.uk::88a89519-e82f-41c1-940c-d1f9269b47f2" providerId="AD" clId="Web-{F50529EA-FDBB-64E8-C2B0-ADB85EAE914C}" dt="2026-02-14T12:25:07.334" v="878" actId="14100"/>
        <pc:sldMkLst>
          <pc:docMk/>
          <pc:sldMk cId="1037257886" sldId="265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41:19.348" v="41" actId="20577"/>
          <ac:spMkLst>
            <pc:docMk/>
            <pc:sldMk cId="1037257886" sldId="265"/>
            <ac:spMk id="2" creationId="{68A8AF1C-86E0-7043-44A2-DA950ED42D52}"/>
          </ac:spMkLst>
        </pc:spChg>
        <pc:spChg chg="del">
          <ac:chgData name="Costinel-Daniel Dumitrascu (2508578)" userId="S::2508578@student.uwtsd.ac.uk::88a89519-e82f-41c1-940c-d1f9269b47f2" providerId="AD" clId="Web-{F50529EA-FDBB-64E8-C2B0-ADB85EAE914C}" dt="2026-02-14T11:39:29.222" v="9"/>
          <ac:spMkLst>
            <pc:docMk/>
            <pc:sldMk cId="1037257886" sldId="265"/>
            <ac:spMk id="3" creationId="{E04C29E1-0FF6-7114-4118-5B68E71110F6}"/>
          </ac:spMkLst>
        </pc:spChg>
        <pc:spChg chg="add mod">
          <ac:chgData name="Costinel-Daniel Dumitrascu (2508578)" userId="S::2508578@student.uwtsd.ac.uk::88a89519-e82f-41c1-940c-d1f9269b47f2" providerId="AD" clId="Web-{F50529EA-FDBB-64E8-C2B0-ADB85EAE914C}" dt="2026-02-14T12:25:07.334" v="878" actId="14100"/>
          <ac:spMkLst>
            <pc:docMk/>
            <pc:sldMk cId="1037257886" sldId="265"/>
            <ac:spMk id="25" creationId="{50E5D0E3-0B86-DF19-7AD5-93E25C6DC3BB}"/>
          </ac:spMkLst>
        </pc:spChg>
        <pc:graphicFrameChg chg="add mod">
          <ac:chgData name="Costinel-Daniel Dumitrascu (2508578)" userId="S::2508578@student.uwtsd.ac.uk::88a89519-e82f-41c1-940c-d1f9269b47f2" providerId="AD" clId="Web-{F50529EA-FDBB-64E8-C2B0-ADB85EAE914C}" dt="2026-02-14T12:24:50.818" v="876" actId="1076"/>
          <ac:graphicFrameMkLst>
            <pc:docMk/>
            <pc:sldMk cId="1037257886" sldId="265"/>
            <ac:graphicFrameMk id="5" creationId="{95AD762D-7779-D332-BAD4-E4F3DF1B2CAC}"/>
          </ac:graphicFrameMkLst>
        </pc:graphicFrameChg>
      </pc:sldChg>
      <pc:sldChg chg="modSp">
        <pc:chgData name="Costinel-Daniel Dumitrascu (2508578)" userId="S::2508578@student.uwtsd.ac.uk::88a89519-e82f-41c1-940c-d1f9269b47f2" providerId="AD" clId="Web-{F50529EA-FDBB-64E8-C2B0-ADB85EAE914C}" dt="2026-02-14T11:58:02.733" v="399" actId="20577"/>
        <pc:sldMkLst>
          <pc:docMk/>
          <pc:sldMk cId="702059637" sldId="270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58:02.733" v="399" actId="20577"/>
          <ac:spMkLst>
            <pc:docMk/>
            <pc:sldMk cId="702059637" sldId="270"/>
            <ac:spMk id="77" creationId="{0275301B-F9FE-639C-99FA-5A78A9B0F8AC}"/>
          </ac:spMkLst>
        </pc:spChg>
      </pc:sldChg>
      <pc:sldChg chg="modSp">
        <pc:chgData name="Costinel-Daniel Dumitrascu (2508578)" userId="S::2508578@student.uwtsd.ac.uk::88a89519-e82f-41c1-940c-d1f9269b47f2" providerId="AD" clId="Web-{F50529EA-FDBB-64E8-C2B0-ADB85EAE914C}" dt="2026-02-14T11:58:43.952" v="401" actId="20577"/>
        <pc:sldMkLst>
          <pc:docMk/>
          <pc:sldMk cId="3321023050" sldId="271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58:43.952" v="401" actId="20577"/>
          <ac:spMkLst>
            <pc:docMk/>
            <pc:sldMk cId="3321023050" sldId="271"/>
            <ac:spMk id="32" creationId="{04A3744F-9B08-5DB9-23DC-76B7A65F7E67}"/>
          </ac:spMkLst>
        </pc:spChg>
      </pc:sldChg>
      <pc:sldChg chg="modSp">
        <pc:chgData name="Costinel-Daniel Dumitrascu (2508578)" userId="S::2508578@student.uwtsd.ac.uk::88a89519-e82f-41c1-940c-d1f9269b47f2" providerId="AD" clId="Web-{F50529EA-FDBB-64E8-C2B0-ADB85EAE914C}" dt="2026-02-14T12:01:34.923" v="436" actId="20577"/>
        <pc:sldMkLst>
          <pc:docMk/>
          <pc:sldMk cId="1027608494" sldId="272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59:59.563" v="403" actId="20577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Costinel-Daniel Dumitrascu (2508578)" userId="S::2508578@student.uwtsd.ac.uk::88a89519-e82f-41c1-940c-d1f9269b47f2" providerId="AD" clId="Web-{F50529EA-FDBB-64E8-C2B0-ADB85EAE914C}" dt="2026-02-14T12:01:34.923" v="436" actId="20577"/>
          <ac:spMkLst>
            <pc:docMk/>
            <pc:sldMk cId="1027608494" sldId="272"/>
            <ac:spMk id="55" creationId="{E292113E-450D-CB08-601E-E45AB99509E7}"/>
          </ac:spMkLst>
        </pc:spChg>
      </pc:sldChg>
      <pc:sldChg chg="addSp delSp modSp mod setBg">
        <pc:chgData name="Costinel-Daniel Dumitrascu (2508578)" userId="S::2508578@student.uwtsd.ac.uk::88a89519-e82f-41c1-940c-d1f9269b47f2" providerId="AD" clId="Web-{F50529EA-FDBB-64E8-C2B0-ADB85EAE914C}" dt="2026-02-14T12:13:36.163" v="609" actId="1076"/>
        <pc:sldMkLst>
          <pc:docMk/>
          <pc:sldMk cId="2661610389" sldId="273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42:31.756" v="66" actId="20577"/>
          <ac:spMkLst>
            <pc:docMk/>
            <pc:sldMk cId="2661610389" sldId="273"/>
            <ac:spMk id="2" creationId="{F1DF348C-F75E-75E9-74BA-22A65FB9E02F}"/>
          </ac:spMkLst>
        </pc:spChg>
        <pc:spChg chg="del">
          <ac:chgData name="Costinel-Daniel Dumitrascu (2508578)" userId="S::2508578@student.uwtsd.ac.uk::88a89519-e82f-41c1-940c-d1f9269b47f2" providerId="AD" clId="Web-{F50529EA-FDBB-64E8-C2B0-ADB85EAE914C}" dt="2026-02-14T11:38:24.361" v="0"/>
          <ac:spMkLst>
            <pc:docMk/>
            <pc:sldMk cId="2661610389" sldId="273"/>
            <ac:spMk id="3" creationId="{881B820E-B9B3-5CF2-E1AE-F54AA3FA003E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2:14.537" v="60"/>
          <ac:spMkLst>
            <pc:docMk/>
            <pc:sldMk cId="2661610389" sldId="273"/>
            <ac:spMk id="11" creationId="{AF6CB648-9554-488A-B457-99CAAD1DA528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2:14.537" v="60"/>
          <ac:spMkLst>
            <pc:docMk/>
            <pc:sldMk cId="2661610389" sldId="273"/>
            <ac:spMk id="13" creationId="{E1ED8A68-A582-AC62-104E-E319E9DB340C}"/>
          </ac:spMkLst>
        </pc:spChg>
        <pc:spChg chg="add">
          <ac:chgData name="Costinel-Daniel Dumitrascu (2508578)" userId="S::2508578@student.uwtsd.ac.uk::88a89519-e82f-41c1-940c-d1f9269b47f2" providerId="AD" clId="Web-{F50529EA-FDBB-64E8-C2B0-ADB85EAE914C}" dt="2026-02-14T11:42:14.537" v="61"/>
          <ac:spMkLst>
            <pc:docMk/>
            <pc:sldMk cId="2661610389" sldId="273"/>
            <ac:spMk id="15" creationId="{42A4FC2C-047E-45A5-965D-8E1E3BF09BC6}"/>
          </ac:spMkLst>
        </pc:spChg>
        <pc:graphicFrameChg chg="add mod modGraphic">
          <ac:chgData name="Costinel-Daniel Dumitrascu (2508578)" userId="S::2508578@student.uwtsd.ac.uk::88a89519-e82f-41c1-940c-d1f9269b47f2" providerId="AD" clId="Web-{F50529EA-FDBB-64E8-C2B0-ADB85EAE914C}" dt="2026-02-14T12:13:36.163" v="609" actId="1076"/>
          <ac:graphicFrameMkLst>
            <pc:docMk/>
            <pc:sldMk cId="2661610389" sldId="273"/>
            <ac:graphicFrameMk id="6" creationId="{EDB0E87B-D65C-801F-1915-988ED514D5C2}"/>
          </ac:graphicFrameMkLst>
        </pc:graphicFrameChg>
      </pc:sldChg>
      <pc:sldChg chg="modSp">
        <pc:chgData name="Costinel-Daniel Dumitrascu (2508578)" userId="S::2508578@student.uwtsd.ac.uk::88a89519-e82f-41c1-940c-d1f9269b47f2" providerId="AD" clId="Web-{F50529EA-FDBB-64E8-C2B0-ADB85EAE914C}" dt="2026-02-14T12:08:06.683" v="515" actId="20577"/>
        <pc:sldMkLst>
          <pc:docMk/>
          <pc:sldMk cId="860344735" sldId="274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44:32.132" v="145" actId="20577"/>
          <ac:spMkLst>
            <pc:docMk/>
            <pc:sldMk cId="860344735" sldId="274"/>
            <ac:spMk id="2" creationId="{A4625D9A-89A8-7973-B86A-02BB98C95A4B}"/>
          </ac:spMkLst>
        </pc:spChg>
        <pc:graphicFrameChg chg="modGraphic">
          <ac:chgData name="Costinel-Daniel Dumitrascu (2508578)" userId="S::2508578@student.uwtsd.ac.uk::88a89519-e82f-41c1-940c-d1f9269b47f2" providerId="AD" clId="Web-{F50529EA-FDBB-64E8-C2B0-ADB85EAE914C}" dt="2026-02-14T12:08:06.683" v="515" actId="20577"/>
          <ac:graphicFrameMkLst>
            <pc:docMk/>
            <pc:sldMk cId="860344735" sldId="274"/>
            <ac:graphicFrameMk id="7" creationId="{75F960A7-D51C-6E1A-2E8B-56A9CD228D15}"/>
          </ac:graphicFrameMkLst>
        </pc:graphicFrameChg>
      </pc:sldChg>
      <pc:sldChg chg="modSp">
        <pc:chgData name="Costinel-Daniel Dumitrascu (2508578)" userId="S::2508578@student.uwtsd.ac.uk::88a89519-e82f-41c1-940c-d1f9269b47f2" providerId="AD" clId="Web-{F50529EA-FDBB-64E8-C2B0-ADB85EAE914C}" dt="2026-02-14T12:09:23.406" v="549"/>
        <pc:sldMkLst>
          <pc:docMk/>
          <pc:sldMk cId="2496961718" sldId="336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43:18.397" v="109" actId="20577"/>
          <ac:spMkLst>
            <pc:docMk/>
            <pc:sldMk cId="2496961718" sldId="336"/>
            <ac:spMk id="6" creationId="{BF06D522-2E79-CDE6-025D-40436EF041A1}"/>
          </ac:spMkLst>
        </pc:spChg>
        <pc:graphicFrameChg chg="mod modGraphic">
          <ac:chgData name="Costinel-Daniel Dumitrascu (2508578)" userId="S::2508578@student.uwtsd.ac.uk::88a89519-e82f-41c1-940c-d1f9269b47f2" providerId="AD" clId="Web-{F50529EA-FDBB-64E8-C2B0-ADB85EAE914C}" dt="2026-02-14T12:09:23.406" v="549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addSp delSp modSp mod setBg">
        <pc:chgData name="Costinel-Daniel Dumitrascu (2508578)" userId="S::2508578@student.uwtsd.ac.uk::88a89519-e82f-41c1-940c-d1f9269b47f2" providerId="AD" clId="Web-{F50529EA-FDBB-64E8-C2B0-ADB85EAE914C}" dt="2026-02-14T12:25:18.991" v="879" actId="20577"/>
        <pc:sldMkLst>
          <pc:docMk/>
          <pc:sldMk cId="2319079123" sldId="337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40:57.239" v="21"/>
          <ac:spMkLst>
            <pc:docMk/>
            <pc:sldMk cId="2319079123" sldId="337"/>
            <ac:spMk id="2" creationId="{F6A380E8-2AC0-F0B7-9432-FB8903B92FD6}"/>
          </ac:spMkLst>
        </pc:spChg>
        <pc:spChg chg="del mod">
          <ac:chgData name="Costinel-Daniel Dumitrascu (2508578)" userId="S::2508578@student.uwtsd.ac.uk::88a89519-e82f-41c1-940c-d1f9269b47f2" providerId="AD" clId="Web-{F50529EA-FDBB-64E8-C2B0-ADB85EAE914C}" dt="2026-02-14T11:39:08.737" v="8"/>
          <ac:spMkLst>
            <pc:docMk/>
            <pc:sldMk cId="2319079123" sldId="337"/>
            <ac:spMk id="6" creationId="{5AA6BFEC-A5AD-8CC6-0F5B-C6AD4E270B55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57.239" v="21"/>
          <ac:spMkLst>
            <pc:docMk/>
            <pc:sldMk cId="2319079123" sldId="337"/>
            <ac:spMk id="14" creationId="{52D502E5-F6B4-4D58-B4AE-FC466FF15EE8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57.239" v="21"/>
          <ac:spMkLst>
            <pc:docMk/>
            <pc:sldMk cId="2319079123" sldId="337"/>
            <ac:spMk id="15" creationId="{53B021B3-DE93-4AB7-8A18-CF5F1CED88B8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57.239" v="21"/>
          <ac:spMkLst>
            <pc:docMk/>
            <pc:sldMk cId="2319079123" sldId="337"/>
            <ac:spMk id="16" creationId="{9DECDBF4-02B6-4BB4-B65B-B8107AD6A9E8}"/>
          </ac:spMkLst>
        </pc:spChg>
        <pc:spChg chg="add">
          <ac:chgData name="Costinel-Daniel Dumitrascu (2508578)" userId="S::2508578@student.uwtsd.ac.uk::88a89519-e82f-41c1-940c-d1f9269b47f2" providerId="AD" clId="Web-{F50529EA-FDBB-64E8-C2B0-ADB85EAE914C}" dt="2026-02-14T11:40:57.239" v="21"/>
          <ac:spMkLst>
            <pc:docMk/>
            <pc:sldMk cId="2319079123" sldId="337"/>
            <ac:spMk id="23" creationId="{257363FD-7E77-4145-9483-331A807ADF0E}"/>
          </ac:spMkLst>
        </pc:spChg>
        <pc:spChg chg="add mod">
          <ac:chgData name="Costinel-Daniel Dumitrascu (2508578)" userId="S::2508578@student.uwtsd.ac.uk::88a89519-e82f-41c1-940c-d1f9269b47f2" providerId="AD" clId="Web-{F50529EA-FDBB-64E8-C2B0-ADB85EAE914C}" dt="2026-02-14T12:25:18.991" v="879" actId="20577"/>
          <ac:spMkLst>
            <pc:docMk/>
            <pc:sldMk cId="2319079123" sldId="337"/>
            <ac:spMk id="38" creationId="{F813E3D1-7CA8-0E1E-87A4-936933B7C64D}"/>
          </ac:spMkLst>
        </pc:spChg>
        <pc:graphicFrameChg chg="add mod modGraphic">
          <ac:chgData name="Costinel-Daniel Dumitrascu (2508578)" userId="S::2508578@student.uwtsd.ac.uk::88a89519-e82f-41c1-940c-d1f9269b47f2" providerId="AD" clId="Web-{F50529EA-FDBB-64E8-C2B0-ADB85EAE914C}" dt="2026-02-14T11:40:57.239" v="21"/>
          <ac:graphicFrameMkLst>
            <pc:docMk/>
            <pc:sldMk cId="2319079123" sldId="337"/>
            <ac:graphicFrameMk id="17" creationId="{AA7F1B92-B59F-70AA-B87D-5DA0ADD1F73A}"/>
          </ac:graphicFrameMkLst>
        </pc:graphicFrameChg>
        <pc:picChg chg="add del">
          <ac:chgData name="Costinel-Daniel Dumitrascu (2508578)" userId="S::2508578@student.uwtsd.ac.uk::88a89519-e82f-41c1-940c-d1f9269b47f2" providerId="AD" clId="Web-{F50529EA-FDBB-64E8-C2B0-ADB85EAE914C}" dt="2026-02-14T11:39:08.690" v="7"/>
          <ac:picMkLst>
            <pc:docMk/>
            <pc:sldMk cId="2319079123" sldId="337"/>
            <ac:picMk id="8" creationId="{07A0EDD1-AE8A-F4FF-8690-9CC04A72940B}"/>
          </ac:picMkLst>
        </pc:picChg>
        <pc:picChg chg="add">
          <ac:chgData name="Costinel-Daniel Dumitrascu (2508578)" userId="S::2508578@student.uwtsd.ac.uk::88a89519-e82f-41c1-940c-d1f9269b47f2" providerId="AD" clId="Web-{F50529EA-FDBB-64E8-C2B0-ADB85EAE914C}" dt="2026-02-14T11:40:57.239" v="21"/>
          <ac:picMkLst>
            <pc:docMk/>
            <pc:sldMk cId="2319079123" sldId="337"/>
            <ac:picMk id="19" creationId="{170ED3B4-A5B7-A8EB-D879-32655DC444F8}"/>
          </ac:picMkLst>
        </pc:picChg>
        <pc:cxnChg chg="add del">
          <ac:chgData name="Costinel-Daniel Dumitrascu (2508578)" userId="S::2508578@student.uwtsd.ac.uk::88a89519-e82f-41c1-940c-d1f9269b47f2" providerId="AD" clId="Web-{F50529EA-FDBB-64E8-C2B0-ADB85EAE914C}" dt="2026-02-14T11:39:08.690" v="7"/>
          <ac:cxnSpMkLst>
            <pc:docMk/>
            <pc:sldMk cId="2319079123" sldId="337"/>
            <ac:cxnSpMk id="12" creationId="{1503BFE4-729B-D9D0-C17B-501E6AF1127A}"/>
          </ac:cxnSpMkLst>
        </pc:cxnChg>
      </pc:sldChg>
      <pc:sldChg chg="modSp">
        <pc:chgData name="Costinel-Daniel Dumitrascu (2508578)" userId="S::2508578@student.uwtsd.ac.uk::88a89519-e82f-41c1-940c-d1f9269b47f2" providerId="AD" clId="Web-{F50529EA-FDBB-64E8-C2B0-ADB85EAE914C}" dt="2026-02-14T11:41:29.052" v="57" actId="20577"/>
        <pc:sldMkLst>
          <pc:docMk/>
          <pc:sldMk cId="642852813" sldId="363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41:29.052" v="57" actId="20577"/>
          <ac:spMkLst>
            <pc:docMk/>
            <pc:sldMk cId="642852813" sldId="363"/>
            <ac:spMk id="5" creationId="{180A04F2-4F22-A08C-F5B4-F30F002E227B}"/>
          </ac:spMkLst>
        </pc:spChg>
      </pc:sldChg>
    </pc:docChg>
  </pc:docChgLst>
  <pc:docChgLst>
    <pc:chgData name="Costinel-Daniel Dumitrascu (2508578)" userId="S::2508578@student.uwtsd.ac.uk::88a89519-e82f-41c1-940c-d1f9269b47f2" providerId="AD" clId="Web-{ACA00F05-AB71-FB13-E4DC-1F36D904AF85}"/>
    <pc:docChg chg="modSld">
      <pc:chgData name="Costinel-Daniel Dumitrascu (2508578)" userId="S::2508578@student.uwtsd.ac.uk::88a89519-e82f-41c1-940c-d1f9269b47f2" providerId="AD" clId="Web-{ACA00F05-AB71-FB13-E4DC-1F36D904AF85}" dt="2026-02-14T11:29:18.944" v="0"/>
      <pc:docMkLst>
        <pc:docMk/>
      </pc:docMkLst>
      <pc:sldChg chg="addSp modSp mod setBg">
        <pc:chgData name="Costinel-Daniel Dumitrascu (2508578)" userId="S::2508578@student.uwtsd.ac.uk::88a89519-e82f-41c1-940c-d1f9269b47f2" providerId="AD" clId="Web-{ACA00F05-AB71-FB13-E4DC-1F36D904AF85}" dt="2026-02-14T11:29:18.944" v="0"/>
        <pc:sldMkLst>
          <pc:docMk/>
          <pc:sldMk cId="3321023050" sldId="271"/>
        </pc:sldMkLst>
        <pc:spChg chg="mod">
          <ac:chgData name="Costinel-Daniel Dumitrascu (2508578)" userId="S::2508578@student.uwtsd.ac.uk::88a89519-e82f-41c1-940c-d1f9269b47f2" providerId="AD" clId="Web-{ACA00F05-AB71-FB13-E4DC-1F36D904AF85}" dt="2026-02-14T11:29:18.944" v="0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Costinel-Daniel Dumitrascu (2508578)" userId="S::2508578@student.uwtsd.ac.uk::88a89519-e82f-41c1-940c-d1f9269b47f2" providerId="AD" clId="Web-{ACA00F05-AB71-FB13-E4DC-1F36D904AF85}" dt="2026-02-14T11:29:18.944" v="0"/>
          <ac:spMkLst>
            <pc:docMk/>
            <pc:sldMk cId="3321023050" sldId="271"/>
            <ac:spMk id="3" creationId="{04A3744F-9B08-5DB9-23DC-76B7A65F7E67}"/>
          </ac:spMkLst>
        </pc:spChg>
        <pc:spChg chg="add">
          <ac:chgData name="Costinel-Daniel Dumitrascu (2508578)" userId="S::2508578@student.uwtsd.ac.uk::88a89519-e82f-41c1-940c-d1f9269b47f2" providerId="AD" clId="Web-{ACA00F05-AB71-FB13-E4DC-1F36D904AF85}" dt="2026-02-14T11:29:18.944" v="0"/>
          <ac:spMkLst>
            <pc:docMk/>
            <pc:sldMk cId="3321023050" sldId="271"/>
            <ac:spMk id="8" creationId="{09588DA8-065E-4F6F-8EFD-43104AB2E0CF}"/>
          </ac:spMkLst>
        </pc:spChg>
        <pc:spChg chg="add">
          <ac:chgData name="Costinel-Daniel Dumitrascu (2508578)" userId="S::2508578@student.uwtsd.ac.uk::88a89519-e82f-41c1-940c-d1f9269b47f2" providerId="AD" clId="Web-{ACA00F05-AB71-FB13-E4DC-1F36D904AF85}" dt="2026-02-14T11:29:18.944" v="0"/>
          <ac:spMkLst>
            <pc:docMk/>
            <pc:sldMk cId="3321023050" sldId="271"/>
            <ac:spMk id="10" creationId="{C4285719-470E-454C-AF62-8323075F1F5B}"/>
          </ac:spMkLst>
        </pc:spChg>
        <pc:spChg chg="add">
          <ac:chgData name="Costinel-Daniel Dumitrascu (2508578)" userId="S::2508578@student.uwtsd.ac.uk::88a89519-e82f-41c1-940c-d1f9269b47f2" providerId="AD" clId="Web-{ACA00F05-AB71-FB13-E4DC-1F36D904AF85}" dt="2026-02-14T11:29:18.944" v="0"/>
          <ac:spMkLst>
            <pc:docMk/>
            <pc:sldMk cId="3321023050" sldId="271"/>
            <ac:spMk id="12" creationId="{CD9FE4EF-C4D8-49A0-B2FF-81D8DB7D8A24}"/>
          </ac:spMkLst>
        </pc:spChg>
        <pc:spChg chg="add">
          <ac:chgData name="Costinel-Daniel Dumitrascu (2508578)" userId="S::2508578@student.uwtsd.ac.uk::88a89519-e82f-41c1-940c-d1f9269b47f2" providerId="AD" clId="Web-{ACA00F05-AB71-FB13-E4DC-1F36D904AF85}" dt="2026-02-14T11:29:18.944" v="0"/>
          <ac:spMkLst>
            <pc:docMk/>
            <pc:sldMk cId="3321023050" sldId="271"/>
            <ac:spMk id="14" creationId="{4300840D-0A0B-4512-BACA-B439D5B9C57C}"/>
          </ac:spMkLst>
        </pc:spChg>
        <pc:spChg chg="add">
          <ac:chgData name="Costinel-Daniel Dumitrascu (2508578)" userId="S::2508578@student.uwtsd.ac.uk::88a89519-e82f-41c1-940c-d1f9269b47f2" providerId="AD" clId="Web-{ACA00F05-AB71-FB13-E4DC-1F36D904AF85}" dt="2026-02-14T11:29:18.944" v="0"/>
          <ac:spMkLst>
            <pc:docMk/>
            <pc:sldMk cId="3321023050" sldId="271"/>
            <ac:spMk id="16" creationId="{D2B78728-A580-49A7-84F9-6EF6F583ADE0}"/>
          </ac:spMkLst>
        </pc:spChg>
        <pc:spChg chg="add">
          <ac:chgData name="Costinel-Daniel Dumitrascu (2508578)" userId="S::2508578@student.uwtsd.ac.uk::88a89519-e82f-41c1-940c-d1f9269b47f2" providerId="AD" clId="Web-{ACA00F05-AB71-FB13-E4DC-1F36D904AF85}" dt="2026-02-14T11:29:18.944" v="0"/>
          <ac:spMkLst>
            <pc:docMk/>
            <pc:sldMk cId="3321023050" sldId="271"/>
            <ac:spMk id="18" creationId="{38FAA1A1-D861-433F-88FA-1E9D6FD31D11}"/>
          </ac:spMkLst>
        </pc:spChg>
        <pc:spChg chg="add">
          <ac:chgData name="Costinel-Daniel Dumitrascu (2508578)" userId="S::2508578@student.uwtsd.ac.uk::88a89519-e82f-41c1-940c-d1f9269b47f2" providerId="AD" clId="Web-{ACA00F05-AB71-FB13-E4DC-1F36D904AF85}" dt="2026-02-14T11:29:18.944" v="0"/>
          <ac:spMkLst>
            <pc:docMk/>
            <pc:sldMk cId="3321023050" sldId="271"/>
            <ac:spMk id="20" creationId="{8D71EDA1-87BF-4D5D-AB79-F346FD19278A}"/>
          </ac:spMkLst>
        </pc:spChg>
      </pc:sldChg>
    </pc:docChg>
  </pc:docChgLst>
  <pc:docChgLst>
    <pc:chgData name="Costinel-Daniel Dumitrascu (2508578)" userId="S::2508578@student.uwtsd.ac.uk::88a89519-e82f-41c1-940c-d1f9269b47f2" providerId="AD" clId="Web-{B93790C1-0B12-9230-B525-37D9D678AA44}"/>
    <pc:docChg chg="modSld">
      <pc:chgData name="Costinel-Daniel Dumitrascu (2508578)" userId="S::2508578@student.uwtsd.ac.uk::88a89519-e82f-41c1-940c-d1f9269b47f2" providerId="AD" clId="Web-{B93790C1-0B12-9230-B525-37D9D678AA44}" dt="2026-02-14T10:32:08.587" v="76"/>
      <pc:docMkLst>
        <pc:docMk/>
      </pc:docMkLst>
      <pc:sldChg chg="addSp delSp modSp">
        <pc:chgData name="Costinel-Daniel Dumitrascu (2508578)" userId="S::2508578@student.uwtsd.ac.uk::88a89519-e82f-41c1-940c-d1f9269b47f2" providerId="AD" clId="Web-{B93790C1-0B12-9230-B525-37D9D678AA44}" dt="2026-02-14T10:32:08.587" v="76"/>
        <pc:sldMkLst>
          <pc:docMk/>
          <pc:sldMk cId="2496961718" sldId="336"/>
        </pc:sldMkLst>
        <pc:spChg chg="add del">
          <ac:chgData name="Costinel-Daniel Dumitrascu (2508578)" userId="S::2508578@student.uwtsd.ac.uk::88a89519-e82f-41c1-940c-d1f9269b47f2" providerId="AD" clId="Web-{B93790C1-0B12-9230-B525-37D9D678AA44}" dt="2026-02-14T10:30:03.390" v="55"/>
          <ac:spMkLst>
            <pc:docMk/>
            <pc:sldMk cId="2496961718" sldId="336"/>
            <ac:spMk id="2" creationId="{114F40AF-1DC8-A37F-53F7-202B11A20FAE}"/>
          </ac:spMkLst>
        </pc:spChg>
        <pc:spChg chg="add del mod">
          <ac:chgData name="Costinel-Daniel Dumitrascu (2508578)" userId="S::2508578@student.uwtsd.ac.uk::88a89519-e82f-41c1-940c-d1f9269b47f2" providerId="AD" clId="Web-{B93790C1-0B12-9230-B525-37D9D678AA44}" dt="2026-02-14T10:30:03.390" v="55"/>
          <ac:spMkLst>
            <pc:docMk/>
            <pc:sldMk cId="2496961718" sldId="336"/>
            <ac:spMk id="4" creationId="{841AE6A5-3915-93AD-3FA3-980A56CED1E5}"/>
          </ac:spMkLst>
        </pc:spChg>
        <pc:graphicFrameChg chg="mod modGraphic">
          <ac:chgData name="Costinel-Daniel Dumitrascu (2508578)" userId="S::2508578@student.uwtsd.ac.uk::88a89519-e82f-41c1-940c-d1f9269b47f2" providerId="AD" clId="Web-{B93790C1-0B12-9230-B525-37D9D678AA44}" dt="2026-02-14T10:32:08.587" v="76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  <pc:docChgLst>
    <pc:chgData name="Costinel-Daniel Dumitrascu (2508578)" userId="S::2508578@student.uwtsd.ac.uk::88a89519-e82f-41c1-940c-d1f9269b47f2" providerId="AD" clId="Web-{60101AE7-684F-7793-824F-F9DA46438FC8}"/>
    <pc:docChg chg="modSld">
      <pc:chgData name="Costinel-Daniel Dumitrascu (2508578)" userId="S::2508578@student.uwtsd.ac.uk::88a89519-e82f-41c1-940c-d1f9269b47f2" providerId="AD" clId="Web-{60101AE7-684F-7793-824F-F9DA46438FC8}" dt="2026-02-14T11:37:08.030" v="48"/>
      <pc:docMkLst>
        <pc:docMk/>
      </pc:docMkLst>
      <pc:sldChg chg="addSp delSp modSp mod setBg">
        <pc:chgData name="Costinel-Daniel Dumitrascu (2508578)" userId="S::2508578@student.uwtsd.ac.uk::88a89519-e82f-41c1-940c-d1f9269b47f2" providerId="AD" clId="Web-{60101AE7-684F-7793-824F-F9DA46438FC8}" dt="2026-02-14T11:34:33.978" v="27"/>
        <pc:sldMkLst>
          <pc:docMk/>
          <pc:sldMk cId="702059637" sldId="270"/>
        </pc:sldMkLst>
        <pc:spChg chg="add del mod">
          <ac:chgData name="Costinel-Daniel Dumitrascu (2508578)" userId="S::2508578@student.uwtsd.ac.uk::88a89519-e82f-41c1-940c-d1f9269b47f2" providerId="AD" clId="Web-{60101AE7-684F-7793-824F-F9DA46438FC8}" dt="2026-02-14T11:33:01.021" v="17"/>
          <ac:spMkLst>
            <pc:docMk/>
            <pc:sldMk cId="702059637" sldId="270"/>
            <ac:spMk id="4" creationId="{0275301B-F9FE-639C-99FA-5A78A9B0F8AC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19.556" v="1"/>
          <ac:spMkLst>
            <pc:docMk/>
            <pc:sldMk cId="702059637" sldId="270"/>
            <ac:spMk id="9" creationId="{907EF6B7-1338-4443-8C46-6A318D952DFD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19.556" v="1"/>
          <ac:spMkLst>
            <pc:docMk/>
            <pc:sldMk cId="702059637" sldId="270"/>
            <ac:spMk id="11" creationId="{DAAE4CDD-124C-4DCF-9584-B6033B545DD5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19.556" v="1"/>
          <ac:spMkLst>
            <pc:docMk/>
            <pc:sldMk cId="702059637" sldId="270"/>
            <ac:spMk id="13" creationId="{081E4A58-353D-44AE-B2FC-2A74E2E400F7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1.259" v="3"/>
          <ac:spMkLst>
            <pc:docMk/>
            <pc:sldMk cId="702059637" sldId="270"/>
            <ac:spMk id="15" creationId="{1BB867FF-FC45-48F7-8104-F89BE54909F1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1.259" v="3"/>
          <ac:spMkLst>
            <pc:docMk/>
            <pc:sldMk cId="702059637" sldId="270"/>
            <ac:spMk id="16" creationId="{8BB56887-D0D5-4F0C-9E19-7247EB83C8B7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1.259" v="3"/>
          <ac:spMkLst>
            <pc:docMk/>
            <pc:sldMk cId="702059637" sldId="270"/>
            <ac:spMk id="17" creationId="{081E4A58-353D-44AE-B2FC-2A74E2E400F7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7.119" v="7"/>
          <ac:spMkLst>
            <pc:docMk/>
            <pc:sldMk cId="702059637" sldId="270"/>
            <ac:spMk id="21" creationId="{88853921-7BC9-4BDE-ACAB-133C683C82D6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7.119" v="7"/>
          <ac:spMkLst>
            <pc:docMk/>
            <pc:sldMk cId="702059637" sldId="270"/>
            <ac:spMk id="23" creationId="{09192968-3AE7-4470-A61C-97294BB92731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4.916" v="5"/>
          <ac:spMkLst>
            <pc:docMk/>
            <pc:sldMk cId="702059637" sldId="270"/>
            <ac:spMk id="24" creationId="{4BC99CB9-DDAD-44A2-8A1C-E3AF4E72DF5C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4.916" v="5"/>
          <ac:spMkLst>
            <pc:docMk/>
            <pc:sldMk cId="702059637" sldId="270"/>
            <ac:spMk id="25" creationId="{64053CBF-3932-45FF-8285-EE5146085F3A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7.119" v="7"/>
          <ac:spMkLst>
            <pc:docMk/>
            <pc:sldMk cId="702059637" sldId="270"/>
            <ac:spMk id="31" creationId="{F837543A-6020-4505-A233-C9DB4BF74011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7.119" v="7"/>
          <ac:spMkLst>
            <pc:docMk/>
            <pc:sldMk cId="702059637" sldId="270"/>
            <ac:spMk id="32" creationId="{35B16301-FB18-48BA-A6DD-C37CAF6F9A18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7.119" v="7"/>
          <ac:spMkLst>
            <pc:docMk/>
            <pc:sldMk cId="702059637" sldId="270"/>
            <ac:spMk id="33" creationId="{C3C0D90E-074A-4F52-9B11-B52BEF4BCBE5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7.119" v="7"/>
          <ac:spMkLst>
            <pc:docMk/>
            <pc:sldMk cId="702059637" sldId="270"/>
            <ac:spMk id="34" creationId="{CABBD4C1-E6F8-46F6-8152-A8A97490BF4D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7.119" v="7"/>
          <ac:spMkLst>
            <pc:docMk/>
            <pc:sldMk cId="702059637" sldId="270"/>
            <ac:spMk id="35" creationId="{83BA5EF5-1FE9-4BF9-83BB-269BCDDF6156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7.119" v="7"/>
          <ac:spMkLst>
            <pc:docMk/>
            <pc:sldMk cId="702059637" sldId="270"/>
            <ac:spMk id="37" creationId="{3AB72E55-43E4-4356-BFE8-E2102CB0B505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1:14.467" v="9"/>
          <ac:spMkLst>
            <pc:docMk/>
            <pc:sldMk cId="702059637" sldId="270"/>
            <ac:spMk id="39" creationId="{18873D23-2DCF-4B31-A009-95721C06E8E1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1:14.467" v="9"/>
          <ac:spMkLst>
            <pc:docMk/>
            <pc:sldMk cId="702059637" sldId="270"/>
            <ac:spMk id="40" creationId="{C13EF075-D4EF-4929-ADBC-91B27DA19955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1:49.438" v="11"/>
          <ac:spMkLst>
            <pc:docMk/>
            <pc:sldMk cId="702059637" sldId="270"/>
            <ac:spMk id="46" creationId="{EDDBB197-D710-4A4F-A9CA-FD2177498BE8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1:49.438" v="11"/>
          <ac:spMkLst>
            <pc:docMk/>
            <pc:sldMk cId="702059637" sldId="270"/>
            <ac:spMk id="47" creationId="{975D1CFA-2CDB-4B64-BD9F-85744E8DA12F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1:49.454" v="12"/>
          <ac:spMkLst>
            <pc:docMk/>
            <pc:sldMk cId="702059637" sldId="270"/>
            <ac:spMk id="53" creationId="{09588DA8-065E-4F6F-8EFD-43104AB2E0CF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01.021" v="17"/>
          <ac:spMkLst>
            <pc:docMk/>
            <pc:sldMk cId="702059637" sldId="270"/>
            <ac:spMk id="54" creationId="{C4285719-470E-454C-AF62-8323075F1F5B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1:49.454" v="12"/>
          <ac:spMkLst>
            <pc:docMk/>
            <pc:sldMk cId="702059637" sldId="270"/>
            <ac:spMk id="55" creationId="{CD9FE4EF-C4D8-49A0-B2FF-81D8DB7D8A24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1:49.454" v="12"/>
          <ac:spMkLst>
            <pc:docMk/>
            <pc:sldMk cId="702059637" sldId="270"/>
            <ac:spMk id="56" creationId="{4300840D-0A0B-4512-BACA-B439D5B9C57C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01.021" v="17"/>
          <ac:spMkLst>
            <pc:docMk/>
            <pc:sldMk cId="702059637" sldId="270"/>
            <ac:spMk id="57" creationId="{D2B78728-A580-49A7-84F9-6EF6F583ADE0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01.021" v="17"/>
          <ac:spMkLst>
            <pc:docMk/>
            <pc:sldMk cId="702059637" sldId="270"/>
            <ac:spMk id="58" creationId="{38FAA1A1-D861-433F-88FA-1E9D6FD31D11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01.021" v="17"/>
          <ac:spMkLst>
            <pc:docMk/>
            <pc:sldMk cId="702059637" sldId="270"/>
            <ac:spMk id="59" creationId="{8D71EDA1-87BF-4D5D-AB79-F346FD19278A}"/>
          </ac:spMkLst>
        </pc:spChg>
        <pc:spChg chg="del">
          <ac:chgData name="Costinel-Daniel Dumitrascu (2508578)" userId="S::2508578@student.uwtsd.ac.uk::88a89519-e82f-41c1-940c-d1f9269b47f2" providerId="AD" clId="Web-{60101AE7-684F-7793-824F-F9DA46438FC8}" dt="2026-02-14T11:33:50.305" v="22"/>
          <ac:spMkLst>
            <pc:docMk/>
            <pc:sldMk cId="702059637" sldId="270"/>
            <ac:spMk id="64" creationId="{09588DA8-065E-4F6F-8EFD-43104AB2E0CF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01.005" v="16"/>
          <ac:spMkLst>
            <pc:docMk/>
            <pc:sldMk cId="702059637" sldId="270"/>
            <ac:spMk id="65" creationId="{BACC6370-2D7E-4714-9D71-7542949D7D5D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2"/>
          <ac:spMkLst>
            <pc:docMk/>
            <pc:sldMk cId="702059637" sldId="270"/>
            <ac:spMk id="66" creationId="{C4285719-470E-454C-AF62-8323075F1F5B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01.005" v="16"/>
          <ac:spMkLst>
            <pc:docMk/>
            <pc:sldMk cId="702059637" sldId="270"/>
            <ac:spMk id="67" creationId="{256B2C21-A230-48C0-8DF1-C46611373C44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2"/>
          <ac:spMkLst>
            <pc:docMk/>
            <pc:sldMk cId="702059637" sldId="270"/>
            <ac:spMk id="68" creationId="{CD9FE4EF-C4D8-49A0-B2FF-81D8DB7D8A24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01.005" v="16"/>
          <ac:spMkLst>
            <pc:docMk/>
            <pc:sldMk cId="702059637" sldId="270"/>
            <ac:spMk id="69" creationId="{3847E18C-932D-4C95-AABA-FEC7C9499AD7}"/>
          </ac:spMkLst>
        </pc:spChg>
        <pc:spChg chg="del">
          <ac:chgData name="Costinel-Daniel Dumitrascu (2508578)" userId="S::2508578@student.uwtsd.ac.uk::88a89519-e82f-41c1-940c-d1f9269b47f2" providerId="AD" clId="Web-{60101AE7-684F-7793-824F-F9DA46438FC8}" dt="2026-02-14T11:33:50.305" v="22"/>
          <ac:spMkLst>
            <pc:docMk/>
            <pc:sldMk cId="702059637" sldId="270"/>
            <ac:spMk id="70" creationId="{4300840D-0A0B-4512-BACA-B439D5B9C57C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2"/>
          <ac:spMkLst>
            <pc:docMk/>
            <pc:sldMk cId="702059637" sldId="270"/>
            <ac:spMk id="72" creationId="{D2B78728-A580-49A7-84F9-6EF6F583ADE0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01.005" v="16"/>
          <ac:spMkLst>
            <pc:docMk/>
            <pc:sldMk cId="702059637" sldId="270"/>
            <ac:spMk id="73" creationId="{43F8A58B-5155-44CE-A5FF-7647B47D0A7A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2"/>
          <ac:spMkLst>
            <pc:docMk/>
            <pc:sldMk cId="702059637" sldId="270"/>
            <ac:spMk id="74" creationId="{38FAA1A1-D861-433F-88FA-1E9D6FD31D11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01.005" v="16"/>
          <ac:spMkLst>
            <pc:docMk/>
            <pc:sldMk cId="702059637" sldId="270"/>
            <ac:spMk id="75" creationId="{443F2ACA-E6D6-4028-82DD-F03C262D5DE6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2"/>
          <ac:spMkLst>
            <pc:docMk/>
            <pc:sldMk cId="702059637" sldId="270"/>
            <ac:spMk id="76" creationId="{8D71EDA1-87BF-4D5D-AB79-F346FD19278A}"/>
          </ac:spMkLst>
        </pc:spChg>
        <pc:spChg chg="mod">
          <ac:chgData name="Costinel-Daniel Dumitrascu (2508578)" userId="S::2508578@student.uwtsd.ac.uk::88a89519-e82f-41c1-940c-d1f9269b47f2" providerId="AD" clId="Web-{60101AE7-684F-7793-824F-F9DA46438FC8}" dt="2026-02-14T11:34:33.978" v="27"/>
          <ac:spMkLst>
            <pc:docMk/>
            <pc:sldMk cId="702059637" sldId="270"/>
            <ac:spMk id="77" creationId="{0275301B-F9FE-639C-99FA-5A78A9B0F8AC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1"/>
          <ac:spMkLst>
            <pc:docMk/>
            <pc:sldMk cId="702059637" sldId="270"/>
            <ac:spMk id="82" creationId="{09588DA8-065E-4F6F-8EFD-43104AB2E0CF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1"/>
          <ac:spMkLst>
            <pc:docMk/>
            <pc:sldMk cId="702059637" sldId="270"/>
            <ac:spMk id="84" creationId="{C4285719-470E-454C-AF62-8323075F1F5B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1"/>
          <ac:spMkLst>
            <pc:docMk/>
            <pc:sldMk cId="702059637" sldId="270"/>
            <ac:spMk id="88" creationId="{4300840D-0A0B-4512-BACA-B439D5B9C57C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1"/>
          <ac:spMkLst>
            <pc:docMk/>
            <pc:sldMk cId="702059637" sldId="270"/>
            <ac:spMk id="90" creationId="{D2B78728-A580-49A7-84F9-6EF6F583ADE0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1"/>
          <ac:spMkLst>
            <pc:docMk/>
            <pc:sldMk cId="702059637" sldId="270"/>
            <ac:spMk id="92" creationId="{38FAA1A1-D861-433F-88FA-1E9D6FD31D11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1"/>
          <ac:spMkLst>
            <pc:docMk/>
            <pc:sldMk cId="702059637" sldId="270"/>
            <ac:spMk id="94" creationId="{8D71EDA1-87BF-4D5D-AB79-F346FD19278A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33.978" v="27"/>
          <ac:spMkLst>
            <pc:docMk/>
            <pc:sldMk cId="702059637" sldId="270"/>
            <ac:spMk id="96" creationId="{1B15ED52-F352-441B-82BF-E0EA34836D08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33.978" v="27"/>
          <ac:spMkLst>
            <pc:docMk/>
            <pc:sldMk cId="702059637" sldId="270"/>
            <ac:spMk id="97" creationId="{3B2E3793-BFE6-45A2-9B7B-E18844431C99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33.978" v="27"/>
          <ac:spMkLst>
            <pc:docMk/>
            <pc:sldMk cId="702059637" sldId="270"/>
            <ac:spMk id="98" creationId="{BC4C4868-CB8F-4AF9-9CDB-8108F2C19B67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33.978" v="27"/>
          <ac:spMkLst>
            <pc:docMk/>
            <pc:sldMk cId="702059637" sldId="270"/>
            <ac:spMk id="99" creationId="{375E0459-6403-40CD-989D-56A4407CA12E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33.978" v="27"/>
          <ac:spMkLst>
            <pc:docMk/>
            <pc:sldMk cId="702059637" sldId="270"/>
            <ac:spMk id="100" creationId="{53E5B1A8-3AC9-4BD1-9BBC-78CA94F2D1BA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33.963" v="26"/>
          <ac:spMkLst>
            <pc:docMk/>
            <pc:sldMk cId="702059637" sldId="270"/>
            <ac:spMk id="107" creationId="{245A9F99-D9B1-4094-A2E2-B90AC1DB7B9C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33.963" v="26"/>
          <ac:spMkLst>
            <pc:docMk/>
            <pc:sldMk cId="702059637" sldId="270"/>
            <ac:spMk id="109" creationId="{B7FAF607-473A-4A43-A23D-BBFF5C4117BB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4:33.978" v="27"/>
          <ac:spMkLst>
            <pc:docMk/>
            <pc:sldMk cId="702059637" sldId="270"/>
            <ac:spMk id="116" creationId="{245A9F99-D9B1-4094-A2E2-B90AC1DB7B9C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4:33.978" v="27"/>
          <ac:spMkLst>
            <pc:docMk/>
            <pc:sldMk cId="702059637" sldId="270"/>
            <ac:spMk id="117" creationId="{B7FAF607-473A-4A43-A23D-BBFF5C4117BB}"/>
          </ac:spMkLst>
        </pc:spChg>
        <pc:grpChg chg="add del">
          <ac:chgData name="Costinel-Daniel Dumitrascu (2508578)" userId="S::2508578@student.uwtsd.ac.uk::88a89519-e82f-41c1-940c-d1f9269b47f2" providerId="AD" clId="Web-{60101AE7-684F-7793-824F-F9DA46438FC8}" dt="2026-02-14T11:30:24.916" v="5"/>
          <ac:grpSpMkLst>
            <pc:docMk/>
            <pc:sldMk cId="702059637" sldId="270"/>
            <ac:grpSpMk id="19" creationId="{B63ACBA3-DEFD-4C6D-BBA0-64468FA99C2D}"/>
          </ac:grpSpMkLst>
        </pc:grpChg>
        <pc:grpChg chg="add del">
          <ac:chgData name="Costinel-Daniel Dumitrascu (2508578)" userId="S::2508578@student.uwtsd.ac.uk::88a89519-e82f-41c1-940c-d1f9269b47f2" providerId="AD" clId="Web-{60101AE7-684F-7793-824F-F9DA46438FC8}" dt="2026-02-14T11:30:24.916" v="5"/>
          <ac:grpSpMkLst>
            <pc:docMk/>
            <pc:sldMk cId="702059637" sldId="270"/>
            <ac:grpSpMk id="26" creationId="{2E751C04-BEA6-446B-A678-9C74819EBD4C}"/>
          </ac:grpSpMkLst>
        </pc:grpChg>
        <pc:grpChg chg="add del">
          <ac:chgData name="Costinel-Daniel Dumitrascu (2508578)" userId="S::2508578@student.uwtsd.ac.uk::88a89519-e82f-41c1-940c-d1f9269b47f2" providerId="AD" clId="Web-{60101AE7-684F-7793-824F-F9DA46438FC8}" dt="2026-02-14T11:31:14.467" v="9"/>
          <ac:grpSpMkLst>
            <pc:docMk/>
            <pc:sldMk cId="702059637" sldId="270"/>
            <ac:grpSpMk id="41" creationId="{DAA26DFA-AAB2-4973-9C17-16D587C7B198}"/>
          </ac:grpSpMkLst>
        </pc:grpChg>
        <pc:grpChg chg="add del">
          <ac:chgData name="Costinel-Daniel Dumitrascu (2508578)" userId="S::2508578@student.uwtsd.ac.uk::88a89519-e82f-41c1-940c-d1f9269b47f2" providerId="AD" clId="Web-{60101AE7-684F-7793-824F-F9DA46438FC8}" dt="2026-02-14T11:31:49.438" v="11"/>
          <ac:grpSpMkLst>
            <pc:docMk/>
            <pc:sldMk cId="702059637" sldId="270"/>
            <ac:grpSpMk id="48" creationId="{25EE5136-01F1-466C-962D-BA9B4C6757AA}"/>
          </ac:grpSpMkLst>
        </pc:grpChg>
        <pc:grpChg chg="add del">
          <ac:chgData name="Costinel-Daniel Dumitrascu (2508578)" userId="S::2508578@student.uwtsd.ac.uk::88a89519-e82f-41c1-940c-d1f9269b47f2" providerId="AD" clId="Web-{60101AE7-684F-7793-824F-F9DA46438FC8}" dt="2026-02-14T11:34:33.963" v="26"/>
          <ac:grpSpMkLst>
            <pc:docMk/>
            <pc:sldMk cId="702059637" sldId="270"/>
            <ac:grpSpMk id="111" creationId="{C5F6476F-D303-44D3-B30F-1BA348F0F64A}"/>
          </ac:grpSpMkLst>
        </pc:grpChg>
        <pc:grpChg chg="add">
          <ac:chgData name="Costinel-Daniel Dumitrascu (2508578)" userId="S::2508578@student.uwtsd.ac.uk::88a89519-e82f-41c1-940c-d1f9269b47f2" providerId="AD" clId="Web-{60101AE7-684F-7793-824F-F9DA46438FC8}" dt="2026-02-14T11:34:33.978" v="27"/>
          <ac:grpSpMkLst>
            <pc:docMk/>
            <pc:sldMk cId="702059637" sldId="270"/>
            <ac:grpSpMk id="119" creationId="{C5F6476F-D303-44D3-B30F-1BA348F0F64A}"/>
          </ac:grpSpMkLst>
        </pc:grpChg>
        <pc:picChg chg="add del">
          <ac:chgData name="Costinel-Daniel Dumitrascu (2508578)" userId="S::2508578@student.uwtsd.ac.uk::88a89519-e82f-41c1-940c-d1f9269b47f2" providerId="AD" clId="Web-{60101AE7-684F-7793-824F-F9DA46438FC8}" dt="2026-02-14T11:31:49.438" v="11"/>
          <ac:picMkLst>
            <pc:docMk/>
            <pc:sldMk cId="702059637" sldId="270"/>
            <ac:picMk id="8" creationId="{206C25D3-71A9-6D26-55A3-D7227D4FD00E}"/>
          </ac:picMkLst>
        </pc:picChg>
        <pc:picChg chg="add del">
          <ac:chgData name="Costinel-Daniel Dumitrascu (2508578)" userId="S::2508578@student.uwtsd.ac.uk::88a89519-e82f-41c1-940c-d1f9269b47f2" providerId="AD" clId="Web-{60101AE7-684F-7793-824F-F9DA46438FC8}" dt="2026-02-14T11:34:33.963" v="26"/>
          <ac:picMkLst>
            <pc:docMk/>
            <pc:sldMk cId="702059637" sldId="270"/>
            <ac:picMk id="104" creationId="{7477617E-7415-97A5-79A4-C4A97113CB0A}"/>
          </ac:picMkLst>
        </pc:picChg>
        <pc:picChg chg="add">
          <ac:chgData name="Costinel-Daniel Dumitrascu (2508578)" userId="S::2508578@student.uwtsd.ac.uk::88a89519-e82f-41c1-940c-d1f9269b47f2" providerId="AD" clId="Web-{60101AE7-684F-7793-824F-F9DA46438FC8}" dt="2026-02-14T11:34:33.978" v="27"/>
          <ac:picMkLst>
            <pc:docMk/>
            <pc:sldMk cId="702059637" sldId="270"/>
            <ac:picMk id="118" creationId="{A438239B-0786-FDA6-FA80-4A84BD8EFF62}"/>
          </ac:picMkLst>
        </pc:picChg>
        <pc:cxnChg chg="add del">
          <ac:chgData name="Costinel-Daniel Dumitrascu (2508578)" userId="S::2508578@student.uwtsd.ac.uk::88a89519-e82f-41c1-940c-d1f9269b47f2" providerId="AD" clId="Web-{60101AE7-684F-7793-824F-F9DA46438FC8}" dt="2026-02-14T11:30:27.119" v="7"/>
          <ac:cxnSpMkLst>
            <pc:docMk/>
            <pc:sldMk cId="702059637" sldId="270"/>
            <ac:cxnSpMk id="36" creationId="{4B3BCACB-5880-460B-9606-8C433A9AF99D}"/>
          </ac:cxnSpMkLst>
        </pc:cxnChg>
      </pc:sldChg>
      <pc:sldChg chg="addSp delSp modSp">
        <pc:chgData name="Costinel-Daniel Dumitrascu (2508578)" userId="S::2508578@student.uwtsd.ac.uk::88a89519-e82f-41c1-940c-d1f9269b47f2" providerId="AD" clId="Web-{60101AE7-684F-7793-824F-F9DA46438FC8}" dt="2026-02-14T11:34:46.385" v="30"/>
        <pc:sldMkLst>
          <pc:docMk/>
          <pc:sldMk cId="3321023050" sldId="271"/>
        </pc:sldMkLst>
        <pc:spChg chg="mod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2" creationId="{23379A11-1CF0-5125-F775-02C08085203B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3" creationId="{04A3744F-9B08-5DB9-23DC-76B7A65F7E67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8" creationId="{09588DA8-065E-4F6F-8EFD-43104AB2E0CF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10" creationId="{C4285719-470E-454C-AF62-8323075F1F5B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12" creationId="{CD9FE4EF-C4D8-49A0-B2FF-81D8DB7D8A24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46.370" v="29"/>
          <ac:spMkLst>
            <pc:docMk/>
            <pc:sldMk cId="3321023050" sldId="271"/>
            <ac:spMk id="14" creationId="{4300840D-0A0B-4512-BACA-B439D5B9C57C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46.370" v="29"/>
          <ac:spMkLst>
            <pc:docMk/>
            <pc:sldMk cId="3321023050" sldId="271"/>
            <ac:spMk id="16" creationId="{D2B78728-A580-49A7-84F9-6EF6F583ADE0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18" creationId="{38FAA1A1-D861-433F-88FA-1E9D6FD31D11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20" creationId="{8D71EDA1-87BF-4D5D-AB79-F346FD19278A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46.370" v="29"/>
          <ac:spMkLst>
            <pc:docMk/>
            <pc:sldMk cId="3321023050" sldId="271"/>
            <ac:spMk id="27" creationId="{B50AB553-2A96-4A92-96F2-93548E096954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29" creationId="{BC4C4868-CB8F-4AF9-9CDB-8108F2C19B67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30" creationId="{3B2E3793-BFE6-45A2-9B7B-E18844431C99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32" creationId="{04A3744F-9B08-5DB9-23DC-76B7A65F7E67}"/>
          </ac:spMkLst>
        </pc:spChg>
      </pc:sldChg>
      <pc:sldChg chg="addSp delSp modSp mod setBg">
        <pc:chgData name="Costinel-Daniel Dumitrascu (2508578)" userId="S::2508578@student.uwtsd.ac.uk::88a89519-e82f-41c1-940c-d1f9269b47f2" providerId="AD" clId="Web-{60101AE7-684F-7793-824F-F9DA46438FC8}" dt="2026-02-14T11:37:08.030" v="48"/>
        <pc:sldMkLst>
          <pc:docMk/>
          <pc:sldMk cId="1027608494" sldId="272"/>
        </pc:sldMkLst>
        <pc:spChg chg="mod">
          <ac:chgData name="Costinel-Daniel Dumitrascu (2508578)" userId="S::2508578@student.uwtsd.ac.uk::88a89519-e82f-41c1-940c-d1f9269b47f2" providerId="AD" clId="Web-{60101AE7-684F-7793-824F-F9DA46438FC8}" dt="2026-02-14T11:37:08.030" v="48"/>
          <ac:spMkLst>
            <pc:docMk/>
            <pc:sldMk cId="1027608494" sldId="272"/>
            <ac:spMk id="2" creationId="{8A50C2D0-4F0F-32FA-368C-29CAACE5786E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26.418" v="41"/>
          <ac:spMkLst>
            <pc:docMk/>
            <pc:sldMk cId="1027608494" sldId="272"/>
            <ac:spMk id="3" creationId="{E292113E-450D-CB08-601E-E45AB99509E7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03.011" v="32"/>
          <ac:spMkLst>
            <pc:docMk/>
            <pc:sldMk cId="1027608494" sldId="272"/>
            <ac:spMk id="9" creationId="{BACC6370-2D7E-4714-9D71-7542949D7D5D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03.011" v="32"/>
          <ac:spMkLst>
            <pc:docMk/>
            <pc:sldMk cId="1027608494" sldId="272"/>
            <ac:spMk id="11" creationId="{F68B3F68-107C-434F-AA38-110D5EA91B85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03.011" v="32"/>
          <ac:spMkLst>
            <pc:docMk/>
            <pc:sldMk cId="1027608494" sldId="272"/>
            <ac:spMk id="13" creationId="{AAD0DBB9-1A4B-4391-81D4-CB19F9AB918A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03.011" v="32"/>
          <ac:spMkLst>
            <pc:docMk/>
            <pc:sldMk cId="1027608494" sldId="272"/>
            <ac:spMk id="15" creationId="{063BBA22-50EA-4C4D-BE05-F1CE4E63AA56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08.433" v="34"/>
          <ac:spMkLst>
            <pc:docMk/>
            <pc:sldMk cId="1027608494" sldId="272"/>
            <ac:spMk id="17" creationId="{BACC6370-2D7E-4714-9D71-7542949D7D5D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08.433" v="34"/>
          <ac:spMkLst>
            <pc:docMk/>
            <pc:sldMk cId="1027608494" sldId="272"/>
            <ac:spMk id="18" creationId="{F68B3F68-107C-434F-AA38-110D5EA91B85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08.433" v="34"/>
          <ac:spMkLst>
            <pc:docMk/>
            <pc:sldMk cId="1027608494" sldId="272"/>
            <ac:spMk id="19" creationId="{AAD0DBB9-1A4B-4391-81D4-CB19F9AB918A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08.433" v="34"/>
          <ac:spMkLst>
            <pc:docMk/>
            <pc:sldMk cId="1027608494" sldId="272"/>
            <ac:spMk id="20" creationId="{063BBA22-50EA-4C4D-BE05-F1CE4E63AA56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13.746" v="36"/>
          <ac:spMkLst>
            <pc:docMk/>
            <pc:sldMk cId="1027608494" sldId="272"/>
            <ac:spMk id="23" creationId="{9F7D5CDA-D291-4307-BF55-1381FED29634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13.746" v="36"/>
          <ac:spMkLst>
            <pc:docMk/>
            <pc:sldMk cId="1027608494" sldId="272"/>
            <ac:spMk id="24" creationId="{E292113E-450D-CB08-601E-E45AB99509E7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17.777" v="38"/>
          <ac:spMkLst>
            <pc:docMk/>
            <pc:sldMk cId="1027608494" sldId="272"/>
            <ac:spMk id="27" creationId="{BACC6370-2D7E-4714-9D71-7542949D7D5D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17.777" v="38"/>
          <ac:spMkLst>
            <pc:docMk/>
            <pc:sldMk cId="1027608494" sldId="272"/>
            <ac:spMk id="28" creationId="{256B2C21-A230-48C0-8DF1-C46611373C44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17.777" v="38"/>
          <ac:spMkLst>
            <pc:docMk/>
            <pc:sldMk cId="1027608494" sldId="272"/>
            <ac:spMk id="29" creationId="{3847E18C-932D-4C95-AABA-FEC7C9499AD7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17.777" v="38"/>
          <ac:spMkLst>
            <pc:docMk/>
            <pc:sldMk cId="1027608494" sldId="272"/>
            <ac:spMk id="30" creationId="{3150CB11-0C61-439E-910F-5787759E72A0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17.777" v="38"/>
          <ac:spMkLst>
            <pc:docMk/>
            <pc:sldMk cId="1027608494" sldId="272"/>
            <ac:spMk id="31" creationId="{43F8A58B-5155-44CE-A5FF-7647B47D0A7A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17.777" v="38"/>
          <ac:spMkLst>
            <pc:docMk/>
            <pc:sldMk cId="1027608494" sldId="272"/>
            <ac:spMk id="32" creationId="{443F2ACA-E6D6-4028-82DD-F03C262D5DE6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7:08.030" v="48"/>
          <ac:spMkLst>
            <pc:docMk/>
            <pc:sldMk cId="1027608494" sldId="272"/>
            <ac:spMk id="37" creationId="{9F7D5CDA-D291-4307-BF55-1381FED29634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7:08.030" v="48"/>
          <ac:spMkLst>
            <pc:docMk/>
            <pc:sldMk cId="1027608494" sldId="272"/>
            <ac:spMk id="39" creationId="{59B296B9-C5A5-4E4F-9B60-C907B5F1466C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7:08.030" v="48"/>
          <ac:spMkLst>
            <pc:docMk/>
            <pc:sldMk cId="1027608494" sldId="272"/>
            <ac:spMk id="40" creationId="{D0300FD3-5AF1-6305-15FA-9078072672E2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7:08.030" v="48"/>
          <ac:spMkLst>
            <pc:docMk/>
            <pc:sldMk cId="1027608494" sldId="272"/>
            <ac:spMk id="41" creationId="{E292113E-450D-CB08-601E-E45AB99509E7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7:08.030" v="48"/>
          <ac:spMkLst>
            <pc:docMk/>
            <pc:sldMk cId="1027608494" sldId="272"/>
            <ac:spMk id="46" creationId="{100EDD19-6802-4EC3-95CE-CFFAB042CFD6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7:08.015" v="47"/>
          <ac:spMkLst>
            <pc:docMk/>
            <pc:sldMk cId="1027608494" sldId="272"/>
            <ac:spMk id="47" creationId="{BACC6370-2D7E-4714-9D71-7542949D7D5D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7:08.030" v="48"/>
          <ac:spMkLst>
            <pc:docMk/>
            <pc:sldMk cId="1027608494" sldId="272"/>
            <ac:spMk id="48" creationId="{DB17E863-922E-4C26-BD64-E8FD41D28661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7:08.015" v="47"/>
          <ac:spMkLst>
            <pc:docMk/>
            <pc:sldMk cId="1027608494" sldId="272"/>
            <ac:spMk id="49" creationId="{F68B3F68-107C-434F-AA38-110D5EA91B85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7:08.015" v="47"/>
          <ac:spMkLst>
            <pc:docMk/>
            <pc:sldMk cId="1027608494" sldId="272"/>
            <ac:spMk id="51" creationId="{AAD0DBB9-1A4B-4391-81D4-CB19F9AB918A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7:08.015" v="47"/>
          <ac:spMkLst>
            <pc:docMk/>
            <pc:sldMk cId="1027608494" sldId="272"/>
            <ac:spMk id="53" creationId="{063BBA22-50EA-4C4D-BE05-F1CE4E63AA56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7:08.030" v="48"/>
          <ac:spMkLst>
            <pc:docMk/>
            <pc:sldMk cId="1027608494" sldId="272"/>
            <ac:spMk id="55" creationId="{E292113E-450D-CB08-601E-E45AB99509E7}"/>
          </ac:spMkLst>
        </pc:spChg>
        <pc:graphicFrameChg chg="add del">
          <ac:chgData name="Costinel-Daniel Dumitrascu (2508578)" userId="S::2508578@student.uwtsd.ac.uk::88a89519-e82f-41c1-940c-d1f9269b47f2" providerId="AD" clId="Web-{60101AE7-684F-7793-824F-F9DA46438FC8}" dt="2026-02-14T11:35:03.011" v="32"/>
          <ac:graphicFrameMkLst>
            <pc:docMk/>
            <pc:sldMk cId="1027608494" sldId="272"/>
            <ac:graphicFrameMk id="5" creationId="{630863C4-F027-4F33-0B62-6FC0CCD7784B}"/>
          </ac:graphicFrameMkLst>
        </pc:graphicFrameChg>
        <pc:graphicFrameChg chg="add del">
          <ac:chgData name="Costinel-Daniel Dumitrascu (2508578)" userId="S::2508578@student.uwtsd.ac.uk::88a89519-e82f-41c1-940c-d1f9269b47f2" providerId="AD" clId="Web-{60101AE7-684F-7793-824F-F9DA46438FC8}" dt="2026-02-14T11:35:08.433" v="34"/>
          <ac:graphicFrameMkLst>
            <pc:docMk/>
            <pc:sldMk cId="1027608494" sldId="272"/>
            <ac:graphicFrameMk id="21" creationId="{964E47BA-2D5E-11C9-EAC7-6767B6377C28}"/>
          </ac:graphicFrameMkLst>
        </pc:graphicFrameChg>
        <pc:graphicFrameChg chg="add del">
          <ac:chgData name="Costinel-Daniel Dumitrascu (2508578)" userId="S::2508578@student.uwtsd.ac.uk::88a89519-e82f-41c1-940c-d1f9269b47f2" providerId="AD" clId="Web-{60101AE7-684F-7793-824F-F9DA46438FC8}" dt="2026-02-14T11:35:17.777" v="38"/>
          <ac:graphicFrameMkLst>
            <pc:docMk/>
            <pc:sldMk cId="1027608494" sldId="272"/>
            <ac:graphicFrameMk id="33" creationId="{DBF97033-223F-32A2-A66A-6851144B732A}"/>
          </ac:graphicFrameMkLst>
        </pc:graphicFrameChg>
        <pc:graphicFrameChg chg="add del">
          <ac:chgData name="Costinel-Daniel Dumitrascu (2508578)" userId="S::2508578@student.uwtsd.ac.uk::88a89519-e82f-41c1-940c-d1f9269b47f2" providerId="AD" clId="Web-{60101AE7-684F-7793-824F-F9DA46438FC8}" dt="2026-02-14T11:35:26.387" v="40"/>
          <ac:graphicFrameMkLst>
            <pc:docMk/>
            <pc:sldMk cId="1027608494" sldId="272"/>
            <ac:graphicFrameMk id="35" creationId="{6285F8C2-D6F3-283E-971F-DBC59D72B2B3}"/>
          </ac:graphicFrameMkLst>
        </pc:graphicFrameChg>
        <pc:graphicFrameChg chg="add del">
          <ac:chgData name="Costinel-Daniel Dumitrascu (2508578)" userId="S::2508578@student.uwtsd.ac.uk::88a89519-e82f-41c1-940c-d1f9269b47f2" providerId="AD" clId="Web-{60101AE7-684F-7793-824F-F9DA46438FC8}" dt="2026-02-14T11:37:08.015" v="47"/>
          <ac:graphicFrameMkLst>
            <pc:docMk/>
            <pc:sldMk cId="1027608494" sldId="272"/>
            <ac:graphicFrameMk id="43" creationId="{4EDE96E2-47BA-5994-5DA6-AB6CF8CFE60C}"/>
          </ac:graphicFrameMkLst>
        </pc:graphicFrameChg>
        <pc:picChg chg="add del">
          <ac:chgData name="Costinel-Daniel Dumitrascu (2508578)" userId="S::2508578@student.uwtsd.ac.uk::88a89519-e82f-41c1-940c-d1f9269b47f2" providerId="AD" clId="Web-{60101AE7-684F-7793-824F-F9DA46438FC8}" dt="2026-02-14T11:35:13.746" v="36"/>
          <ac:picMkLst>
            <pc:docMk/>
            <pc:sldMk cId="1027608494" sldId="272"/>
            <ac:picMk id="25" creationId="{A6BA1318-BD5C-358F-404C-9757AE093E3A}"/>
          </ac:picMkLst>
        </pc:picChg>
        <pc:picChg chg="add del">
          <ac:chgData name="Costinel-Daniel Dumitrascu (2508578)" userId="S::2508578@student.uwtsd.ac.uk::88a89519-e82f-41c1-940c-d1f9269b47f2" providerId="AD" clId="Web-{60101AE7-684F-7793-824F-F9DA46438FC8}" dt="2026-02-14T11:36:19.419" v="45"/>
          <ac:picMkLst>
            <pc:docMk/>
            <pc:sldMk cId="1027608494" sldId="272"/>
            <ac:picMk id="38" creationId="{35FB7EC7-07DD-AC88-5AA6-B9CD18D1C6CE}"/>
          </ac:picMkLst>
        </pc:picChg>
      </pc:sldChg>
      <pc:sldChg chg="addSp delSp">
        <pc:chgData name="Costinel-Daniel Dumitrascu (2508578)" userId="S::2508578@student.uwtsd.ac.uk::88a89519-e82f-41c1-940c-d1f9269b47f2" providerId="AD" clId="Web-{60101AE7-684F-7793-824F-F9DA46438FC8}" dt="2026-02-14T11:35:48.325" v="44"/>
        <pc:sldMkLst>
          <pc:docMk/>
          <pc:sldMk cId="860344735" sldId="274"/>
        </pc:sldMkLst>
        <pc:spChg chg="add del">
          <ac:chgData name="Costinel-Daniel Dumitrascu (2508578)" userId="S::2508578@student.uwtsd.ac.uk::88a89519-e82f-41c1-940c-d1f9269b47f2" providerId="AD" clId="Web-{60101AE7-684F-7793-824F-F9DA46438FC8}" dt="2026-02-14T11:35:48.325" v="44"/>
          <ac:spMkLst>
            <pc:docMk/>
            <pc:sldMk cId="860344735" sldId="274"/>
            <ac:spMk id="3" creationId="{5A83545D-6FBE-2985-5F35-4C84283CFC53}"/>
          </ac:spMkLst>
        </pc:spChg>
        <pc:graphicFrameChg chg="add del">
          <ac:chgData name="Costinel-Daniel Dumitrascu (2508578)" userId="S::2508578@student.uwtsd.ac.uk::88a89519-e82f-41c1-940c-d1f9269b47f2" providerId="AD" clId="Web-{60101AE7-684F-7793-824F-F9DA46438FC8}" dt="2026-02-14T11:35:48.294" v="43"/>
          <ac:graphicFrameMkLst>
            <pc:docMk/>
            <pc:sldMk cId="860344735" sldId="274"/>
            <ac:graphicFrameMk id="5" creationId="{73F162F5-1D2A-FBFA-62DC-CFA90975FAA3}"/>
          </ac:graphicFrameMkLst>
        </pc:graphicFrameChg>
        <pc:graphicFrameChg chg="add">
          <ac:chgData name="Costinel-Daniel Dumitrascu (2508578)" userId="S::2508578@student.uwtsd.ac.uk::88a89519-e82f-41c1-940c-d1f9269b47f2" providerId="AD" clId="Web-{60101AE7-684F-7793-824F-F9DA46438FC8}" dt="2026-02-14T11:35:48.325" v="44"/>
          <ac:graphicFrameMkLst>
            <pc:docMk/>
            <pc:sldMk cId="860344735" sldId="274"/>
            <ac:graphicFrameMk id="7" creationId="{75F960A7-D51C-6E1A-2E8B-56A9CD228D15}"/>
          </ac:graphicFrameMkLst>
        </pc:graphicFrameChg>
      </pc:sldChg>
    </pc:docChg>
  </pc:docChgLst>
  <pc:docChgLst>
    <pc:chgData name="Costinel-Daniel Dumitrascu (2508578)" userId="S::2508578@student.uwtsd.ac.uk::88a89519-e82f-41c1-940c-d1f9269b47f2" providerId="AD" clId="Web-{C0EBACEA-B280-100C-050A-5CBBD012F53F}"/>
    <pc:docChg chg="modSld">
      <pc:chgData name="Costinel-Daniel Dumitrascu (2508578)" userId="S::2508578@student.uwtsd.ac.uk::88a89519-e82f-41c1-940c-d1f9269b47f2" providerId="AD" clId="Web-{C0EBACEA-B280-100C-050A-5CBBD012F53F}" dt="2026-02-14T10:57:52.022" v="0"/>
      <pc:docMkLst>
        <pc:docMk/>
      </pc:docMkLst>
      <pc:sldChg chg="mod setBg">
        <pc:chgData name="Costinel-Daniel Dumitrascu (2508578)" userId="S::2508578@student.uwtsd.ac.uk::88a89519-e82f-41c1-940c-d1f9269b47f2" providerId="AD" clId="Web-{C0EBACEA-B280-100C-050A-5CBBD012F53F}" dt="2026-02-14T10:57:52.022" v="0"/>
        <pc:sldMkLst>
          <pc:docMk/>
          <pc:sldMk cId="2496961718" sldId="336"/>
        </pc:sldMkLst>
      </pc:sldChg>
    </pc:docChg>
  </pc:docChgLst>
  <pc:docChgLst>
    <pc:chgData name="Costinel-Daniel Dumitrascu (2508578)" userId="S::2508578@student.uwtsd.ac.uk::88a89519-e82f-41c1-940c-d1f9269b47f2" providerId="AD" clId="Web-{C4C5304E-73B1-AADF-9611-0FA28C814895}"/>
    <pc:docChg chg="addSld delSld modSld sldOrd">
      <pc:chgData name="Costinel-Daniel Dumitrascu (2508578)" userId="S::2508578@student.uwtsd.ac.uk::88a89519-e82f-41c1-940c-d1f9269b47f2" providerId="AD" clId="Web-{C4C5304E-73B1-AADF-9611-0FA28C814895}" dt="2026-02-14T11:25:45.399" v="233"/>
      <pc:docMkLst>
        <pc:docMk/>
      </pc:docMkLst>
      <pc:sldChg chg="modSp">
        <pc:chgData name="Costinel-Daniel Dumitrascu (2508578)" userId="S::2508578@student.uwtsd.ac.uk::88a89519-e82f-41c1-940c-d1f9269b47f2" providerId="AD" clId="Web-{C4C5304E-73B1-AADF-9611-0FA28C814895}" dt="2026-02-14T11:09:33.408" v="36" actId="20577"/>
        <pc:sldMkLst>
          <pc:docMk/>
          <pc:sldMk cId="764605052" sldId="261"/>
        </pc:sldMkLst>
        <pc:spChg chg="mod">
          <ac:chgData name="Costinel-Daniel Dumitrascu (2508578)" userId="S::2508578@student.uwtsd.ac.uk::88a89519-e82f-41c1-940c-d1f9269b47f2" providerId="AD" clId="Web-{C4C5304E-73B1-AADF-9611-0FA28C814895}" dt="2026-02-14T11:09:33.408" v="36" actId="20577"/>
          <ac:spMkLst>
            <pc:docMk/>
            <pc:sldMk cId="764605052" sldId="261"/>
            <ac:spMk id="2" creationId="{68A8AF1C-86E0-7043-44A2-DA950ED42D52}"/>
          </ac:spMkLst>
        </pc:spChg>
      </pc:sldChg>
      <pc:sldChg chg="modSp ord">
        <pc:chgData name="Costinel-Daniel Dumitrascu (2508578)" userId="S::2508578@student.uwtsd.ac.uk::88a89519-e82f-41c1-940c-d1f9269b47f2" providerId="AD" clId="Web-{C4C5304E-73B1-AADF-9611-0FA28C814895}" dt="2026-02-14T11:24:43.944" v="229"/>
        <pc:sldMkLst>
          <pc:docMk/>
          <pc:sldMk cId="2451324015" sldId="263"/>
        </pc:sldMkLst>
        <pc:spChg chg="mod">
          <ac:chgData name="Costinel-Daniel Dumitrascu (2508578)" userId="S::2508578@student.uwtsd.ac.uk::88a89519-e82f-41c1-940c-d1f9269b47f2" providerId="AD" clId="Web-{C4C5304E-73B1-AADF-9611-0FA28C814895}" dt="2026-02-14T11:18:18.527" v="198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Costinel-Daniel Dumitrascu (2508578)" userId="S::2508578@student.uwtsd.ac.uk::88a89519-e82f-41c1-940c-d1f9269b47f2" providerId="AD" clId="Web-{C4C5304E-73B1-AADF-9611-0FA28C814895}" dt="2026-02-14T11:21:47.737" v="208" actId="20577"/>
        <pc:sldMkLst>
          <pc:docMk/>
          <pc:sldMk cId="1037257886" sldId="265"/>
        </pc:sldMkLst>
        <pc:spChg chg="mod">
          <ac:chgData name="Costinel-Daniel Dumitrascu (2508578)" userId="S::2508578@student.uwtsd.ac.uk::88a89519-e82f-41c1-940c-d1f9269b47f2" providerId="AD" clId="Web-{C4C5304E-73B1-AADF-9611-0FA28C814895}" dt="2026-02-14T11:21:47.737" v="208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add del">
        <pc:chgData name="Costinel-Daniel Dumitrascu (2508578)" userId="S::2508578@student.uwtsd.ac.uk::88a89519-e82f-41c1-940c-d1f9269b47f2" providerId="AD" clId="Web-{C4C5304E-73B1-AADF-9611-0FA28C814895}" dt="2026-02-14T11:19:40.718" v="200"/>
        <pc:sldMkLst>
          <pc:docMk/>
          <pc:sldMk cId="3258301802" sldId="266"/>
        </pc:sldMkLst>
      </pc:sldChg>
      <pc:sldChg chg="delSp modSp">
        <pc:chgData name="Costinel-Daniel Dumitrascu (2508578)" userId="S::2508578@student.uwtsd.ac.uk::88a89519-e82f-41c1-940c-d1f9269b47f2" providerId="AD" clId="Web-{C4C5304E-73B1-AADF-9611-0FA28C814895}" dt="2026-02-14T11:05:26.154" v="30" actId="20577"/>
        <pc:sldMkLst>
          <pc:docMk/>
          <pc:sldMk cId="2661610389" sldId="273"/>
        </pc:sldMkLst>
        <pc:spChg chg="mod">
          <ac:chgData name="Costinel-Daniel Dumitrascu (2508578)" userId="S::2508578@student.uwtsd.ac.uk::88a89519-e82f-41c1-940c-d1f9269b47f2" providerId="AD" clId="Web-{C4C5304E-73B1-AADF-9611-0FA28C814895}" dt="2026-02-14T11:00:52.590" v="15" actId="20577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Costinel-Daniel Dumitrascu (2508578)" userId="S::2508578@student.uwtsd.ac.uk::88a89519-e82f-41c1-940c-d1f9269b47f2" providerId="AD" clId="Web-{C4C5304E-73B1-AADF-9611-0FA28C814895}" dt="2026-02-14T11:05:26.154" v="30" actId="20577"/>
          <ac:spMkLst>
            <pc:docMk/>
            <pc:sldMk cId="2661610389" sldId="273"/>
            <ac:spMk id="3" creationId="{881B820E-B9B3-5CF2-E1AE-F54AA3FA003E}"/>
          </ac:spMkLst>
        </pc:spChg>
        <pc:spChg chg="del mod">
          <ac:chgData name="Costinel-Daniel Dumitrascu (2508578)" userId="S::2508578@student.uwtsd.ac.uk::88a89519-e82f-41c1-940c-d1f9269b47f2" providerId="AD" clId="Web-{C4C5304E-73B1-AADF-9611-0FA28C814895}" dt="2026-02-14T10:58:37.732" v="1"/>
          <ac:spMkLst>
            <pc:docMk/>
            <pc:sldMk cId="2661610389" sldId="273"/>
            <ac:spMk id="5" creationId="{EF01DF79-6A6A-BA50-4722-FF4B95BC5503}"/>
          </ac:spMkLst>
        </pc:spChg>
      </pc:sldChg>
      <pc:sldChg chg="modSp">
        <pc:chgData name="Costinel-Daniel Dumitrascu (2508578)" userId="S::2508578@student.uwtsd.ac.uk::88a89519-e82f-41c1-940c-d1f9269b47f2" providerId="AD" clId="Web-{C4C5304E-73B1-AADF-9611-0FA28C814895}" dt="2026-02-14T11:25:45.399" v="233"/>
        <pc:sldMkLst>
          <pc:docMk/>
          <pc:sldMk cId="2496961718" sldId="336"/>
        </pc:sldMkLst>
        <pc:graphicFrameChg chg="mod modGraphic">
          <ac:chgData name="Costinel-Daniel Dumitrascu (2508578)" userId="S::2508578@student.uwtsd.ac.uk::88a89519-e82f-41c1-940c-d1f9269b47f2" providerId="AD" clId="Web-{C4C5304E-73B1-AADF-9611-0FA28C814895}" dt="2026-02-14T11:25:45.399" v="233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addSp delSp modSp">
        <pc:chgData name="Costinel-Daniel Dumitrascu (2508578)" userId="S::2508578@student.uwtsd.ac.uk::88a89519-e82f-41c1-940c-d1f9269b47f2" providerId="AD" clId="Web-{C4C5304E-73B1-AADF-9611-0FA28C814895}" dt="2026-02-14T11:15:17.517" v="131" actId="20577"/>
        <pc:sldMkLst>
          <pc:docMk/>
          <pc:sldMk cId="2319079123" sldId="337"/>
        </pc:sldMkLst>
        <pc:spChg chg="mod">
          <ac:chgData name="Costinel-Daniel Dumitrascu (2508578)" userId="S::2508578@student.uwtsd.ac.uk::88a89519-e82f-41c1-940c-d1f9269b47f2" providerId="AD" clId="Web-{C4C5304E-73B1-AADF-9611-0FA28C814895}" dt="2026-02-14T11:10:59.003" v="79" actId="20577"/>
          <ac:spMkLst>
            <pc:docMk/>
            <pc:sldMk cId="2319079123" sldId="337"/>
            <ac:spMk id="2" creationId="{F6A380E8-2AC0-F0B7-9432-FB8903B92FD6}"/>
          </ac:spMkLst>
        </pc:spChg>
        <pc:spChg chg="del">
          <ac:chgData name="Costinel-Daniel Dumitrascu (2508578)" userId="S::2508578@student.uwtsd.ac.uk::88a89519-e82f-41c1-940c-d1f9269b47f2" providerId="AD" clId="Web-{C4C5304E-73B1-AADF-9611-0FA28C814895}" dt="2026-02-14T11:12:47.315" v="81"/>
          <ac:spMkLst>
            <pc:docMk/>
            <pc:sldMk cId="2319079123" sldId="337"/>
            <ac:spMk id="3" creationId="{1B4D8426-20C5-630E-80E5-EAB06B11CCD5}"/>
          </ac:spMkLst>
        </pc:spChg>
        <pc:spChg chg="del mod">
          <ac:chgData name="Costinel-Daniel Dumitrascu (2508578)" userId="S::2508578@student.uwtsd.ac.uk::88a89519-e82f-41c1-940c-d1f9269b47f2" providerId="AD" clId="Web-{C4C5304E-73B1-AADF-9611-0FA28C814895}" dt="2026-02-14T11:12:47.315" v="80"/>
          <ac:spMkLst>
            <pc:docMk/>
            <pc:sldMk cId="2319079123" sldId="337"/>
            <ac:spMk id="5" creationId="{4FE718F0-679C-850D-A5D4-2484229AD645}"/>
          </ac:spMkLst>
        </pc:spChg>
        <pc:spChg chg="add mod">
          <ac:chgData name="Costinel-Daniel Dumitrascu (2508578)" userId="S::2508578@student.uwtsd.ac.uk::88a89519-e82f-41c1-940c-d1f9269b47f2" providerId="AD" clId="Web-{C4C5304E-73B1-AADF-9611-0FA28C814895}" dt="2026-02-14T11:15:17.517" v="131" actId="20577"/>
          <ac:spMkLst>
            <pc:docMk/>
            <pc:sldMk cId="2319079123" sldId="337"/>
            <ac:spMk id="6" creationId="{5AA6BFEC-A5AD-8CC6-0F5B-C6AD4E270B55}"/>
          </ac:spMkLst>
        </pc:spChg>
      </pc:sldChg>
      <pc:sldChg chg="delSp">
        <pc:chgData name="Costinel-Daniel Dumitrascu (2508578)" userId="S::2508578@student.uwtsd.ac.uk::88a89519-e82f-41c1-940c-d1f9269b47f2" providerId="AD" clId="Web-{C4C5304E-73B1-AADF-9611-0FA28C814895}" dt="2026-02-14T11:15:44.675" v="133"/>
        <pc:sldMkLst>
          <pc:docMk/>
          <pc:sldMk cId="642852813" sldId="363"/>
        </pc:sldMkLst>
        <pc:spChg chg="del">
          <ac:chgData name="Costinel-Daniel Dumitrascu (2508578)" userId="S::2508578@student.uwtsd.ac.uk::88a89519-e82f-41c1-940c-d1f9269b47f2" providerId="AD" clId="Web-{C4C5304E-73B1-AADF-9611-0FA28C814895}" dt="2026-02-14T11:15:44.675" v="133"/>
          <ac:spMkLst>
            <pc:docMk/>
            <pc:sldMk cId="642852813" sldId="363"/>
            <ac:spMk id="9" creationId="{61E62149-100D-392D-3127-3D301273C6F0}"/>
          </ac:spMkLst>
        </pc:spChg>
      </pc:sldChg>
    </pc:docChg>
  </pc:docChgLst>
  <pc:docChgLst>
    <pc:chgData name="Costinel-Daniel Dumitrascu (2508578)" userId="S::2508578@student.uwtsd.ac.uk::88a89519-e82f-41c1-940c-d1f9269b47f2" providerId="AD" clId="Web-{4C5799FA-ED0D-0F6A-AE96-0DE429917CE9}"/>
    <pc:docChg chg="modSld">
      <pc:chgData name="Costinel-Daniel Dumitrascu (2508578)" userId="S::2508578@student.uwtsd.ac.uk::88a89519-e82f-41c1-940c-d1f9269b47f2" providerId="AD" clId="Web-{4C5799FA-ED0D-0F6A-AE96-0DE429917CE9}" dt="2026-02-14T10:26:36.427" v="1260"/>
      <pc:docMkLst>
        <pc:docMk/>
      </pc:docMkLst>
      <pc:sldChg chg="modSp">
        <pc:chgData name="Costinel-Daniel Dumitrascu (2508578)" userId="S::2508578@student.uwtsd.ac.uk::88a89519-e82f-41c1-940c-d1f9269b47f2" providerId="AD" clId="Web-{4C5799FA-ED0D-0F6A-AE96-0DE429917CE9}" dt="2026-02-14T09:32:12.881" v="16" actId="20577"/>
        <pc:sldMkLst>
          <pc:docMk/>
          <pc:sldMk cId="3321023050" sldId="271"/>
        </pc:sldMkLst>
        <pc:spChg chg="mod">
          <ac:chgData name="Costinel-Daniel Dumitrascu (2508578)" userId="S::2508578@student.uwtsd.ac.uk::88a89519-e82f-41c1-940c-d1f9269b47f2" providerId="AD" clId="Web-{4C5799FA-ED0D-0F6A-AE96-0DE429917CE9}" dt="2026-02-14T09:32:12.881" v="16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Costinel-Daniel Dumitrascu (2508578)" userId="S::2508578@student.uwtsd.ac.uk::88a89519-e82f-41c1-940c-d1f9269b47f2" providerId="AD" clId="Web-{4C5799FA-ED0D-0F6A-AE96-0DE429917CE9}" dt="2026-02-14T09:43:06.706" v="43" actId="20577"/>
        <pc:sldMkLst>
          <pc:docMk/>
          <pc:sldMk cId="1027608494" sldId="272"/>
        </pc:sldMkLst>
        <pc:spChg chg="mod">
          <ac:chgData name="Costinel-Daniel Dumitrascu (2508578)" userId="S::2508578@student.uwtsd.ac.uk::88a89519-e82f-41c1-940c-d1f9269b47f2" providerId="AD" clId="Web-{4C5799FA-ED0D-0F6A-AE96-0DE429917CE9}" dt="2026-02-14T09:43:06.706" v="43" actId="20577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Costinel-Daniel Dumitrascu (2508578)" userId="S::2508578@student.uwtsd.ac.uk::88a89519-e82f-41c1-940c-d1f9269b47f2" providerId="AD" clId="Web-{4C5799FA-ED0D-0F6A-AE96-0DE429917CE9}" dt="2026-02-14T09:42:59.831" v="42" actId="20577"/>
          <ac:spMkLst>
            <pc:docMk/>
            <pc:sldMk cId="1027608494" sldId="272"/>
            <ac:spMk id="3" creationId="{E292113E-450D-CB08-601E-E45AB99509E7}"/>
          </ac:spMkLst>
        </pc:spChg>
      </pc:sldChg>
      <pc:sldChg chg="modSp">
        <pc:chgData name="Costinel-Daniel Dumitrascu (2508578)" userId="S::2508578@student.uwtsd.ac.uk::88a89519-e82f-41c1-940c-d1f9269b47f2" providerId="AD" clId="Web-{4C5799FA-ED0D-0F6A-AE96-0DE429917CE9}" dt="2026-02-14T09:52:02.740" v="59" actId="20577"/>
        <pc:sldMkLst>
          <pc:docMk/>
          <pc:sldMk cId="860344735" sldId="274"/>
        </pc:sldMkLst>
        <pc:spChg chg="mod">
          <ac:chgData name="Costinel-Daniel Dumitrascu (2508578)" userId="S::2508578@student.uwtsd.ac.uk::88a89519-e82f-41c1-940c-d1f9269b47f2" providerId="AD" clId="Web-{4C5799FA-ED0D-0F6A-AE96-0DE429917CE9}" dt="2026-02-14T09:52:02.740" v="59" actId="20577"/>
          <ac:spMkLst>
            <pc:docMk/>
            <pc:sldMk cId="860344735" sldId="274"/>
            <ac:spMk id="3" creationId="{5A83545D-6FBE-2985-5F35-4C84283CFC53}"/>
          </ac:spMkLst>
        </pc:spChg>
      </pc:sldChg>
      <pc:sldChg chg="delSp modSp">
        <pc:chgData name="Costinel-Daniel Dumitrascu (2508578)" userId="S::2508578@student.uwtsd.ac.uk::88a89519-e82f-41c1-940c-d1f9269b47f2" providerId="AD" clId="Web-{4C5799FA-ED0D-0F6A-AE96-0DE429917CE9}" dt="2026-02-14T10:26:36.427" v="1260"/>
        <pc:sldMkLst>
          <pc:docMk/>
          <pc:sldMk cId="2496961718" sldId="336"/>
        </pc:sldMkLst>
        <pc:spChg chg="del mod">
          <ac:chgData name="Costinel-Daniel Dumitrascu (2508578)" userId="S::2508578@student.uwtsd.ac.uk::88a89519-e82f-41c1-940c-d1f9269b47f2" providerId="AD" clId="Web-{4C5799FA-ED0D-0F6A-AE96-0DE429917CE9}" dt="2026-02-14T09:56:43.523" v="167"/>
          <ac:spMkLst>
            <pc:docMk/>
            <pc:sldMk cId="2496961718" sldId="336"/>
            <ac:spMk id="3" creationId="{FEBB8468-B35F-E392-2801-59B9C39538AD}"/>
          </ac:spMkLst>
        </pc:spChg>
        <pc:spChg chg="mod">
          <ac:chgData name="Costinel-Daniel Dumitrascu (2508578)" userId="S::2508578@student.uwtsd.ac.uk::88a89519-e82f-41c1-940c-d1f9269b47f2" providerId="AD" clId="Web-{4C5799FA-ED0D-0F6A-AE96-0DE429917CE9}" dt="2026-02-14T10:18:24.440" v="1174" actId="20577"/>
          <ac:spMkLst>
            <pc:docMk/>
            <pc:sldMk cId="2496961718" sldId="336"/>
            <ac:spMk id="6" creationId="{BF06D522-2E79-CDE6-025D-40436EF041A1}"/>
          </ac:spMkLst>
        </pc:spChg>
        <pc:graphicFrameChg chg="mod modGraphic">
          <ac:chgData name="Costinel-Daniel Dumitrascu (2508578)" userId="S::2508578@student.uwtsd.ac.uk::88a89519-e82f-41c1-940c-d1f9269b47f2" providerId="AD" clId="Web-{4C5799FA-ED0D-0F6A-AE96-0DE429917CE9}" dt="2026-02-14T10:26:36.427" v="1260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  <pc:docChgLst>
    <pc:chgData name="Costinel-Daniel Dumitrascu (2508578)" userId="S::2508578@student.uwtsd.ac.uk::88a89519-e82f-41c1-940c-d1f9269b47f2" providerId="AD" clId="Web-{2395319A-983D-D0C2-858C-07003488C400}"/>
    <pc:docChg chg="modSld">
      <pc:chgData name="Costinel-Daniel Dumitrascu (2508578)" userId="S::2508578@student.uwtsd.ac.uk::88a89519-e82f-41c1-940c-d1f9269b47f2" providerId="AD" clId="Web-{2395319A-983D-D0C2-858C-07003488C400}" dt="2026-02-14T12:47:21.721" v="90" actId="20577"/>
      <pc:docMkLst>
        <pc:docMk/>
      </pc:docMkLst>
      <pc:sldChg chg="modSp">
        <pc:chgData name="Costinel-Daniel Dumitrascu (2508578)" userId="S::2508578@student.uwtsd.ac.uk::88a89519-e82f-41c1-940c-d1f9269b47f2" providerId="AD" clId="Web-{2395319A-983D-D0C2-858C-07003488C400}" dt="2026-02-14T12:41:58.965" v="34" actId="20577"/>
        <pc:sldMkLst>
          <pc:docMk/>
          <pc:sldMk cId="1037257886" sldId="265"/>
        </pc:sldMkLst>
        <pc:graphicFrameChg chg="modGraphic">
          <ac:chgData name="Costinel-Daniel Dumitrascu (2508578)" userId="S::2508578@student.uwtsd.ac.uk::88a89519-e82f-41c1-940c-d1f9269b47f2" providerId="AD" clId="Web-{2395319A-983D-D0C2-858C-07003488C400}" dt="2026-02-14T12:41:58.965" v="34" actId="20577"/>
          <ac:graphicFrameMkLst>
            <pc:docMk/>
            <pc:sldMk cId="1037257886" sldId="265"/>
            <ac:graphicFrameMk id="5" creationId="{95AD762D-7779-D332-BAD4-E4F3DF1B2CAC}"/>
          </ac:graphicFrameMkLst>
        </pc:graphicFrameChg>
      </pc:sldChg>
      <pc:sldChg chg="modSp">
        <pc:chgData name="Costinel-Daniel Dumitrascu (2508578)" userId="S::2508578@student.uwtsd.ac.uk::88a89519-e82f-41c1-940c-d1f9269b47f2" providerId="AD" clId="Web-{2395319A-983D-D0C2-858C-07003488C400}" dt="2026-02-14T12:47:21.721" v="90" actId="20577"/>
        <pc:sldMkLst>
          <pc:docMk/>
          <pc:sldMk cId="2661610389" sldId="273"/>
        </pc:sldMkLst>
        <pc:graphicFrameChg chg="modGraphic">
          <ac:chgData name="Costinel-Daniel Dumitrascu (2508578)" userId="S::2508578@student.uwtsd.ac.uk::88a89519-e82f-41c1-940c-d1f9269b47f2" providerId="AD" clId="Web-{2395319A-983D-D0C2-858C-07003488C400}" dt="2026-02-14T12:47:21.721" v="90" actId="20577"/>
          <ac:graphicFrameMkLst>
            <pc:docMk/>
            <pc:sldMk cId="2661610389" sldId="273"/>
            <ac:graphicFrameMk id="6" creationId="{EDB0E87B-D65C-801F-1915-988ED514D5C2}"/>
          </ac:graphicFrameMkLst>
        </pc:graphicFrameChg>
      </pc:sldChg>
    </pc:docChg>
  </pc:docChgLst>
  <pc:docChgLst>
    <pc:chgData name="Costinel-Daniel Dumitrascu (2508578)" userId="S::2508578@student.uwtsd.ac.uk::88a89519-e82f-41c1-940c-d1f9269b47f2" providerId="AD" clId="Web-{0056E78C-803C-58C7-7092-5EC8D338A27A}"/>
    <pc:docChg chg="modSld">
      <pc:chgData name="Costinel-Daniel Dumitrascu (2508578)" userId="S::2508578@student.uwtsd.ac.uk::88a89519-e82f-41c1-940c-d1f9269b47f2" providerId="AD" clId="Web-{0056E78C-803C-58C7-7092-5EC8D338A27A}" dt="2026-02-07T12:40:50.946" v="1195" actId="20577"/>
      <pc:docMkLst>
        <pc:docMk/>
      </pc:docMkLst>
      <pc:sldChg chg="modSp">
        <pc:chgData name="Costinel-Daniel Dumitrascu (2508578)" userId="S::2508578@student.uwtsd.ac.uk::88a89519-e82f-41c1-940c-d1f9269b47f2" providerId="AD" clId="Web-{0056E78C-803C-58C7-7092-5EC8D338A27A}" dt="2026-02-07T12:40:50.946" v="1195" actId="20577"/>
        <pc:sldMkLst>
          <pc:docMk/>
          <pc:sldMk cId="764605052" sldId="261"/>
        </pc:sldMkLst>
        <pc:spChg chg="mod">
          <ac:chgData name="Costinel-Daniel Dumitrascu (2508578)" userId="S::2508578@student.uwtsd.ac.uk::88a89519-e82f-41c1-940c-d1f9269b47f2" providerId="AD" clId="Web-{0056E78C-803C-58C7-7092-5EC8D338A27A}" dt="2026-02-07T12:40:06.859" v="1170" actId="20577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40:50.946" v="1195" actId="20577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Costinel-Daniel Dumitrascu (2508578)" userId="S::2508578@student.uwtsd.ac.uk::88a89519-e82f-41c1-940c-d1f9269b47f2" providerId="AD" clId="Web-{0056E78C-803C-58C7-7092-5EC8D338A27A}" dt="2026-02-07T12:32:04.807" v="1088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Costinel-Daniel Dumitrascu (2508578)" userId="S::2508578@student.uwtsd.ac.uk::88a89519-e82f-41c1-940c-d1f9269b47f2" providerId="AD" clId="Web-{0056E78C-803C-58C7-7092-5EC8D338A27A}" dt="2026-02-07T12:36:27.056" v="1113" actId="20577"/>
        <pc:sldMkLst>
          <pc:docMk/>
          <pc:sldMk cId="3321023050" sldId="271"/>
        </pc:sldMkLst>
        <pc:spChg chg="mod">
          <ac:chgData name="Costinel-Daniel Dumitrascu (2508578)" userId="S::2508578@student.uwtsd.ac.uk::88a89519-e82f-41c1-940c-d1f9269b47f2" providerId="AD" clId="Web-{0056E78C-803C-58C7-7092-5EC8D338A27A}" dt="2026-02-07T12:35:14.710" v="1099" actId="20577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36:27.056" v="1113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Costinel-Daniel Dumitrascu (2508578)" userId="S::2508578@student.uwtsd.ac.uk::88a89519-e82f-41c1-940c-d1f9269b47f2" providerId="AD" clId="Web-{0056E78C-803C-58C7-7092-5EC8D338A27A}" dt="2026-02-07T12:38:02.339" v="1122" actId="20577"/>
        <pc:sldMkLst>
          <pc:docMk/>
          <pc:sldMk cId="860344735" sldId="274"/>
        </pc:sldMkLst>
        <pc:spChg chg="mod">
          <ac:chgData name="Costinel-Daniel Dumitrascu (2508578)" userId="S::2508578@student.uwtsd.ac.uk::88a89519-e82f-41c1-940c-d1f9269b47f2" providerId="AD" clId="Web-{0056E78C-803C-58C7-7092-5EC8D338A27A}" dt="2026-02-07T12:38:02.339" v="1122" actId="20577"/>
          <ac:spMkLst>
            <pc:docMk/>
            <pc:sldMk cId="860344735" sldId="274"/>
            <ac:spMk id="3" creationId="{5A83545D-6FBE-2985-5F35-4C84283CFC53}"/>
          </ac:spMkLst>
        </pc:spChg>
      </pc:sldChg>
      <pc:sldChg chg="modSp">
        <pc:chgData name="Costinel-Daniel Dumitrascu (2508578)" userId="S::2508578@student.uwtsd.ac.uk::88a89519-e82f-41c1-940c-d1f9269b47f2" providerId="AD" clId="Web-{0056E78C-803C-58C7-7092-5EC8D338A27A}" dt="2026-02-07T12:18:35.713" v="344" actId="20577"/>
        <pc:sldMkLst>
          <pc:docMk/>
          <pc:sldMk cId="642852813" sldId="363"/>
        </pc:sldMkLst>
        <pc:spChg chg="mod">
          <ac:chgData name="Costinel-Daniel Dumitrascu (2508578)" userId="S::2508578@student.uwtsd.ac.uk::88a89519-e82f-41c1-940c-d1f9269b47f2" providerId="AD" clId="Web-{0056E78C-803C-58C7-7092-5EC8D338A27A}" dt="2026-02-07T12:15:38.441" v="338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15:01.643" v="310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04:04.847" v="121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05:34.364" v="159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14:23.704" v="294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18:33.557" v="343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13:23.920" v="268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18:35.713" v="344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07:46.936" v="188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07:37.310" v="186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04:35.004" v="129" actId="20577"/>
          <ac:spMkLst>
            <pc:docMk/>
            <pc:sldMk cId="642852813" sldId="363"/>
            <ac:spMk id="38" creationId="{CE1BD776-63C4-D3EE-069C-C9BBE2DC4B45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10:06.390" v="241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09:54.874" v="239" actId="20577"/>
          <ac:spMkLst>
            <pc:docMk/>
            <pc:sldMk cId="642852813" sldId="363"/>
            <ac:spMk id="40" creationId="{1A129B97-8AB0-A07D-27D5-16E805A4DFB6}"/>
          </ac:spMkLst>
        </pc:spChg>
      </pc:sldChg>
    </pc:docChg>
  </pc:docChgLst>
  <pc:docChgLst>
    <pc:chgData name="Costinel-Daniel Dumitrascu (2508578)" userId="S::2508578@student.uwtsd.ac.uk::88a89519-e82f-41c1-940c-d1f9269b47f2" providerId="AD" clId="Web-{A89D1F1D-A455-9F5D-6DE9-B4495E47ACAB}"/>
    <pc:docChg chg="modSld">
      <pc:chgData name="Costinel-Daniel Dumitrascu (2508578)" userId="S::2508578@student.uwtsd.ac.uk::88a89519-e82f-41c1-940c-d1f9269b47f2" providerId="AD" clId="Web-{A89D1F1D-A455-9F5D-6DE9-B4495E47ACAB}" dt="2026-02-13T21:14:18.447" v="45" actId="20577"/>
      <pc:docMkLst>
        <pc:docMk/>
      </pc:docMkLst>
      <pc:sldChg chg="modSp">
        <pc:chgData name="Costinel-Daniel Dumitrascu (2508578)" userId="S::2508578@student.uwtsd.ac.uk::88a89519-e82f-41c1-940c-d1f9269b47f2" providerId="AD" clId="Web-{A89D1F1D-A455-9F5D-6DE9-B4495E47ACAB}" dt="2026-02-13T21:14:18.447" v="45" actId="20577"/>
        <pc:sldMkLst>
          <pc:docMk/>
          <pc:sldMk cId="702059637" sldId="270"/>
        </pc:sldMkLst>
        <pc:spChg chg="mod">
          <ac:chgData name="Costinel-Daniel Dumitrascu (2508578)" userId="S::2508578@student.uwtsd.ac.uk::88a89519-e82f-41c1-940c-d1f9269b47f2" providerId="AD" clId="Web-{A89D1F1D-A455-9F5D-6DE9-B4495E47ACAB}" dt="2026-02-13T21:14:18.447" v="45" actId="20577"/>
          <ac:spMkLst>
            <pc:docMk/>
            <pc:sldMk cId="702059637" sldId="270"/>
            <ac:spMk id="4" creationId="{0275301B-F9FE-639C-99FA-5A78A9B0F8AC}"/>
          </ac:spMkLst>
        </pc:spChg>
      </pc:sldChg>
    </pc:docChg>
  </pc:docChgLst>
  <pc:docChgLst>
    <pc:chgData name="Costinel-Daniel Dumitrascu (2508578)" userId="S::2508578@student.uwtsd.ac.uk::88a89519-e82f-41c1-940c-d1f9269b47f2" providerId="AD" clId="Web-{356C1AE7-4D6A-B2AC-CB86-A6FCBF2867CB}"/>
    <pc:docChg chg="modSld">
      <pc:chgData name="Costinel-Daniel Dumitrascu (2508578)" userId="S::2508578@student.uwtsd.ac.uk::88a89519-e82f-41c1-940c-d1f9269b47f2" providerId="AD" clId="Web-{356C1AE7-4D6A-B2AC-CB86-A6FCBF2867CB}" dt="2026-01-31T12:40:11.593" v="34" actId="20577"/>
      <pc:docMkLst>
        <pc:docMk/>
      </pc:docMkLst>
      <pc:sldChg chg="modSp">
        <pc:chgData name="Costinel-Daniel Dumitrascu (2508578)" userId="S::2508578@student.uwtsd.ac.uk::88a89519-e82f-41c1-940c-d1f9269b47f2" providerId="AD" clId="Web-{356C1AE7-4D6A-B2AC-CB86-A6FCBF2867CB}" dt="2026-01-31T12:40:11.593" v="34" actId="20577"/>
        <pc:sldMkLst>
          <pc:docMk/>
          <pc:sldMk cId="702059637" sldId="270"/>
        </pc:sldMkLst>
        <pc:spChg chg="mod">
          <ac:chgData name="Costinel-Daniel Dumitrascu (2508578)" userId="S::2508578@student.uwtsd.ac.uk::88a89519-e82f-41c1-940c-d1f9269b47f2" providerId="AD" clId="Web-{356C1AE7-4D6A-B2AC-CB86-A6FCBF2867CB}" dt="2026-01-31T12:40:11.593" v="34" actId="20577"/>
          <ac:spMkLst>
            <pc:docMk/>
            <pc:sldMk cId="702059637" sldId="270"/>
            <ac:spMk id="4" creationId="{0275301B-F9FE-639C-99FA-5A78A9B0F8AC}"/>
          </ac:spMkLst>
        </pc:spChg>
      </pc:sldChg>
    </pc:docChg>
  </pc:docChgLst>
  <pc:docChgLst>
    <pc:chgData name="Costinel-Daniel Dumitrascu (2508578)" userId="S::2508578@student.uwtsd.ac.uk::88a89519-e82f-41c1-940c-d1f9269b47f2" providerId="AD" clId="Web-{C81C9962-DBCA-1A79-B736-0CC024254BE3}"/>
    <pc:docChg chg="modSld">
      <pc:chgData name="Costinel-Daniel Dumitrascu (2508578)" userId="S::2508578@student.uwtsd.ac.uk::88a89519-e82f-41c1-940c-d1f9269b47f2" providerId="AD" clId="Web-{C81C9962-DBCA-1A79-B736-0CC024254BE3}" dt="2026-02-07T11:50:34.025" v="10" actId="20577"/>
      <pc:docMkLst>
        <pc:docMk/>
      </pc:docMkLst>
      <pc:sldChg chg="modSp">
        <pc:chgData name="Costinel-Daniel Dumitrascu (2508578)" userId="S::2508578@student.uwtsd.ac.uk::88a89519-e82f-41c1-940c-d1f9269b47f2" providerId="AD" clId="Web-{C81C9962-DBCA-1A79-B736-0CC024254BE3}" dt="2026-02-07T11:50:34.025" v="10" actId="20577"/>
        <pc:sldMkLst>
          <pc:docMk/>
          <pc:sldMk cId="702059637" sldId="270"/>
        </pc:sldMkLst>
        <pc:spChg chg="mod">
          <ac:chgData name="Costinel-Daniel Dumitrascu (2508578)" userId="S::2508578@student.uwtsd.ac.uk::88a89519-e82f-41c1-940c-d1f9269b47f2" providerId="AD" clId="Web-{C81C9962-DBCA-1A79-B736-0CC024254BE3}" dt="2026-02-07T11:50:34.025" v="10" actId="20577"/>
          <ac:spMkLst>
            <pc:docMk/>
            <pc:sldMk cId="702059637" sldId="270"/>
            <ac:spMk id="4" creationId="{0275301B-F9FE-639C-99FA-5A78A9B0F8A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00505E-D68C-40C8-9669-D178C09D3F4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BA53936-1089-44D8-B491-32C8E13C9ED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Green Haven Florists has a 30% drop in shop sales. This means the business is losing money</a:t>
          </a:r>
          <a:r>
            <a:rPr lang="en-GB">
              <a:latin typeface="Calibri Light" panose="020F0302020204030204"/>
            </a:rPr>
            <a:t>(Statista,2025)</a:t>
          </a:r>
          <a:endParaRPr lang="en-US"/>
        </a:p>
      </dgm:t>
    </dgm:pt>
    <dgm:pt modelId="{D033C62F-75F6-47FC-A492-55E3B5879A10}" type="parTrans" cxnId="{95ACB121-7D90-4C8A-95BF-06EE1D04A50C}">
      <dgm:prSet/>
      <dgm:spPr/>
      <dgm:t>
        <a:bodyPr/>
        <a:lstStyle/>
        <a:p>
          <a:endParaRPr lang="en-US"/>
        </a:p>
      </dgm:t>
    </dgm:pt>
    <dgm:pt modelId="{D1DCE246-D0A6-4C50-955F-D5625677EF24}" type="sibTrans" cxnId="{95ACB121-7D90-4C8A-95BF-06EE1D04A50C}">
      <dgm:prSet/>
      <dgm:spPr/>
      <dgm:t>
        <a:bodyPr/>
        <a:lstStyle/>
        <a:p>
          <a:endParaRPr lang="en-US"/>
        </a:p>
      </dgm:t>
    </dgm:pt>
    <dgm:pt modelId="{E24C4132-24A3-4B39-9A9E-36125887EAF6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/>
            <a:t>One reason is online competition. Many customers now buy flowers online instead of going to the shop</a:t>
          </a:r>
          <a:r>
            <a:rPr lang="en-GB">
              <a:latin typeface="Calibri Light" panose="020F0302020204030204"/>
            </a:rPr>
            <a:t>(Statista,2025). </a:t>
          </a:r>
          <a:r>
            <a:rPr lang="en-GB"/>
            <a:t>Inflation has also increased prices, so customers spend less money</a:t>
          </a:r>
          <a:r>
            <a:rPr lang="en-GB">
              <a:latin typeface="Calibri Light" panose="020F0302020204030204"/>
            </a:rPr>
            <a:t>(ONS,2025).</a:t>
          </a:r>
          <a:r>
            <a:rPr lang="en-GB"/>
            <a:t> These are external problems and the business cannot control them. </a:t>
          </a:r>
          <a:endParaRPr lang="en-US">
            <a:latin typeface="Calibri Light" panose="020F0302020204030204"/>
          </a:endParaRPr>
        </a:p>
      </dgm:t>
    </dgm:pt>
    <dgm:pt modelId="{7C84A84C-CE24-41A9-BA00-8FC0712A4CF5}" type="parTrans" cxnId="{64FB7E23-1C53-4B0F-9F2C-310B3C846B08}">
      <dgm:prSet/>
      <dgm:spPr/>
      <dgm:t>
        <a:bodyPr/>
        <a:lstStyle/>
        <a:p>
          <a:endParaRPr lang="en-US"/>
        </a:p>
      </dgm:t>
    </dgm:pt>
    <dgm:pt modelId="{A9128522-9740-4D20-874C-192FB9CD6B47}" type="sibTrans" cxnId="{64FB7E23-1C53-4B0F-9F2C-310B3C846B08}">
      <dgm:prSet/>
      <dgm:spPr/>
      <dgm:t>
        <a:bodyPr/>
        <a:lstStyle/>
        <a:p>
          <a:endParaRPr lang="en-US"/>
        </a:p>
      </dgm:t>
    </dgm:pt>
    <dgm:pt modelId="{1DDA9A23-44EF-4D06-BF85-3B1E43BFBEC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business also has internal problems, such as an old website and weak online marketing</a:t>
          </a:r>
          <a:r>
            <a:rPr lang="en-GB">
              <a:latin typeface="Calibri Light" panose="020F0302020204030204"/>
            </a:rPr>
            <a:t>(Chaffey,2022).</a:t>
          </a:r>
          <a:r>
            <a:rPr lang="en-GB"/>
            <a:t> This makes it harder to attract customers and compete with other businesses. These problems can be improved by the business. </a:t>
          </a:r>
          <a:endParaRPr lang="en-US"/>
        </a:p>
      </dgm:t>
    </dgm:pt>
    <dgm:pt modelId="{77C7146E-BCF3-4AE9-A293-C32C6CD8EE2B}" type="parTrans" cxnId="{5A39F145-3F2F-4ECE-B025-BDE1FBB94533}">
      <dgm:prSet/>
      <dgm:spPr/>
      <dgm:t>
        <a:bodyPr/>
        <a:lstStyle/>
        <a:p>
          <a:endParaRPr lang="en-US"/>
        </a:p>
      </dgm:t>
    </dgm:pt>
    <dgm:pt modelId="{568D64DB-EE94-478B-9469-C9C1D1610E7B}" type="sibTrans" cxnId="{5A39F145-3F2F-4ECE-B025-BDE1FBB94533}">
      <dgm:prSet/>
      <dgm:spPr/>
      <dgm:t>
        <a:bodyPr/>
        <a:lstStyle/>
        <a:p>
          <a:endParaRPr lang="en-US"/>
        </a:p>
      </dgm:t>
    </dgm:pt>
    <dgm:pt modelId="{CDCAD399-29AF-4EE7-BF14-9A6F9C140E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These internal and external problems have reduced sales, profit, and overall business performance</a:t>
          </a:r>
          <a:r>
            <a:rPr lang="en-GB">
              <a:latin typeface="Calibri Light" panose="020F0302020204030204"/>
            </a:rPr>
            <a:t>(Poter,2008).</a:t>
          </a:r>
          <a:endParaRPr lang="en-US"/>
        </a:p>
      </dgm:t>
    </dgm:pt>
    <dgm:pt modelId="{CA7BB847-A54F-40F0-9694-C29DF8EA5A8D}" type="parTrans" cxnId="{8FE330AB-834F-4702-A2ED-E79A3091D610}">
      <dgm:prSet/>
      <dgm:spPr/>
      <dgm:t>
        <a:bodyPr/>
        <a:lstStyle/>
        <a:p>
          <a:endParaRPr lang="en-US"/>
        </a:p>
      </dgm:t>
    </dgm:pt>
    <dgm:pt modelId="{BB63AA9E-A62A-41A3-8A72-CF94A265BB69}" type="sibTrans" cxnId="{8FE330AB-834F-4702-A2ED-E79A3091D610}">
      <dgm:prSet/>
      <dgm:spPr/>
      <dgm:t>
        <a:bodyPr/>
        <a:lstStyle/>
        <a:p>
          <a:endParaRPr lang="en-US"/>
        </a:p>
      </dgm:t>
    </dgm:pt>
    <dgm:pt modelId="{803ADE83-8804-4520-9166-0007E682E82E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Calibri Light" panose="020F0302020204030204"/>
            </a:rPr>
            <a:t>The company has more control over internal issues, and less on external issues/factors(Johnson et al.,2020).</a:t>
          </a:r>
        </a:p>
      </dgm:t>
    </dgm:pt>
    <dgm:pt modelId="{FB550291-544C-41B8-9EF7-334AB86DCB08}" type="parTrans" cxnId="{25D09315-CD94-455D-9482-68DFD4DBC56E}">
      <dgm:prSet/>
      <dgm:spPr/>
    </dgm:pt>
    <dgm:pt modelId="{0AD3D799-E9B2-4CC8-A030-789D3E25AE2D}" type="sibTrans" cxnId="{25D09315-CD94-455D-9482-68DFD4DBC56E}">
      <dgm:prSet/>
      <dgm:spPr/>
    </dgm:pt>
    <dgm:pt modelId="{7905EAE0-4E72-46B2-8DBF-5DDA9428C28C}" type="pres">
      <dgm:prSet presAssocID="{1800505E-D68C-40C8-9669-D178C09D3F48}" presName="root" presStyleCnt="0">
        <dgm:presLayoutVars>
          <dgm:dir/>
          <dgm:resizeHandles val="exact"/>
        </dgm:presLayoutVars>
      </dgm:prSet>
      <dgm:spPr/>
    </dgm:pt>
    <dgm:pt modelId="{AE545239-751B-4255-A654-8BD333239572}" type="pres">
      <dgm:prSet presAssocID="{7BA53936-1089-44D8-B491-32C8E13C9ED3}" presName="compNode" presStyleCnt="0"/>
      <dgm:spPr/>
    </dgm:pt>
    <dgm:pt modelId="{4ECBDF09-F42A-4C65-855F-B225167AFBF4}" type="pres">
      <dgm:prSet presAssocID="{7BA53936-1089-44D8-B491-32C8E13C9ED3}" presName="bgRect" presStyleLbl="bgShp" presStyleIdx="0" presStyleCnt="5"/>
      <dgm:spPr/>
    </dgm:pt>
    <dgm:pt modelId="{D7A5E40D-15F1-4AA3-A295-5EEA7145C350}" type="pres">
      <dgm:prSet presAssocID="{7BA53936-1089-44D8-B491-32C8E13C9ED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5D7D53CF-319D-434C-9389-97D320118AD1}" type="pres">
      <dgm:prSet presAssocID="{7BA53936-1089-44D8-B491-32C8E13C9ED3}" presName="spaceRect" presStyleCnt="0"/>
      <dgm:spPr/>
    </dgm:pt>
    <dgm:pt modelId="{77313AA8-59D1-4F48-8D59-067278FD4897}" type="pres">
      <dgm:prSet presAssocID="{7BA53936-1089-44D8-B491-32C8E13C9ED3}" presName="parTx" presStyleLbl="revTx" presStyleIdx="0" presStyleCnt="5">
        <dgm:presLayoutVars>
          <dgm:chMax val="0"/>
          <dgm:chPref val="0"/>
        </dgm:presLayoutVars>
      </dgm:prSet>
      <dgm:spPr/>
    </dgm:pt>
    <dgm:pt modelId="{2E90B747-100A-4E56-ACED-ADD3D4EF1FAB}" type="pres">
      <dgm:prSet presAssocID="{D1DCE246-D0A6-4C50-955F-D5625677EF24}" presName="sibTrans" presStyleCnt="0"/>
      <dgm:spPr/>
    </dgm:pt>
    <dgm:pt modelId="{320E1110-6D5F-4BFF-9425-1ABC70935C7F}" type="pres">
      <dgm:prSet presAssocID="{E24C4132-24A3-4B39-9A9E-36125887EAF6}" presName="compNode" presStyleCnt="0"/>
      <dgm:spPr/>
    </dgm:pt>
    <dgm:pt modelId="{33319A32-310E-419B-8BB4-5AB4B28FE1E1}" type="pres">
      <dgm:prSet presAssocID="{E24C4132-24A3-4B39-9A9E-36125887EAF6}" presName="bgRect" presStyleLbl="bgShp" presStyleIdx="1" presStyleCnt="5"/>
      <dgm:spPr/>
    </dgm:pt>
    <dgm:pt modelId="{31114051-5D03-4F95-8DF6-70A241AD1EE4}" type="pres">
      <dgm:prSet presAssocID="{E24C4132-24A3-4B39-9A9E-36125887EAF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67E6676B-B753-46F6-923F-B4188DB37875}" type="pres">
      <dgm:prSet presAssocID="{E24C4132-24A3-4B39-9A9E-36125887EAF6}" presName="spaceRect" presStyleCnt="0"/>
      <dgm:spPr/>
    </dgm:pt>
    <dgm:pt modelId="{36CA047D-16BE-4FCC-B217-2B2F2C1EF49A}" type="pres">
      <dgm:prSet presAssocID="{E24C4132-24A3-4B39-9A9E-36125887EAF6}" presName="parTx" presStyleLbl="revTx" presStyleIdx="1" presStyleCnt="5">
        <dgm:presLayoutVars>
          <dgm:chMax val="0"/>
          <dgm:chPref val="0"/>
        </dgm:presLayoutVars>
      </dgm:prSet>
      <dgm:spPr/>
    </dgm:pt>
    <dgm:pt modelId="{A5E49222-F607-437B-A5AA-45875573BE7E}" type="pres">
      <dgm:prSet presAssocID="{A9128522-9740-4D20-874C-192FB9CD6B47}" presName="sibTrans" presStyleCnt="0"/>
      <dgm:spPr/>
    </dgm:pt>
    <dgm:pt modelId="{CEA50177-F756-4537-9A54-131CF13AE9AE}" type="pres">
      <dgm:prSet presAssocID="{1DDA9A23-44EF-4D06-BF85-3B1E43BFBEC5}" presName="compNode" presStyleCnt="0"/>
      <dgm:spPr/>
    </dgm:pt>
    <dgm:pt modelId="{E2F483DD-B413-49A3-B4C2-7B0E2E210A6C}" type="pres">
      <dgm:prSet presAssocID="{1DDA9A23-44EF-4D06-BF85-3B1E43BFBEC5}" presName="bgRect" presStyleLbl="bgShp" presStyleIdx="2" presStyleCnt="5"/>
      <dgm:spPr/>
    </dgm:pt>
    <dgm:pt modelId="{966E8811-10CB-413B-9A13-0E109006049E}" type="pres">
      <dgm:prSet presAssocID="{1DDA9A23-44EF-4D06-BF85-3B1E43BFBEC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98147DCE-F5AD-4BCF-B51F-46BAE1FAEC61}" type="pres">
      <dgm:prSet presAssocID="{1DDA9A23-44EF-4D06-BF85-3B1E43BFBEC5}" presName="spaceRect" presStyleCnt="0"/>
      <dgm:spPr/>
    </dgm:pt>
    <dgm:pt modelId="{D6B3A5E1-F330-4457-913F-EFD74DB358AE}" type="pres">
      <dgm:prSet presAssocID="{1DDA9A23-44EF-4D06-BF85-3B1E43BFBEC5}" presName="parTx" presStyleLbl="revTx" presStyleIdx="2" presStyleCnt="5">
        <dgm:presLayoutVars>
          <dgm:chMax val="0"/>
          <dgm:chPref val="0"/>
        </dgm:presLayoutVars>
      </dgm:prSet>
      <dgm:spPr/>
    </dgm:pt>
    <dgm:pt modelId="{55B5E916-EA51-4F29-8043-0884DDBC9B0D}" type="pres">
      <dgm:prSet presAssocID="{568D64DB-EE94-478B-9469-C9C1D1610E7B}" presName="sibTrans" presStyleCnt="0"/>
      <dgm:spPr/>
    </dgm:pt>
    <dgm:pt modelId="{A3029464-B7FC-4CCD-9BD1-86CBEBD6DE82}" type="pres">
      <dgm:prSet presAssocID="{CDCAD399-29AF-4EE7-BF14-9A6F9C140E06}" presName="compNode" presStyleCnt="0"/>
      <dgm:spPr/>
    </dgm:pt>
    <dgm:pt modelId="{DD6E007F-73CF-4571-92FB-89BF4BE77E8D}" type="pres">
      <dgm:prSet presAssocID="{CDCAD399-29AF-4EE7-BF14-9A6F9C140E06}" presName="bgRect" presStyleLbl="bgShp" presStyleIdx="3" presStyleCnt="5"/>
      <dgm:spPr/>
    </dgm:pt>
    <dgm:pt modelId="{33B079E9-9DA7-4027-BE55-F050057B4C51}" type="pres">
      <dgm:prSet presAssocID="{CDCAD399-29AF-4EE7-BF14-9A6F9C140E0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06E7B458-935B-49B2-B359-3147AA91AB71}" type="pres">
      <dgm:prSet presAssocID="{CDCAD399-29AF-4EE7-BF14-9A6F9C140E06}" presName="spaceRect" presStyleCnt="0"/>
      <dgm:spPr/>
    </dgm:pt>
    <dgm:pt modelId="{1E14E904-52B8-416B-B602-519F10A72CF3}" type="pres">
      <dgm:prSet presAssocID="{CDCAD399-29AF-4EE7-BF14-9A6F9C140E06}" presName="parTx" presStyleLbl="revTx" presStyleIdx="3" presStyleCnt="5">
        <dgm:presLayoutVars>
          <dgm:chMax val="0"/>
          <dgm:chPref val="0"/>
        </dgm:presLayoutVars>
      </dgm:prSet>
      <dgm:spPr/>
    </dgm:pt>
    <dgm:pt modelId="{8ED77AF5-6D66-4670-BF8B-AF008A34631D}" type="pres">
      <dgm:prSet presAssocID="{BB63AA9E-A62A-41A3-8A72-CF94A265BB69}" presName="sibTrans" presStyleCnt="0"/>
      <dgm:spPr/>
    </dgm:pt>
    <dgm:pt modelId="{4F4A1593-DB2E-4FDE-AAD3-BA550F25D630}" type="pres">
      <dgm:prSet presAssocID="{803ADE83-8804-4520-9166-0007E682E82E}" presName="compNode" presStyleCnt="0"/>
      <dgm:spPr/>
    </dgm:pt>
    <dgm:pt modelId="{3B2F4275-9B0D-4763-9F9A-96A56174152E}" type="pres">
      <dgm:prSet presAssocID="{803ADE83-8804-4520-9166-0007E682E82E}" presName="bgRect" presStyleLbl="bgShp" presStyleIdx="4" presStyleCnt="5"/>
      <dgm:spPr/>
    </dgm:pt>
    <dgm:pt modelId="{56848F86-0C6A-4CD3-B480-53B7EB376A58}" type="pres">
      <dgm:prSet presAssocID="{803ADE83-8804-4520-9166-0007E682E82E}" presName="iconRect" presStyleLbl="node1" presStyleIdx="4" presStyleCnt="5"/>
      <dgm:spPr/>
    </dgm:pt>
    <dgm:pt modelId="{6494C868-109D-409A-989F-05E27FDB7CD1}" type="pres">
      <dgm:prSet presAssocID="{803ADE83-8804-4520-9166-0007E682E82E}" presName="spaceRect" presStyleCnt="0"/>
      <dgm:spPr/>
    </dgm:pt>
    <dgm:pt modelId="{94985AF7-4729-4052-9D4E-470E51FD9F8B}" type="pres">
      <dgm:prSet presAssocID="{803ADE83-8804-4520-9166-0007E682E82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5D09315-CD94-455D-9482-68DFD4DBC56E}" srcId="{1800505E-D68C-40C8-9669-D178C09D3F48}" destId="{803ADE83-8804-4520-9166-0007E682E82E}" srcOrd="4" destOrd="0" parTransId="{FB550291-544C-41B8-9EF7-334AB86DCB08}" sibTransId="{0AD3D799-E9B2-4CC8-A030-789D3E25AE2D}"/>
    <dgm:cxn modelId="{95ACB121-7D90-4C8A-95BF-06EE1D04A50C}" srcId="{1800505E-D68C-40C8-9669-D178C09D3F48}" destId="{7BA53936-1089-44D8-B491-32C8E13C9ED3}" srcOrd="0" destOrd="0" parTransId="{D033C62F-75F6-47FC-A492-55E3B5879A10}" sibTransId="{D1DCE246-D0A6-4C50-955F-D5625677EF24}"/>
    <dgm:cxn modelId="{64FB7E23-1C53-4B0F-9F2C-310B3C846B08}" srcId="{1800505E-D68C-40C8-9669-D178C09D3F48}" destId="{E24C4132-24A3-4B39-9A9E-36125887EAF6}" srcOrd="1" destOrd="0" parTransId="{7C84A84C-CE24-41A9-BA00-8FC0712A4CF5}" sibTransId="{A9128522-9740-4D20-874C-192FB9CD6B47}"/>
    <dgm:cxn modelId="{6E1D693D-5FB9-4FF1-B7A8-498B374C9814}" type="presOf" srcId="{803ADE83-8804-4520-9166-0007E682E82E}" destId="{94985AF7-4729-4052-9D4E-470E51FD9F8B}" srcOrd="0" destOrd="0" presId="urn:microsoft.com/office/officeart/2018/2/layout/IconVerticalSolidList"/>
    <dgm:cxn modelId="{A8420F43-7387-4795-9365-5C4D8B9A9695}" type="presOf" srcId="{E24C4132-24A3-4B39-9A9E-36125887EAF6}" destId="{36CA047D-16BE-4FCC-B217-2B2F2C1EF49A}" srcOrd="0" destOrd="0" presId="urn:microsoft.com/office/officeart/2018/2/layout/IconVerticalSolidList"/>
    <dgm:cxn modelId="{5A39F145-3F2F-4ECE-B025-BDE1FBB94533}" srcId="{1800505E-D68C-40C8-9669-D178C09D3F48}" destId="{1DDA9A23-44EF-4D06-BF85-3B1E43BFBEC5}" srcOrd="2" destOrd="0" parTransId="{77C7146E-BCF3-4AE9-A293-C32C6CD8EE2B}" sibTransId="{568D64DB-EE94-478B-9469-C9C1D1610E7B}"/>
    <dgm:cxn modelId="{2B8B1D8B-81DE-4E4E-9644-C6A70DD71CDF}" type="presOf" srcId="{1DDA9A23-44EF-4D06-BF85-3B1E43BFBEC5}" destId="{D6B3A5E1-F330-4457-913F-EFD74DB358AE}" srcOrd="0" destOrd="0" presId="urn:microsoft.com/office/officeart/2018/2/layout/IconVerticalSolidList"/>
    <dgm:cxn modelId="{8FE330AB-834F-4702-A2ED-E79A3091D610}" srcId="{1800505E-D68C-40C8-9669-D178C09D3F48}" destId="{CDCAD399-29AF-4EE7-BF14-9A6F9C140E06}" srcOrd="3" destOrd="0" parTransId="{CA7BB847-A54F-40F0-9694-C29DF8EA5A8D}" sibTransId="{BB63AA9E-A62A-41A3-8A72-CF94A265BB69}"/>
    <dgm:cxn modelId="{64AB71D0-BEB5-4EA2-8E97-6399EE812745}" type="presOf" srcId="{1800505E-D68C-40C8-9669-D178C09D3F48}" destId="{7905EAE0-4E72-46B2-8DBF-5DDA9428C28C}" srcOrd="0" destOrd="0" presId="urn:microsoft.com/office/officeart/2018/2/layout/IconVerticalSolidList"/>
    <dgm:cxn modelId="{7D336CE1-4632-40A4-9495-73EBE8443188}" type="presOf" srcId="{7BA53936-1089-44D8-B491-32C8E13C9ED3}" destId="{77313AA8-59D1-4F48-8D59-067278FD4897}" srcOrd="0" destOrd="0" presId="urn:microsoft.com/office/officeart/2018/2/layout/IconVerticalSolidList"/>
    <dgm:cxn modelId="{2F6EFEEB-53A6-4839-AF9D-B4D711ABEB90}" type="presOf" srcId="{CDCAD399-29AF-4EE7-BF14-9A6F9C140E06}" destId="{1E14E904-52B8-416B-B602-519F10A72CF3}" srcOrd="0" destOrd="0" presId="urn:microsoft.com/office/officeart/2018/2/layout/IconVerticalSolidList"/>
    <dgm:cxn modelId="{DAF7B1A4-057C-4649-8A88-52838398FBA8}" type="presParOf" srcId="{7905EAE0-4E72-46B2-8DBF-5DDA9428C28C}" destId="{AE545239-751B-4255-A654-8BD333239572}" srcOrd="0" destOrd="0" presId="urn:microsoft.com/office/officeart/2018/2/layout/IconVerticalSolidList"/>
    <dgm:cxn modelId="{3B0FFD0D-02C2-4345-83E7-C96CFC027C1D}" type="presParOf" srcId="{AE545239-751B-4255-A654-8BD333239572}" destId="{4ECBDF09-F42A-4C65-855F-B225167AFBF4}" srcOrd="0" destOrd="0" presId="urn:microsoft.com/office/officeart/2018/2/layout/IconVerticalSolidList"/>
    <dgm:cxn modelId="{D1D6DB67-2F16-492A-B3D4-4AD4129184E0}" type="presParOf" srcId="{AE545239-751B-4255-A654-8BD333239572}" destId="{D7A5E40D-15F1-4AA3-A295-5EEA7145C350}" srcOrd="1" destOrd="0" presId="urn:microsoft.com/office/officeart/2018/2/layout/IconVerticalSolidList"/>
    <dgm:cxn modelId="{56C7A726-6E5E-47BC-A524-B9F117104039}" type="presParOf" srcId="{AE545239-751B-4255-A654-8BD333239572}" destId="{5D7D53CF-319D-434C-9389-97D320118AD1}" srcOrd="2" destOrd="0" presId="urn:microsoft.com/office/officeart/2018/2/layout/IconVerticalSolidList"/>
    <dgm:cxn modelId="{11782A15-E9CB-4F09-9D84-099BB0CE75E0}" type="presParOf" srcId="{AE545239-751B-4255-A654-8BD333239572}" destId="{77313AA8-59D1-4F48-8D59-067278FD4897}" srcOrd="3" destOrd="0" presId="urn:microsoft.com/office/officeart/2018/2/layout/IconVerticalSolidList"/>
    <dgm:cxn modelId="{E83ACC33-B4FC-418E-98B9-D5DF69F4B61B}" type="presParOf" srcId="{7905EAE0-4E72-46B2-8DBF-5DDA9428C28C}" destId="{2E90B747-100A-4E56-ACED-ADD3D4EF1FAB}" srcOrd="1" destOrd="0" presId="urn:microsoft.com/office/officeart/2018/2/layout/IconVerticalSolidList"/>
    <dgm:cxn modelId="{E6B9DE16-50F7-46FE-B88C-06CB331B32CB}" type="presParOf" srcId="{7905EAE0-4E72-46B2-8DBF-5DDA9428C28C}" destId="{320E1110-6D5F-4BFF-9425-1ABC70935C7F}" srcOrd="2" destOrd="0" presId="urn:microsoft.com/office/officeart/2018/2/layout/IconVerticalSolidList"/>
    <dgm:cxn modelId="{E8F24655-EA1F-4BBE-9BE9-2E161FCAE714}" type="presParOf" srcId="{320E1110-6D5F-4BFF-9425-1ABC70935C7F}" destId="{33319A32-310E-419B-8BB4-5AB4B28FE1E1}" srcOrd="0" destOrd="0" presId="urn:microsoft.com/office/officeart/2018/2/layout/IconVerticalSolidList"/>
    <dgm:cxn modelId="{7D46C054-BAC3-46AB-8FEC-6AB57B490303}" type="presParOf" srcId="{320E1110-6D5F-4BFF-9425-1ABC70935C7F}" destId="{31114051-5D03-4F95-8DF6-70A241AD1EE4}" srcOrd="1" destOrd="0" presId="urn:microsoft.com/office/officeart/2018/2/layout/IconVerticalSolidList"/>
    <dgm:cxn modelId="{0232B203-3004-4E36-B05B-3C5C0615CEAC}" type="presParOf" srcId="{320E1110-6D5F-4BFF-9425-1ABC70935C7F}" destId="{67E6676B-B753-46F6-923F-B4188DB37875}" srcOrd="2" destOrd="0" presId="urn:microsoft.com/office/officeart/2018/2/layout/IconVerticalSolidList"/>
    <dgm:cxn modelId="{C6CCF94B-CA34-4F5E-BCC1-9B5FAB1EB3F9}" type="presParOf" srcId="{320E1110-6D5F-4BFF-9425-1ABC70935C7F}" destId="{36CA047D-16BE-4FCC-B217-2B2F2C1EF49A}" srcOrd="3" destOrd="0" presId="urn:microsoft.com/office/officeart/2018/2/layout/IconVerticalSolidList"/>
    <dgm:cxn modelId="{41D04134-8FD0-40C5-B7BC-2DA7BA01A030}" type="presParOf" srcId="{7905EAE0-4E72-46B2-8DBF-5DDA9428C28C}" destId="{A5E49222-F607-437B-A5AA-45875573BE7E}" srcOrd="3" destOrd="0" presId="urn:microsoft.com/office/officeart/2018/2/layout/IconVerticalSolidList"/>
    <dgm:cxn modelId="{E1AAE35A-EEB3-43FC-814E-B795DAB80D0F}" type="presParOf" srcId="{7905EAE0-4E72-46B2-8DBF-5DDA9428C28C}" destId="{CEA50177-F756-4537-9A54-131CF13AE9AE}" srcOrd="4" destOrd="0" presId="urn:microsoft.com/office/officeart/2018/2/layout/IconVerticalSolidList"/>
    <dgm:cxn modelId="{6AFBD872-55DA-4C4A-9298-520273A0575D}" type="presParOf" srcId="{CEA50177-F756-4537-9A54-131CF13AE9AE}" destId="{E2F483DD-B413-49A3-B4C2-7B0E2E210A6C}" srcOrd="0" destOrd="0" presId="urn:microsoft.com/office/officeart/2018/2/layout/IconVerticalSolidList"/>
    <dgm:cxn modelId="{05AB7630-C284-4CA4-8B5A-2B4841180E45}" type="presParOf" srcId="{CEA50177-F756-4537-9A54-131CF13AE9AE}" destId="{966E8811-10CB-413B-9A13-0E109006049E}" srcOrd="1" destOrd="0" presId="urn:microsoft.com/office/officeart/2018/2/layout/IconVerticalSolidList"/>
    <dgm:cxn modelId="{011ACB41-D889-4A4A-B562-5F380128994E}" type="presParOf" srcId="{CEA50177-F756-4537-9A54-131CF13AE9AE}" destId="{98147DCE-F5AD-4BCF-B51F-46BAE1FAEC61}" srcOrd="2" destOrd="0" presId="urn:microsoft.com/office/officeart/2018/2/layout/IconVerticalSolidList"/>
    <dgm:cxn modelId="{61123624-FB3B-45EE-A3A9-51F0A9670EBA}" type="presParOf" srcId="{CEA50177-F756-4537-9A54-131CF13AE9AE}" destId="{D6B3A5E1-F330-4457-913F-EFD74DB358AE}" srcOrd="3" destOrd="0" presId="urn:microsoft.com/office/officeart/2018/2/layout/IconVerticalSolidList"/>
    <dgm:cxn modelId="{6B614431-9E80-4962-B866-35D35363339F}" type="presParOf" srcId="{7905EAE0-4E72-46B2-8DBF-5DDA9428C28C}" destId="{55B5E916-EA51-4F29-8043-0884DDBC9B0D}" srcOrd="5" destOrd="0" presId="urn:microsoft.com/office/officeart/2018/2/layout/IconVerticalSolidList"/>
    <dgm:cxn modelId="{8A235E3D-E2CF-4F36-997A-D999C4CD7B77}" type="presParOf" srcId="{7905EAE0-4E72-46B2-8DBF-5DDA9428C28C}" destId="{A3029464-B7FC-4CCD-9BD1-86CBEBD6DE82}" srcOrd="6" destOrd="0" presId="urn:microsoft.com/office/officeart/2018/2/layout/IconVerticalSolidList"/>
    <dgm:cxn modelId="{A7A4E649-833D-4E54-8CFF-67EFA2ED1EA6}" type="presParOf" srcId="{A3029464-B7FC-4CCD-9BD1-86CBEBD6DE82}" destId="{DD6E007F-73CF-4571-92FB-89BF4BE77E8D}" srcOrd="0" destOrd="0" presId="urn:microsoft.com/office/officeart/2018/2/layout/IconVerticalSolidList"/>
    <dgm:cxn modelId="{4F8AC2DA-FA00-40FD-955D-440A3BE0DCFA}" type="presParOf" srcId="{A3029464-B7FC-4CCD-9BD1-86CBEBD6DE82}" destId="{33B079E9-9DA7-4027-BE55-F050057B4C51}" srcOrd="1" destOrd="0" presId="urn:microsoft.com/office/officeart/2018/2/layout/IconVerticalSolidList"/>
    <dgm:cxn modelId="{3520CA6B-0278-4667-B6AF-39219E2E847C}" type="presParOf" srcId="{A3029464-B7FC-4CCD-9BD1-86CBEBD6DE82}" destId="{06E7B458-935B-49B2-B359-3147AA91AB71}" srcOrd="2" destOrd="0" presId="urn:microsoft.com/office/officeart/2018/2/layout/IconVerticalSolidList"/>
    <dgm:cxn modelId="{A32E032D-F79A-4DC0-BDA6-21825C43C2FF}" type="presParOf" srcId="{A3029464-B7FC-4CCD-9BD1-86CBEBD6DE82}" destId="{1E14E904-52B8-416B-B602-519F10A72CF3}" srcOrd="3" destOrd="0" presId="urn:microsoft.com/office/officeart/2018/2/layout/IconVerticalSolidList"/>
    <dgm:cxn modelId="{AFE85D22-59DC-4A8C-A4FA-04AF237A5B4B}" type="presParOf" srcId="{7905EAE0-4E72-46B2-8DBF-5DDA9428C28C}" destId="{8ED77AF5-6D66-4670-BF8B-AF008A34631D}" srcOrd="7" destOrd="0" presId="urn:microsoft.com/office/officeart/2018/2/layout/IconVerticalSolidList"/>
    <dgm:cxn modelId="{A3EE9FF9-7621-4686-BBEA-328B3918F77D}" type="presParOf" srcId="{7905EAE0-4E72-46B2-8DBF-5DDA9428C28C}" destId="{4F4A1593-DB2E-4FDE-AAD3-BA550F25D630}" srcOrd="8" destOrd="0" presId="urn:microsoft.com/office/officeart/2018/2/layout/IconVerticalSolidList"/>
    <dgm:cxn modelId="{48F09E08-78DC-4801-AC8F-E8E157B376A5}" type="presParOf" srcId="{4F4A1593-DB2E-4FDE-AAD3-BA550F25D630}" destId="{3B2F4275-9B0D-4763-9F9A-96A56174152E}" srcOrd="0" destOrd="0" presId="urn:microsoft.com/office/officeart/2018/2/layout/IconVerticalSolidList"/>
    <dgm:cxn modelId="{9E6F632C-67AF-4BC2-B075-8604E2816321}" type="presParOf" srcId="{4F4A1593-DB2E-4FDE-AAD3-BA550F25D630}" destId="{56848F86-0C6A-4CD3-B480-53B7EB376A58}" srcOrd="1" destOrd="0" presId="urn:microsoft.com/office/officeart/2018/2/layout/IconVerticalSolidList"/>
    <dgm:cxn modelId="{EA013364-88AA-4E78-8999-AB57CE94B495}" type="presParOf" srcId="{4F4A1593-DB2E-4FDE-AAD3-BA550F25D630}" destId="{6494C868-109D-409A-989F-05E27FDB7CD1}" srcOrd="2" destOrd="0" presId="urn:microsoft.com/office/officeart/2018/2/layout/IconVerticalSolidList"/>
    <dgm:cxn modelId="{2A908DCF-6FB3-43F5-A9F6-C3C139EF40AB}" type="presParOf" srcId="{4F4A1593-DB2E-4FDE-AAD3-BA550F25D630}" destId="{94985AF7-4729-4052-9D4E-470E51FD9F8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194D3F-7D2D-4952-BDA4-8266C7901E1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4FC48ED-34B5-4026-BC5F-AA65F457AC20}">
      <dgm:prSet/>
      <dgm:spPr/>
      <dgm:t>
        <a:bodyPr/>
        <a:lstStyle/>
        <a:p>
          <a:pPr rtl="0"/>
          <a:r>
            <a:rPr lang="en-GB"/>
            <a:t>PESTEL is a tool that helps businesses</a:t>
          </a:r>
          <a:r>
            <a:rPr lang="en-GB">
              <a:latin typeface="Calibri Light" panose="020F0302020204030204"/>
            </a:rPr>
            <a:t> analyse</a:t>
          </a:r>
          <a:r>
            <a:rPr lang="en-GB"/>
            <a:t> external factors that affect </a:t>
          </a:r>
          <a:r>
            <a:rPr lang="en-GB">
              <a:latin typeface="Calibri Light" panose="020F0302020204030204"/>
            </a:rPr>
            <a:t>performance, such</a:t>
          </a:r>
          <a:r>
            <a:rPr lang="en-GB"/>
            <a:t> </a:t>
          </a:r>
          <a:r>
            <a:rPr lang="en-GB">
              <a:latin typeface="Calibri Light" panose="020F0302020204030204"/>
            </a:rPr>
            <a:t>as political</a:t>
          </a:r>
          <a:r>
            <a:rPr lang="en-GB"/>
            <a:t>, </a:t>
          </a:r>
          <a:r>
            <a:rPr lang="en-GB">
              <a:latin typeface="Calibri Light" panose="020F0302020204030204"/>
            </a:rPr>
            <a:t>economic</a:t>
          </a:r>
          <a:r>
            <a:rPr lang="en-GB"/>
            <a:t>, </a:t>
          </a:r>
          <a:r>
            <a:rPr lang="en-GB">
              <a:latin typeface="Calibri Light" panose="020F0302020204030204"/>
            </a:rPr>
            <a:t>social</a:t>
          </a:r>
          <a:r>
            <a:rPr lang="en-GB"/>
            <a:t>, </a:t>
          </a:r>
          <a:r>
            <a:rPr lang="en-GB">
              <a:latin typeface="Calibri Light" panose="020F0302020204030204"/>
            </a:rPr>
            <a:t>technological</a:t>
          </a:r>
          <a:r>
            <a:rPr lang="en-GB"/>
            <a:t>, </a:t>
          </a:r>
          <a:r>
            <a:rPr lang="en-GB">
              <a:latin typeface="Calibri Light" panose="020F0302020204030204"/>
            </a:rPr>
            <a:t>environmental</a:t>
          </a:r>
          <a:r>
            <a:rPr lang="en-GB"/>
            <a:t>, and Legal factors</a:t>
          </a:r>
          <a:r>
            <a:rPr lang="en-GB">
              <a:latin typeface="Calibri Light" panose="020F0302020204030204"/>
            </a:rPr>
            <a:t> (Mind Tool, 2024)</a:t>
          </a:r>
          <a:endParaRPr lang="en-US"/>
        </a:p>
      </dgm:t>
    </dgm:pt>
    <dgm:pt modelId="{D8FD4926-3522-42EA-ADF8-4FDF48476693}" type="parTrans" cxnId="{7E28C184-43C3-48CA-985F-693315E59A5F}">
      <dgm:prSet/>
      <dgm:spPr/>
      <dgm:t>
        <a:bodyPr/>
        <a:lstStyle/>
        <a:p>
          <a:endParaRPr lang="en-US"/>
        </a:p>
      </dgm:t>
    </dgm:pt>
    <dgm:pt modelId="{A5B93BCE-AAD2-4E24-A700-387E4B0231B6}" type="sibTrans" cxnId="{7E28C184-43C3-48CA-985F-693315E59A5F}">
      <dgm:prSet/>
      <dgm:spPr/>
      <dgm:t>
        <a:bodyPr/>
        <a:lstStyle/>
        <a:p>
          <a:endParaRPr lang="en-US"/>
        </a:p>
      </dgm:t>
    </dgm:pt>
    <dgm:pt modelId="{30F89C00-FED1-460D-8507-8B35D3155A9F}">
      <dgm:prSet/>
      <dgm:spPr/>
      <dgm:t>
        <a:bodyPr/>
        <a:lstStyle/>
        <a:p>
          <a:r>
            <a:rPr lang="en-GB"/>
            <a:t>Businesses use PESTEL to identify risks and opportunities. For example, Green Haven Florists is affected by economic factors like inflation and technological factors like online competition</a:t>
          </a:r>
          <a:r>
            <a:rPr lang="en-GB">
              <a:latin typeface="Calibri Light" panose="020F0302020204030204"/>
            </a:rPr>
            <a:t>(ONS,2025;Statista,2025).</a:t>
          </a:r>
          <a:endParaRPr lang="en-US"/>
        </a:p>
      </dgm:t>
    </dgm:pt>
    <dgm:pt modelId="{43251EBD-89C4-4FD6-AFE3-A9D714811DD7}" type="parTrans" cxnId="{1A7CE899-DF59-42FC-B739-0EBAC9EAAC2B}">
      <dgm:prSet/>
      <dgm:spPr/>
      <dgm:t>
        <a:bodyPr/>
        <a:lstStyle/>
        <a:p>
          <a:endParaRPr lang="en-US"/>
        </a:p>
      </dgm:t>
    </dgm:pt>
    <dgm:pt modelId="{466BF18E-5CBD-47CB-9CBB-73465F7333B0}" type="sibTrans" cxnId="{1A7CE899-DF59-42FC-B739-0EBAC9EAAC2B}">
      <dgm:prSet/>
      <dgm:spPr/>
      <dgm:t>
        <a:bodyPr/>
        <a:lstStyle/>
        <a:p>
          <a:endParaRPr lang="en-US"/>
        </a:p>
      </dgm:t>
    </dgm:pt>
    <dgm:pt modelId="{89323276-FE0C-4BB9-8BE5-648749BC024B}">
      <dgm:prSet/>
      <dgm:spPr/>
      <dgm:t>
        <a:bodyPr/>
        <a:lstStyle/>
        <a:p>
          <a:pPr rtl="0"/>
          <a:r>
            <a:rPr lang="en-GB"/>
            <a:t>The benefit of PESTEL is that it helps businesses understand the external environment and make better decisions. It is simple and easy to use</a:t>
          </a:r>
          <a:r>
            <a:rPr lang="en-GB">
              <a:latin typeface="Calibri Light" panose="020F0302020204030204"/>
            </a:rPr>
            <a:t>(Johnson et al.,2025)</a:t>
          </a:r>
          <a:endParaRPr lang="en-US"/>
        </a:p>
      </dgm:t>
    </dgm:pt>
    <dgm:pt modelId="{98A4F663-0217-4B0D-93DF-5E62DAD13456}" type="parTrans" cxnId="{9F191375-D0D1-417F-8630-DBFB88695B18}">
      <dgm:prSet/>
      <dgm:spPr/>
      <dgm:t>
        <a:bodyPr/>
        <a:lstStyle/>
        <a:p>
          <a:endParaRPr lang="en-US"/>
        </a:p>
      </dgm:t>
    </dgm:pt>
    <dgm:pt modelId="{C113016F-C3F0-4858-901B-6891811687A6}" type="sibTrans" cxnId="{9F191375-D0D1-417F-8630-DBFB88695B18}">
      <dgm:prSet/>
      <dgm:spPr/>
      <dgm:t>
        <a:bodyPr/>
        <a:lstStyle/>
        <a:p>
          <a:endParaRPr lang="en-US"/>
        </a:p>
      </dgm:t>
    </dgm:pt>
    <dgm:pt modelId="{F59C6DEA-DEAA-4F43-968A-B85E2E2DD5B2}">
      <dgm:prSet/>
      <dgm:spPr/>
      <dgm:t>
        <a:bodyPr/>
        <a:lstStyle/>
        <a:p>
          <a:pPr rtl="0"/>
          <a:r>
            <a:rPr lang="en-GB"/>
            <a:t>However, PESTEL also has limitations. It does not focus on internal problems, and external factors can change quickly</a:t>
          </a:r>
          <a:r>
            <a:rPr lang="en-GB">
              <a:latin typeface="Calibri Light" panose="020F0302020204030204"/>
            </a:rPr>
            <a:t>(Kotler aandKeller,2016)</a:t>
          </a:r>
          <a:endParaRPr lang="en-US"/>
        </a:p>
      </dgm:t>
    </dgm:pt>
    <dgm:pt modelId="{4EB8AACE-488C-45C3-84EF-32DC61DE960E}" type="parTrans" cxnId="{B9E6A34E-6D67-4B84-9917-BB0CC0886613}">
      <dgm:prSet/>
      <dgm:spPr/>
      <dgm:t>
        <a:bodyPr/>
        <a:lstStyle/>
        <a:p>
          <a:endParaRPr lang="en-US"/>
        </a:p>
      </dgm:t>
    </dgm:pt>
    <dgm:pt modelId="{8651B3AB-E7B8-4EFA-AA96-A81B04E4A8F5}" type="sibTrans" cxnId="{B9E6A34E-6D67-4B84-9917-BB0CC0886613}">
      <dgm:prSet/>
      <dgm:spPr/>
      <dgm:t>
        <a:bodyPr/>
        <a:lstStyle/>
        <a:p>
          <a:endParaRPr lang="en-US"/>
        </a:p>
      </dgm:t>
    </dgm:pt>
    <dgm:pt modelId="{DF397C84-898B-48EB-AA59-6F39AB30967C}">
      <dgm:prSet/>
      <dgm:spPr/>
      <dgm:t>
        <a:bodyPr/>
        <a:lstStyle/>
        <a:p>
          <a:r>
            <a:rPr lang="en-GB"/>
            <a:t>Overall, PESTEL is a useful tool to understand business problems and support decision-making.</a:t>
          </a:r>
          <a:endParaRPr lang="en-US"/>
        </a:p>
      </dgm:t>
    </dgm:pt>
    <dgm:pt modelId="{235CACE4-31F0-4AF7-9536-6E53DF1FBB23}" type="parTrans" cxnId="{52DA7B5D-FEB5-4699-B979-7970CE5100AB}">
      <dgm:prSet/>
      <dgm:spPr/>
      <dgm:t>
        <a:bodyPr/>
        <a:lstStyle/>
        <a:p>
          <a:endParaRPr lang="en-US"/>
        </a:p>
      </dgm:t>
    </dgm:pt>
    <dgm:pt modelId="{2BF1DCF8-4BF9-40D7-919B-4D32A0684E35}" type="sibTrans" cxnId="{52DA7B5D-FEB5-4699-B979-7970CE5100AB}">
      <dgm:prSet/>
      <dgm:spPr/>
      <dgm:t>
        <a:bodyPr/>
        <a:lstStyle/>
        <a:p>
          <a:endParaRPr lang="en-US"/>
        </a:p>
      </dgm:t>
    </dgm:pt>
    <dgm:pt modelId="{6CEE2FA9-C2A0-45CC-8FA4-BF3D5E60AB31}" type="pres">
      <dgm:prSet presAssocID="{D0194D3F-7D2D-4952-BDA4-8266C7901E18}" presName="vert0" presStyleCnt="0">
        <dgm:presLayoutVars>
          <dgm:dir/>
          <dgm:animOne val="branch"/>
          <dgm:animLvl val="lvl"/>
        </dgm:presLayoutVars>
      </dgm:prSet>
      <dgm:spPr/>
    </dgm:pt>
    <dgm:pt modelId="{2EAAEFB3-6D8D-4DF9-B714-69A071929A0E}" type="pres">
      <dgm:prSet presAssocID="{F4FC48ED-34B5-4026-BC5F-AA65F457AC20}" presName="thickLine" presStyleLbl="alignNode1" presStyleIdx="0" presStyleCnt="5"/>
      <dgm:spPr/>
    </dgm:pt>
    <dgm:pt modelId="{5FBCFC4D-5D81-416D-845E-1426A59E1532}" type="pres">
      <dgm:prSet presAssocID="{F4FC48ED-34B5-4026-BC5F-AA65F457AC20}" presName="horz1" presStyleCnt="0"/>
      <dgm:spPr/>
    </dgm:pt>
    <dgm:pt modelId="{BB55D81F-53DD-4F29-A8F4-993A116708ED}" type="pres">
      <dgm:prSet presAssocID="{F4FC48ED-34B5-4026-BC5F-AA65F457AC20}" presName="tx1" presStyleLbl="revTx" presStyleIdx="0" presStyleCnt="5"/>
      <dgm:spPr/>
    </dgm:pt>
    <dgm:pt modelId="{A9752C33-876A-4046-8906-025922CA5D37}" type="pres">
      <dgm:prSet presAssocID="{F4FC48ED-34B5-4026-BC5F-AA65F457AC20}" presName="vert1" presStyleCnt="0"/>
      <dgm:spPr/>
    </dgm:pt>
    <dgm:pt modelId="{E463A55E-0183-4E4C-BF55-D153BCD2FED1}" type="pres">
      <dgm:prSet presAssocID="{30F89C00-FED1-460D-8507-8B35D3155A9F}" presName="thickLine" presStyleLbl="alignNode1" presStyleIdx="1" presStyleCnt="5"/>
      <dgm:spPr/>
    </dgm:pt>
    <dgm:pt modelId="{F77AEC22-FA5D-4806-84E7-82C037C4513C}" type="pres">
      <dgm:prSet presAssocID="{30F89C00-FED1-460D-8507-8B35D3155A9F}" presName="horz1" presStyleCnt="0"/>
      <dgm:spPr/>
    </dgm:pt>
    <dgm:pt modelId="{70F6A26A-8F9C-4A02-A941-21A7C14096BB}" type="pres">
      <dgm:prSet presAssocID="{30F89C00-FED1-460D-8507-8B35D3155A9F}" presName="tx1" presStyleLbl="revTx" presStyleIdx="1" presStyleCnt="5"/>
      <dgm:spPr/>
    </dgm:pt>
    <dgm:pt modelId="{D5F2CC5C-0099-4F3C-9753-6C1F4E96BA55}" type="pres">
      <dgm:prSet presAssocID="{30F89C00-FED1-460D-8507-8B35D3155A9F}" presName="vert1" presStyleCnt="0"/>
      <dgm:spPr/>
    </dgm:pt>
    <dgm:pt modelId="{AF30A9D2-6DC0-4636-BAEF-D89173BB6F9F}" type="pres">
      <dgm:prSet presAssocID="{89323276-FE0C-4BB9-8BE5-648749BC024B}" presName="thickLine" presStyleLbl="alignNode1" presStyleIdx="2" presStyleCnt="5"/>
      <dgm:spPr/>
    </dgm:pt>
    <dgm:pt modelId="{F7367756-0609-493D-969A-174E5E376900}" type="pres">
      <dgm:prSet presAssocID="{89323276-FE0C-4BB9-8BE5-648749BC024B}" presName="horz1" presStyleCnt="0"/>
      <dgm:spPr/>
    </dgm:pt>
    <dgm:pt modelId="{4BF2C130-AE16-499A-B4EA-723F867864A9}" type="pres">
      <dgm:prSet presAssocID="{89323276-FE0C-4BB9-8BE5-648749BC024B}" presName="tx1" presStyleLbl="revTx" presStyleIdx="2" presStyleCnt="5"/>
      <dgm:spPr/>
    </dgm:pt>
    <dgm:pt modelId="{DB5425CB-2CEF-4DDF-8839-EECE5AF7F982}" type="pres">
      <dgm:prSet presAssocID="{89323276-FE0C-4BB9-8BE5-648749BC024B}" presName="vert1" presStyleCnt="0"/>
      <dgm:spPr/>
    </dgm:pt>
    <dgm:pt modelId="{A6785DCA-050B-49F7-91C1-EAB816C52DDC}" type="pres">
      <dgm:prSet presAssocID="{F59C6DEA-DEAA-4F43-968A-B85E2E2DD5B2}" presName="thickLine" presStyleLbl="alignNode1" presStyleIdx="3" presStyleCnt="5"/>
      <dgm:spPr/>
    </dgm:pt>
    <dgm:pt modelId="{5E553077-7061-47EF-80C6-78E2CA3A9FB1}" type="pres">
      <dgm:prSet presAssocID="{F59C6DEA-DEAA-4F43-968A-B85E2E2DD5B2}" presName="horz1" presStyleCnt="0"/>
      <dgm:spPr/>
    </dgm:pt>
    <dgm:pt modelId="{B2AF640A-0F4F-431D-8D7D-035A7FB093BB}" type="pres">
      <dgm:prSet presAssocID="{F59C6DEA-DEAA-4F43-968A-B85E2E2DD5B2}" presName="tx1" presStyleLbl="revTx" presStyleIdx="3" presStyleCnt="5"/>
      <dgm:spPr/>
    </dgm:pt>
    <dgm:pt modelId="{C710EE0D-881D-4C76-8A69-534AAEE7B170}" type="pres">
      <dgm:prSet presAssocID="{F59C6DEA-DEAA-4F43-968A-B85E2E2DD5B2}" presName="vert1" presStyleCnt="0"/>
      <dgm:spPr/>
    </dgm:pt>
    <dgm:pt modelId="{146B80F0-4611-4FC2-B479-94DCBDA97D64}" type="pres">
      <dgm:prSet presAssocID="{DF397C84-898B-48EB-AA59-6F39AB30967C}" presName="thickLine" presStyleLbl="alignNode1" presStyleIdx="4" presStyleCnt="5"/>
      <dgm:spPr/>
    </dgm:pt>
    <dgm:pt modelId="{F7FAB712-C17D-4C00-A7F2-0EBF83CF6B65}" type="pres">
      <dgm:prSet presAssocID="{DF397C84-898B-48EB-AA59-6F39AB30967C}" presName="horz1" presStyleCnt="0"/>
      <dgm:spPr/>
    </dgm:pt>
    <dgm:pt modelId="{D8F4942E-8CFF-4C89-9E42-1808739CFCD8}" type="pres">
      <dgm:prSet presAssocID="{DF397C84-898B-48EB-AA59-6F39AB30967C}" presName="tx1" presStyleLbl="revTx" presStyleIdx="4" presStyleCnt="5"/>
      <dgm:spPr/>
    </dgm:pt>
    <dgm:pt modelId="{E8F1046C-F77B-47DB-8A37-1C39358C854D}" type="pres">
      <dgm:prSet presAssocID="{DF397C84-898B-48EB-AA59-6F39AB30967C}" presName="vert1" presStyleCnt="0"/>
      <dgm:spPr/>
    </dgm:pt>
  </dgm:ptLst>
  <dgm:cxnLst>
    <dgm:cxn modelId="{24FA8B40-28E9-4776-B102-FF567F19FE8D}" type="presOf" srcId="{F4FC48ED-34B5-4026-BC5F-AA65F457AC20}" destId="{BB55D81F-53DD-4F29-A8F4-993A116708ED}" srcOrd="0" destOrd="0" presId="urn:microsoft.com/office/officeart/2008/layout/LinedList"/>
    <dgm:cxn modelId="{52DA7B5D-FEB5-4699-B979-7970CE5100AB}" srcId="{D0194D3F-7D2D-4952-BDA4-8266C7901E18}" destId="{DF397C84-898B-48EB-AA59-6F39AB30967C}" srcOrd="4" destOrd="0" parTransId="{235CACE4-31F0-4AF7-9536-6E53DF1FBB23}" sibTransId="{2BF1DCF8-4BF9-40D7-919B-4D32A0684E35}"/>
    <dgm:cxn modelId="{D8BF3C42-C89D-4867-BEBA-1506EF181C3A}" type="presOf" srcId="{D0194D3F-7D2D-4952-BDA4-8266C7901E18}" destId="{6CEE2FA9-C2A0-45CC-8FA4-BF3D5E60AB31}" srcOrd="0" destOrd="0" presId="urn:microsoft.com/office/officeart/2008/layout/LinedList"/>
    <dgm:cxn modelId="{B9E6A34E-6D67-4B84-9917-BB0CC0886613}" srcId="{D0194D3F-7D2D-4952-BDA4-8266C7901E18}" destId="{F59C6DEA-DEAA-4F43-968A-B85E2E2DD5B2}" srcOrd="3" destOrd="0" parTransId="{4EB8AACE-488C-45C3-84EF-32DC61DE960E}" sibTransId="{8651B3AB-E7B8-4EFA-AA96-A81B04E4A8F5}"/>
    <dgm:cxn modelId="{9F191375-D0D1-417F-8630-DBFB88695B18}" srcId="{D0194D3F-7D2D-4952-BDA4-8266C7901E18}" destId="{89323276-FE0C-4BB9-8BE5-648749BC024B}" srcOrd="2" destOrd="0" parTransId="{98A4F663-0217-4B0D-93DF-5E62DAD13456}" sibTransId="{C113016F-C3F0-4858-901B-6891811687A6}"/>
    <dgm:cxn modelId="{7E28C184-43C3-48CA-985F-693315E59A5F}" srcId="{D0194D3F-7D2D-4952-BDA4-8266C7901E18}" destId="{F4FC48ED-34B5-4026-BC5F-AA65F457AC20}" srcOrd="0" destOrd="0" parTransId="{D8FD4926-3522-42EA-ADF8-4FDF48476693}" sibTransId="{A5B93BCE-AAD2-4E24-A700-387E4B0231B6}"/>
    <dgm:cxn modelId="{31F7208B-7D5E-4D1E-9A9D-C0ABDCDC186C}" type="presOf" srcId="{89323276-FE0C-4BB9-8BE5-648749BC024B}" destId="{4BF2C130-AE16-499A-B4EA-723F867864A9}" srcOrd="0" destOrd="0" presId="urn:microsoft.com/office/officeart/2008/layout/LinedList"/>
    <dgm:cxn modelId="{C2E6B594-9F01-49E2-8DF9-327CD5EBF4C5}" type="presOf" srcId="{F59C6DEA-DEAA-4F43-968A-B85E2E2DD5B2}" destId="{B2AF640A-0F4F-431D-8D7D-035A7FB093BB}" srcOrd="0" destOrd="0" presId="urn:microsoft.com/office/officeart/2008/layout/LinedList"/>
    <dgm:cxn modelId="{05464895-A588-4BCB-A2BD-F8B53B22DDAD}" type="presOf" srcId="{30F89C00-FED1-460D-8507-8B35D3155A9F}" destId="{70F6A26A-8F9C-4A02-A941-21A7C14096BB}" srcOrd="0" destOrd="0" presId="urn:microsoft.com/office/officeart/2008/layout/LinedList"/>
    <dgm:cxn modelId="{1A7CE899-DF59-42FC-B739-0EBAC9EAAC2B}" srcId="{D0194D3F-7D2D-4952-BDA4-8266C7901E18}" destId="{30F89C00-FED1-460D-8507-8B35D3155A9F}" srcOrd="1" destOrd="0" parTransId="{43251EBD-89C4-4FD6-AFE3-A9D714811DD7}" sibTransId="{466BF18E-5CBD-47CB-9CBB-73465F7333B0}"/>
    <dgm:cxn modelId="{4F0E43FD-D618-43CA-937B-7440DF222E74}" type="presOf" srcId="{DF397C84-898B-48EB-AA59-6F39AB30967C}" destId="{D8F4942E-8CFF-4C89-9E42-1808739CFCD8}" srcOrd="0" destOrd="0" presId="urn:microsoft.com/office/officeart/2008/layout/LinedList"/>
    <dgm:cxn modelId="{24B963E6-3A97-406D-B1D3-F69175BD2C89}" type="presParOf" srcId="{6CEE2FA9-C2A0-45CC-8FA4-BF3D5E60AB31}" destId="{2EAAEFB3-6D8D-4DF9-B714-69A071929A0E}" srcOrd="0" destOrd="0" presId="urn:microsoft.com/office/officeart/2008/layout/LinedList"/>
    <dgm:cxn modelId="{F3ACBB80-79F8-4DB2-A8CF-9B435030144E}" type="presParOf" srcId="{6CEE2FA9-C2A0-45CC-8FA4-BF3D5E60AB31}" destId="{5FBCFC4D-5D81-416D-845E-1426A59E1532}" srcOrd="1" destOrd="0" presId="urn:microsoft.com/office/officeart/2008/layout/LinedList"/>
    <dgm:cxn modelId="{C3BC3E67-E20A-4FF5-A7E1-DF8E29C3CE1A}" type="presParOf" srcId="{5FBCFC4D-5D81-416D-845E-1426A59E1532}" destId="{BB55D81F-53DD-4F29-A8F4-993A116708ED}" srcOrd="0" destOrd="0" presId="urn:microsoft.com/office/officeart/2008/layout/LinedList"/>
    <dgm:cxn modelId="{32E6494E-D7C8-4890-8A07-C666710B00D9}" type="presParOf" srcId="{5FBCFC4D-5D81-416D-845E-1426A59E1532}" destId="{A9752C33-876A-4046-8906-025922CA5D37}" srcOrd="1" destOrd="0" presId="urn:microsoft.com/office/officeart/2008/layout/LinedList"/>
    <dgm:cxn modelId="{691F44AE-22C3-44F5-B4F8-1E6DEAD965A1}" type="presParOf" srcId="{6CEE2FA9-C2A0-45CC-8FA4-BF3D5E60AB31}" destId="{E463A55E-0183-4E4C-BF55-D153BCD2FED1}" srcOrd="2" destOrd="0" presId="urn:microsoft.com/office/officeart/2008/layout/LinedList"/>
    <dgm:cxn modelId="{8638B9D5-E75A-4C0D-B5AF-AF73187B0E98}" type="presParOf" srcId="{6CEE2FA9-C2A0-45CC-8FA4-BF3D5E60AB31}" destId="{F77AEC22-FA5D-4806-84E7-82C037C4513C}" srcOrd="3" destOrd="0" presId="urn:microsoft.com/office/officeart/2008/layout/LinedList"/>
    <dgm:cxn modelId="{154F96E2-9E08-4A9C-B383-0663FE6D16B5}" type="presParOf" srcId="{F77AEC22-FA5D-4806-84E7-82C037C4513C}" destId="{70F6A26A-8F9C-4A02-A941-21A7C14096BB}" srcOrd="0" destOrd="0" presId="urn:microsoft.com/office/officeart/2008/layout/LinedList"/>
    <dgm:cxn modelId="{E56E6C83-C21B-4A07-B2AC-D481FCFF14F5}" type="presParOf" srcId="{F77AEC22-FA5D-4806-84E7-82C037C4513C}" destId="{D5F2CC5C-0099-4F3C-9753-6C1F4E96BA55}" srcOrd="1" destOrd="0" presId="urn:microsoft.com/office/officeart/2008/layout/LinedList"/>
    <dgm:cxn modelId="{80EE702B-6F44-491B-9A24-78B7DCB4F49C}" type="presParOf" srcId="{6CEE2FA9-C2A0-45CC-8FA4-BF3D5E60AB31}" destId="{AF30A9D2-6DC0-4636-BAEF-D89173BB6F9F}" srcOrd="4" destOrd="0" presId="urn:microsoft.com/office/officeart/2008/layout/LinedList"/>
    <dgm:cxn modelId="{8F02B75F-4E4C-440B-8D03-DF9DD82C6DFD}" type="presParOf" srcId="{6CEE2FA9-C2A0-45CC-8FA4-BF3D5E60AB31}" destId="{F7367756-0609-493D-969A-174E5E376900}" srcOrd="5" destOrd="0" presId="urn:microsoft.com/office/officeart/2008/layout/LinedList"/>
    <dgm:cxn modelId="{37D48A63-6BA9-4D3D-8723-406F0377CBD6}" type="presParOf" srcId="{F7367756-0609-493D-969A-174E5E376900}" destId="{4BF2C130-AE16-499A-B4EA-723F867864A9}" srcOrd="0" destOrd="0" presId="urn:microsoft.com/office/officeart/2008/layout/LinedList"/>
    <dgm:cxn modelId="{5842AB25-CE93-4A31-AFA1-C9B3C7928734}" type="presParOf" srcId="{F7367756-0609-493D-969A-174E5E376900}" destId="{DB5425CB-2CEF-4DDF-8839-EECE5AF7F982}" srcOrd="1" destOrd="0" presId="urn:microsoft.com/office/officeart/2008/layout/LinedList"/>
    <dgm:cxn modelId="{06229940-DB8C-4DD2-BCE0-75397B3B291D}" type="presParOf" srcId="{6CEE2FA9-C2A0-45CC-8FA4-BF3D5E60AB31}" destId="{A6785DCA-050B-49F7-91C1-EAB816C52DDC}" srcOrd="6" destOrd="0" presId="urn:microsoft.com/office/officeart/2008/layout/LinedList"/>
    <dgm:cxn modelId="{E0FF6CB2-2D49-4712-9B3A-5C4CBE83A094}" type="presParOf" srcId="{6CEE2FA9-C2A0-45CC-8FA4-BF3D5E60AB31}" destId="{5E553077-7061-47EF-80C6-78E2CA3A9FB1}" srcOrd="7" destOrd="0" presId="urn:microsoft.com/office/officeart/2008/layout/LinedList"/>
    <dgm:cxn modelId="{E75387EB-AB22-48FA-844C-3AC71676A666}" type="presParOf" srcId="{5E553077-7061-47EF-80C6-78E2CA3A9FB1}" destId="{B2AF640A-0F4F-431D-8D7D-035A7FB093BB}" srcOrd="0" destOrd="0" presId="urn:microsoft.com/office/officeart/2008/layout/LinedList"/>
    <dgm:cxn modelId="{44873A19-C180-408E-BFE8-1454D5C09A77}" type="presParOf" srcId="{5E553077-7061-47EF-80C6-78E2CA3A9FB1}" destId="{C710EE0D-881D-4C76-8A69-534AAEE7B170}" srcOrd="1" destOrd="0" presId="urn:microsoft.com/office/officeart/2008/layout/LinedList"/>
    <dgm:cxn modelId="{A457AF31-F462-4496-B318-7B8A2C6DF9C1}" type="presParOf" srcId="{6CEE2FA9-C2A0-45CC-8FA4-BF3D5E60AB31}" destId="{146B80F0-4611-4FC2-B479-94DCBDA97D64}" srcOrd="8" destOrd="0" presId="urn:microsoft.com/office/officeart/2008/layout/LinedList"/>
    <dgm:cxn modelId="{1C99389D-8BA3-4185-A870-01AA0AB359F3}" type="presParOf" srcId="{6CEE2FA9-C2A0-45CC-8FA4-BF3D5E60AB31}" destId="{F7FAB712-C17D-4C00-A7F2-0EBF83CF6B65}" srcOrd="9" destOrd="0" presId="urn:microsoft.com/office/officeart/2008/layout/LinedList"/>
    <dgm:cxn modelId="{8D893650-BC43-4121-85D0-2D6028CF51ED}" type="presParOf" srcId="{F7FAB712-C17D-4C00-A7F2-0EBF83CF6B65}" destId="{D8F4942E-8CFF-4C89-9E42-1808739CFCD8}" srcOrd="0" destOrd="0" presId="urn:microsoft.com/office/officeart/2008/layout/LinedList"/>
    <dgm:cxn modelId="{53391C70-36BC-462D-BC47-3CF82339B737}" type="presParOf" srcId="{F7FAB712-C17D-4C00-A7F2-0EBF83CF6B65}" destId="{E8F1046C-F77B-47DB-8A37-1C39358C854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EDB8866-C2E6-46B4-84AB-6DD4FE88E6F9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2AB733B-F014-415A-A3B1-B3AF0388D57B}">
      <dgm:prSet/>
      <dgm:spPr/>
      <dgm:t>
        <a:bodyPr/>
        <a:lstStyle/>
        <a:p>
          <a:r>
            <a:rPr lang="en-US"/>
            <a:t>The Cause-and-Effect Model is a tool used to identify the root causes of a problem. It helps businesses understand why a problem is happening and what factors are affecting it. </a:t>
          </a:r>
        </a:p>
      </dgm:t>
    </dgm:pt>
    <dgm:pt modelId="{40B18774-3F4B-4595-9EF9-F041801CCE22}" type="parTrans" cxnId="{C28395EB-FDD6-464B-9577-3B0E794D4E9D}">
      <dgm:prSet/>
      <dgm:spPr/>
      <dgm:t>
        <a:bodyPr/>
        <a:lstStyle/>
        <a:p>
          <a:endParaRPr lang="en-US"/>
        </a:p>
      </dgm:t>
    </dgm:pt>
    <dgm:pt modelId="{3DB2AB20-A6A4-4C40-93DE-5727A70B31A8}" type="sibTrans" cxnId="{C28395EB-FDD6-464B-9577-3B0E794D4E9D}">
      <dgm:prSet/>
      <dgm:spPr/>
      <dgm:t>
        <a:bodyPr/>
        <a:lstStyle/>
        <a:p>
          <a:endParaRPr lang="en-US"/>
        </a:p>
      </dgm:t>
    </dgm:pt>
    <dgm:pt modelId="{A019F1A7-17CF-457C-BF4B-C27393A12266}">
      <dgm:prSet/>
      <dgm:spPr/>
      <dgm:t>
        <a:bodyPr/>
        <a:lstStyle/>
        <a:p>
          <a:r>
            <a:rPr lang="en-US"/>
            <a:t>Businesses use this model to analyse problems and find solutions. For example, Green Haven Florists has a drop in sales caused by online competition, inflation, and weak online presence. </a:t>
          </a:r>
        </a:p>
      </dgm:t>
    </dgm:pt>
    <dgm:pt modelId="{C2785B54-4B95-49E3-89C3-8EF5C69C8E1D}" type="parTrans" cxnId="{EF26AC17-6347-43FD-96DF-971643DD9B42}">
      <dgm:prSet/>
      <dgm:spPr/>
      <dgm:t>
        <a:bodyPr/>
        <a:lstStyle/>
        <a:p>
          <a:endParaRPr lang="en-US"/>
        </a:p>
      </dgm:t>
    </dgm:pt>
    <dgm:pt modelId="{FFCCCCA6-137A-4709-A12C-2DB6DB08C59C}" type="sibTrans" cxnId="{EF26AC17-6347-43FD-96DF-971643DD9B42}">
      <dgm:prSet/>
      <dgm:spPr/>
      <dgm:t>
        <a:bodyPr/>
        <a:lstStyle/>
        <a:p>
          <a:endParaRPr lang="en-US"/>
        </a:p>
      </dgm:t>
    </dgm:pt>
    <dgm:pt modelId="{07DB405F-FD58-4CD2-AB5E-2726C210D7D3}">
      <dgm:prSet/>
      <dgm:spPr/>
      <dgm:t>
        <a:bodyPr/>
        <a:lstStyle/>
        <a:p>
          <a:r>
            <a:rPr lang="en-US"/>
            <a:t>The benefit of this model is that it helps identify the real causes of problems. It improves decision-making and helps businesses find effective solutions. </a:t>
          </a:r>
        </a:p>
      </dgm:t>
    </dgm:pt>
    <dgm:pt modelId="{2943117B-5FA4-4FC2-9D27-996F99F1B4F7}" type="parTrans" cxnId="{6B3C8737-C7DC-4507-A610-675AFFAEB55D}">
      <dgm:prSet/>
      <dgm:spPr/>
      <dgm:t>
        <a:bodyPr/>
        <a:lstStyle/>
        <a:p>
          <a:endParaRPr lang="en-US"/>
        </a:p>
      </dgm:t>
    </dgm:pt>
    <dgm:pt modelId="{43DE5BBF-E0C1-4ED1-B80A-716B5975F7D1}" type="sibTrans" cxnId="{6B3C8737-C7DC-4507-A610-675AFFAEB55D}">
      <dgm:prSet/>
      <dgm:spPr/>
      <dgm:t>
        <a:bodyPr/>
        <a:lstStyle/>
        <a:p>
          <a:endParaRPr lang="en-US"/>
        </a:p>
      </dgm:t>
    </dgm:pt>
    <dgm:pt modelId="{5A4AFED5-506B-4220-AB2C-99A75A3B7E3C}">
      <dgm:prSet/>
      <dgm:spPr/>
      <dgm:t>
        <a:bodyPr/>
        <a:lstStyle/>
        <a:p>
          <a:r>
            <a:rPr lang="en-US"/>
            <a:t>However, this model has limitations. It can take time to analyse all causes, and some causes may be missed. </a:t>
          </a:r>
        </a:p>
      </dgm:t>
    </dgm:pt>
    <dgm:pt modelId="{49E2A3E2-DA48-44B2-9529-AF997F30EEFE}" type="parTrans" cxnId="{51F37794-5A6E-4AB6-AF32-7275E825EE5B}">
      <dgm:prSet/>
      <dgm:spPr/>
      <dgm:t>
        <a:bodyPr/>
        <a:lstStyle/>
        <a:p>
          <a:endParaRPr lang="en-US"/>
        </a:p>
      </dgm:t>
    </dgm:pt>
    <dgm:pt modelId="{189E2908-C09A-4B74-ACDD-44059667AFBF}" type="sibTrans" cxnId="{51F37794-5A6E-4AB6-AF32-7275E825EE5B}">
      <dgm:prSet/>
      <dgm:spPr/>
      <dgm:t>
        <a:bodyPr/>
        <a:lstStyle/>
        <a:p>
          <a:endParaRPr lang="en-US"/>
        </a:p>
      </dgm:t>
    </dgm:pt>
    <dgm:pt modelId="{9F3355AD-3F9D-4524-AFD5-4E73AB4C45DC}">
      <dgm:prSet/>
      <dgm:spPr/>
      <dgm:t>
        <a:bodyPr/>
        <a:lstStyle/>
        <a:p>
          <a:r>
            <a:rPr lang="en-US"/>
            <a:t>Overall, the Cause-and-Effect Model is useful for understanding business and improving businesses performance.</a:t>
          </a:r>
        </a:p>
      </dgm:t>
    </dgm:pt>
    <dgm:pt modelId="{6207A738-927E-4851-B8F3-8554BD969B0F}" type="parTrans" cxnId="{9EE50014-F9FB-4098-AA7D-2D4129F394CB}">
      <dgm:prSet/>
      <dgm:spPr/>
      <dgm:t>
        <a:bodyPr/>
        <a:lstStyle/>
        <a:p>
          <a:endParaRPr lang="en-US"/>
        </a:p>
      </dgm:t>
    </dgm:pt>
    <dgm:pt modelId="{AEDCC4DF-0107-412C-A035-758A772B3FB6}" type="sibTrans" cxnId="{9EE50014-F9FB-4098-AA7D-2D4129F394CB}">
      <dgm:prSet/>
      <dgm:spPr/>
      <dgm:t>
        <a:bodyPr/>
        <a:lstStyle/>
        <a:p>
          <a:endParaRPr lang="en-US"/>
        </a:p>
      </dgm:t>
    </dgm:pt>
    <dgm:pt modelId="{79AFDFEA-F91C-4101-B146-DF55DCD27393}" type="pres">
      <dgm:prSet presAssocID="{1EDB8866-C2E6-46B4-84AB-6DD4FE88E6F9}" presName="diagram" presStyleCnt="0">
        <dgm:presLayoutVars>
          <dgm:dir/>
          <dgm:resizeHandles val="exact"/>
        </dgm:presLayoutVars>
      </dgm:prSet>
      <dgm:spPr/>
    </dgm:pt>
    <dgm:pt modelId="{F14F2361-825C-49C9-9A6C-FFB17E6724AA}" type="pres">
      <dgm:prSet presAssocID="{A2AB733B-F014-415A-A3B1-B3AF0388D57B}" presName="node" presStyleLbl="node1" presStyleIdx="0" presStyleCnt="5">
        <dgm:presLayoutVars>
          <dgm:bulletEnabled val="1"/>
        </dgm:presLayoutVars>
      </dgm:prSet>
      <dgm:spPr/>
    </dgm:pt>
    <dgm:pt modelId="{BB2015B7-93D6-45F0-B0EC-EF584DBB356A}" type="pres">
      <dgm:prSet presAssocID="{3DB2AB20-A6A4-4C40-93DE-5727A70B31A8}" presName="sibTrans" presStyleCnt="0"/>
      <dgm:spPr/>
    </dgm:pt>
    <dgm:pt modelId="{D6345D67-1CB2-4011-9E21-92FB1F7AE5D2}" type="pres">
      <dgm:prSet presAssocID="{A019F1A7-17CF-457C-BF4B-C27393A12266}" presName="node" presStyleLbl="node1" presStyleIdx="1" presStyleCnt="5">
        <dgm:presLayoutVars>
          <dgm:bulletEnabled val="1"/>
        </dgm:presLayoutVars>
      </dgm:prSet>
      <dgm:spPr/>
    </dgm:pt>
    <dgm:pt modelId="{2E020EB0-8A6A-4C63-A2B6-BF146F6F203A}" type="pres">
      <dgm:prSet presAssocID="{FFCCCCA6-137A-4709-A12C-2DB6DB08C59C}" presName="sibTrans" presStyleCnt="0"/>
      <dgm:spPr/>
    </dgm:pt>
    <dgm:pt modelId="{1EFFA117-379B-4B22-BB60-C25AE9A532B5}" type="pres">
      <dgm:prSet presAssocID="{07DB405F-FD58-4CD2-AB5E-2726C210D7D3}" presName="node" presStyleLbl="node1" presStyleIdx="2" presStyleCnt="5">
        <dgm:presLayoutVars>
          <dgm:bulletEnabled val="1"/>
        </dgm:presLayoutVars>
      </dgm:prSet>
      <dgm:spPr/>
    </dgm:pt>
    <dgm:pt modelId="{7B3183BE-DC6B-4CE6-A745-37C300D569D5}" type="pres">
      <dgm:prSet presAssocID="{43DE5BBF-E0C1-4ED1-B80A-716B5975F7D1}" presName="sibTrans" presStyleCnt="0"/>
      <dgm:spPr/>
    </dgm:pt>
    <dgm:pt modelId="{6E8000D9-2EF0-4E93-866F-6933E6941402}" type="pres">
      <dgm:prSet presAssocID="{5A4AFED5-506B-4220-AB2C-99A75A3B7E3C}" presName="node" presStyleLbl="node1" presStyleIdx="3" presStyleCnt="5">
        <dgm:presLayoutVars>
          <dgm:bulletEnabled val="1"/>
        </dgm:presLayoutVars>
      </dgm:prSet>
      <dgm:spPr/>
    </dgm:pt>
    <dgm:pt modelId="{867A58D3-5093-4389-8E2F-532E1B2AE96E}" type="pres">
      <dgm:prSet presAssocID="{189E2908-C09A-4B74-ACDD-44059667AFBF}" presName="sibTrans" presStyleCnt="0"/>
      <dgm:spPr/>
    </dgm:pt>
    <dgm:pt modelId="{6ECDF346-EC4D-4845-99C8-8FA12117D75A}" type="pres">
      <dgm:prSet presAssocID="{9F3355AD-3F9D-4524-AFD5-4E73AB4C45DC}" presName="node" presStyleLbl="node1" presStyleIdx="4" presStyleCnt="5">
        <dgm:presLayoutVars>
          <dgm:bulletEnabled val="1"/>
        </dgm:presLayoutVars>
      </dgm:prSet>
      <dgm:spPr/>
    </dgm:pt>
  </dgm:ptLst>
  <dgm:cxnLst>
    <dgm:cxn modelId="{BBBB8510-9D86-4AA3-9FB5-6F18B0FFC32D}" type="presOf" srcId="{9F3355AD-3F9D-4524-AFD5-4E73AB4C45DC}" destId="{6ECDF346-EC4D-4845-99C8-8FA12117D75A}" srcOrd="0" destOrd="0" presId="urn:microsoft.com/office/officeart/2005/8/layout/default"/>
    <dgm:cxn modelId="{1D5DB813-2880-4B70-8A28-48240F23BAEC}" type="presOf" srcId="{07DB405F-FD58-4CD2-AB5E-2726C210D7D3}" destId="{1EFFA117-379B-4B22-BB60-C25AE9A532B5}" srcOrd="0" destOrd="0" presId="urn:microsoft.com/office/officeart/2005/8/layout/default"/>
    <dgm:cxn modelId="{9EE50014-F9FB-4098-AA7D-2D4129F394CB}" srcId="{1EDB8866-C2E6-46B4-84AB-6DD4FE88E6F9}" destId="{9F3355AD-3F9D-4524-AFD5-4E73AB4C45DC}" srcOrd="4" destOrd="0" parTransId="{6207A738-927E-4851-B8F3-8554BD969B0F}" sibTransId="{AEDCC4DF-0107-412C-A035-758A772B3FB6}"/>
    <dgm:cxn modelId="{EF26AC17-6347-43FD-96DF-971643DD9B42}" srcId="{1EDB8866-C2E6-46B4-84AB-6DD4FE88E6F9}" destId="{A019F1A7-17CF-457C-BF4B-C27393A12266}" srcOrd="1" destOrd="0" parTransId="{C2785B54-4B95-49E3-89C3-8EF5C69C8E1D}" sibTransId="{FFCCCCA6-137A-4709-A12C-2DB6DB08C59C}"/>
    <dgm:cxn modelId="{6B3C8737-C7DC-4507-A610-675AFFAEB55D}" srcId="{1EDB8866-C2E6-46B4-84AB-6DD4FE88E6F9}" destId="{07DB405F-FD58-4CD2-AB5E-2726C210D7D3}" srcOrd="2" destOrd="0" parTransId="{2943117B-5FA4-4FC2-9D27-996F99F1B4F7}" sibTransId="{43DE5BBF-E0C1-4ED1-B80A-716B5975F7D1}"/>
    <dgm:cxn modelId="{AD937B3D-DE64-4DEA-ACDB-A76D282E4704}" type="presOf" srcId="{1EDB8866-C2E6-46B4-84AB-6DD4FE88E6F9}" destId="{79AFDFEA-F91C-4101-B146-DF55DCD27393}" srcOrd="0" destOrd="0" presId="urn:microsoft.com/office/officeart/2005/8/layout/default"/>
    <dgm:cxn modelId="{7EC2DD91-A6A0-4B18-99E6-70BECDD9595A}" type="presOf" srcId="{5A4AFED5-506B-4220-AB2C-99A75A3B7E3C}" destId="{6E8000D9-2EF0-4E93-866F-6933E6941402}" srcOrd="0" destOrd="0" presId="urn:microsoft.com/office/officeart/2005/8/layout/default"/>
    <dgm:cxn modelId="{51F37794-5A6E-4AB6-AF32-7275E825EE5B}" srcId="{1EDB8866-C2E6-46B4-84AB-6DD4FE88E6F9}" destId="{5A4AFED5-506B-4220-AB2C-99A75A3B7E3C}" srcOrd="3" destOrd="0" parTransId="{49E2A3E2-DA48-44B2-9529-AF997F30EEFE}" sibTransId="{189E2908-C09A-4B74-ACDD-44059667AFBF}"/>
    <dgm:cxn modelId="{4CB51ACB-FC30-4646-9F37-A4F078BD73C3}" type="presOf" srcId="{A2AB733B-F014-415A-A3B1-B3AF0388D57B}" destId="{F14F2361-825C-49C9-9A6C-FFB17E6724AA}" srcOrd="0" destOrd="0" presId="urn:microsoft.com/office/officeart/2005/8/layout/default"/>
    <dgm:cxn modelId="{8E461CD4-09B3-4A49-9720-8C7ECA529CCE}" type="presOf" srcId="{A019F1A7-17CF-457C-BF4B-C27393A12266}" destId="{D6345D67-1CB2-4011-9E21-92FB1F7AE5D2}" srcOrd="0" destOrd="0" presId="urn:microsoft.com/office/officeart/2005/8/layout/default"/>
    <dgm:cxn modelId="{C28395EB-FDD6-464B-9577-3B0E794D4E9D}" srcId="{1EDB8866-C2E6-46B4-84AB-6DD4FE88E6F9}" destId="{A2AB733B-F014-415A-A3B1-B3AF0388D57B}" srcOrd="0" destOrd="0" parTransId="{40B18774-3F4B-4595-9EF9-F041801CCE22}" sibTransId="{3DB2AB20-A6A4-4C40-93DE-5727A70B31A8}"/>
    <dgm:cxn modelId="{37FF0AAB-7D6D-4AC4-9ABF-FDFB0BE6EA68}" type="presParOf" srcId="{79AFDFEA-F91C-4101-B146-DF55DCD27393}" destId="{F14F2361-825C-49C9-9A6C-FFB17E6724AA}" srcOrd="0" destOrd="0" presId="urn:microsoft.com/office/officeart/2005/8/layout/default"/>
    <dgm:cxn modelId="{E07F9AC0-C2E1-4EA4-B8AE-0F08927F2565}" type="presParOf" srcId="{79AFDFEA-F91C-4101-B146-DF55DCD27393}" destId="{BB2015B7-93D6-45F0-B0EC-EF584DBB356A}" srcOrd="1" destOrd="0" presId="urn:microsoft.com/office/officeart/2005/8/layout/default"/>
    <dgm:cxn modelId="{948E1040-870D-4906-8467-B24AF65DEEA8}" type="presParOf" srcId="{79AFDFEA-F91C-4101-B146-DF55DCD27393}" destId="{D6345D67-1CB2-4011-9E21-92FB1F7AE5D2}" srcOrd="2" destOrd="0" presId="urn:microsoft.com/office/officeart/2005/8/layout/default"/>
    <dgm:cxn modelId="{A693305D-0FE1-4D09-BEAA-CC9B1FB66707}" type="presParOf" srcId="{79AFDFEA-F91C-4101-B146-DF55DCD27393}" destId="{2E020EB0-8A6A-4C63-A2B6-BF146F6F203A}" srcOrd="3" destOrd="0" presId="urn:microsoft.com/office/officeart/2005/8/layout/default"/>
    <dgm:cxn modelId="{20A91EBF-4876-4574-A7BD-1419138D3349}" type="presParOf" srcId="{79AFDFEA-F91C-4101-B146-DF55DCD27393}" destId="{1EFFA117-379B-4B22-BB60-C25AE9A532B5}" srcOrd="4" destOrd="0" presId="urn:microsoft.com/office/officeart/2005/8/layout/default"/>
    <dgm:cxn modelId="{841539B8-4A22-413A-BB85-10C571B9077F}" type="presParOf" srcId="{79AFDFEA-F91C-4101-B146-DF55DCD27393}" destId="{7B3183BE-DC6B-4CE6-A745-37C300D569D5}" srcOrd="5" destOrd="0" presId="urn:microsoft.com/office/officeart/2005/8/layout/default"/>
    <dgm:cxn modelId="{170F7521-CE5D-4C4E-B702-B3684BFD2FFC}" type="presParOf" srcId="{79AFDFEA-F91C-4101-B146-DF55DCD27393}" destId="{6E8000D9-2EF0-4E93-866F-6933E6941402}" srcOrd="6" destOrd="0" presId="urn:microsoft.com/office/officeart/2005/8/layout/default"/>
    <dgm:cxn modelId="{7EC949AA-E436-43A9-ADAC-DF04475F13E6}" type="presParOf" srcId="{79AFDFEA-F91C-4101-B146-DF55DCD27393}" destId="{867A58D3-5093-4389-8E2F-532E1B2AE96E}" srcOrd="7" destOrd="0" presId="urn:microsoft.com/office/officeart/2005/8/layout/default"/>
    <dgm:cxn modelId="{6F9FB7F3-5308-4C30-8C18-11B6E1CDA587}" type="presParOf" srcId="{79AFDFEA-F91C-4101-B146-DF55DCD27393}" destId="{6ECDF346-EC4D-4845-99C8-8FA12117D75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A9B78C-229B-46F5-8E21-1F57044016D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07C3C7D-5FC8-4D48-8B13-9CE57E7FDCA1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Detail and discuss the key findings from your presentation:</a:t>
          </a:r>
          <a:endParaRPr lang="en-US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A367B3E4-14BC-4988-974B-C64F01045F15}" type="parTrans" cxnId="{61978869-94AB-4D34-8AAD-89AE8D67FC9B}">
      <dgm:prSet/>
      <dgm:spPr/>
      <dgm:t>
        <a:bodyPr/>
        <a:lstStyle/>
        <a:p>
          <a:endParaRPr lang="en-US"/>
        </a:p>
      </dgm:t>
    </dgm:pt>
    <dgm:pt modelId="{908B7C79-F2F6-448C-B7FE-91DB1DA75F96}" type="sibTrans" cxnId="{61978869-94AB-4D34-8AAD-89AE8D67FC9B}">
      <dgm:prSet/>
      <dgm:spPr/>
      <dgm:t>
        <a:bodyPr/>
        <a:lstStyle/>
        <a:p>
          <a:endParaRPr lang="en-US"/>
        </a:p>
      </dgm:t>
    </dgm:pt>
    <dgm:pt modelId="{4392F731-7D1F-4410-9210-CD761FA59E21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b="1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Key Finding 1:</a:t>
          </a:r>
          <a:endParaRPr lang="en-US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BAACEB93-F21C-4807-AAFE-BA1D6B808CA8}" type="parTrans" cxnId="{01A76A60-94A5-446C-845C-58C4A17292B4}">
      <dgm:prSet/>
      <dgm:spPr/>
      <dgm:t>
        <a:bodyPr/>
        <a:lstStyle/>
        <a:p>
          <a:endParaRPr lang="en-US"/>
        </a:p>
      </dgm:t>
    </dgm:pt>
    <dgm:pt modelId="{A9EE41B4-7408-40D7-83B4-EB4BC3BCAA51}" type="sibTrans" cxnId="{01A76A60-94A5-446C-845C-58C4A17292B4}">
      <dgm:prSet/>
      <dgm:spPr/>
      <dgm:t>
        <a:bodyPr/>
        <a:lstStyle/>
        <a:p>
          <a:endParaRPr lang="en-US"/>
        </a:p>
      </dgm:t>
    </dgm:pt>
    <dgm:pt modelId="{BB26FE82-5C99-4DD4-907E-7DA7513D5A71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>
              <a:solidFill>
                <a:srgbClr val="FFFFFF"/>
              </a:solidFill>
              <a:latin typeface="Calibri"/>
              <a:ea typeface="+mn-ea"/>
              <a:cs typeface="+mn-cs"/>
            </a:rPr>
            <a:t>Sales have decreased by 30% due to online competition.</a:t>
          </a:r>
          <a:endParaRPr lang="en-US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BF13F677-C5D8-4E51-97B5-C7EF44BBC24D}" type="parTrans" cxnId="{B117D709-5999-4665-AB56-CEB2D2EC0A77}">
      <dgm:prSet/>
      <dgm:spPr/>
      <dgm:t>
        <a:bodyPr/>
        <a:lstStyle/>
        <a:p>
          <a:endParaRPr lang="en-US"/>
        </a:p>
      </dgm:t>
    </dgm:pt>
    <dgm:pt modelId="{CDE04FBF-DF5E-4817-ACA9-328D14F6DA87}" type="sibTrans" cxnId="{B117D709-5999-4665-AB56-CEB2D2EC0A77}">
      <dgm:prSet/>
      <dgm:spPr/>
      <dgm:t>
        <a:bodyPr/>
        <a:lstStyle/>
        <a:p>
          <a:endParaRPr lang="en-US"/>
        </a:p>
      </dgm:t>
    </dgm:pt>
    <dgm:pt modelId="{919760DD-BDF3-46E2-9F0D-A630B1D9DC6D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b="1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Key Finding 2:</a:t>
          </a:r>
          <a:endParaRPr lang="en-US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244086BC-FCAE-420F-9360-7C3D5F08DABD}" type="parTrans" cxnId="{88A85AF0-C017-46E3-856D-5F15CBD55CA8}">
      <dgm:prSet/>
      <dgm:spPr/>
      <dgm:t>
        <a:bodyPr/>
        <a:lstStyle/>
        <a:p>
          <a:endParaRPr lang="en-US"/>
        </a:p>
      </dgm:t>
    </dgm:pt>
    <dgm:pt modelId="{BD4C55EB-9D7E-4015-8ABE-C57C38693A98}" type="sibTrans" cxnId="{88A85AF0-C017-46E3-856D-5F15CBD55CA8}">
      <dgm:prSet/>
      <dgm:spPr/>
      <dgm:t>
        <a:bodyPr/>
        <a:lstStyle/>
        <a:p>
          <a:endParaRPr lang="en-US"/>
        </a:p>
      </dgm:t>
    </dgm:pt>
    <dgm:pt modelId="{F642AC9A-E15D-4349-AC32-C58D3ED286D3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Economic factors like inflation have increased costs and reduced customer spending.</a:t>
          </a:r>
          <a:endParaRPr lang="en-US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B2141047-EDAF-440D-915C-15DE0ADA072D}" type="parTrans" cxnId="{BA81D0A4-7A1A-429A-9C14-E42CB33AC942}">
      <dgm:prSet/>
      <dgm:spPr/>
      <dgm:t>
        <a:bodyPr/>
        <a:lstStyle/>
        <a:p>
          <a:endParaRPr lang="en-US"/>
        </a:p>
      </dgm:t>
    </dgm:pt>
    <dgm:pt modelId="{5EAAC2E9-203C-4B0B-8A1A-7DA90B76D3F9}" type="sibTrans" cxnId="{BA81D0A4-7A1A-429A-9C14-E42CB33AC942}">
      <dgm:prSet/>
      <dgm:spPr/>
      <dgm:t>
        <a:bodyPr/>
        <a:lstStyle/>
        <a:p>
          <a:endParaRPr lang="en-US"/>
        </a:p>
      </dgm:t>
    </dgm:pt>
    <dgm:pt modelId="{AEF5DB8B-15A7-491A-8A8D-E6B7EA8B085A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b="1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Key Finding 3:</a:t>
          </a:r>
          <a:endParaRPr lang="en-US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188AFB50-8526-4B67-9A77-452A12D9BD7C}" type="parTrans" cxnId="{874C4847-0B82-48BF-A2D9-AA5ECB8B8BEB}">
      <dgm:prSet/>
      <dgm:spPr/>
      <dgm:t>
        <a:bodyPr/>
        <a:lstStyle/>
        <a:p>
          <a:endParaRPr lang="en-US"/>
        </a:p>
      </dgm:t>
    </dgm:pt>
    <dgm:pt modelId="{BC07DA4A-A714-4C89-AE65-22CA77789E56}" type="sibTrans" cxnId="{874C4847-0B82-48BF-A2D9-AA5ECB8B8BEB}">
      <dgm:prSet/>
      <dgm:spPr/>
      <dgm:t>
        <a:bodyPr/>
        <a:lstStyle/>
        <a:p>
          <a:endParaRPr lang="en-US"/>
        </a:p>
      </dgm:t>
    </dgm:pt>
    <dgm:pt modelId="{ECCD95E4-D179-4025-8809-BB154BF21C94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Weak online presence and digital marketing affect business performance.</a:t>
          </a:r>
          <a:endParaRPr lang="en-US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7576F341-0E0E-4458-B3A3-7E5769259BF2}" type="parTrans" cxnId="{51700A4B-9652-4BC8-BE77-0A8EE43C617D}">
      <dgm:prSet/>
      <dgm:spPr/>
      <dgm:t>
        <a:bodyPr/>
        <a:lstStyle/>
        <a:p>
          <a:endParaRPr lang="en-US"/>
        </a:p>
      </dgm:t>
    </dgm:pt>
    <dgm:pt modelId="{954E66CA-3326-4DAA-8421-DD9C3B59D11C}" type="sibTrans" cxnId="{51700A4B-9652-4BC8-BE77-0A8EE43C617D}">
      <dgm:prSet/>
      <dgm:spPr/>
      <dgm:t>
        <a:bodyPr/>
        <a:lstStyle/>
        <a:p>
          <a:endParaRPr lang="en-US"/>
        </a:p>
      </dgm:t>
    </dgm:pt>
    <dgm:pt modelId="{57C97FEF-610B-403B-98D9-FE79B10AD3CC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b="1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Key Finding 4:</a:t>
          </a:r>
          <a:endParaRPr lang="en-US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E85106D6-0CEE-4122-9D8E-D02975DEA960}" type="parTrans" cxnId="{3CECB870-0416-4D3C-A43D-06DD1E941813}">
      <dgm:prSet/>
      <dgm:spPr/>
      <dgm:t>
        <a:bodyPr/>
        <a:lstStyle/>
        <a:p>
          <a:endParaRPr lang="en-US"/>
        </a:p>
      </dgm:t>
    </dgm:pt>
    <dgm:pt modelId="{C640201B-A5A1-4400-B343-2E4827B7EA0C}" type="sibTrans" cxnId="{3CECB870-0416-4D3C-A43D-06DD1E941813}">
      <dgm:prSet/>
      <dgm:spPr/>
      <dgm:t>
        <a:bodyPr/>
        <a:lstStyle/>
        <a:p>
          <a:endParaRPr lang="en-US"/>
        </a:p>
      </dgm:t>
    </dgm:pt>
    <dgm:pt modelId="{AAC75C4E-6DEE-4D52-B8EB-03AAF28F028C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Business tools like PESTEL and Cause-and-Effect help identify problems and improve decision-making.</a:t>
          </a:r>
          <a:endParaRPr lang="en-US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7026D386-17B8-45DD-8EC1-A3481D9511F6}" type="parTrans" cxnId="{342B7999-5CBB-4246-BCF8-154F669169A4}">
      <dgm:prSet/>
      <dgm:spPr/>
      <dgm:t>
        <a:bodyPr/>
        <a:lstStyle/>
        <a:p>
          <a:endParaRPr lang="en-US"/>
        </a:p>
      </dgm:t>
    </dgm:pt>
    <dgm:pt modelId="{E89E4573-3841-4AA7-836D-0152BC4977C2}" type="sibTrans" cxnId="{342B7999-5CBB-4246-BCF8-154F669169A4}">
      <dgm:prSet/>
      <dgm:spPr/>
      <dgm:t>
        <a:bodyPr/>
        <a:lstStyle/>
        <a:p>
          <a:endParaRPr lang="en-US"/>
        </a:p>
      </dgm:t>
    </dgm:pt>
    <dgm:pt modelId="{646CD6AF-7546-4CA3-8EBD-5018C4331987}" type="pres">
      <dgm:prSet presAssocID="{B0A9B78C-229B-46F5-8E21-1F57044016D2}" presName="linear" presStyleCnt="0">
        <dgm:presLayoutVars>
          <dgm:animLvl val="lvl"/>
          <dgm:resizeHandles val="exact"/>
        </dgm:presLayoutVars>
      </dgm:prSet>
      <dgm:spPr/>
    </dgm:pt>
    <dgm:pt modelId="{CA780DE6-E0FF-40B1-81F8-62C9B8CC92F5}" type="pres">
      <dgm:prSet presAssocID="{807C3C7D-5FC8-4D48-8B13-9CE57E7FDCA1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ADEB18F6-ABD7-4BA4-A2A3-E64CBA17B5CE}" type="pres">
      <dgm:prSet presAssocID="{908B7C79-F2F6-448C-B7FE-91DB1DA75F96}" presName="spacer" presStyleCnt="0"/>
      <dgm:spPr/>
    </dgm:pt>
    <dgm:pt modelId="{48B93E95-108A-4D93-8B6A-10C41BE9D964}" type="pres">
      <dgm:prSet presAssocID="{4392F731-7D1F-4410-9210-CD761FA59E21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C9572453-52F3-439E-8A46-65003C8B7C50}" type="pres">
      <dgm:prSet presAssocID="{A9EE41B4-7408-40D7-83B4-EB4BC3BCAA51}" presName="spacer" presStyleCnt="0"/>
      <dgm:spPr/>
    </dgm:pt>
    <dgm:pt modelId="{BA485129-BC1F-4CB7-9846-255181E3C983}" type="pres">
      <dgm:prSet presAssocID="{BB26FE82-5C99-4DD4-907E-7DA7513D5A71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00313505-CABC-4AC7-8BAF-F131661F62C5}" type="pres">
      <dgm:prSet presAssocID="{CDE04FBF-DF5E-4817-ACA9-328D14F6DA87}" presName="spacer" presStyleCnt="0"/>
      <dgm:spPr/>
    </dgm:pt>
    <dgm:pt modelId="{C048126B-80F1-419F-BF83-23219CC34BC7}" type="pres">
      <dgm:prSet presAssocID="{919760DD-BDF3-46E2-9F0D-A630B1D9DC6D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EC406C49-8758-4D83-85C7-175DF950E6D6}" type="pres">
      <dgm:prSet presAssocID="{BD4C55EB-9D7E-4015-8ABE-C57C38693A98}" presName="spacer" presStyleCnt="0"/>
      <dgm:spPr/>
    </dgm:pt>
    <dgm:pt modelId="{EED724C8-0DCA-4150-99EF-21C94080284B}" type="pres">
      <dgm:prSet presAssocID="{F642AC9A-E15D-4349-AC32-C58D3ED286D3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BDB268AA-3DD8-4F1F-B875-9B8582D45C11}" type="pres">
      <dgm:prSet presAssocID="{5EAAC2E9-203C-4B0B-8A1A-7DA90B76D3F9}" presName="spacer" presStyleCnt="0"/>
      <dgm:spPr/>
    </dgm:pt>
    <dgm:pt modelId="{92773936-6960-4976-9CE0-6EA73B5538B8}" type="pres">
      <dgm:prSet presAssocID="{AEF5DB8B-15A7-491A-8A8D-E6B7EA8B085A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0C49EC6F-4767-400D-884F-F595BFB6A9F7}" type="pres">
      <dgm:prSet presAssocID="{BC07DA4A-A714-4C89-AE65-22CA77789E56}" presName="spacer" presStyleCnt="0"/>
      <dgm:spPr/>
    </dgm:pt>
    <dgm:pt modelId="{8DD4CF91-10D7-48AC-A767-87C3F7EC26E2}" type="pres">
      <dgm:prSet presAssocID="{ECCD95E4-D179-4025-8809-BB154BF21C94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1AEE037E-D4A3-4919-8483-DC92A9EEDA3A}" type="pres">
      <dgm:prSet presAssocID="{954E66CA-3326-4DAA-8421-DD9C3B59D11C}" presName="spacer" presStyleCnt="0"/>
      <dgm:spPr/>
    </dgm:pt>
    <dgm:pt modelId="{DFEF9021-89C6-4C96-936D-38F9CB07FEAC}" type="pres">
      <dgm:prSet presAssocID="{57C97FEF-610B-403B-98D9-FE79B10AD3CC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D2B5AAEB-E107-4A50-86BE-983A2086C1E9}" type="pres">
      <dgm:prSet presAssocID="{C640201B-A5A1-4400-B343-2E4827B7EA0C}" presName="spacer" presStyleCnt="0"/>
      <dgm:spPr/>
    </dgm:pt>
    <dgm:pt modelId="{9D57C49B-F8E2-483C-9B2A-FE112DA9FCE7}" type="pres">
      <dgm:prSet presAssocID="{AAC75C4E-6DEE-4D52-B8EB-03AAF28F028C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F9698801-172D-4DBA-A730-C12259B2D99C}" type="presOf" srcId="{AAC75C4E-6DEE-4D52-B8EB-03AAF28F028C}" destId="{9D57C49B-F8E2-483C-9B2A-FE112DA9FCE7}" srcOrd="0" destOrd="0" presId="urn:microsoft.com/office/officeart/2005/8/layout/vList2"/>
    <dgm:cxn modelId="{F05AB102-B1E9-4AAE-8740-F656887D8646}" type="presOf" srcId="{807C3C7D-5FC8-4D48-8B13-9CE57E7FDCA1}" destId="{CA780DE6-E0FF-40B1-81F8-62C9B8CC92F5}" srcOrd="0" destOrd="0" presId="urn:microsoft.com/office/officeart/2005/8/layout/vList2"/>
    <dgm:cxn modelId="{B117D709-5999-4665-AB56-CEB2D2EC0A77}" srcId="{B0A9B78C-229B-46F5-8E21-1F57044016D2}" destId="{BB26FE82-5C99-4DD4-907E-7DA7513D5A71}" srcOrd="2" destOrd="0" parTransId="{BF13F677-C5D8-4E51-97B5-C7EF44BBC24D}" sibTransId="{CDE04FBF-DF5E-4817-ACA9-328D14F6DA87}"/>
    <dgm:cxn modelId="{0E716538-1795-407E-9648-A8D9C317CEB5}" type="presOf" srcId="{F642AC9A-E15D-4349-AC32-C58D3ED286D3}" destId="{EED724C8-0DCA-4150-99EF-21C94080284B}" srcOrd="0" destOrd="0" presId="urn:microsoft.com/office/officeart/2005/8/layout/vList2"/>
    <dgm:cxn modelId="{01A76A60-94A5-446C-845C-58C4A17292B4}" srcId="{B0A9B78C-229B-46F5-8E21-1F57044016D2}" destId="{4392F731-7D1F-4410-9210-CD761FA59E21}" srcOrd="1" destOrd="0" parTransId="{BAACEB93-F21C-4807-AAFE-BA1D6B808CA8}" sibTransId="{A9EE41B4-7408-40D7-83B4-EB4BC3BCAA51}"/>
    <dgm:cxn modelId="{874C4847-0B82-48BF-A2D9-AA5ECB8B8BEB}" srcId="{B0A9B78C-229B-46F5-8E21-1F57044016D2}" destId="{AEF5DB8B-15A7-491A-8A8D-E6B7EA8B085A}" srcOrd="5" destOrd="0" parTransId="{188AFB50-8526-4B67-9A77-452A12D9BD7C}" sibTransId="{BC07DA4A-A714-4C89-AE65-22CA77789E56}"/>
    <dgm:cxn modelId="{61978869-94AB-4D34-8AAD-89AE8D67FC9B}" srcId="{B0A9B78C-229B-46F5-8E21-1F57044016D2}" destId="{807C3C7D-5FC8-4D48-8B13-9CE57E7FDCA1}" srcOrd="0" destOrd="0" parTransId="{A367B3E4-14BC-4988-974B-C64F01045F15}" sibTransId="{908B7C79-F2F6-448C-B7FE-91DB1DA75F96}"/>
    <dgm:cxn modelId="{51700A4B-9652-4BC8-BE77-0A8EE43C617D}" srcId="{B0A9B78C-229B-46F5-8E21-1F57044016D2}" destId="{ECCD95E4-D179-4025-8809-BB154BF21C94}" srcOrd="6" destOrd="0" parTransId="{7576F341-0E0E-4458-B3A3-7E5769259BF2}" sibTransId="{954E66CA-3326-4DAA-8421-DD9C3B59D11C}"/>
    <dgm:cxn modelId="{3CECB870-0416-4D3C-A43D-06DD1E941813}" srcId="{B0A9B78C-229B-46F5-8E21-1F57044016D2}" destId="{57C97FEF-610B-403B-98D9-FE79B10AD3CC}" srcOrd="7" destOrd="0" parTransId="{E85106D6-0CEE-4122-9D8E-D02975DEA960}" sibTransId="{C640201B-A5A1-4400-B343-2E4827B7EA0C}"/>
    <dgm:cxn modelId="{342B7999-5CBB-4246-BCF8-154F669169A4}" srcId="{B0A9B78C-229B-46F5-8E21-1F57044016D2}" destId="{AAC75C4E-6DEE-4D52-B8EB-03AAF28F028C}" srcOrd="8" destOrd="0" parTransId="{7026D386-17B8-45DD-8EC1-A3481D9511F6}" sibTransId="{E89E4573-3841-4AA7-836D-0152BC4977C2}"/>
    <dgm:cxn modelId="{22D38CA0-573C-45A3-99BE-E39F968EA52C}" type="presOf" srcId="{4392F731-7D1F-4410-9210-CD761FA59E21}" destId="{48B93E95-108A-4D93-8B6A-10C41BE9D964}" srcOrd="0" destOrd="0" presId="urn:microsoft.com/office/officeart/2005/8/layout/vList2"/>
    <dgm:cxn modelId="{BA81D0A4-7A1A-429A-9C14-E42CB33AC942}" srcId="{B0A9B78C-229B-46F5-8E21-1F57044016D2}" destId="{F642AC9A-E15D-4349-AC32-C58D3ED286D3}" srcOrd="4" destOrd="0" parTransId="{B2141047-EDAF-440D-915C-15DE0ADA072D}" sibTransId="{5EAAC2E9-203C-4B0B-8A1A-7DA90B76D3F9}"/>
    <dgm:cxn modelId="{293C63A6-6070-46DD-A93C-DD6C072FE970}" type="presOf" srcId="{AEF5DB8B-15A7-491A-8A8D-E6B7EA8B085A}" destId="{92773936-6960-4976-9CE0-6EA73B5538B8}" srcOrd="0" destOrd="0" presId="urn:microsoft.com/office/officeart/2005/8/layout/vList2"/>
    <dgm:cxn modelId="{F8A796A8-3141-4A64-BDE7-DE438679226C}" type="presOf" srcId="{57C97FEF-610B-403B-98D9-FE79B10AD3CC}" destId="{DFEF9021-89C6-4C96-936D-38F9CB07FEAC}" srcOrd="0" destOrd="0" presId="urn:microsoft.com/office/officeart/2005/8/layout/vList2"/>
    <dgm:cxn modelId="{870546BB-B1A8-4F6A-9BF7-CDC27EB81F1F}" type="presOf" srcId="{BB26FE82-5C99-4DD4-907E-7DA7513D5A71}" destId="{BA485129-BC1F-4CB7-9846-255181E3C983}" srcOrd="0" destOrd="0" presId="urn:microsoft.com/office/officeart/2005/8/layout/vList2"/>
    <dgm:cxn modelId="{621B01D7-D237-4ED8-8468-8C712DD98EFB}" type="presOf" srcId="{ECCD95E4-D179-4025-8809-BB154BF21C94}" destId="{8DD4CF91-10D7-48AC-A767-87C3F7EC26E2}" srcOrd="0" destOrd="0" presId="urn:microsoft.com/office/officeart/2005/8/layout/vList2"/>
    <dgm:cxn modelId="{6DDA6EE5-41C1-401D-A20B-4D8310603C45}" type="presOf" srcId="{919760DD-BDF3-46E2-9F0D-A630B1D9DC6D}" destId="{C048126B-80F1-419F-BF83-23219CC34BC7}" srcOrd="0" destOrd="0" presId="urn:microsoft.com/office/officeart/2005/8/layout/vList2"/>
    <dgm:cxn modelId="{88A85AF0-C017-46E3-856D-5F15CBD55CA8}" srcId="{B0A9B78C-229B-46F5-8E21-1F57044016D2}" destId="{919760DD-BDF3-46E2-9F0D-A630B1D9DC6D}" srcOrd="3" destOrd="0" parTransId="{244086BC-FCAE-420F-9360-7C3D5F08DABD}" sibTransId="{BD4C55EB-9D7E-4015-8ABE-C57C38693A98}"/>
    <dgm:cxn modelId="{BF43CBF8-2652-4FDA-8DAE-2079D700D1B3}" type="presOf" srcId="{B0A9B78C-229B-46F5-8E21-1F57044016D2}" destId="{646CD6AF-7546-4CA3-8EBD-5018C4331987}" srcOrd="0" destOrd="0" presId="urn:microsoft.com/office/officeart/2005/8/layout/vList2"/>
    <dgm:cxn modelId="{1A87E352-9C4B-49E3-89CA-06B46FB0638D}" type="presParOf" srcId="{646CD6AF-7546-4CA3-8EBD-5018C4331987}" destId="{CA780DE6-E0FF-40B1-81F8-62C9B8CC92F5}" srcOrd="0" destOrd="0" presId="urn:microsoft.com/office/officeart/2005/8/layout/vList2"/>
    <dgm:cxn modelId="{BF490812-1D89-4DC0-8450-EA2E421CB08D}" type="presParOf" srcId="{646CD6AF-7546-4CA3-8EBD-5018C4331987}" destId="{ADEB18F6-ABD7-4BA4-A2A3-E64CBA17B5CE}" srcOrd="1" destOrd="0" presId="urn:microsoft.com/office/officeart/2005/8/layout/vList2"/>
    <dgm:cxn modelId="{9B05D923-2004-4A3D-B0EB-FF70002A9F15}" type="presParOf" srcId="{646CD6AF-7546-4CA3-8EBD-5018C4331987}" destId="{48B93E95-108A-4D93-8B6A-10C41BE9D964}" srcOrd="2" destOrd="0" presId="urn:microsoft.com/office/officeart/2005/8/layout/vList2"/>
    <dgm:cxn modelId="{C5953C1F-39EE-4DD3-9428-7CA8D4B58B57}" type="presParOf" srcId="{646CD6AF-7546-4CA3-8EBD-5018C4331987}" destId="{C9572453-52F3-439E-8A46-65003C8B7C50}" srcOrd="3" destOrd="0" presId="urn:microsoft.com/office/officeart/2005/8/layout/vList2"/>
    <dgm:cxn modelId="{9D3DC162-D43A-4CBB-9F8D-3167A86181DE}" type="presParOf" srcId="{646CD6AF-7546-4CA3-8EBD-5018C4331987}" destId="{BA485129-BC1F-4CB7-9846-255181E3C983}" srcOrd="4" destOrd="0" presId="urn:microsoft.com/office/officeart/2005/8/layout/vList2"/>
    <dgm:cxn modelId="{CDC56D9D-D6F0-42F9-A972-CF6F33F48BAF}" type="presParOf" srcId="{646CD6AF-7546-4CA3-8EBD-5018C4331987}" destId="{00313505-CABC-4AC7-8BAF-F131661F62C5}" srcOrd="5" destOrd="0" presId="urn:microsoft.com/office/officeart/2005/8/layout/vList2"/>
    <dgm:cxn modelId="{528A0F64-35E5-4B00-B605-1FCF05F57EC8}" type="presParOf" srcId="{646CD6AF-7546-4CA3-8EBD-5018C4331987}" destId="{C048126B-80F1-419F-BF83-23219CC34BC7}" srcOrd="6" destOrd="0" presId="urn:microsoft.com/office/officeart/2005/8/layout/vList2"/>
    <dgm:cxn modelId="{D7963DBF-BC25-4100-989D-117EE50C1127}" type="presParOf" srcId="{646CD6AF-7546-4CA3-8EBD-5018C4331987}" destId="{EC406C49-8758-4D83-85C7-175DF950E6D6}" srcOrd="7" destOrd="0" presId="urn:microsoft.com/office/officeart/2005/8/layout/vList2"/>
    <dgm:cxn modelId="{54AB3ACA-DB3B-40C8-824E-800554A044E4}" type="presParOf" srcId="{646CD6AF-7546-4CA3-8EBD-5018C4331987}" destId="{EED724C8-0DCA-4150-99EF-21C94080284B}" srcOrd="8" destOrd="0" presId="urn:microsoft.com/office/officeart/2005/8/layout/vList2"/>
    <dgm:cxn modelId="{2F44B31B-526C-417A-B813-D9CE86E3ACD8}" type="presParOf" srcId="{646CD6AF-7546-4CA3-8EBD-5018C4331987}" destId="{BDB268AA-3DD8-4F1F-B875-9B8582D45C11}" srcOrd="9" destOrd="0" presId="urn:microsoft.com/office/officeart/2005/8/layout/vList2"/>
    <dgm:cxn modelId="{A2B1A66D-6157-4B21-9AA2-DE6339DD7AB1}" type="presParOf" srcId="{646CD6AF-7546-4CA3-8EBD-5018C4331987}" destId="{92773936-6960-4976-9CE0-6EA73B5538B8}" srcOrd="10" destOrd="0" presId="urn:microsoft.com/office/officeart/2005/8/layout/vList2"/>
    <dgm:cxn modelId="{269EABB0-EDF4-48D9-9A7C-752D5B073A4C}" type="presParOf" srcId="{646CD6AF-7546-4CA3-8EBD-5018C4331987}" destId="{0C49EC6F-4767-400D-884F-F595BFB6A9F7}" srcOrd="11" destOrd="0" presId="urn:microsoft.com/office/officeart/2005/8/layout/vList2"/>
    <dgm:cxn modelId="{DFEA0929-BFCD-4E5D-87D5-BF22676FB216}" type="presParOf" srcId="{646CD6AF-7546-4CA3-8EBD-5018C4331987}" destId="{8DD4CF91-10D7-48AC-A767-87C3F7EC26E2}" srcOrd="12" destOrd="0" presId="urn:microsoft.com/office/officeart/2005/8/layout/vList2"/>
    <dgm:cxn modelId="{3E592780-554C-417F-9110-CDC9117027E3}" type="presParOf" srcId="{646CD6AF-7546-4CA3-8EBD-5018C4331987}" destId="{1AEE037E-D4A3-4919-8483-DC92A9EEDA3A}" srcOrd="13" destOrd="0" presId="urn:microsoft.com/office/officeart/2005/8/layout/vList2"/>
    <dgm:cxn modelId="{69D30FE7-D4C3-4AE1-8C43-6190D8BCC81B}" type="presParOf" srcId="{646CD6AF-7546-4CA3-8EBD-5018C4331987}" destId="{DFEF9021-89C6-4C96-936D-38F9CB07FEAC}" srcOrd="14" destOrd="0" presId="urn:microsoft.com/office/officeart/2005/8/layout/vList2"/>
    <dgm:cxn modelId="{03E15178-DB8F-4784-8A29-259AC5FD0E44}" type="presParOf" srcId="{646CD6AF-7546-4CA3-8EBD-5018C4331987}" destId="{D2B5AAEB-E107-4A50-86BE-983A2086C1E9}" srcOrd="15" destOrd="0" presId="urn:microsoft.com/office/officeart/2005/8/layout/vList2"/>
    <dgm:cxn modelId="{10C85EBA-DF24-4609-8176-D17AC3D7BD20}" type="presParOf" srcId="{646CD6AF-7546-4CA3-8EBD-5018C4331987}" destId="{9D57C49B-F8E2-483C-9B2A-FE112DA9FCE7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CBDF09-F42A-4C65-855F-B225167AFBF4}">
      <dsp:nvSpPr>
        <dsp:cNvPr id="0" name=""/>
        <dsp:cNvSpPr/>
      </dsp:nvSpPr>
      <dsp:spPr>
        <a:xfrm>
          <a:off x="0" y="3887"/>
          <a:ext cx="10515600" cy="8280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A5E40D-15F1-4AA3-A295-5EEA7145C350}">
      <dsp:nvSpPr>
        <dsp:cNvPr id="0" name=""/>
        <dsp:cNvSpPr/>
      </dsp:nvSpPr>
      <dsp:spPr>
        <a:xfrm>
          <a:off x="250492" y="190204"/>
          <a:ext cx="455440" cy="4554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313AA8-59D1-4F48-8D59-067278FD4897}">
      <dsp:nvSpPr>
        <dsp:cNvPr id="0" name=""/>
        <dsp:cNvSpPr/>
      </dsp:nvSpPr>
      <dsp:spPr>
        <a:xfrm>
          <a:off x="956424" y="3887"/>
          <a:ext cx="9559175" cy="828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8" tIns="87638" rIns="87638" bIns="8763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Green Haven Florists has a 30% drop in shop sales. This means the business is losing money</a:t>
          </a:r>
          <a:r>
            <a:rPr lang="en-GB" sz="1400" kern="1200">
              <a:latin typeface="Calibri Light" panose="020F0302020204030204"/>
            </a:rPr>
            <a:t>(Statista,2025)</a:t>
          </a:r>
          <a:endParaRPr lang="en-US" sz="1400" kern="1200"/>
        </a:p>
      </dsp:txBody>
      <dsp:txXfrm>
        <a:off x="956424" y="3887"/>
        <a:ext cx="9559175" cy="828073"/>
      </dsp:txXfrm>
    </dsp:sp>
    <dsp:sp modelId="{33319A32-310E-419B-8BB4-5AB4B28FE1E1}">
      <dsp:nvSpPr>
        <dsp:cNvPr id="0" name=""/>
        <dsp:cNvSpPr/>
      </dsp:nvSpPr>
      <dsp:spPr>
        <a:xfrm>
          <a:off x="0" y="1038979"/>
          <a:ext cx="10515600" cy="8280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114051-5D03-4F95-8DF6-70A241AD1EE4}">
      <dsp:nvSpPr>
        <dsp:cNvPr id="0" name=""/>
        <dsp:cNvSpPr/>
      </dsp:nvSpPr>
      <dsp:spPr>
        <a:xfrm>
          <a:off x="250492" y="1225295"/>
          <a:ext cx="455440" cy="4554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CA047D-16BE-4FCC-B217-2B2F2C1EF49A}">
      <dsp:nvSpPr>
        <dsp:cNvPr id="0" name=""/>
        <dsp:cNvSpPr/>
      </dsp:nvSpPr>
      <dsp:spPr>
        <a:xfrm>
          <a:off x="956424" y="1038979"/>
          <a:ext cx="9559175" cy="828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8" tIns="87638" rIns="87638" bIns="87638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One reason is online competition. Many customers now buy flowers online instead of going to the shop</a:t>
          </a:r>
          <a:r>
            <a:rPr lang="en-GB" sz="1400" kern="1200">
              <a:latin typeface="Calibri Light" panose="020F0302020204030204"/>
            </a:rPr>
            <a:t>(Statista,2025). </a:t>
          </a:r>
          <a:r>
            <a:rPr lang="en-GB" sz="1400" kern="1200"/>
            <a:t>Inflation has also increased prices, so customers spend less money</a:t>
          </a:r>
          <a:r>
            <a:rPr lang="en-GB" sz="1400" kern="1200">
              <a:latin typeface="Calibri Light" panose="020F0302020204030204"/>
            </a:rPr>
            <a:t>(ONS,2025).</a:t>
          </a:r>
          <a:r>
            <a:rPr lang="en-GB" sz="1400" kern="1200"/>
            <a:t> These are external problems and the business cannot control them. </a:t>
          </a:r>
          <a:endParaRPr lang="en-US" sz="1400" kern="1200">
            <a:latin typeface="Calibri Light" panose="020F0302020204030204"/>
          </a:endParaRPr>
        </a:p>
      </dsp:txBody>
      <dsp:txXfrm>
        <a:off x="956424" y="1038979"/>
        <a:ext cx="9559175" cy="828073"/>
      </dsp:txXfrm>
    </dsp:sp>
    <dsp:sp modelId="{E2F483DD-B413-49A3-B4C2-7B0E2E210A6C}">
      <dsp:nvSpPr>
        <dsp:cNvPr id="0" name=""/>
        <dsp:cNvSpPr/>
      </dsp:nvSpPr>
      <dsp:spPr>
        <a:xfrm>
          <a:off x="0" y="2074070"/>
          <a:ext cx="10515600" cy="8280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6E8811-10CB-413B-9A13-0E109006049E}">
      <dsp:nvSpPr>
        <dsp:cNvPr id="0" name=""/>
        <dsp:cNvSpPr/>
      </dsp:nvSpPr>
      <dsp:spPr>
        <a:xfrm>
          <a:off x="250492" y="2260387"/>
          <a:ext cx="455440" cy="4554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B3A5E1-F330-4457-913F-EFD74DB358AE}">
      <dsp:nvSpPr>
        <dsp:cNvPr id="0" name=""/>
        <dsp:cNvSpPr/>
      </dsp:nvSpPr>
      <dsp:spPr>
        <a:xfrm>
          <a:off x="956424" y="2074070"/>
          <a:ext cx="9559175" cy="828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8" tIns="87638" rIns="87638" bIns="8763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business also has internal problems, such as an old website and weak online marketing</a:t>
          </a:r>
          <a:r>
            <a:rPr lang="en-GB" sz="1400" kern="1200">
              <a:latin typeface="Calibri Light" panose="020F0302020204030204"/>
            </a:rPr>
            <a:t>(Chaffey,2022).</a:t>
          </a:r>
          <a:r>
            <a:rPr lang="en-GB" sz="1400" kern="1200"/>
            <a:t> This makes it harder to attract customers and compete with other businesses. These problems can be improved by the business. </a:t>
          </a:r>
          <a:endParaRPr lang="en-US" sz="1400" kern="1200"/>
        </a:p>
      </dsp:txBody>
      <dsp:txXfrm>
        <a:off x="956424" y="2074070"/>
        <a:ext cx="9559175" cy="828073"/>
      </dsp:txXfrm>
    </dsp:sp>
    <dsp:sp modelId="{DD6E007F-73CF-4571-92FB-89BF4BE77E8D}">
      <dsp:nvSpPr>
        <dsp:cNvPr id="0" name=""/>
        <dsp:cNvSpPr/>
      </dsp:nvSpPr>
      <dsp:spPr>
        <a:xfrm>
          <a:off x="0" y="3109162"/>
          <a:ext cx="10515600" cy="8280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B079E9-9DA7-4027-BE55-F050057B4C51}">
      <dsp:nvSpPr>
        <dsp:cNvPr id="0" name=""/>
        <dsp:cNvSpPr/>
      </dsp:nvSpPr>
      <dsp:spPr>
        <a:xfrm>
          <a:off x="250492" y="3295478"/>
          <a:ext cx="455440" cy="4554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14E904-52B8-416B-B602-519F10A72CF3}">
      <dsp:nvSpPr>
        <dsp:cNvPr id="0" name=""/>
        <dsp:cNvSpPr/>
      </dsp:nvSpPr>
      <dsp:spPr>
        <a:xfrm>
          <a:off x="956424" y="3109162"/>
          <a:ext cx="9559175" cy="828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8" tIns="87638" rIns="87638" bIns="8763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These internal and external problems have reduced sales, profit, and overall business performance</a:t>
          </a:r>
          <a:r>
            <a:rPr lang="en-GB" sz="1400" kern="1200">
              <a:latin typeface="Calibri Light" panose="020F0302020204030204"/>
            </a:rPr>
            <a:t>(Poter,2008).</a:t>
          </a:r>
          <a:endParaRPr lang="en-US" sz="1400" kern="1200"/>
        </a:p>
      </dsp:txBody>
      <dsp:txXfrm>
        <a:off x="956424" y="3109162"/>
        <a:ext cx="9559175" cy="828073"/>
      </dsp:txXfrm>
    </dsp:sp>
    <dsp:sp modelId="{3B2F4275-9B0D-4763-9F9A-96A56174152E}">
      <dsp:nvSpPr>
        <dsp:cNvPr id="0" name=""/>
        <dsp:cNvSpPr/>
      </dsp:nvSpPr>
      <dsp:spPr>
        <a:xfrm>
          <a:off x="0" y="4144254"/>
          <a:ext cx="10515600" cy="8280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848F86-0C6A-4CD3-B480-53B7EB376A58}">
      <dsp:nvSpPr>
        <dsp:cNvPr id="0" name=""/>
        <dsp:cNvSpPr/>
      </dsp:nvSpPr>
      <dsp:spPr>
        <a:xfrm>
          <a:off x="250492" y="4330570"/>
          <a:ext cx="455440" cy="455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985AF7-4729-4052-9D4E-470E51FD9F8B}">
      <dsp:nvSpPr>
        <dsp:cNvPr id="0" name=""/>
        <dsp:cNvSpPr/>
      </dsp:nvSpPr>
      <dsp:spPr>
        <a:xfrm>
          <a:off x="956424" y="4144254"/>
          <a:ext cx="9559175" cy="828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8" tIns="87638" rIns="87638" bIns="87638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alibri Light" panose="020F0302020204030204"/>
            </a:rPr>
            <a:t>The company has more control over internal issues, and less on external issues/factors(Johnson et al.,2020).</a:t>
          </a:r>
        </a:p>
      </dsp:txBody>
      <dsp:txXfrm>
        <a:off x="956424" y="4144254"/>
        <a:ext cx="9559175" cy="8280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AAEFB3-6D8D-4DF9-B714-69A071929A0E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5D81F-53DD-4F29-A8F4-993A116708ED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PESTEL is a tool that helps businesses</a:t>
          </a:r>
          <a:r>
            <a:rPr lang="en-GB" sz="1900" kern="1200">
              <a:latin typeface="Calibri Light" panose="020F0302020204030204"/>
            </a:rPr>
            <a:t> analyse</a:t>
          </a:r>
          <a:r>
            <a:rPr lang="en-GB" sz="1900" kern="1200"/>
            <a:t> external factors that affect </a:t>
          </a:r>
          <a:r>
            <a:rPr lang="en-GB" sz="1900" kern="1200">
              <a:latin typeface="Calibri Light" panose="020F0302020204030204"/>
            </a:rPr>
            <a:t>performance, such</a:t>
          </a:r>
          <a:r>
            <a:rPr lang="en-GB" sz="1900" kern="1200"/>
            <a:t> </a:t>
          </a:r>
          <a:r>
            <a:rPr lang="en-GB" sz="1900" kern="1200">
              <a:latin typeface="Calibri Light" panose="020F0302020204030204"/>
            </a:rPr>
            <a:t>as political</a:t>
          </a:r>
          <a:r>
            <a:rPr lang="en-GB" sz="1900" kern="1200"/>
            <a:t>, </a:t>
          </a:r>
          <a:r>
            <a:rPr lang="en-GB" sz="1900" kern="1200">
              <a:latin typeface="Calibri Light" panose="020F0302020204030204"/>
            </a:rPr>
            <a:t>economic</a:t>
          </a:r>
          <a:r>
            <a:rPr lang="en-GB" sz="1900" kern="1200"/>
            <a:t>, </a:t>
          </a:r>
          <a:r>
            <a:rPr lang="en-GB" sz="1900" kern="1200">
              <a:latin typeface="Calibri Light" panose="020F0302020204030204"/>
            </a:rPr>
            <a:t>social</a:t>
          </a:r>
          <a:r>
            <a:rPr lang="en-GB" sz="1900" kern="1200"/>
            <a:t>, </a:t>
          </a:r>
          <a:r>
            <a:rPr lang="en-GB" sz="1900" kern="1200">
              <a:latin typeface="Calibri Light" panose="020F0302020204030204"/>
            </a:rPr>
            <a:t>technological</a:t>
          </a:r>
          <a:r>
            <a:rPr lang="en-GB" sz="1900" kern="1200"/>
            <a:t>, </a:t>
          </a:r>
          <a:r>
            <a:rPr lang="en-GB" sz="1900" kern="1200">
              <a:latin typeface="Calibri Light" panose="020F0302020204030204"/>
            </a:rPr>
            <a:t>environmental</a:t>
          </a:r>
          <a:r>
            <a:rPr lang="en-GB" sz="1900" kern="1200"/>
            <a:t>, and Legal factors</a:t>
          </a:r>
          <a:r>
            <a:rPr lang="en-GB" sz="1900" kern="1200">
              <a:latin typeface="Calibri Light" panose="020F0302020204030204"/>
            </a:rPr>
            <a:t> (Mind Tool, 2024)</a:t>
          </a:r>
          <a:endParaRPr lang="en-US" sz="1900" kern="1200"/>
        </a:p>
      </dsp:txBody>
      <dsp:txXfrm>
        <a:off x="0" y="531"/>
        <a:ext cx="10515600" cy="870055"/>
      </dsp:txXfrm>
    </dsp:sp>
    <dsp:sp modelId="{E463A55E-0183-4E4C-BF55-D153BCD2FED1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F6A26A-8F9C-4A02-A941-21A7C14096BB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Businesses use PESTEL to identify risks and opportunities. For example, Green Haven Florists is affected by economic factors like inflation and technological factors like online competition</a:t>
          </a:r>
          <a:r>
            <a:rPr lang="en-GB" sz="1900" kern="1200">
              <a:latin typeface="Calibri Light" panose="020F0302020204030204"/>
            </a:rPr>
            <a:t>(ONS,2025;Statista,2025).</a:t>
          </a:r>
          <a:endParaRPr lang="en-US" sz="1900" kern="1200"/>
        </a:p>
      </dsp:txBody>
      <dsp:txXfrm>
        <a:off x="0" y="870586"/>
        <a:ext cx="10515600" cy="870055"/>
      </dsp:txXfrm>
    </dsp:sp>
    <dsp:sp modelId="{AF30A9D2-6DC0-4636-BAEF-D89173BB6F9F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F2C130-AE16-499A-B4EA-723F867864A9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benefit of PESTEL is that it helps businesses understand the external environment and make better decisions. It is simple and easy to use</a:t>
          </a:r>
          <a:r>
            <a:rPr lang="en-GB" sz="1900" kern="1200">
              <a:latin typeface="Calibri Light" panose="020F0302020204030204"/>
            </a:rPr>
            <a:t>(Johnson et al.,2025)</a:t>
          </a:r>
          <a:endParaRPr lang="en-US" sz="1900" kern="1200"/>
        </a:p>
      </dsp:txBody>
      <dsp:txXfrm>
        <a:off x="0" y="1740641"/>
        <a:ext cx="10515600" cy="870055"/>
      </dsp:txXfrm>
    </dsp:sp>
    <dsp:sp modelId="{A6785DCA-050B-49F7-91C1-EAB816C52DDC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AF640A-0F4F-431D-8D7D-035A7FB093BB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However, PESTEL also has limitations. It does not focus on internal problems, and external factors can change quickly</a:t>
          </a:r>
          <a:r>
            <a:rPr lang="en-GB" sz="1900" kern="1200">
              <a:latin typeface="Calibri Light" panose="020F0302020204030204"/>
            </a:rPr>
            <a:t>(Kotler aandKeller,2016)</a:t>
          </a:r>
          <a:endParaRPr lang="en-US" sz="1900" kern="1200"/>
        </a:p>
      </dsp:txBody>
      <dsp:txXfrm>
        <a:off x="0" y="2610696"/>
        <a:ext cx="10515600" cy="870055"/>
      </dsp:txXfrm>
    </dsp:sp>
    <dsp:sp modelId="{146B80F0-4611-4FC2-B479-94DCBDA97D64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F4942E-8CFF-4C89-9E42-1808739CFCD8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Overall, PESTEL is a useful tool to understand business problems and support decision-making.</a:t>
          </a:r>
          <a:endParaRPr lang="en-US" sz="1900" kern="1200"/>
        </a:p>
      </dsp:txBody>
      <dsp:txXfrm>
        <a:off x="0" y="3480751"/>
        <a:ext cx="10515600" cy="8700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4F2361-825C-49C9-9A6C-FFB17E6724AA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Cause-and-Effect Model is a tool used to identify the root causes of a problem. It helps businesses understand why a problem is happening and what factors are affecting it. </a:t>
          </a:r>
        </a:p>
      </dsp:txBody>
      <dsp:txXfrm>
        <a:off x="0" y="39687"/>
        <a:ext cx="3286125" cy="1971675"/>
      </dsp:txXfrm>
    </dsp:sp>
    <dsp:sp modelId="{D6345D67-1CB2-4011-9E21-92FB1F7AE5D2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Businesses use this model to analyse problems and find solutions. For example, Green Haven Florists has a drop in sales caused by online competition, inflation, and weak online presence. </a:t>
          </a:r>
        </a:p>
      </dsp:txBody>
      <dsp:txXfrm>
        <a:off x="3614737" y="39687"/>
        <a:ext cx="3286125" cy="1971675"/>
      </dsp:txXfrm>
    </dsp:sp>
    <dsp:sp modelId="{1EFFA117-379B-4B22-BB60-C25AE9A532B5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benefit of this model is that it helps identify the real causes of problems. It improves decision-making and helps businesses find effective solutions. </a:t>
          </a:r>
        </a:p>
      </dsp:txBody>
      <dsp:txXfrm>
        <a:off x="7229475" y="39687"/>
        <a:ext cx="3286125" cy="1971675"/>
      </dsp:txXfrm>
    </dsp:sp>
    <dsp:sp modelId="{6E8000D9-2EF0-4E93-866F-6933E6941402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However, this model has limitations. It can take time to analyse all causes, and some causes may be missed. </a:t>
          </a:r>
        </a:p>
      </dsp:txBody>
      <dsp:txXfrm>
        <a:off x="1807368" y="2339975"/>
        <a:ext cx="3286125" cy="1971675"/>
      </dsp:txXfrm>
    </dsp:sp>
    <dsp:sp modelId="{6ECDF346-EC4D-4845-99C8-8FA12117D75A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Overall, the Cause-and-Effect Model is useful for understanding business and improving businesses performance.</a:t>
          </a:r>
        </a:p>
      </dsp:txBody>
      <dsp:txXfrm>
        <a:off x="5422106" y="2339975"/>
        <a:ext cx="3286125" cy="19716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780DE6-E0FF-40B1-81F8-62C9B8CC92F5}">
      <dsp:nvSpPr>
        <dsp:cNvPr id="0" name=""/>
        <dsp:cNvSpPr/>
      </dsp:nvSpPr>
      <dsp:spPr>
        <a:xfrm>
          <a:off x="0" y="25523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Detail and discuss the key findings from your presentation:</a:t>
          </a:r>
          <a:endParaRPr lang="en-US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46598"/>
        <a:ext cx="10473450" cy="389580"/>
      </dsp:txXfrm>
    </dsp:sp>
    <dsp:sp modelId="{48B93E95-108A-4D93-8B6A-10C41BE9D964}">
      <dsp:nvSpPr>
        <dsp:cNvPr id="0" name=""/>
        <dsp:cNvSpPr/>
      </dsp:nvSpPr>
      <dsp:spPr>
        <a:xfrm>
          <a:off x="0" y="509093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Key Finding 1:</a:t>
          </a:r>
          <a:endParaRPr lang="en-US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530168"/>
        <a:ext cx="10473450" cy="389580"/>
      </dsp:txXfrm>
    </dsp:sp>
    <dsp:sp modelId="{BA485129-BC1F-4CB7-9846-255181E3C983}">
      <dsp:nvSpPr>
        <dsp:cNvPr id="0" name=""/>
        <dsp:cNvSpPr/>
      </dsp:nvSpPr>
      <dsp:spPr>
        <a:xfrm>
          <a:off x="0" y="992664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Calibri"/>
              <a:ea typeface="+mn-ea"/>
              <a:cs typeface="+mn-cs"/>
            </a:rPr>
            <a:t>Sales have decreased by 30% due to online competition.</a:t>
          </a:r>
          <a:endParaRPr lang="en-US" sz="1800" kern="1200">
            <a:solidFill>
              <a:srgbClr val="FFFFFF"/>
            </a:solidFill>
            <a:latin typeface="Calibri"/>
            <a:ea typeface="+mn-ea"/>
            <a:cs typeface="+mn-cs"/>
          </a:endParaRPr>
        </a:p>
      </dsp:txBody>
      <dsp:txXfrm>
        <a:off x="21075" y="1013739"/>
        <a:ext cx="10473450" cy="389580"/>
      </dsp:txXfrm>
    </dsp:sp>
    <dsp:sp modelId="{C048126B-80F1-419F-BF83-23219CC34BC7}">
      <dsp:nvSpPr>
        <dsp:cNvPr id="0" name=""/>
        <dsp:cNvSpPr/>
      </dsp:nvSpPr>
      <dsp:spPr>
        <a:xfrm>
          <a:off x="0" y="1476233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Key Finding 2:</a:t>
          </a:r>
          <a:endParaRPr lang="en-US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1497308"/>
        <a:ext cx="10473450" cy="389580"/>
      </dsp:txXfrm>
    </dsp:sp>
    <dsp:sp modelId="{EED724C8-0DCA-4150-99EF-21C94080284B}">
      <dsp:nvSpPr>
        <dsp:cNvPr id="0" name=""/>
        <dsp:cNvSpPr/>
      </dsp:nvSpPr>
      <dsp:spPr>
        <a:xfrm>
          <a:off x="0" y="1959803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Economic factors like inflation have increased costs and reduced customer spending.</a:t>
          </a:r>
          <a:endParaRPr lang="en-US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1980878"/>
        <a:ext cx="10473450" cy="389580"/>
      </dsp:txXfrm>
    </dsp:sp>
    <dsp:sp modelId="{92773936-6960-4976-9CE0-6EA73B5538B8}">
      <dsp:nvSpPr>
        <dsp:cNvPr id="0" name=""/>
        <dsp:cNvSpPr/>
      </dsp:nvSpPr>
      <dsp:spPr>
        <a:xfrm>
          <a:off x="0" y="2443374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Key Finding 3:</a:t>
          </a:r>
          <a:endParaRPr lang="en-US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2464449"/>
        <a:ext cx="10473450" cy="389580"/>
      </dsp:txXfrm>
    </dsp:sp>
    <dsp:sp modelId="{8DD4CF91-10D7-48AC-A767-87C3F7EC26E2}">
      <dsp:nvSpPr>
        <dsp:cNvPr id="0" name=""/>
        <dsp:cNvSpPr/>
      </dsp:nvSpPr>
      <dsp:spPr>
        <a:xfrm>
          <a:off x="0" y="2926944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Weak online presence and digital marketing affect business performance.</a:t>
          </a:r>
          <a:endParaRPr lang="en-US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2948019"/>
        <a:ext cx="10473450" cy="389580"/>
      </dsp:txXfrm>
    </dsp:sp>
    <dsp:sp modelId="{DFEF9021-89C6-4C96-936D-38F9CB07FEAC}">
      <dsp:nvSpPr>
        <dsp:cNvPr id="0" name=""/>
        <dsp:cNvSpPr/>
      </dsp:nvSpPr>
      <dsp:spPr>
        <a:xfrm>
          <a:off x="0" y="3410514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Key Finding 4:</a:t>
          </a:r>
          <a:endParaRPr lang="en-US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3431589"/>
        <a:ext cx="10473450" cy="389580"/>
      </dsp:txXfrm>
    </dsp:sp>
    <dsp:sp modelId="{9D57C49B-F8E2-483C-9B2A-FE112DA9FCE7}">
      <dsp:nvSpPr>
        <dsp:cNvPr id="0" name=""/>
        <dsp:cNvSpPr/>
      </dsp:nvSpPr>
      <dsp:spPr>
        <a:xfrm>
          <a:off x="0" y="3894084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Business tools like PESTEL and Cause-and-Effect help identify problems and improve decision-making.</a:t>
          </a:r>
          <a:endParaRPr lang="en-US" sz="18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21075" y="3915159"/>
        <a:ext cx="10473450" cy="3895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atista.com" TargetMode="External"/><Relationship Id="rId3" Type="http://schemas.openxmlformats.org/officeDocument/2006/relationships/hyperlink" Target="https://www.mindtools.com" TargetMode="External"/><Relationship Id="rId7" Type="http://schemas.openxmlformats.org/officeDocument/2006/relationships/hyperlink" Target="https://www.indeed.com" TargetMode="External"/><Relationship Id="rId2" Type="http://schemas.openxmlformats.org/officeDocument/2006/relationships/hyperlink" Target="https://www.freshproduce.com/resources/floral/2025-floral-industry-trend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" TargetMode="External"/><Relationship Id="rId5" Type="http://schemas.openxmlformats.org/officeDocument/2006/relationships/hyperlink" Target="https://www.bbc.co.uk/news" TargetMode="External"/><Relationship Id="rId4" Type="http://schemas.openxmlformats.org/officeDocument/2006/relationships/hyperlink" Target="https://www.cipd.co.uk" TargetMode="External"/><Relationship Id="rId9" Type="http://schemas.openxmlformats.org/officeDocument/2006/relationships/hyperlink" Target="https://www.businessnewsdaily.com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6" name="Rectangle 115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8" name="Graphic 117" descr="Classroom">
            <a:extLst>
              <a:ext uri="{FF2B5EF4-FFF2-40B4-BE49-F238E27FC236}">
                <a16:creationId xmlns:a16="http://schemas.microsoft.com/office/drawing/2014/main" id="{A438239B-0786-FDA6-FA80-4A84BD8EFF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77" name="TextBox 76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6090574" y="2421682"/>
            <a:ext cx="4977578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>
                <a:solidFill>
                  <a:schemeClr val="tx2"/>
                </a:solidFill>
              </a:rPr>
              <a:t>Problem Solving and Decision-Making Green Haven Florists Presentation</a:t>
            </a:r>
            <a:endParaRPr lang="en-US" sz="13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b="1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>
                <a:solidFill>
                  <a:schemeClr val="tx2"/>
                </a:solidFill>
              </a:rPr>
              <a:t>Student Name: </a:t>
            </a:r>
            <a:r>
              <a:rPr lang="en-US" sz="1300" b="1" err="1">
                <a:solidFill>
                  <a:schemeClr val="tx2"/>
                </a:solidFill>
              </a:rPr>
              <a:t>Costinel</a:t>
            </a:r>
            <a:r>
              <a:rPr lang="en-US" sz="1300" b="1">
                <a:solidFill>
                  <a:schemeClr val="tx2"/>
                </a:solidFill>
              </a:rPr>
              <a:t> Dumitrascu</a:t>
            </a:r>
            <a:endParaRPr lang="en-US" sz="13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>
                <a:solidFill>
                  <a:schemeClr val="tx2"/>
                </a:solidFill>
              </a:rPr>
              <a:t>Student ID: 2508578</a:t>
            </a:r>
            <a:endParaRPr lang="en-US" sz="13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>
                <a:solidFill>
                  <a:schemeClr val="tx2"/>
                </a:solidFill>
              </a:rPr>
              <a:t>Lecturer’s Name: Chijioke Uba</a:t>
            </a:r>
            <a:endParaRPr lang="en-US" sz="13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>
                <a:solidFill>
                  <a:schemeClr val="tx2"/>
                </a:solidFill>
              </a:rPr>
              <a:t>Module Code: 	</a:t>
            </a:r>
            <a:r>
              <a:rPr lang="en-US" sz="1300">
                <a:solidFill>
                  <a:schemeClr val="tx2"/>
                </a:solidFill>
              </a:rPr>
              <a:t>LCLM 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>
                <a:solidFill>
                  <a:schemeClr val="tx2"/>
                </a:solidFill>
              </a:rPr>
              <a:t>Module Name: 	</a:t>
            </a:r>
            <a:r>
              <a:rPr lang="en-US" sz="1300">
                <a:solidFill>
                  <a:schemeClr val="tx2"/>
                </a:solidFill>
              </a:rPr>
              <a:t>Problem Solving and Decision-Making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>
                <a:solidFill>
                  <a:schemeClr val="tx2"/>
                </a:solidFill>
              </a:rPr>
              <a:t>Component 1: 	</a:t>
            </a:r>
            <a:r>
              <a:rPr lang="en-US" sz="1300">
                <a:solidFill>
                  <a:schemeClr val="tx2"/>
                </a:solidFill>
              </a:rPr>
              <a:t>Green Haven Florists</a:t>
            </a:r>
            <a:endParaRPr lang="en-US" sz="1300">
              <a:solidFill>
                <a:schemeClr val="tx2"/>
              </a:solidFill>
              <a:ea typeface="Calibri"/>
              <a:cs typeface="Calibri"/>
            </a:endParaRPr>
          </a:p>
        </p:txBody>
      </p:sp>
      <p:grpSp>
        <p:nvGrpSpPr>
          <p:cNvPr id="119" name="Group 118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  <a:latin typeface="Arial"/>
                <a:cs typeface="Arial"/>
              </a:rPr>
              <a:t>Overview of my presentation 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Good morning. My name is </a:t>
            </a:r>
            <a:r>
              <a:rPr lang="en-GB" sz="2000" err="1">
                <a:latin typeface="Arial"/>
                <a:cs typeface="Arial"/>
              </a:rPr>
              <a:t>Costinel</a:t>
            </a:r>
            <a:r>
              <a:rPr lang="en-GB" sz="2000">
                <a:latin typeface="Arial"/>
                <a:cs typeface="Arial"/>
              </a:rPr>
              <a:t> Dumitrascu</a:t>
            </a: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>
                <a:latin typeface="Arial"/>
                <a:cs typeface="Arial"/>
              </a:rPr>
              <a:t>In my presentation I will:</a:t>
            </a:r>
          </a:p>
          <a:p>
            <a:pPr lvl="1"/>
            <a:r>
              <a:rPr lang="en-GB" sz="2000">
                <a:latin typeface="Arial"/>
                <a:cs typeface="Arial"/>
              </a:rPr>
              <a:t>Provide an overview Green Haven Florists and the nature and scope of the problems they are facing.</a:t>
            </a:r>
          </a:p>
          <a:p>
            <a:pPr lvl="1"/>
            <a:r>
              <a:rPr lang="en-GB" sz="2000">
                <a:latin typeface="Arial"/>
                <a:cs typeface="Arial"/>
              </a:rPr>
              <a:t>Provide an application of the 5W2H model that summarises these issues.</a:t>
            </a:r>
          </a:p>
          <a:p>
            <a:pPr lvl="1"/>
            <a:r>
              <a:rPr lang="en-GB" sz="2000">
                <a:latin typeface="Arial"/>
                <a:cs typeface="Arial"/>
              </a:rPr>
              <a:t>Provide a critique and application of the PESTEL framework.</a:t>
            </a:r>
          </a:p>
          <a:p>
            <a:pPr lvl="1"/>
            <a:r>
              <a:rPr lang="en-GB" sz="2000">
                <a:latin typeface="Arial"/>
                <a:cs typeface="Arial"/>
              </a:rPr>
              <a:t>Provide a critique and application of the Cause-and-Effect model.</a:t>
            </a:r>
          </a:p>
          <a:p>
            <a:pPr lvl="1"/>
            <a:r>
              <a:rPr lang="en-GB" sz="2000">
                <a:latin typeface="Arial"/>
                <a:cs typeface="Arial"/>
              </a:rPr>
              <a:t>And, finally, provide a summary of the key findings.</a:t>
            </a: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000" b="1" u="sng">
                <a:latin typeface="Arial"/>
                <a:cs typeface="Arial"/>
              </a:rPr>
              <a:t>Overview of Green Haven Florists </a:t>
            </a:r>
            <a:endParaRPr lang="en-GB" sz="5000" u="sng">
              <a:latin typeface="Arial"/>
              <a:cs typeface="Arial"/>
            </a:endParaRPr>
          </a:p>
        </p:txBody>
      </p:sp>
      <p:sp>
        <p:nvSpPr>
          <p:cNvPr id="48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ea typeface="+mn-lt"/>
                <a:cs typeface="+mn-lt"/>
              </a:rPr>
              <a:t>Green Haven Florists is a small flower shop that sells flowers and bouquets.</a:t>
            </a:r>
            <a:endParaRPr lang="en-GB" sz="2200">
              <a:latin typeface="Calibri"/>
              <a:ea typeface="Calibri"/>
              <a:cs typeface="Calibri"/>
            </a:endParaRPr>
          </a:p>
          <a:p>
            <a:r>
              <a:rPr lang="en-GB" sz="2200">
                <a:ea typeface="+mn-lt"/>
                <a:cs typeface="+mn-lt"/>
              </a:rPr>
              <a:t> The business depends on customers visiting the shop.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 It is known for decent quality flowers and friendly service.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 Sales have dropped by 30% due to online competition(Statista,2025)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 Inflation has increased prices and reduced customer spending(ONS,2025)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 The business has internal problems such as an outdated website.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 Weak online marketing has reduced sales and business performance(Chaffey,2022)</a:t>
            </a:r>
            <a:endParaRPr lang="en-GB" sz="2200"/>
          </a:p>
          <a:p>
            <a:endParaRPr lang="en-GB" sz="22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/>
                <a:cs typeface="Arial"/>
              </a:rPr>
              <a:t>Problems That The Green Haven Florists Are Facing </a:t>
            </a:r>
            <a:endParaRPr lang="en-GB" sz="3200" u="sng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5F960A7-D51C-6E1A-2E8B-56A9CD228D1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23823" y="1430396"/>
          <a:ext cx="10515600" cy="4976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5326869"/>
              </p:ext>
            </p:extLst>
          </p:nvPr>
        </p:nvGraphicFramePr>
        <p:xfrm>
          <a:off x="314960" y="851876"/>
          <a:ext cx="11610459" cy="4981665"/>
        </p:xfrm>
        <a:graphic>
          <a:graphicData uri="http://schemas.openxmlformats.org/drawingml/2006/table">
            <a:tbl>
              <a:tblPr firstRow="1" bandRow="1">
                <a:tableStyleId>{5A111915-BE36-4E01-A7E5-04B1672EAD32}</a:tableStyleId>
              </a:tblPr>
              <a:tblGrid>
                <a:gridCol w="2127670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606450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605277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607624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483358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666240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513840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36276">
                <a:tc gridSpan="7"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rgbClr val="000000"/>
                          </a:solidFill>
                        </a:rPr>
                        <a:t>Identify the Root Problem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868716">
                <a:tc>
                  <a:txBody>
                    <a:bodyPr/>
                    <a:lstStyle/>
                    <a:p>
                      <a:pPr algn="ctr"/>
                      <a:r>
                        <a:rPr lang="en-GB" sz="2800">
                          <a:solidFill>
                            <a:srgbClr val="000000"/>
                          </a:solidFill>
                        </a:rPr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>
                          <a:solidFill>
                            <a:srgbClr val="000000"/>
                          </a:solidFill>
                        </a:rPr>
                        <a:t>Where?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>
                          <a:solidFill>
                            <a:srgbClr val="000000"/>
                          </a:solidFill>
                        </a:rPr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>
                          <a:solidFill>
                            <a:srgbClr val="000000"/>
                          </a:solidFill>
                        </a:rPr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>
                          <a:solidFill>
                            <a:srgbClr val="000000"/>
                          </a:solidFill>
                        </a:rPr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>
                          <a:solidFill>
                            <a:srgbClr val="000000"/>
                          </a:solidFill>
                        </a:rPr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>
                          <a:solidFill>
                            <a:srgbClr val="000000"/>
                          </a:solidFill>
                        </a:rPr>
                        <a:t>How much?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924762"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latin typeface="Arial"/>
                        </a:rPr>
                        <a:t>What effect is it having?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latin typeface="Arial"/>
                        </a:rPr>
                        <a:t>Where is the problem occurring?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latin typeface="Arial"/>
                        </a:rPr>
                        <a:t>When was the problem first noticed?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latin typeface="Arial"/>
                        </a:rPr>
                        <a:t>Who is impacted by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latin typeface="Arial"/>
                        </a:rPr>
                        <a:t>Why is the problem happening?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latin typeface="Arial"/>
                        </a:rPr>
                        <a:t>How serious is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latin typeface="Arial"/>
                        </a:rPr>
                        <a:t>How much money is being lost?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915421"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30% drop in store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In the physical Flower shop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Last year and ongoing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Business owners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Online competition(Statista,2025)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Very serious 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30% reduction in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915421"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Business is losing customers</a:t>
                      </a:r>
                      <a:endParaRPr lang="en-GB" sz="1100" err="1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In-store sales  environment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1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Employees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Weak online 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Business performance affected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Loss of revenue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915421"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Profit and performance are decreasing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Local retail market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1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Customers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Inflation and higher  prices(ONS,2025)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Reduced profit and 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Lower business income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512092" y="146430"/>
            <a:ext cx="10584611" cy="101566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 b="1" u="sng">
                <a:latin typeface="Arial"/>
                <a:cs typeface="Arial"/>
              </a:rPr>
              <a:t> </a:t>
            </a:r>
            <a:r>
              <a:rPr lang="en-GB" sz="3600" b="1" u="sng">
                <a:latin typeface="Arial"/>
                <a:cs typeface="Arial"/>
              </a:rPr>
              <a:t>5W2H model</a:t>
            </a:r>
            <a:r>
              <a:rPr lang="en-GB" sz="2400" b="1" u="sng">
                <a:latin typeface="Arial"/>
                <a:cs typeface="Arial"/>
              </a:rPr>
              <a:t>  </a:t>
            </a:r>
          </a:p>
          <a:p>
            <a:endParaRPr lang="en-GB" sz="2400" b="1" u="sng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/>
                <a:cs typeface="Arial"/>
              </a:rPr>
              <a:t>Critique of the PESTEL Framework</a:t>
            </a:r>
            <a:endParaRPr lang="en-GB" sz="3200" b="1" u="sng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DB0E87B-D65C-801F-1915-988ED514D5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8683390"/>
              </p:ext>
            </p:extLst>
          </p:nvPr>
        </p:nvGraphicFramePr>
        <p:xfrm>
          <a:off x="848751" y="171386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0994"/>
            <a:ext cx="3687491" cy="2056896"/>
          </a:xfrm>
        </p:spPr>
        <p:txBody>
          <a:bodyPr anchor="t">
            <a:normAutofit/>
          </a:bodyPr>
          <a:lstStyle/>
          <a:p>
            <a:br>
              <a:rPr lang="en-GB" sz="2200" b="1" u="sng">
                <a:latin typeface="Arial"/>
                <a:cs typeface="Arial"/>
              </a:rPr>
            </a:br>
            <a:br>
              <a:rPr lang="en-GB" sz="2200" b="1" u="sng">
                <a:latin typeface="Arial"/>
                <a:cs typeface="Arial"/>
              </a:rPr>
            </a:br>
            <a:r>
              <a:rPr lang="en-GB" sz="2200" b="1" u="sng">
                <a:latin typeface="Arial"/>
                <a:cs typeface="Arial"/>
              </a:rPr>
              <a:t>PESTEL Framework - Green Haven Florist</a:t>
            </a:r>
            <a:br>
              <a:rPr lang="en-GB" sz="2200" b="1" u="sng"/>
            </a:br>
            <a:b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1546" y="751555"/>
            <a:ext cx="5946040" cy="21063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4A41B9E-A0C8-F78B-E5B6-A0D02D881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F27C9029-9BF9-D125-90D6-AB03931B0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CF84619-412D-A0C9-3DC9-47C3A42B9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5858014"/>
              </p:ext>
            </p:extLst>
          </p:nvPr>
        </p:nvGraphicFramePr>
        <p:xfrm>
          <a:off x="843280" y="2346960"/>
          <a:ext cx="10383178" cy="3740282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619278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724793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83845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83714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406166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957341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513840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1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1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1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 marL="92842" marR="92842" marT="46421" marB="46421"/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844288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Government business regulation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Import taxes on flowers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Rising inflation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Increased operating costs</a:t>
                      </a:r>
                    </a:p>
                    <a:p>
                      <a:endParaRPr lang="en-GB" sz="1400" b="1"/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Customers prefer online services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Reduced numbers on in-store customers</a:t>
                      </a:r>
                    </a:p>
                    <a:p>
                      <a:endParaRPr lang="en-GB" sz="1400" b="1"/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Website needs improvement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Limited use of digital marketing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Weak online presence</a:t>
                      </a:r>
                    </a:p>
                    <a:p>
                      <a:endParaRPr lang="en-GB" sz="1400" b="1"/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Health and safety regulation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Consumer rights laws</a:t>
                      </a:r>
                    </a:p>
                    <a:p>
                      <a:endParaRPr lang="en-GB" sz="1400" b="1"/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Use of eco-friendly materials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Higher cost of sustainable products</a:t>
                      </a:r>
                    </a:p>
                    <a:p>
                      <a:endParaRPr lang="en-GB" sz="1400" b="1"/>
                    </a:p>
                    <a:p>
                      <a:pPr lvl="0">
                        <a:buNone/>
                      </a:pPr>
                      <a:endParaRPr lang="en-GB" sz="1400" b="1"/>
                    </a:p>
                    <a:p>
                      <a:pPr lvl="0">
                        <a:buNone/>
                      </a:pPr>
                      <a:endParaRPr lang="en-GB" sz="1400" b="1"/>
                    </a:p>
                    <a:p>
                      <a:pPr lvl="0">
                        <a:buNone/>
                      </a:pPr>
                      <a:endParaRPr lang="en-GB" sz="1400" b="1"/>
                    </a:p>
                    <a:p>
                      <a:pPr lvl="0">
                        <a:buNone/>
                      </a:pPr>
                      <a:endParaRPr lang="en-GB" sz="1400" b="1"/>
                    </a:p>
                  </a:txBody>
                  <a:tcPr marL="92842" marR="92842" marT="46421" marB="46421"/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02D5F3C-D737-B277-B0FA-791ABFB1F7C6}"/>
              </a:ext>
            </a:extLst>
          </p:cNvPr>
          <p:cNvSpPr txBox="1"/>
          <p:nvPr/>
        </p:nvSpPr>
        <p:spPr>
          <a:xfrm>
            <a:off x="1036320" y="6319520"/>
            <a:ext cx="699008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(Mind Tools,2024;CIPD,2023;ONS,2025;Statista,2025)</a:t>
            </a:r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170ED3B4-A5B7-A8EB-D879-32655DC444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703" r="9085" b="537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u="sng">
                <a:latin typeface="Arial"/>
                <a:cs typeface="Arial"/>
              </a:rPr>
              <a:t>Provide a critique of the Cause-and-Effect model </a:t>
            </a:r>
          </a:p>
        </p:txBody>
      </p:sp>
      <p:graphicFrame>
        <p:nvGraphicFramePr>
          <p:cNvPr id="17" name="Content Placeholder 5">
            <a:extLst>
              <a:ext uri="{FF2B5EF4-FFF2-40B4-BE49-F238E27FC236}">
                <a16:creationId xmlns:a16="http://schemas.microsoft.com/office/drawing/2014/main" id="{AA7F1B92-B59F-70AA-B87D-5DA0ADD1F7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59571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8" name="TextBox 37">
            <a:extLst>
              <a:ext uri="{FF2B5EF4-FFF2-40B4-BE49-F238E27FC236}">
                <a16:creationId xmlns:a16="http://schemas.microsoft.com/office/drawing/2014/main" id="{F813E3D1-7CA8-0E1E-87A4-936933B7C64D}"/>
              </a:ext>
            </a:extLst>
          </p:cNvPr>
          <p:cNvSpPr txBox="1"/>
          <p:nvPr/>
        </p:nvSpPr>
        <p:spPr>
          <a:xfrm>
            <a:off x="924560" y="6350000"/>
            <a:ext cx="53441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(Mind Tools,2024;Indeed Editorial Team,2024)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64633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Decline in sale and revenue at Green Haven Florists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Change in customer behaviour</a:t>
            </a:r>
            <a:endParaRPr lang="en-GB" sz="1200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More online competitors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Limited digital marketing skills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Rely mostly on word-of-mouth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Weak performance analysis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No proper tracking</a:t>
            </a:r>
            <a:endParaRPr lang="en-US" err="1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Lower profit margin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Higher material costs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Website is outdated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Website is difficult to use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Use traditional business methods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Not fully using online sales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/>
              <a:t>Provide an application and discuss the information provided in your Cause-and-Effect diagram 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>
                <a:latin typeface="Arial"/>
                <a:cs typeface="Arial"/>
              </a:rPr>
              <a:t>Key Findings </a:t>
            </a:r>
            <a:endParaRPr lang="en-GB" sz="3200" b="1" u="sng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AD762D-7779-D332-BAD4-E4F3DF1B2C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335312"/>
              </p:ext>
            </p:extLst>
          </p:nvPr>
        </p:nvGraphicFramePr>
        <p:xfrm>
          <a:off x="624840" y="1572577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5" name="TextBox 24">
            <a:extLst>
              <a:ext uri="{FF2B5EF4-FFF2-40B4-BE49-F238E27FC236}">
                <a16:creationId xmlns:a16="http://schemas.microsoft.com/office/drawing/2014/main" id="{50E5D0E3-0B86-DF19-7AD5-93E25C6DC3BB}"/>
              </a:ext>
            </a:extLst>
          </p:cNvPr>
          <p:cNvSpPr txBox="1"/>
          <p:nvPr/>
        </p:nvSpPr>
        <p:spPr>
          <a:xfrm>
            <a:off x="629920" y="6258560"/>
            <a:ext cx="38404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(Mind Tools,2024;ONS,2025)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0820" y="741391"/>
            <a:ext cx="6705206" cy="1616203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0820" y="2533476"/>
            <a:ext cx="6705206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International Fresh Produce Association (2026) 2025 Floral Industry Trends: A Comprehensive Look Back &amp; Forward. Available at: </a:t>
            </a:r>
            <a:r>
              <a:rPr lang="en-US" sz="800">
                <a:ea typeface="+mn-lt"/>
                <a:cs typeface="+mn-lt"/>
                <a:hlinkClick r:id="rId2"/>
              </a:rPr>
              <a:t>https://www.freshproduce.com/resources/floral/2025-floral-industry-trends/</a:t>
            </a:r>
            <a:r>
              <a:rPr lang="en-US" sz="800">
                <a:ea typeface="+mn-lt"/>
                <a:cs typeface="+mn-lt"/>
              </a:rPr>
              <a:t>� (Accessed: 14 February 2026).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Kotler, P. and Keller, K.L. (2016) Marketing Management. 15th edn. Harlow: Pearson Education Limited.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Johnson, G., Scholes, K. and Whittington, R. (2020) Exploring Strategy. 12th edn. Harlow: Pearson Education Limited.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Mind Tools (2024) PESTLE Analysis: Understanding External Factors. Available at: </a:t>
            </a:r>
            <a:r>
              <a:rPr lang="en-US" sz="800">
                <a:ea typeface="+mn-lt"/>
                <a:cs typeface="+mn-lt"/>
                <a:hlinkClick r:id="rId3"/>
              </a:rPr>
              <a:t>https://www.mindtools.com</a:t>
            </a:r>
            <a:r>
              <a:rPr lang="en-US" sz="800">
                <a:ea typeface="+mn-lt"/>
                <a:cs typeface="+mn-lt"/>
              </a:rPr>
              <a:t>� (Accessed: 14 February 2026).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Mind Tools (2024) Cause and Effect Analysis (Fishbone Diagram). Available at: </a:t>
            </a:r>
            <a:r>
              <a:rPr lang="en-US" sz="800">
                <a:ea typeface="+mn-lt"/>
                <a:cs typeface="+mn-lt"/>
                <a:hlinkClick r:id="rId3"/>
              </a:rPr>
              <a:t>https://www.mindtools.com</a:t>
            </a:r>
            <a:r>
              <a:rPr lang="en-US" sz="800">
                <a:ea typeface="+mn-lt"/>
                <a:cs typeface="+mn-lt"/>
              </a:rPr>
              <a:t>� (Accessed: 14 February 2026).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CIPD (2023) PESTLE analysis factsheet. Available at: </a:t>
            </a:r>
            <a:r>
              <a:rPr lang="en-US" sz="800">
                <a:ea typeface="+mn-lt"/>
                <a:cs typeface="+mn-lt"/>
                <a:hlinkClick r:id="rId4"/>
              </a:rPr>
              <a:t>https://www.cipd.co.uk</a:t>
            </a:r>
            <a:r>
              <a:rPr lang="en-US" sz="800">
                <a:ea typeface="+mn-lt"/>
                <a:cs typeface="+mn-lt"/>
              </a:rPr>
              <a:t>� (Accessed: 14 February 2026).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BBC News (2025) UK inflation and its impact on businesses. Available at: </a:t>
            </a:r>
            <a:r>
              <a:rPr lang="en-US" sz="800">
                <a:ea typeface="+mn-lt"/>
                <a:cs typeface="+mn-lt"/>
                <a:hlinkClick r:id="rId5"/>
              </a:rPr>
              <a:t>https://www.bbc.co.uk/news</a:t>
            </a:r>
            <a:r>
              <a:rPr lang="en-US" sz="800">
                <a:ea typeface="+mn-lt"/>
                <a:cs typeface="+mn-lt"/>
              </a:rPr>
              <a:t>� (Accessed: 14 February 2026).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Office for National Statistics (ONS) (2025) Retail sales and economic trends in the UK. Available at: </a:t>
            </a:r>
            <a:r>
              <a:rPr lang="en-US" sz="800">
                <a:ea typeface="+mn-lt"/>
                <a:cs typeface="+mn-lt"/>
                <a:hlinkClick r:id="rId6"/>
              </a:rPr>
              <a:t>https://www.ons.gov.uk</a:t>
            </a:r>
            <a:r>
              <a:rPr lang="en-US" sz="800">
                <a:ea typeface="+mn-lt"/>
                <a:cs typeface="+mn-lt"/>
              </a:rPr>
              <a:t>� (Accessed: 14 February 2026).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Porter, M.E. (2008) Competitive Strategy: Techniques for Analyzing Industries and Competitors. New York: Free Press.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Indeed Editorial Team (2024) What is Cause and Effect Analysis? Available at: </a:t>
            </a:r>
            <a:r>
              <a:rPr lang="en-US" sz="800">
                <a:ea typeface="+mn-lt"/>
                <a:cs typeface="+mn-lt"/>
                <a:hlinkClick r:id="rId7"/>
              </a:rPr>
              <a:t>https://www.indeed.com</a:t>
            </a:r>
            <a:r>
              <a:rPr lang="en-US" sz="800">
                <a:ea typeface="+mn-lt"/>
                <a:cs typeface="+mn-lt"/>
              </a:rPr>
              <a:t>� (Accessed: 14 February 2026).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Statista (2025) Online shopping trends worldwide. Available at: </a:t>
            </a:r>
            <a:r>
              <a:rPr lang="en-US" sz="800">
                <a:ea typeface="+mn-lt"/>
                <a:cs typeface="+mn-lt"/>
                <a:hlinkClick r:id="rId8"/>
              </a:rPr>
              <a:t>https://www.statista.com</a:t>
            </a:r>
            <a:r>
              <a:rPr lang="en-US" sz="800">
                <a:ea typeface="+mn-lt"/>
                <a:cs typeface="+mn-lt"/>
              </a:rPr>
              <a:t>� (Accessed: 14 February 2026).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Business News Daily (2024) What is PESTLE Analysis? Definition and examples. Available at: </a:t>
            </a:r>
            <a:r>
              <a:rPr lang="en-US" sz="800">
                <a:ea typeface="+mn-lt"/>
                <a:cs typeface="+mn-lt"/>
                <a:hlinkClick r:id="rId9"/>
              </a:rPr>
              <a:t>https://www.businessnewsdaily.com</a:t>
            </a:r>
            <a:r>
              <a:rPr lang="en-US" sz="800">
                <a:ea typeface="+mn-lt"/>
                <a:cs typeface="+mn-lt"/>
              </a:rPr>
              <a:t>� (Accessed: 14 February 2026).</a:t>
            </a:r>
            <a:endParaRPr lang="en-US" sz="800"/>
          </a:p>
          <a:p>
            <a:pPr marL="0" indent="0" algn="ctr">
              <a:buNone/>
            </a:pPr>
            <a:endParaRPr lang="en-US" sz="800">
              <a:ea typeface="Calibri" panose="020F0502020204030204"/>
              <a:cs typeface="Calibri" panose="020F0502020204030204"/>
            </a:endParaRPr>
          </a:p>
          <a:p>
            <a:pPr marL="0" indent="0" algn="ctr">
              <a:buNone/>
            </a:pPr>
            <a:endParaRPr lang="en-GB" sz="8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CF042CA-1AB3-5530-1155-8018D6D6A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036894" y="695800"/>
            <a:ext cx="123362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accent2"/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BD5A982-4141-9143-22DC-C0713B397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897382" y="3835311"/>
            <a:ext cx="123362" cy="5928176"/>
          </a:xfrm>
          <a:prstGeom prst="rect">
            <a:avLst/>
          </a:prstGeom>
          <a:gradFill>
            <a:gsLst>
              <a:gs pos="19000">
                <a:schemeClr val="accent5">
                  <a:alpha val="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9" ma:contentTypeDescription="Create a new document." ma:contentTypeScope="" ma:versionID="c46ba2b7cf16a8402ba7513e15d14125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dde656c4384946fe2985bb15b2f8da14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3ef5847a-e696-4fee-a2c0-6c3f8756832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66D3BB8-D6CC-4A9F-8CEE-1549E492B3AE}">
  <ds:schemaRefs>
    <ds:schemaRef ds:uri="3ef5847a-e696-4fee-a2c0-6c3f8756832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Overview of my presentation </vt:lpstr>
      <vt:lpstr>Overview of Green Haven Florists </vt:lpstr>
      <vt:lpstr>Problems That The Green Haven Florists Are Facing </vt:lpstr>
      <vt:lpstr>PowerPoint Presentation</vt:lpstr>
      <vt:lpstr>Critique of the PESTEL Framework</vt:lpstr>
      <vt:lpstr>  PESTEL Framework - Green Haven Florist  </vt:lpstr>
      <vt:lpstr>Provide a critique of the Cause-and-Effect model </vt:lpstr>
      <vt:lpstr>PowerPoint Presentation</vt:lpstr>
      <vt:lpstr>Key Findings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1</cp:revision>
  <dcterms:created xsi:type="dcterms:W3CDTF">2024-01-29T11:42:05Z</dcterms:created>
  <dcterms:modified xsi:type="dcterms:W3CDTF">2026-02-14T12:47:30Z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