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4" r:id="rId2"/>
    <p:sldId id="263" r:id="rId3"/>
    <p:sldId id="265" r:id="rId4"/>
    <p:sldId id="267" r:id="rId5"/>
    <p:sldId id="269" r:id="rId6"/>
    <p:sldId id="272" r:id="rId7"/>
    <p:sldId id="280" r:id="rId8"/>
    <p:sldId id="271" r:id="rId9"/>
    <p:sldId id="273" r:id="rId10"/>
    <p:sldId id="274" r:id="rId11"/>
    <p:sldId id="275" r:id="rId12"/>
    <p:sldId id="277" r:id="rId13"/>
    <p:sldId id="264" r:id="rId14"/>
    <p:sldId id="276" r:id="rId15"/>
    <p:sldId id="266" r:id="rId16"/>
    <p:sldId id="268" r:id="rId17"/>
    <p:sldId id="270" r:id="rId18"/>
    <p:sldId id="278" r:id="rId19"/>
    <p:sldId id="279" r:id="rId20"/>
    <p:sldId id="282" r:id="rId21"/>
    <p:sldId id="281" r:id="rId22"/>
    <p:sldId id="283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FF3300"/>
    <a:srgbClr val="FF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7B2A51-F056-433C-B27F-F739A544F9E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E86AD0-FD9A-4A73-8E2F-8FD26B22937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8AAA4F-DF8A-4B70-9B45-4BEA5E251FB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30FB5B-83CD-4C99-89BC-4D8AE7459A5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75696A-164D-446C-958C-5F843765D5E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DD456A-665F-40A9-BDE8-6EC62A4C343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8BD830-3A65-452C-82B5-E89A44B9943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D05EE4-F095-4FE5-BED0-2D4A1C84BEC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9B4674-B907-4CDA-8FD9-48C1F88C150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524A47-E6BE-4EB9-81C7-EEAD60EDD2D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33F183-6248-4158-BFF2-44D9B1FB1D5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04534D6-34DF-4CC9-8A67-2163A00F03B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E37435F-1F84-4C7C-A143-CD6F24D3CF4B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Place Value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547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Say what value each digit indicated</a:t>
            </a:r>
          </a:p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by the arrow is worth.</a:t>
            </a:r>
          </a:p>
        </p:txBody>
      </p:sp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4" grpId="0" animBg="1"/>
      <p:bldP spid="10547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AutoShape 5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1354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1000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6" name="AutoShape 8"/>
          <p:cNvSpPr>
            <a:spLocks noChangeArrowheads="1"/>
          </p:cNvSpPr>
          <p:nvPr/>
        </p:nvSpPr>
        <p:spPr bwMode="auto">
          <a:xfrm>
            <a:off x="1674813" y="3014663"/>
            <a:ext cx="1504950" cy="1379537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2045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5" name="AutoShape 9"/>
          <p:cNvSpPr>
            <a:spLocks noChangeArrowheads="1"/>
          </p:cNvSpPr>
          <p:nvPr/>
        </p:nvSpPr>
        <p:spPr bwMode="auto">
          <a:xfrm>
            <a:off x="4475163" y="3014663"/>
            <a:ext cx="1504950" cy="1379537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3446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3000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2" name="AutoShape 8"/>
          <p:cNvSpPr>
            <a:spLocks noChangeArrowheads="1"/>
          </p:cNvSpPr>
          <p:nvPr/>
        </p:nvSpPr>
        <p:spPr bwMode="auto">
          <a:xfrm>
            <a:off x="1674813" y="3014663"/>
            <a:ext cx="1504950" cy="1379537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4091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90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21" name="AutoShape 9"/>
          <p:cNvSpPr>
            <a:spLocks noChangeArrowheads="1"/>
          </p:cNvSpPr>
          <p:nvPr/>
        </p:nvSpPr>
        <p:spPr bwMode="auto">
          <a:xfrm>
            <a:off x="4475163" y="3014663"/>
            <a:ext cx="1504950" cy="1379537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5087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3" name="AutoShape 9"/>
          <p:cNvSpPr>
            <a:spLocks noChangeArrowheads="1"/>
          </p:cNvSpPr>
          <p:nvPr/>
        </p:nvSpPr>
        <p:spPr bwMode="auto">
          <a:xfrm>
            <a:off x="4475163" y="3014663"/>
            <a:ext cx="1504950" cy="1379537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9095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3" name="AutoShape 7"/>
          <p:cNvSpPr>
            <a:spLocks noChangeArrowheads="1"/>
          </p:cNvSpPr>
          <p:nvPr/>
        </p:nvSpPr>
        <p:spPr bwMode="auto">
          <a:xfrm>
            <a:off x="3074988" y="3016250"/>
            <a:ext cx="1504950" cy="1379538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3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3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5244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70" name="AutoShape 10"/>
          <p:cNvSpPr>
            <a:spLocks noChangeArrowheads="1"/>
          </p:cNvSpPr>
          <p:nvPr/>
        </p:nvSpPr>
        <p:spPr bwMode="auto">
          <a:xfrm>
            <a:off x="5875338" y="3016250"/>
            <a:ext cx="1504950" cy="1379538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6314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300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5" name="AutoShape 7"/>
          <p:cNvSpPr>
            <a:spLocks noChangeArrowheads="1"/>
          </p:cNvSpPr>
          <p:nvPr/>
        </p:nvSpPr>
        <p:spPr bwMode="auto">
          <a:xfrm>
            <a:off x="3074988" y="3016250"/>
            <a:ext cx="1504950" cy="1379538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6088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6000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40" name="AutoShape 8"/>
          <p:cNvSpPr>
            <a:spLocks noChangeArrowheads="1"/>
          </p:cNvSpPr>
          <p:nvPr/>
        </p:nvSpPr>
        <p:spPr bwMode="auto">
          <a:xfrm>
            <a:off x="1674813" y="3014663"/>
            <a:ext cx="1504950" cy="1379537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6713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700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3" name="AutoShape 7"/>
          <p:cNvSpPr>
            <a:spLocks noChangeArrowheads="1"/>
          </p:cNvSpPr>
          <p:nvPr/>
        </p:nvSpPr>
        <p:spPr bwMode="auto">
          <a:xfrm>
            <a:off x="3074988" y="3016250"/>
            <a:ext cx="1504950" cy="1379538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7305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7000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2" name="AutoShape 8"/>
          <p:cNvSpPr>
            <a:spLocks noChangeArrowheads="1"/>
          </p:cNvSpPr>
          <p:nvPr/>
        </p:nvSpPr>
        <p:spPr bwMode="auto">
          <a:xfrm>
            <a:off x="1674813" y="3014663"/>
            <a:ext cx="1504950" cy="1379537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1672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600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4999" name="AutoShape 7"/>
          <p:cNvSpPr>
            <a:spLocks noChangeArrowheads="1"/>
          </p:cNvSpPr>
          <p:nvPr/>
        </p:nvSpPr>
        <p:spPr bwMode="auto">
          <a:xfrm>
            <a:off x="3074988" y="3016250"/>
            <a:ext cx="1504950" cy="1379538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49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49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7106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9" name="AutoShape 9"/>
          <p:cNvSpPr>
            <a:spLocks noChangeArrowheads="1"/>
          </p:cNvSpPr>
          <p:nvPr/>
        </p:nvSpPr>
        <p:spPr bwMode="auto">
          <a:xfrm>
            <a:off x="4475163" y="3014663"/>
            <a:ext cx="1504950" cy="1379537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2942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50" name="AutoShape 10"/>
          <p:cNvSpPr>
            <a:spLocks noChangeArrowheads="1"/>
          </p:cNvSpPr>
          <p:nvPr/>
        </p:nvSpPr>
        <p:spPr bwMode="auto">
          <a:xfrm>
            <a:off x="5875338" y="3016250"/>
            <a:ext cx="1504950" cy="1379538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3841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800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5" name="AutoShape 7"/>
          <p:cNvSpPr>
            <a:spLocks noChangeArrowheads="1"/>
          </p:cNvSpPr>
          <p:nvPr/>
        </p:nvSpPr>
        <p:spPr bwMode="auto">
          <a:xfrm>
            <a:off x="3074988" y="3016250"/>
            <a:ext cx="1504950" cy="1379538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4658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6" name="AutoShape 10"/>
          <p:cNvSpPr>
            <a:spLocks noChangeArrowheads="1"/>
          </p:cNvSpPr>
          <p:nvPr/>
        </p:nvSpPr>
        <p:spPr bwMode="auto">
          <a:xfrm>
            <a:off x="5875338" y="3016250"/>
            <a:ext cx="1504950" cy="1379538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8145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8" name="AutoShape 10"/>
          <p:cNvSpPr>
            <a:spLocks noChangeArrowheads="1"/>
          </p:cNvSpPr>
          <p:nvPr/>
        </p:nvSpPr>
        <p:spPr bwMode="auto">
          <a:xfrm>
            <a:off x="5875338" y="3016250"/>
            <a:ext cx="1504950" cy="1379538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8316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8000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60" name="AutoShape 8"/>
          <p:cNvSpPr>
            <a:spLocks noChangeArrowheads="1"/>
          </p:cNvSpPr>
          <p:nvPr/>
        </p:nvSpPr>
        <p:spPr bwMode="auto">
          <a:xfrm>
            <a:off x="1674813" y="3014663"/>
            <a:ext cx="1504950" cy="1379537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5117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3430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3433" name="AutoShape 9"/>
          <p:cNvSpPr>
            <a:spLocks noChangeArrowheads="1"/>
          </p:cNvSpPr>
          <p:nvPr/>
        </p:nvSpPr>
        <p:spPr bwMode="auto">
          <a:xfrm>
            <a:off x="4475163" y="3014663"/>
            <a:ext cx="1504950" cy="1379537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4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4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3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9543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10" name="AutoShape 10"/>
          <p:cNvSpPr>
            <a:spLocks noChangeArrowheads="1"/>
          </p:cNvSpPr>
          <p:nvPr/>
        </p:nvSpPr>
        <p:spPr bwMode="auto">
          <a:xfrm>
            <a:off x="5875338" y="3016250"/>
            <a:ext cx="1504950" cy="1379538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4451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61</Words>
  <Application>Microsoft Office PowerPoint</Application>
  <PresentationFormat>On-screen Show (4:3)</PresentationFormat>
  <Paragraphs>46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49</cp:revision>
  <dcterms:created xsi:type="dcterms:W3CDTF">2006-03-03T16:34:11Z</dcterms:created>
  <dcterms:modified xsi:type="dcterms:W3CDTF">2011-11-25T19:56:13Z</dcterms:modified>
</cp:coreProperties>
</file>