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1"/>
  </p:notesMasterIdLst>
  <p:sldIdLst>
    <p:sldId id="256" r:id="rId2"/>
    <p:sldId id="257" r:id="rId3"/>
    <p:sldId id="258" r:id="rId4"/>
    <p:sldId id="259" r:id="rId5"/>
    <p:sldId id="260" r:id="rId6"/>
    <p:sldId id="261" r:id="rId7"/>
    <p:sldId id="262" r:id="rId8"/>
    <p:sldId id="264" r:id="rId9"/>
    <p:sldId id="265"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062" y="-84"/>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20C4389-6AE6-4417-8036-27AA6E114EE9}" type="datetimeFigureOut">
              <a:rPr lang="en-GB" smtClean="0"/>
              <a:t>18/10/2017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8BD6F3A-84A4-47C8-816A-6A93C853D1BB}" type="slidenum">
              <a:rPr lang="en-GB" smtClean="0"/>
              <a:t>‹#›</a:t>
            </a:fld>
            <a:endParaRPr lang="en-GB"/>
          </a:p>
        </p:txBody>
      </p:sp>
    </p:spTree>
    <p:extLst>
      <p:ext uri="{BB962C8B-B14F-4D97-AF65-F5344CB8AC3E}">
        <p14:creationId xmlns:p14="http://schemas.microsoft.com/office/powerpoint/2010/main" val="34033411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3" name="Group 42"/>
          <p:cNvGrpSpPr/>
          <p:nvPr/>
        </p:nvGrpSpPr>
        <p:grpSpPr>
          <a:xfrm>
            <a:off x="-382404" y="0"/>
            <a:ext cx="9932332" cy="6858000"/>
            <a:chOff x="-382404" y="0"/>
            <a:chExt cx="9932332" cy="6858000"/>
          </a:xfrm>
        </p:grpSpPr>
        <p:grpSp>
          <p:nvGrpSpPr>
            <p:cNvPr id="44" name="Group 44"/>
            <p:cNvGrpSpPr/>
            <p:nvPr/>
          </p:nvGrpSpPr>
          <p:grpSpPr>
            <a:xfrm>
              <a:off x="0" y="0"/>
              <a:ext cx="9144000" cy="6858000"/>
              <a:chOff x="0" y="0"/>
              <a:chExt cx="9144000" cy="6858000"/>
            </a:xfrm>
          </p:grpSpPr>
          <p:grpSp>
            <p:nvGrpSpPr>
              <p:cNvPr id="70" name="Group 4"/>
              <p:cNvGrpSpPr/>
              <p:nvPr/>
            </p:nvGrpSpPr>
            <p:grpSpPr>
              <a:xfrm>
                <a:off x="0" y="0"/>
                <a:ext cx="2514600" cy="6858000"/>
                <a:chOff x="0" y="0"/>
                <a:chExt cx="2514600" cy="6858000"/>
              </a:xfrm>
            </p:grpSpPr>
            <p:sp>
              <p:nvSpPr>
                <p:cNvPr id="115" name="Rectangle 11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1" name="Group 5"/>
              <p:cNvGrpSpPr/>
              <p:nvPr/>
            </p:nvGrpSpPr>
            <p:grpSpPr>
              <a:xfrm>
                <a:off x="422910" y="0"/>
                <a:ext cx="2514600" cy="6858000"/>
                <a:chOff x="0" y="0"/>
                <a:chExt cx="2514600" cy="6858000"/>
              </a:xfrm>
            </p:grpSpPr>
            <p:sp>
              <p:nvSpPr>
                <p:cNvPr id="85" name="Rectangle 8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11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5" name="Freeform 44"/>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Freeform 51"/>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3" name="Hexagon 52"/>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57"/>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67"/>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68"/>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p:cNvSpPr/>
          <p:nvPr/>
        </p:nvSpPr>
        <p:spPr>
          <a:xfrm>
            <a:off x="4649096" y="-21511"/>
            <a:ext cx="3505200" cy="231288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33365" y="2708476"/>
            <a:ext cx="3313355" cy="1702160"/>
          </a:xfrm>
        </p:spPr>
        <p:txBody>
          <a:bodyPr>
            <a:normAutofit/>
          </a:bodyPr>
          <a:lstStyle>
            <a:lvl1pPr>
              <a:defRPr sz="3600"/>
            </a:lvl1pPr>
          </a:lstStyle>
          <a:p>
            <a:r>
              <a:rPr lang="en-US" smtClean="0"/>
              <a:t>Click to edit Master title style</a:t>
            </a:r>
            <a:endParaRPr lang="en-US" dirty="0"/>
          </a:p>
        </p:txBody>
      </p:sp>
      <p:sp>
        <p:nvSpPr>
          <p:cNvPr id="3" name="Subtitle 2"/>
          <p:cNvSpPr>
            <a:spLocks noGrp="1"/>
          </p:cNvSpPr>
          <p:nvPr>
            <p:ph type="subTitle" idx="1"/>
          </p:nvPr>
        </p:nvSpPr>
        <p:spPr>
          <a:xfrm>
            <a:off x="4733365" y="4421080"/>
            <a:ext cx="3309803"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4738744" y="1516828"/>
            <a:ext cx="2133600" cy="750981"/>
          </a:xfrm>
        </p:spPr>
        <p:txBody>
          <a:bodyPr anchor="b"/>
          <a:lstStyle>
            <a:lvl1pPr algn="l">
              <a:defRPr sz="2400"/>
            </a:lvl1pPr>
          </a:lstStyle>
          <a:p>
            <a:fld id="{2C607205-79EB-4EFE-8EEE-FB1D458DD47B}" type="datetime1">
              <a:rPr lang="en-GB" smtClean="0"/>
              <a:t>18/10/2017</a:t>
            </a:fld>
            <a:endParaRPr lang="en-GB"/>
          </a:p>
        </p:txBody>
      </p:sp>
      <p:sp>
        <p:nvSpPr>
          <p:cNvPr id="50" name="Rectangle 49"/>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a:xfrm>
            <a:off x="5303520" y="5719966"/>
            <a:ext cx="2831592" cy="365125"/>
          </a:xfrm>
        </p:spPr>
        <p:txBody>
          <a:bodyPr>
            <a:normAutofit/>
          </a:bodyPr>
          <a:lstStyle>
            <a:lvl1pPr>
              <a:defRPr>
                <a:solidFill>
                  <a:schemeClr val="accent1"/>
                </a:solidFill>
              </a:defRPr>
            </a:lvl1pPr>
          </a:lstStyle>
          <a:p>
            <a:endParaRPr lang="en-GB"/>
          </a:p>
        </p:txBody>
      </p:sp>
      <p:sp>
        <p:nvSpPr>
          <p:cNvPr id="6" name="Slide Number Placeholder 5"/>
          <p:cNvSpPr>
            <a:spLocks noGrp="1"/>
          </p:cNvSpPr>
          <p:nvPr>
            <p:ph type="sldNum" sz="quarter" idx="12"/>
          </p:nvPr>
        </p:nvSpPr>
        <p:spPr>
          <a:xfrm>
            <a:off x="4649096" y="5719966"/>
            <a:ext cx="643666" cy="365125"/>
          </a:xfrm>
        </p:spPr>
        <p:txBody>
          <a:bodyPr/>
          <a:lstStyle>
            <a:lvl1pPr>
              <a:defRPr>
                <a:solidFill>
                  <a:schemeClr val="accent1"/>
                </a:solidFill>
              </a:defRPr>
            </a:lvl1pPr>
          </a:lstStyle>
          <a:p>
            <a:fld id="{B09B075E-4465-48F2-A34D-123C71E47F3C}" type="slidenum">
              <a:rPr lang="en-GB" smtClean="0"/>
              <a:t>‹#›</a:t>
            </a:fld>
            <a:endParaRPr lang="en-GB"/>
          </a:p>
        </p:txBody>
      </p:sp>
      <p:sp>
        <p:nvSpPr>
          <p:cNvPr id="89" name="Rectangle 88"/>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3112978-FCE0-431A-8FFA-867DE83125D0}" type="datetime1">
              <a:rPr lang="en-GB" smtClean="0"/>
              <a:t>18/10/2017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9B075E-4465-48F2-A34D-123C71E47F3C}"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58645" y="2900829"/>
            <a:ext cx="6637468" cy="1362075"/>
          </a:xfrm>
        </p:spPr>
        <p:txBody>
          <a:bodyPr anchor="b"/>
          <a:lstStyle>
            <a:lvl1pPr algn="l">
              <a:defRPr sz="4000" b="0" cap="none"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258645" y="4267200"/>
            <a:ext cx="6637467" cy="1520413"/>
          </a:xfrm>
        </p:spPr>
        <p:txBody>
          <a:bodyPr anchor="t"/>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950E3EF-2DB4-4539-862B-C680DD72B53F}" type="datetime1">
              <a:rPr lang="en-GB" smtClean="0"/>
              <a:t>18/10/2017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9B075E-4465-48F2-A34D-123C71E47F3C}"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4CF43569-493E-4880-940C-30C42D46FAE0}" type="datetime1">
              <a:rPr lang="en-GB" smtClean="0"/>
              <a:t>18/10/2017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09B075E-4465-48F2-A34D-123C71E47F3C}" type="slidenum">
              <a:rPr lang="en-GB" smtClean="0"/>
              <a:t>‹#›</a:t>
            </a:fld>
            <a:endParaRPr lang="en-GB"/>
          </a:p>
        </p:txBody>
      </p:sp>
      <p:sp>
        <p:nvSpPr>
          <p:cNvPr id="9" name="Content Placeholder 8"/>
          <p:cNvSpPr>
            <a:spLocks noGrp="1"/>
          </p:cNvSpPr>
          <p:nvPr>
            <p:ph sz="quarter" idx="13"/>
          </p:nvPr>
        </p:nvSpPr>
        <p:spPr>
          <a:xfrm>
            <a:off x="1042416" y="2313432"/>
            <a:ext cx="3419856" cy="34930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Content Placeholder 10"/>
          <p:cNvSpPr>
            <a:spLocks noGrp="1"/>
          </p:cNvSpPr>
          <p:nvPr>
            <p:ph sz="quarter" idx="14"/>
          </p:nvPr>
        </p:nvSpPr>
        <p:spPr>
          <a:xfrm>
            <a:off x="4645152" y="2313431"/>
            <a:ext cx="3419856" cy="34930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412111" y="2316009"/>
            <a:ext cx="3057148"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41721"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11837" y="2316010"/>
            <a:ext cx="305571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152"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FF9772A-2C30-4CC0-82A0-17405FE9FB3C}" type="datetime1">
              <a:rPr lang="en-GB" smtClean="0"/>
              <a:t>18/10/2017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09B075E-4465-48F2-A34D-123C71E47F3C}"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3EBF83B0-1D31-4CF8-A382-44070265861B}" type="datetime1">
              <a:rPr lang="en-GB" smtClean="0"/>
              <a:t>18/10/2017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09B075E-4465-48F2-A34D-123C71E47F3C}"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0248836-D0A9-448B-AF8C-A4AB6CD668B5}" type="datetime1">
              <a:rPr lang="en-GB" smtClean="0"/>
              <a:t>18/10/2017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09B075E-4465-48F2-A34D-123C71E47F3C}"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2" name="Group 4"/>
              <p:cNvGrpSpPr/>
              <p:nvPr/>
            </p:nvGrpSpPr>
            <p:grpSpPr>
              <a:xfrm>
                <a:off x="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5"/>
              <p:cNvGrpSpPr/>
              <p:nvPr/>
            </p:nvGrpSpPr>
            <p:grpSpPr>
              <a:xfrm>
                <a:off x="42291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4"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7" name="Freeform 46"/>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Hexagon 51"/>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58"/>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69"/>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7FC95BB0-6D78-44B2-BF77-4FF8E6F4025F}" type="datetime1">
              <a:rPr lang="en-GB" smtClean="0"/>
              <a:t>18/10/2017</a:t>
            </a:fld>
            <a:endParaRPr lang="en-GB"/>
          </a:p>
        </p:txBody>
      </p:sp>
      <p:sp>
        <p:nvSpPr>
          <p:cNvPr id="7" name="Slide Number Placeholder 6"/>
          <p:cNvSpPr>
            <a:spLocks noGrp="1"/>
          </p:cNvSpPr>
          <p:nvPr>
            <p:ph type="sldNum" sz="quarter" idx="12"/>
          </p:nvPr>
        </p:nvSpPr>
        <p:spPr/>
        <p:txBody>
          <a:bodyPr/>
          <a:lstStyle/>
          <a:p>
            <a:fld id="{B09B075E-4465-48F2-A34D-123C71E47F3C}" type="slidenum">
              <a:rPr lang="en-GB" smtClean="0"/>
              <a:t>‹#›</a:t>
            </a:fld>
            <a:endParaRPr lang="en-GB"/>
          </a:p>
        </p:txBody>
      </p:sp>
      <p:sp>
        <p:nvSpPr>
          <p:cNvPr id="58" name="Rectangle 57"/>
          <p:cNvSpPr/>
          <p:nvPr/>
        </p:nvSpPr>
        <p:spPr>
          <a:xfrm>
            <a:off x="905571" y="601883"/>
            <a:ext cx="3562257" cy="564844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145894" y="856527"/>
            <a:ext cx="3090440"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1" name="Rectangle 60"/>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p>
        </p:txBody>
      </p:sp>
      <p:sp>
        <p:nvSpPr>
          <p:cNvPr id="2" name="Title 1"/>
          <p:cNvSpPr>
            <a:spLocks noGrp="1"/>
          </p:cNvSpPr>
          <p:nvPr>
            <p:ph type="title"/>
          </p:nvPr>
        </p:nvSpPr>
        <p:spPr>
          <a:xfrm>
            <a:off x="4739833" y="2657434"/>
            <a:ext cx="3304572" cy="1463153"/>
          </a:xfrm>
        </p:spPr>
        <p:txBody>
          <a:bodyPr anchor="b">
            <a:normAutofit/>
          </a:bodyPr>
          <a:lstStyle>
            <a:lvl1pPr algn="l">
              <a:defRPr sz="2800" b="0"/>
            </a:lvl1pPr>
          </a:lstStyle>
          <a:p>
            <a:r>
              <a:rPr lang="en-US" smtClean="0"/>
              <a:t>Click to edit Master title style</a:t>
            </a:r>
            <a:endParaRPr lang="en-US"/>
          </a:p>
        </p:txBody>
      </p:sp>
      <p:sp>
        <p:nvSpPr>
          <p:cNvPr id="4" name="Text Placeholder 3"/>
          <p:cNvSpPr>
            <a:spLocks noGrp="1"/>
          </p:cNvSpPr>
          <p:nvPr>
            <p:ph type="body" sz="half" idx="2"/>
          </p:nvPr>
        </p:nvSpPr>
        <p:spPr>
          <a:xfrm>
            <a:off x="4736592" y="4136994"/>
            <a:ext cx="3298784"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5" name="Group 4"/>
              <p:cNvGrpSpPr/>
              <p:nvPr/>
            </p:nvGrpSpPr>
            <p:grpSpPr>
              <a:xfrm>
                <a:off x="0" y="0"/>
                <a:ext cx="2514600" cy="6858000"/>
                <a:chOff x="0" y="0"/>
                <a:chExt cx="2514600" cy="6858000"/>
              </a:xfrm>
            </p:grpSpPr>
            <p:sp>
              <p:nvSpPr>
                <p:cNvPr id="87" name="Rectangle 8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6" name="Group 5"/>
              <p:cNvGrpSpPr/>
              <p:nvPr/>
            </p:nvGrpSpPr>
            <p:grpSpPr>
              <a:xfrm>
                <a:off x="42291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7" name="Group 9"/>
              <p:cNvGrpSpPr/>
              <p:nvPr/>
            </p:nvGrpSpPr>
            <p:grpSpPr>
              <a:xfrm rot="10800000">
                <a:off x="662940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8" name="Rectangle 77"/>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Freeform 45"/>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Hexagon 50"/>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62"/>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Hexagon 69"/>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Hexagon 70"/>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Hexagon 71"/>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72"/>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73"/>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4" name="Rectangle 93"/>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10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p:cNvSpPr/>
          <p:nvPr/>
        </p:nvSpPr>
        <p:spPr>
          <a:xfrm>
            <a:off x="905571" y="601883"/>
            <a:ext cx="3562257" cy="564844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34424" y="2660904"/>
            <a:ext cx="3300984" cy="1463040"/>
          </a:xfrm>
        </p:spPr>
        <p:txBody>
          <a:bodyPr anchor="b">
            <a:normAutofit/>
          </a:bodyPr>
          <a:lstStyle>
            <a:lvl1pPr algn="l">
              <a:defRPr sz="2800" b="0"/>
            </a:lvl1pPr>
          </a:lstStyle>
          <a:p>
            <a:r>
              <a:rPr lang="en-US" smtClean="0"/>
              <a:t>Click to edit Master title style</a:t>
            </a:r>
            <a:endParaRPr lang="en-US"/>
          </a:p>
        </p:txBody>
      </p:sp>
      <p:sp>
        <p:nvSpPr>
          <p:cNvPr id="3" name="Picture Placeholder 2"/>
          <p:cNvSpPr>
            <a:spLocks noGrp="1"/>
          </p:cNvSpPr>
          <p:nvPr>
            <p:ph type="pic" idx="1"/>
          </p:nvPr>
        </p:nvSpPr>
        <p:spPr>
          <a:xfrm>
            <a:off x="1005208" y="693795"/>
            <a:ext cx="3359623" cy="5468112"/>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734630" y="4133088"/>
            <a:ext cx="3300573"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022CBDF-3253-4F29-BAD6-72A42A72C966}" type="datetime1">
              <a:rPr lang="en-GB" smtClean="0"/>
              <a:t>18/10/2017</a:t>
            </a:fld>
            <a:endParaRPr lang="en-GB"/>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p>
        </p:txBody>
      </p:sp>
      <p:sp>
        <p:nvSpPr>
          <p:cNvPr id="7" name="Slide Number Placeholder 6"/>
          <p:cNvSpPr>
            <a:spLocks noGrp="1"/>
          </p:cNvSpPr>
          <p:nvPr>
            <p:ph type="sldNum" sz="quarter" idx="12"/>
          </p:nvPr>
        </p:nvSpPr>
        <p:spPr/>
        <p:txBody>
          <a:bodyPr/>
          <a:lstStyle/>
          <a:p>
            <a:fld id="{B09B075E-4465-48F2-A34D-123C71E47F3C}"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5D92555-42FA-457B-91FA-95A49ABD669A}" type="datetime1">
              <a:rPr lang="en-GB" smtClean="0"/>
              <a:t>18/10/2017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9B075E-4465-48F2-A34D-123C71E47F3C}"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30147"/>
            <a:ext cx="1484453" cy="4780344"/>
          </a:xfrm>
        </p:spPr>
        <p:txBody>
          <a:bodyPr vert="eaVert" anchor="ctr"/>
          <a:lstStyle/>
          <a:p>
            <a:r>
              <a:rPr lang="en-US" smtClean="0"/>
              <a:t>Click to edit Master title style</a:t>
            </a:r>
            <a:endParaRPr lang="en-US"/>
          </a:p>
        </p:txBody>
      </p:sp>
      <p:sp>
        <p:nvSpPr>
          <p:cNvPr id="3" name="Vertical Text Placeholder 2"/>
          <p:cNvSpPr>
            <a:spLocks noGrp="1"/>
          </p:cNvSpPr>
          <p:nvPr>
            <p:ph type="body" orient="vert" idx="1"/>
          </p:nvPr>
        </p:nvSpPr>
        <p:spPr>
          <a:xfrm>
            <a:off x="1053296" y="1030147"/>
            <a:ext cx="5423704" cy="478034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4CE375E5-9BEB-452F-AE3D-C8DC14A4B20D}" type="datetime1">
              <a:rPr lang="en-GB" smtClean="0"/>
              <a:t>18/10/2017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9B075E-4465-48F2-A34D-123C71E47F3C}"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42" name="Group 41"/>
          <p:cNvGrpSpPr/>
          <p:nvPr/>
        </p:nvGrpSpPr>
        <p:grpSpPr>
          <a:xfrm>
            <a:off x="-304800" y="0"/>
            <a:ext cx="9932332" cy="6858000"/>
            <a:chOff x="-382404" y="0"/>
            <a:chExt cx="9932332" cy="6858000"/>
          </a:xfrm>
        </p:grpSpPr>
        <p:grpSp>
          <p:nvGrpSpPr>
            <p:cNvPr id="43" name="Group 44"/>
            <p:cNvGrpSpPr/>
            <p:nvPr/>
          </p:nvGrpSpPr>
          <p:grpSpPr>
            <a:xfrm>
              <a:off x="0" y="0"/>
              <a:ext cx="9144000" cy="6858000"/>
              <a:chOff x="0" y="0"/>
              <a:chExt cx="9144000" cy="6858000"/>
            </a:xfrm>
          </p:grpSpPr>
          <p:grpSp>
            <p:nvGrpSpPr>
              <p:cNvPr id="101" name="Group 4"/>
              <p:cNvGrpSpPr/>
              <p:nvPr/>
            </p:nvGrpSpPr>
            <p:grpSpPr>
              <a:xfrm>
                <a:off x="0" y="0"/>
                <a:ext cx="2514600" cy="6858000"/>
                <a:chOff x="0" y="0"/>
                <a:chExt cx="2514600" cy="6858000"/>
              </a:xfrm>
            </p:grpSpPr>
            <p:sp>
              <p:nvSpPr>
                <p:cNvPr id="113" name="Rectangle 112"/>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2" name="Group 5"/>
              <p:cNvGrpSpPr/>
              <p:nvPr/>
            </p:nvGrpSpPr>
            <p:grpSpPr>
              <a:xfrm>
                <a:off x="422910" y="0"/>
                <a:ext cx="2514600" cy="6858000"/>
                <a:chOff x="0" y="0"/>
                <a:chExt cx="2514600" cy="6858000"/>
              </a:xfrm>
            </p:grpSpPr>
            <p:sp>
              <p:nvSpPr>
                <p:cNvPr id="110" name="Rectangle 109"/>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110"/>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3" name="Group 9"/>
              <p:cNvGrpSpPr/>
              <p:nvPr/>
            </p:nvGrpSpPr>
            <p:grpSpPr>
              <a:xfrm rot="10800000">
                <a:off x="6629400" y="0"/>
                <a:ext cx="2514600" cy="6858000"/>
                <a:chOff x="0" y="0"/>
                <a:chExt cx="2514600" cy="6858000"/>
              </a:xfrm>
            </p:grpSpPr>
            <p:sp>
              <p:nvSpPr>
                <p:cNvPr id="107" name="Rectangle 10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108"/>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4" name="Rectangle 103"/>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105"/>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Freeform 43"/>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5" name="Freeform 44"/>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6" name="Freeform 45"/>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Hexagon 49"/>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Hexagon 50"/>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54"/>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Hexagon 57"/>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Hexagon 94"/>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Hexagon 95"/>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Hexagon 96"/>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Hexagon 97"/>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Freeform 98"/>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99"/>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6" name="Rectangle 65"/>
          <p:cNvSpPr/>
          <p:nvPr/>
        </p:nvSpPr>
        <p:spPr>
          <a:xfrm>
            <a:off x="457200" y="333487"/>
            <a:ext cx="8229600" cy="6185647"/>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p:cNvSpPr/>
          <p:nvPr/>
        </p:nvSpPr>
        <p:spPr>
          <a:xfrm>
            <a:off x="4561242" y="-21511"/>
            <a:ext cx="3679116" cy="699244"/>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043490" y="1027664"/>
            <a:ext cx="7024744" cy="1143000"/>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43492" y="2323652"/>
            <a:ext cx="6777317" cy="350897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997388" y="224492"/>
            <a:ext cx="2133600" cy="365125"/>
          </a:xfrm>
          <a:prstGeom prst="rect">
            <a:avLst/>
          </a:prstGeom>
        </p:spPr>
        <p:txBody>
          <a:bodyPr vert="horz" lIns="91440" tIns="45720" rIns="91440" bIns="45720" rtlCol="0" anchor="ctr"/>
          <a:lstStyle>
            <a:lvl1pPr algn="r">
              <a:defRPr sz="1200">
                <a:solidFill>
                  <a:srgbClr val="FEFEFE"/>
                </a:solidFill>
              </a:defRPr>
            </a:lvl1pPr>
          </a:lstStyle>
          <a:p>
            <a:fld id="{21C1E40D-C0AE-4B79-8334-FD93019C7326}" type="datetime1">
              <a:rPr lang="en-GB" smtClean="0"/>
              <a:t>18/10/2017</a:t>
            </a:fld>
            <a:endParaRPr lang="en-GB"/>
          </a:p>
        </p:txBody>
      </p:sp>
      <p:sp>
        <p:nvSpPr>
          <p:cNvPr id="5" name="Footer Placeholder 4"/>
          <p:cNvSpPr>
            <a:spLocks noGrp="1"/>
          </p:cNvSpPr>
          <p:nvPr>
            <p:ph type="ftr" sz="quarter" idx="3"/>
          </p:nvPr>
        </p:nvSpPr>
        <p:spPr>
          <a:xfrm>
            <a:off x="4641448" y="5852160"/>
            <a:ext cx="3502152" cy="365125"/>
          </a:xfrm>
          <a:prstGeom prst="rect">
            <a:avLst/>
          </a:prstGeom>
        </p:spPr>
        <p:txBody>
          <a:bodyPr vert="horz" lIns="91440" tIns="45720" rIns="91440" bIns="45720" rtlCol="0" anchor="ctr"/>
          <a:lstStyle>
            <a:lvl1pPr algn="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4649096" y="224491"/>
            <a:ext cx="1332156" cy="365125"/>
          </a:xfrm>
          <a:prstGeom prst="rect">
            <a:avLst/>
          </a:prstGeom>
        </p:spPr>
        <p:txBody>
          <a:bodyPr vert="horz" lIns="91440" tIns="45720" rIns="91440" bIns="45720" rtlCol="0" anchor="ctr"/>
          <a:lstStyle>
            <a:lvl1pPr algn="l">
              <a:defRPr sz="1200">
                <a:solidFill>
                  <a:srgbClr val="FEFEFE"/>
                </a:solidFill>
              </a:defRPr>
            </a:lvl1pPr>
          </a:lstStyle>
          <a:p>
            <a:fld id="{B09B075E-4465-48F2-A34D-123C71E47F3C}"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914400" rtl="0" eaLnBrk="1" latinLnBrk="0" hangingPunct="1">
        <a:spcBef>
          <a:spcPct val="0"/>
        </a:spcBef>
        <a:buNone/>
        <a:defRPr sz="40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spcBef>
          <a:spcPct val="20000"/>
        </a:spcBef>
        <a:buClr>
          <a:schemeClr val="accent1"/>
        </a:buClr>
        <a:buSzPct val="76000"/>
        <a:buFont typeface="Wingdings 2" pitchFamily="18" charset="2"/>
        <a:buChar char=""/>
        <a:defRPr sz="2400" kern="1200">
          <a:solidFill>
            <a:schemeClr val="tx2"/>
          </a:solidFill>
          <a:latin typeface="+mn-lt"/>
          <a:ea typeface="+mn-ea"/>
          <a:cs typeface="+mn-cs"/>
        </a:defRPr>
      </a:lvl1pPr>
      <a:lvl2pPr marL="640080" indent="-274320" algn="l" defTabSz="914400" rtl="0" eaLnBrk="1" latinLnBrk="0" hangingPunct="1">
        <a:spcBef>
          <a:spcPct val="20000"/>
        </a:spcBef>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defTabSz="914400" rtl="0" eaLnBrk="1" latinLnBrk="0" hangingPunct="1">
        <a:spcBef>
          <a:spcPct val="20000"/>
        </a:spcBef>
        <a:buClr>
          <a:schemeClr val="accent1"/>
        </a:buClr>
        <a:buSzPct val="76000"/>
        <a:buFont typeface="Wingdings 2" pitchFamily="18" charset="2"/>
        <a:buChar char=""/>
        <a:defRPr sz="2000" kern="1200">
          <a:solidFill>
            <a:schemeClr val="tx2"/>
          </a:solidFill>
          <a:latin typeface="+mn-lt"/>
          <a:ea typeface="+mn-ea"/>
          <a:cs typeface="+mn-cs"/>
        </a:defRPr>
      </a:lvl3pPr>
      <a:lvl4pPr marL="1124712" indent="-228600" algn="l" defTabSz="914400" rtl="0" eaLnBrk="1" latinLnBrk="0" hangingPunct="1">
        <a:spcBef>
          <a:spcPct val="20000"/>
        </a:spcBef>
        <a:buClr>
          <a:schemeClr val="accent1"/>
        </a:buClr>
        <a:buSzPct val="76000"/>
        <a:buFont typeface="Wingdings 2" pitchFamily="18" charset="2"/>
        <a:buChar char=""/>
        <a:defRPr sz="1800" kern="1200">
          <a:solidFill>
            <a:schemeClr val="tx2"/>
          </a:solidFill>
          <a:latin typeface="+mn-lt"/>
          <a:ea typeface="+mn-ea"/>
          <a:cs typeface="+mn-cs"/>
        </a:defRPr>
      </a:lvl4pPr>
      <a:lvl5pPr marL="1325880" indent="-228600" algn="l" defTabSz="914400" rtl="0" eaLnBrk="1" latinLnBrk="0" hangingPunct="1">
        <a:spcBef>
          <a:spcPct val="20000"/>
        </a:spcBef>
        <a:buClr>
          <a:schemeClr val="accent1"/>
        </a:buClr>
        <a:buSzPct val="76000"/>
        <a:buFont typeface="Wingdings 2" pitchFamily="18" charset="2"/>
        <a:buChar char=""/>
        <a:defRPr sz="1600" kern="1200" baseline="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404664"/>
            <a:ext cx="7024744" cy="1008112"/>
          </a:xfrm>
        </p:spPr>
        <p:txBody>
          <a:bodyPr>
            <a:normAutofit/>
          </a:bodyPr>
          <a:lstStyle/>
          <a:p>
            <a:r>
              <a:rPr lang="en-GB" sz="5400" dirty="0" err="1" smtClean="0"/>
              <a:t>Merleau-Ponty</a:t>
            </a:r>
            <a:endParaRPr lang="en-GB" sz="5400" dirty="0"/>
          </a:p>
        </p:txBody>
      </p:sp>
      <p:sp>
        <p:nvSpPr>
          <p:cNvPr id="3" name="Subtitle 2"/>
          <p:cNvSpPr>
            <a:spLocks noGrp="1"/>
          </p:cNvSpPr>
          <p:nvPr>
            <p:ph idx="1"/>
          </p:nvPr>
        </p:nvSpPr>
        <p:spPr>
          <a:xfrm>
            <a:off x="1187624" y="1600200"/>
            <a:ext cx="6480720" cy="4525963"/>
          </a:xfrm>
        </p:spPr>
        <p:txBody>
          <a:bodyPr>
            <a:normAutofit/>
          </a:bodyPr>
          <a:lstStyle/>
          <a:p>
            <a:r>
              <a:rPr lang="en-GB" sz="4400" dirty="0" smtClean="0"/>
              <a:t>The importance of perception</a:t>
            </a:r>
          </a:p>
          <a:p>
            <a:pPr marL="0" indent="0">
              <a:buNone/>
            </a:pPr>
            <a:endParaRPr lang="en-GB" sz="4400" dirty="0" smtClean="0"/>
          </a:p>
          <a:p>
            <a:r>
              <a:rPr lang="en-GB" sz="4400" dirty="0" smtClean="0"/>
              <a:t>The pre-objective realm (human life-world)</a:t>
            </a:r>
            <a:endParaRPr lang="en-GB" sz="4400" dirty="0"/>
          </a:p>
        </p:txBody>
      </p:sp>
      <p:sp>
        <p:nvSpPr>
          <p:cNvPr id="4" name="Slide Number Placeholder 3"/>
          <p:cNvSpPr>
            <a:spLocks noGrp="1"/>
          </p:cNvSpPr>
          <p:nvPr>
            <p:ph type="sldNum" sz="quarter" idx="12"/>
          </p:nvPr>
        </p:nvSpPr>
        <p:spPr/>
        <p:txBody>
          <a:bodyPr/>
          <a:lstStyle/>
          <a:p>
            <a:fld id="{B09B075E-4465-48F2-A34D-123C71E47F3C}" type="slidenum">
              <a:rPr lang="en-GB" smtClean="0"/>
              <a:t>1</a:t>
            </a:fld>
            <a:endParaRPr lang="en-GB"/>
          </a:p>
        </p:txBody>
      </p:sp>
    </p:spTree>
    <p:extLst>
      <p:ext uri="{BB962C8B-B14F-4D97-AF65-F5344CB8AC3E}">
        <p14:creationId xmlns:p14="http://schemas.microsoft.com/office/powerpoint/2010/main" val="35956711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3492" y="1772816"/>
            <a:ext cx="6777317" cy="4059813"/>
          </a:xfrm>
        </p:spPr>
        <p:txBody>
          <a:bodyPr/>
          <a:lstStyle/>
          <a:p>
            <a:r>
              <a:rPr lang="en-GB" dirty="0" smtClean="0"/>
              <a:t>‘A thing is, therefore, not actually </a:t>
            </a:r>
            <a:r>
              <a:rPr lang="en-GB" i="1" dirty="0" smtClean="0"/>
              <a:t>given</a:t>
            </a:r>
            <a:r>
              <a:rPr lang="en-GB" dirty="0" smtClean="0"/>
              <a:t> in perception; rather it is </a:t>
            </a:r>
            <a:r>
              <a:rPr lang="en-GB" i="1" dirty="0" smtClean="0"/>
              <a:t>internally taken by us, reconstituted and experienced by us in so far as it is bound up with a world, the basic structures of which we carry with us, and of which it is merely one of many possible concrete forms </a:t>
            </a:r>
            <a:r>
              <a:rPr lang="en-GB" dirty="0" smtClean="0"/>
              <a:t>[</a:t>
            </a:r>
            <a:r>
              <a:rPr lang="en-GB" i="1" dirty="0" smtClean="0"/>
              <a:t>Phenomenology of Perception</a:t>
            </a:r>
            <a:r>
              <a:rPr lang="en-GB" dirty="0" smtClean="0"/>
              <a:t>, Pt II, 3]. </a:t>
            </a:r>
            <a:endParaRPr lang="en-GB" dirty="0"/>
          </a:p>
        </p:txBody>
      </p:sp>
      <p:sp>
        <p:nvSpPr>
          <p:cNvPr id="4" name="Slide Number Placeholder 3"/>
          <p:cNvSpPr>
            <a:spLocks noGrp="1"/>
          </p:cNvSpPr>
          <p:nvPr>
            <p:ph type="sldNum" sz="quarter" idx="12"/>
          </p:nvPr>
        </p:nvSpPr>
        <p:spPr/>
        <p:txBody>
          <a:bodyPr/>
          <a:lstStyle/>
          <a:p>
            <a:fld id="{B09B075E-4465-48F2-A34D-123C71E47F3C}" type="slidenum">
              <a:rPr lang="en-GB" smtClean="0"/>
              <a:t>2</a:t>
            </a:fld>
            <a:endParaRPr lang="en-GB"/>
          </a:p>
        </p:txBody>
      </p:sp>
    </p:spTree>
    <p:extLst>
      <p:ext uri="{BB962C8B-B14F-4D97-AF65-F5344CB8AC3E}">
        <p14:creationId xmlns:p14="http://schemas.microsoft.com/office/powerpoint/2010/main" val="42308539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Philosophical account of the body</a:t>
            </a:r>
          </a:p>
          <a:p>
            <a:pPr marL="0" indent="0">
              <a:buNone/>
            </a:pPr>
            <a:endParaRPr lang="en-GB" dirty="0"/>
          </a:p>
          <a:p>
            <a:r>
              <a:rPr lang="en-GB" dirty="0" smtClean="0"/>
              <a:t>‘I am my body’ </a:t>
            </a:r>
          </a:p>
          <a:p>
            <a:endParaRPr lang="en-GB" dirty="0"/>
          </a:p>
          <a:p>
            <a:r>
              <a:rPr lang="en-GB" dirty="0" smtClean="0"/>
              <a:t>Body-subject → incarnated body </a:t>
            </a:r>
            <a:endParaRPr lang="en-GB" dirty="0"/>
          </a:p>
        </p:txBody>
      </p:sp>
      <p:sp>
        <p:nvSpPr>
          <p:cNvPr id="4" name="Slide Number Placeholder 3"/>
          <p:cNvSpPr>
            <a:spLocks noGrp="1"/>
          </p:cNvSpPr>
          <p:nvPr>
            <p:ph type="sldNum" sz="quarter" idx="12"/>
          </p:nvPr>
        </p:nvSpPr>
        <p:spPr/>
        <p:txBody>
          <a:bodyPr/>
          <a:lstStyle/>
          <a:p>
            <a:fld id="{B09B075E-4465-48F2-A34D-123C71E47F3C}" type="slidenum">
              <a:rPr lang="en-GB" smtClean="0"/>
              <a:t>3</a:t>
            </a:fld>
            <a:endParaRPr lang="en-GB"/>
          </a:p>
        </p:txBody>
      </p:sp>
    </p:spTree>
    <p:extLst>
      <p:ext uri="{BB962C8B-B14F-4D97-AF65-F5344CB8AC3E}">
        <p14:creationId xmlns:p14="http://schemas.microsoft.com/office/powerpoint/2010/main" val="5760665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3608" y="908720"/>
            <a:ext cx="7509520" cy="5544616"/>
          </a:xfrm>
        </p:spPr>
        <p:txBody>
          <a:bodyPr>
            <a:normAutofit fontScale="70000" lnSpcReduction="20000"/>
          </a:bodyPr>
          <a:lstStyle/>
          <a:p>
            <a:r>
              <a:rPr lang="en-GB" sz="4000" dirty="0" smtClean="0"/>
              <a:t>The objective and phenomenal body</a:t>
            </a:r>
          </a:p>
          <a:p>
            <a:pPr marL="0" indent="0">
              <a:buNone/>
            </a:pPr>
            <a:r>
              <a:rPr lang="en-GB" sz="4000" dirty="0" smtClean="0"/>
              <a:t> </a:t>
            </a:r>
          </a:p>
          <a:p>
            <a:r>
              <a:rPr lang="en-GB" sz="4000" dirty="0" smtClean="0"/>
              <a:t>The body as ‘the system of all my holds on the world (</a:t>
            </a:r>
            <a:r>
              <a:rPr lang="en-GB" sz="4000" i="1" dirty="0" smtClean="0"/>
              <a:t>The Primacy of Perception</a:t>
            </a:r>
            <a:r>
              <a:rPr lang="en-GB" sz="4000" dirty="0" smtClean="0"/>
              <a:t>, 2002, 440).</a:t>
            </a:r>
          </a:p>
          <a:p>
            <a:pPr marL="0" indent="0">
              <a:buNone/>
            </a:pPr>
            <a:endParaRPr lang="en-GB" sz="4000" dirty="0" smtClean="0"/>
          </a:p>
          <a:p>
            <a:r>
              <a:rPr lang="en-GB" sz="4000" dirty="0" smtClean="0"/>
              <a:t>‘It is never the objective body that we move, but our phenomenal body, and there is no mystery in that, since our body, as the potentiality of this or that part of the world, surges towards objects to be grasped and perceives them’ (</a:t>
            </a:r>
            <a:r>
              <a:rPr lang="en-GB" sz="4000" i="1" dirty="0" smtClean="0"/>
              <a:t>Phenomenology of Perception</a:t>
            </a:r>
            <a:r>
              <a:rPr lang="en-GB" sz="4000" dirty="0" smtClean="0"/>
              <a:t>, Part I, Sec. 3, p.121). </a:t>
            </a:r>
            <a:endParaRPr lang="en-GB" sz="4000" dirty="0"/>
          </a:p>
        </p:txBody>
      </p:sp>
      <p:sp>
        <p:nvSpPr>
          <p:cNvPr id="5" name="Slide Number Placeholder 4"/>
          <p:cNvSpPr>
            <a:spLocks noGrp="1"/>
          </p:cNvSpPr>
          <p:nvPr>
            <p:ph type="sldNum" sz="quarter" idx="12"/>
          </p:nvPr>
        </p:nvSpPr>
        <p:spPr/>
        <p:txBody>
          <a:bodyPr/>
          <a:lstStyle/>
          <a:p>
            <a:fld id="{B09B075E-4465-48F2-A34D-123C71E47F3C}" type="slidenum">
              <a:rPr lang="en-GB" smtClean="0"/>
              <a:t>4</a:t>
            </a:fld>
            <a:endParaRPr lang="en-GB"/>
          </a:p>
        </p:txBody>
      </p:sp>
    </p:spTree>
    <p:extLst>
      <p:ext uri="{BB962C8B-B14F-4D97-AF65-F5344CB8AC3E}">
        <p14:creationId xmlns:p14="http://schemas.microsoft.com/office/powerpoint/2010/main" val="40613642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Breakdown of unity – e.g., phantom-limb syndrome</a:t>
            </a:r>
          </a:p>
          <a:p>
            <a:pPr marL="0" indent="0">
              <a:buNone/>
            </a:pPr>
            <a:endParaRPr lang="en-GB" dirty="0" smtClean="0"/>
          </a:p>
          <a:p>
            <a:r>
              <a:rPr lang="en-GB" dirty="0" smtClean="0"/>
              <a:t>Extension of the phenomenal body – e.g., white cane </a:t>
            </a:r>
            <a:endParaRPr lang="en-GB" dirty="0"/>
          </a:p>
        </p:txBody>
      </p:sp>
      <p:sp>
        <p:nvSpPr>
          <p:cNvPr id="4" name="Slide Number Placeholder 3"/>
          <p:cNvSpPr>
            <a:spLocks noGrp="1"/>
          </p:cNvSpPr>
          <p:nvPr>
            <p:ph type="sldNum" sz="quarter" idx="12"/>
          </p:nvPr>
        </p:nvSpPr>
        <p:spPr/>
        <p:txBody>
          <a:bodyPr/>
          <a:lstStyle/>
          <a:p>
            <a:fld id="{B09B075E-4465-48F2-A34D-123C71E47F3C}" type="slidenum">
              <a:rPr lang="en-GB" smtClean="0"/>
              <a:t>5</a:t>
            </a:fld>
            <a:endParaRPr lang="en-GB"/>
          </a:p>
        </p:txBody>
      </p:sp>
    </p:spTree>
    <p:extLst>
      <p:ext uri="{BB962C8B-B14F-4D97-AF65-F5344CB8AC3E}">
        <p14:creationId xmlns:p14="http://schemas.microsoft.com/office/powerpoint/2010/main" val="2422244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47664" y="1484784"/>
            <a:ext cx="6192688" cy="4785395"/>
          </a:xfrm>
        </p:spPr>
        <p:txBody>
          <a:bodyPr/>
          <a:lstStyle/>
          <a:p>
            <a:pPr marL="0" indent="0">
              <a:buNone/>
            </a:pPr>
            <a:r>
              <a:rPr lang="en-GB" dirty="0" smtClean="0"/>
              <a:t>‘Neither body </a:t>
            </a:r>
            <a:r>
              <a:rPr lang="en-GB" i="1" dirty="0" smtClean="0"/>
              <a:t>nor existence </a:t>
            </a:r>
            <a:r>
              <a:rPr lang="en-GB" dirty="0" smtClean="0"/>
              <a:t>can be regarded as  the original of the human being, since the presuppose each other, and because the body is solidified… existence, and existence is perpetual incarnation’ [</a:t>
            </a:r>
            <a:r>
              <a:rPr lang="en-GB" i="1" dirty="0" smtClean="0"/>
              <a:t>Phenomenology of Perception</a:t>
            </a:r>
            <a:r>
              <a:rPr lang="en-GB" dirty="0" smtClean="0"/>
              <a:t>, Pt I, 5, p.192]. </a:t>
            </a:r>
            <a:endParaRPr lang="en-GB" dirty="0"/>
          </a:p>
        </p:txBody>
      </p:sp>
      <p:sp>
        <p:nvSpPr>
          <p:cNvPr id="4" name="Slide Number Placeholder 3"/>
          <p:cNvSpPr>
            <a:spLocks noGrp="1"/>
          </p:cNvSpPr>
          <p:nvPr>
            <p:ph type="sldNum" sz="quarter" idx="12"/>
          </p:nvPr>
        </p:nvSpPr>
        <p:spPr/>
        <p:txBody>
          <a:bodyPr/>
          <a:lstStyle/>
          <a:p>
            <a:fld id="{B09B075E-4465-48F2-A34D-123C71E47F3C}" type="slidenum">
              <a:rPr lang="en-GB" smtClean="0"/>
              <a:t>6</a:t>
            </a:fld>
            <a:endParaRPr lang="en-GB"/>
          </a:p>
        </p:txBody>
      </p:sp>
    </p:spTree>
    <p:extLst>
      <p:ext uri="{BB962C8B-B14F-4D97-AF65-F5344CB8AC3E}">
        <p14:creationId xmlns:p14="http://schemas.microsoft.com/office/powerpoint/2010/main" val="1643787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620688"/>
            <a:ext cx="7024744" cy="936104"/>
          </a:xfrm>
        </p:spPr>
        <p:txBody>
          <a:bodyPr>
            <a:normAutofit/>
          </a:bodyPr>
          <a:lstStyle/>
          <a:p>
            <a:pPr algn="l"/>
            <a:r>
              <a:rPr lang="en-GB" dirty="0" smtClean="0"/>
              <a:t>Freedom</a:t>
            </a:r>
            <a:endParaRPr lang="en-GB" dirty="0"/>
          </a:p>
        </p:txBody>
      </p:sp>
      <p:sp>
        <p:nvSpPr>
          <p:cNvPr id="5" name="Slide Number Placeholder 4"/>
          <p:cNvSpPr>
            <a:spLocks noGrp="1"/>
          </p:cNvSpPr>
          <p:nvPr>
            <p:ph type="sldNum" sz="quarter" idx="12"/>
          </p:nvPr>
        </p:nvSpPr>
        <p:spPr/>
        <p:txBody>
          <a:bodyPr/>
          <a:lstStyle/>
          <a:p>
            <a:fld id="{B09B075E-4465-48F2-A34D-123C71E47F3C}" type="slidenum">
              <a:rPr lang="en-GB" smtClean="0"/>
              <a:t>7</a:t>
            </a:fld>
            <a:endParaRPr lang="en-GB"/>
          </a:p>
        </p:txBody>
      </p:sp>
      <p:sp>
        <p:nvSpPr>
          <p:cNvPr id="3" name="Content Placeholder 2"/>
          <p:cNvSpPr>
            <a:spLocks noGrp="1"/>
          </p:cNvSpPr>
          <p:nvPr>
            <p:ph sz="quarter" idx="13"/>
          </p:nvPr>
        </p:nvSpPr>
        <p:spPr>
          <a:xfrm>
            <a:off x="683568" y="1556792"/>
            <a:ext cx="4968552" cy="4824536"/>
          </a:xfrm>
        </p:spPr>
        <p:txBody>
          <a:bodyPr>
            <a:normAutofit lnSpcReduction="10000"/>
          </a:bodyPr>
          <a:lstStyle/>
          <a:p>
            <a:pPr marL="0" indent="0">
              <a:buNone/>
            </a:pPr>
            <a:r>
              <a:rPr lang="en-GB" dirty="0" smtClean="0"/>
              <a:t>‘What then is freedom? To be born is both to be born of the world and to be born into the world. The world is already constituted, but also never completely constituted – the first case we are acted upon, in the second we are open to an infinite number of possibilities… we exist in both ways at once, I am never a thing and never a bare consciousness’ (Ibid., Part III, 3, p.527). </a:t>
            </a:r>
          </a:p>
          <a:p>
            <a:endParaRPr lang="en-GB" dirty="0" smtClean="0"/>
          </a:p>
          <a:p>
            <a:endParaRPr lang="en-GB" dirty="0"/>
          </a:p>
        </p:txBody>
      </p:sp>
      <p:sp>
        <p:nvSpPr>
          <p:cNvPr id="4" name="Content Placeholder 3"/>
          <p:cNvSpPr>
            <a:spLocks noGrp="1"/>
          </p:cNvSpPr>
          <p:nvPr>
            <p:ph sz="quarter" idx="14"/>
          </p:nvPr>
        </p:nvSpPr>
        <p:spPr>
          <a:xfrm>
            <a:off x="5580112" y="1600200"/>
            <a:ext cx="3106688" cy="4525963"/>
          </a:xfrm>
        </p:spPr>
        <p:txBody>
          <a:bodyPr>
            <a:normAutofit/>
          </a:bodyPr>
          <a:lstStyle/>
          <a:p>
            <a:r>
              <a:rPr lang="en-GB" dirty="0" smtClean="0"/>
              <a:t>Sartre – ‘condemned to be free’</a:t>
            </a:r>
          </a:p>
          <a:p>
            <a:endParaRPr lang="en-GB" dirty="0"/>
          </a:p>
          <a:p>
            <a:r>
              <a:rPr lang="en-GB" dirty="0" smtClean="0"/>
              <a:t>M-P – condemned to meaning</a:t>
            </a:r>
            <a:endParaRPr lang="en-GB" dirty="0"/>
          </a:p>
        </p:txBody>
      </p:sp>
    </p:spTree>
    <p:extLst>
      <p:ext uri="{BB962C8B-B14F-4D97-AF65-F5344CB8AC3E}">
        <p14:creationId xmlns:p14="http://schemas.microsoft.com/office/powerpoint/2010/main" val="30852895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1027664"/>
            <a:ext cx="7024744" cy="169088"/>
          </a:xfrm>
        </p:spPr>
        <p:txBody>
          <a:bodyPr>
            <a:normAutofit fontScale="90000"/>
          </a:bodyPr>
          <a:lstStyle/>
          <a:p>
            <a:pPr algn="l"/>
            <a:r>
              <a:rPr lang="en-GB" dirty="0" smtClean="0"/>
              <a:t>Consider…</a:t>
            </a:r>
            <a:endParaRPr lang="en-GB" dirty="0"/>
          </a:p>
        </p:txBody>
      </p:sp>
      <p:sp>
        <p:nvSpPr>
          <p:cNvPr id="3" name="Content Placeholder 2"/>
          <p:cNvSpPr>
            <a:spLocks noGrp="1"/>
          </p:cNvSpPr>
          <p:nvPr>
            <p:ph idx="1"/>
          </p:nvPr>
        </p:nvSpPr>
        <p:spPr>
          <a:xfrm>
            <a:off x="683568" y="1196752"/>
            <a:ext cx="7713421" cy="5256584"/>
          </a:xfrm>
        </p:spPr>
        <p:txBody>
          <a:bodyPr>
            <a:normAutofit fontScale="85000" lnSpcReduction="20000"/>
          </a:bodyPr>
          <a:lstStyle/>
          <a:p>
            <a:r>
              <a:rPr lang="en-GB" dirty="0" smtClean="0"/>
              <a:t>What is M-P aiming to do? </a:t>
            </a:r>
          </a:p>
          <a:p>
            <a:endParaRPr lang="en-GB" dirty="0" smtClean="0"/>
          </a:p>
          <a:p>
            <a:r>
              <a:rPr lang="en-GB" dirty="0" smtClean="0"/>
              <a:t>Does his </a:t>
            </a:r>
            <a:r>
              <a:rPr lang="en-GB" i="1" dirty="0" smtClean="0"/>
              <a:t>Phenomenology of Perception </a:t>
            </a:r>
            <a:r>
              <a:rPr lang="en-GB" dirty="0" smtClean="0"/>
              <a:t>offer us anything different in terms of furthering our understanding of ourselves or furthering our knowledge of our existence in the world? </a:t>
            </a:r>
          </a:p>
          <a:p>
            <a:endParaRPr lang="en-GB" dirty="0" smtClean="0"/>
          </a:p>
          <a:p>
            <a:r>
              <a:rPr lang="en-GB" dirty="0" smtClean="0"/>
              <a:t>How is the body to be understood for MP?</a:t>
            </a:r>
          </a:p>
          <a:p>
            <a:endParaRPr lang="en-GB" dirty="0" smtClean="0"/>
          </a:p>
          <a:p>
            <a:r>
              <a:rPr lang="en-GB" dirty="0" smtClean="0"/>
              <a:t>How does his understanding relate to – or contrast with – the traditional understanding of the body in Western thought?</a:t>
            </a:r>
          </a:p>
          <a:p>
            <a:endParaRPr lang="en-GB" dirty="0" smtClean="0"/>
          </a:p>
          <a:p>
            <a:r>
              <a:rPr lang="en-GB" dirty="0" smtClean="0"/>
              <a:t>Can we relate to his picture of bodily engagement with the world? </a:t>
            </a:r>
          </a:p>
          <a:p>
            <a:endParaRPr lang="en-GB" dirty="0" smtClean="0"/>
          </a:p>
          <a:p>
            <a:r>
              <a:rPr lang="en-GB" dirty="0" smtClean="0"/>
              <a:t>Do you see the body as our characteristic access to the world?</a:t>
            </a:r>
          </a:p>
          <a:p>
            <a:endParaRPr lang="en-GB" dirty="0" smtClean="0"/>
          </a:p>
          <a:p>
            <a:endParaRPr lang="en-GB" dirty="0"/>
          </a:p>
        </p:txBody>
      </p:sp>
      <p:sp>
        <p:nvSpPr>
          <p:cNvPr id="4" name="Slide Number Placeholder 3"/>
          <p:cNvSpPr>
            <a:spLocks noGrp="1"/>
          </p:cNvSpPr>
          <p:nvPr>
            <p:ph type="sldNum" sz="quarter" idx="12"/>
          </p:nvPr>
        </p:nvSpPr>
        <p:spPr/>
        <p:txBody>
          <a:bodyPr/>
          <a:lstStyle/>
          <a:p>
            <a:fld id="{B09B075E-4465-48F2-A34D-123C71E47F3C}" type="slidenum">
              <a:rPr lang="en-GB" smtClean="0"/>
              <a:t>8</a:t>
            </a:fld>
            <a:endParaRPr lang="en-GB"/>
          </a:p>
        </p:txBody>
      </p:sp>
    </p:spTree>
    <p:extLst>
      <p:ext uri="{BB962C8B-B14F-4D97-AF65-F5344CB8AC3E}">
        <p14:creationId xmlns:p14="http://schemas.microsoft.com/office/powerpoint/2010/main" val="26900263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Bibliography</a:t>
            </a:r>
            <a:endParaRPr lang="en-GB" dirty="0"/>
          </a:p>
        </p:txBody>
      </p:sp>
      <p:sp>
        <p:nvSpPr>
          <p:cNvPr id="3" name="Content Placeholder 2"/>
          <p:cNvSpPr>
            <a:spLocks noGrp="1"/>
          </p:cNvSpPr>
          <p:nvPr>
            <p:ph idx="1"/>
          </p:nvPr>
        </p:nvSpPr>
        <p:spPr/>
        <p:txBody>
          <a:bodyPr/>
          <a:lstStyle/>
          <a:p>
            <a:r>
              <a:rPr lang="en-GB" dirty="0" smtClean="0"/>
              <a:t>M-P, </a:t>
            </a:r>
            <a:r>
              <a:rPr lang="en-GB" i="1" dirty="0" smtClean="0"/>
              <a:t>Phenomenology of Perception </a:t>
            </a:r>
            <a:r>
              <a:rPr lang="en-GB" dirty="0" smtClean="0"/>
              <a:t>, trans. Colin Smith (London and NY: 2002 [1945])</a:t>
            </a:r>
          </a:p>
          <a:p>
            <a:r>
              <a:rPr lang="en-GB" dirty="0" smtClean="0"/>
              <a:t>M-P, </a:t>
            </a:r>
            <a:r>
              <a:rPr lang="en-GB" i="1" dirty="0" smtClean="0"/>
              <a:t>The Primacy of Perception: And Other Essays on Phenomenological Psychology, the Philosophy of Art, History, and Politics </a:t>
            </a:r>
            <a:r>
              <a:rPr lang="en-GB" dirty="0" smtClean="0"/>
              <a:t>(Evanston, Illinois: </a:t>
            </a:r>
            <a:r>
              <a:rPr lang="en-GB" dirty="0" err="1" smtClean="0"/>
              <a:t>Northwestern</a:t>
            </a:r>
            <a:r>
              <a:rPr lang="en-GB" dirty="0" smtClean="0"/>
              <a:t> University Press</a:t>
            </a:r>
            <a:r>
              <a:rPr lang="en-GB" i="1" dirty="0" smtClean="0"/>
              <a:t>, </a:t>
            </a:r>
            <a:r>
              <a:rPr lang="en-GB" dirty="0" smtClean="0"/>
              <a:t>1964)</a:t>
            </a:r>
            <a:r>
              <a:rPr lang="en-GB" i="1" dirty="0" smtClean="0"/>
              <a:t>.  </a:t>
            </a:r>
            <a:endParaRPr lang="en-GB" i="1" dirty="0"/>
          </a:p>
        </p:txBody>
      </p:sp>
      <p:sp>
        <p:nvSpPr>
          <p:cNvPr id="4" name="Slide Number Placeholder 3"/>
          <p:cNvSpPr>
            <a:spLocks noGrp="1"/>
          </p:cNvSpPr>
          <p:nvPr>
            <p:ph type="sldNum" sz="quarter" idx="12"/>
          </p:nvPr>
        </p:nvSpPr>
        <p:spPr/>
        <p:txBody>
          <a:bodyPr/>
          <a:lstStyle/>
          <a:p>
            <a:fld id="{B09B075E-4465-48F2-A34D-123C71E47F3C}" type="slidenum">
              <a:rPr lang="en-GB" smtClean="0"/>
              <a:t>9</a:t>
            </a:fld>
            <a:endParaRPr lang="en-GB"/>
          </a:p>
        </p:txBody>
      </p:sp>
    </p:spTree>
    <p:extLst>
      <p:ext uri="{BB962C8B-B14F-4D97-AF65-F5344CB8AC3E}">
        <p14:creationId xmlns:p14="http://schemas.microsoft.com/office/powerpoint/2010/main" val="377478175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ustin">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Austin</Template>
  <TotalTime>96</TotalTime>
  <Words>515</Words>
  <Application>Microsoft Office PowerPoint</Application>
  <PresentationFormat>On-screen Show (4:3)</PresentationFormat>
  <Paragraphs>48</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Austin</vt:lpstr>
      <vt:lpstr>Merleau-Ponty</vt:lpstr>
      <vt:lpstr>PowerPoint Presentation</vt:lpstr>
      <vt:lpstr>PowerPoint Presentation</vt:lpstr>
      <vt:lpstr>PowerPoint Presentation</vt:lpstr>
      <vt:lpstr>PowerPoint Presentation</vt:lpstr>
      <vt:lpstr>PowerPoint Presentation</vt:lpstr>
      <vt:lpstr>Freedom</vt:lpstr>
      <vt:lpstr>Consider…</vt:lpstr>
      <vt:lpstr>Bibliography</vt:lpstr>
    </vt:vector>
  </TitlesOfParts>
  <Company>University of Wales 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Merl</dc:title>
  <dc:creator>Rebekah Humphreys</dc:creator>
  <cp:lastModifiedBy>Rebekah Humphreys</cp:lastModifiedBy>
  <cp:revision>8</cp:revision>
  <dcterms:created xsi:type="dcterms:W3CDTF">2017-10-18T14:27:12Z</dcterms:created>
  <dcterms:modified xsi:type="dcterms:W3CDTF">2017-10-18T16:03:23Z</dcterms:modified>
</cp:coreProperties>
</file>