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F7F2E-1198-4140-B9B1-83E76F5725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56690D-C6FF-4D8B-B398-A8712C2A4F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33EF2-A9C8-4213-BF5D-AB4BE644A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233CFA-AA01-4252-A70E-136B33FB2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0BE7F0-4E19-47BF-BEEE-8D9496F90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425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A03-CA4C-43ED-81BC-3E4511E2C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640D6-4B8D-47FF-9EE9-EA87974CA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8A957-78EC-46F7-A0BE-CC78A25A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94660-3B55-481B-AB1A-59BF15CCD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F6FEF9-D946-499F-B021-D74FC52EA5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128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9480E-B95D-4BFB-8875-7BD5FED4E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673B46-046F-41F7-B626-254CBBB599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B8503-6E90-49B3-B94F-62270442B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5F916-9096-4716-BBF3-40208FE21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EEA98-56F4-4EAF-9D0E-A4D4843EA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46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A93BB-093B-475F-8BF6-02A4BDFAE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D2AF6-8D15-48C4-99CB-664BB68680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51A93-30B9-4A89-B43D-9C1F5B70B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E5ECA3-27E7-4205-B1EC-9C00F556E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14B476-B618-47E5-8A9C-AFEDF9FFB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5B53F9-162B-4522-9DBC-E9E89EADD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252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A33B6-45CF-403C-A577-A90D8D4EE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546E07-62D9-4812-B76F-083D1FB930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1E1CF1-B2F0-483B-AB46-1864FB372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AAB498-2CC1-4345-8484-B1CC13923E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B01C68-1A41-4B2A-A20E-7FDF3F75E4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D7AC6F-15AC-4EF3-B745-CF5D00732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384333-A3D6-479E-B94C-199A43D97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7E6A23-DCE1-4AAE-B25B-D6E58FF46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005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C6476-E807-4A1B-B46F-16EEB56CB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87BA25-BD0F-40E5-ADFC-A7B6B2345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9279CA-0D9B-4748-B249-031DBF60D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291B5-4B18-4F17-A6F6-7B281F3CD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721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8156D7-90C0-4D1A-A0BB-2C165963E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C8E7D3-8C67-46D6-9E56-FEFA2763B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0BC6CB-342A-4242-82D0-BE1A4F240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461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FA9DB-FCB9-4518-BA59-8B024EF4C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13180-7A97-4CEA-B412-76E2622549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BB8BB-34F2-48D6-9323-3F383404B5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D9B8AE-DA0F-4841-B9B6-8948B7DC3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5DFCA0-703E-4228-A4F9-E61C8A175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FCA38-EE26-47DD-A282-0E181DABC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051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E3879-0157-43C9-863A-0582E8B2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81BB9E-FAA5-4949-9E64-874EDAC87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43BCA2-26CF-454F-A1B1-C12251D96E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A68D2E-06B3-4C67-89E4-6528A5E46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C81F08-0704-4886-BA39-5CC2F15C9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2BB17E-05F0-4381-893A-7D581F8C0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588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A372-104D-44DF-BB51-94AEE6D3D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DB16C1-D405-481D-9547-DE077D0DC9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5429F8-0CB1-4F75-BF40-DA2E03B80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C1120-4D52-4AE9-8CF0-DF6E89D54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D38711-BF6B-4C4A-8ABF-5E2F5B9B7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935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290506-9EC2-4706-9345-BF73764010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AC695A-4E7A-4230-B82F-E11CC9B75E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78C5C-3904-439B-84D7-1058A5121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B55CA-6923-496D-809B-CE013578B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92B6D-A24E-42EA-9B65-78386F23B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169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DE852E-6C1E-4AD7-B61F-E19433551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69059E-8867-4DD5-8A5B-560FD348E8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93AC1-E913-485F-8465-96B4D47D25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0809-6F47-43EE-9065-0E70E75A70C8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449D-5C85-4F96-A088-CC672CA38F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89461-7D1A-47CD-BB8D-31A4BFD3B8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62662-D62A-4DC4-B0D7-0ED13425F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80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DD8C2-7B3A-4CBC-9080-2C8B6D855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01662"/>
            <a:ext cx="10367962" cy="3000375"/>
          </a:xfrm>
        </p:spPr>
        <p:txBody>
          <a:bodyPr/>
          <a:lstStyle/>
          <a:p>
            <a:r>
              <a:rPr lang="en-GB" dirty="0"/>
              <a:t>ADVENTURE AND CHALLENGE IN THE CURRICULUM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A1151C-5E3D-4CAF-AC11-626D5FA5F9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Kelsey Haycocks</a:t>
            </a:r>
          </a:p>
        </p:txBody>
      </p:sp>
    </p:spTree>
    <p:extLst>
      <p:ext uri="{BB962C8B-B14F-4D97-AF65-F5344CB8AC3E}">
        <p14:creationId xmlns:p14="http://schemas.microsoft.com/office/powerpoint/2010/main" val="2303582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1F8D78-10BE-4B60-87D0-FB9732966E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4811" t="27184" r="25700" b="11497"/>
          <a:stretch/>
        </p:blipFill>
        <p:spPr>
          <a:xfrm>
            <a:off x="0" y="1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090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E32E0-17C6-4CE8-9275-59DE796CA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303B6-EEF4-48A1-9E44-6A2FE6DDD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1543050"/>
            <a:ext cx="10982325" cy="53149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Andy Williams&amp; </a:t>
            </a:r>
            <a:r>
              <a:rPr lang="en-GB" sz="1800" dirty="0" err="1"/>
              <a:t>Nalda</a:t>
            </a:r>
            <a:r>
              <a:rPr lang="en-GB" sz="1800" dirty="0"/>
              <a:t> Wainwright(2016)A new pedagogical model for adventure in the curriculum: part two- outlining the model, physical education and sport pedagogy, 21:6, 589-602, DOI: 10.1080/17408989.2015.1048212</a:t>
            </a:r>
          </a:p>
          <a:p>
            <a:pPr marL="0" indent="0">
              <a:buNone/>
            </a:pPr>
            <a:r>
              <a:rPr lang="en-GB" sz="1800" dirty="0"/>
              <a:t>Callanan, M. (2015). The PE and sport premium. [London]: Department for Education. </a:t>
            </a:r>
          </a:p>
          <a:p>
            <a:pPr marL="0" indent="0">
              <a:buNone/>
            </a:pPr>
            <a:r>
              <a:rPr lang="en-GB" sz="1800" dirty="0"/>
              <a:t>Edutopia. (2018). 5 Benefits of Outdoor Education | Edutopia. [online] Available at: https://www.edutopia.org/blog/5-benefits-of-outdoor-education-michael-becker [Accessed 6 May 2018]. </a:t>
            </a:r>
          </a:p>
          <a:p>
            <a:pPr marL="0" indent="0">
              <a:buNone/>
            </a:pPr>
            <a:r>
              <a:rPr lang="en-GB" sz="1800" dirty="0"/>
              <a:t>Lrsport.org. (2018). [online] Available at: https://www.lrsport.org/uploads/oaa-information-primary-school-pe-and-sport-premium.pdf [Accessed 6 May 2018]. </a:t>
            </a:r>
          </a:p>
          <a:p>
            <a:pPr marL="0" indent="0">
              <a:buNone/>
            </a:pPr>
            <a:r>
              <a:rPr lang="en-GB" sz="1800" dirty="0"/>
              <a:t>Publichealthnetwork.cymru. (2018). Physical Literacy | Public Health Network </a:t>
            </a:r>
            <a:r>
              <a:rPr lang="en-GB" sz="1800" dirty="0" err="1"/>
              <a:t>Cymru</a:t>
            </a:r>
            <a:r>
              <a:rPr lang="en-GB" sz="1800" dirty="0"/>
              <a:t>. [online] Available at: https://www.publichealthnetwork.cymru/en/topics/physical-activity/physical-literacy/ [Accessed 6 May 2018]. </a:t>
            </a:r>
          </a:p>
          <a:p>
            <a:pPr marL="0" indent="0">
              <a:buNone/>
            </a:pPr>
            <a:r>
              <a:rPr lang="en-GB" sz="1800" dirty="0"/>
              <a:t>rexham.gov.uk. (2018). [online] Available at: https://www.wrexham.gov.uk/assets/pdfs/education/pess/adventurous_activities_scheme_of_work.pdf [Accessed 6 May 2018]. </a:t>
            </a:r>
          </a:p>
        </p:txBody>
      </p:sp>
    </p:spTree>
    <p:extLst>
      <p:ext uri="{BB962C8B-B14F-4D97-AF65-F5344CB8AC3E}">
        <p14:creationId xmlns:p14="http://schemas.microsoft.com/office/powerpoint/2010/main" val="350753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628</TotalTime>
  <Words>227</Words>
  <Application>Microsoft Office PowerPoint</Application>
  <PresentationFormat>Widescreen</PresentationFormat>
  <Paragraphs>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ADVENTURE AND CHALLENGE IN THE CURRICULUM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kelse</dc:creator>
  <cp:lastModifiedBy>kelse</cp:lastModifiedBy>
  <cp:revision>6</cp:revision>
  <dcterms:created xsi:type="dcterms:W3CDTF">2018-05-08T19:57:40Z</dcterms:created>
  <dcterms:modified xsi:type="dcterms:W3CDTF">2018-05-09T06:26:35Z</dcterms:modified>
</cp:coreProperties>
</file>