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6" r:id="rId10"/>
    <p:sldId id="265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7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35B74D-C9AC-42AD-9A14-FBE1C3E70DFE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51E5E-1D75-41A0-A0FB-04D3CFF2D1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084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</a:t>
            </a:r>
            <a:r>
              <a:rPr lang="en-GB" baseline="0" dirty="0" smtClean="0"/>
              <a:t>crease in job satisfaction – practitioners will feel confidence and gain more personal developmental skills through reflecting. 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B51E5E-1D75-41A0-A0FB-04D3CFF2D14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706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By</a:t>
            </a:r>
            <a:r>
              <a:rPr lang="en-GB" baseline="0" dirty="0" smtClean="0"/>
              <a:t> using a variety of theories from reflective theorists such as Schon, Gibbs and many more, can provide an individual with many different angles on an experience/situation.</a:t>
            </a:r>
          </a:p>
          <a:p>
            <a:r>
              <a:rPr lang="en-GB" baseline="0" dirty="0" smtClean="0"/>
              <a:t>It can also provide an individual with variety of theories to choose from for putting I use for certain experiences., and use whichever works best for them.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B51E5E-1D75-41A0-A0FB-04D3CFF2D14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709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B51E5E-1D75-41A0-A0FB-04D3CFF2D14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09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740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38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889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32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166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61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621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036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940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59822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7623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14154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7104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091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23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8493E-5606-4E33-8E2B-A63A88F34188}" type="datetimeFigureOut">
              <a:rPr lang="en-GB" smtClean="0"/>
              <a:t>14/10/2017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FA30A9D-5F74-4D5B-9634-69278CAB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916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eprints.hud.ac.uk/id/eprint/19114/1/bishopPost_Grad_guide-_final_doc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cef.org/education/files/QualityEducation.PDF" TargetMode="External"/><Relationship Id="rId2" Type="http://schemas.openxmlformats.org/officeDocument/2006/relationships/hyperlink" Target="https://downloads.unicef.org.uk/wp-content/uploads/2010/05/UNCRC_summary-1.pdf?_ga=2.228678236.1333289643.1507736588-62872982.150773658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C:\Users\1501252\Downloads\Eraut%20(2007)%20Learning%20from%20other%20people%20in%20the%20workplace.pdf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nicef.org/education/files/QualityEducation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1625" y="1987945"/>
            <a:ext cx="9144000" cy="2387600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1501252</a:t>
            </a:r>
            <a:b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The Reflective Adult (EAEC6001)</a:t>
            </a:r>
            <a:b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ssignment A 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3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What is reflection?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Models and theories of reflection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Scenario 1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Scenario 2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19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190" y="1409700"/>
            <a:ext cx="10515600" cy="474564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reflection?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 behaviour that allows you to think critically about an experience and acknowledge your own feelings and thoughts (Reed and Canning, 2010).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Why do practitioners reflect?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Learn from experience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Increase in job satisfaction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Deliver strategies (Bolton, 2014).</a:t>
            </a:r>
          </a:p>
          <a:p>
            <a:pPr marL="0" indent="0">
              <a:buNone/>
            </a:pPr>
            <a:endParaRPr lang="en-GB" dirty="0"/>
          </a:p>
          <a:p>
            <a:pPr marL="0" indent="0" algn="r">
              <a:buNone/>
            </a:pPr>
            <a:endParaRPr lang="en-GB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706315" y="342900"/>
            <a:ext cx="7980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90C226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</a:t>
            </a:r>
            <a:r>
              <a:rPr lang="en-GB" sz="3600" dirty="0" smtClean="0">
                <a:solidFill>
                  <a:srgbClr val="90C226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eflection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Models of reflection and theo</a:t>
            </a:r>
            <a:r>
              <a:rPr lang="en-GB" dirty="0" smtClean="0"/>
              <a:t>ries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84339"/>
            <a:ext cx="8596668" cy="388077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Variety of theories = variety of angles and uses (Bolton, 2014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Kolb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Rolfe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Schon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Gibbs</a:t>
            </a:r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75463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Scenario 1 (The wheelchair)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55789"/>
            <a:ext cx="8596668" cy="3880773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en-GB" u="sng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Kolb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happened? (Concrete experience)</a:t>
            </a:r>
          </a:p>
          <a:p>
            <a:pPr lvl="0" algn="just">
              <a:lnSpc>
                <a:spcPct val="150000"/>
              </a:lnSpc>
            </a:pPr>
            <a:r>
              <a:rPr lang="en-GB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was my experience on it? (Reflective observation)</a:t>
            </a:r>
          </a:p>
          <a:p>
            <a:pPr lvl="0" algn="just">
              <a:lnSpc>
                <a:spcPct val="150000"/>
              </a:lnSpc>
            </a:pPr>
            <a:r>
              <a:rPr lang="en-GB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did it happen the way that it did? (Abstract conceptualizations) </a:t>
            </a:r>
          </a:p>
          <a:p>
            <a:pPr lvl="0" algn="just">
              <a:lnSpc>
                <a:spcPct val="150000"/>
              </a:lnSpc>
            </a:pPr>
            <a:r>
              <a:rPr lang="en-GB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will I do if it happens again? (Active experimentation) </a:t>
            </a:r>
          </a:p>
          <a:p>
            <a:pPr lvl="0" algn="just">
              <a:lnSpc>
                <a:spcPct val="150000"/>
              </a:lnSpc>
            </a:pPr>
            <a:endParaRPr lang="en-GB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r">
              <a:lnSpc>
                <a:spcPct val="150000"/>
              </a:lnSpc>
              <a:buNone/>
            </a:pPr>
            <a:r>
              <a:rPr lang="en-GB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(Lindon and Trodd, 2016).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45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Scenario 2 (Toilet training)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Rolfe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What?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So what?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What now?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(Bishop and Blake, 2008).</a:t>
            </a:r>
          </a:p>
          <a:p>
            <a:pPr marL="0" indent="0" algn="r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88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eflecting has made me wiser and confident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Using a variety of methods of reflection has allowed me to dig deeper into my thoughts and learn from experiences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Allowed me to deliver good quality practice and service 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Made me more knowledgeable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01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50293"/>
            <a:ext cx="8596668" cy="1320800"/>
          </a:xfrm>
        </p:spPr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14652"/>
            <a:ext cx="8712326" cy="4540108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Bishop, G. and Blake, J. (2007) ‘Reflective practice: A guide to reflective practice with workbook: for post graduate and post experience learners’, [On-line].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http://eprints.hud.ac.uk/id/eprint/19114/1/bishopPost_Grad_guide-_final_doc.pdf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11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 </a:t>
            </a:r>
          </a:p>
          <a:p>
            <a:pPr lvl="0"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Bolton, G. 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(2014)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Reflective practice writing and professional development.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London: SAGE Publishers.</a:t>
            </a:r>
          </a:p>
          <a:p>
            <a:pPr lvl="0"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Cole, M. 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(2003)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Professional values &amp; practice for teachers and student teachers.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London: David Fulton Publishers Ltd.</a:t>
            </a:r>
          </a:p>
          <a:p>
            <a:pPr algn="just">
              <a:lnSpc>
                <a:spcPct val="170000"/>
              </a:lnSpc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24617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560" y="222607"/>
            <a:ext cx="8596668" cy="4990837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Convention on the rights of the child. (1990)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The United Nations Convention on the Rights of the Child.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London: UNICEF.[On-line].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https://downloads.unicef.org.uk/wp-content/uploads/2010/05/UNCRC_summary-1.pdf?_ga=2.228678236.1333289643.1507736588-62872982.1507736588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11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October2017]. </a:t>
            </a:r>
          </a:p>
          <a:p>
            <a:pPr lvl="0"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Education section, programme division. (2000)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Defining quality in education.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New York: UNICEF. [On-line].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https://www.unicef.org/education/files/QualityEducation.PDF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[Accessed: 12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</a:t>
            </a:r>
          </a:p>
          <a:p>
            <a:pPr lvl="0" algn="just">
              <a:lnSpc>
                <a:spcPct val="150000"/>
              </a:lnSpc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Eraut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M. (2007) ‘learning from other people in the workplace’,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Oxford review of education,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Volume 33, No.4, September, pp. 403-422. [On-line].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file:///C:/Users/1501252/Downloads/Eraut%20(2007)%20Learning%20from%20other%20people%20in%20the%20workplace.pdf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11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2017].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1230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913" y="286603"/>
            <a:ext cx="8596668" cy="366665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endParaRPr lang="en-GB" dirty="0" smtClean="0"/>
          </a:p>
          <a:p>
            <a:pPr lvl="0"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Lindon, J. and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Trodd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L. 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(2016)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Reflective practice and early years professionalism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London: Hodder Education.   </a:t>
            </a:r>
          </a:p>
          <a:p>
            <a:pPr lvl="0"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Red, M. and Canning, N. (2010)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Reflective practice in the early years.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London: SAGE Publications. </a:t>
            </a:r>
          </a:p>
          <a:p>
            <a:pPr lvl="0" algn="just">
              <a:lnSpc>
                <a:spcPct val="150000"/>
              </a:lnSpc>
            </a:pP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Whalley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et al. (2001)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Involving parents in their children’s learning.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London: SAGE Publishers. </a:t>
            </a:r>
          </a:p>
          <a:p>
            <a:pPr lvl="0" algn="just">
              <a:lnSpc>
                <a:spcPct val="150000"/>
              </a:lnSpc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Whalley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al. 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(2009)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Involving parents in their children’s learning.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London: SAGE Publishers.</a:t>
            </a:r>
          </a:p>
          <a:p>
            <a:pPr lvl="0" algn="just">
              <a:lnSpc>
                <a:spcPct val="150000"/>
              </a:lnSpc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Wolfendale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S. (1989)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Parental Involvement developing networks between school, home and community.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Oxford: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Cassell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Educational Limited.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7550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914" y="700279"/>
            <a:ext cx="8596668" cy="388077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Whalley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al. (2001)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Involving parents in their children’s learning.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London: SAGE Publishers.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Education section, programme division. (2000) </a:t>
            </a:r>
            <a:r>
              <a:rPr lang="en-GB" i="1" dirty="0" smtClean="0">
                <a:latin typeface="Arial" panose="020B0604020202020204" pitchFamily="34" charset="0"/>
                <a:cs typeface="Arial" panose="020B0604020202020204" pitchFamily="34" charset="0"/>
              </a:rPr>
              <a:t>Defining quality in education.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New York: UNICEF. [On-line]. Available at: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://www.unicef.org/education/files/QualityEducation.PDF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[Accessed: 12</a:t>
            </a:r>
            <a:r>
              <a:rPr lang="en-GB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October 2017].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01306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610</TotalTime>
  <Words>691</Words>
  <Application>Microsoft Office PowerPoint</Application>
  <PresentationFormat>Widescreen</PresentationFormat>
  <Paragraphs>63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Trebuchet MS</vt:lpstr>
      <vt:lpstr>Wingdings 3</vt:lpstr>
      <vt:lpstr>Facet</vt:lpstr>
      <vt:lpstr>1501252 The Reflective Adult (EAEC6001) Assignment A </vt:lpstr>
      <vt:lpstr>Contents </vt:lpstr>
      <vt:lpstr>PowerPoint Presentation</vt:lpstr>
      <vt:lpstr>Models of reflection and theories </vt:lpstr>
      <vt:lpstr>Scenario 1 (The wheelchair)</vt:lpstr>
      <vt:lpstr>Scenario 2 (Toilet training)</vt:lpstr>
      <vt:lpstr>Conclusion </vt:lpstr>
      <vt:lpstr>References 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 number module title and code</dc:title>
  <dc:creator>Zahirah Nessa (1501252)</dc:creator>
  <cp:lastModifiedBy>n.nessa-786@live.co.uk</cp:lastModifiedBy>
  <cp:revision>41</cp:revision>
  <dcterms:created xsi:type="dcterms:W3CDTF">2017-10-06T17:38:17Z</dcterms:created>
  <dcterms:modified xsi:type="dcterms:W3CDTF">2017-10-14T10:41:59Z</dcterms:modified>
</cp:coreProperties>
</file>