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9" r:id="rId5"/>
    <p:sldId id="267" r:id="rId6"/>
    <p:sldId id="269" r:id="rId7"/>
    <p:sldId id="268" r:id="rId8"/>
    <p:sldId id="270" r:id="rId9"/>
    <p:sldId id="272" r:id="rId10"/>
    <p:sldId id="273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56536B-8C0D-42F7-8D0F-1E509D8497A0}" v="95" dt="2025-11-30T17:34:08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5" d="100"/>
          <a:sy n="85" d="100"/>
        </p:scale>
        <p:origin x="36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elina Lilyanova Spirova (2507826)" userId="S::2507826@student.uwtsd.ac.uk::96f0d141-a8a0-45af-b599-e9f6bd5695ba" providerId="AD" clId="Web-{B4FD2E81-3D10-05CE-2810-445B2D9D4573}"/>
    <pc:docChg chg="addSld delSld modSld sldOrd">
      <pc:chgData name="Ivelina Lilyanova Spirova (2507826)" userId="S::2507826@student.uwtsd.ac.uk::96f0d141-a8a0-45af-b599-e9f6bd5695ba" providerId="AD" clId="Web-{B4FD2E81-3D10-05CE-2810-445B2D9D4573}" dt="2025-11-27T22:06:48.386" v="403"/>
      <pc:docMkLst>
        <pc:docMk/>
      </pc:docMkLst>
      <pc:sldChg chg="addSp delSp modSp mod setBg addAnim">
        <pc:chgData name="Ivelina Lilyanova Spirova (2507826)" userId="S::2507826@student.uwtsd.ac.uk::96f0d141-a8a0-45af-b599-e9f6bd5695ba" providerId="AD" clId="Web-{B4FD2E81-3D10-05CE-2810-445B2D9D4573}" dt="2025-11-27T21:36:23.308" v="273"/>
        <pc:sldMkLst>
          <pc:docMk/>
          <pc:sldMk cId="109857222" sldId="256"/>
        </pc:sldMkLst>
        <pc:spChg chg="mod">
          <ac:chgData name="Ivelina Lilyanova Spirova (2507826)" userId="S::2507826@student.uwtsd.ac.uk::96f0d141-a8a0-45af-b599-e9f6bd5695ba" providerId="AD" clId="Web-{B4FD2E81-3D10-05CE-2810-445B2D9D4573}" dt="2025-11-27T21:09:03.743" v="4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velina Lilyanova Spirova (2507826)" userId="S::2507826@student.uwtsd.ac.uk::96f0d141-a8a0-45af-b599-e9f6bd5695ba" providerId="AD" clId="Web-{B4FD2E81-3D10-05CE-2810-445B2D9D4573}" dt="2025-11-27T21:08:25.150" v="4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velina Lilyanova Spirova (2507826)" userId="S::2507826@student.uwtsd.ac.uk::96f0d141-a8a0-45af-b599-e9f6bd5695ba" providerId="AD" clId="Web-{B4FD2E81-3D10-05CE-2810-445B2D9D4573}" dt="2025-11-27T21:08:25.150" v="40"/>
          <ac:spMkLst>
            <pc:docMk/>
            <pc:sldMk cId="109857222" sldId="256"/>
            <ac:spMk id="20" creationId="{657F69E0-C4B0-4BEC-A689-4F8D877F05D4}"/>
          </ac:spMkLst>
        </pc:spChg>
        <pc:spChg chg="add">
          <ac:chgData name="Ivelina Lilyanova Spirova (2507826)" userId="S::2507826@student.uwtsd.ac.uk::96f0d141-a8a0-45af-b599-e9f6bd5695ba" providerId="AD" clId="Web-{B4FD2E81-3D10-05CE-2810-445B2D9D4573}" dt="2025-11-27T21:08:25.150" v="40"/>
          <ac:spMkLst>
            <pc:docMk/>
            <pc:sldMk cId="109857222" sldId="256"/>
            <ac:spMk id="21" creationId="{9F6380B4-6A1C-481E-8408-B4E6C75B9B81}"/>
          </ac:spMkLst>
        </pc:spChg>
        <pc:picChg chg="add mod ord">
          <ac:chgData name="Ivelina Lilyanova Spirova (2507826)" userId="S::2507826@student.uwtsd.ac.uk::96f0d141-a8a0-45af-b599-e9f6bd5695ba" providerId="AD" clId="Web-{B4FD2E81-3D10-05CE-2810-445B2D9D4573}" dt="2025-11-27T21:08:25.150" v="40"/>
          <ac:picMkLst>
            <pc:docMk/>
            <pc:sldMk cId="109857222" sldId="256"/>
            <ac:picMk id="4" creationId="{9D38AB98-018B-50C0-CAFF-8BBDBAB39653}"/>
          </ac:picMkLst>
        </pc:picChg>
      </pc:sldChg>
      <pc:sldChg chg="addSp delSp modSp new mod setBg addAnim">
        <pc:chgData name="Ivelina Lilyanova Spirova (2507826)" userId="S::2507826@student.uwtsd.ac.uk::96f0d141-a8a0-45af-b599-e9f6bd5695ba" providerId="AD" clId="Web-{B4FD2E81-3D10-05CE-2810-445B2D9D4573}" dt="2025-11-27T21:32:01.683" v="251"/>
        <pc:sldMkLst>
          <pc:docMk/>
          <pc:sldMk cId="2205050890" sldId="257"/>
        </pc:sldMkLst>
        <pc:spChg chg="add mod">
          <ac:chgData name="Ivelina Lilyanova Spirova (2507826)" userId="S::2507826@student.uwtsd.ac.uk::96f0d141-a8a0-45af-b599-e9f6bd5695ba" providerId="AD" clId="Web-{B4FD2E81-3D10-05CE-2810-445B2D9D4573}" dt="2025-11-27T21:12:12.479" v="70" actId="20577"/>
          <ac:spMkLst>
            <pc:docMk/>
            <pc:sldMk cId="2205050890" sldId="257"/>
            <ac:spMk id="4" creationId="{20B73585-86E4-00A6-55F3-D7A47F999DEF}"/>
          </ac:spMkLst>
        </pc:spChg>
        <pc:spChg chg="add">
          <ac:chgData name="Ivelina Lilyanova Spirova (2507826)" userId="S::2507826@student.uwtsd.ac.uk::96f0d141-a8a0-45af-b599-e9f6bd5695ba" providerId="AD" clId="Web-{B4FD2E81-3D10-05CE-2810-445B2D9D4573}" dt="2025-11-27T21:11:51.182" v="66"/>
          <ac:spMkLst>
            <pc:docMk/>
            <pc:sldMk cId="2205050890" sldId="257"/>
            <ac:spMk id="14" creationId="{7DA3C418-758E-4180-A5D0-8655D6804587}"/>
          </ac:spMkLst>
        </pc:spChg>
        <pc:spChg chg="add">
          <ac:chgData name="Ivelina Lilyanova Spirova (2507826)" userId="S::2507826@student.uwtsd.ac.uk::96f0d141-a8a0-45af-b599-e9f6bd5695ba" providerId="AD" clId="Web-{B4FD2E81-3D10-05CE-2810-445B2D9D4573}" dt="2025-11-27T21:11:51.182" v="66"/>
          <ac:spMkLst>
            <pc:docMk/>
            <pc:sldMk cId="2205050890" sldId="257"/>
            <ac:spMk id="16" creationId="{28C8EF06-5EC3-4883-AFAF-D74FF46550FB}"/>
          </ac:spMkLst>
        </pc:spChg>
        <pc:picChg chg="add mod">
          <ac:chgData name="Ivelina Lilyanova Spirova (2507826)" userId="S::2507826@student.uwtsd.ac.uk::96f0d141-a8a0-45af-b599-e9f6bd5695ba" providerId="AD" clId="Web-{B4FD2E81-3D10-05CE-2810-445B2D9D4573}" dt="2025-11-27T21:11:51.182" v="66"/>
          <ac:picMkLst>
            <pc:docMk/>
            <pc:sldMk cId="2205050890" sldId="257"/>
            <ac:picMk id="2" creationId="{A0AB3FBC-F840-A9EC-EB9B-031F0663787D}"/>
          </ac:picMkLst>
        </pc:picChg>
      </pc:sldChg>
      <pc:sldChg chg="addSp delSp modSp add replId addAnim">
        <pc:chgData name="Ivelina Lilyanova Spirova (2507826)" userId="S::2507826@student.uwtsd.ac.uk::96f0d141-a8a0-45af-b599-e9f6bd5695ba" providerId="AD" clId="Web-{B4FD2E81-3D10-05CE-2810-445B2D9D4573}" dt="2025-11-27T21:32:14.870" v="253"/>
        <pc:sldMkLst>
          <pc:docMk/>
          <pc:sldMk cId="2174508674" sldId="259"/>
        </pc:sldMkLst>
        <pc:spChg chg="add mod">
          <ac:chgData name="Ivelina Lilyanova Spirova (2507826)" userId="S::2507826@student.uwtsd.ac.uk::96f0d141-a8a0-45af-b599-e9f6bd5695ba" providerId="AD" clId="Web-{B4FD2E81-3D10-05CE-2810-445B2D9D4573}" dt="2025-11-27T21:16:10.693" v="108" actId="20577"/>
          <ac:spMkLst>
            <pc:docMk/>
            <pc:sldMk cId="2174508674" sldId="259"/>
            <ac:spMk id="3" creationId="{1D70F2F0-CD5B-736D-DCCE-A4156C10DCB7}"/>
          </ac:spMkLst>
        </pc:spChg>
        <pc:spChg chg="add">
          <ac:chgData name="Ivelina Lilyanova Spirova (2507826)" userId="S::2507826@student.uwtsd.ac.uk::96f0d141-a8a0-45af-b599-e9f6bd5695ba" providerId="AD" clId="Web-{B4FD2E81-3D10-05CE-2810-445B2D9D4573}" dt="2025-11-27T21:15:43.018" v="105"/>
          <ac:spMkLst>
            <pc:docMk/>
            <pc:sldMk cId="2174508674" sldId="259"/>
            <ac:spMk id="14" creationId="{37C89E4B-3C9F-44B9-8B86-D9E3D112D8EC}"/>
          </ac:spMkLst>
        </pc:spChg>
        <pc:picChg chg="mod">
          <ac:chgData name="Ivelina Lilyanova Spirova (2507826)" userId="S::2507826@student.uwtsd.ac.uk::96f0d141-a8a0-45af-b599-e9f6bd5695ba" providerId="AD" clId="Web-{B4FD2E81-3D10-05CE-2810-445B2D9D4573}" dt="2025-11-27T21:15:43.018" v="105"/>
          <ac:picMkLst>
            <pc:docMk/>
            <pc:sldMk cId="2174508674" sldId="259"/>
            <ac:picMk id="2" creationId="{5CD9032E-C797-7381-7E1E-87BDF55BE2C8}"/>
          </ac:picMkLst>
        </pc:picChg>
        <pc:cxnChg chg="add">
          <ac:chgData name="Ivelina Lilyanova Spirova (2507826)" userId="S::2507826@student.uwtsd.ac.uk::96f0d141-a8a0-45af-b599-e9f6bd5695ba" providerId="AD" clId="Web-{B4FD2E81-3D10-05CE-2810-445B2D9D4573}" dt="2025-11-27T21:15:43.018" v="105"/>
          <ac:cxnSpMkLst>
            <pc:docMk/>
            <pc:sldMk cId="2174508674" sldId="259"/>
            <ac:cxnSpMk id="16" creationId="{AA2EAA10-076F-46BD-8F0F-B9A2FB77A85C}"/>
          </ac:cxnSpMkLst>
        </pc:cxnChg>
        <pc:cxnChg chg="add">
          <ac:chgData name="Ivelina Lilyanova Spirova (2507826)" userId="S::2507826@student.uwtsd.ac.uk::96f0d141-a8a0-45af-b599-e9f6bd5695ba" providerId="AD" clId="Web-{B4FD2E81-3D10-05CE-2810-445B2D9D4573}" dt="2025-11-27T21:15:43.018" v="105"/>
          <ac:cxnSpMkLst>
            <pc:docMk/>
            <pc:sldMk cId="2174508674" sldId="259"/>
            <ac:cxnSpMk id="18" creationId="{D891E407-403B-4764-86C9-33A56D3BCAA3}"/>
          </ac:cxnSpMkLst>
        </pc:cxnChg>
      </pc:sldChg>
      <pc:sldChg chg="addSp modSp add replId addAnim">
        <pc:chgData name="Ivelina Lilyanova Spirova (2507826)" userId="S::2507826@student.uwtsd.ac.uk::96f0d141-a8a0-45af-b599-e9f6bd5695ba" providerId="AD" clId="Web-{B4FD2E81-3D10-05CE-2810-445B2D9D4573}" dt="2025-11-27T21:37:03.402" v="274"/>
        <pc:sldMkLst>
          <pc:docMk/>
          <pc:sldMk cId="3859585731" sldId="265"/>
        </pc:sldMkLst>
        <pc:spChg chg="add mod">
          <ac:chgData name="Ivelina Lilyanova Spirova (2507826)" userId="S::2507826@student.uwtsd.ac.uk::96f0d141-a8a0-45af-b599-e9f6bd5695ba" providerId="AD" clId="Web-{B4FD2E81-3D10-05CE-2810-445B2D9D4573}" dt="2025-11-27T21:34:37.480" v="271" actId="1076"/>
          <ac:spMkLst>
            <pc:docMk/>
            <pc:sldMk cId="3859585731" sldId="265"/>
            <ac:spMk id="5" creationId="{530AA5F8-42A5-2756-D6AA-DA41A673D38B}"/>
          </ac:spMkLst>
        </pc:spChg>
        <pc:picChg chg="add mod">
          <ac:chgData name="Ivelina Lilyanova Spirova (2507826)" userId="S::2507826@student.uwtsd.ac.uk::96f0d141-a8a0-45af-b599-e9f6bd5695ba" providerId="AD" clId="Web-{B4FD2E81-3D10-05CE-2810-445B2D9D4573}" dt="2025-11-27T21:29:19.383" v="237"/>
          <ac:picMkLst>
            <pc:docMk/>
            <pc:sldMk cId="3859585731" sldId="265"/>
            <ac:picMk id="3" creationId="{4F81E9D5-6365-496A-B832-FCADEDAF7ED8}"/>
          </ac:picMkLst>
        </pc:picChg>
      </pc:sldChg>
      <pc:sldChg chg="addSp modSp add ord replId addAnim">
        <pc:chgData name="Ivelina Lilyanova Spirova (2507826)" userId="S::2507826@student.uwtsd.ac.uk::96f0d141-a8a0-45af-b599-e9f6bd5695ba" providerId="AD" clId="Web-{B4FD2E81-3D10-05CE-2810-445B2D9D4573}" dt="2025-11-27T21:34:49.964" v="272"/>
        <pc:sldMkLst>
          <pc:docMk/>
          <pc:sldMk cId="1779263399" sldId="266"/>
        </pc:sldMkLst>
        <pc:spChg chg="add mod">
          <ac:chgData name="Ivelina Lilyanova Spirova (2507826)" userId="S::2507826@student.uwtsd.ac.uk::96f0d141-a8a0-45af-b599-e9f6bd5695ba" providerId="AD" clId="Web-{B4FD2E81-3D10-05CE-2810-445B2D9D4573}" dt="2025-11-27T21:30:04.025" v="250"/>
          <ac:spMkLst>
            <pc:docMk/>
            <pc:sldMk cId="1779263399" sldId="266"/>
            <ac:spMk id="4" creationId="{2F4D6138-C097-DBE3-8CFB-365352E02789}"/>
          </ac:spMkLst>
        </pc:spChg>
      </pc:sldChg>
      <pc:sldChg chg="addSp delSp modSp new modTransition">
        <pc:chgData name="Ivelina Lilyanova Spirova (2507826)" userId="S::2507826@student.uwtsd.ac.uk::96f0d141-a8a0-45af-b599-e9f6bd5695ba" providerId="AD" clId="Web-{B4FD2E81-3D10-05CE-2810-445B2D9D4573}" dt="2025-11-27T22:04:50.365" v="384" actId="20577"/>
        <pc:sldMkLst>
          <pc:docMk/>
          <pc:sldMk cId="228394919" sldId="267"/>
        </pc:sldMkLst>
        <pc:spChg chg="add mod">
          <ac:chgData name="Ivelina Lilyanova Spirova (2507826)" userId="S::2507826@student.uwtsd.ac.uk::96f0d141-a8a0-45af-b599-e9f6bd5695ba" providerId="AD" clId="Web-{B4FD2E81-3D10-05CE-2810-445B2D9D4573}" dt="2025-11-27T22:04:50.365" v="384" actId="20577"/>
          <ac:spMkLst>
            <pc:docMk/>
            <pc:sldMk cId="228394919" sldId="267"/>
            <ac:spMk id="6" creationId="{226934B0-37CE-5E52-DBAC-BC9E13CD1FF4}"/>
          </ac:spMkLst>
        </pc:spChg>
        <pc:picChg chg="add mod">
          <ac:chgData name="Ivelina Lilyanova Spirova (2507826)" userId="S::2507826@student.uwtsd.ac.uk::96f0d141-a8a0-45af-b599-e9f6bd5695ba" providerId="AD" clId="Web-{B4FD2E81-3D10-05CE-2810-445B2D9D4573}" dt="2025-11-27T21:57:12.654" v="342" actId="1076"/>
          <ac:picMkLst>
            <pc:docMk/>
            <pc:sldMk cId="228394919" sldId="267"/>
            <ac:picMk id="2" creationId="{6A937076-14B4-09F5-61C1-0125E9BA75A8}"/>
          </ac:picMkLst>
        </pc:picChg>
        <pc:picChg chg="add mod modCrop">
          <ac:chgData name="Ivelina Lilyanova Spirova (2507826)" userId="S::2507826@student.uwtsd.ac.uk::96f0d141-a8a0-45af-b599-e9f6bd5695ba" providerId="AD" clId="Web-{B4FD2E81-3D10-05CE-2810-445B2D9D4573}" dt="2025-11-27T22:02:26.376" v="368" actId="14100"/>
          <ac:picMkLst>
            <pc:docMk/>
            <pc:sldMk cId="228394919" sldId="267"/>
            <ac:picMk id="3" creationId="{73D1CCDA-5915-E4F4-5B0B-BEF0A6E0BB54}"/>
          </ac:picMkLst>
        </pc:picChg>
        <pc:picChg chg="add mod">
          <ac:chgData name="Ivelina Lilyanova Spirova (2507826)" userId="S::2507826@student.uwtsd.ac.uk::96f0d141-a8a0-45af-b599-e9f6bd5695ba" providerId="AD" clId="Web-{B4FD2E81-3D10-05CE-2810-445B2D9D4573}" dt="2025-11-27T22:02:18.423" v="367" actId="14100"/>
          <ac:picMkLst>
            <pc:docMk/>
            <pc:sldMk cId="228394919" sldId="267"/>
            <ac:picMk id="4" creationId="{1F242B07-C630-41CA-AE22-909F17A10C9F}"/>
          </ac:picMkLst>
        </pc:picChg>
      </pc:sldChg>
      <pc:sldChg chg="addSp modSp add ord replId modTransition">
        <pc:chgData name="Ivelina Lilyanova Spirova (2507826)" userId="S::2507826@student.uwtsd.ac.uk::96f0d141-a8a0-45af-b599-e9f6bd5695ba" providerId="AD" clId="Web-{B4FD2E81-3D10-05CE-2810-445B2D9D4573}" dt="2025-11-27T22:06:12.180" v="402" actId="20577"/>
        <pc:sldMkLst>
          <pc:docMk/>
          <pc:sldMk cId="181303283" sldId="268"/>
        </pc:sldMkLst>
        <pc:spChg chg="add">
          <ac:chgData name="Ivelina Lilyanova Spirova (2507826)" userId="S::2507826@student.uwtsd.ac.uk::96f0d141-a8a0-45af-b599-e9f6bd5695ba" providerId="AD" clId="Web-{B4FD2E81-3D10-05CE-2810-445B2D9D4573}" dt="2025-11-27T22:05:01.334" v="385"/>
          <ac:spMkLst>
            <pc:docMk/>
            <pc:sldMk cId="181303283" sldId="268"/>
            <ac:spMk id="5" creationId="{D0186CD5-13FB-D027-7E31-1A57FD32EA66}"/>
          </ac:spMkLst>
        </pc:spChg>
        <pc:spChg chg="add mod">
          <ac:chgData name="Ivelina Lilyanova Spirova (2507826)" userId="S::2507826@student.uwtsd.ac.uk::96f0d141-a8a0-45af-b599-e9f6bd5695ba" providerId="AD" clId="Web-{B4FD2E81-3D10-05CE-2810-445B2D9D4573}" dt="2025-11-27T22:06:12.180" v="402" actId="20577"/>
          <ac:spMkLst>
            <pc:docMk/>
            <pc:sldMk cId="181303283" sldId="268"/>
            <ac:spMk id="6" creationId="{441EACA2-CCCA-D421-CC75-1987322C1388}"/>
          </ac:spMkLst>
        </pc:spChg>
        <pc:picChg chg="mod">
          <ac:chgData name="Ivelina Lilyanova Spirova (2507826)" userId="S::2507826@student.uwtsd.ac.uk::96f0d141-a8a0-45af-b599-e9f6bd5695ba" providerId="AD" clId="Web-{B4FD2E81-3D10-05CE-2810-445B2D9D4573}" dt="2025-11-27T22:02:46.971" v="371" actId="14100"/>
          <ac:picMkLst>
            <pc:docMk/>
            <pc:sldMk cId="181303283" sldId="268"/>
            <ac:picMk id="2" creationId="{65CF0955-24F4-DDDD-0553-999193D5DB7D}"/>
          </ac:picMkLst>
        </pc:picChg>
        <pc:picChg chg="mod">
          <ac:chgData name="Ivelina Lilyanova Spirova (2507826)" userId="S::2507826@student.uwtsd.ac.uk::96f0d141-a8a0-45af-b599-e9f6bd5695ba" providerId="AD" clId="Web-{B4FD2E81-3D10-05CE-2810-445B2D9D4573}" dt="2025-11-27T21:58:16.424" v="348" actId="14100"/>
          <ac:picMkLst>
            <pc:docMk/>
            <pc:sldMk cId="181303283" sldId="268"/>
            <ac:picMk id="3" creationId="{C990C4A8-1814-51F6-66A3-0519AEBBF9F6}"/>
          </ac:picMkLst>
        </pc:picChg>
        <pc:picChg chg="mod ord">
          <ac:chgData name="Ivelina Lilyanova Spirova (2507826)" userId="S::2507826@student.uwtsd.ac.uk::96f0d141-a8a0-45af-b599-e9f6bd5695ba" providerId="AD" clId="Web-{B4FD2E81-3D10-05CE-2810-445B2D9D4573}" dt="2025-11-27T22:02:59.768" v="373" actId="1076"/>
          <ac:picMkLst>
            <pc:docMk/>
            <pc:sldMk cId="181303283" sldId="268"/>
            <ac:picMk id="4" creationId="{F7019C47-1F08-9720-2B1E-0B8DC02F7BB5}"/>
          </ac:picMkLst>
        </pc:picChg>
      </pc:sldChg>
      <pc:sldChg chg="addSp modSp add replId modTransition">
        <pc:chgData name="Ivelina Lilyanova Spirova (2507826)" userId="S::2507826@student.uwtsd.ac.uk::96f0d141-a8a0-45af-b599-e9f6bd5695ba" providerId="AD" clId="Web-{B4FD2E81-3D10-05CE-2810-445B2D9D4573}" dt="2025-11-27T22:05:48.476" v="393" actId="1076"/>
        <pc:sldMkLst>
          <pc:docMk/>
          <pc:sldMk cId="558070014" sldId="269"/>
        </pc:sldMkLst>
        <pc:spChg chg="add mod">
          <ac:chgData name="Ivelina Lilyanova Spirova (2507826)" userId="S::2507826@student.uwtsd.ac.uk::96f0d141-a8a0-45af-b599-e9f6bd5695ba" providerId="AD" clId="Web-{B4FD2E81-3D10-05CE-2810-445B2D9D4573}" dt="2025-11-27T22:05:48.476" v="393" actId="1076"/>
          <ac:spMkLst>
            <pc:docMk/>
            <pc:sldMk cId="558070014" sldId="269"/>
            <ac:spMk id="5" creationId="{36C24023-06C6-F3F7-CE58-F8F6D567DFE2}"/>
          </ac:spMkLst>
        </pc:spChg>
        <pc:picChg chg="mod">
          <ac:chgData name="Ivelina Lilyanova Spirova (2507826)" userId="S::2507826@student.uwtsd.ac.uk::96f0d141-a8a0-45af-b599-e9f6bd5695ba" providerId="AD" clId="Web-{B4FD2E81-3D10-05CE-2810-445B2D9D4573}" dt="2025-11-27T22:03:12.159" v="375" actId="14100"/>
          <ac:picMkLst>
            <pc:docMk/>
            <pc:sldMk cId="558070014" sldId="269"/>
            <ac:picMk id="2" creationId="{A9CB14CF-0CC1-9E08-EB31-CD91920A96B7}"/>
          </ac:picMkLst>
        </pc:picChg>
        <pc:picChg chg="mod">
          <ac:chgData name="Ivelina Lilyanova Spirova (2507826)" userId="S::2507826@student.uwtsd.ac.uk::96f0d141-a8a0-45af-b599-e9f6bd5695ba" providerId="AD" clId="Web-{B4FD2E81-3D10-05CE-2810-445B2D9D4573}" dt="2025-11-27T22:03:07.284" v="374" actId="14100"/>
          <ac:picMkLst>
            <pc:docMk/>
            <pc:sldMk cId="558070014" sldId="269"/>
            <ac:picMk id="3" creationId="{0EED7000-EBBA-FF85-A1F7-E413AF2B76E9}"/>
          </ac:picMkLst>
        </pc:picChg>
        <pc:picChg chg="mod">
          <ac:chgData name="Ivelina Lilyanova Spirova (2507826)" userId="S::2507826@student.uwtsd.ac.uk::96f0d141-a8a0-45af-b599-e9f6bd5695ba" providerId="AD" clId="Web-{B4FD2E81-3D10-05CE-2810-445B2D9D4573}" dt="2025-11-27T22:00:02.322" v="356" actId="14100"/>
          <ac:picMkLst>
            <pc:docMk/>
            <pc:sldMk cId="558070014" sldId="269"/>
            <ac:picMk id="4" creationId="{B1A7E248-8AFC-4E2D-0965-AE9A57C82B52}"/>
          </ac:picMkLst>
        </pc:picChg>
      </pc:sldChg>
      <pc:sldChg chg="modSp add replId modTransition">
        <pc:chgData name="Ivelina Lilyanova Spirova (2507826)" userId="S::2507826@student.uwtsd.ac.uk::96f0d141-a8a0-45af-b599-e9f6bd5695ba" providerId="AD" clId="Web-{B4FD2E81-3D10-05CE-2810-445B2D9D4573}" dt="2025-11-27T22:06:48.386" v="403"/>
        <pc:sldMkLst>
          <pc:docMk/>
          <pc:sldMk cId="1530493934" sldId="270"/>
        </pc:sldMkLst>
        <pc:picChg chg="mod ord">
          <ac:chgData name="Ivelina Lilyanova Spirova (2507826)" userId="S::2507826@student.uwtsd.ac.uk::96f0d141-a8a0-45af-b599-e9f6bd5695ba" providerId="AD" clId="Web-{B4FD2E81-3D10-05CE-2810-445B2D9D4573}" dt="2025-11-27T22:03:29.894" v="379" actId="1076"/>
          <ac:picMkLst>
            <pc:docMk/>
            <pc:sldMk cId="1530493934" sldId="270"/>
            <ac:picMk id="3" creationId="{6CF29320-4402-D6C6-0A46-A1C3EAEB256A}"/>
          </ac:picMkLst>
        </pc:picChg>
        <pc:picChg chg="mod ord">
          <ac:chgData name="Ivelina Lilyanova Spirova (2507826)" userId="S::2507826@student.uwtsd.ac.uk::96f0d141-a8a0-45af-b599-e9f6bd5695ba" providerId="AD" clId="Web-{B4FD2E81-3D10-05CE-2810-445B2D9D4573}" dt="2025-11-27T22:06:48.386" v="403"/>
          <ac:picMkLst>
            <pc:docMk/>
            <pc:sldMk cId="1530493934" sldId="270"/>
            <ac:picMk id="4" creationId="{6815EEF2-9938-FF15-E953-FB963B737678}"/>
          </ac:picMkLst>
        </pc:picChg>
      </pc:sldChg>
    </pc:docChg>
  </pc:docChgLst>
  <pc:docChgLst>
    <pc:chgData name="Ivelina Lilyanova Spirova (2507826)" userId="S::2507826@student.uwtsd.ac.uk::96f0d141-a8a0-45af-b599-e9f6bd5695ba" providerId="AD" clId="Web-{741C5329-0298-883E-F743-4F2F47C681DC}"/>
    <pc:docChg chg="modSld">
      <pc:chgData name="Ivelina Lilyanova Spirova (2507826)" userId="S::2507826@student.uwtsd.ac.uk::96f0d141-a8a0-45af-b599-e9f6bd5695ba" providerId="AD" clId="Web-{741C5329-0298-883E-F743-4F2F47C681DC}" dt="2025-11-29T16:27:22.185" v="7"/>
      <pc:docMkLst>
        <pc:docMk/>
      </pc:docMkLst>
      <pc:sldChg chg="addSp modSp addAnim delAnim">
        <pc:chgData name="Ivelina Lilyanova Spirova (2507826)" userId="S::2507826@student.uwtsd.ac.uk::96f0d141-a8a0-45af-b599-e9f6bd5695ba" providerId="AD" clId="Web-{741C5329-0298-883E-F743-4F2F47C681DC}" dt="2025-11-29T16:27:22.185" v="7"/>
        <pc:sldMkLst>
          <pc:docMk/>
          <pc:sldMk cId="2174508674" sldId="259"/>
        </pc:sldMkLst>
        <pc:picChg chg="add mod">
          <ac:chgData name="Ivelina Lilyanova Spirova (2507826)" userId="S::2507826@student.uwtsd.ac.uk::96f0d141-a8a0-45af-b599-e9f6bd5695ba" providerId="AD" clId="Web-{741C5329-0298-883E-F743-4F2F47C681DC}" dt="2025-11-29T16:18:11.726" v="5"/>
          <ac:picMkLst>
            <pc:docMk/>
            <pc:sldMk cId="2174508674" sldId="259"/>
            <ac:picMk id="4" creationId="{9AA20949-28E7-9880-40B7-568D410AFF62}"/>
          </ac:picMkLst>
        </pc:picChg>
        <pc:picChg chg="mod">
          <ac:chgData name="Ivelina Lilyanova Spirova (2507826)" userId="S::2507826@student.uwtsd.ac.uk::96f0d141-a8a0-45af-b599-e9f6bd5695ba" providerId="AD" clId="Web-{741C5329-0298-883E-F743-4F2F47C681DC}" dt="2025-11-29T16:17:47.223" v="3" actId="14100"/>
          <ac:picMkLst>
            <pc:docMk/>
            <pc:sldMk cId="2174508674" sldId="259"/>
            <ac:picMk id="5" creationId="{AB968913-B2D1-3786-0C0A-FE72B364A3B9}"/>
          </ac:picMkLst>
        </pc:picChg>
      </pc:sldChg>
    </pc:docChg>
  </pc:docChgLst>
  <pc:docChgLst>
    <pc:chgData name="Ivelina Lilyanova Spirova (2507826)" userId="S::2507826@student.uwtsd.ac.uk::96f0d141-a8a0-45af-b599-e9f6bd5695ba" providerId="AD" clId="Web-{874F6176-9ADB-1D9B-8AA1-A3F53B041936}"/>
    <pc:docChg chg="addSld delSld modSld">
      <pc:chgData name="Ivelina Lilyanova Spirova (2507826)" userId="S::2507826@student.uwtsd.ac.uk::96f0d141-a8a0-45af-b599-e9f6bd5695ba" providerId="AD" clId="Web-{874F6176-9ADB-1D9B-8AA1-A3F53B041936}" dt="2025-11-29T10:47:48.635" v="609"/>
      <pc:docMkLst>
        <pc:docMk/>
      </pc:docMkLst>
      <pc:sldChg chg="addSp delSp modSp addAnim delAnim">
        <pc:chgData name="Ivelina Lilyanova Spirova (2507826)" userId="S::2507826@student.uwtsd.ac.uk::96f0d141-a8a0-45af-b599-e9f6bd5695ba" providerId="AD" clId="Web-{874F6176-9ADB-1D9B-8AA1-A3F53B041936}" dt="2025-11-29T10:09:13.352" v="435"/>
        <pc:sldMkLst>
          <pc:docMk/>
          <pc:sldMk cId="2205050890" sldId="257"/>
        </pc:sldMkLst>
        <pc:spChg chg="add mod">
          <ac:chgData name="Ivelina Lilyanova Spirova (2507826)" userId="S::2507826@student.uwtsd.ac.uk::96f0d141-a8a0-45af-b599-e9f6bd5695ba" providerId="AD" clId="Web-{874F6176-9ADB-1D9B-8AA1-A3F53B041936}" dt="2025-11-29T10:08:53.742" v="433" actId="1076"/>
          <ac:spMkLst>
            <pc:docMk/>
            <pc:sldMk cId="2205050890" sldId="257"/>
            <ac:spMk id="3" creationId="{09433459-751B-7676-A7FD-241D7BD3CF1A}"/>
          </ac:spMkLst>
        </pc:spChg>
        <pc:spChg chg="mod">
          <ac:chgData name="Ivelina Lilyanova Spirova (2507826)" userId="S::2507826@student.uwtsd.ac.uk::96f0d141-a8a0-45af-b599-e9f6bd5695ba" providerId="AD" clId="Web-{874F6176-9ADB-1D9B-8AA1-A3F53B041936}" dt="2025-11-29T10:07:13.660" v="418" actId="1076"/>
          <ac:spMkLst>
            <pc:docMk/>
            <pc:sldMk cId="2205050890" sldId="257"/>
            <ac:spMk id="4" creationId="{20B73585-86E4-00A6-55F3-D7A47F999DEF}"/>
          </ac:spMkLst>
        </pc:spChg>
        <pc:spChg chg="add mod">
          <ac:chgData name="Ivelina Lilyanova Spirova (2507826)" userId="S::2507826@student.uwtsd.ac.uk::96f0d141-a8a0-45af-b599-e9f6bd5695ba" providerId="AD" clId="Web-{874F6176-9ADB-1D9B-8AA1-A3F53B041936}" dt="2025-11-29T10:08:09.475" v="422" actId="14100"/>
          <ac:spMkLst>
            <pc:docMk/>
            <pc:sldMk cId="2205050890" sldId="257"/>
            <ac:spMk id="6" creationId="{BDAB1441-7D36-43FE-0AF2-80D4E10C383C}"/>
          </ac:spMkLst>
        </pc:spChg>
        <pc:picChg chg="mod">
          <ac:chgData name="Ivelina Lilyanova Spirova (2507826)" userId="S::2507826@student.uwtsd.ac.uk::96f0d141-a8a0-45af-b599-e9f6bd5695ba" providerId="AD" clId="Web-{874F6176-9ADB-1D9B-8AA1-A3F53B041936}" dt="2025-11-28T16:48:43.434" v="56" actId="1076"/>
          <ac:picMkLst>
            <pc:docMk/>
            <pc:sldMk cId="2205050890" sldId="257"/>
            <ac:picMk id="2" creationId="{A0AB3FBC-F840-A9EC-EB9B-031F0663787D}"/>
          </ac:picMkLst>
        </pc:picChg>
        <pc:picChg chg="add mod">
          <ac:chgData name="Ivelina Lilyanova Spirova (2507826)" userId="S::2507826@student.uwtsd.ac.uk::96f0d141-a8a0-45af-b599-e9f6bd5695ba" providerId="AD" clId="Web-{874F6176-9ADB-1D9B-8AA1-A3F53B041936}" dt="2025-11-29T10:08:58.758" v="434" actId="1076"/>
          <ac:picMkLst>
            <pc:docMk/>
            <pc:sldMk cId="2205050890" sldId="257"/>
            <ac:picMk id="7" creationId="{8BE58B35-5F98-DD06-C9BB-5FEFD712C63C}"/>
          </ac:picMkLst>
        </pc:picChg>
      </pc:sldChg>
      <pc:sldChg chg="addSp delSp modSp del addAnim">
        <pc:chgData name="Ivelina Lilyanova Spirova (2507826)" userId="S::2507826@student.uwtsd.ac.uk::96f0d141-a8a0-45af-b599-e9f6bd5695ba" providerId="AD" clId="Web-{874F6176-9ADB-1D9B-8AA1-A3F53B041936}" dt="2025-11-29T10:35:40.390" v="503"/>
        <pc:sldMkLst>
          <pc:docMk/>
          <pc:sldMk cId="4016936753" sldId="258"/>
        </pc:sldMkLst>
        <pc:spChg chg="add mod">
          <ac:chgData name="Ivelina Lilyanova Spirova (2507826)" userId="S::2507826@student.uwtsd.ac.uk::96f0d141-a8a0-45af-b599-e9f6bd5695ba" providerId="AD" clId="Web-{874F6176-9ADB-1D9B-8AA1-A3F53B041936}" dt="2025-11-29T10:18:00.127" v="501" actId="1076"/>
          <ac:spMkLst>
            <pc:docMk/>
            <pc:sldMk cId="4016936753" sldId="258"/>
            <ac:spMk id="4" creationId="{07FC7A5D-7D3C-864F-6936-F402DD98982B}"/>
          </ac:spMkLst>
        </pc:spChg>
      </pc:sldChg>
      <pc:sldChg chg="addSp delSp modSp addAnim delAnim">
        <pc:chgData name="Ivelina Lilyanova Spirova (2507826)" userId="S::2507826@student.uwtsd.ac.uk::96f0d141-a8a0-45af-b599-e9f6bd5695ba" providerId="AD" clId="Web-{874F6176-9ADB-1D9B-8AA1-A3F53B041936}" dt="2025-11-29T10:46:40.758" v="608" actId="1076"/>
        <pc:sldMkLst>
          <pc:docMk/>
          <pc:sldMk cId="2174508674" sldId="259"/>
        </pc:sldMkLst>
        <pc:spChg chg="mod">
          <ac:chgData name="Ivelina Lilyanova Spirova (2507826)" userId="S::2507826@student.uwtsd.ac.uk::96f0d141-a8a0-45af-b599-e9f6bd5695ba" providerId="AD" clId="Web-{874F6176-9ADB-1D9B-8AA1-A3F53B041936}" dt="2025-11-29T10:44:26.878" v="594" actId="20577"/>
          <ac:spMkLst>
            <pc:docMk/>
            <pc:sldMk cId="2174508674" sldId="259"/>
            <ac:spMk id="3" creationId="{1D70F2F0-CD5B-736D-DCCE-A4156C10DCB7}"/>
          </ac:spMkLst>
        </pc:spChg>
        <pc:spChg chg="add del mod">
          <ac:chgData name="Ivelina Lilyanova Spirova (2507826)" userId="S::2507826@student.uwtsd.ac.uk::96f0d141-a8a0-45af-b599-e9f6bd5695ba" providerId="AD" clId="Web-{874F6176-9ADB-1D9B-8AA1-A3F53B041936}" dt="2025-11-29T10:44:13.346" v="590"/>
          <ac:spMkLst>
            <pc:docMk/>
            <pc:sldMk cId="2174508674" sldId="259"/>
            <ac:spMk id="4" creationId="{5F01542A-1FF9-D889-986D-0436FA9C8812}"/>
          </ac:spMkLst>
        </pc:spChg>
        <pc:picChg chg="add mod">
          <ac:chgData name="Ivelina Lilyanova Spirova (2507826)" userId="S::2507826@student.uwtsd.ac.uk::96f0d141-a8a0-45af-b599-e9f6bd5695ba" providerId="AD" clId="Web-{874F6176-9ADB-1D9B-8AA1-A3F53B041936}" dt="2025-11-29T10:46:40.758" v="608" actId="1076"/>
          <ac:picMkLst>
            <pc:docMk/>
            <pc:sldMk cId="2174508674" sldId="259"/>
            <ac:picMk id="5" creationId="{AB968913-B2D1-3786-0C0A-FE72B364A3B9}"/>
          </ac:picMkLst>
        </pc:picChg>
      </pc:sldChg>
      <pc:sldChg chg="modSp del">
        <pc:chgData name="Ivelina Lilyanova Spirova (2507826)" userId="S::2507826@student.uwtsd.ac.uk::96f0d141-a8a0-45af-b599-e9f6bd5695ba" providerId="AD" clId="Web-{874F6176-9ADB-1D9B-8AA1-A3F53B041936}" dt="2025-11-29T10:47:48.635" v="609"/>
        <pc:sldMkLst>
          <pc:docMk/>
          <pc:sldMk cId="1702942512" sldId="260"/>
        </pc:sldMkLst>
        <pc:spChg chg="mod">
          <ac:chgData name="Ivelina Lilyanova Spirova (2507826)" userId="S::2507826@student.uwtsd.ac.uk::96f0d141-a8a0-45af-b599-e9f6bd5695ba" providerId="AD" clId="Web-{874F6176-9ADB-1D9B-8AA1-A3F53B041936}" dt="2025-11-29T10:43:52.220" v="588" actId="20577"/>
          <ac:spMkLst>
            <pc:docMk/>
            <pc:sldMk cId="1702942512" sldId="260"/>
            <ac:spMk id="3" creationId="{C6F68EF3-4F25-0F47-1702-E01F66150943}"/>
          </ac:spMkLst>
        </pc:spChg>
      </pc:sldChg>
      <pc:sldChg chg="addSp modSp">
        <pc:chgData name="Ivelina Lilyanova Spirova (2507826)" userId="S::2507826@student.uwtsd.ac.uk::96f0d141-a8a0-45af-b599-e9f6bd5695ba" providerId="AD" clId="Web-{874F6176-9ADB-1D9B-8AA1-A3F53B041936}" dt="2025-11-28T17:14:15.924" v="405" actId="20577"/>
        <pc:sldMkLst>
          <pc:docMk/>
          <pc:sldMk cId="1779263399" sldId="266"/>
        </pc:sldMkLst>
        <pc:spChg chg="add mod">
          <ac:chgData name="Ivelina Lilyanova Spirova (2507826)" userId="S::2507826@student.uwtsd.ac.uk::96f0d141-a8a0-45af-b599-e9f6bd5695ba" providerId="AD" clId="Web-{874F6176-9ADB-1D9B-8AA1-A3F53B041936}" dt="2025-11-28T17:14:15.924" v="405" actId="20577"/>
          <ac:spMkLst>
            <pc:docMk/>
            <pc:sldMk cId="1779263399" sldId="266"/>
            <ac:spMk id="3" creationId="{6DDBFC43-8603-A879-D464-58E9E16AD3BE}"/>
          </ac:spMkLst>
        </pc:spChg>
      </pc:sldChg>
      <pc:sldChg chg="modSp">
        <pc:chgData name="Ivelina Lilyanova Spirova (2507826)" userId="S::2507826@student.uwtsd.ac.uk::96f0d141-a8a0-45af-b599-e9f6bd5695ba" providerId="AD" clId="Web-{874F6176-9ADB-1D9B-8AA1-A3F53B041936}" dt="2025-11-28T17:18:54.003" v="415"/>
        <pc:sldMkLst>
          <pc:docMk/>
          <pc:sldMk cId="228394919" sldId="267"/>
        </pc:sldMkLst>
        <pc:picChg chg="ord">
          <ac:chgData name="Ivelina Lilyanova Spirova (2507826)" userId="S::2507826@student.uwtsd.ac.uk::96f0d141-a8a0-45af-b599-e9f6bd5695ba" providerId="AD" clId="Web-{874F6176-9ADB-1D9B-8AA1-A3F53B041936}" dt="2025-11-28T17:18:54.003" v="415"/>
          <ac:picMkLst>
            <pc:docMk/>
            <pc:sldMk cId="228394919" sldId="267"/>
            <ac:picMk id="3" creationId="{73D1CCDA-5915-E4F4-5B0B-BEF0A6E0BB54}"/>
          </ac:picMkLst>
        </pc:picChg>
      </pc:sldChg>
      <pc:sldChg chg="addSp delSp modSp add replId addAnim delAnim">
        <pc:chgData name="Ivelina Lilyanova Spirova (2507826)" userId="S::2507826@student.uwtsd.ac.uk::96f0d141-a8a0-45af-b599-e9f6bd5695ba" providerId="AD" clId="Web-{874F6176-9ADB-1D9B-8AA1-A3F53B041936}" dt="2025-11-29T10:46:22.163" v="607" actId="1076"/>
        <pc:sldMkLst>
          <pc:docMk/>
          <pc:sldMk cId="136567454" sldId="271"/>
        </pc:sldMkLst>
        <pc:spChg chg="add del mod">
          <ac:chgData name="Ivelina Lilyanova Spirova (2507826)" userId="S::2507826@student.uwtsd.ac.uk::96f0d141-a8a0-45af-b599-e9f6bd5695ba" providerId="AD" clId="Web-{874F6176-9ADB-1D9B-8AA1-A3F53B041936}" dt="2025-11-29T10:44:45.707" v="596"/>
          <ac:spMkLst>
            <pc:docMk/>
            <pc:sldMk cId="136567454" sldId="271"/>
            <ac:spMk id="3" creationId="{EE525044-7ACB-A7EE-6E4E-A6DB22986A89}"/>
          </ac:spMkLst>
        </pc:spChg>
        <pc:spChg chg="mod">
          <ac:chgData name="Ivelina Lilyanova Spirova (2507826)" userId="S::2507826@student.uwtsd.ac.uk::96f0d141-a8a0-45af-b599-e9f6bd5695ba" providerId="AD" clId="Web-{874F6176-9ADB-1D9B-8AA1-A3F53B041936}" dt="2025-11-29T10:45:11.380" v="600" actId="1076"/>
          <ac:spMkLst>
            <pc:docMk/>
            <pc:sldMk cId="136567454" sldId="271"/>
            <ac:spMk id="4" creationId="{48998ACD-68C1-1B8B-0DF4-B4D252389E83}"/>
          </ac:spMkLst>
        </pc:spChg>
        <pc:spChg chg="add mod">
          <ac:chgData name="Ivelina Lilyanova Spirova (2507826)" userId="S::2507826@student.uwtsd.ac.uk::96f0d141-a8a0-45af-b599-e9f6bd5695ba" providerId="AD" clId="Web-{874F6176-9ADB-1D9B-8AA1-A3F53B041936}" dt="2025-11-28T17:14:44.459" v="407" actId="1076"/>
          <ac:spMkLst>
            <pc:docMk/>
            <pc:sldMk cId="136567454" sldId="271"/>
            <ac:spMk id="5" creationId="{179E8E0C-D753-231F-DB0D-08412A91814A}"/>
          </ac:spMkLst>
        </pc:spChg>
        <pc:spChg chg="mod">
          <ac:chgData name="Ivelina Lilyanova Spirova (2507826)" userId="S::2507826@student.uwtsd.ac.uk::96f0d141-a8a0-45af-b599-e9f6bd5695ba" providerId="AD" clId="Web-{874F6176-9ADB-1D9B-8AA1-A3F53B041936}" dt="2025-11-29T10:45:31.787" v="602" actId="1076"/>
          <ac:spMkLst>
            <pc:docMk/>
            <pc:sldMk cId="136567454" sldId="271"/>
            <ac:spMk id="6" creationId="{25983E91-3B80-DB2F-A4EE-05C2C669AEA6}"/>
          </ac:spMkLst>
        </pc:spChg>
        <pc:spChg chg="add del mod">
          <ac:chgData name="Ivelina Lilyanova Spirova (2507826)" userId="S::2507826@student.uwtsd.ac.uk::96f0d141-a8a0-45af-b599-e9f6bd5695ba" providerId="AD" clId="Web-{874F6176-9ADB-1D9B-8AA1-A3F53B041936}" dt="2025-11-29T10:14:40.748" v="442"/>
          <ac:spMkLst>
            <pc:docMk/>
            <pc:sldMk cId="136567454" sldId="271"/>
            <ac:spMk id="7" creationId="{EE7D485B-1C13-3260-4575-CE187DFA0F19}"/>
          </ac:spMkLst>
        </pc:spChg>
        <pc:spChg chg="add mod">
          <ac:chgData name="Ivelina Lilyanova Spirova (2507826)" userId="S::2507826@student.uwtsd.ac.uk::96f0d141-a8a0-45af-b599-e9f6bd5695ba" providerId="AD" clId="Web-{874F6176-9ADB-1D9B-8AA1-A3F53B041936}" dt="2025-11-29T10:46:22.163" v="607" actId="1076"/>
          <ac:spMkLst>
            <pc:docMk/>
            <pc:sldMk cId="136567454" sldId="271"/>
            <ac:spMk id="8" creationId="{6972D815-C13C-44E5-7D37-826EB6332EC6}"/>
          </ac:spMkLst>
        </pc:spChg>
        <pc:spChg chg="add mod">
          <ac:chgData name="Ivelina Lilyanova Spirova (2507826)" userId="S::2507826@student.uwtsd.ac.uk::96f0d141-a8a0-45af-b599-e9f6bd5695ba" providerId="AD" clId="Web-{874F6176-9ADB-1D9B-8AA1-A3F53B041936}" dt="2025-11-29T10:46:01.710" v="605" actId="1076"/>
          <ac:spMkLst>
            <pc:docMk/>
            <pc:sldMk cId="136567454" sldId="271"/>
            <ac:spMk id="9" creationId="{58B8414F-F280-EC08-5485-C95650D53BAA}"/>
          </ac:spMkLst>
        </pc:spChg>
        <pc:picChg chg="mod">
          <ac:chgData name="Ivelina Lilyanova Spirova (2507826)" userId="S::2507826@student.uwtsd.ac.uk::96f0d141-a8a0-45af-b599-e9f6bd5695ba" providerId="AD" clId="Web-{874F6176-9ADB-1D9B-8AA1-A3F53B041936}" dt="2025-11-29T10:45:23.052" v="601" actId="1076"/>
          <ac:picMkLst>
            <pc:docMk/>
            <pc:sldMk cId="136567454" sldId="271"/>
            <ac:picMk id="2" creationId="{B090C7E8-7F22-9A29-E83D-4AC5F51409AB}"/>
          </ac:picMkLst>
        </pc:picChg>
      </pc:sldChg>
    </pc:docChg>
  </pc:docChgLst>
  <pc:docChgLst>
    <pc:chgData name="Ivelina Lilyanova Spirova (2507826)" userId="96f0d141-a8a0-45af-b599-e9f6bd5695ba" providerId="ADAL" clId="{E940A520-C1E6-4F5E-961B-E0376F582747}"/>
    <pc:docChg chg="custSel addSld delSld modSld sldOrd">
      <pc:chgData name="Ivelina Lilyanova Spirova (2507826)" userId="96f0d141-a8a0-45af-b599-e9f6bd5695ba" providerId="ADAL" clId="{E940A520-C1E6-4F5E-961B-E0376F582747}" dt="2025-11-30T17:34:08.163" v="1229"/>
      <pc:docMkLst>
        <pc:docMk/>
      </pc:docMkLst>
      <pc:sldChg chg="modTransition">
        <pc:chgData name="Ivelina Lilyanova Spirova (2507826)" userId="96f0d141-a8a0-45af-b599-e9f6bd5695ba" providerId="ADAL" clId="{E940A520-C1E6-4F5E-961B-E0376F582747}" dt="2025-11-29T15:24:39.364" v="0"/>
        <pc:sldMkLst>
          <pc:docMk/>
          <pc:sldMk cId="109857222" sldId="256"/>
        </pc:sldMkLst>
      </pc:sldChg>
      <pc:sldChg chg="addSp delSp modSp mod modTransition delAnim modAnim">
        <pc:chgData name="Ivelina Lilyanova Spirova (2507826)" userId="96f0d141-a8a0-45af-b599-e9f6bd5695ba" providerId="ADAL" clId="{E940A520-C1E6-4F5E-961B-E0376F582747}" dt="2025-11-30T17:02:57.748" v="905"/>
        <pc:sldMkLst>
          <pc:docMk/>
          <pc:sldMk cId="2205050890" sldId="257"/>
        </pc:sldMkLst>
        <pc:spChg chg="mod">
          <ac:chgData name="Ivelina Lilyanova Spirova (2507826)" userId="96f0d141-a8a0-45af-b599-e9f6bd5695ba" providerId="ADAL" clId="{E940A520-C1E6-4F5E-961B-E0376F582747}" dt="2025-11-29T21:01:22.373" v="370" actId="20577"/>
          <ac:spMkLst>
            <pc:docMk/>
            <pc:sldMk cId="2205050890" sldId="257"/>
            <ac:spMk id="3" creationId="{09433459-751B-7676-A7FD-241D7BD3CF1A}"/>
          </ac:spMkLst>
        </pc:spChg>
        <pc:spChg chg="mod">
          <ac:chgData name="Ivelina Lilyanova Spirova (2507826)" userId="96f0d141-a8a0-45af-b599-e9f6bd5695ba" providerId="ADAL" clId="{E940A520-C1E6-4F5E-961B-E0376F582747}" dt="2025-11-30T16:52:48.434" v="899" actId="1076"/>
          <ac:spMkLst>
            <pc:docMk/>
            <pc:sldMk cId="2205050890" sldId="257"/>
            <ac:spMk id="4" creationId="{20B73585-86E4-00A6-55F3-D7A47F999DEF}"/>
          </ac:spMkLst>
        </pc:spChg>
        <pc:picChg chg="add del mod">
          <ac:chgData name="Ivelina Lilyanova Spirova (2507826)" userId="96f0d141-a8a0-45af-b599-e9f6bd5695ba" providerId="ADAL" clId="{E940A520-C1E6-4F5E-961B-E0376F582747}" dt="2025-11-30T17:02:49.067" v="903" actId="478"/>
          <ac:picMkLst>
            <pc:docMk/>
            <pc:sldMk cId="2205050890" sldId="257"/>
            <ac:picMk id="8" creationId="{285A191E-E6DB-E4E1-9401-DD01EB736185}"/>
          </ac:picMkLst>
        </pc:picChg>
        <pc:picChg chg="add mod">
          <ac:chgData name="Ivelina Lilyanova Spirova (2507826)" userId="96f0d141-a8a0-45af-b599-e9f6bd5695ba" providerId="ADAL" clId="{E940A520-C1E6-4F5E-961B-E0376F582747}" dt="2025-11-30T17:02:52.157" v="904" actId="1076"/>
          <ac:picMkLst>
            <pc:docMk/>
            <pc:sldMk cId="2205050890" sldId="257"/>
            <ac:picMk id="10" creationId="{F09B8368-5EFD-B1D9-1D0D-61ECEE4C7DDA}"/>
          </ac:picMkLst>
        </pc:picChg>
      </pc:sldChg>
      <pc:sldChg chg="addSp modSp mod modTransition modAnim">
        <pc:chgData name="Ivelina Lilyanova Spirova (2507826)" userId="96f0d141-a8a0-45af-b599-e9f6bd5695ba" providerId="ADAL" clId="{E940A520-C1E6-4F5E-961B-E0376F582747}" dt="2025-11-30T17:28:10.050" v="1211"/>
        <pc:sldMkLst>
          <pc:docMk/>
          <pc:sldMk cId="2174508674" sldId="259"/>
        </pc:sldMkLst>
        <pc:spChg chg="add mod">
          <ac:chgData name="Ivelina Lilyanova Spirova (2507826)" userId="96f0d141-a8a0-45af-b599-e9f6bd5695ba" providerId="ADAL" clId="{E940A520-C1E6-4F5E-961B-E0376F582747}" dt="2025-11-30T17:27:12.579" v="1200" actId="1076"/>
          <ac:spMkLst>
            <pc:docMk/>
            <pc:sldMk cId="2174508674" sldId="259"/>
            <ac:spMk id="6" creationId="{BE17531E-9741-C852-5CCE-AF8F5A8C24C3}"/>
          </ac:spMkLst>
        </pc:spChg>
        <pc:spChg chg="add mod">
          <ac:chgData name="Ivelina Lilyanova Spirova (2507826)" userId="96f0d141-a8a0-45af-b599-e9f6bd5695ba" providerId="ADAL" clId="{E940A520-C1E6-4F5E-961B-E0376F582747}" dt="2025-11-30T17:27:25.416" v="1202" actId="21"/>
          <ac:spMkLst>
            <pc:docMk/>
            <pc:sldMk cId="2174508674" sldId="259"/>
            <ac:spMk id="7" creationId="{D0E8FEB0-CB68-E42D-B5FF-14D55B6B6F95}"/>
          </ac:spMkLst>
        </pc:spChg>
        <pc:spChg chg="add mod">
          <ac:chgData name="Ivelina Lilyanova Spirova (2507826)" userId="96f0d141-a8a0-45af-b599-e9f6bd5695ba" providerId="ADAL" clId="{E940A520-C1E6-4F5E-961B-E0376F582747}" dt="2025-11-30T17:28:06.621" v="1210" actId="14100"/>
          <ac:spMkLst>
            <pc:docMk/>
            <pc:sldMk cId="2174508674" sldId="259"/>
            <ac:spMk id="8" creationId="{E8CAB5E4-5607-A45C-07D7-18B7896CCF25}"/>
          </ac:spMkLst>
        </pc:spChg>
        <pc:picChg chg="mod">
          <ac:chgData name="Ivelina Lilyanova Spirova (2507826)" userId="96f0d141-a8a0-45af-b599-e9f6bd5695ba" providerId="ADAL" clId="{E940A520-C1E6-4F5E-961B-E0376F582747}" dt="2025-11-30T17:27:09.798" v="1199" actId="1076"/>
          <ac:picMkLst>
            <pc:docMk/>
            <pc:sldMk cId="2174508674" sldId="259"/>
            <ac:picMk id="4" creationId="{9AA20949-28E7-9880-40B7-568D410AFF62}"/>
          </ac:picMkLst>
        </pc:picChg>
        <pc:picChg chg="mod">
          <ac:chgData name="Ivelina Lilyanova Spirova (2507826)" userId="96f0d141-a8a0-45af-b599-e9f6bd5695ba" providerId="ADAL" clId="{E940A520-C1E6-4F5E-961B-E0376F582747}" dt="2025-11-30T17:27:15.200" v="1201" actId="14100"/>
          <ac:picMkLst>
            <pc:docMk/>
            <pc:sldMk cId="2174508674" sldId="259"/>
            <ac:picMk id="5" creationId="{AB968913-B2D1-3786-0C0A-FE72B364A3B9}"/>
          </ac:picMkLst>
        </pc:picChg>
      </pc:sldChg>
      <pc:sldChg chg="del modTransition">
        <pc:chgData name="Ivelina Lilyanova Spirova (2507826)" userId="96f0d141-a8a0-45af-b599-e9f6bd5695ba" providerId="ADAL" clId="{E940A520-C1E6-4F5E-961B-E0376F582747}" dt="2025-11-29T20:42:05.698" v="32" actId="47"/>
        <pc:sldMkLst>
          <pc:docMk/>
          <pc:sldMk cId="3024555344" sldId="261"/>
        </pc:sldMkLst>
      </pc:sldChg>
      <pc:sldChg chg="addSp delSp modSp del mod modTransition delAnim modAnim">
        <pc:chgData name="Ivelina Lilyanova Spirova (2507826)" userId="96f0d141-a8a0-45af-b599-e9f6bd5695ba" providerId="ADAL" clId="{E940A520-C1E6-4F5E-961B-E0376F582747}" dt="2025-11-29T20:38:28.775" v="26" actId="47"/>
        <pc:sldMkLst>
          <pc:docMk/>
          <pc:sldMk cId="3393538260" sldId="262"/>
        </pc:sldMkLst>
        <pc:spChg chg="del mod">
          <ac:chgData name="Ivelina Lilyanova Spirova (2507826)" userId="96f0d141-a8a0-45af-b599-e9f6bd5695ba" providerId="ADAL" clId="{E940A520-C1E6-4F5E-961B-E0376F582747}" dt="2025-11-29T20:37:28.240" v="19" actId="478"/>
          <ac:spMkLst>
            <pc:docMk/>
            <pc:sldMk cId="3393538260" sldId="262"/>
            <ac:spMk id="3" creationId="{E40DF4E9-BED0-4B20-5A16-142175279360}"/>
          </ac:spMkLst>
        </pc:spChg>
        <pc:picChg chg="add mod">
          <ac:chgData name="Ivelina Lilyanova Spirova (2507826)" userId="96f0d141-a8a0-45af-b599-e9f6bd5695ba" providerId="ADAL" clId="{E940A520-C1E6-4F5E-961B-E0376F582747}" dt="2025-11-29T20:37:21.908" v="17" actId="14100"/>
          <ac:picMkLst>
            <pc:docMk/>
            <pc:sldMk cId="3393538260" sldId="262"/>
            <ac:picMk id="4" creationId="{7447829D-60E5-8E04-7ADE-75B96C1EB4D5}"/>
          </ac:picMkLst>
        </pc:picChg>
      </pc:sldChg>
      <pc:sldChg chg="del modTransition">
        <pc:chgData name="Ivelina Lilyanova Spirova (2507826)" userId="96f0d141-a8a0-45af-b599-e9f6bd5695ba" providerId="ADAL" clId="{E940A520-C1E6-4F5E-961B-E0376F582747}" dt="2025-11-29T20:42:52.566" v="33" actId="47"/>
        <pc:sldMkLst>
          <pc:docMk/>
          <pc:sldMk cId="764197152" sldId="263"/>
        </pc:sldMkLst>
      </pc:sldChg>
      <pc:sldChg chg="modTransition">
        <pc:chgData name="Ivelina Lilyanova Spirova (2507826)" userId="96f0d141-a8a0-45af-b599-e9f6bd5695ba" providerId="ADAL" clId="{E940A520-C1E6-4F5E-961B-E0376F582747}" dt="2025-11-29T15:26:28.969" v="9"/>
        <pc:sldMkLst>
          <pc:docMk/>
          <pc:sldMk cId="3859585731" sldId="265"/>
        </pc:sldMkLst>
      </pc:sldChg>
      <pc:sldChg chg="addSp modSp mod modTransition modAnim">
        <pc:chgData name="Ivelina Lilyanova Spirova (2507826)" userId="96f0d141-a8a0-45af-b599-e9f6bd5695ba" providerId="ADAL" clId="{E940A520-C1E6-4F5E-961B-E0376F582747}" dt="2025-11-29T21:00:28.698" v="355" actId="403"/>
        <pc:sldMkLst>
          <pc:docMk/>
          <pc:sldMk cId="1779263399" sldId="266"/>
        </pc:sldMkLst>
        <pc:spChg chg="mod">
          <ac:chgData name="Ivelina Lilyanova Spirova (2507826)" userId="96f0d141-a8a0-45af-b599-e9f6bd5695ba" providerId="ADAL" clId="{E940A520-C1E6-4F5E-961B-E0376F582747}" dt="2025-11-29T21:00:24.174" v="354" actId="403"/>
          <ac:spMkLst>
            <pc:docMk/>
            <pc:sldMk cId="1779263399" sldId="266"/>
            <ac:spMk id="3" creationId="{6DDBFC43-8603-A879-D464-58E9E16AD3BE}"/>
          </ac:spMkLst>
        </pc:spChg>
        <pc:spChg chg="mod">
          <ac:chgData name="Ivelina Lilyanova Spirova (2507826)" userId="96f0d141-a8a0-45af-b599-e9f6bd5695ba" providerId="ADAL" clId="{E940A520-C1E6-4F5E-961B-E0376F582747}" dt="2025-11-29T20:58:50.556" v="350" actId="1076"/>
          <ac:spMkLst>
            <pc:docMk/>
            <pc:sldMk cId="1779263399" sldId="266"/>
            <ac:spMk id="4" creationId="{2F4D6138-C097-DBE3-8CFB-365352E02789}"/>
          </ac:spMkLst>
        </pc:spChg>
        <pc:spChg chg="add mod">
          <ac:chgData name="Ivelina Lilyanova Spirova (2507826)" userId="96f0d141-a8a0-45af-b599-e9f6bd5695ba" providerId="ADAL" clId="{E940A520-C1E6-4F5E-961B-E0376F582747}" dt="2025-11-29T21:00:28.698" v="355" actId="403"/>
          <ac:spMkLst>
            <pc:docMk/>
            <pc:sldMk cId="1779263399" sldId="266"/>
            <ac:spMk id="5" creationId="{57E98878-4A8C-01F2-CD9F-724DA90B1F72}"/>
          </ac:spMkLst>
        </pc:spChg>
      </pc:sldChg>
      <pc:sldChg chg="modTransition">
        <pc:chgData name="Ivelina Lilyanova Spirova (2507826)" userId="96f0d141-a8a0-45af-b599-e9f6bd5695ba" providerId="ADAL" clId="{E940A520-C1E6-4F5E-961B-E0376F582747}" dt="2025-11-29T15:25:51.792" v="5"/>
        <pc:sldMkLst>
          <pc:docMk/>
          <pc:sldMk cId="228394919" sldId="267"/>
        </pc:sldMkLst>
      </pc:sldChg>
      <pc:sldChg chg="addSp delSp modSp mod modTransition modAnim">
        <pc:chgData name="Ivelina Lilyanova Spirova (2507826)" userId="96f0d141-a8a0-45af-b599-e9f6bd5695ba" providerId="ADAL" clId="{E940A520-C1E6-4F5E-961B-E0376F582747}" dt="2025-11-30T17:34:08.163" v="1229"/>
        <pc:sldMkLst>
          <pc:docMk/>
          <pc:sldMk cId="136567454" sldId="271"/>
        </pc:sldMkLst>
        <pc:spChg chg="mod">
          <ac:chgData name="Ivelina Lilyanova Spirova (2507826)" userId="96f0d141-a8a0-45af-b599-e9f6bd5695ba" providerId="ADAL" clId="{E940A520-C1E6-4F5E-961B-E0376F582747}" dt="2025-11-30T17:33:49.326" v="1227" actId="1076"/>
          <ac:spMkLst>
            <pc:docMk/>
            <pc:sldMk cId="136567454" sldId="271"/>
            <ac:spMk id="5" creationId="{179E8E0C-D753-231F-DB0D-08412A91814A}"/>
          </ac:spMkLst>
        </pc:spChg>
        <pc:picChg chg="add del mod">
          <ac:chgData name="Ivelina Lilyanova Spirova (2507826)" userId="96f0d141-a8a0-45af-b599-e9f6bd5695ba" providerId="ADAL" clId="{E940A520-C1E6-4F5E-961B-E0376F582747}" dt="2025-11-30T17:33:19.665" v="1218" actId="478"/>
          <ac:picMkLst>
            <pc:docMk/>
            <pc:sldMk cId="136567454" sldId="271"/>
            <ac:picMk id="3" creationId="{548114A2-0238-09B4-0991-E247E85C7C62}"/>
          </ac:picMkLst>
        </pc:picChg>
        <pc:picChg chg="add mod">
          <ac:chgData name="Ivelina Lilyanova Spirova (2507826)" userId="96f0d141-a8a0-45af-b599-e9f6bd5695ba" providerId="ADAL" clId="{E940A520-C1E6-4F5E-961B-E0376F582747}" dt="2025-11-30T17:33:44.404" v="1226" actId="1076"/>
          <ac:picMkLst>
            <pc:docMk/>
            <pc:sldMk cId="136567454" sldId="271"/>
            <ac:picMk id="1026" creationId="{237BA17E-59EB-592E-7558-3ED5EEFBEDA7}"/>
          </ac:picMkLst>
        </pc:picChg>
      </pc:sldChg>
      <pc:sldChg chg="addSp delSp modSp add mod ord delAnim modAnim">
        <pc:chgData name="Ivelina Lilyanova Spirova (2507826)" userId="96f0d141-a8a0-45af-b599-e9f6bd5695ba" providerId="ADAL" clId="{E940A520-C1E6-4F5E-961B-E0376F582747}" dt="2025-11-30T08:48:31.118" v="448"/>
        <pc:sldMkLst>
          <pc:docMk/>
          <pc:sldMk cId="628302739" sldId="272"/>
        </pc:sldMkLst>
        <pc:spChg chg="del">
          <ac:chgData name="Ivelina Lilyanova Spirova (2507826)" userId="96f0d141-a8a0-45af-b599-e9f6bd5695ba" providerId="ADAL" clId="{E940A520-C1E6-4F5E-961B-E0376F582747}" dt="2025-11-29T20:38:18.043" v="23" actId="478"/>
          <ac:spMkLst>
            <pc:docMk/>
            <pc:sldMk cId="628302739" sldId="272"/>
            <ac:spMk id="3" creationId="{DD192BA5-D0A9-4E0C-C4CE-493B6889AAD8}"/>
          </ac:spMkLst>
        </pc:spChg>
        <pc:spChg chg="del">
          <ac:chgData name="Ivelina Lilyanova Spirova (2507826)" userId="96f0d141-a8a0-45af-b599-e9f6bd5695ba" providerId="ADAL" clId="{E940A520-C1E6-4F5E-961B-E0376F582747}" dt="2025-11-29T20:38:21.232" v="24" actId="478"/>
          <ac:spMkLst>
            <pc:docMk/>
            <pc:sldMk cId="628302739" sldId="272"/>
            <ac:spMk id="4" creationId="{EB2F7134-B5F5-C659-62B9-AE34F30FAB57}"/>
          </ac:spMkLst>
        </pc:spChg>
        <pc:spChg chg="add del mod">
          <ac:chgData name="Ivelina Lilyanova Spirova (2507826)" userId="96f0d141-a8a0-45af-b599-e9f6bd5695ba" providerId="ADAL" clId="{E940A520-C1E6-4F5E-961B-E0376F582747}" dt="2025-11-29T21:06:02.112" v="402" actId="478"/>
          <ac:spMkLst>
            <pc:docMk/>
            <pc:sldMk cId="628302739" sldId="272"/>
            <ac:spMk id="6" creationId="{42738228-AC3A-3A15-1758-454193E49F7A}"/>
          </ac:spMkLst>
        </pc:spChg>
        <pc:spChg chg="add mod">
          <ac:chgData name="Ivelina Lilyanova Spirova (2507826)" userId="96f0d141-a8a0-45af-b599-e9f6bd5695ba" providerId="ADAL" clId="{E940A520-C1E6-4F5E-961B-E0376F582747}" dt="2025-11-29T21:07:33.076" v="415" actId="1076"/>
          <ac:spMkLst>
            <pc:docMk/>
            <pc:sldMk cId="628302739" sldId="272"/>
            <ac:spMk id="7" creationId="{55DA4274-3F99-2251-B28E-74A9C76D5F81}"/>
          </ac:spMkLst>
        </pc:spChg>
        <pc:picChg chg="add mod">
          <ac:chgData name="Ivelina Lilyanova Spirova (2507826)" userId="96f0d141-a8a0-45af-b599-e9f6bd5695ba" providerId="ADAL" clId="{E940A520-C1E6-4F5E-961B-E0376F582747}" dt="2025-11-30T08:47:09.961" v="440" actId="14100"/>
          <ac:picMkLst>
            <pc:docMk/>
            <pc:sldMk cId="628302739" sldId="272"/>
            <ac:picMk id="5" creationId="{AB4C315F-D295-1C6D-76AF-43F31A487BE2}"/>
          </ac:picMkLst>
        </pc:picChg>
        <pc:picChg chg="add mod">
          <ac:chgData name="Ivelina Lilyanova Spirova (2507826)" userId="96f0d141-a8a0-45af-b599-e9f6bd5695ba" providerId="ADAL" clId="{E940A520-C1E6-4F5E-961B-E0376F582747}" dt="2025-11-30T08:47:00.495" v="437" actId="1076"/>
          <ac:picMkLst>
            <pc:docMk/>
            <pc:sldMk cId="628302739" sldId="272"/>
            <ac:picMk id="10" creationId="{8A566745-1BBD-69A5-F2F9-87FF1A88269B}"/>
          </ac:picMkLst>
        </pc:picChg>
        <pc:picChg chg="add mod">
          <ac:chgData name="Ivelina Lilyanova Spirova (2507826)" userId="96f0d141-a8a0-45af-b599-e9f6bd5695ba" providerId="ADAL" clId="{E940A520-C1E6-4F5E-961B-E0376F582747}" dt="2025-11-30T08:46:54.251" v="435" actId="1076"/>
          <ac:picMkLst>
            <pc:docMk/>
            <pc:sldMk cId="628302739" sldId="272"/>
            <ac:picMk id="12" creationId="{4CCFB8B0-21C1-3F41-AC37-6FC2DA2DB641}"/>
          </ac:picMkLst>
        </pc:picChg>
        <pc:picChg chg="add mod">
          <ac:chgData name="Ivelina Lilyanova Spirova (2507826)" userId="96f0d141-a8a0-45af-b599-e9f6bd5695ba" providerId="ADAL" clId="{E940A520-C1E6-4F5E-961B-E0376F582747}" dt="2025-11-30T08:48:20.902" v="447" actId="1076"/>
          <ac:picMkLst>
            <pc:docMk/>
            <pc:sldMk cId="628302739" sldId="272"/>
            <ac:picMk id="14" creationId="{C317E88C-8FD3-1DE2-55EC-805F8A686333}"/>
          </ac:picMkLst>
        </pc:picChg>
      </pc:sldChg>
      <pc:sldChg chg="addSp delSp modSp add mod ord delAnim modAnim">
        <pc:chgData name="Ivelina Lilyanova Spirova (2507826)" userId="96f0d141-a8a0-45af-b599-e9f6bd5695ba" providerId="ADAL" clId="{E940A520-C1E6-4F5E-961B-E0376F582747}" dt="2025-11-30T09:05:06.948" v="894"/>
        <pc:sldMkLst>
          <pc:docMk/>
          <pc:sldMk cId="3745792823" sldId="273"/>
        </pc:sldMkLst>
        <pc:spChg chg="mod">
          <ac:chgData name="Ivelina Lilyanova Spirova (2507826)" userId="96f0d141-a8a0-45af-b599-e9f6bd5695ba" providerId="ADAL" clId="{E940A520-C1E6-4F5E-961B-E0376F582747}" dt="2025-11-30T08:51:49.498" v="461" actId="20577"/>
          <ac:spMkLst>
            <pc:docMk/>
            <pc:sldMk cId="3745792823" sldId="273"/>
            <ac:spMk id="3" creationId="{FD4FB6A6-B8AD-E570-9501-9F6578EDE520}"/>
          </ac:spMkLst>
        </pc:spChg>
        <pc:spChg chg="del">
          <ac:chgData name="Ivelina Lilyanova Spirova (2507826)" userId="96f0d141-a8a0-45af-b599-e9f6bd5695ba" providerId="ADAL" clId="{E940A520-C1E6-4F5E-961B-E0376F582747}" dt="2025-11-30T08:51:59.750" v="463" actId="478"/>
          <ac:spMkLst>
            <pc:docMk/>
            <pc:sldMk cId="3745792823" sldId="273"/>
            <ac:spMk id="6" creationId="{11179E87-3820-A257-E32F-7D03EBC8B8E6}"/>
          </ac:spMkLst>
        </pc:spChg>
        <pc:spChg chg="add mod">
          <ac:chgData name="Ivelina Lilyanova Spirova (2507826)" userId="96f0d141-a8a0-45af-b599-e9f6bd5695ba" providerId="ADAL" clId="{E940A520-C1E6-4F5E-961B-E0376F582747}" dt="2025-11-30T09:02:51.092" v="886" actId="1076"/>
          <ac:spMkLst>
            <pc:docMk/>
            <pc:sldMk cId="3745792823" sldId="273"/>
            <ac:spMk id="7" creationId="{4CD3DEBD-1C00-87CC-4634-423BF3945AF7}"/>
          </ac:spMkLst>
        </pc:spChg>
        <pc:picChg chg="del">
          <ac:chgData name="Ivelina Lilyanova Spirova (2507826)" userId="96f0d141-a8a0-45af-b599-e9f6bd5695ba" providerId="ADAL" clId="{E940A520-C1E6-4F5E-961B-E0376F582747}" dt="2025-11-30T08:52:01.896" v="464" actId="478"/>
          <ac:picMkLst>
            <pc:docMk/>
            <pc:sldMk cId="3745792823" sldId="273"/>
            <ac:picMk id="4" creationId="{87503B61-BA4F-5BDB-6161-0953F7849719}"/>
          </ac:picMkLst>
        </pc:picChg>
        <pc:picChg chg="del">
          <ac:chgData name="Ivelina Lilyanova Spirova (2507826)" userId="96f0d141-a8a0-45af-b599-e9f6bd5695ba" providerId="ADAL" clId="{E940A520-C1E6-4F5E-961B-E0376F582747}" dt="2025-11-30T08:51:56.481" v="462" actId="478"/>
          <ac:picMkLst>
            <pc:docMk/>
            <pc:sldMk cId="3745792823" sldId="273"/>
            <ac:picMk id="5" creationId="{CD3B7A6E-F8F5-F1AE-F344-7FE538852F9F}"/>
          </ac:picMkLst>
        </pc:picChg>
        <pc:picChg chg="add mod">
          <ac:chgData name="Ivelina Lilyanova Spirova (2507826)" userId="96f0d141-a8a0-45af-b599-e9f6bd5695ba" providerId="ADAL" clId="{E940A520-C1E6-4F5E-961B-E0376F582747}" dt="2025-11-30T09:04:11.692" v="889" actId="1076"/>
          <ac:picMkLst>
            <pc:docMk/>
            <pc:sldMk cId="3745792823" sldId="273"/>
            <ac:picMk id="9" creationId="{D364233A-8D21-5C1C-B28F-134868D4BFA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edsquid.co.uk/blog/10-things-you-didnt-know-you-could-do-with-microsoft-outlook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ank plain white paper template | Premium PSD Mockup - rawpixel">
            <a:extLst>
              <a:ext uri="{FF2B5EF4-FFF2-40B4-BE49-F238E27FC236}">
                <a16:creationId xmlns:a16="http://schemas.microsoft.com/office/drawing/2014/main" id="{9D38AB98-018B-50C0-CAFF-8BBDBAB396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2802" r="-1" b="9592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2919" y="3181822"/>
            <a:ext cx="8536460" cy="1189132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By Ivelina Spirova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A0AB3FBC-F840-A9EC-EB9B-031F066378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6" r="965" b="-1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20B73585-86E4-00A6-55F3-D7A47F999DEF}"/>
              </a:ext>
            </a:extLst>
          </p:cNvPr>
          <p:cNvSpPr txBox="1"/>
          <p:nvPr/>
        </p:nvSpPr>
        <p:spPr>
          <a:xfrm>
            <a:off x="508490" y="4256683"/>
            <a:ext cx="1792549" cy="906422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Week 1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AB1441-7D36-43FE-0AF2-80D4E10C383C}"/>
              </a:ext>
            </a:extLst>
          </p:cNvPr>
          <p:cNvSpPr txBox="1"/>
          <p:nvPr/>
        </p:nvSpPr>
        <p:spPr>
          <a:xfrm>
            <a:off x="3526031" y="615189"/>
            <a:ext cx="6611622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/>
              <a:t>Created our JISC report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BE58B35-5F98-DD06-C9BB-5FEFD712C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2200" y="2306397"/>
            <a:ext cx="5962650" cy="3448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433459-751B-7676-A7FD-241D7BD3CF1A}"/>
              </a:ext>
            </a:extLst>
          </p:cNvPr>
          <p:cNvSpPr txBox="1"/>
          <p:nvPr/>
        </p:nvSpPr>
        <p:spPr>
          <a:xfrm>
            <a:off x="3524802" y="1145501"/>
            <a:ext cx="773772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/>
              <a:t>I used my JISC report to work on my low marked areas to get badges for my assignment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9B8368-5EFD-B1D9-1D0D-61ECEE4C7D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5483" y="2306397"/>
            <a:ext cx="2179509" cy="204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05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3CC19C-071D-FC35-8B15-04A8E33FD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81ACF9A-3148-E3BE-40AA-C4E86F32D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7DD4C4D-D1C4-0A35-C9BA-8448468D2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B090C7E8-7F22-9A29-E83D-4AC5F51409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6" r="965" b="-1"/>
          <a:stretch>
            <a:fillRect/>
          </a:stretch>
        </p:blipFill>
        <p:spPr>
          <a:xfrm>
            <a:off x="3047977" y="-736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48998ACD-68C1-1B8B-0DF4-B4D252389E83}"/>
              </a:ext>
            </a:extLst>
          </p:cNvPr>
          <p:cNvSpPr txBox="1"/>
          <p:nvPr/>
        </p:nvSpPr>
        <p:spPr>
          <a:xfrm>
            <a:off x="288676" y="3443954"/>
            <a:ext cx="4553418" cy="1922421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u="sng">
                <a:solidFill>
                  <a:srgbClr val="000000"/>
                </a:solidFill>
                <a:latin typeface="Aptos"/>
                <a:ea typeface="+mj-ea"/>
                <a:cs typeface="+mj-cs"/>
              </a:rPr>
              <a:t>Outlook &amp; Task Management </a:t>
            </a:r>
            <a:endParaRPr lang="en-US" sz="3600">
              <a:solidFill>
                <a:srgbClr val="000000"/>
              </a:solidFill>
              <a:latin typeface="Aptos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dirty="0">
              <a:solidFill>
                <a:schemeClr val="tx1">
                  <a:lumMod val="85000"/>
                  <a:lumOff val="15000"/>
                </a:schemeClr>
              </a:solidFill>
              <a:latin typeface="Aptos Display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983E91-3B80-DB2F-A4EE-05C2C669AEA6}"/>
              </a:ext>
            </a:extLst>
          </p:cNvPr>
          <p:cNvSpPr txBox="1"/>
          <p:nvPr/>
        </p:nvSpPr>
        <p:spPr>
          <a:xfrm>
            <a:off x="3725262" y="837552"/>
            <a:ext cx="6701461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500" dirty="0"/>
              <a:t>Learned how to sort my emails</a:t>
            </a:r>
          </a:p>
          <a:p>
            <a:endParaRPr lang="en-US" sz="2500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9E8E0C-D753-231F-DB0D-08412A91814A}"/>
              </a:ext>
            </a:extLst>
          </p:cNvPr>
          <p:cNvSpPr txBox="1"/>
          <p:nvPr/>
        </p:nvSpPr>
        <p:spPr>
          <a:xfrm>
            <a:off x="4512208" y="4041415"/>
            <a:ext cx="463181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Fun fact: Recall Accidental Emails – with Outlook you can easily replace emails sent by mistake as long as the recipient hasn't opened the email and they won't even notice. (</a:t>
            </a:r>
            <a:r>
              <a:rPr lang="en-US" dirty="0" err="1"/>
              <a:t>RedSquid</a:t>
            </a:r>
            <a:r>
              <a:rPr lang="en-US" dirty="0"/>
              <a:t>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72D815-C13C-44E5-7D37-826EB6332EC6}"/>
              </a:ext>
            </a:extLst>
          </p:cNvPr>
          <p:cNvSpPr txBox="1"/>
          <p:nvPr/>
        </p:nvSpPr>
        <p:spPr>
          <a:xfrm>
            <a:off x="3729073" y="1564955"/>
            <a:ext cx="6210638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500" dirty="0"/>
              <a:t>I know how to set up meetings using the calendar</a:t>
            </a:r>
          </a:p>
          <a:p>
            <a:pPr marL="285750" indent="-285750">
              <a:buFont typeface="Arial,Sans-Serif"/>
              <a:buChar char="•"/>
            </a:pPr>
            <a:endParaRPr lang="en-US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B8414F-F280-EC08-5485-C95650D53BAA}"/>
              </a:ext>
            </a:extLst>
          </p:cNvPr>
          <p:cNvSpPr txBox="1"/>
          <p:nvPr/>
        </p:nvSpPr>
        <p:spPr>
          <a:xfrm>
            <a:off x="3729025" y="2577983"/>
            <a:ext cx="697528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500" dirty="0"/>
              <a:t>I use it to add my assignment deadlines to the calendar</a:t>
            </a:r>
          </a:p>
        </p:txBody>
      </p:sp>
      <p:pic>
        <p:nvPicPr>
          <p:cNvPr id="1026" name="Picture 2" descr="Microsoft Word logo. Microsoft Office 365 logotype. Microsoft ...">
            <a:extLst>
              <a:ext uri="{FF2B5EF4-FFF2-40B4-BE49-F238E27FC236}">
                <a16:creationId xmlns:a16="http://schemas.microsoft.com/office/drawing/2014/main" id="{237BA17E-59EB-592E-7558-3ED5EEFBE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7314" y="4041415"/>
            <a:ext cx="1913965" cy="1913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6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5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D4053E-A23B-900D-29B3-649E51F9A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5CD9032E-C797-7381-7E1E-87BDF55BE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11" b="96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70F2F0-CD5B-736D-DCCE-A4156C10DCB7}"/>
              </a:ext>
            </a:extLst>
          </p:cNvPr>
          <p:cNvSpPr txBox="1"/>
          <p:nvPr/>
        </p:nvSpPr>
        <p:spPr>
          <a:xfrm>
            <a:off x="523875" y="425950"/>
            <a:ext cx="11210925" cy="744836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>
                <a:solidFill>
                  <a:srgbClr val="000000"/>
                </a:solidFill>
                <a:latin typeface="Aptos"/>
                <a:ea typeface="+mj-ea"/>
                <a:cs typeface="+mj-cs"/>
              </a:rPr>
              <a:t>Microsoft office 365 &amp; Word</a:t>
            </a:r>
            <a:endParaRPr lang="en-US" sz="4000">
              <a:ea typeface="+mj-ea"/>
              <a:cs typeface="+mj-cs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Office 365 - Microsoft 365 - certificeret Microsoft partner">
            <a:extLst>
              <a:ext uri="{FF2B5EF4-FFF2-40B4-BE49-F238E27FC236}">
                <a16:creationId xmlns:a16="http://schemas.microsoft.com/office/drawing/2014/main" id="{AB968913-B2D1-3786-0C0A-FE72B364A3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675" y="817754"/>
            <a:ext cx="6460852" cy="4005258"/>
          </a:xfrm>
          <a:prstGeom prst="rect">
            <a:avLst/>
          </a:prstGeom>
        </p:spPr>
      </p:pic>
      <p:pic>
        <p:nvPicPr>
          <p:cNvPr id="4" name="Picture 3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9AA20949-28E7-9880-40B7-568D410AFF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9128" y="3753966"/>
            <a:ext cx="5205829" cy="24477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17531E-9741-C852-5CCE-AF8F5A8C24C3}"/>
              </a:ext>
            </a:extLst>
          </p:cNvPr>
          <p:cNvSpPr txBox="1"/>
          <p:nvPr/>
        </p:nvSpPr>
        <p:spPr>
          <a:xfrm>
            <a:off x="5513294" y="1953856"/>
            <a:ext cx="43120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Kelley (2025), Microsoft 365 boosts teamwork efficiency by enabling employees to share files, work together on documents in real time, and communicate effortlessly.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E8FEB0-CB68-E42D-B5FF-14D55B6B6F95}"/>
              </a:ext>
            </a:extLst>
          </p:cNvPr>
          <p:cNvSpPr txBox="1"/>
          <p:nvPr/>
        </p:nvSpPr>
        <p:spPr>
          <a:xfrm>
            <a:off x="742798" y="4447365"/>
            <a:ext cx="5205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learned how to use tools to create documents, communicate effectively, and collaborate in real time using Teams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AB5E4-5607-A45C-07D7-18B7896CCF25}"/>
              </a:ext>
            </a:extLst>
          </p:cNvPr>
          <p:cNvSpPr txBox="1"/>
          <p:nvPr/>
        </p:nvSpPr>
        <p:spPr>
          <a:xfrm>
            <a:off x="742798" y="5412407"/>
            <a:ext cx="5066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will use these skills to improve my productivity, to share information easily, and to organize my digital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50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icrosoft Powerpoint 2019 Icon - Microsoft Powerpoint Logo Png ...">
            <a:extLst>
              <a:ext uri="{FF2B5EF4-FFF2-40B4-BE49-F238E27FC236}">
                <a16:creationId xmlns:a16="http://schemas.microsoft.com/office/drawing/2014/main" id="{73D1CCDA-5915-E4F4-5B0B-BEF0A6E0BB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7018" t="6282" r="26190" b="8481"/>
          <a:stretch>
            <a:fillRect/>
          </a:stretch>
        </p:blipFill>
        <p:spPr>
          <a:xfrm>
            <a:off x="8967420" y="1869068"/>
            <a:ext cx="2214622" cy="19250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Picture 1" descr="Powerpoint Logo PNG Vectors Free Download">
            <a:extLst>
              <a:ext uri="{FF2B5EF4-FFF2-40B4-BE49-F238E27FC236}">
                <a16:creationId xmlns:a16="http://schemas.microsoft.com/office/drawing/2014/main" id="{6A937076-14B4-09F5-61C1-0125E9BA75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4185" y="976183"/>
            <a:ext cx="4153929" cy="41539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 descr="Bestand:Microsoft PowerPoint 2013-2019 logo.svg - Wikikids">
            <a:extLst>
              <a:ext uri="{FF2B5EF4-FFF2-40B4-BE49-F238E27FC236}">
                <a16:creationId xmlns:a16="http://schemas.microsoft.com/office/drawing/2014/main" id="{1F242B07-C630-41CA-AE22-909F17A10C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9215" y="1863810"/>
            <a:ext cx="2054292" cy="17608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6934B0-37CE-5E52-DBAC-BC9E13CD1FF4}"/>
              </a:ext>
            </a:extLst>
          </p:cNvPr>
          <p:cNvSpPr txBox="1"/>
          <p:nvPr/>
        </p:nvSpPr>
        <p:spPr>
          <a:xfrm>
            <a:off x="4151291" y="4523270"/>
            <a:ext cx="22765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2007-2010</a:t>
            </a:r>
          </a:p>
        </p:txBody>
      </p:sp>
    </p:spTree>
    <p:extLst>
      <p:ext uri="{BB962C8B-B14F-4D97-AF65-F5344CB8AC3E}">
        <p14:creationId xmlns:p14="http://schemas.microsoft.com/office/powerpoint/2010/main" val="2283949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B0A64-A3F2-A0C6-5AE1-7DD2A1362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owerpoint Logo PNG Vectors Free Download">
            <a:extLst>
              <a:ext uri="{FF2B5EF4-FFF2-40B4-BE49-F238E27FC236}">
                <a16:creationId xmlns:a16="http://schemas.microsoft.com/office/drawing/2014/main" id="{A9CB14CF-0CC1-9E08-EB31-CD91920A9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1837" y="2025313"/>
            <a:ext cx="1777338" cy="18316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 descr="Microsoft Powerpoint 2019 Icon - Microsoft Powerpoint Logo Png ...">
            <a:extLst>
              <a:ext uri="{FF2B5EF4-FFF2-40B4-BE49-F238E27FC236}">
                <a16:creationId xmlns:a16="http://schemas.microsoft.com/office/drawing/2014/main" id="{0EED7000-EBBA-FF85-A1F7-E413AF2B76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7018" t="6282" r="26190" b="8481"/>
          <a:stretch>
            <a:fillRect/>
          </a:stretch>
        </p:blipFill>
        <p:spPr>
          <a:xfrm>
            <a:off x="1510829" y="2023677"/>
            <a:ext cx="1940778" cy="16869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 descr="Bestand:Microsoft PowerPoint 2013-2019 logo.svg - Wikikids">
            <a:extLst>
              <a:ext uri="{FF2B5EF4-FFF2-40B4-BE49-F238E27FC236}">
                <a16:creationId xmlns:a16="http://schemas.microsoft.com/office/drawing/2014/main" id="{B1A7E248-8AFC-4E2D-0965-AE9A57C82B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5318" y="981078"/>
            <a:ext cx="4161058" cy="35834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C24023-06C6-F3F7-CE58-F8F6D567DFE2}"/>
              </a:ext>
            </a:extLst>
          </p:cNvPr>
          <p:cNvSpPr txBox="1"/>
          <p:nvPr/>
        </p:nvSpPr>
        <p:spPr>
          <a:xfrm>
            <a:off x="4053053" y="4044207"/>
            <a:ext cx="20533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2013-2019</a:t>
            </a:r>
          </a:p>
        </p:txBody>
      </p:sp>
    </p:spTree>
    <p:extLst>
      <p:ext uri="{BB962C8B-B14F-4D97-AF65-F5344CB8AC3E}">
        <p14:creationId xmlns:p14="http://schemas.microsoft.com/office/powerpoint/2010/main" val="558070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68CF4-8184-3A76-CC86-7376FA065B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estand:Microsoft PowerPoint 2013-2019 logo.svg - Wikikids">
            <a:extLst>
              <a:ext uri="{FF2B5EF4-FFF2-40B4-BE49-F238E27FC236}">
                <a16:creationId xmlns:a16="http://schemas.microsoft.com/office/drawing/2014/main" id="{F7019C47-1F08-9720-2B1E-0B8DC02F7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2650" y="2439162"/>
            <a:ext cx="2036915" cy="17498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Picture 1" descr="Powerpoint Logo PNG Vectors Free Download">
            <a:extLst>
              <a:ext uri="{FF2B5EF4-FFF2-40B4-BE49-F238E27FC236}">
                <a16:creationId xmlns:a16="http://schemas.microsoft.com/office/drawing/2014/main" id="{65CF0955-24F4-DDDD-0553-999193D5DB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2614" y="2124532"/>
            <a:ext cx="1930395" cy="19303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 descr="Microsoft Powerpoint 2019 Icon - Microsoft Powerpoint Logo Png ...">
            <a:extLst>
              <a:ext uri="{FF2B5EF4-FFF2-40B4-BE49-F238E27FC236}">
                <a16:creationId xmlns:a16="http://schemas.microsoft.com/office/drawing/2014/main" id="{C990C4A8-1814-51F6-66A3-0519AEBBF9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7018" t="6282" r="26190" b="8481"/>
          <a:stretch>
            <a:fillRect/>
          </a:stretch>
        </p:blipFill>
        <p:spPr>
          <a:xfrm>
            <a:off x="4018907" y="974547"/>
            <a:ext cx="4159308" cy="3713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186CD5-13FB-D027-7E31-1A57FD32EA66}"/>
              </a:ext>
            </a:extLst>
          </p:cNvPr>
          <p:cNvSpPr txBox="1"/>
          <p:nvPr/>
        </p:nvSpPr>
        <p:spPr>
          <a:xfrm>
            <a:off x="4181049" y="4151290"/>
            <a:ext cx="2306272" cy="4761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1EACA2-CCCA-D421-CC75-1987322C1388}"/>
              </a:ext>
            </a:extLst>
          </p:cNvPr>
          <p:cNvSpPr txBox="1"/>
          <p:nvPr/>
        </p:nvSpPr>
        <p:spPr>
          <a:xfrm>
            <a:off x="4136412" y="4002499"/>
            <a:ext cx="20533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2019-present</a:t>
            </a:r>
          </a:p>
        </p:txBody>
      </p:sp>
    </p:spTree>
    <p:extLst>
      <p:ext uri="{BB962C8B-B14F-4D97-AF65-F5344CB8AC3E}">
        <p14:creationId xmlns:p14="http://schemas.microsoft.com/office/powerpoint/2010/main" val="1813032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418135-C8B6-A095-A20F-FCF1457BC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estand:Microsoft PowerPoint 2013-2019 logo.svg - Wikikids">
            <a:extLst>
              <a:ext uri="{FF2B5EF4-FFF2-40B4-BE49-F238E27FC236}">
                <a16:creationId xmlns:a16="http://schemas.microsoft.com/office/drawing/2014/main" id="{6815EEF2-9938-FF15-E953-FB963B737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092" y="2198794"/>
            <a:ext cx="1858321" cy="1595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 descr="Microsoft Powerpoint 2019 Icon - Microsoft Powerpoint Logo Png ...">
            <a:extLst>
              <a:ext uri="{FF2B5EF4-FFF2-40B4-BE49-F238E27FC236}">
                <a16:creationId xmlns:a16="http://schemas.microsoft.com/office/drawing/2014/main" id="{6CF29320-4402-D6C6-0A46-A1C3EAEB25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7018" t="6282" r="26190" b="8481"/>
          <a:stretch>
            <a:fillRect/>
          </a:stretch>
        </p:blipFill>
        <p:spPr>
          <a:xfrm>
            <a:off x="8848358" y="2202443"/>
            <a:ext cx="2036028" cy="1770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Picture 1" descr="Powerpoint Logo PNG Vectors Free Download">
            <a:extLst>
              <a:ext uri="{FF2B5EF4-FFF2-40B4-BE49-F238E27FC236}">
                <a16:creationId xmlns:a16="http://schemas.microsoft.com/office/drawing/2014/main" id="{81B0C846-62C9-31FB-67EA-388DE2D902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4185" y="976183"/>
            <a:ext cx="4153929" cy="41539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30493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74259B-E03D-707F-A2D9-0B30D520E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CF1FB38-5604-2EC6-FD99-8D1906827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F6AE11E1-AB01-87E7-83F9-4AE91D6A40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18" b="961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4C315F-D295-1C6D-76AF-43F31A487B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083" y="975543"/>
            <a:ext cx="3357956" cy="258549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5DA4274-3F99-2251-B28E-74A9C76D5F81}"/>
              </a:ext>
            </a:extLst>
          </p:cNvPr>
          <p:cNvSpPr/>
          <p:nvPr/>
        </p:nvSpPr>
        <p:spPr>
          <a:xfrm>
            <a:off x="1604733" y="168238"/>
            <a:ext cx="9314279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LinkedIn &amp; LinkedIn Learning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10" name="Picture 9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8A566745-1BBD-69A5-F2F9-87FF1A8826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562" y="975543"/>
            <a:ext cx="3374445" cy="2582550"/>
          </a:xfrm>
          <a:prstGeom prst="rect">
            <a:avLst/>
          </a:prstGeom>
        </p:spPr>
      </p:pic>
      <p:pic>
        <p:nvPicPr>
          <p:cNvPr id="12" name="Picture 11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4CCFB8B0-21C1-3F41-AC37-6FC2DA2DB6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439" y="975543"/>
            <a:ext cx="3357956" cy="2582550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317E88C-8FD3-1DE2-55EC-805F8A6863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2940" y="3676525"/>
            <a:ext cx="3863688" cy="301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302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DB147C-296F-254E-0273-BF8C989AB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C76A8DBC-253C-BD4C-B54A-F6D560F959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11" b="96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2867713-3AC5-DE0C-F681-A102249E9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4FB6A6-B8AD-E570-9501-9F6578EDE520}"/>
              </a:ext>
            </a:extLst>
          </p:cNvPr>
          <p:cNvSpPr txBox="1"/>
          <p:nvPr/>
        </p:nvSpPr>
        <p:spPr>
          <a:xfrm>
            <a:off x="523875" y="425950"/>
            <a:ext cx="11210925" cy="744836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solidFill>
                  <a:srgbClr val="000000"/>
                </a:solidFill>
                <a:latin typeface="Aptos"/>
                <a:ea typeface="+mj-ea"/>
                <a:cs typeface="+mj-cs"/>
              </a:rPr>
              <a:t>Conclusion</a:t>
            </a:r>
            <a:endParaRPr lang="en-US" sz="4000" dirty="0">
              <a:ea typeface="+mj-ea"/>
              <a:cs typeface="+mj-cs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EF60F81-E8C3-8D56-0998-F40E705FF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FDDD117-BA30-7313-71FA-2E0749B8E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CD3DEBD-1C00-87CC-4634-423BF3945AF7}"/>
              </a:ext>
            </a:extLst>
          </p:cNvPr>
          <p:cNvSpPr txBox="1"/>
          <p:nvPr/>
        </p:nvSpPr>
        <p:spPr>
          <a:xfrm>
            <a:off x="1434352" y="1585243"/>
            <a:ext cx="72255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 learned a lot about digital skills in this module. I now use these skills in my studies to be more organized and efficient. Each week, we looked at different tools, like exploring Microsoft Office 365 and AI. I can already see that these lessons are influencing my studies, communication skills, and personal development. </a:t>
            </a:r>
            <a:endParaRPr lang="en-US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64233A-8D21-5C1C-B28F-134868D4BF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1865" y="3975728"/>
            <a:ext cx="3033023" cy="2743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792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DB10F9-9F1A-8BE2-FB0B-968FB11AD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F016FB1-0B73-6E2D-0DD2-2EC4B2AC5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644C46DC-8064-3E95-D439-94E00A459C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18" b="961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4F81E9D5-6365-496A-B832-FCADEDAF7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5347" y="1358348"/>
            <a:ext cx="4141305" cy="41413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0AA5F8-42A5-2756-D6AA-DA41A673D38B}"/>
              </a:ext>
            </a:extLst>
          </p:cNvPr>
          <p:cNvSpPr txBox="1"/>
          <p:nvPr/>
        </p:nvSpPr>
        <p:spPr>
          <a:xfrm>
            <a:off x="4438374" y="392532"/>
            <a:ext cx="3327139" cy="789584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Thank You!</a:t>
            </a:r>
            <a:endParaRPr lang="en-US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5958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0FF52F-7892-FB35-9B86-59D4DCE04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6A9D76F-CA33-580C-817D-446E20E30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Blank plain white paper template | Premium PSD Mockup - rawpixel">
            <a:extLst>
              <a:ext uri="{FF2B5EF4-FFF2-40B4-BE49-F238E27FC236}">
                <a16:creationId xmlns:a16="http://schemas.microsoft.com/office/drawing/2014/main" id="{B4E8E24C-AE95-077D-D543-57549C5639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18" b="961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4D6138-C097-DBE3-8CFB-365352E02789}"/>
              </a:ext>
            </a:extLst>
          </p:cNvPr>
          <p:cNvSpPr txBox="1"/>
          <p:nvPr/>
        </p:nvSpPr>
        <p:spPr>
          <a:xfrm>
            <a:off x="986441" y="124066"/>
            <a:ext cx="3592183" cy="745410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DBFC43-8603-A879-D464-58E9E16AD3BE}"/>
              </a:ext>
            </a:extLst>
          </p:cNvPr>
          <p:cNvSpPr txBox="1"/>
          <p:nvPr/>
        </p:nvSpPr>
        <p:spPr>
          <a:xfrm>
            <a:off x="1131699" y="1084666"/>
            <a:ext cx="872458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 err="1"/>
              <a:t>RedSquid</a:t>
            </a:r>
            <a:r>
              <a:rPr lang="en-US" sz="2000" dirty="0"/>
              <a:t>.(2018) </a:t>
            </a:r>
            <a:r>
              <a:rPr lang="en-US" sz="2000" i="1" dirty="0"/>
              <a:t>10 Things You Didn't Know You Could Do with Microsoft Outlook. </a:t>
            </a:r>
            <a:r>
              <a:rPr lang="en-US" sz="2000" dirty="0"/>
              <a:t>Available at:</a:t>
            </a:r>
            <a:r>
              <a:rPr lang="en-US" sz="2000" i="1" dirty="0"/>
              <a:t> </a:t>
            </a:r>
            <a:r>
              <a:rPr lang="en-US" sz="2000" dirty="0">
                <a:ea typeface="+mn-lt"/>
                <a:cs typeface="+mn-lt"/>
                <a:hlinkClick r:id="rId3"/>
              </a:rPr>
              <a:t>https://redsquid.co.uk/blog/10-things-you-didnt-know-you-could-do-with-microsoft-outlook/</a:t>
            </a:r>
            <a:r>
              <a:rPr lang="en-US" sz="2000" dirty="0">
                <a:ea typeface="+mn-lt"/>
                <a:cs typeface="+mn-lt"/>
              </a:rPr>
              <a:t> </a:t>
            </a:r>
            <a:r>
              <a:rPr lang="en-US" sz="2000" i="1" dirty="0">
                <a:ea typeface="+mn-lt"/>
                <a:cs typeface="+mn-lt"/>
              </a:rPr>
              <a:t> </a:t>
            </a:r>
            <a:endParaRPr lang="en-US" sz="2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E98878-4A8C-01F2-CD9F-724DA90B1F72}"/>
              </a:ext>
            </a:extLst>
          </p:cNvPr>
          <p:cNvSpPr txBox="1"/>
          <p:nvPr/>
        </p:nvSpPr>
        <p:spPr>
          <a:xfrm>
            <a:off x="1131699" y="2324981"/>
            <a:ext cx="7772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Kelley, K. (2025). </a:t>
            </a:r>
            <a:r>
              <a:rPr lang="en-GB" sz="2000" i="1" dirty="0"/>
              <a:t>11 Key Benefits of Microsoft 365. </a:t>
            </a:r>
            <a:r>
              <a:rPr lang="en-GB" sz="2000" dirty="0"/>
              <a:t>Intermedia Intelligent Communications.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79263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297</Words>
  <Application>Microsoft Office PowerPoint</Application>
  <PresentationFormat>Widescreen</PresentationFormat>
  <Paragraphs>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Arial,Sans-Serif</vt:lpstr>
      <vt:lpstr>office theme</vt:lpstr>
      <vt:lpstr>Reflective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Ivelina Lilyanova Spirova (2507826)</cp:lastModifiedBy>
  <cp:revision>419</cp:revision>
  <dcterms:created xsi:type="dcterms:W3CDTF">2025-11-27T21:05:16Z</dcterms:created>
  <dcterms:modified xsi:type="dcterms:W3CDTF">2025-11-30T17:34:16Z</dcterms:modified>
</cp:coreProperties>
</file>