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6" r:id="rId1"/>
  </p:sldMasterIdLst>
  <p:sldIdLst>
    <p:sldId id="256" r:id="rId2"/>
    <p:sldId id="257" r:id="rId3"/>
    <p:sldId id="258" r:id="rId4"/>
    <p:sldId id="261" r:id="rId5"/>
    <p:sldId id="260" r:id="rId6"/>
    <p:sldId id="262" r:id="rId7"/>
    <p:sldId id="259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BA4427-72DC-A449-B478-9BA167B92626}" v="678" dt="2022-12-04T00:47:13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589"/>
    <p:restoredTop sz="95687"/>
  </p:normalViewPr>
  <p:slideViewPr>
    <p:cSldViewPr snapToGrid="0">
      <p:cViewPr varScale="1">
        <p:scale>
          <a:sx n="125" d="100"/>
          <a:sy n="125" d="100"/>
        </p:scale>
        <p:origin x="160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2e5a1606-16ef-4040-a47f-036cee47a7d2" providerId="ADAL" clId="{DBBA4427-72DC-A449-B478-9BA167B92626}"/>
    <pc:docChg chg="undo custSel addSld delSld modSld">
      <pc:chgData name="" userId="2e5a1606-16ef-4040-a47f-036cee47a7d2" providerId="ADAL" clId="{DBBA4427-72DC-A449-B478-9BA167B92626}" dt="2022-12-03T23:17:15.154" v="5886" actId="20577"/>
      <pc:docMkLst>
        <pc:docMk/>
      </pc:docMkLst>
      <pc:sldChg chg="modSp mod">
        <pc:chgData name="" userId="2e5a1606-16ef-4040-a47f-036cee47a7d2" providerId="ADAL" clId="{DBBA4427-72DC-A449-B478-9BA167B92626}" dt="2022-12-03T13:41:17.920" v="279" actId="20577"/>
        <pc:sldMkLst>
          <pc:docMk/>
          <pc:sldMk cId="925047613" sldId="256"/>
        </pc:sldMkLst>
        <pc:spChg chg="mod">
          <ac:chgData name="" userId="2e5a1606-16ef-4040-a47f-036cee47a7d2" providerId="ADAL" clId="{DBBA4427-72DC-A449-B478-9BA167B92626}" dt="2022-12-03T13:41:17.920" v="279" actId="20577"/>
          <ac:spMkLst>
            <pc:docMk/>
            <pc:sldMk cId="925047613" sldId="256"/>
            <ac:spMk id="2" creationId="{8817FCF2-1906-E3CC-7D96-D1EE24B67472}"/>
          </ac:spMkLst>
        </pc:spChg>
      </pc:sldChg>
      <pc:sldChg chg="addSp modSp mod">
        <pc:chgData name="" userId="2e5a1606-16ef-4040-a47f-036cee47a7d2" providerId="ADAL" clId="{DBBA4427-72DC-A449-B478-9BA167B92626}" dt="2022-12-03T21:09:44.388" v="5552" actId="20577"/>
        <pc:sldMkLst>
          <pc:docMk/>
          <pc:sldMk cId="4061577263" sldId="257"/>
        </pc:sldMkLst>
        <pc:spChg chg="mod">
          <ac:chgData name="" userId="2e5a1606-16ef-4040-a47f-036cee47a7d2" providerId="ADAL" clId="{DBBA4427-72DC-A449-B478-9BA167B92626}" dt="2022-12-03T11:47:50.632" v="74" actId="1076"/>
          <ac:spMkLst>
            <pc:docMk/>
            <pc:sldMk cId="4061577263" sldId="257"/>
            <ac:spMk id="2" creationId="{E85B69EB-D6D5-AC0A-DDD1-D41F9585BC0C}"/>
          </ac:spMkLst>
        </pc:spChg>
        <pc:spChg chg="mod">
          <ac:chgData name="" userId="2e5a1606-16ef-4040-a47f-036cee47a7d2" providerId="ADAL" clId="{DBBA4427-72DC-A449-B478-9BA167B92626}" dt="2022-12-03T21:09:44.388" v="5552" actId="20577"/>
          <ac:spMkLst>
            <pc:docMk/>
            <pc:sldMk cId="4061577263" sldId="257"/>
            <ac:spMk id="3" creationId="{EBE1F20F-4576-8986-F7AC-41CB8FB319BA}"/>
          </ac:spMkLst>
        </pc:spChg>
        <pc:spChg chg="add mod">
          <ac:chgData name="" userId="2e5a1606-16ef-4040-a47f-036cee47a7d2" providerId="ADAL" clId="{DBBA4427-72DC-A449-B478-9BA167B92626}" dt="2022-12-03T11:47:43.294" v="73" actId="207"/>
          <ac:spMkLst>
            <pc:docMk/>
            <pc:sldMk cId="4061577263" sldId="257"/>
            <ac:spMk id="4" creationId="{DC350EA1-2F0F-4437-4375-86BFCA1D4BBF}"/>
          </ac:spMkLst>
        </pc:spChg>
      </pc:sldChg>
      <pc:sldChg chg="addSp modSp mod">
        <pc:chgData name="" userId="2e5a1606-16ef-4040-a47f-036cee47a7d2" providerId="ADAL" clId="{DBBA4427-72DC-A449-B478-9BA167B92626}" dt="2022-12-03T21:25:06.266" v="5695" actId="20577"/>
        <pc:sldMkLst>
          <pc:docMk/>
          <pc:sldMk cId="1087710374" sldId="258"/>
        </pc:sldMkLst>
        <pc:spChg chg="mod">
          <ac:chgData name="" userId="2e5a1606-16ef-4040-a47f-036cee47a7d2" providerId="ADAL" clId="{DBBA4427-72DC-A449-B478-9BA167B92626}" dt="2022-12-03T21:12:40.204" v="5611" actId="1076"/>
          <ac:spMkLst>
            <pc:docMk/>
            <pc:sldMk cId="1087710374" sldId="258"/>
            <ac:spMk id="2" creationId="{92712D79-B0E8-1250-590F-8D30203BD0F9}"/>
          </ac:spMkLst>
        </pc:spChg>
        <pc:spChg chg="mod">
          <ac:chgData name="" userId="2e5a1606-16ef-4040-a47f-036cee47a7d2" providerId="ADAL" clId="{DBBA4427-72DC-A449-B478-9BA167B92626}" dt="2022-12-03T20:47:58.967" v="5458" actId="1076"/>
          <ac:spMkLst>
            <pc:docMk/>
            <pc:sldMk cId="1087710374" sldId="258"/>
            <ac:spMk id="6" creationId="{38711BDA-66FD-D361-AFA7-D0182E2973CC}"/>
          </ac:spMkLst>
        </pc:spChg>
        <pc:spChg chg="mod">
          <ac:chgData name="" userId="2e5a1606-16ef-4040-a47f-036cee47a7d2" providerId="ADAL" clId="{DBBA4427-72DC-A449-B478-9BA167B92626}" dt="2022-12-03T21:12:30.289" v="5610" actId="1076"/>
          <ac:spMkLst>
            <pc:docMk/>
            <pc:sldMk cId="1087710374" sldId="258"/>
            <ac:spMk id="7" creationId="{8A24523F-D659-16B1-76FE-D76FA7DBDF41}"/>
          </ac:spMkLst>
        </pc:spChg>
        <pc:spChg chg="add mod">
          <ac:chgData name="" userId="2e5a1606-16ef-4040-a47f-036cee47a7d2" providerId="ADAL" clId="{DBBA4427-72DC-A449-B478-9BA167B92626}" dt="2022-12-03T21:25:06.266" v="5695" actId="20577"/>
          <ac:spMkLst>
            <pc:docMk/>
            <pc:sldMk cId="1087710374" sldId="258"/>
            <ac:spMk id="8" creationId="{ECE31320-F1FC-7BA1-0CAA-E39220BDC832}"/>
          </ac:spMkLst>
        </pc:spChg>
        <pc:spChg chg="mod">
          <ac:chgData name="" userId="2e5a1606-16ef-4040-a47f-036cee47a7d2" providerId="ADAL" clId="{DBBA4427-72DC-A449-B478-9BA167B92626}" dt="2022-12-03T21:13:27.057" v="5621" actId="20577"/>
          <ac:spMkLst>
            <pc:docMk/>
            <pc:sldMk cId="1087710374" sldId="258"/>
            <ac:spMk id="10" creationId="{69DDD6E9-CDD1-7BBE-7945-279CD4659ADA}"/>
          </ac:spMkLst>
        </pc:spChg>
      </pc:sldChg>
      <pc:sldChg chg="addSp modSp add del mod">
        <pc:chgData name="" userId="2e5a1606-16ef-4040-a47f-036cee47a7d2" providerId="ADAL" clId="{DBBA4427-72DC-A449-B478-9BA167B92626}" dt="2022-12-03T21:22:07.626" v="5693" actId="20577"/>
        <pc:sldMkLst>
          <pc:docMk/>
          <pc:sldMk cId="717482879" sldId="259"/>
        </pc:sldMkLst>
        <pc:spChg chg="add mod">
          <ac:chgData name="" userId="2e5a1606-16ef-4040-a47f-036cee47a7d2" providerId="ADAL" clId="{DBBA4427-72DC-A449-B478-9BA167B92626}" dt="2022-12-03T21:22:07.626" v="5693" actId="20577"/>
          <ac:spMkLst>
            <pc:docMk/>
            <pc:sldMk cId="717482879" sldId="259"/>
            <ac:spMk id="2" creationId="{ABB9EB63-F149-D829-453D-BE79B40D6334}"/>
          </ac:spMkLst>
        </pc:spChg>
        <pc:spChg chg="add mod">
          <ac:chgData name="" userId="2e5a1606-16ef-4040-a47f-036cee47a7d2" providerId="ADAL" clId="{DBBA4427-72DC-A449-B478-9BA167B92626}" dt="2022-12-03T21:03:52.556" v="5518" actId="1076"/>
          <ac:spMkLst>
            <pc:docMk/>
            <pc:sldMk cId="717482879" sldId="259"/>
            <ac:spMk id="4" creationId="{2F6616F9-8AAC-D031-273E-7D9311E02C4A}"/>
          </ac:spMkLst>
        </pc:spChg>
        <pc:spChg chg="add mod">
          <ac:chgData name="" userId="2e5a1606-16ef-4040-a47f-036cee47a7d2" providerId="ADAL" clId="{DBBA4427-72DC-A449-B478-9BA167B92626}" dt="2022-12-03T20:09:52.503" v="4891" actId="20577"/>
          <ac:spMkLst>
            <pc:docMk/>
            <pc:sldMk cId="717482879" sldId="259"/>
            <ac:spMk id="5" creationId="{AC08D572-DD93-3C74-21A9-125CE0AD32CD}"/>
          </ac:spMkLst>
        </pc:spChg>
        <pc:spChg chg="add mod">
          <ac:chgData name="" userId="2e5a1606-16ef-4040-a47f-036cee47a7d2" providerId="ADAL" clId="{DBBA4427-72DC-A449-B478-9BA167B92626}" dt="2022-12-03T19:47:20.112" v="4497" actId="1076"/>
          <ac:spMkLst>
            <pc:docMk/>
            <pc:sldMk cId="717482879" sldId="259"/>
            <ac:spMk id="6" creationId="{DAA0F297-E352-D2B1-3989-FC51A2855349}"/>
          </ac:spMkLst>
        </pc:spChg>
        <pc:spChg chg="mod">
          <ac:chgData name="" userId="2e5a1606-16ef-4040-a47f-036cee47a7d2" providerId="ADAL" clId="{DBBA4427-72DC-A449-B478-9BA167B92626}" dt="2022-12-03T21:01:09.977" v="5485" actId="20577"/>
          <ac:spMkLst>
            <pc:docMk/>
            <pc:sldMk cId="717482879" sldId="259"/>
            <ac:spMk id="9" creationId="{99E3DCEB-5E57-FF54-F9C7-AC309F7BF95B}"/>
          </ac:spMkLst>
        </pc:spChg>
      </pc:sldChg>
      <pc:sldChg chg="addSp modSp mod">
        <pc:chgData name="" userId="2e5a1606-16ef-4040-a47f-036cee47a7d2" providerId="ADAL" clId="{DBBA4427-72DC-A449-B478-9BA167B92626}" dt="2022-12-03T23:17:15.154" v="5886" actId="20577"/>
        <pc:sldMkLst>
          <pc:docMk/>
          <pc:sldMk cId="806824921" sldId="260"/>
        </pc:sldMkLst>
        <pc:spChg chg="add mod">
          <ac:chgData name="" userId="2e5a1606-16ef-4040-a47f-036cee47a7d2" providerId="ADAL" clId="{DBBA4427-72DC-A449-B478-9BA167B92626}" dt="2022-12-03T13:32:29.159" v="248" actId="1076"/>
          <ac:spMkLst>
            <pc:docMk/>
            <pc:sldMk cId="806824921" sldId="260"/>
            <ac:spMk id="2" creationId="{C8E1FD04-B8C7-83F0-5A03-9B8A375EB3A5}"/>
          </ac:spMkLst>
        </pc:spChg>
        <pc:spChg chg="mod">
          <ac:chgData name="" userId="2e5a1606-16ef-4040-a47f-036cee47a7d2" providerId="ADAL" clId="{DBBA4427-72DC-A449-B478-9BA167B92626}" dt="2022-12-03T23:17:15.154" v="5886" actId="20577"/>
          <ac:spMkLst>
            <pc:docMk/>
            <pc:sldMk cId="806824921" sldId="260"/>
            <ac:spMk id="5" creationId="{512E7A4D-9AAE-7EED-5BB9-D09AF06343FE}"/>
          </ac:spMkLst>
        </pc:spChg>
        <pc:spChg chg="mod">
          <ac:chgData name="" userId="2e5a1606-16ef-4040-a47f-036cee47a7d2" providerId="ADAL" clId="{DBBA4427-72DC-A449-B478-9BA167B92626}" dt="2022-12-03T13:33:45.026" v="254" actId="1076"/>
          <ac:spMkLst>
            <pc:docMk/>
            <pc:sldMk cId="806824921" sldId="260"/>
            <ac:spMk id="6" creationId="{4E9FC5BB-5979-E865-F0C7-BB50269A0B0C}"/>
          </ac:spMkLst>
        </pc:spChg>
        <pc:spChg chg="mod">
          <ac:chgData name="" userId="2e5a1606-16ef-4040-a47f-036cee47a7d2" providerId="ADAL" clId="{DBBA4427-72DC-A449-B478-9BA167B92626}" dt="2022-12-03T13:31:45.329" v="236" actId="14100"/>
          <ac:spMkLst>
            <pc:docMk/>
            <pc:sldMk cId="806824921" sldId="260"/>
            <ac:spMk id="7" creationId="{D65C5E38-5651-A236-8D79-B06CEF7FD0CF}"/>
          </ac:spMkLst>
        </pc:spChg>
        <pc:spChg chg="mod">
          <ac:chgData name="" userId="2e5a1606-16ef-4040-a47f-036cee47a7d2" providerId="ADAL" clId="{DBBA4427-72DC-A449-B478-9BA167B92626}" dt="2022-12-03T13:30:53.477" v="228" actId="1076"/>
          <ac:spMkLst>
            <pc:docMk/>
            <pc:sldMk cId="806824921" sldId="260"/>
            <ac:spMk id="8" creationId="{E9847216-281C-8841-8285-3AC6907F8EB6}"/>
          </ac:spMkLst>
        </pc:spChg>
      </pc:sldChg>
      <pc:sldChg chg="addSp delSp modSp mod">
        <pc:chgData name="" userId="2e5a1606-16ef-4040-a47f-036cee47a7d2" providerId="ADAL" clId="{DBBA4427-72DC-A449-B478-9BA167B92626}" dt="2022-12-03T21:17:56.329" v="5670" actId="20577"/>
        <pc:sldMkLst>
          <pc:docMk/>
          <pc:sldMk cId="3593932096" sldId="261"/>
        </pc:sldMkLst>
        <pc:spChg chg="mod">
          <ac:chgData name="" userId="2e5a1606-16ef-4040-a47f-036cee47a7d2" providerId="ADAL" clId="{DBBA4427-72DC-A449-B478-9BA167B92626}" dt="2022-12-03T21:13:53.538" v="5623" actId="1076"/>
          <ac:spMkLst>
            <pc:docMk/>
            <pc:sldMk cId="3593932096" sldId="261"/>
            <ac:spMk id="2" creationId="{E3119BAB-78E9-1972-4542-17ECA5F535B4}"/>
          </ac:spMkLst>
        </pc:spChg>
        <pc:spChg chg="add del mod">
          <ac:chgData name="" userId="2e5a1606-16ef-4040-a47f-036cee47a7d2" providerId="ADAL" clId="{DBBA4427-72DC-A449-B478-9BA167B92626}" dt="2022-12-03T12:45:39.393" v="77"/>
          <ac:spMkLst>
            <pc:docMk/>
            <pc:sldMk cId="3593932096" sldId="261"/>
            <ac:spMk id="3" creationId="{B124BCCD-7383-8772-31BF-582DA5A71620}"/>
          </ac:spMkLst>
        </pc:spChg>
        <pc:spChg chg="add mod">
          <ac:chgData name="" userId="2e5a1606-16ef-4040-a47f-036cee47a7d2" providerId="ADAL" clId="{DBBA4427-72DC-A449-B478-9BA167B92626}" dt="2022-12-03T21:16:13.005" v="5646" actId="1076"/>
          <ac:spMkLst>
            <pc:docMk/>
            <pc:sldMk cId="3593932096" sldId="261"/>
            <ac:spMk id="3" creationId="{C0251EC9-453C-C299-18CF-9E8B54D60FD3}"/>
          </ac:spMkLst>
        </pc:spChg>
        <pc:spChg chg="add mod">
          <ac:chgData name="" userId="2e5a1606-16ef-4040-a47f-036cee47a7d2" providerId="ADAL" clId="{DBBA4427-72DC-A449-B478-9BA167B92626}" dt="2022-12-03T21:16:06.506" v="5645" actId="1076"/>
          <ac:spMkLst>
            <pc:docMk/>
            <pc:sldMk cId="3593932096" sldId="261"/>
            <ac:spMk id="4" creationId="{CA7507CC-968E-F18A-E9C1-A653C3D8C546}"/>
          </ac:spMkLst>
        </pc:spChg>
        <pc:spChg chg="mod">
          <ac:chgData name="" userId="2e5a1606-16ef-4040-a47f-036cee47a7d2" providerId="ADAL" clId="{DBBA4427-72DC-A449-B478-9BA167B92626}" dt="2022-12-03T21:14:13.516" v="5639" actId="20577"/>
          <ac:spMkLst>
            <pc:docMk/>
            <pc:sldMk cId="3593932096" sldId="261"/>
            <ac:spMk id="5" creationId="{EC226BEE-C59B-BB03-04A0-D245AF24F91B}"/>
          </ac:spMkLst>
        </pc:spChg>
        <pc:spChg chg="mod">
          <ac:chgData name="" userId="2e5a1606-16ef-4040-a47f-036cee47a7d2" providerId="ADAL" clId="{DBBA4427-72DC-A449-B478-9BA167B92626}" dt="2022-12-03T21:15:30.572" v="5644" actId="1076"/>
          <ac:spMkLst>
            <pc:docMk/>
            <pc:sldMk cId="3593932096" sldId="261"/>
            <ac:spMk id="6" creationId="{F79D8124-15A9-BF93-D237-5AFA30932052}"/>
          </ac:spMkLst>
        </pc:spChg>
        <pc:spChg chg="mod">
          <ac:chgData name="" userId="2e5a1606-16ef-4040-a47f-036cee47a7d2" providerId="ADAL" clId="{DBBA4427-72DC-A449-B478-9BA167B92626}" dt="2022-12-03T21:17:56.329" v="5670" actId="20577"/>
          <ac:spMkLst>
            <pc:docMk/>
            <pc:sldMk cId="3593932096" sldId="261"/>
            <ac:spMk id="7" creationId="{13A0D3CC-712F-C643-593D-4609F1D4C984}"/>
          </ac:spMkLst>
        </pc:spChg>
        <pc:spChg chg="add mod">
          <ac:chgData name="" userId="2e5a1606-16ef-4040-a47f-036cee47a7d2" providerId="ADAL" clId="{DBBA4427-72DC-A449-B478-9BA167B92626}" dt="2022-12-03T13:29:27.332" v="227" actId="1076"/>
          <ac:spMkLst>
            <pc:docMk/>
            <pc:sldMk cId="3593932096" sldId="261"/>
            <ac:spMk id="8" creationId="{B401DED9-25BF-5E8E-28BB-1116572DB1C4}"/>
          </ac:spMkLst>
        </pc:spChg>
        <pc:spChg chg="add mod">
          <ac:chgData name="" userId="2e5a1606-16ef-4040-a47f-036cee47a7d2" providerId="ADAL" clId="{DBBA4427-72DC-A449-B478-9BA167B92626}" dt="2022-12-03T14:00:36.263" v="305" actId="113"/>
          <ac:spMkLst>
            <pc:docMk/>
            <pc:sldMk cId="3593932096" sldId="261"/>
            <ac:spMk id="9" creationId="{3B0352D3-1770-74BD-1B24-4A9F0FD75CF8}"/>
          </ac:spMkLst>
        </pc:spChg>
        <pc:spChg chg="add mod">
          <ac:chgData name="" userId="2e5a1606-16ef-4040-a47f-036cee47a7d2" providerId="ADAL" clId="{DBBA4427-72DC-A449-B478-9BA167B92626}" dt="2022-12-03T21:17:49.457" v="5669" actId="5793"/>
          <ac:spMkLst>
            <pc:docMk/>
            <pc:sldMk cId="3593932096" sldId="261"/>
            <ac:spMk id="10" creationId="{9DBA219E-8142-E0D6-3AE5-28DCF3BEBB22}"/>
          </ac:spMkLst>
        </pc:spChg>
      </pc:sldChg>
      <pc:sldChg chg="addSp delSp modSp mod">
        <pc:chgData name="" userId="2e5a1606-16ef-4040-a47f-036cee47a7d2" providerId="ADAL" clId="{DBBA4427-72DC-A449-B478-9BA167B92626}" dt="2022-12-03T20:54:54.023" v="5459" actId="20577"/>
        <pc:sldMkLst>
          <pc:docMk/>
          <pc:sldMk cId="3232857189" sldId="262"/>
        </pc:sldMkLst>
        <pc:spChg chg="mod">
          <ac:chgData name="" userId="2e5a1606-16ef-4040-a47f-036cee47a7d2" providerId="ADAL" clId="{DBBA4427-72DC-A449-B478-9BA167B92626}" dt="2022-12-03T20:54:54.023" v="5459" actId="20577"/>
          <ac:spMkLst>
            <pc:docMk/>
            <pc:sldMk cId="3232857189" sldId="262"/>
            <ac:spMk id="2" creationId="{6E455563-C658-EE08-ED73-4DE9B66912D8}"/>
          </ac:spMkLst>
        </pc:spChg>
        <pc:spChg chg="mod">
          <ac:chgData name="" userId="2e5a1606-16ef-4040-a47f-036cee47a7d2" providerId="ADAL" clId="{DBBA4427-72DC-A449-B478-9BA167B92626}" dt="2022-12-03T14:10:27.258" v="449" actId="20577"/>
          <ac:spMkLst>
            <pc:docMk/>
            <pc:sldMk cId="3232857189" sldId="262"/>
            <ac:spMk id="3" creationId="{82A16FE5-109D-24BE-2BD7-7383EF7BB15F}"/>
          </ac:spMkLst>
        </pc:spChg>
        <pc:spChg chg="add mod">
          <ac:chgData name="" userId="2e5a1606-16ef-4040-a47f-036cee47a7d2" providerId="ADAL" clId="{DBBA4427-72DC-A449-B478-9BA167B92626}" dt="2022-12-03T14:19:24.049" v="824" actId="1076"/>
          <ac:spMkLst>
            <pc:docMk/>
            <pc:sldMk cId="3232857189" sldId="262"/>
            <ac:spMk id="4" creationId="{F04C9E09-36C4-21BB-11E9-A51B8A1055A1}"/>
          </ac:spMkLst>
        </pc:spChg>
        <pc:spChg chg="add mod">
          <ac:chgData name="" userId="2e5a1606-16ef-4040-a47f-036cee47a7d2" providerId="ADAL" clId="{DBBA4427-72DC-A449-B478-9BA167B92626}" dt="2022-12-03T17:55:40.230" v="1462" actId="20577"/>
          <ac:spMkLst>
            <pc:docMk/>
            <pc:sldMk cId="3232857189" sldId="262"/>
            <ac:spMk id="5" creationId="{874536E4-4A8C-3337-F0DB-90882FB69502}"/>
          </ac:spMkLst>
        </pc:spChg>
        <pc:spChg chg="add mod">
          <ac:chgData name="" userId="2e5a1606-16ef-4040-a47f-036cee47a7d2" providerId="ADAL" clId="{DBBA4427-72DC-A449-B478-9BA167B92626}" dt="2022-12-03T14:34:56.782" v="1292" actId="207"/>
          <ac:spMkLst>
            <pc:docMk/>
            <pc:sldMk cId="3232857189" sldId="262"/>
            <ac:spMk id="6" creationId="{30B62BE7-C67B-0978-2523-4847622D1645}"/>
          </ac:spMkLst>
        </pc:spChg>
        <pc:spChg chg="add del mod">
          <ac:chgData name="" userId="2e5a1606-16ef-4040-a47f-036cee47a7d2" providerId="ADAL" clId="{DBBA4427-72DC-A449-B478-9BA167B92626}" dt="2022-12-03T14:34:59.320" v="1294"/>
          <ac:spMkLst>
            <pc:docMk/>
            <pc:sldMk cId="3232857189" sldId="262"/>
            <ac:spMk id="7" creationId="{8DE25A7A-AC68-2C11-ED66-483635633680}"/>
          </ac:spMkLst>
        </pc:spChg>
        <pc:spChg chg="add mod">
          <ac:chgData name="" userId="2e5a1606-16ef-4040-a47f-036cee47a7d2" providerId="ADAL" clId="{DBBA4427-72DC-A449-B478-9BA167B92626}" dt="2022-12-03T14:34:41.544" v="1289" actId="1076"/>
          <ac:spMkLst>
            <pc:docMk/>
            <pc:sldMk cId="3232857189" sldId="262"/>
            <ac:spMk id="8" creationId="{FA9EB6AD-DB73-31EC-7B84-030026DE3B79}"/>
          </ac:spMkLst>
        </pc:spChg>
      </pc:sldChg>
      <pc:sldChg chg="addSp delSp modSp new add del mod">
        <pc:chgData name="" userId="2e5a1606-16ef-4040-a47f-036cee47a7d2" providerId="ADAL" clId="{DBBA4427-72DC-A449-B478-9BA167B92626}" dt="2022-12-03T20:44:21.616" v="5454"/>
        <pc:sldMkLst>
          <pc:docMk/>
          <pc:sldMk cId="3738925389" sldId="263"/>
        </pc:sldMkLst>
        <pc:spChg chg="mod">
          <ac:chgData name="" userId="2e5a1606-16ef-4040-a47f-036cee47a7d2" providerId="ADAL" clId="{DBBA4427-72DC-A449-B478-9BA167B92626}" dt="2022-12-03T19:59:07.869" v="4587" actId="1076"/>
          <ac:spMkLst>
            <pc:docMk/>
            <pc:sldMk cId="3738925389" sldId="263"/>
            <ac:spMk id="2" creationId="{88ACF2C1-E9D4-927D-4339-5398ECDF07FE}"/>
          </ac:spMkLst>
        </pc:spChg>
        <pc:spChg chg="mod">
          <ac:chgData name="" userId="2e5a1606-16ef-4040-a47f-036cee47a7d2" providerId="ADAL" clId="{DBBA4427-72DC-A449-B478-9BA167B92626}" dt="2022-12-03T20:43:47.815" v="5450" actId="1076"/>
          <ac:spMkLst>
            <pc:docMk/>
            <pc:sldMk cId="3738925389" sldId="263"/>
            <ac:spMk id="3" creationId="{31EAFF3F-6854-2698-6512-CEFDB8B4FEC4}"/>
          </ac:spMkLst>
        </pc:spChg>
        <pc:spChg chg="add del mod">
          <ac:chgData name="" userId="2e5a1606-16ef-4040-a47f-036cee47a7d2" providerId="ADAL" clId="{DBBA4427-72DC-A449-B478-9BA167B92626}" dt="2022-12-03T20:44:21.616" v="5454"/>
          <ac:spMkLst>
            <pc:docMk/>
            <pc:sldMk cId="3738925389" sldId="263"/>
            <ac:spMk id="4" creationId="{7D344E10-2DED-E1A7-21C4-12BC8DD4F995}"/>
          </ac:spMkLst>
        </pc:spChg>
        <pc:spChg chg="add mod">
          <ac:chgData name="" userId="2e5a1606-16ef-4040-a47f-036cee47a7d2" providerId="ADAL" clId="{DBBA4427-72DC-A449-B478-9BA167B92626}" dt="2022-12-03T20:44:19.836" v="5452" actId="1076"/>
          <ac:spMkLst>
            <pc:docMk/>
            <pc:sldMk cId="3738925389" sldId="263"/>
            <ac:spMk id="5" creationId="{489AE116-DF86-DE45-6DED-34DD0F37354E}"/>
          </ac:spMkLst>
        </pc:spChg>
      </pc:sldChg>
      <pc:sldChg chg="modSp new mod">
        <pc:chgData name="" userId="2e5a1606-16ef-4040-a47f-036cee47a7d2" providerId="ADAL" clId="{DBBA4427-72DC-A449-B478-9BA167B92626}" dt="2022-12-03T21:35:43.443" v="5885" actId="20577"/>
        <pc:sldMkLst>
          <pc:docMk/>
          <pc:sldMk cId="3292254917" sldId="264"/>
        </pc:sldMkLst>
        <pc:spChg chg="mod">
          <ac:chgData name="" userId="2e5a1606-16ef-4040-a47f-036cee47a7d2" providerId="ADAL" clId="{DBBA4427-72DC-A449-B478-9BA167B92626}" dt="2022-12-03T21:26:20.680" v="5711" actId="20577"/>
          <ac:spMkLst>
            <pc:docMk/>
            <pc:sldMk cId="3292254917" sldId="264"/>
            <ac:spMk id="2" creationId="{96A289CD-C458-0511-64C1-A148C06E5011}"/>
          </ac:spMkLst>
        </pc:spChg>
        <pc:spChg chg="mod">
          <ac:chgData name="" userId="2e5a1606-16ef-4040-a47f-036cee47a7d2" providerId="ADAL" clId="{DBBA4427-72DC-A449-B478-9BA167B92626}" dt="2022-12-03T21:35:43.443" v="5885" actId="20577"/>
          <ac:spMkLst>
            <pc:docMk/>
            <pc:sldMk cId="3292254917" sldId="264"/>
            <ac:spMk id="3" creationId="{DA69F67A-DDC6-C87E-8F0A-16DBAAA65705}"/>
          </ac:spMkLst>
        </pc:spChg>
      </pc:sldChg>
    </pc:docChg>
  </pc:docChgLst>
  <pc:docChgLst>
    <pc:chgData name="Priyanitha Gayanie Cooray (2118031)" userId="2e5a1606-16ef-4040-a47f-036cee47a7d2" providerId="ADAL" clId="{DBBA4427-72DC-A449-B478-9BA167B92626}"/>
    <pc:docChg chg="undo redo custSel addSld modSld sldOrd">
      <pc:chgData name="Priyanitha Gayanie Cooray (2118031)" userId="2e5a1606-16ef-4040-a47f-036cee47a7d2" providerId="ADAL" clId="{DBBA4427-72DC-A449-B478-9BA167B92626}" dt="2022-12-04T01:07:22.654" v="5905" actId="1076"/>
      <pc:docMkLst>
        <pc:docMk/>
      </pc:docMkLst>
      <pc:sldChg chg="modSp mod setBg">
        <pc:chgData name="Priyanitha Gayanie Cooray (2118031)" userId="2e5a1606-16ef-4040-a47f-036cee47a7d2" providerId="ADAL" clId="{DBBA4427-72DC-A449-B478-9BA167B92626}" dt="2022-12-01T20:43:55.173" v="2256"/>
        <pc:sldMkLst>
          <pc:docMk/>
          <pc:sldMk cId="925047613" sldId="256"/>
        </pc:sldMkLst>
        <pc:spChg chg="mod">
          <ac:chgData name="Priyanitha Gayanie Cooray (2118031)" userId="2e5a1606-16ef-4040-a47f-036cee47a7d2" providerId="ADAL" clId="{DBBA4427-72DC-A449-B478-9BA167B92626}" dt="2022-12-01T18:18:16.513" v="647" actId="20577"/>
          <ac:spMkLst>
            <pc:docMk/>
            <pc:sldMk cId="925047613" sldId="256"/>
            <ac:spMk id="2" creationId="{8817FCF2-1906-E3CC-7D96-D1EE24B67472}"/>
          </ac:spMkLst>
        </pc:spChg>
        <pc:picChg chg="mod">
          <ac:chgData name="Priyanitha Gayanie Cooray (2118031)" userId="2e5a1606-16ef-4040-a47f-036cee47a7d2" providerId="ADAL" clId="{DBBA4427-72DC-A449-B478-9BA167B92626}" dt="2022-12-01T20:41:59.319" v="1695" actId="208"/>
          <ac:picMkLst>
            <pc:docMk/>
            <pc:sldMk cId="925047613" sldId="256"/>
            <ac:picMk id="4" creationId="{A2590989-F814-2FDE-AD7B-135450BBA7BB}"/>
          </ac:picMkLst>
        </pc:picChg>
      </pc:sldChg>
      <pc:sldChg chg="addSp delSp modSp mod">
        <pc:chgData name="Priyanitha Gayanie Cooray (2118031)" userId="2e5a1606-16ef-4040-a47f-036cee47a7d2" providerId="ADAL" clId="{DBBA4427-72DC-A449-B478-9BA167B92626}" dt="2022-12-04T00:47:13.110" v="5780" actId="20577"/>
        <pc:sldMkLst>
          <pc:docMk/>
          <pc:sldMk cId="4061577263" sldId="257"/>
        </pc:sldMkLst>
        <pc:spChg chg="mod">
          <ac:chgData name="Priyanitha Gayanie Cooray (2118031)" userId="2e5a1606-16ef-4040-a47f-036cee47a7d2" providerId="ADAL" clId="{DBBA4427-72DC-A449-B478-9BA167B92626}" dt="2022-12-01T17:22:26.389" v="2"/>
          <ac:spMkLst>
            <pc:docMk/>
            <pc:sldMk cId="4061577263" sldId="257"/>
            <ac:spMk id="2" creationId="{E85B69EB-D6D5-AC0A-DDD1-D41F9585BC0C}"/>
          </ac:spMkLst>
        </pc:spChg>
        <pc:spChg chg="mod">
          <ac:chgData name="Priyanitha Gayanie Cooray (2118031)" userId="2e5a1606-16ef-4040-a47f-036cee47a7d2" providerId="ADAL" clId="{DBBA4427-72DC-A449-B478-9BA167B92626}" dt="2022-12-04T00:33:38.153" v="5438" actId="1076"/>
          <ac:spMkLst>
            <pc:docMk/>
            <pc:sldMk cId="4061577263" sldId="257"/>
            <ac:spMk id="3" creationId="{EBE1F20F-4576-8986-F7AC-41CB8FB319BA}"/>
          </ac:spMkLst>
        </pc:spChg>
        <pc:spChg chg="del mod">
          <ac:chgData name="Priyanitha Gayanie Cooray (2118031)" userId="2e5a1606-16ef-4040-a47f-036cee47a7d2" providerId="ADAL" clId="{DBBA4427-72DC-A449-B478-9BA167B92626}" dt="2022-12-04T00:18:31.277" v="5317" actId="26606"/>
          <ac:spMkLst>
            <pc:docMk/>
            <pc:sldMk cId="4061577263" sldId="257"/>
            <ac:spMk id="4" creationId="{DC350EA1-2F0F-4437-4375-86BFCA1D4BBF}"/>
          </ac:spMkLst>
        </pc:spChg>
        <pc:spChg chg="add del mod">
          <ac:chgData name="Priyanitha Gayanie Cooray (2118031)" userId="2e5a1606-16ef-4040-a47f-036cee47a7d2" providerId="ADAL" clId="{DBBA4427-72DC-A449-B478-9BA167B92626}" dt="2022-12-04T00:38:22.981" v="5450"/>
          <ac:spMkLst>
            <pc:docMk/>
            <pc:sldMk cId="4061577263" sldId="257"/>
            <ac:spMk id="5" creationId="{45590ABB-2E56-CD34-DF69-69492A8B9875}"/>
          </ac:spMkLst>
        </pc:spChg>
        <pc:graphicFrameChg chg="add mod modGraphic">
          <ac:chgData name="Priyanitha Gayanie Cooray (2118031)" userId="2e5a1606-16ef-4040-a47f-036cee47a7d2" providerId="ADAL" clId="{DBBA4427-72DC-A449-B478-9BA167B92626}" dt="2022-12-04T00:47:13.110" v="5780" actId="20577"/>
          <ac:graphicFrameMkLst>
            <pc:docMk/>
            <pc:sldMk cId="4061577263" sldId="257"/>
            <ac:graphicFrameMk id="6" creationId="{F671D213-3C9E-2F59-888B-B9E71D7B86AE}"/>
          </ac:graphicFrameMkLst>
        </pc:graphicFrameChg>
      </pc:sldChg>
      <pc:sldChg chg="addSp delSp modSp mod">
        <pc:chgData name="Priyanitha Gayanie Cooray (2118031)" userId="2e5a1606-16ef-4040-a47f-036cee47a7d2" providerId="ADAL" clId="{DBBA4427-72DC-A449-B478-9BA167B92626}" dt="2022-12-04T00:40:24.493" v="5615" actId="20577"/>
        <pc:sldMkLst>
          <pc:docMk/>
          <pc:sldMk cId="1087710374" sldId="258"/>
        </pc:sldMkLst>
        <pc:spChg chg="mod">
          <ac:chgData name="Priyanitha Gayanie Cooray (2118031)" userId="2e5a1606-16ef-4040-a47f-036cee47a7d2" providerId="ADAL" clId="{DBBA4427-72DC-A449-B478-9BA167B92626}" dt="2022-12-01T20:17:31.735" v="1628" actId="1076"/>
          <ac:spMkLst>
            <pc:docMk/>
            <pc:sldMk cId="1087710374" sldId="258"/>
            <ac:spMk id="2" creationId="{92712D79-B0E8-1250-590F-8D30203BD0F9}"/>
          </ac:spMkLst>
        </pc:spChg>
        <pc:spChg chg="mod">
          <ac:chgData name="Priyanitha Gayanie Cooray (2118031)" userId="2e5a1606-16ef-4040-a47f-036cee47a7d2" providerId="ADAL" clId="{DBBA4427-72DC-A449-B478-9BA167B92626}" dt="2022-12-04T00:20:19.502" v="5324" actId="20577"/>
          <ac:spMkLst>
            <pc:docMk/>
            <pc:sldMk cId="1087710374" sldId="258"/>
            <ac:spMk id="3" creationId="{28D6CB8C-7FDF-CC36-4249-BDCB4510999A}"/>
          </ac:spMkLst>
        </pc:spChg>
        <pc:spChg chg="add del mod">
          <ac:chgData name="Priyanitha Gayanie Cooray (2118031)" userId="2e5a1606-16ef-4040-a47f-036cee47a7d2" providerId="ADAL" clId="{DBBA4427-72DC-A449-B478-9BA167B92626}" dt="2022-12-04T00:38:26.983" v="5451" actId="478"/>
          <ac:spMkLst>
            <pc:docMk/>
            <pc:sldMk cId="1087710374" sldId="258"/>
            <ac:spMk id="4" creationId="{6DCB4435-60EB-C98B-ED8A-EB4561534276}"/>
          </ac:spMkLst>
        </pc:spChg>
        <pc:spChg chg="add del mod">
          <ac:chgData name="Priyanitha Gayanie Cooray (2118031)" userId="2e5a1606-16ef-4040-a47f-036cee47a7d2" providerId="ADAL" clId="{DBBA4427-72DC-A449-B478-9BA167B92626}" dt="2022-12-01T17:43:26.294" v="162" actId="478"/>
          <ac:spMkLst>
            <pc:docMk/>
            <pc:sldMk cId="1087710374" sldId="258"/>
            <ac:spMk id="4" creationId="{D45E86C3-1562-AB98-6E63-06538A6288EA}"/>
          </ac:spMkLst>
        </pc:spChg>
        <pc:spChg chg="add mod">
          <ac:chgData name="Priyanitha Gayanie Cooray (2118031)" userId="2e5a1606-16ef-4040-a47f-036cee47a7d2" providerId="ADAL" clId="{DBBA4427-72DC-A449-B478-9BA167B92626}" dt="2022-12-04T00:20:54.371" v="5327" actId="1076"/>
          <ac:spMkLst>
            <pc:docMk/>
            <pc:sldMk cId="1087710374" sldId="258"/>
            <ac:spMk id="5" creationId="{E13C153B-36FA-B807-E7BC-2C5378406B25}"/>
          </ac:spMkLst>
        </pc:spChg>
        <pc:spChg chg="add mod">
          <ac:chgData name="Priyanitha Gayanie Cooray (2118031)" userId="2e5a1606-16ef-4040-a47f-036cee47a7d2" providerId="ADAL" clId="{DBBA4427-72DC-A449-B478-9BA167B92626}" dt="2022-12-04T00:40:24.493" v="5615" actId="20577"/>
          <ac:spMkLst>
            <pc:docMk/>
            <pc:sldMk cId="1087710374" sldId="258"/>
            <ac:spMk id="6" creationId="{38711BDA-66FD-D361-AFA7-D0182E2973CC}"/>
          </ac:spMkLst>
        </pc:spChg>
        <pc:spChg chg="add del mod">
          <ac:chgData name="Priyanitha Gayanie Cooray (2118031)" userId="2e5a1606-16ef-4040-a47f-036cee47a7d2" providerId="ADAL" clId="{DBBA4427-72DC-A449-B478-9BA167B92626}" dt="2022-12-01T17:44:34.409" v="175"/>
          <ac:spMkLst>
            <pc:docMk/>
            <pc:sldMk cId="1087710374" sldId="258"/>
            <ac:spMk id="6" creationId="{66C3EDEA-D38A-5B36-4C59-DD8C74E11B6D}"/>
          </ac:spMkLst>
        </pc:spChg>
        <pc:spChg chg="add del mod">
          <ac:chgData name="Priyanitha Gayanie Cooray (2118031)" userId="2e5a1606-16ef-4040-a47f-036cee47a7d2" providerId="ADAL" clId="{DBBA4427-72DC-A449-B478-9BA167B92626}" dt="2022-12-01T17:46:30.141" v="197"/>
          <ac:spMkLst>
            <pc:docMk/>
            <pc:sldMk cId="1087710374" sldId="258"/>
            <ac:spMk id="7" creationId="{76986E80-DCA9-A577-6EE5-B010E1D29C60}"/>
          </ac:spMkLst>
        </pc:spChg>
        <pc:spChg chg="add mod">
          <ac:chgData name="Priyanitha Gayanie Cooray (2118031)" userId="2e5a1606-16ef-4040-a47f-036cee47a7d2" providerId="ADAL" clId="{DBBA4427-72DC-A449-B478-9BA167B92626}" dt="2022-12-04T00:39:46.034" v="5505" actId="20577"/>
          <ac:spMkLst>
            <pc:docMk/>
            <pc:sldMk cId="1087710374" sldId="258"/>
            <ac:spMk id="7" creationId="{8A24523F-D659-16B1-76FE-D76FA7DBDF41}"/>
          </ac:spMkLst>
        </pc:spChg>
        <pc:spChg chg="add del mod">
          <ac:chgData name="Priyanitha Gayanie Cooray (2118031)" userId="2e5a1606-16ef-4040-a47f-036cee47a7d2" providerId="ADAL" clId="{DBBA4427-72DC-A449-B478-9BA167B92626}" dt="2022-12-02T09:14:59.425" v="4764" actId="478"/>
          <ac:spMkLst>
            <pc:docMk/>
            <pc:sldMk cId="1087710374" sldId="258"/>
            <ac:spMk id="8" creationId="{1CE24EE4-33B9-9552-157D-C210708602C4}"/>
          </ac:spMkLst>
        </pc:spChg>
        <pc:spChg chg="add del mod">
          <ac:chgData name="Priyanitha Gayanie Cooray (2118031)" userId="2e5a1606-16ef-4040-a47f-036cee47a7d2" providerId="ADAL" clId="{DBBA4427-72DC-A449-B478-9BA167B92626}" dt="2022-12-01T18:03:14.321" v="306" actId="478"/>
          <ac:spMkLst>
            <pc:docMk/>
            <pc:sldMk cId="1087710374" sldId="258"/>
            <ac:spMk id="9" creationId="{38DA86DD-998F-C2A5-003C-63ECE1616D27}"/>
          </ac:spMkLst>
        </pc:spChg>
        <pc:spChg chg="add mod">
          <ac:chgData name="Priyanitha Gayanie Cooray (2118031)" userId="2e5a1606-16ef-4040-a47f-036cee47a7d2" providerId="ADAL" clId="{DBBA4427-72DC-A449-B478-9BA167B92626}" dt="2022-12-04T00:38:40.133" v="5453" actId="1076"/>
          <ac:spMkLst>
            <pc:docMk/>
            <pc:sldMk cId="1087710374" sldId="258"/>
            <ac:spMk id="10" creationId="{69DDD6E9-CDD1-7BBE-7945-279CD4659ADA}"/>
          </ac:spMkLst>
        </pc:spChg>
      </pc:sldChg>
      <pc:sldChg chg="addSp delSp modSp mod ord">
        <pc:chgData name="Priyanitha Gayanie Cooray (2118031)" userId="2e5a1606-16ef-4040-a47f-036cee47a7d2" providerId="ADAL" clId="{DBBA4427-72DC-A449-B478-9BA167B92626}" dt="2022-12-03T23:51:09.298" v="5124" actId="20577"/>
        <pc:sldMkLst>
          <pc:docMk/>
          <pc:sldMk cId="717482879" sldId="259"/>
        </pc:sldMkLst>
        <pc:spChg chg="del mod">
          <ac:chgData name="Priyanitha Gayanie Cooray (2118031)" userId="2e5a1606-16ef-4040-a47f-036cee47a7d2" providerId="ADAL" clId="{DBBA4427-72DC-A449-B478-9BA167B92626}" dt="2022-12-02T08:42:14.859" v="4711" actId="478"/>
          <ac:spMkLst>
            <pc:docMk/>
            <pc:sldMk cId="717482879" sldId="259"/>
            <ac:spMk id="2" creationId="{9BBB4704-27A8-35C9-9C76-F5103EB9A9F7}"/>
          </ac:spMkLst>
        </pc:spChg>
        <pc:spChg chg="mod">
          <ac:chgData name="Priyanitha Gayanie Cooray (2118031)" userId="2e5a1606-16ef-4040-a47f-036cee47a7d2" providerId="ADAL" clId="{DBBA4427-72DC-A449-B478-9BA167B92626}" dt="2022-12-03T23:43:59.579" v="5067" actId="1076"/>
          <ac:spMkLst>
            <pc:docMk/>
            <pc:sldMk cId="717482879" sldId="259"/>
            <ac:spMk id="2" creationId="{ABB9EB63-F149-D829-453D-BE79B40D6334}"/>
          </ac:spMkLst>
        </pc:spChg>
        <pc:spChg chg="mod">
          <ac:chgData name="Priyanitha Gayanie Cooray (2118031)" userId="2e5a1606-16ef-4040-a47f-036cee47a7d2" providerId="ADAL" clId="{DBBA4427-72DC-A449-B478-9BA167B92626}" dt="2022-12-01T21:41:00.567" v="2266" actId="1076"/>
          <ac:spMkLst>
            <pc:docMk/>
            <pc:sldMk cId="717482879" sldId="259"/>
            <ac:spMk id="3" creationId="{11888445-7C21-7881-9B05-B345BD89FDDB}"/>
          </ac:spMkLst>
        </pc:spChg>
        <pc:spChg chg="add del mod">
          <ac:chgData name="Priyanitha Gayanie Cooray (2118031)" userId="2e5a1606-16ef-4040-a47f-036cee47a7d2" providerId="ADAL" clId="{DBBA4427-72DC-A449-B478-9BA167B92626}" dt="2022-12-02T08:24:49.721" v="4411" actId="478"/>
          <ac:spMkLst>
            <pc:docMk/>
            <pc:sldMk cId="717482879" sldId="259"/>
            <ac:spMk id="4" creationId="{18B2B717-D0ED-726B-8578-55B62951F966}"/>
          </ac:spMkLst>
        </pc:spChg>
        <pc:spChg chg="add del mod">
          <ac:chgData name="Priyanitha Gayanie Cooray (2118031)" userId="2e5a1606-16ef-4040-a47f-036cee47a7d2" providerId="ADAL" clId="{DBBA4427-72DC-A449-B478-9BA167B92626}" dt="2022-12-02T08:36:55.950" v="4675" actId="478"/>
          <ac:spMkLst>
            <pc:docMk/>
            <pc:sldMk cId="717482879" sldId="259"/>
            <ac:spMk id="5" creationId="{0BB0F3AA-F545-B65A-0FEA-EBBF19C9A463}"/>
          </ac:spMkLst>
        </pc:spChg>
        <pc:spChg chg="add del mod">
          <ac:chgData name="Priyanitha Gayanie Cooray (2118031)" userId="2e5a1606-16ef-4040-a47f-036cee47a7d2" providerId="ADAL" clId="{DBBA4427-72DC-A449-B478-9BA167B92626}" dt="2022-12-02T08:38:22.471" v="4691" actId="478"/>
          <ac:spMkLst>
            <pc:docMk/>
            <pc:sldMk cId="717482879" sldId="259"/>
            <ac:spMk id="6" creationId="{BD2AB665-2FA9-B463-8D5F-288A5D80995C}"/>
          </ac:spMkLst>
        </pc:spChg>
        <pc:spChg chg="mod">
          <ac:chgData name="Priyanitha Gayanie Cooray (2118031)" userId="2e5a1606-16ef-4040-a47f-036cee47a7d2" providerId="ADAL" clId="{DBBA4427-72DC-A449-B478-9BA167B92626}" dt="2022-12-03T23:51:09.298" v="5124" actId="20577"/>
          <ac:spMkLst>
            <pc:docMk/>
            <pc:sldMk cId="717482879" sldId="259"/>
            <ac:spMk id="6" creationId="{DAA0F297-E352-D2B1-3989-FC51A2855349}"/>
          </ac:spMkLst>
        </pc:spChg>
        <pc:spChg chg="add del mod">
          <ac:chgData name="Priyanitha Gayanie Cooray (2118031)" userId="2e5a1606-16ef-4040-a47f-036cee47a7d2" providerId="ADAL" clId="{DBBA4427-72DC-A449-B478-9BA167B92626}" dt="2022-12-02T08:38:30.920" v="4692" actId="478"/>
          <ac:spMkLst>
            <pc:docMk/>
            <pc:sldMk cId="717482879" sldId="259"/>
            <ac:spMk id="7" creationId="{E8495761-A69A-2D55-A8FA-3F43A541603B}"/>
          </ac:spMkLst>
        </pc:spChg>
        <pc:spChg chg="add mod">
          <ac:chgData name="Priyanitha Gayanie Cooray (2118031)" userId="2e5a1606-16ef-4040-a47f-036cee47a7d2" providerId="ADAL" clId="{DBBA4427-72DC-A449-B478-9BA167B92626}" dt="2022-12-03T23:43:45.117" v="5064" actId="1076"/>
          <ac:spMkLst>
            <pc:docMk/>
            <pc:sldMk cId="717482879" sldId="259"/>
            <ac:spMk id="9" creationId="{99E3DCEB-5E57-FF54-F9C7-AC309F7BF95B}"/>
          </ac:spMkLst>
        </pc:spChg>
      </pc:sldChg>
      <pc:sldChg chg="addSp delSp modSp mod ord">
        <pc:chgData name="Priyanitha Gayanie Cooray (2118031)" userId="2e5a1606-16ef-4040-a47f-036cee47a7d2" providerId="ADAL" clId="{DBBA4427-72DC-A449-B478-9BA167B92626}" dt="2022-12-04T00:48:35.812" v="5797" actId="20577"/>
        <pc:sldMkLst>
          <pc:docMk/>
          <pc:sldMk cId="806824921" sldId="260"/>
        </pc:sldMkLst>
        <pc:spChg chg="del mod">
          <ac:chgData name="Priyanitha Gayanie Cooray (2118031)" userId="2e5a1606-16ef-4040-a47f-036cee47a7d2" providerId="ADAL" clId="{DBBA4427-72DC-A449-B478-9BA167B92626}" dt="2022-12-01T23:20:21.167" v="4035" actId="478"/>
          <ac:spMkLst>
            <pc:docMk/>
            <pc:sldMk cId="806824921" sldId="260"/>
            <ac:spMk id="2" creationId="{B030B460-C617-21F2-BBFE-3F8EFB8805E0}"/>
          </ac:spMkLst>
        </pc:spChg>
        <pc:spChg chg="mod">
          <ac:chgData name="Priyanitha Gayanie Cooray (2118031)" userId="2e5a1606-16ef-4040-a47f-036cee47a7d2" providerId="ADAL" clId="{DBBA4427-72DC-A449-B478-9BA167B92626}" dt="2022-12-04T00:48:25.917" v="5792" actId="1076"/>
          <ac:spMkLst>
            <pc:docMk/>
            <pc:sldMk cId="806824921" sldId="260"/>
            <ac:spMk id="2" creationId="{C8E1FD04-B8C7-83F0-5A03-9B8A375EB3A5}"/>
          </ac:spMkLst>
        </pc:spChg>
        <pc:spChg chg="del mod">
          <ac:chgData name="Priyanitha Gayanie Cooray (2118031)" userId="2e5a1606-16ef-4040-a47f-036cee47a7d2" providerId="ADAL" clId="{DBBA4427-72DC-A449-B478-9BA167B92626}" dt="2022-12-01T21:58:31.980" v="2713" actId="478"/>
          <ac:spMkLst>
            <pc:docMk/>
            <pc:sldMk cId="806824921" sldId="260"/>
            <ac:spMk id="3" creationId="{61EF034E-5841-4E50-7DC3-059DB64F4645}"/>
          </ac:spMkLst>
        </pc:spChg>
        <pc:spChg chg="add del mod">
          <ac:chgData name="Priyanitha Gayanie Cooray (2118031)" userId="2e5a1606-16ef-4040-a47f-036cee47a7d2" providerId="ADAL" clId="{DBBA4427-72DC-A449-B478-9BA167B92626}" dt="2022-12-01T22:02:00.868" v="2730"/>
          <ac:spMkLst>
            <pc:docMk/>
            <pc:sldMk cId="806824921" sldId="260"/>
            <ac:spMk id="3" creationId="{C5293D61-BABC-CCD8-E53A-2245D6603739}"/>
          </ac:spMkLst>
        </pc:spChg>
        <pc:spChg chg="add mod">
          <ac:chgData name="Priyanitha Gayanie Cooray (2118031)" userId="2e5a1606-16ef-4040-a47f-036cee47a7d2" providerId="ADAL" clId="{DBBA4427-72DC-A449-B478-9BA167B92626}" dt="2022-12-04T00:27:12.801" v="5387" actId="1076"/>
          <ac:spMkLst>
            <pc:docMk/>
            <pc:sldMk cId="806824921" sldId="260"/>
            <ac:spMk id="3" creationId="{DB80B469-F988-6CD5-DD21-595D81061485}"/>
          </ac:spMkLst>
        </pc:spChg>
        <pc:spChg chg="add del mod">
          <ac:chgData name="Priyanitha Gayanie Cooray (2118031)" userId="2e5a1606-16ef-4040-a47f-036cee47a7d2" providerId="ADAL" clId="{DBBA4427-72DC-A449-B478-9BA167B92626}" dt="2022-12-01T23:20:18.398" v="4034" actId="478"/>
          <ac:spMkLst>
            <pc:docMk/>
            <pc:sldMk cId="806824921" sldId="260"/>
            <ac:spMk id="4" creationId="{21DDC787-B939-5269-2D0B-55E9D73AF03B}"/>
          </ac:spMkLst>
        </pc:spChg>
        <pc:spChg chg="add mod">
          <ac:chgData name="Priyanitha Gayanie Cooray (2118031)" userId="2e5a1606-16ef-4040-a47f-036cee47a7d2" providerId="ADAL" clId="{DBBA4427-72DC-A449-B478-9BA167B92626}" dt="2022-12-02T09:17:53.868" v="4767" actId="1076"/>
          <ac:spMkLst>
            <pc:docMk/>
            <pc:sldMk cId="806824921" sldId="260"/>
            <ac:spMk id="4" creationId="{CE2CF3BD-DF97-4DB6-6BFF-63143A41A231}"/>
          </ac:spMkLst>
        </pc:spChg>
        <pc:spChg chg="add mod">
          <ac:chgData name="Priyanitha Gayanie Cooray (2118031)" userId="2e5a1606-16ef-4040-a47f-036cee47a7d2" providerId="ADAL" clId="{DBBA4427-72DC-A449-B478-9BA167B92626}" dt="2022-12-04T00:43:15.523" v="5664" actId="20577"/>
          <ac:spMkLst>
            <pc:docMk/>
            <pc:sldMk cId="806824921" sldId="260"/>
            <ac:spMk id="5" creationId="{512E7A4D-9AAE-7EED-5BB9-D09AF06343FE}"/>
          </ac:spMkLst>
        </pc:spChg>
        <pc:spChg chg="add del mod">
          <ac:chgData name="Priyanitha Gayanie Cooray (2118031)" userId="2e5a1606-16ef-4040-a47f-036cee47a7d2" providerId="ADAL" clId="{DBBA4427-72DC-A449-B478-9BA167B92626}" dt="2022-12-01T23:20:12.487" v="4033" actId="478"/>
          <ac:spMkLst>
            <pc:docMk/>
            <pc:sldMk cId="806824921" sldId="260"/>
            <ac:spMk id="5" creationId="{A42233BA-08AD-8A01-CFF1-BD4047C40587}"/>
          </ac:spMkLst>
        </pc:spChg>
        <pc:spChg chg="add mod">
          <ac:chgData name="Priyanitha Gayanie Cooray (2118031)" userId="2e5a1606-16ef-4040-a47f-036cee47a7d2" providerId="ADAL" clId="{DBBA4427-72DC-A449-B478-9BA167B92626}" dt="2022-12-04T00:42:58.061" v="5663" actId="1076"/>
          <ac:spMkLst>
            <pc:docMk/>
            <pc:sldMk cId="806824921" sldId="260"/>
            <ac:spMk id="6" creationId="{4E9FC5BB-5979-E865-F0C7-BB50269A0B0C}"/>
          </ac:spMkLst>
        </pc:spChg>
        <pc:spChg chg="add del mod">
          <ac:chgData name="Priyanitha Gayanie Cooray (2118031)" userId="2e5a1606-16ef-4040-a47f-036cee47a7d2" providerId="ADAL" clId="{DBBA4427-72DC-A449-B478-9BA167B92626}" dt="2022-12-01T22:06:24.461" v="3029"/>
          <ac:spMkLst>
            <pc:docMk/>
            <pc:sldMk cId="806824921" sldId="260"/>
            <ac:spMk id="7" creationId="{65303023-0F19-0E1A-6F4E-4B2B3A29A9AC}"/>
          </ac:spMkLst>
        </pc:spChg>
        <pc:spChg chg="add mod">
          <ac:chgData name="Priyanitha Gayanie Cooray (2118031)" userId="2e5a1606-16ef-4040-a47f-036cee47a7d2" providerId="ADAL" clId="{DBBA4427-72DC-A449-B478-9BA167B92626}" dt="2022-12-04T00:48:35.812" v="5797" actId="20577"/>
          <ac:spMkLst>
            <pc:docMk/>
            <pc:sldMk cId="806824921" sldId="260"/>
            <ac:spMk id="7" creationId="{D65C5E38-5651-A236-8D79-B06CEF7FD0CF}"/>
          </ac:spMkLst>
        </pc:spChg>
        <pc:spChg chg="add del mod">
          <ac:chgData name="Priyanitha Gayanie Cooray (2118031)" userId="2e5a1606-16ef-4040-a47f-036cee47a7d2" providerId="ADAL" clId="{DBBA4427-72DC-A449-B478-9BA167B92626}" dt="2022-12-04T00:48:28.068" v="5794"/>
          <ac:spMkLst>
            <pc:docMk/>
            <pc:sldMk cId="806824921" sldId="260"/>
            <ac:spMk id="8" creationId="{E9847216-281C-8841-8285-3AC6907F8EB6}"/>
          </ac:spMkLst>
        </pc:spChg>
        <pc:spChg chg="add del mod">
          <ac:chgData name="Priyanitha Gayanie Cooray (2118031)" userId="2e5a1606-16ef-4040-a47f-036cee47a7d2" providerId="ADAL" clId="{DBBA4427-72DC-A449-B478-9BA167B92626}" dt="2022-12-04T00:26:55.982" v="5384" actId="478"/>
          <ac:spMkLst>
            <pc:docMk/>
            <pc:sldMk cId="806824921" sldId="260"/>
            <ac:spMk id="9" creationId="{9EB7EBB6-EBCB-27FA-CBDE-9B595E644B42}"/>
          </ac:spMkLst>
        </pc:spChg>
        <pc:spChg chg="add del mod">
          <ac:chgData name="Priyanitha Gayanie Cooray (2118031)" userId="2e5a1606-16ef-4040-a47f-036cee47a7d2" providerId="ADAL" clId="{DBBA4427-72DC-A449-B478-9BA167B92626}" dt="2022-12-02T08:17:28.281" v="4362" actId="478"/>
          <ac:spMkLst>
            <pc:docMk/>
            <pc:sldMk cId="806824921" sldId="260"/>
            <ac:spMk id="9" creationId="{EFA4450E-A71E-E636-0B0C-ACA0824909ED}"/>
          </ac:spMkLst>
        </pc:spChg>
        <pc:spChg chg="add del mod">
          <ac:chgData name="Priyanitha Gayanie Cooray (2118031)" userId="2e5a1606-16ef-4040-a47f-036cee47a7d2" providerId="ADAL" clId="{DBBA4427-72DC-A449-B478-9BA167B92626}" dt="2022-12-04T00:26:08.098" v="5379" actId="478"/>
          <ac:spMkLst>
            <pc:docMk/>
            <pc:sldMk cId="806824921" sldId="260"/>
            <ac:spMk id="10" creationId="{BDE01FD7-D5C5-F596-C279-36FEE9180BBB}"/>
          </ac:spMkLst>
        </pc:spChg>
        <pc:spChg chg="add del mod">
          <ac:chgData name="Priyanitha Gayanie Cooray (2118031)" userId="2e5a1606-16ef-4040-a47f-036cee47a7d2" providerId="ADAL" clId="{DBBA4427-72DC-A449-B478-9BA167B92626}" dt="2022-12-04T00:26:45.068" v="5383" actId="478"/>
          <ac:spMkLst>
            <pc:docMk/>
            <pc:sldMk cId="806824921" sldId="260"/>
            <ac:spMk id="11" creationId="{4AF8BC92-2CB8-94E6-3472-97F42FDD6158}"/>
          </ac:spMkLst>
        </pc:spChg>
        <pc:spChg chg="add del mod">
          <ac:chgData name="Priyanitha Gayanie Cooray (2118031)" userId="2e5a1606-16ef-4040-a47f-036cee47a7d2" providerId="ADAL" clId="{DBBA4427-72DC-A449-B478-9BA167B92626}" dt="2022-12-02T08:33:17.175" v="4641" actId="478"/>
          <ac:spMkLst>
            <pc:docMk/>
            <pc:sldMk cId="806824921" sldId="260"/>
            <ac:spMk id="12" creationId="{3D83B084-6F67-4FDD-78A8-8290C90650C7}"/>
          </ac:spMkLst>
        </pc:spChg>
        <pc:spChg chg="add del mod">
          <ac:chgData name="Priyanitha Gayanie Cooray (2118031)" userId="2e5a1606-16ef-4040-a47f-036cee47a7d2" providerId="ADAL" clId="{DBBA4427-72DC-A449-B478-9BA167B92626}" dt="2022-12-04T00:24:51.903" v="5368" actId="478"/>
          <ac:spMkLst>
            <pc:docMk/>
            <pc:sldMk cId="806824921" sldId="260"/>
            <ac:spMk id="13" creationId="{28CD1667-C571-5823-0D4B-BDF1EF1EE25F}"/>
          </ac:spMkLst>
        </pc:spChg>
      </pc:sldChg>
      <pc:sldChg chg="addSp delSp modSp new mod ord">
        <pc:chgData name="Priyanitha Gayanie Cooray (2118031)" userId="2e5a1606-16ef-4040-a47f-036cee47a7d2" providerId="ADAL" clId="{DBBA4427-72DC-A449-B478-9BA167B92626}" dt="2022-12-04T01:03:45.710" v="5902" actId="1076"/>
        <pc:sldMkLst>
          <pc:docMk/>
          <pc:sldMk cId="3593932096" sldId="261"/>
        </pc:sldMkLst>
        <pc:spChg chg="add del mod">
          <ac:chgData name="Priyanitha Gayanie Cooray (2118031)" userId="2e5a1606-16ef-4040-a47f-036cee47a7d2" providerId="ADAL" clId="{DBBA4427-72DC-A449-B478-9BA167B92626}" dt="2022-12-02T09:16:05.816" v="4766" actId="1076"/>
          <ac:spMkLst>
            <pc:docMk/>
            <pc:sldMk cId="3593932096" sldId="261"/>
            <ac:spMk id="2" creationId="{E3119BAB-78E9-1972-4542-17ECA5F535B4}"/>
          </ac:spMkLst>
        </pc:spChg>
        <pc:spChg chg="del mod">
          <ac:chgData name="Priyanitha Gayanie Cooray (2118031)" userId="2e5a1606-16ef-4040-a47f-036cee47a7d2" providerId="ADAL" clId="{DBBA4427-72DC-A449-B478-9BA167B92626}" dt="2022-12-02T08:59:59.979" v="4728" actId="478"/>
          <ac:spMkLst>
            <pc:docMk/>
            <pc:sldMk cId="3593932096" sldId="261"/>
            <ac:spMk id="3" creationId="{04813389-BD3C-DAFA-AAF1-8B4D1FF3144B}"/>
          </ac:spMkLst>
        </pc:spChg>
        <pc:spChg chg="mod">
          <ac:chgData name="Priyanitha Gayanie Cooray (2118031)" userId="2e5a1606-16ef-4040-a47f-036cee47a7d2" providerId="ADAL" clId="{DBBA4427-72DC-A449-B478-9BA167B92626}" dt="2022-12-04T00:41:03.880" v="5618" actId="1076"/>
          <ac:spMkLst>
            <pc:docMk/>
            <pc:sldMk cId="3593932096" sldId="261"/>
            <ac:spMk id="3" creationId="{C0251EC9-453C-C299-18CF-9E8B54D60FD3}"/>
          </ac:spMkLst>
        </pc:spChg>
        <pc:spChg chg="add del mod">
          <ac:chgData name="Priyanitha Gayanie Cooray (2118031)" userId="2e5a1606-16ef-4040-a47f-036cee47a7d2" providerId="ADAL" clId="{DBBA4427-72DC-A449-B478-9BA167B92626}" dt="2022-12-02T08:27:02.669" v="4416" actId="478"/>
          <ac:spMkLst>
            <pc:docMk/>
            <pc:sldMk cId="3593932096" sldId="261"/>
            <ac:spMk id="4" creationId="{6B6EADF5-68F4-69FD-128A-61BAD5F9BB97}"/>
          </ac:spMkLst>
        </pc:spChg>
        <pc:spChg chg="mod">
          <ac:chgData name="Priyanitha Gayanie Cooray (2118031)" userId="2e5a1606-16ef-4040-a47f-036cee47a7d2" providerId="ADAL" clId="{DBBA4427-72DC-A449-B478-9BA167B92626}" dt="2022-12-04T00:40:59.945" v="5617" actId="1076"/>
          <ac:spMkLst>
            <pc:docMk/>
            <pc:sldMk cId="3593932096" sldId="261"/>
            <ac:spMk id="4" creationId="{CA7507CC-968E-F18A-E9C1-A653C3D8C546}"/>
          </ac:spMkLst>
        </pc:spChg>
        <pc:spChg chg="add mod">
          <ac:chgData name="Priyanitha Gayanie Cooray (2118031)" userId="2e5a1606-16ef-4040-a47f-036cee47a7d2" providerId="ADAL" clId="{DBBA4427-72DC-A449-B478-9BA167B92626}" dt="2022-12-04T01:03:45.710" v="5902" actId="1076"/>
          <ac:spMkLst>
            <pc:docMk/>
            <pc:sldMk cId="3593932096" sldId="261"/>
            <ac:spMk id="5" creationId="{EC226BEE-C59B-BB03-04A0-D245AF24F91B}"/>
          </ac:spMkLst>
        </pc:spChg>
        <pc:spChg chg="add mod">
          <ac:chgData name="Priyanitha Gayanie Cooray (2118031)" userId="2e5a1606-16ef-4040-a47f-036cee47a7d2" providerId="ADAL" clId="{DBBA4427-72DC-A449-B478-9BA167B92626}" dt="2022-12-04T00:58:08.225" v="5883" actId="1076"/>
          <ac:spMkLst>
            <pc:docMk/>
            <pc:sldMk cId="3593932096" sldId="261"/>
            <ac:spMk id="6" creationId="{F79D8124-15A9-BF93-D237-5AFA30932052}"/>
          </ac:spMkLst>
        </pc:spChg>
        <pc:spChg chg="add mod">
          <ac:chgData name="Priyanitha Gayanie Cooray (2118031)" userId="2e5a1606-16ef-4040-a47f-036cee47a7d2" providerId="ADAL" clId="{DBBA4427-72DC-A449-B478-9BA167B92626}" dt="2022-12-02T09:00:40.371" v="4734" actId="1076"/>
          <ac:spMkLst>
            <pc:docMk/>
            <pc:sldMk cId="3593932096" sldId="261"/>
            <ac:spMk id="7" creationId="{13A0D3CC-712F-C643-593D-4609F1D4C984}"/>
          </ac:spMkLst>
        </pc:spChg>
        <pc:spChg chg="mod">
          <ac:chgData name="Priyanitha Gayanie Cooray (2118031)" userId="2e5a1606-16ef-4040-a47f-036cee47a7d2" providerId="ADAL" clId="{DBBA4427-72DC-A449-B478-9BA167B92626}" dt="2022-12-04T00:24:20.729" v="5367" actId="1076"/>
          <ac:spMkLst>
            <pc:docMk/>
            <pc:sldMk cId="3593932096" sldId="261"/>
            <ac:spMk id="8" creationId="{B401DED9-25BF-5E8E-28BB-1116572DB1C4}"/>
          </ac:spMkLst>
        </pc:spChg>
        <pc:spChg chg="add del mod">
          <ac:chgData name="Priyanitha Gayanie Cooray (2118031)" userId="2e5a1606-16ef-4040-a47f-036cee47a7d2" providerId="ADAL" clId="{DBBA4427-72DC-A449-B478-9BA167B92626}" dt="2022-12-02T09:00:15.292" v="4730" actId="478"/>
          <ac:spMkLst>
            <pc:docMk/>
            <pc:sldMk cId="3593932096" sldId="261"/>
            <ac:spMk id="9" creationId="{CC19974A-B2DA-98D7-B2FD-B4E0ED94D554}"/>
          </ac:spMkLst>
        </pc:spChg>
        <pc:spChg chg="add del mod">
          <ac:chgData name="Priyanitha Gayanie Cooray (2118031)" userId="2e5a1606-16ef-4040-a47f-036cee47a7d2" providerId="ADAL" clId="{DBBA4427-72DC-A449-B478-9BA167B92626}" dt="2022-12-02T09:01:04.954" v="4739" actId="478"/>
          <ac:spMkLst>
            <pc:docMk/>
            <pc:sldMk cId="3593932096" sldId="261"/>
            <ac:spMk id="11" creationId="{DAC0197A-1FD6-2A64-E2A8-06C0994A03C6}"/>
          </ac:spMkLst>
        </pc:spChg>
      </pc:sldChg>
      <pc:sldChg chg="addSp modSp new mod ord">
        <pc:chgData name="Priyanitha Gayanie Cooray (2118031)" userId="2e5a1606-16ef-4040-a47f-036cee47a7d2" providerId="ADAL" clId="{DBBA4427-72DC-A449-B478-9BA167B92626}" dt="2022-12-04T00:59:22.358" v="5893" actId="20577"/>
        <pc:sldMkLst>
          <pc:docMk/>
          <pc:sldMk cId="3232857189" sldId="262"/>
        </pc:sldMkLst>
        <pc:spChg chg="mod">
          <ac:chgData name="Priyanitha Gayanie Cooray (2118031)" userId="2e5a1606-16ef-4040-a47f-036cee47a7d2" providerId="ADAL" clId="{DBBA4427-72DC-A449-B478-9BA167B92626}" dt="2022-12-03T23:36:00.221" v="4973" actId="1076"/>
          <ac:spMkLst>
            <pc:docMk/>
            <pc:sldMk cId="3232857189" sldId="262"/>
            <ac:spMk id="2" creationId="{6E455563-C658-EE08-ED73-4DE9B66912D8}"/>
          </ac:spMkLst>
        </pc:spChg>
        <pc:spChg chg="mod">
          <ac:chgData name="Priyanitha Gayanie Cooray (2118031)" userId="2e5a1606-16ef-4040-a47f-036cee47a7d2" providerId="ADAL" clId="{DBBA4427-72DC-A449-B478-9BA167B92626}" dt="2022-12-04T00:56:01.593" v="5845" actId="20577"/>
          <ac:spMkLst>
            <pc:docMk/>
            <pc:sldMk cId="3232857189" sldId="262"/>
            <ac:spMk id="3" creationId="{82A16FE5-109D-24BE-2BD7-7383EF7BB15F}"/>
          </ac:spMkLst>
        </pc:spChg>
        <pc:spChg chg="mod">
          <ac:chgData name="Priyanitha Gayanie Cooray (2118031)" userId="2e5a1606-16ef-4040-a47f-036cee47a7d2" providerId="ADAL" clId="{DBBA4427-72DC-A449-B478-9BA167B92626}" dt="2022-12-03T23:36:39.420" v="4977" actId="1076"/>
          <ac:spMkLst>
            <pc:docMk/>
            <pc:sldMk cId="3232857189" sldId="262"/>
            <ac:spMk id="4" creationId="{F04C9E09-36C4-21BB-11E9-A51B8A1055A1}"/>
          </ac:spMkLst>
        </pc:spChg>
        <pc:spChg chg="mod">
          <ac:chgData name="Priyanitha Gayanie Cooray (2118031)" userId="2e5a1606-16ef-4040-a47f-036cee47a7d2" providerId="ADAL" clId="{DBBA4427-72DC-A449-B478-9BA167B92626}" dt="2022-12-04T00:59:22.358" v="5893" actId="20577"/>
          <ac:spMkLst>
            <pc:docMk/>
            <pc:sldMk cId="3232857189" sldId="262"/>
            <ac:spMk id="5" creationId="{874536E4-4A8C-3337-F0DB-90882FB69502}"/>
          </ac:spMkLst>
        </pc:spChg>
        <pc:spChg chg="mod">
          <ac:chgData name="Priyanitha Gayanie Cooray (2118031)" userId="2e5a1606-16ef-4040-a47f-036cee47a7d2" providerId="ADAL" clId="{DBBA4427-72DC-A449-B478-9BA167B92626}" dt="2022-12-04T00:30:46.746" v="5435" actId="1076"/>
          <ac:spMkLst>
            <pc:docMk/>
            <pc:sldMk cId="3232857189" sldId="262"/>
            <ac:spMk id="6" creationId="{30B62BE7-C67B-0978-2523-4847622D1645}"/>
          </ac:spMkLst>
        </pc:spChg>
        <pc:spChg chg="add mod">
          <ac:chgData name="Priyanitha Gayanie Cooray (2118031)" userId="2e5a1606-16ef-4040-a47f-036cee47a7d2" providerId="ADAL" clId="{DBBA4427-72DC-A449-B478-9BA167B92626}" dt="2022-12-04T00:44:33.851" v="5702" actId="1076"/>
          <ac:spMkLst>
            <pc:docMk/>
            <pc:sldMk cId="3232857189" sldId="262"/>
            <ac:spMk id="7" creationId="{A52E9058-973A-9A78-7700-7449953F65F5}"/>
          </ac:spMkLst>
        </pc:spChg>
        <pc:spChg chg="mod">
          <ac:chgData name="Priyanitha Gayanie Cooray (2118031)" userId="2e5a1606-16ef-4040-a47f-036cee47a7d2" providerId="ADAL" clId="{DBBA4427-72DC-A449-B478-9BA167B92626}" dt="2022-12-04T00:30:43.202" v="5434" actId="1076"/>
          <ac:spMkLst>
            <pc:docMk/>
            <pc:sldMk cId="3232857189" sldId="262"/>
            <ac:spMk id="8" creationId="{FA9EB6AD-DB73-31EC-7B84-030026DE3B79}"/>
          </ac:spMkLst>
        </pc:spChg>
      </pc:sldChg>
      <pc:sldChg chg="modSp mod">
        <pc:chgData name="Priyanitha Gayanie Cooray (2118031)" userId="2e5a1606-16ef-4040-a47f-036cee47a7d2" providerId="ADAL" clId="{DBBA4427-72DC-A449-B478-9BA167B92626}" dt="2022-12-04T01:07:22.654" v="5905" actId="1076"/>
        <pc:sldMkLst>
          <pc:docMk/>
          <pc:sldMk cId="3738925389" sldId="263"/>
        </pc:sldMkLst>
        <pc:spChg chg="mod">
          <ac:chgData name="Priyanitha Gayanie Cooray (2118031)" userId="2e5a1606-16ef-4040-a47f-036cee47a7d2" providerId="ADAL" clId="{DBBA4427-72DC-A449-B478-9BA167B92626}" dt="2022-12-04T01:07:01.895" v="5904" actId="20577"/>
          <ac:spMkLst>
            <pc:docMk/>
            <pc:sldMk cId="3738925389" sldId="263"/>
            <ac:spMk id="3" creationId="{31EAFF3F-6854-2698-6512-CEFDB8B4FEC4}"/>
          </ac:spMkLst>
        </pc:spChg>
        <pc:spChg chg="mod">
          <ac:chgData name="Priyanitha Gayanie Cooray (2118031)" userId="2e5a1606-16ef-4040-a47f-036cee47a7d2" providerId="ADAL" clId="{DBBA4427-72DC-A449-B478-9BA167B92626}" dt="2022-12-04T01:07:22.654" v="5905" actId="1076"/>
          <ac:spMkLst>
            <pc:docMk/>
            <pc:sldMk cId="3738925389" sldId="263"/>
            <ac:spMk id="5" creationId="{489AE116-DF86-DE45-6DED-34DD0F37354E}"/>
          </ac:spMkLst>
        </pc:spChg>
      </pc:sldChg>
      <pc:sldChg chg="modSp mod">
        <pc:chgData name="Priyanitha Gayanie Cooray (2118031)" userId="2e5a1606-16ef-4040-a47f-036cee47a7d2" providerId="ADAL" clId="{DBBA4427-72DC-A449-B478-9BA167B92626}" dt="2022-12-04T01:03:01.968" v="5899" actId="20577"/>
        <pc:sldMkLst>
          <pc:docMk/>
          <pc:sldMk cId="3292254917" sldId="264"/>
        </pc:sldMkLst>
        <pc:spChg chg="mod">
          <ac:chgData name="Priyanitha Gayanie Cooray (2118031)" userId="2e5a1606-16ef-4040-a47f-036cee47a7d2" providerId="ADAL" clId="{DBBA4427-72DC-A449-B478-9BA167B92626}" dt="2022-12-04T01:03:01.968" v="5899" actId="20577"/>
          <ac:spMkLst>
            <pc:docMk/>
            <pc:sldMk cId="3292254917" sldId="264"/>
            <ac:spMk id="3" creationId="{DA69F67A-DDC6-C87E-8F0A-16DBAAA6570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8610BC-9A23-4FEC-9163-15832DD76098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409426-E896-4C6A-99C1-EACE8491A685}">
      <dgm:prSet/>
      <dgm:spPr/>
      <dgm:t>
        <a:bodyPr/>
        <a:lstStyle/>
        <a:p>
          <a:r>
            <a:rPr lang="en-US" b="1" dirty="0"/>
            <a:t>Hospitality</a:t>
          </a:r>
          <a:endParaRPr lang="en-US" dirty="0"/>
        </a:p>
      </dgm:t>
    </dgm:pt>
    <dgm:pt modelId="{CBF3FB76-C058-49AC-B92B-06ED47DDFBC1}" type="parTrans" cxnId="{298688BF-A309-473F-9F92-3DB2F09BA76C}">
      <dgm:prSet/>
      <dgm:spPr/>
      <dgm:t>
        <a:bodyPr/>
        <a:lstStyle/>
        <a:p>
          <a:endParaRPr lang="en-US"/>
        </a:p>
      </dgm:t>
    </dgm:pt>
    <dgm:pt modelId="{9BC95E00-6F5E-400F-BA50-B5ED019DDA30}" type="sibTrans" cxnId="{298688BF-A309-473F-9F92-3DB2F09BA76C}">
      <dgm:prSet/>
      <dgm:spPr/>
      <dgm:t>
        <a:bodyPr/>
        <a:lstStyle/>
        <a:p>
          <a:endParaRPr lang="en-US"/>
        </a:p>
      </dgm:t>
    </dgm:pt>
    <dgm:pt modelId="{120198AD-DBC4-4FFC-A71A-9F0FF29C963D}">
      <dgm:prSet/>
      <dgm:spPr/>
      <dgm:t>
        <a:bodyPr/>
        <a:lstStyle/>
        <a:p>
          <a:r>
            <a:rPr lang="en-US" b="1"/>
            <a:t>Memorable services  </a:t>
          </a:r>
          <a:endParaRPr lang="en-US"/>
        </a:p>
      </dgm:t>
    </dgm:pt>
    <dgm:pt modelId="{E7724F26-40BF-4D76-9E2C-46FCCC2BFDB1}" type="parTrans" cxnId="{E01013DE-4E3D-40CD-92B2-726A3ED4D907}">
      <dgm:prSet/>
      <dgm:spPr/>
      <dgm:t>
        <a:bodyPr/>
        <a:lstStyle/>
        <a:p>
          <a:endParaRPr lang="en-US"/>
        </a:p>
      </dgm:t>
    </dgm:pt>
    <dgm:pt modelId="{1E836094-A655-44E4-82B5-EE4014409215}" type="sibTrans" cxnId="{E01013DE-4E3D-40CD-92B2-726A3ED4D907}">
      <dgm:prSet/>
      <dgm:spPr/>
      <dgm:t>
        <a:bodyPr/>
        <a:lstStyle/>
        <a:p>
          <a:endParaRPr lang="en-US"/>
        </a:p>
      </dgm:t>
    </dgm:pt>
    <dgm:pt modelId="{57913305-CAD4-466A-9A00-BE284E108A26}">
      <dgm:prSet/>
      <dgm:spPr/>
      <dgm:t>
        <a:bodyPr/>
        <a:lstStyle/>
        <a:p>
          <a:r>
            <a:rPr lang="en-US" b="1" dirty="0"/>
            <a:t>Guest Experience </a:t>
          </a:r>
          <a:endParaRPr lang="en-US" dirty="0"/>
        </a:p>
      </dgm:t>
    </dgm:pt>
    <dgm:pt modelId="{E0FB5D41-7669-488A-8BDD-9C2C95020768}" type="parTrans" cxnId="{DC948A11-7328-4A92-A2FF-554BB5DE1DE4}">
      <dgm:prSet/>
      <dgm:spPr/>
      <dgm:t>
        <a:bodyPr/>
        <a:lstStyle/>
        <a:p>
          <a:endParaRPr lang="en-US"/>
        </a:p>
      </dgm:t>
    </dgm:pt>
    <dgm:pt modelId="{86434D5D-ABA9-439D-B91A-65EE890E3044}" type="sibTrans" cxnId="{DC948A11-7328-4A92-A2FF-554BB5DE1DE4}">
      <dgm:prSet/>
      <dgm:spPr/>
      <dgm:t>
        <a:bodyPr/>
        <a:lstStyle/>
        <a:p>
          <a:endParaRPr lang="en-US"/>
        </a:p>
      </dgm:t>
    </dgm:pt>
    <dgm:pt modelId="{B6294168-ABAD-4C21-B52A-188428130C10}">
      <dgm:prSet/>
      <dgm:spPr/>
      <dgm:t>
        <a:bodyPr/>
        <a:lstStyle/>
        <a:p>
          <a:r>
            <a:rPr lang="en-US" b="1"/>
            <a:t>Millennials</a:t>
          </a:r>
          <a:endParaRPr lang="en-US"/>
        </a:p>
      </dgm:t>
    </dgm:pt>
    <dgm:pt modelId="{0308C01B-CB4C-4115-8694-43E1B193BB33}" type="parTrans" cxnId="{C4CC1C57-3C9C-4B04-B601-486A9BD19730}">
      <dgm:prSet/>
      <dgm:spPr/>
      <dgm:t>
        <a:bodyPr/>
        <a:lstStyle/>
        <a:p>
          <a:endParaRPr lang="en-US"/>
        </a:p>
      </dgm:t>
    </dgm:pt>
    <dgm:pt modelId="{3312C826-49B8-49C4-975E-026E4759FC01}" type="sibTrans" cxnId="{C4CC1C57-3C9C-4B04-B601-486A9BD19730}">
      <dgm:prSet/>
      <dgm:spPr/>
      <dgm:t>
        <a:bodyPr/>
        <a:lstStyle/>
        <a:p>
          <a:endParaRPr lang="en-US"/>
        </a:p>
      </dgm:t>
    </dgm:pt>
    <dgm:pt modelId="{A214B3F8-E4EC-4C5F-874F-EEDBA8ACEB05}">
      <dgm:prSet/>
      <dgm:spPr/>
      <dgm:t>
        <a:bodyPr/>
        <a:lstStyle/>
        <a:p>
          <a:r>
            <a:rPr lang="en-US" b="1"/>
            <a:t>Single guest focus</a:t>
          </a:r>
          <a:endParaRPr lang="en-US"/>
        </a:p>
      </dgm:t>
    </dgm:pt>
    <dgm:pt modelId="{95598C15-1D70-4E3B-A283-2678C11E5244}" type="parTrans" cxnId="{D566A81D-CB6B-4E38-96B2-74D945FCA43E}">
      <dgm:prSet/>
      <dgm:spPr/>
      <dgm:t>
        <a:bodyPr/>
        <a:lstStyle/>
        <a:p>
          <a:endParaRPr lang="en-US"/>
        </a:p>
      </dgm:t>
    </dgm:pt>
    <dgm:pt modelId="{5638FA7A-B68E-40C9-8DFD-E093362EF259}" type="sibTrans" cxnId="{D566A81D-CB6B-4E38-96B2-74D945FCA43E}">
      <dgm:prSet/>
      <dgm:spPr/>
      <dgm:t>
        <a:bodyPr/>
        <a:lstStyle/>
        <a:p>
          <a:endParaRPr lang="en-US"/>
        </a:p>
      </dgm:t>
    </dgm:pt>
    <dgm:pt modelId="{AB1E8109-8C5B-5649-B56C-4D62BE7269D1}" type="pres">
      <dgm:prSet presAssocID="{4E8610BC-9A23-4FEC-9163-15832DD76098}" presName="outerComposite" presStyleCnt="0">
        <dgm:presLayoutVars>
          <dgm:chMax val="5"/>
          <dgm:dir/>
          <dgm:resizeHandles val="exact"/>
        </dgm:presLayoutVars>
      </dgm:prSet>
      <dgm:spPr/>
    </dgm:pt>
    <dgm:pt modelId="{00AD9400-A41E-6B4A-9894-A6B8FE3F1C35}" type="pres">
      <dgm:prSet presAssocID="{4E8610BC-9A23-4FEC-9163-15832DD76098}" presName="dummyMaxCanvas" presStyleCnt="0">
        <dgm:presLayoutVars/>
      </dgm:prSet>
      <dgm:spPr/>
    </dgm:pt>
    <dgm:pt modelId="{85A19EF3-CC5F-1E48-9770-CBBE9E8E49FF}" type="pres">
      <dgm:prSet presAssocID="{4E8610BC-9A23-4FEC-9163-15832DD76098}" presName="FiveNodes_1" presStyleLbl="node1" presStyleIdx="0" presStyleCnt="5">
        <dgm:presLayoutVars>
          <dgm:bulletEnabled val="1"/>
        </dgm:presLayoutVars>
      </dgm:prSet>
      <dgm:spPr/>
    </dgm:pt>
    <dgm:pt modelId="{E3C289C6-D8AB-9140-AA68-CB754D5FFD61}" type="pres">
      <dgm:prSet presAssocID="{4E8610BC-9A23-4FEC-9163-15832DD76098}" presName="FiveNodes_2" presStyleLbl="node1" presStyleIdx="1" presStyleCnt="5">
        <dgm:presLayoutVars>
          <dgm:bulletEnabled val="1"/>
        </dgm:presLayoutVars>
      </dgm:prSet>
      <dgm:spPr/>
    </dgm:pt>
    <dgm:pt modelId="{ACDB11CA-86BC-364F-AD8A-D26863EF667B}" type="pres">
      <dgm:prSet presAssocID="{4E8610BC-9A23-4FEC-9163-15832DD76098}" presName="FiveNodes_3" presStyleLbl="node1" presStyleIdx="2" presStyleCnt="5">
        <dgm:presLayoutVars>
          <dgm:bulletEnabled val="1"/>
        </dgm:presLayoutVars>
      </dgm:prSet>
      <dgm:spPr/>
    </dgm:pt>
    <dgm:pt modelId="{CFB3FDB3-F7AF-E24A-BE33-DF4B56A3B137}" type="pres">
      <dgm:prSet presAssocID="{4E8610BC-9A23-4FEC-9163-15832DD76098}" presName="FiveNodes_4" presStyleLbl="node1" presStyleIdx="3" presStyleCnt="5">
        <dgm:presLayoutVars>
          <dgm:bulletEnabled val="1"/>
        </dgm:presLayoutVars>
      </dgm:prSet>
      <dgm:spPr/>
    </dgm:pt>
    <dgm:pt modelId="{138D623B-5B74-1D47-AC3D-4BCB33638575}" type="pres">
      <dgm:prSet presAssocID="{4E8610BC-9A23-4FEC-9163-15832DD76098}" presName="FiveNodes_5" presStyleLbl="node1" presStyleIdx="4" presStyleCnt="5">
        <dgm:presLayoutVars>
          <dgm:bulletEnabled val="1"/>
        </dgm:presLayoutVars>
      </dgm:prSet>
      <dgm:spPr/>
    </dgm:pt>
    <dgm:pt modelId="{1635F6FB-D07F-DD4C-A957-F5AA910B7C3F}" type="pres">
      <dgm:prSet presAssocID="{4E8610BC-9A23-4FEC-9163-15832DD76098}" presName="FiveConn_1-2" presStyleLbl="fgAccFollowNode1" presStyleIdx="0" presStyleCnt="4">
        <dgm:presLayoutVars>
          <dgm:bulletEnabled val="1"/>
        </dgm:presLayoutVars>
      </dgm:prSet>
      <dgm:spPr/>
    </dgm:pt>
    <dgm:pt modelId="{037519E4-BF0E-D648-B648-DFDAF0BDF18C}" type="pres">
      <dgm:prSet presAssocID="{4E8610BC-9A23-4FEC-9163-15832DD76098}" presName="FiveConn_2-3" presStyleLbl="fgAccFollowNode1" presStyleIdx="1" presStyleCnt="4">
        <dgm:presLayoutVars>
          <dgm:bulletEnabled val="1"/>
        </dgm:presLayoutVars>
      </dgm:prSet>
      <dgm:spPr/>
    </dgm:pt>
    <dgm:pt modelId="{C9697A98-8765-7E42-BF1C-2AC35977315D}" type="pres">
      <dgm:prSet presAssocID="{4E8610BC-9A23-4FEC-9163-15832DD76098}" presName="FiveConn_3-4" presStyleLbl="fgAccFollowNode1" presStyleIdx="2" presStyleCnt="4">
        <dgm:presLayoutVars>
          <dgm:bulletEnabled val="1"/>
        </dgm:presLayoutVars>
      </dgm:prSet>
      <dgm:spPr/>
    </dgm:pt>
    <dgm:pt modelId="{89465B8B-B9FC-514E-9E95-D3C53F1C7F0D}" type="pres">
      <dgm:prSet presAssocID="{4E8610BC-9A23-4FEC-9163-15832DD76098}" presName="FiveConn_4-5" presStyleLbl="fgAccFollowNode1" presStyleIdx="3" presStyleCnt="4">
        <dgm:presLayoutVars>
          <dgm:bulletEnabled val="1"/>
        </dgm:presLayoutVars>
      </dgm:prSet>
      <dgm:spPr/>
    </dgm:pt>
    <dgm:pt modelId="{46BD79F1-50A2-A347-8882-16C81BB04EE9}" type="pres">
      <dgm:prSet presAssocID="{4E8610BC-9A23-4FEC-9163-15832DD76098}" presName="FiveNodes_1_text" presStyleLbl="node1" presStyleIdx="4" presStyleCnt="5">
        <dgm:presLayoutVars>
          <dgm:bulletEnabled val="1"/>
        </dgm:presLayoutVars>
      </dgm:prSet>
      <dgm:spPr/>
    </dgm:pt>
    <dgm:pt modelId="{C9F89038-9F3A-1544-8747-1FDF1B7C239F}" type="pres">
      <dgm:prSet presAssocID="{4E8610BC-9A23-4FEC-9163-15832DD76098}" presName="FiveNodes_2_text" presStyleLbl="node1" presStyleIdx="4" presStyleCnt="5">
        <dgm:presLayoutVars>
          <dgm:bulletEnabled val="1"/>
        </dgm:presLayoutVars>
      </dgm:prSet>
      <dgm:spPr/>
    </dgm:pt>
    <dgm:pt modelId="{D7DADD69-76D8-F942-B671-9585083AB0C7}" type="pres">
      <dgm:prSet presAssocID="{4E8610BC-9A23-4FEC-9163-15832DD76098}" presName="FiveNodes_3_text" presStyleLbl="node1" presStyleIdx="4" presStyleCnt="5">
        <dgm:presLayoutVars>
          <dgm:bulletEnabled val="1"/>
        </dgm:presLayoutVars>
      </dgm:prSet>
      <dgm:spPr/>
    </dgm:pt>
    <dgm:pt modelId="{F63950CF-95DB-8142-A5E2-D1F3C714EB7C}" type="pres">
      <dgm:prSet presAssocID="{4E8610BC-9A23-4FEC-9163-15832DD76098}" presName="FiveNodes_4_text" presStyleLbl="node1" presStyleIdx="4" presStyleCnt="5">
        <dgm:presLayoutVars>
          <dgm:bulletEnabled val="1"/>
        </dgm:presLayoutVars>
      </dgm:prSet>
      <dgm:spPr/>
    </dgm:pt>
    <dgm:pt modelId="{13EE5041-A0BE-B444-A8D1-AE59A01F946A}" type="pres">
      <dgm:prSet presAssocID="{4E8610BC-9A23-4FEC-9163-15832DD7609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C948A11-7328-4A92-A2FF-554BB5DE1DE4}" srcId="{4E8610BC-9A23-4FEC-9163-15832DD76098}" destId="{57913305-CAD4-466A-9A00-BE284E108A26}" srcOrd="2" destOrd="0" parTransId="{E0FB5D41-7669-488A-8BDD-9C2C95020768}" sibTransId="{86434D5D-ABA9-439D-B91A-65EE890E3044}"/>
    <dgm:cxn modelId="{D566A81D-CB6B-4E38-96B2-74D945FCA43E}" srcId="{4E8610BC-9A23-4FEC-9163-15832DD76098}" destId="{A214B3F8-E4EC-4C5F-874F-EEDBA8ACEB05}" srcOrd="4" destOrd="0" parTransId="{95598C15-1D70-4E3B-A283-2678C11E5244}" sibTransId="{5638FA7A-B68E-40C9-8DFD-E093362EF259}"/>
    <dgm:cxn modelId="{84DFF645-9E26-E343-970E-6B45CC9FFA32}" type="presOf" srcId="{38409426-E896-4C6A-99C1-EACE8491A685}" destId="{85A19EF3-CC5F-1E48-9770-CBBE9E8E49FF}" srcOrd="0" destOrd="0" presId="urn:microsoft.com/office/officeart/2005/8/layout/vProcess5"/>
    <dgm:cxn modelId="{B21C7F4A-710C-4C44-A22F-BF619B9D5942}" type="presOf" srcId="{9BC95E00-6F5E-400F-BA50-B5ED019DDA30}" destId="{1635F6FB-D07F-DD4C-A957-F5AA910B7C3F}" srcOrd="0" destOrd="0" presId="urn:microsoft.com/office/officeart/2005/8/layout/vProcess5"/>
    <dgm:cxn modelId="{448C954C-D6EF-7642-85C6-0E7F34CEF9FF}" type="presOf" srcId="{4E8610BC-9A23-4FEC-9163-15832DD76098}" destId="{AB1E8109-8C5B-5649-B56C-4D62BE7269D1}" srcOrd="0" destOrd="0" presId="urn:microsoft.com/office/officeart/2005/8/layout/vProcess5"/>
    <dgm:cxn modelId="{DF073B53-E98C-A545-A7D1-1CE02FDA9970}" type="presOf" srcId="{B6294168-ABAD-4C21-B52A-188428130C10}" destId="{CFB3FDB3-F7AF-E24A-BE33-DF4B56A3B137}" srcOrd="0" destOrd="0" presId="urn:microsoft.com/office/officeart/2005/8/layout/vProcess5"/>
    <dgm:cxn modelId="{C4CC1C57-3C9C-4B04-B601-486A9BD19730}" srcId="{4E8610BC-9A23-4FEC-9163-15832DD76098}" destId="{B6294168-ABAD-4C21-B52A-188428130C10}" srcOrd="3" destOrd="0" parTransId="{0308C01B-CB4C-4115-8694-43E1B193BB33}" sibTransId="{3312C826-49B8-49C4-975E-026E4759FC01}"/>
    <dgm:cxn modelId="{9F6DF266-3772-424F-BCA0-752FAEA4C5D1}" type="presOf" srcId="{120198AD-DBC4-4FFC-A71A-9F0FF29C963D}" destId="{E3C289C6-D8AB-9140-AA68-CB754D5FFD61}" srcOrd="0" destOrd="0" presId="urn:microsoft.com/office/officeart/2005/8/layout/vProcess5"/>
    <dgm:cxn modelId="{0F1F1869-A779-DA42-A5CA-0483448085D4}" type="presOf" srcId="{A214B3F8-E4EC-4C5F-874F-EEDBA8ACEB05}" destId="{138D623B-5B74-1D47-AC3D-4BCB33638575}" srcOrd="0" destOrd="0" presId="urn:microsoft.com/office/officeart/2005/8/layout/vProcess5"/>
    <dgm:cxn modelId="{0644BA77-B7C7-F24E-A54A-A5CE991A4D41}" type="presOf" srcId="{1E836094-A655-44E4-82B5-EE4014409215}" destId="{037519E4-BF0E-D648-B648-DFDAF0BDF18C}" srcOrd="0" destOrd="0" presId="urn:microsoft.com/office/officeart/2005/8/layout/vProcess5"/>
    <dgm:cxn modelId="{C2FEEE90-AF36-C140-B303-00F6F0D2E5B5}" type="presOf" srcId="{57913305-CAD4-466A-9A00-BE284E108A26}" destId="{D7DADD69-76D8-F942-B671-9585083AB0C7}" srcOrd="1" destOrd="0" presId="urn:microsoft.com/office/officeart/2005/8/layout/vProcess5"/>
    <dgm:cxn modelId="{FA02BCB1-A765-0843-AFE8-6BA40871C4E4}" type="presOf" srcId="{38409426-E896-4C6A-99C1-EACE8491A685}" destId="{46BD79F1-50A2-A347-8882-16C81BB04EE9}" srcOrd="1" destOrd="0" presId="urn:microsoft.com/office/officeart/2005/8/layout/vProcess5"/>
    <dgm:cxn modelId="{298688BF-A309-473F-9F92-3DB2F09BA76C}" srcId="{4E8610BC-9A23-4FEC-9163-15832DD76098}" destId="{38409426-E896-4C6A-99C1-EACE8491A685}" srcOrd="0" destOrd="0" parTransId="{CBF3FB76-C058-49AC-B92B-06ED47DDFBC1}" sibTransId="{9BC95E00-6F5E-400F-BA50-B5ED019DDA30}"/>
    <dgm:cxn modelId="{24EF05C9-F582-3B49-B918-2B4622F165A3}" type="presOf" srcId="{57913305-CAD4-466A-9A00-BE284E108A26}" destId="{ACDB11CA-86BC-364F-AD8A-D26863EF667B}" srcOrd="0" destOrd="0" presId="urn:microsoft.com/office/officeart/2005/8/layout/vProcess5"/>
    <dgm:cxn modelId="{CFD5D8D5-E7B0-3649-AD87-D474C3446B9D}" type="presOf" srcId="{120198AD-DBC4-4FFC-A71A-9F0FF29C963D}" destId="{C9F89038-9F3A-1544-8747-1FDF1B7C239F}" srcOrd="1" destOrd="0" presId="urn:microsoft.com/office/officeart/2005/8/layout/vProcess5"/>
    <dgm:cxn modelId="{B317B6D6-D288-E04B-AD71-402C4B68F44E}" type="presOf" srcId="{A214B3F8-E4EC-4C5F-874F-EEDBA8ACEB05}" destId="{13EE5041-A0BE-B444-A8D1-AE59A01F946A}" srcOrd="1" destOrd="0" presId="urn:microsoft.com/office/officeart/2005/8/layout/vProcess5"/>
    <dgm:cxn modelId="{62CC07D9-6FD1-CA4A-BD80-48E3B98F2F63}" type="presOf" srcId="{B6294168-ABAD-4C21-B52A-188428130C10}" destId="{F63950CF-95DB-8142-A5E2-D1F3C714EB7C}" srcOrd="1" destOrd="0" presId="urn:microsoft.com/office/officeart/2005/8/layout/vProcess5"/>
    <dgm:cxn modelId="{E01013DE-4E3D-40CD-92B2-726A3ED4D907}" srcId="{4E8610BC-9A23-4FEC-9163-15832DD76098}" destId="{120198AD-DBC4-4FFC-A71A-9F0FF29C963D}" srcOrd="1" destOrd="0" parTransId="{E7724F26-40BF-4D76-9E2C-46FCCC2BFDB1}" sibTransId="{1E836094-A655-44E4-82B5-EE4014409215}"/>
    <dgm:cxn modelId="{AA5520EC-3FA4-9240-A192-DC5AE9E7D009}" type="presOf" srcId="{3312C826-49B8-49C4-975E-026E4759FC01}" destId="{89465B8B-B9FC-514E-9E95-D3C53F1C7F0D}" srcOrd="0" destOrd="0" presId="urn:microsoft.com/office/officeart/2005/8/layout/vProcess5"/>
    <dgm:cxn modelId="{8C9D9AEC-22BD-3346-87AC-3DC5B8232F08}" type="presOf" srcId="{86434D5D-ABA9-439D-B91A-65EE890E3044}" destId="{C9697A98-8765-7E42-BF1C-2AC35977315D}" srcOrd="0" destOrd="0" presId="urn:microsoft.com/office/officeart/2005/8/layout/vProcess5"/>
    <dgm:cxn modelId="{5A8F6F57-1401-1044-AB82-FB9DE09224E1}" type="presParOf" srcId="{AB1E8109-8C5B-5649-B56C-4D62BE7269D1}" destId="{00AD9400-A41E-6B4A-9894-A6B8FE3F1C35}" srcOrd="0" destOrd="0" presId="urn:microsoft.com/office/officeart/2005/8/layout/vProcess5"/>
    <dgm:cxn modelId="{7A4FE6E7-4260-4644-9D6E-CA22E9D441EB}" type="presParOf" srcId="{AB1E8109-8C5B-5649-B56C-4D62BE7269D1}" destId="{85A19EF3-CC5F-1E48-9770-CBBE9E8E49FF}" srcOrd="1" destOrd="0" presId="urn:microsoft.com/office/officeart/2005/8/layout/vProcess5"/>
    <dgm:cxn modelId="{D9BEAC80-1CB0-F343-A8B8-950B1312E8E2}" type="presParOf" srcId="{AB1E8109-8C5B-5649-B56C-4D62BE7269D1}" destId="{E3C289C6-D8AB-9140-AA68-CB754D5FFD61}" srcOrd="2" destOrd="0" presId="urn:microsoft.com/office/officeart/2005/8/layout/vProcess5"/>
    <dgm:cxn modelId="{6C12D094-940C-3441-B4DC-554FBCB7C411}" type="presParOf" srcId="{AB1E8109-8C5B-5649-B56C-4D62BE7269D1}" destId="{ACDB11CA-86BC-364F-AD8A-D26863EF667B}" srcOrd="3" destOrd="0" presId="urn:microsoft.com/office/officeart/2005/8/layout/vProcess5"/>
    <dgm:cxn modelId="{CEE1B70E-38EC-364D-9D6E-0F898CFFFB5D}" type="presParOf" srcId="{AB1E8109-8C5B-5649-B56C-4D62BE7269D1}" destId="{CFB3FDB3-F7AF-E24A-BE33-DF4B56A3B137}" srcOrd="4" destOrd="0" presId="urn:microsoft.com/office/officeart/2005/8/layout/vProcess5"/>
    <dgm:cxn modelId="{7AC7F81A-16E4-6C45-80F2-3D2075AF6E6E}" type="presParOf" srcId="{AB1E8109-8C5B-5649-B56C-4D62BE7269D1}" destId="{138D623B-5B74-1D47-AC3D-4BCB33638575}" srcOrd="5" destOrd="0" presId="urn:microsoft.com/office/officeart/2005/8/layout/vProcess5"/>
    <dgm:cxn modelId="{EB81768C-A3A9-414F-83C2-BDD7C387D122}" type="presParOf" srcId="{AB1E8109-8C5B-5649-B56C-4D62BE7269D1}" destId="{1635F6FB-D07F-DD4C-A957-F5AA910B7C3F}" srcOrd="6" destOrd="0" presId="urn:microsoft.com/office/officeart/2005/8/layout/vProcess5"/>
    <dgm:cxn modelId="{B62F4A43-7049-4344-A69F-7AE4DA501792}" type="presParOf" srcId="{AB1E8109-8C5B-5649-B56C-4D62BE7269D1}" destId="{037519E4-BF0E-D648-B648-DFDAF0BDF18C}" srcOrd="7" destOrd="0" presId="urn:microsoft.com/office/officeart/2005/8/layout/vProcess5"/>
    <dgm:cxn modelId="{321D8A0C-9359-D741-BAEA-F0059DA4A277}" type="presParOf" srcId="{AB1E8109-8C5B-5649-B56C-4D62BE7269D1}" destId="{C9697A98-8765-7E42-BF1C-2AC35977315D}" srcOrd="8" destOrd="0" presId="urn:microsoft.com/office/officeart/2005/8/layout/vProcess5"/>
    <dgm:cxn modelId="{97133340-83AF-1F49-AEDE-24C05822EA0E}" type="presParOf" srcId="{AB1E8109-8C5B-5649-B56C-4D62BE7269D1}" destId="{89465B8B-B9FC-514E-9E95-D3C53F1C7F0D}" srcOrd="9" destOrd="0" presId="urn:microsoft.com/office/officeart/2005/8/layout/vProcess5"/>
    <dgm:cxn modelId="{5A53A81E-F30A-084D-BC82-FCB4547A8559}" type="presParOf" srcId="{AB1E8109-8C5B-5649-B56C-4D62BE7269D1}" destId="{46BD79F1-50A2-A347-8882-16C81BB04EE9}" srcOrd="10" destOrd="0" presId="urn:microsoft.com/office/officeart/2005/8/layout/vProcess5"/>
    <dgm:cxn modelId="{0A818335-D259-CF45-A782-6303F512C40A}" type="presParOf" srcId="{AB1E8109-8C5B-5649-B56C-4D62BE7269D1}" destId="{C9F89038-9F3A-1544-8747-1FDF1B7C239F}" srcOrd="11" destOrd="0" presId="urn:microsoft.com/office/officeart/2005/8/layout/vProcess5"/>
    <dgm:cxn modelId="{F11A79F2-8C19-6D49-AA84-2C2F23C45C22}" type="presParOf" srcId="{AB1E8109-8C5B-5649-B56C-4D62BE7269D1}" destId="{D7DADD69-76D8-F942-B671-9585083AB0C7}" srcOrd="12" destOrd="0" presId="urn:microsoft.com/office/officeart/2005/8/layout/vProcess5"/>
    <dgm:cxn modelId="{B3A6F94B-629D-F541-9254-038784CA3A59}" type="presParOf" srcId="{AB1E8109-8C5B-5649-B56C-4D62BE7269D1}" destId="{F63950CF-95DB-8142-A5E2-D1F3C714EB7C}" srcOrd="13" destOrd="0" presId="urn:microsoft.com/office/officeart/2005/8/layout/vProcess5"/>
    <dgm:cxn modelId="{AAB4F19C-130B-EF4F-B9D3-3E5842512068}" type="presParOf" srcId="{AB1E8109-8C5B-5649-B56C-4D62BE7269D1}" destId="{13EE5041-A0BE-B444-A8D1-AE59A01F946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19EF3-CC5F-1E48-9770-CBBE9E8E49FF}">
      <dsp:nvSpPr>
        <dsp:cNvPr id="0" name=""/>
        <dsp:cNvSpPr/>
      </dsp:nvSpPr>
      <dsp:spPr>
        <a:xfrm>
          <a:off x="0" y="0"/>
          <a:ext cx="5438546" cy="806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 dirty="0"/>
            <a:t>Hospitality</a:t>
          </a:r>
          <a:endParaRPr lang="en-US" sz="3500" kern="1200" dirty="0"/>
        </a:p>
      </dsp:txBody>
      <dsp:txXfrm>
        <a:off x="23620" y="23620"/>
        <a:ext cx="4473987" cy="759194"/>
      </dsp:txXfrm>
    </dsp:sp>
    <dsp:sp modelId="{E3C289C6-D8AB-9140-AA68-CB754D5FFD61}">
      <dsp:nvSpPr>
        <dsp:cNvPr id="0" name=""/>
        <dsp:cNvSpPr/>
      </dsp:nvSpPr>
      <dsp:spPr>
        <a:xfrm>
          <a:off x="406125" y="918439"/>
          <a:ext cx="5438546" cy="806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/>
            <a:t>Memorable services  </a:t>
          </a:r>
          <a:endParaRPr lang="en-US" sz="3500" kern="1200"/>
        </a:p>
      </dsp:txBody>
      <dsp:txXfrm>
        <a:off x="429745" y="942059"/>
        <a:ext cx="4460999" cy="759194"/>
      </dsp:txXfrm>
    </dsp:sp>
    <dsp:sp modelId="{ACDB11CA-86BC-364F-AD8A-D26863EF667B}">
      <dsp:nvSpPr>
        <dsp:cNvPr id="0" name=""/>
        <dsp:cNvSpPr/>
      </dsp:nvSpPr>
      <dsp:spPr>
        <a:xfrm>
          <a:off x="812250" y="1836878"/>
          <a:ext cx="5438546" cy="806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 dirty="0"/>
            <a:t>Guest Experience </a:t>
          </a:r>
          <a:endParaRPr lang="en-US" sz="3500" kern="1200" dirty="0"/>
        </a:p>
      </dsp:txBody>
      <dsp:txXfrm>
        <a:off x="835870" y="1860498"/>
        <a:ext cx="4460999" cy="759194"/>
      </dsp:txXfrm>
    </dsp:sp>
    <dsp:sp modelId="{CFB3FDB3-F7AF-E24A-BE33-DF4B56A3B137}">
      <dsp:nvSpPr>
        <dsp:cNvPr id="0" name=""/>
        <dsp:cNvSpPr/>
      </dsp:nvSpPr>
      <dsp:spPr>
        <a:xfrm>
          <a:off x="1218375" y="2755318"/>
          <a:ext cx="5438546" cy="806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/>
            <a:t>Millennials</a:t>
          </a:r>
          <a:endParaRPr lang="en-US" sz="3500" kern="1200"/>
        </a:p>
      </dsp:txBody>
      <dsp:txXfrm>
        <a:off x="1241995" y="2778938"/>
        <a:ext cx="4460999" cy="759194"/>
      </dsp:txXfrm>
    </dsp:sp>
    <dsp:sp modelId="{138D623B-5B74-1D47-AC3D-4BCB33638575}">
      <dsp:nvSpPr>
        <dsp:cNvPr id="0" name=""/>
        <dsp:cNvSpPr/>
      </dsp:nvSpPr>
      <dsp:spPr>
        <a:xfrm>
          <a:off x="1624501" y="3673757"/>
          <a:ext cx="5438546" cy="806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/>
            <a:t>Single guest focus</a:t>
          </a:r>
          <a:endParaRPr lang="en-US" sz="3500" kern="1200"/>
        </a:p>
      </dsp:txBody>
      <dsp:txXfrm>
        <a:off x="1648121" y="3697377"/>
        <a:ext cx="4460999" cy="759194"/>
      </dsp:txXfrm>
    </dsp:sp>
    <dsp:sp modelId="{1635F6FB-D07F-DD4C-A957-F5AA910B7C3F}">
      <dsp:nvSpPr>
        <dsp:cNvPr id="0" name=""/>
        <dsp:cNvSpPr/>
      </dsp:nvSpPr>
      <dsp:spPr>
        <a:xfrm>
          <a:off x="4914364" y="589145"/>
          <a:ext cx="524182" cy="5241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032305" y="589145"/>
        <a:ext cx="288300" cy="394447"/>
      </dsp:txXfrm>
    </dsp:sp>
    <dsp:sp modelId="{037519E4-BF0E-D648-B648-DFDAF0BDF18C}">
      <dsp:nvSpPr>
        <dsp:cNvPr id="0" name=""/>
        <dsp:cNvSpPr/>
      </dsp:nvSpPr>
      <dsp:spPr>
        <a:xfrm>
          <a:off x="5320489" y="1507584"/>
          <a:ext cx="524182" cy="5241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438430" y="1507584"/>
        <a:ext cx="288300" cy="394447"/>
      </dsp:txXfrm>
    </dsp:sp>
    <dsp:sp modelId="{C9697A98-8765-7E42-BF1C-2AC35977315D}">
      <dsp:nvSpPr>
        <dsp:cNvPr id="0" name=""/>
        <dsp:cNvSpPr/>
      </dsp:nvSpPr>
      <dsp:spPr>
        <a:xfrm>
          <a:off x="5726615" y="2412583"/>
          <a:ext cx="524182" cy="5241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844556" y="2412583"/>
        <a:ext cx="288300" cy="394447"/>
      </dsp:txXfrm>
    </dsp:sp>
    <dsp:sp modelId="{89465B8B-B9FC-514E-9E95-D3C53F1C7F0D}">
      <dsp:nvSpPr>
        <dsp:cNvPr id="0" name=""/>
        <dsp:cNvSpPr/>
      </dsp:nvSpPr>
      <dsp:spPr>
        <a:xfrm>
          <a:off x="6132740" y="3339983"/>
          <a:ext cx="524182" cy="5241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250681" y="3339983"/>
        <a:ext cx="288300" cy="3944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7305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456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5530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674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666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405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389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033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83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634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12/3/22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30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12/3/22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753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5" r:id="rId6"/>
    <p:sldLayoutId id="2147483720" r:id="rId7"/>
    <p:sldLayoutId id="2147483721" r:id="rId8"/>
    <p:sldLayoutId id="2147483722" r:id="rId9"/>
    <p:sldLayoutId id="2147483724" r:id="rId10"/>
    <p:sldLayoutId id="214748372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1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F55FD1-95FA-98DA-84AA-145D29A53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plash of colours on a white surface">
            <a:extLst>
              <a:ext uri="{FF2B5EF4-FFF2-40B4-BE49-F238E27FC236}">
                <a16:creationId xmlns:a16="http://schemas.microsoft.com/office/drawing/2014/main" id="{A2590989-F814-2FDE-AD7B-135450BBA7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472" b="22528"/>
          <a:stretch/>
        </p:blipFill>
        <p:spPr>
          <a:xfrm>
            <a:off x="-20" y="-5528"/>
            <a:ext cx="12192019" cy="685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AC9EE06-57AF-0FF5-450C-2A606C23B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906214"/>
            <a:ext cx="12192000" cy="4957314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814">
                <a:schemeClr val="accent1">
                  <a:lumMod val="60000"/>
                  <a:lumOff val="40000"/>
                  <a:alpha val="89000"/>
                </a:schemeClr>
              </a:gs>
              <a:gs pos="94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7FCF2-1906-E3CC-7D96-D1EE24B674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63321"/>
            <a:ext cx="8048625" cy="1882424"/>
          </a:xfrm>
        </p:spPr>
        <p:txBody>
          <a:bodyPr>
            <a:normAutofit/>
          </a:bodyPr>
          <a:lstStyle/>
          <a:p>
            <a:r>
              <a:rPr lang="en-US" dirty="0"/>
              <a:t>THE IMPORTANCE OF</a:t>
            </a:r>
            <a:br>
              <a:rPr lang="en-US" dirty="0"/>
            </a:br>
            <a:r>
              <a:rPr lang="en-US" dirty="0"/>
              <a:t>Employee Engagement</a:t>
            </a:r>
            <a:br>
              <a:rPr lang="en-US" dirty="0"/>
            </a:br>
            <a:r>
              <a:rPr lang="en-US" dirty="0"/>
              <a:t>within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0632B8-21D7-FD43-ADF4-1F3DE76C7E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dirty="0"/>
              <a:t> </a:t>
            </a:r>
            <a:r>
              <a:rPr lang="en-US" sz="1500" b="1" dirty="0"/>
              <a:t>STUDENT :  PRIYANITHA COORAY –  2118031</a:t>
            </a:r>
          </a:p>
          <a:p>
            <a:pPr>
              <a:lnSpc>
                <a:spcPct val="110000"/>
              </a:lnSpc>
            </a:pPr>
            <a:r>
              <a:rPr lang="en-US" sz="1500" b="1" dirty="0"/>
              <a:t> LECTURER : TRISTAN HAWKINS</a:t>
            </a:r>
          </a:p>
          <a:p>
            <a:pPr>
              <a:lnSpc>
                <a:spcPct val="110000"/>
              </a:lnSpc>
            </a:pPr>
            <a:r>
              <a:rPr lang="en-US" sz="1500" b="1" dirty="0"/>
              <a:t> Operating Hotel Facilities </a:t>
            </a:r>
            <a:r>
              <a:rPr lang="en-US" sz="1500" dirty="0"/>
              <a:t>- </a:t>
            </a:r>
            <a:r>
              <a:rPr lang="en-US" sz="1500" b="1" dirty="0"/>
              <a:t>BMIH4006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12574" y="460241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504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B69EB-D6D5-AC0A-DDD1-D41F9585B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073" y="160941"/>
            <a:ext cx="10287000" cy="1147762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INTRODUCTION:</a:t>
            </a:r>
            <a:br>
              <a:rPr lang="en-US" dirty="0">
                <a:solidFill>
                  <a:srgbClr val="00206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1F20F-4576-8986-F7AC-41CB8FB31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80" y="1081737"/>
            <a:ext cx="11443853" cy="529135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solidFill>
                <a:srgbClr val="002060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pPr marL="0" indent="0">
              <a:buNone/>
            </a:pPr>
            <a:endParaRPr lang="en-US" sz="1800" dirty="0">
              <a:solidFill>
                <a:srgbClr val="002060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pPr marL="0" indent="0">
              <a:buNone/>
            </a:pPr>
            <a:endParaRPr lang="en-US" sz="1400" b="1" dirty="0">
              <a:solidFill>
                <a:srgbClr val="002060"/>
              </a:solidFill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671D213-3C9E-2F59-888B-B9E71D7B86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8019819"/>
              </p:ext>
            </p:extLst>
          </p:nvPr>
        </p:nvGraphicFramePr>
        <p:xfrm>
          <a:off x="4420985" y="1209408"/>
          <a:ext cx="7063048" cy="4480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1577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12D79-B0E8-1250-590F-8D30203BD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10268" y="-608309"/>
            <a:ext cx="10287000" cy="1147762"/>
          </a:xfrm>
        </p:spPr>
        <p:txBody>
          <a:bodyPr/>
          <a:lstStyle/>
          <a:p>
            <a:r>
              <a:rPr lang="en-US" dirty="0"/>
              <a:t>             EMPLOYEE ENGAGEMENT…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6CB8C-7FDF-CC36-4249-BDCB45109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1889" y="1435059"/>
            <a:ext cx="4031914" cy="25456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 </a:t>
            </a:r>
            <a:r>
              <a:rPr lang="en-US" sz="2000" b="1" dirty="0">
                <a:solidFill>
                  <a:srgbClr val="00B050"/>
                </a:solidFill>
              </a:rPr>
              <a:t>Marriott (Walker,2021)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3C153B-36FA-B807-E7BC-2C5378406B25}"/>
              </a:ext>
            </a:extLst>
          </p:cNvPr>
          <p:cNvSpPr txBox="1"/>
          <p:nvPr/>
        </p:nvSpPr>
        <p:spPr>
          <a:xfrm>
            <a:off x="8388930" y="1397871"/>
            <a:ext cx="380307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50"/>
                </a:solidFill>
              </a:rPr>
              <a:t>Disney (</a:t>
            </a:r>
            <a:r>
              <a:rPr lang="en-US" sz="2000" b="1" dirty="0" err="1">
                <a:solidFill>
                  <a:srgbClr val="00B050"/>
                </a:solidFill>
              </a:rPr>
              <a:t>Kinni</a:t>
            </a:r>
            <a:r>
              <a:rPr lang="en-US" sz="2000" b="1" dirty="0">
                <a:solidFill>
                  <a:srgbClr val="00B050"/>
                </a:solidFill>
              </a:rPr>
              <a:t>, 2011)</a:t>
            </a:r>
          </a:p>
          <a:p>
            <a:endParaRPr lang="en-US" sz="1800" b="1" dirty="0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DDD6E9-CDD1-7BBE-7945-279CD4659ADA}"/>
              </a:ext>
            </a:extLst>
          </p:cNvPr>
          <p:cNvSpPr txBox="1"/>
          <p:nvPr/>
        </p:nvSpPr>
        <p:spPr>
          <a:xfrm>
            <a:off x="1861783" y="2601253"/>
            <a:ext cx="8963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 ORDER TO ACHIEVE THESE GOALS  IT IS IMPORTANT TO FIND THE RIGHT </a:t>
            </a:r>
            <a:r>
              <a:rPr lang="en-US" b="1" dirty="0">
                <a:solidFill>
                  <a:srgbClr val="FF0000"/>
                </a:solidFill>
              </a:rPr>
              <a:t>PEOPLE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711BDA-66FD-D361-AFA7-D0182E2973CC}"/>
              </a:ext>
            </a:extLst>
          </p:cNvPr>
          <p:cNvSpPr txBox="1"/>
          <p:nvPr/>
        </p:nvSpPr>
        <p:spPr>
          <a:xfrm>
            <a:off x="1305757" y="3722165"/>
            <a:ext cx="102385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People working in hotel industry must understand the importance of making a guest happy and satisfied</a:t>
            </a:r>
          </a:p>
          <a:p>
            <a:r>
              <a:rPr lang="en-US" dirty="0"/>
              <a:t>                              Whatever it takes to make a guest happier is the new modern concept.</a:t>
            </a:r>
          </a:p>
          <a:p>
            <a:endParaRPr lang="en-US" dirty="0"/>
          </a:p>
          <a:p>
            <a:r>
              <a:rPr lang="en-US" dirty="0"/>
              <a:t>                                       The main goal is to deliver the exceptional customer service</a:t>
            </a:r>
          </a:p>
          <a:p>
            <a:endParaRPr lang="en-US" dirty="0"/>
          </a:p>
          <a:p>
            <a:r>
              <a:rPr lang="en-US" sz="1800" b="1" i="1" dirty="0">
                <a:solidFill>
                  <a:srgbClr val="FF0000"/>
                </a:solidFill>
                <a:latin typeface="Amasis MT Pro" panose="02040504050005020304" pitchFamily="18" charset="77"/>
              </a:rPr>
              <a:t>                                        A happy and satisfied guest ( Kotler 2013).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24523F-D659-16B1-76FE-D76FA7DBDF41}"/>
              </a:ext>
            </a:extLst>
          </p:cNvPr>
          <p:cNvSpPr txBox="1"/>
          <p:nvPr/>
        </p:nvSpPr>
        <p:spPr>
          <a:xfrm>
            <a:off x="6170051" y="105512"/>
            <a:ext cx="6137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Effective  Management style is vital 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E31320-F1FC-7BA1-0CAA-E39220BDC832}"/>
              </a:ext>
            </a:extLst>
          </p:cNvPr>
          <p:cNvSpPr txBox="1"/>
          <p:nvPr/>
        </p:nvSpPr>
        <p:spPr>
          <a:xfrm>
            <a:off x="3994888" y="702507"/>
            <a:ext cx="5634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highlight>
                  <a:srgbClr val="FFFF00"/>
                </a:highlight>
              </a:rPr>
              <a:t>Two examples of great management style :</a:t>
            </a:r>
          </a:p>
        </p:txBody>
      </p:sp>
    </p:spTree>
    <p:extLst>
      <p:ext uri="{BB962C8B-B14F-4D97-AF65-F5344CB8AC3E}">
        <p14:creationId xmlns:p14="http://schemas.microsoft.com/office/powerpoint/2010/main" val="1087710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19BAB-78E9-1972-4542-17ECA5F53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107" y="758179"/>
            <a:ext cx="11236033" cy="1147762"/>
          </a:xfrm>
        </p:spPr>
        <p:txBody>
          <a:bodyPr>
            <a:normAutofit fontScale="90000"/>
          </a:bodyPr>
          <a:lstStyle/>
          <a:p>
            <a:br>
              <a:rPr lang="en-US" sz="2000" b="1" dirty="0">
                <a:solidFill>
                  <a:srgbClr val="FF0000"/>
                </a:solidFill>
              </a:rPr>
            </a:br>
            <a:r>
              <a:rPr lang="en-US" sz="2000" dirty="0"/>
              <a:t>           people  are the most important resource</a:t>
            </a:r>
            <a:br>
              <a:rPr lang="en-US" sz="2000" dirty="0"/>
            </a:br>
            <a:r>
              <a:rPr lang="en-US" sz="2000" dirty="0"/>
              <a:t>                 </a:t>
            </a:r>
            <a:r>
              <a:rPr lang="en-US" sz="1400" b="1" dirty="0"/>
              <a:t>People Are The Heart Of Hospitality</a:t>
            </a:r>
            <a:br>
              <a:rPr lang="en-US" sz="1400" b="1" dirty="0"/>
            </a:br>
            <a:br>
              <a:rPr lang="en-US" sz="2000" dirty="0"/>
            </a:b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226BEE-C59B-BB03-04A0-D245AF24F91B}"/>
              </a:ext>
            </a:extLst>
          </p:cNvPr>
          <p:cNvSpPr txBox="1"/>
          <p:nvPr/>
        </p:nvSpPr>
        <p:spPr>
          <a:xfrm>
            <a:off x="3413410" y="1582775"/>
            <a:ext cx="58881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7030A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Employees –</a:t>
            </a:r>
            <a:r>
              <a:rPr lang="en-US" sz="1600" b="1" dirty="0">
                <a:solidFill>
                  <a:srgbClr val="FF000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</a:t>
            </a:r>
            <a:r>
              <a:rPr lang="en-US" b="1" dirty="0"/>
              <a:t>the most important asset</a:t>
            </a:r>
          </a:p>
          <a:p>
            <a:endParaRPr lang="en-US" b="1" dirty="0">
              <a:solidFill>
                <a:srgbClr val="00B0F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9D8124-15A9-BF93-D237-5AFA30932052}"/>
              </a:ext>
            </a:extLst>
          </p:cNvPr>
          <p:cNvSpPr txBox="1"/>
          <p:nvPr/>
        </p:nvSpPr>
        <p:spPr>
          <a:xfrm>
            <a:off x="3029641" y="2047140"/>
            <a:ext cx="112360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800" b="1" dirty="0">
              <a:solidFill>
                <a:schemeClr val="tx1"/>
              </a:solidFill>
            </a:endParaRPr>
          </a:p>
          <a:p>
            <a:r>
              <a:rPr lang="en-US" b="1" dirty="0">
                <a:highlight>
                  <a:srgbClr val="FFFF00"/>
                </a:highlight>
              </a:rPr>
              <a:t> Importance of </a:t>
            </a:r>
            <a:r>
              <a:rPr lang="en-US" sz="1800" dirty="0">
                <a:solidFill>
                  <a:schemeClr val="tx1"/>
                </a:solidFill>
                <a:highlight>
                  <a:srgbClr val="FFFF00"/>
                </a:highlight>
              </a:rPr>
              <a:t> the first impression (Mooren,2022)</a:t>
            </a:r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A0D3CC-712F-C643-593D-4609F1D4C984}"/>
              </a:ext>
            </a:extLst>
          </p:cNvPr>
          <p:cNvSpPr txBox="1"/>
          <p:nvPr/>
        </p:nvSpPr>
        <p:spPr>
          <a:xfrm>
            <a:off x="2715492" y="5185426"/>
            <a:ext cx="60405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    People with the right attitude, with the right personality</a:t>
            </a:r>
          </a:p>
          <a:p>
            <a:endParaRPr lang="en-US" dirty="0"/>
          </a:p>
          <a:p>
            <a:r>
              <a:rPr lang="en-US" dirty="0"/>
              <a:t>           People that NATURALLY enjoy what they are doing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7507CC-968E-F18A-E9C1-A653C3D8C546}"/>
              </a:ext>
            </a:extLst>
          </p:cNvPr>
          <p:cNvSpPr txBox="1"/>
          <p:nvPr/>
        </p:nvSpPr>
        <p:spPr>
          <a:xfrm>
            <a:off x="3652104" y="3293144"/>
            <a:ext cx="51400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7030A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- My personal experiences……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251EC9-453C-C299-18CF-9E8B54D60FD3}"/>
              </a:ext>
            </a:extLst>
          </p:cNvPr>
          <p:cNvSpPr txBox="1"/>
          <p:nvPr/>
        </p:nvSpPr>
        <p:spPr>
          <a:xfrm>
            <a:off x="3872346" y="3697093"/>
            <a:ext cx="3726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B0F0"/>
                </a:solidFill>
              </a:rPr>
              <a:t>I am representing the brand!</a:t>
            </a:r>
          </a:p>
          <a:p>
            <a:r>
              <a:rPr lang="en-US" dirty="0">
                <a:solidFill>
                  <a:srgbClr val="00B0F0"/>
                </a:solidFill>
              </a:rPr>
              <a:t> ( British Airways ,2022)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01DED9-25BF-5E8E-28BB-1116572DB1C4}"/>
              </a:ext>
            </a:extLst>
          </p:cNvPr>
          <p:cNvSpPr txBox="1"/>
          <p:nvPr/>
        </p:nvSpPr>
        <p:spPr>
          <a:xfrm>
            <a:off x="3688081" y="6200114"/>
            <a:ext cx="10778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i="1" dirty="0">
                <a:solidFill>
                  <a:srgbClr val="0070C0"/>
                </a:solidFill>
                <a:latin typeface="Amasis MT Pro Medium" panose="020F0502020204030204" pitchFamily="34" charset="0"/>
                <a:cs typeface="Amasis MT Pro Medium" panose="020F0502020204030204" pitchFamily="34" charset="0"/>
              </a:rPr>
              <a:t>Caring for the customer (</a:t>
            </a:r>
            <a:r>
              <a:rPr lang="en-GB" sz="1800" i="1" dirty="0">
                <a:solidFill>
                  <a:srgbClr val="0070C0"/>
                </a:solidFill>
                <a:latin typeface="Amasis MT Pro Medium" panose="020F0502020204030204" pitchFamily="34" charset="0"/>
                <a:cs typeface="Amasis MT Pro Medium" panose="020F0502020204030204" pitchFamily="34" charset="0"/>
              </a:rPr>
              <a:t>Jenkins, 2022)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0352D3-1770-74BD-1B24-4A9F0FD75CF8}"/>
              </a:ext>
            </a:extLst>
          </p:cNvPr>
          <p:cNvSpPr txBox="1"/>
          <p:nvPr/>
        </p:nvSpPr>
        <p:spPr>
          <a:xfrm>
            <a:off x="1536120" y="133979"/>
            <a:ext cx="96427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SELECTING THE RIGHT PEOPLE  IS THE KEY FOR THE SUCCESS OF THE BUSINESS</a:t>
            </a:r>
            <a:br>
              <a:rPr lang="en-US" sz="1800" b="1" dirty="0">
                <a:solidFill>
                  <a:srgbClr val="FF0000"/>
                </a:solidFill>
              </a:rPr>
            </a:br>
            <a:endParaRPr lang="en-US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BA219E-8142-E0D6-3AE5-28DCF3BEBB22}"/>
              </a:ext>
            </a:extLst>
          </p:cNvPr>
          <p:cNvSpPr txBox="1"/>
          <p:nvPr/>
        </p:nvSpPr>
        <p:spPr>
          <a:xfrm>
            <a:off x="1839310" y="5185426"/>
            <a:ext cx="2112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highlight>
                  <a:srgbClr val="FFFF00"/>
                </a:highlight>
              </a:rPr>
              <a:t>Selecting:</a:t>
            </a:r>
          </a:p>
        </p:txBody>
      </p:sp>
    </p:spTree>
    <p:extLst>
      <p:ext uri="{BB962C8B-B14F-4D97-AF65-F5344CB8AC3E}">
        <p14:creationId xmlns:p14="http://schemas.microsoft.com/office/powerpoint/2010/main" val="3593932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E9FC5BB-5979-E865-F0C7-BB50269A0B0C}"/>
              </a:ext>
            </a:extLst>
          </p:cNvPr>
          <p:cNvSpPr txBox="1"/>
          <p:nvPr/>
        </p:nvSpPr>
        <p:spPr>
          <a:xfrm>
            <a:off x="1374271" y="889436"/>
            <a:ext cx="9443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When recruiting  Disney chooses </a:t>
            </a:r>
            <a:r>
              <a:rPr lang="en-US" sz="1800" dirty="0">
                <a:solidFill>
                  <a:srgbClr val="0070C0"/>
                </a:solidFill>
              </a:rPr>
              <a:t>friendly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sz="1800" dirty="0">
                <a:solidFill>
                  <a:srgbClr val="0070C0"/>
                </a:solidFill>
              </a:rPr>
              <a:t>people who can emotionally </a:t>
            </a:r>
            <a:r>
              <a:rPr lang="en-US" dirty="0">
                <a:solidFill>
                  <a:srgbClr val="0070C0"/>
                </a:solidFill>
              </a:rPr>
              <a:t>engage</a:t>
            </a:r>
            <a:r>
              <a:rPr lang="en-US" sz="1800" dirty="0">
                <a:solidFill>
                  <a:srgbClr val="0070C0"/>
                </a:solidFill>
              </a:rPr>
              <a:t> with the </a:t>
            </a:r>
            <a:r>
              <a:rPr lang="en-US" dirty="0">
                <a:solidFill>
                  <a:srgbClr val="0070C0"/>
                </a:solidFill>
              </a:rPr>
              <a:t>customer </a:t>
            </a:r>
            <a:r>
              <a:rPr lang="en-US" sz="1800" dirty="0">
                <a:solidFill>
                  <a:srgbClr val="0070C0"/>
                </a:solidFill>
              </a:rPr>
              <a:t>( Walker, 2021).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80B469-F988-6CD5-DD21-595D81061485}"/>
              </a:ext>
            </a:extLst>
          </p:cNvPr>
          <p:cNvSpPr txBox="1"/>
          <p:nvPr/>
        </p:nvSpPr>
        <p:spPr>
          <a:xfrm>
            <a:off x="5542741" y="1854892"/>
            <a:ext cx="81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B050"/>
                </a:solidFill>
              </a:rPr>
              <a:t>WHY?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5C5E38-5651-A236-8D79-B06CEF7FD0CF}"/>
              </a:ext>
            </a:extLst>
          </p:cNvPr>
          <p:cNvSpPr txBox="1"/>
          <p:nvPr/>
        </p:nvSpPr>
        <p:spPr>
          <a:xfrm>
            <a:off x="4318924" y="2621011"/>
            <a:ext cx="5119539" cy="934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rgbClr val="0070C0"/>
                </a:solidFill>
              </a:rPr>
              <a:t>         </a:t>
            </a:r>
            <a:r>
              <a:rPr lang="en-US" sz="1800" b="1" dirty="0">
                <a:solidFill>
                  <a:srgbClr val="0070C0"/>
                </a:solidFill>
                <a:highlight>
                  <a:srgbClr val="FFFF00"/>
                </a:highlight>
              </a:rPr>
              <a:t>Emotional engagement</a:t>
            </a:r>
          </a:p>
          <a:p>
            <a:endParaRPr lang="en-US" sz="1800" b="1" dirty="0">
              <a:solidFill>
                <a:srgbClr val="0070C0"/>
              </a:solidFill>
            </a:endParaRPr>
          </a:p>
          <a:p>
            <a:r>
              <a:rPr lang="en-US" sz="1800" b="1" dirty="0">
                <a:solidFill>
                  <a:srgbClr val="0070C0"/>
                </a:solidFill>
              </a:rPr>
              <a:t>               </a:t>
            </a:r>
            <a:endParaRPr lang="en-US" sz="1800" b="1" dirty="0">
              <a:solidFill>
                <a:srgbClr val="0098FF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E2CF3BD-DF97-4DB6-6BFF-63143A41A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8070" y="-573881"/>
            <a:ext cx="10287000" cy="1147762"/>
          </a:xfrm>
        </p:spPr>
        <p:txBody>
          <a:bodyPr/>
          <a:lstStyle/>
          <a:p>
            <a:r>
              <a:rPr lang="en-US" dirty="0"/>
              <a:t>Selecting people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2E7A4D-9AAE-7EED-5BB9-D09AF06343FE}"/>
              </a:ext>
            </a:extLst>
          </p:cNvPr>
          <p:cNvSpPr txBox="1"/>
          <p:nvPr/>
        </p:nvSpPr>
        <p:spPr>
          <a:xfrm>
            <a:off x="1097451" y="4949248"/>
            <a:ext cx="102113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People working for Disney must be able to work with dedication. </a:t>
            </a:r>
            <a:r>
              <a:rPr lang="en-US" dirty="0"/>
              <a:t>They must be </a:t>
            </a:r>
            <a:r>
              <a:rPr lang="en-US" sz="1800" dirty="0"/>
              <a:t>motivated to </a:t>
            </a:r>
            <a:r>
              <a:rPr lang="en-US" sz="1800" b="1" dirty="0">
                <a:solidFill>
                  <a:srgbClr val="00B0F0"/>
                </a:solidFill>
              </a:rPr>
              <a:t>create</a:t>
            </a:r>
            <a:r>
              <a:rPr lang="en-US" sz="1800" dirty="0">
                <a:solidFill>
                  <a:srgbClr val="00B0F0"/>
                </a:solidFill>
              </a:rPr>
              <a:t> </a:t>
            </a:r>
            <a:r>
              <a:rPr lang="en-US" sz="1800" b="1" dirty="0">
                <a:solidFill>
                  <a:srgbClr val="00B0F0"/>
                </a:solidFill>
              </a:rPr>
              <a:t>happiness (Walker, 2021).</a:t>
            </a:r>
            <a:br>
              <a:rPr lang="en-US" sz="1800" dirty="0"/>
            </a:b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E1FD04-B8C7-83F0-5A03-9B8A375EB3A5}"/>
              </a:ext>
            </a:extLst>
          </p:cNvPr>
          <p:cNvSpPr txBox="1"/>
          <p:nvPr/>
        </p:nvSpPr>
        <p:spPr>
          <a:xfrm>
            <a:off x="4836444" y="3370776"/>
            <a:ext cx="2535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98FF"/>
                </a:solidFill>
              </a:rPr>
              <a:t>UNIQUE</a:t>
            </a:r>
            <a:r>
              <a:rPr lang="en-US" sz="1800" b="1" dirty="0">
                <a:solidFill>
                  <a:srgbClr val="0098FF"/>
                </a:solidFill>
              </a:rPr>
              <a:t> EXPERIENCE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824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55563-C658-EE08-ED73-4DE9B6691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340" y="-718329"/>
            <a:ext cx="10287000" cy="1147762"/>
          </a:xfrm>
        </p:spPr>
        <p:txBody>
          <a:bodyPr>
            <a:normAutofit/>
          </a:bodyPr>
          <a:lstStyle/>
          <a:p>
            <a:r>
              <a:rPr lang="en-US" sz="1600" dirty="0"/>
              <a:t>MANAGERS should support their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16FE5-109D-24BE-2BD7-7383EF7BB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0" y="496671"/>
            <a:ext cx="10287000" cy="3890965"/>
          </a:xfrm>
        </p:spPr>
        <p:txBody>
          <a:bodyPr/>
          <a:lstStyle/>
          <a:p>
            <a:r>
              <a:rPr lang="en-US" sz="1600" dirty="0"/>
              <a:t>In Broadmoor the chairman Steve </a:t>
            </a:r>
            <a:r>
              <a:rPr lang="en-US" sz="1600" dirty="0" err="1"/>
              <a:t>Bartolin</a:t>
            </a:r>
            <a:r>
              <a:rPr lang="en-US" sz="1600" dirty="0"/>
              <a:t> encourages his managers to get close to their employees, understanding their career aspiration and providing them support, helping them to improve and offering them opportunities  to grow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C9E09-36C4-21BB-11E9-A51B8A1055A1}"/>
              </a:ext>
            </a:extLst>
          </p:cNvPr>
          <p:cNvSpPr txBox="1"/>
          <p:nvPr/>
        </p:nvSpPr>
        <p:spPr>
          <a:xfrm>
            <a:off x="58940" y="1539509"/>
            <a:ext cx="10103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Some hospitality leaders  even choose not to use simple words like </a:t>
            </a:r>
            <a:r>
              <a:rPr lang="en-US" sz="1600" i="1" dirty="0"/>
              <a:t>hiring </a:t>
            </a:r>
            <a:r>
              <a:rPr lang="en-US" sz="1600" dirty="0"/>
              <a:t>because they reduce the importance of employees. They prefer to replace this word with the term </a:t>
            </a:r>
            <a:r>
              <a:rPr lang="en-US" sz="1600" b="1" i="1" dirty="0"/>
              <a:t>selecting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4536E4-4A8C-3337-F0DB-90882FB69502}"/>
              </a:ext>
            </a:extLst>
          </p:cNvPr>
          <p:cNvSpPr txBox="1"/>
          <p:nvPr/>
        </p:nvSpPr>
        <p:spPr>
          <a:xfrm>
            <a:off x="180340" y="2327180"/>
            <a:ext cx="95873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highlight>
                  <a:srgbClr val="FFFF00"/>
                </a:highlight>
              </a:rPr>
              <a:t>Herve </a:t>
            </a:r>
            <a:r>
              <a:rPr lang="en-US" sz="1600" b="1" dirty="0" err="1">
                <a:highlight>
                  <a:srgbClr val="FFFF00"/>
                </a:highlight>
              </a:rPr>
              <a:t>Humler</a:t>
            </a:r>
            <a:r>
              <a:rPr lang="en-US" sz="1600" b="1" dirty="0">
                <a:highlight>
                  <a:srgbClr val="FFFF00"/>
                </a:highlight>
              </a:rPr>
              <a:t>, president of the Ritz Carlton Hotel  says: </a:t>
            </a:r>
          </a:p>
          <a:p>
            <a:r>
              <a:rPr lang="en-US" sz="1600" b="1" dirty="0">
                <a:highlight>
                  <a:srgbClr val="FFFF00"/>
                </a:highlight>
              </a:rPr>
              <a:t>“we select people for their qualities, attitudes and  skills”(2018)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62BE7-C67B-0978-2523-4847622D1645}"/>
              </a:ext>
            </a:extLst>
          </p:cNvPr>
          <p:cNvSpPr txBox="1"/>
          <p:nvPr/>
        </p:nvSpPr>
        <p:spPr>
          <a:xfrm>
            <a:off x="180340" y="3174481"/>
            <a:ext cx="59851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SELECTING PEOPLE USING THE </a:t>
            </a:r>
            <a:r>
              <a:rPr lang="en-US" sz="1600" b="1" dirty="0">
                <a:solidFill>
                  <a:srgbClr val="00B0F0"/>
                </a:solidFill>
              </a:rPr>
              <a:t>WETCO </a:t>
            </a:r>
            <a:r>
              <a:rPr lang="en-US" sz="1600" dirty="0"/>
              <a:t>FORMULA: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9EB6AD-DB73-31EC-7B84-030026DE3B79}"/>
              </a:ext>
            </a:extLst>
          </p:cNvPr>
          <p:cNvSpPr txBox="1"/>
          <p:nvPr/>
        </p:nvSpPr>
        <p:spPr>
          <a:xfrm>
            <a:off x="180340" y="3715931"/>
            <a:ext cx="5652654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00B0F0"/>
                </a:solidFill>
              </a:rPr>
              <a:t>W: WARMTH</a:t>
            </a:r>
          </a:p>
          <a:p>
            <a:endParaRPr lang="en-US" dirty="0"/>
          </a:p>
          <a:p>
            <a:r>
              <a:rPr lang="en-US" sz="1600" dirty="0">
                <a:solidFill>
                  <a:srgbClr val="00B0F0"/>
                </a:solidFill>
              </a:rPr>
              <a:t>E: EMPATHY</a:t>
            </a:r>
          </a:p>
          <a:p>
            <a:endParaRPr lang="en-US" dirty="0"/>
          </a:p>
          <a:p>
            <a:r>
              <a:rPr lang="en-US" sz="1600" dirty="0">
                <a:solidFill>
                  <a:srgbClr val="00B0F0"/>
                </a:solidFill>
              </a:rPr>
              <a:t>T: TEAMWORK</a:t>
            </a:r>
          </a:p>
          <a:p>
            <a:endParaRPr lang="en-US" dirty="0"/>
          </a:p>
          <a:p>
            <a:r>
              <a:rPr lang="en-US" sz="1600" dirty="0">
                <a:solidFill>
                  <a:srgbClr val="00B0F0"/>
                </a:solidFill>
              </a:rPr>
              <a:t>C: CONSCIENTIOUSNESS</a:t>
            </a:r>
          </a:p>
          <a:p>
            <a:endParaRPr lang="en-US" dirty="0"/>
          </a:p>
          <a:p>
            <a:r>
              <a:rPr lang="en-US" sz="1600" dirty="0">
                <a:solidFill>
                  <a:srgbClr val="00B0F0"/>
                </a:solidFill>
              </a:rPr>
              <a:t>0: OPTIMISTIC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2E9058-973A-9A78-7700-7449953F65F5}"/>
              </a:ext>
            </a:extLst>
          </p:cNvPr>
          <p:cNvSpPr txBox="1"/>
          <p:nvPr/>
        </p:nvSpPr>
        <p:spPr>
          <a:xfrm>
            <a:off x="1158874" y="5242266"/>
            <a:ext cx="57790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                              </a:t>
            </a:r>
            <a:r>
              <a:rPr lang="en-US" sz="1600" dirty="0"/>
              <a:t>In Hospitality we must </a:t>
            </a:r>
            <a:r>
              <a:rPr lang="en-US" sz="1600" i="1" dirty="0">
                <a:highlight>
                  <a:srgbClr val="FFFF00"/>
                </a:highlight>
              </a:rPr>
              <a:t>Pay attention to details!</a:t>
            </a:r>
          </a:p>
          <a:p>
            <a:endParaRPr lang="en-US" sz="1600" i="1" dirty="0"/>
          </a:p>
          <a:p>
            <a:r>
              <a:rPr lang="en-US" sz="1600" i="1" dirty="0"/>
              <a:t> </a:t>
            </a:r>
          </a:p>
          <a:p>
            <a:r>
              <a:rPr lang="en-US" sz="1600" b="1" dirty="0">
                <a:solidFill>
                  <a:srgbClr val="FF0000"/>
                </a:solidFill>
              </a:rPr>
              <a:t> </a:t>
            </a:r>
            <a:endParaRPr lang="en-US" sz="1600" i="1" dirty="0">
              <a:solidFill>
                <a:srgbClr val="FF0000"/>
              </a:solidFill>
              <a:latin typeface="Amasis MT Pro Medium" panose="020F0502020204030204" pitchFamily="34" charset="0"/>
              <a:cs typeface="Amasis MT Pro Medium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2857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88445-7C21-7881-9B05-B345BD89F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959" y="4112509"/>
            <a:ext cx="11956473" cy="389096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br>
              <a:rPr lang="en-US" sz="1800" dirty="0"/>
            </a:br>
            <a:endParaRPr lang="en-US" sz="1800" b="1" i="1" dirty="0">
              <a:solidFill>
                <a:srgbClr val="0070C0"/>
              </a:solidFill>
              <a:latin typeface="Amasis MT Pro" panose="02040604050005020304" pitchFamily="18" charset="77"/>
            </a:endParaRPr>
          </a:p>
          <a:p>
            <a:pPr marL="0" indent="0">
              <a:buNone/>
            </a:pPr>
            <a:r>
              <a:rPr lang="en-US" sz="1800" b="1" i="1" dirty="0">
                <a:solidFill>
                  <a:srgbClr val="0070C0"/>
                </a:solidFill>
                <a:latin typeface="Amasis MT Pro" panose="02040604050005020304" pitchFamily="18" charset="77"/>
              </a:rPr>
              <a:t> </a:t>
            </a:r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9E3DCEB-5E57-FF54-F9C7-AC309F7BF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4432" y="-718159"/>
            <a:ext cx="10287000" cy="1147762"/>
          </a:xfrm>
        </p:spPr>
        <p:txBody>
          <a:bodyPr>
            <a:normAutofit/>
          </a:bodyPr>
          <a:lstStyle/>
          <a:p>
            <a:r>
              <a:rPr lang="en-US" sz="1800" dirty="0"/>
              <a:t>The Work motivation is enhanced by…….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B9EB63-F149-D829-453D-BE79B40D6334}"/>
              </a:ext>
            </a:extLst>
          </p:cNvPr>
          <p:cNvSpPr txBox="1"/>
          <p:nvPr/>
        </p:nvSpPr>
        <p:spPr>
          <a:xfrm>
            <a:off x="235527" y="577488"/>
            <a:ext cx="112485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Managers trust and integrity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awareness of the company 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an adequate  guideline to get exceptional results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periodic feedback and mentoring to allow a healthy development and improvements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rewards and recognition to improve work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setting future goals (Gagne,2014)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6616F9-8AAC-D031-273E-7D9311E02C4A}"/>
              </a:ext>
            </a:extLst>
          </p:cNvPr>
          <p:cNvSpPr txBox="1"/>
          <p:nvPr/>
        </p:nvSpPr>
        <p:spPr>
          <a:xfrm>
            <a:off x="235527" y="2844539"/>
            <a:ext cx="1195647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rgbClr val="00B050"/>
                </a:solidFill>
                <a:effectLst/>
                <a:highlight>
                  <a:srgbClr val="FFFF00"/>
                </a:highlight>
                <a:latin typeface="Merriweather" panose="020F0502020204030204" pitchFamily="34" charset="0"/>
              </a:rPr>
              <a:t>SATISFACTION OF  THE BASIC PSYCHOLOGICAL NEEDS HAS AN IMPORTANT IMPACT ON THE WORK PERFORMANCE AND WORK ENGAGEMENT (Gagne,2014) </a:t>
            </a:r>
          </a:p>
          <a:p>
            <a:endParaRPr lang="en-GB" sz="1400" i="1" dirty="0">
              <a:solidFill>
                <a:srgbClr val="00B050"/>
              </a:solidFill>
              <a:effectLst/>
              <a:latin typeface="Merriweather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E</a:t>
            </a:r>
            <a:r>
              <a:rPr lang="en-GB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mployees must feel satisfied in their 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they must feel safe and in a healthy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Well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being at work is essential</a:t>
            </a:r>
          </a:p>
          <a:p>
            <a:endParaRPr lang="en-GB" sz="1400" i="1" dirty="0">
              <a:solidFill>
                <a:srgbClr val="00B050"/>
              </a:solidFill>
              <a:latin typeface="Merriweather" panose="020F0502020204030204" pitchFamily="34" charset="0"/>
            </a:endParaRPr>
          </a:p>
          <a:p>
            <a:endParaRPr lang="en-GB" i="1" dirty="0">
              <a:solidFill>
                <a:srgbClr val="00B050"/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08D572-DD93-3C74-21A9-125CE0AD32CD}"/>
              </a:ext>
            </a:extLst>
          </p:cNvPr>
          <p:cNvSpPr txBox="1"/>
          <p:nvPr/>
        </p:nvSpPr>
        <p:spPr>
          <a:xfrm>
            <a:off x="101600" y="4572783"/>
            <a:ext cx="124776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800" dirty="0">
              <a:solidFill>
                <a:srgbClr val="282828"/>
              </a:solidFill>
              <a:effectLst/>
              <a:latin typeface="Merriweather" pitchFamily="2" charset="77"/>
            </a:endParaRPr>
          </a:p>
          <a:p>
            <a:r>
              <a:rPr lang="en-GB" sz="1600" dirty="0">
                <a:solidFill>
                  <a:srgbClr val="0070C0"/>
                </a:solidFill>
                <a:latin typeface="Merriweather" pitchFamily="2" charset="77"/>
              </a:rPr>
              <a:t> </a:t>
            </a:r>
            <a:r>
              <a:rPr lang="en-GB" sz="1400" dirty="0">
                <a:solidFill>
                  <a:srgbClr val="0070C0"/>
                </a:solidFill>
                <a:latin typeface="Merriweather" pitchFamily="2" charset="77"/>
              </a:rPr>
              <a:t>Work M</a:t>
            </a:r>
            <a:r>
              <a:rPr lang="en-GB" sz="1400" dirty="0">
                <a:solidFill>
                  <a:srgbClr val="0070C0"/>
                </a:solidFill>
                <a:effectLst/>
                <a:latin typeface="Merriweather" pitchFamily="2" charset="77"/>
              </a:rPr>
              <a:t>otivation</a:t>
            </a:r>
          </a:p>
          <a:p>
            <a:r>
              <a:rPr lang="en-GB" sz="1400" dirty="0">
                <a:solidFill>
                  <a:srgbClr val="0070C0"/>
                </a:solidFill>
                <a:latin typeface="Merriweather" pitchFamily="2" charset="77"/>
              </a:rPr>
              <a:t>                                         E</a:t>
            </a:r>
            <a:r>
              <a:rPr lang="en-GB" sz="1400" dirty="0">
                <a:solidFill>
                  <a:srgbClr val="0070C0"/>
                </a:solidFill>
                <a:effectLst/>
                <a:latin typeface="Merriweather" pitchFamily="2" charset="77"/>
              </a:rPr>
              <a:t>ffective performance </a:t>
            </a:r>
            <a:endParaRPr lang="en-GB" sz="1400" dirty="0">
              <a:solidFill>
                <a:srgbClr val="0070C0"/>
              </a:solidFill>
              <a:latin typeface="Merriweather" pitchFamily="2" charset="77"/>
            </a:endParaRPr>
          </a:p>
          <a:p>
            <a:r>
              <a:rPr lang="en-GB" sz="1400" dirty="0">
                <a:solidFill>
                  <a:srgbClr val="0070C0"/>
                </a:solidFill>
                <a:latin typeface="Merriweather" pitchFamily="2" charset="77"/>
              </a:rPr>
              <a:t>                                                                                         Psychological well-being  </a:t>
            </a:r>
            <a:endParaRPr lang="en-GB" sz="1400" dirty="0">
              <a:solidFill>
                <a:srgbClr val="0070C0"/>
              </a:solidFill>
              <a:effectLst/>
              <a:latin typeface="Merriweather" pitchFamily="2" charset="77"/>
            </a:endParaRPr>
          </a:p>
          <a:p>
            <a:r>
              <a:rPr lang="en-GB" sz="1400" dirty="0">
                <a:solidFill>
                  <a:srgbClr val="0070C0"/>
                </a:solidFill>
                <a:latin typeface="Merriweather" pitchFamily="2" charset="77"/>
              </a:rPr>
              <a:t>                                                                                                                                               E</a:t>
            </a:r>
            <a:r>
              <a:rPr lang="en-GB" sz="1400" dirty="0">
                <a:solidFill>
                  <a:srgbClr val="0070C0"/>
                </a:solidFill>
                <a:effectLst/>
                <a:latin typeface="Merriweather" pitchFamily="2" charset="77"/>
              </a:rPr>
              <a:t>ffective Management </a:t>
            </a:r>
          </a:p>
          <a:p>
            <a:r>
              <a:rPr lang="en-GB" sz="1400" dirty="0">
                <a:solidFill>
                  <a:srgbClr val="0070C0"/>
                </a:solidFill>
                <a:latin typeface="Merriweather" pitchFamily="2" charset="77"/>
              </a:rPr>
              <a:t>                                                                                                                                                                                                Job satisfaction</a:t>
            </a:r>
          </a:p>
          <a:p>
            <a:r>
              <a:rPr lang="en-GB" sz="1400" dirty="0">
                <a:solidFill>
                  <a:srgbClr val="0070C0"/>
                </a:solidFill>
                <a:latin typeface="Merriweather" pitchFamily="2" charset="77"/>
              </a:rPr>
              <a:t>                                                                                                                                                                                                                                     Employee engagement</a:t>
            </a:r>
          </a:p>
          <a:p>
            <a:endParaRPr lang="en-GB" sz="160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A0F297-E352-D2B1-3989-FC51A2855349}"/>
              </a:ext>
            </a:extLst>
          </p:cNvPr>
          <p:cNvSpPr txBox="1"/>
          <p:nvPr/>
        </p:nvSpPr>
        <p:spPr>
          <a:xfrm>
            <a:off x="353290" y="6327109"/>
            <a:ext cx="1158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rgbClr val="FF000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These factors create success and positive reputation of the business</a:t>
            </a:r>
            <a:r>
              <a:rPr lang="en-US" sz="1600" b="1" i="1" dirty="0">
                <a:solidFill>
                  <a:srgbClr val="FF000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(Gagne,2014)</a:t>
            </a:r>
          </a:p>
        </p:txBody>
      </p:sp>
    </p:spTree>
    <p:extLst>
      <p:ext uri="{BB962C8B-B14F-4D97-AF65-F5344CB8AC3E}">
        <p14:creationId xmlns:p14="http://schemas.microsoft.com/office/powerpoint/2010/main" val="717482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CF2C1-E9D4-927D-4339-5398ECDF0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8614" y="-466724"/>
            <a:ext cx="10287000" cy="1147762"/>
          </a:xfrm>
        </p:spPr>
        <p:txBody>
          <a:bodyPr/>
          <a:lstStyle/>
          <a:p>
            <a:r>
              <a:rPr lang="en-US" dirty="0"/>
              <a:t>DATA AND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AFF3F-6854-2698-6512-CEFDB8B4F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100" y="1261239"/>
            <a:ext cx="10287000" cy="3890965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effectLst/>
                <a:latin typeface="AdvTT5843c571"/>
              </a:rPr>
              <a:t>Abraham (2012) studied  the impact of job satisfaction factors on the employee engagement. Statistical analysis established  that  the job aspects itself (21.1%) had the greatest impact on employee engagement.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9AE116-DF86-DE45-6DED-34DD0F37354E}"/>
              </a:ext>
            </a:extLst>
          </p:cNvPr>
          <p:cNvSpPr txBox="1"/>
          <p:nvPr/>
        </p:nvSpPr>
        <p:spPr>
          <a:xfrm>
            <a:off x="1054100" y="2788920"/>
            <a:ext cx="10769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dvTT5843c571"/>
              </a:rPr>
              <a:t>Babalola (2016</a:t>
            </a:r>
            <a:r>
              <a:rPr lang="en-GB" sz="1800" dirty="0">
                <a:solidFill>
                  <a:srgbClr val="0000FF"/>
                </a:solidFill>
                <a:effectLst/>
                <a:latin typeface="AdvTT5843c571"/>
              </a:rPr>
              <a:t>)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studied  how effective management styles </a:t>
            </a:r>
            <a:r>
              <a:rPr lang="en-GB" sz="1800" dirty="0">
                <a:effectLst/>
                <a:latin typeface="AdvTT5843c571"/>
              </a:rPr>
              <a:t>and job satisfaction in</a:t>
            </a:r>
            <a:r>
              <a:rPr lang="en-GB" sz="1800" dirty="0">
                <a:effectLst/>
                <a:latin typeface="AdvTT5843c571+fb"/>
              </a:rPr>
              <a:t>fl</a:t>
            </a:r>
            <a:r>
              <a:rPr lang="en-GB" sz="1800" dirty="0">
                <a:effectLst/>
                <a:latin typeface="AdvTT5843c571"/>
              </a:rPr>
              <a:t>uence organizational commitment and job performance. </a:t>
            </a:r>
          </a:p>
          <a:p>
            <a:r>
              <a:rPr lang="en-GB" dirty="0">
                <a:latin typeface="AdvTT5843c571"/>
              </a:rPr>
              <a:t>Well being, and a pleasant environment where  a fair treatment is guaranteed, encourage employees to engage to what they are doing. They become more attached to their work, getting a sense of responsibility towards their tasks.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925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289CD-C458-0511-64C1-A148C06E5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7246" y="-262264"/>
            <a:ext cx="10287000" cy="1147762"/>
          </a:xfrm>
        </p:spPr>
        <p:txBody>
          <a:bodyPr>
            <a:normAutofit/>
          </a:bodyPr>
          <a:lstStyle/>
          <a:p>
            <a:r>
              <a:rPr lang="en-US" sz="18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9F67A-DDC6-C87E-8F0A-16DBAAA65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514" y="1245473"/>
            <a:ext cx="10287000" cy="561252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dvTT5843c571"/>
                <a:ea typeface="Times New Roman" panose="02020603050405020304" pitchFamily="18" charset="0"/>
              </a:rPr>
              <a:t>Abraham, S. (2012). Job satisfaction as an antecedent to employee engagement. </a:t>
            </a:r>
            <a:r>
              <a:rPr lang="en-GB" sz="1800" dirty="0">
                <a:effectLst/>
                <a:latin typeface="AdvTTf90d833a.I"/>
                <a:ea typeface="Times New Roman" panose="02020603050405020304" pitchFamily="18" charset="0"/>
              </a:rPr>
              <a:t>SIES Journal of Management</a:t>
            </a:r>
            <a:r>
              <a:rPr lang="en-GB" sz="1800" dirty="0">
                <a:effectLst/>
                <a:latin typeface="AdvTT5843c571"/>
                <a:ea typeface="Times New Roman" panose="02020603050405020304" pitchFamily="18" charset="0"/>
              </a:rPr>
              <a:t>, </a:t>
            </a:r>
            <a:r>
              <a:rPr lang="en-GB" sz="1800" dirty="0">
                <a:effectLst/>
                <a:latin typeface="AdvTTf90d833a.I"/>
                <a:ea typeface="Times New Roman" panose="02020603050405020304" pitchFamily="18" charset="0"/>
              </a:rPr>
              <a:t>8</a:t>
            </a:r>
            <a:r>
              <a:rPr lang="en-GB" sz="1800" dirty="0">
                <a:effectLst/>
                <a:latin typeface="AdvTT5843c571"/>
                <a:ea typeface="Times New Roman" panose="02020603050405020304" pitchFamily="18" charset="0"/>
              </a:rPr>
              <a:t>(2), 2736.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dvTT5843c571"/>
                <a:ea typeface="Times New Roman" panose="02020603050405020304" pitchFamily="18" charset="0"/>
              </a:rPr>
              <a:t>Babalola, S. S. (2016). The effect of leadership style, job satisfaction and employee-supervisor relationship on job performance and organizational commitment. </a:t>
            </a:r>
            <a:r>
              <a:rPr lang="en-GB" sz="1800" dirty="0">
                <a:effectLst/>
                <a:latin typeface="AdvTTf90d833a.I"/>
                <a:ea typeface="Times New Roman" panose="02020603050405020304" pitchFamily="18" charset="0"/>
              </a:rPr>
              <a:t>The Journal of Applied Business Research</a:t>
            </a:r>
            <a:r>
              <a:rPr lang="en-GB" sz="1800" dirty="0">
                <a:effectLst/>
                <a:latin typeface="AdvTT5843c571"/>
                <a:ea typeface="Times New Roman" panose="02020603050405020304" pitchFamily="18" charset="0"/>
              </a:rPr>
              <a:t>, </a:t>
            </a:r>
            <a:r>
              <a:rPr lang="en-GB" sz="1800" dirty="0">
                <a:effectLst/>
                <a:latin typeface="AdvTTf90d833a.I"/>
                <a:ea typeface="Times New Roman" panose="02020603050405020304" pitchFamily="18" charset="0"/>
              </a:rPr>
              <a:t>32</a:t>
            </a:r>
            <a:r>
              <a:rPr lang="en-GB" sz="1800" dirty="0">
                <a:effectLst/>
                <a:latin typeface="AdvTT5843c571"/>
                <a:ea typeface="Times New Roman" panose="02020603050405020304" pitchFamily="18" charset="0"/>
              </a:rPr>
              <a:t>(3), 935946. </a:t>
            </a:r>
            <a:r>
              <a:rPr lang="en-GB" sz="1800" dirty="0">
                <a:solidFill>
                  <a:srgbClr val="0000FF"/>
                </a:solidFill>
                <a:effectLst/>
                <a:latin typeface="AdvTT5843c571"/>
                <a:ea typeface="Times New Roman" panose="02020603050405020304" pitchFamily="18" charset="0"/>
              </a:rPr>
              <a:t>https://</a:t>
            </a:r>
            <a:r>
              <a:rPr lang="en-GB" sz="1800" dirty="0" err="1">
                <a:solidFill>
                  <a:srgbClr val="0000FF"/>
                </a:solidFill>
                <a:effectLst/>
                <a:latin typeface="AdvTT5843c571"/>
                <a:ea typeface="Times New Roman" panose="02020603050405020304" pitchFamily="18" charset="0"/>
              </a:rPr>
              <a:t>doi.org</a:t>
            </a:r>
            <a:r>
              <a:rPr lang="en-GB" sz="1800" dirty="0">
                <a:solidFill>
                  <a:srgbClr val="0000FF"/>
                </a:solidFill>
                <a:effectLst/>
                <a:latin typeface="AdvTT5843c571"/>
                <a:ea typeface="Times New Roman" panose="02020603050405020304" pitchFamily="18" charset="0"/>
              </a:rPr>
              <a:t>/10.19030/jabr.v32i3.9667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Airways Cabin Crew training course - customer service 28 July 2022</a:t>
            </a:r>
          </a:p>
          <a:p>
            <a:pPr marL="0" indent="0"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Gagné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(2014). The Oxford handbook of work engagement, motivation, and self-determination theory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Gagné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Ed.). Oxford University Press.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Jenkins, D (2022) Hospitality and Guest Service Management BMIH4003</a:t>
            </a:r>
          </a:p>
          <a:p>
            <a:pPr marL="0" indent="0"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Kinni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T.B. (2011)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our guest : perfecting the art of customer service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Revised and updated edition. Los Angeles: Disney Editions.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Kotler, P. and Armstrong, G. (2013)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Principles of Marketing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Global edition, fifteenth edition. Place of publication not identified: Pearson Education Limited.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Prentice. (2022). Job Satisfaction or Employee Engagement: Regardless of Which Comes First, Supportive Leadership Improves Them Both. Advances in Developing Human Resources, 24(4), 275–285.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/10.1177/15234223221112504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Rene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Mooren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General Manager at Sheraton Heathrow Hotel – University Placement 2022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Solomon, M., 2019. Heart of hospitality. [New York]: SELECT Books INC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Walker, J.R. (2021)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hospitality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Eight, Global edition. Harlow, England: Pearson.</a:t>
            </a: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254917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AnalogousFromLightSeedLeftStep">
      <a:dk1>
        <a:srgbClr val="000000"/>
      </a:dk1>
      <a:lt1>
        <a:srgbClr val="FFFFFF"/>
      </a:lt1>
      <a:dk2>
        <a:srgbClr val="3B213A"/>
      </a:dk2>
      <a:lt2>
        <a:srgbClr val="E3E2E8"/>
      </a:lt2>
      <a:accent1>
        <a:srgbClr val="93A94E"/>
      </a:accent1>
      <a:accent2>
        <a:srgbClr val="B6A03C"/>
      </a:accent2>
      <a:accent3>
        <a:srgbClr val="EA8946"/>
      </a:accent3>
      <a:accent4>
        <a:srgbClr val="EB4E4F"/>
      </a:accent4>
      <a:accent5>
        <a:srgbClr val="EE6EA5"/>
      </a:accent5>
      <a:accent6>
        <a:srgbClr val="EB4ED2"/>
      </a:accent6>
      <a:hlink>
        <a:srgbClr val="7A69AE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1722</TotalTime>
  <Words>927</Words>
  <Application>Microsoft Macintosh PowerPoint</Application>
  <PresentationFormat>Widescreen</PresentationFormat>
  <Paragraphs>111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22" baseType="lpstr">
      <vt:lpstr>AdvTT5843c571</vt:lpstr>
      <vt:lpstr>AdvTT5843c571+fb</vt:lpstr>
      <vt:lpstr>AdvTTf90d833a.I</vt:lpstr>
      <vt:lpstr>Amasis MT Pro</vt:lpstr>
      <vt:lpstr>Amasis MT Pro Medium</vt:lpstr>
      <vt:lpstr>Arial</vt:lpstr>
      <vt:lpstr>Ayuthaya</vt:lpstr>
      <vt:lpstr>Calibri</vt:lpstr>
      <vt:lpstr>Merriweather</vt:lpstr>
      <vt:lpstr>Times New Roman</vt:lpstr>
      <vt:lpstr>Trade Gothic Next Cond</vt:lpstr>
      <vt:lpstr>Trade Gothic Next Light</vt:lpstr>
      <vt:lpstr>AfterglowVTI</vt:lpstr>
      <vt:lpstr>THE IMPORTANCE OF Employee Engagement within the hotel industry</vt:lpstr>
      <vt:lpstr>INTRODUCTION: </vt:lpstr>
      <vt:lpstr>             EMPLOYEE ENGAGEMENT…</vt:lpstr>
      <vt:lpstr>            people  are the most important resource                  People Are The Heart Of Hospitality  </vt:lpstr>
      <vt:lpstr>Selecting people</vt:lpstr>
      <vt:lpstr>MANAGERS should support their employees</vt:lpstr>
      <vt:lpstr>The Work motivation is enhanced by…….</vt:lpstr>
      <vt:lpstr>DATA AND statistics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Priyanitha Gayanie Cooray (2118031)</dc:creator>
  <cp:lastModifiedBy>Priyanitha Gayanie Cooray (2118031)</cp:lastModifiedBy>
  <cp:revision>1</cp:revision>
  <dcterms:created xsi:type="dcterms:W3CDTF">2022-12-01T17:00:11Z</dcterms:created>
  <dcterms:modified xsi:type="dcterms:W3CDTF">2022-12-04T01:07:32Z</dcterms:modified>
</cp:coreProperties>
</file>