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3.xml" ContentType="application/vnd.openxmlformats-officedocument.theme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  <p:sldMasterId id="2147483673" r:id="rId5"/>
    <p:sldMasterId id="2147483685" r:id="rId6"/>
    <p:sldMasterId id="2147483698" r:id="rId7"/>
  </p:sldMasterIdLst>
  <p:notesMasterIdLst>
    <p:notesMasterId r:id="rId28"/>
  </p:notesMasterIdLst>
  <p:sldIdLst>
    <p:sldId id="266" r:id="rId8"/>
    <p:sldId id="267" r:id="rId9"/>
    <p:sldId id="256" r:id="rId10"/>
    <p:sldId id="277" r:id="rId11"/>
    <p:sldId id="259" r:id="rId12"/>
    <p:sldId id="268" r:id="rId13"/>
    <p:sldId id="301" r:id="rId14"/>
    <p:sldId id="317" r:id="rId15"/>
    <p:sldId id="315" r:id="rId16"/>
    <p:sldId id="279" r:id="rId17"/>
    <p:sldId id="316" r:id="rId18"/>
    <p:sldId id="307" r:id="rId19"/>
    <p:sldId id="263" r:id="rId20"/>
    <p:sldId id="293" r:id="rId21"/>
    <p:sldId id="318" r:id="rId22"/>
    <p:sldId id="319" r:id="rId23"/>
    <p:sldId id="298" r:id="rId24"/>
    <p:sldId id="321" r:id="rId25"/>
    <p:sldId id="297" r:id="rId26"/>
    <p:sldId id="299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504588E-85A6-4D31-9950-C95014D5B848}" v="18" dt="2025-10-13T15:02:00.71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344" autoAdjust="0"/>
  </p:normalViewPr>
  <p:slideViewPr>
    <p:cSldViewPr snapToGrid="0" snapToObjects="1">
      <p:cViewPr>
        <p:scale>
          <a:sx n="98" d="100"/>
          <a:sy n="98" d="100"/>
        </p:scale>
        <p:origin x="120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slide" Target="slides/slide19.xml"/><Relationship Id="rId3" Type="http://schemas.openxmlformats.org/officeDocument/2006/relationships/customXml" Target="../customXml/item3.xml"/><Relationship Id="rId21" Type="http://schemas.openxmlformats.org/officeDocument/2006/relationships/slide" Target="slides/slide14.xml"/><Relationship Id="rId34" Type="http://schemas.microsoft.com/office/2015/10/relationships/revisionInfo" Target="revisionInfo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33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9.xml"/><Relationship Id="rId20" Type="http://schemas.openxmlformats.org/officeDocument/2006/relationships/slide" Target="slides/slide13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32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slide" Target="slides/slide20.xml"/><Relationship Id="rId30" Type="http://schemas.openxmlformats.org/officeDocument/2006/relationships/viewProps" Target="viewProps.xml"/><Relationship Id="rId8" Type="http://schemas.openxmlformats.org/officeDocument/2006/relationships/slide" Target="slides/slid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Yohan Mendis" userId="c590b05b-806f-48e0-8880-74553b9cb7e4" providerId="ADAL" clId="{5504588E-85A6-4D31-9950-C95014D5B848}"/>
    <pc:docChg chg="undo custSel addSld delSld modSld sldOrd">
      <pc:chgData name="Yohan Mendis" userId="c590b05b-806f-48e0-8880-74553b9cb7e4" providerId="ADAL" clId="{5504588E-85A6-4D31-9950-C95014D5B848}" dt="2025-10-13T16:41:33.287" v="1016" actId="20577"/>
      <pc:docMkLst>
        <pc:docMk/>
      </pc:docMkLst>
      <pc:sldChg chg="modSp mod">
        <pc:chgData name="Yohan Mendis" userId="c590b05b-806f-48e0-8880-74553b9cb7e4" providerId="ADAL" clId="{5504588E-85A6-4D31-9950-C95014D5B848}" dt="2025-10-13T11:19:06.171" v="70"/>
        <pc:sldMkLst>
          <pc:docMk/>
          <pc:sldMk cId="0" sldId="259"/>
        </pc:sldMkLst>
        <pc:spChg chg="mod">
          <ac:chgData name="Yohan Mendis" userId="c590b05b-806f-48e0-8880-74553b9cb7e4" providerId="ADAL" clId="{5504588E-85A6-4D31-9950-C95014D5B848}" dt="2025-10-13T11:19:06.171" v="70"/>
          <ac:spMkLst>
            <pc:docMk/>
            <pc:sldMk cId="0" sldId="259"/>
            <ac:spMk id="2" creationId="{00000000-0000-0000-0000-000000000000}"/>
          </ac:spMkLst>
        </pc:spChg>
      </pc:sldChg>
      <pc:sldChg chg="modSp mod">
        <pc:chgData name="Yohan Mendis" userId="c590b05b-806f-48e0-8880-74553b9cb7e4" providerId="ADAL" clId="{5504588E-85A6-4D31-9950-C95014D5B848}" dt="2025-10-13T16:38:02.552" v="800" actId="27636"/>
        <pc:sldMkLst>
          <pc:docMk/>
          <pc:sldMk cId="3063505027" sldId="267"/>
        </pc:sldMkLst>
        <pc:spChg chg="mod">
          <ac:chgData name="Yohan Mendis" userId="c590b05b-806f-48e0-8880-74553b9cb7e4" providerId="ADAL" clId="{5504588E-85A6-4D31-9950-C95014D5B848}" dt="2025-10-13T16:38:02.552" v="800" actId="27636"/>
          <ac:spMkLst>
            <pc:docMk/>
            <pc:sldMk cId="3063505027" sldId="267"/>
            <ac:spMk id="3" creationId="{1653698A-74E5-4B1A-5659-CAECA2106177}"/>
          </ac:spMkLst>
        </pc:spChg>
      </pc:sldChg>
      <pc:sldChg chg="modSp mod">
        <pc:chgData name="Yohan Mendis" userId="c590b05b-806f-48e0-8880-74553b9cb7e4" providerId="ADAL" clId="{5504588E-85A6-4D31-9950-C95014D5B848}" dt="2025-10-13T11:21:20.926" v="134" actId="20577"/>
        <pc:sldMkLst>
          <pc:docMk/>
          <pc:sldMk cId="626781694" sldId="268"/>
        </pc:sldMkLst>
        <pc:spChg chg="mod">
          <ac:chgData name="Yohan Mendis" userId="c590b05b-806f-48e0-8880-74553b9cb7e4" providerId="ADAL" clId="{5504588E-85A6-4D31-9950-C95014D5B848}" dt="2025-10-13T11:21:20.926" v="134" actId="20577"/>
          <ac:spMkLst>
            <pc:docMk/>
            <pc:sldMk cId="626781694" sldId="268"/>
            <ac:spMk id="3" creationId="{DECAF744-E9AF-782D-37C3-66940D93EA0B}"/>
          </ac:spMkLst>
        </pc:spChg>
      </pc:sldChg>
      <pc:sldChg chg="modSp mod">
        <pc:chgData name="Yohan Mendis" userId="c590b05b-806f-48e0-8880-74553b9cb7e4" providerId="ADAL" clId="{5504588E-85A6-4D31-9950-C95014D5B848}" dt="2025-10-13T11:18:14.455" v="69" actId="20577"/>
        <pc:sldMkLst>
          <pc:docMk/>
          <pc:sldMk cId="3765813036" sldId="277"/>
        </pc:sldMkLst>
        <pc:spChg chg="mod">
          <ac:chgData name="Yohan Mendis" userId="c590b05b-806f-48e0-8880-74553b9cb7e4" providerId="ADAL" clId="{5504588E-85A6-4D31-9950-C95014D5B848}" dt="2025-10-13T11:18:14.455" v="69" actId="20577"/>
          <ac:spMkLst>
            <pc:docMk/>
            <pc:sldMk cId="3765813036" sldId="277"/>
            <ac:spMk id="3" creationId="{F476A1F5-72D6-D635-EE5F-FF05A143EC21}"/>
          </ac:spMkLst>
        </pc:spChg>
      </pc:sldChg>
      <pc:sldChg chg="modSp mod ord">
        <pc:chgData name="Yohan Mendis" userId="c590b05b-806f-48e0-8880-74553b9cb7e4" providerId="ADAL" clId="{5504588E-85A6-4D31-9950-C95014D5B848}" dt="2025-10-13T11:47:26.011" v="263"/>
        <pc:sldMkLst>
          <pc:docMk/>
          <pc:sldMk cId="1625901349" sldId="279"/>
        </pc:sldMkLst>
        <pc:spChg chg="mod">
          <ac:chgData name="Yohan Mendis" userId="c590b05b-806f-48e0-8880-74553b9cb7e4" providerId="ADAL" clId="{5504588E-85A6-4D31-9950-C95014D5B848}" dt="2025-10-13T11:47:26.011" v="263"/>
          <ac:spMkLst>
            <pc:docMk/>
            <pc:sldMk cId="1625901349" sldId="279"/>
            <ac:spMk id="2" creationId="{CEA9EA7F-0382-DB66-A47C-9D64B9589BBD}"/>
          </ac:spMkLst>
        </pc:spChg>
      </pc:sldChg>
      <pc:sldChg chg="modSp mod">
        <pc:chgData name="Yohan Mendis" userId="c590b05b-806f-48e0-8880-74553b9cb7e4" providerId="ADAL" clId="{5504588E-85A6-4D31-9950-C95014D5B848}" dt="2025-10-13T13:38:34.666" v="381"/>
        <pc:sldMkLst>
          <pc:docMk/>
          <pc:sldMk cId="3171476158" sldId="293"/>
        </pc:sldMkLst>
        <pc:spChg chg="mod">
          <ac:chgData name="Yohan Mendis" userId="c590b05b-806f-48e0-8880-74553b9cb7e4" providerId="ADAL" clId="{5504588E-85A6-4D31-9950-C95014D5B848}" dt="2025-10-13T13:38:34.666" v="381"/>
          <ac:spMkLst>
            <pc:docMk/>
            <pc:sldMk cId="3171476158" sldId="293"/>
            <ac:spMk id="2" creationId="{9E83124A-1BB4-9F8E-CBF9-5E1857590F10}"/>
          </ac:spMkLst>
        </pc:spChg>
      </pc:sldChg>
      <pc:sldChg chg="modSp mod">
        <pc:chgData name="Yohan Mendis" userId="c590b05b-806f-48e0-8880-74553b9cb7e4" providerId="ADAL" clId="{5504588E-85A6-4D31-9950-C95014D5B848}" dt="2025-10-13T15:03:20.664" v="798" actId="20577"/>
        <pc:sldMkLst>
          <pc:docMk/>
          <pc:sldMk cId="2672969856" sldId="297"/>
        </pc:sldMkLst>
        <pc:spChg chg="mod">
          <ac:chgData name="Yohan Mendis" userId="c590b05b-806f-48e0-8880-74553b9cb7e4" providerId="ADAL" clId="{5504588E-85A6-4D31-9950-C95014D5B848}" dt="2025-10-13T15:03:20.664" v="798" actId="20577"/>
          <ac:spMkLst>
            <pc:docMk/>
            <pc:sldMk cId="2672969856" sldId="297"/>
            <ac:spMk id="3" creationId="{9644C31A-46E1-217A-AAE7-859343B88F5F}"/>
          </ac:spMkLst>
        </pc:spChg>
      </pc:sldChg>
      <pc:sldChg chg="modSp mod">
        <pc:chgData name="Yohan Mendis" userId="c590b05b-806f-48e0-8880-74553b9cb7e4" providerId="ADAL" clId="{5504588E-85A6-4D31-9950-C95014D5B848}" dt="2025-10-13T14:22:11.049" v="646" actId="20577"/>
        <pc:sldMkLst>
          <pc:docMk/>
          <pc:sldMk cId="3696546887" sldId="298"/>
        </pc:sldMkLst>
        <pc:spChg chg="mod">
          <ac:chgData name="Yohan Mendis" userId="c590b05b-806f-48e0-8880-74553b9cb7e4" providerId="ADAL" clId="{5504588E-85A6-4D31-9950-C95014D5B848}" dt="2025-10-13T14:21:27.599" v="539" actId="6549"/>
          <ac:spMkLst>
            <pc:docMk/>
            <pc:sldMk cId="3696546887" sldId="298"/>
            <ac:spMk id="2" creationId="{9C92106F-4471-DA6F-AA63-AF1371E65DB6}"/>
          </ac:spMkLst>
        </pc:spChg>
        <pc:spChg chg="mod">
          <ac:chgData name="Yohan Mendis" userId="c590b05b-806f-48e0-8880-74553b9cb7e4" providerId="ADAL" clId="{5504588E-85A6-4D31-9950-C95014D5B848}" dt="2025-10-13T14:22:11.049" v="646" actId="20577"/>
          <ac:spMkLst>
            <pc:docMk/>
            <pc:sldMk cId="3696546887" sldId="298"/>
            <ac:spMk id="3" creationId="{BA0D5046-3DEC-ECA3-3895-BD3426CC0DE4}"/>
          </ac:spMkLst>
        </pc:spChg>
      </pc:sldChg>
      <pc:sldChg chg="del">
        <pc:chgData name="Yohan Mendis" userId="c590b05b-806f-48e0-8880-74553b9cb7e4" providerId="ADAL" clId="{5504588E-85A6-4D31-9950-C95014D5B848}" dt="2025-10-13T11:19:37.150" v="71" actId="47"/>
        <pc:sldMkLst>
          <pc:docMk/>
          <pc:sldMk cId="4155498584" sldId="300"/>
        </pc:sldMkLst>
      </pc:sldChg>
      <pc:sldChg chg="modSp mod modNotesTx">
        <pc:chgData name="Yohan Mendis" userId="c590b05b-806f-48e0-8880-74553b9cb7e4" providerId="ADAL" clId="{5504588E-85A6-4D31-9950-C95014D5B848}" dt="2025-10-13T16:39:26.798" v="886" actId="20577"/>
        <pc:sldMkLst>
          <pc:docMk/>
          <pc:sldMk cId="1282188343" sldId="301"/>
        </pc:sldMkLst>
        <pc:spChg chg="mod">
          <ac:chgData name="Yohan Mendis" userId="c590b05b-806f-48e0-8880-74553b9cb7e4" providerId="ADAL" clId="{5504588E-85A6-4D31-9950-C95014D5B848}" dt="2025-10-13T11:23:23.657" v="159" actId="20577"/>
          <ac:spMkLst>
            <pc:docMk/>
            <pc:sldMk cId="1282188343" sldId="301"/>
            <ac:spMk id="2" creationId="{860335ED-A963-D400-E67F-1D1BECE93B56}"/>
          </ac:spMkLst>
        </pc:spChg>
        <pc:spChg chg="mod">
          <ac:chgData name="Yohan Mendis" userId="c590b05b-806f-48e0-8880-74553b9cb7e4" providerId="ADAL" clId="{5504588E-85A6-4D31-9950-C95014D5B848}" dt="2025-10-13T11:25:01.659" v="181" actId="113"/>
          <ac:spMkLst>
            <pc:docMk/>
            <pc:sldMk cId="1282188343" sldId="301"/>
            <ac:spMk id="3" creationId="{AFF7D02F-6911-1D25-80C1-1CB80460C5C9}"/>
          </ac:spMkLst>
        </pc:spChg>
      </pc:sldChg>
      <pc:sldChg chg="del">
        <pc:chgData name="Yohan Mendis" userId="c590b05b-806f-48e0-8880-74553b9cb7e4" providerId="ADAL" clId="{5504588E-85A6-4D31-9950-C95014D5B848}" dt="2025-10-13T11:44:35.027" v="250" actId="47"/>
        <pc:sldMkLst>
          <pc:docMk/>
          <pc:sldMk cId="652386106" sldId="302"/>
        </pc:sldMkLst>
      </pc:sldChg>
      <pc:sldChg chg="del">
        <pc:chgData name="Yohan Mendis" userId="c590b05b-806f-48e0-8880-74553b9cb7e4" providerId="ADAL" clId="{5504588E-85A6-4D31-9950-C95014D5B848}" dt="2025-10-13T11:44:44.834" v="251" actId="47"/>
        <pc:sldMkLst>
          <pc:docMk/>
          <pc:sldMk cId="1124476502" sldId="303"/>
        </pc:sldMkLst>
      </pc:sldChg>
      <pc:sldChg chg="del">
        <pc:chgData name="Yohan Mendis" userId="c590b05b-806f-48e0-8880-74553b9cb7e4" providerId="ADAL" clId="{5504588E-85A6-4D31-9950-C95014D5B848}" dt="2025-10-13T11:44:47.481" v="252" actId="47"/>
        <pc:sldMkLst>
          <pc:docMk/>
          <pc:sldMk cId="59229301" sldId="304"/>
        </pc:sldMkLst>
      </pc:sldChg>
      <pc:sldChg chg="del">
        <pc:chgData name="Yohan Mendis" userId="c590b05b-806f-48e0-8880-74553b9cb7e4" providerId="ADAL" clId="{5504588E-85A6-4D31-9950-C95014D5B848}" dt="2025-10-13T11:44:48.686" v="253" actId="47"/>
        <pc:sldMkLst>
          <pc:docMk/>
          <pc:sldMk cId="167339091" sldId="305"/>
        </pc:sldMkLst>
      </pc:sldChg>
      <pc:sldChg chg="del">
        <pc:chgData name="Yohan Mendis" userId="c590b05b-806f-48e0-8880-74553b9cb7e4" providerId="ADAL" clId="{5504588E-85A6-4D31-9950-C95014D5B848}" dt="2025-10-13T11:55:50.776" v="276" actId="47"/>
        <pc:sldMkLst>
          <pc:docMk/>
          <pc:sldMk cId="3015474114" sldId="306"/>
        </pc:sldMkLst>
      </pc:sldChg>
      <pc:sldChg chg="modSp mod">
        <pc:chgData name="Yohan Mendis" userId="c590b05b-806f-48e0-8880-74553b9cb7e4" providerId="ADAL" clId="{5504588E-85A6-4D31-9950-C95014D5B848}" dt="2025-10-13T11:56:31.253" v="292"/>
        <pc:sldMkLst>
          <pc:docMk/>
          <pc:sldMk cId="328385997" sldId="307"/>
        </pc:sldMkLst>
        <pc:spChg chg="mod">
          <ac:chgData name="Yohan Mendis" userId="c590b05b-806f-48e0-8880-74553b9cb7e4" providerId="ADAL" clId="{5504588E-85A6-4D31-9950-C95014D5B848}" dt="2025-10-13T11:56:31.253" v="292"/>
          <ac:spMkLst>
            <pc:docMk/>
            <pc:sldMk cId="328385997" sldId="307"/>
            <ac:spMk id="3" creationId="{F31DEBC8-589E-A29E-4E00-178F195155FA}"/>
          </ac:spMkLst>
        </pc:spChg>
      </pc:sldChg>
      <pc:sldChg chg="del">
        <pc:chgData name="Yohan Mendis" userId="c590b05b-806f-48e0-8880-74553b9cb7e4" providerId="ADAL" clId="{5504588E-85A6-4D31-9950-C95014D5B848}" dt="2025-10-13T13:37:34.754" v="379" actId="47"/>
        <pc:sldMkLst>
          <pc:docMk/>
          <pc:sldMk cId="671481200" sldId="308"/>
        </pc:sldMkLst>
      </pc:sldChg>
      <pc:sldChg chg="del">
        <pc:chgData name="Yohan Mendis" userId="c590b05b-806f-48e0-8880-74553b9cb7e4" providerId="ADAL" clId="{5504588E-85A6-4D31-9950-C95014D5B848}" dt="2025-10-13T13:37:36.481" v="380" actId="47"/>
        <pc:sldMkLst>
          <pc:docMk/>
          <pc:sldMk cId="4132422872" sldId="309"/>
        </pc:sldMkLst>
      </pc:sldChg>
      <pc:sldChg chg="del">
        <pc:chgData name="Yohan Mendis" userId="c590b05b-806f-48e0-8880-74553b9cb7e4" providerId="ADAL" clId="{5504588E-85A6-4D31-9950-C95014D5B848}" dt="2025-10-13T13:42:49.874" v="383" actId="47"/>
        <pc:sldMkLst>
          <pc:docMk/>
          <pc:sldMk cId="2102098394" sldId="314"/>
        </pc:sldMkLst>
      </pc:sldChg>
      <pc:sldChg chg="addSp delSp modSp new mod modNotesTx">
        <pc:chgData name="Yohan Mendis" userId="c590b05b-806f-48e0-8880-74553b9cb7e4" providerId="ADAL" clId="{5504588E-85A6-4D31-9950-C95014D5B848}" dt="2025-10-13T16:41:33.287" v="1016" actId="20577"/>
        <pc:sldMkLst>
          <pc:docMk/>
          <pc:sldMk cId="3361240476" sldId="315"/>
        </pc:sldMkLst>
        <pc:spChg chg="del mod">
          <ac:chgData name="Yohan Mendis" userId="c590b05b-806f-48e0-8880-74553b9cb7e4" providerId="ADAL" clId="{5504588E-85A6-4D31-9950-C95014D5B848}" dt="2025-10-13T11:43:18.229" v="240" actId="478"/>
          <ac:spMkLst>
            <pc:docMk/>
            <pc:sldMk cId="3361240476" sldId="315"/>
            <ac:spMk id="2" creationId="{16008DFF-D93A-6212-945D-4387F3E19430}"/>
          </ac:spMkLst>
        </pc:spChg>
        <pc:spChg chg="del mod">
          <ac:chgData name="Yohan Mendis" userId="c590b05b-806f-48e0-8880-74553b9cb7e4" providerId="ADAL" clId="{5504588E-85A6-4D31-9950-C95014D5B848}" dt="2025-10-13T11:43:05.930" v="238" actId="478"/>
          <ac:spMkLst>
            <pc:docMk/>
            <pc:sldMk cId="3361240476" sldId="315"/>
            <ac:spMk id="3" creationId="{A309DD90-80AE-55EE-2992-B0679B50E70F}"/>
          </ac:spMkLst>
        </pc:spChg>
        <pc:spChg chg="add del mod">
          <ac:chgData name="Yohan Mendis" userId="c590b05b-806f-48e0-8880-74553b9cb7e4" providerId="ADAL" clId="{5504588E-85A6-4D31-9950-C95014D5B848}" dt="2025-10-13T11:43:14.249" v="239" actId="478"/>
          <ac:spMkLst>
            <pc:docMk/>
            <pc:sldMk cId="3361240476" sldId="315"/>
            <ac:spMk id="5" creationId="{17918A30-B5CF-A22D-F4D1-0AFA1B59F1F2}"/>
          </ac:spMkLst>
        </pc:spChg>
        <pc:spChg chg="add del mod">
          <ac:chgData name="Yohan Mendis" userId="c590b05b-806f-48e0-8880-74553b9cb7e4" providerId="ADAL" clId="{5504588E-85A6-4D31-9950-C95014D5B848}" dt="2025-10-13T11:43:20.098" v="241" actId="478"/>
          <ac:spMkLst>
            <pc:docMk/>
            <pc:sldMk cId="3361240476" sldId="315"/>
            <ac:spMk id="7" creationId="{ED377394-BDF2-71D2-6154-CF4779B41BE2}"/>
          </ac:spMkLst>
        </pc:spChg>
        <pc:spChg chg="add">
          <ac:chgData name="Yohan Mendis" userId="c590b05b-806f-48e0-8880-74553b9cb7e4" providerId="ADAL" clId="{5504588E-85A6-4D31-9950-C95014D5B848}" dt="2025-10-13T11:43:21.751" v="242"/>
          <ac:spMkLst>
            <pc:docMk/>
            <pc:sldMk cId="3361240476" sldId="315"/>
            <ac:spMk id="8" creationId="{B4D813F5-7C9C-1E40-7718-5DCA3585BE28}"/>
          </ac:spMkLst>
        </pc:spChg>
        <pc:picChg chg="add mod">
          <ac:chgData name="Yohan Mendis" userId="c590b05b-806f-48e0-8880-74553b9cb7e4" providerId="ADAL" clId="{5504588E-85A6-4D31-9950-C95014D5B848}" dt="2025-10-13T11:44:16.594" v="249" actId="14100"/>
          <ac:picMkLst>
            <pc:docMk/>
            <pc:sldMk cId="3361240476" sldId="315"/>
            <ac:picMk id="9" creationId="{79D28CD5-11D7-4947-9F39-0C4D6189F69A}"/>
          </ac:picMkLst>
        </pc:picChg>
      </pc:sldChg>
      <pc:sldChg chg="addSp modSp new mod">
        <pc:chgData name="Yohan Mendis" userId="c590b05b-806f-48e0-8880-74553b9cb7e4" providerId="ADAL" clId="{5504588E-85A6-4D31-9950-C95014D5B848}" dt="2025-10-13T11:51:41.622" v="266" actId="113"/>
        <pc:sldMkLst>
          <pc:docMk/>
          <pc:sldMk cId="4231190024" sldId="316"/>
        </pc:sldMkLst>
        <pc:spChg chg="mod">
          <ac:chgData name="Yohan Mendis" userId="c590b05b-806f-48e0-8880-74553b9cb7e4" providerId="ADAL" clId="{5504588E-85A6-4D31-9950-C95014D5B848}" dt="2025-10-13T11:51:41.622" v="266" actId="113"/>
          <ac:spMkLst>
            <pc:docMk/>
            <pc:sldMk cId="4231190024" sldId="316"/>
            <ac:spMk id="2" creationId="{0281D23D-7331-A4B8-9293-799A93DF1B75}"/>
          </ac:spMkLst>
        </pc:spChg>
        <pc:picChg chg="add">
          <ac:chgData name="Yohan Mendis" userId="c590b05b-806f-48e0-8880-74553b9cb7e4" providerId="ADAL" clId="{5504588E-85A6-4D31-9950-C95014D5B848}" dt="2025-10-13T11:50:32.740" v="264" actId="22"/>
          <ac:picMkLst>
            <pc:docMk/>
            <pc:sldMk cId="4231190024" sldId="316"/>
            <ac:picMk id="5" creationId="{62C9BF16-1E33-0AB4-A57B-547764B8C737}"/>
          </ac:picMkLst>
        </pc:picChg>
      </pc:sldChg>
      <pc:sldChg chg="modSp new mod">
        <pc:chgData name="Yohan Mendis" userId="c590b05b-806f-48e0-8880-74553b9cb7e4" providerId="ADAL" clId="{5504588E-85A6-4D31-9950-C95014D5B848}" dt="2025-10-13T12:38:12.458" v="378" actId="20577"/>
        <pc:sldMkLst>
          <pc:docMk/>
          <pc:sldMk cId="3423094463" sldId="317"/>
        </pc:sldMkLst>
        <pc:spChg chg="mod">
          <ac:chgData name="Yohan Mendis" userId="c590b05b-806f-48e0-8880-74553b9cb7e4" providerId="ADAL" clId="{5504588E-85A6-4D31-9950-C95014D5B848}" dt="2025-10-13T11:55:43.085" v="275" actId="20577"/>
          <ac:spMkLst>
            <pc:docMk/>
            <pc:sldMk cId="3423094463" sldId="317"/>
            <ac:spMk id="2" creationId="{CF9FFEFD-7D3D-B926-201B-1E955D32EFED}"/>
          </ac:spMkLst>
        </pc:spChg>
        <pc:spChg chg="mod">
          <ac:chgData name="Yohan Mendis" userId="c590b05b-806f-48e0-8880-74553b9cb7e4" providerId="ADAL" clId="{5504588E-85A6-4D31-9950-C95014D5B848}" dt="2025-10-13T12:38:12.458" v="378" actId="20577"/>
          <ac:spMkLst>
            <pc:docMk/>
            <pc:sldMk cId="3423094463" sldId="317"/>
            <ac:spMk id="3" creationId="{4512767F-07FC-A2FE-D6EE-5755872B0245}"/>
          </ac:spMkLst>
        </pc:spChg>
      </pc:sldChg>
      <pc:sldChg chg="addSp delSp modSp new mod">
        <pc:chgData name="Yohan Mendis" userId="c590b05b-806f-48e0-8880-74553b9cb7e4" providerId="ADAL" clId="{5504588E-85A6-4D31-9950-C95014D5B848}" dt="2025-10-13T13:50:16.136" v="390" actId="26606"/>
        <pc:sldMkLst>
          <pc:docMk/>
          <pc:sldMk cId="3687427115" sldId="318"/>
        </pc:sldMkLst>
        <pc:spChg chg="del">
          <ac:chgData name="Yohan Mendis" userId="c590b05b-806f-48e0-8880-74553b9cb7e4" providerId="ADAL" clId="{5504588E-85A6-4D31-9950-C95014D5B848}" dt="2025-10-13T13:43:00.934" v="385" actId="26606"/>
          <ac:spMkLst>
            <pc:docMk/>
            <pc:sldMk cId="3687427115" sldId="318"/>
            <ac:spMk id="2" creationId="{C2C7CA8B-9F3E-AFFC-AC1F-9241B6ABBE51}"/>
          </ac:spMkLst>
        </pc:spChg>
        <pc:spChg chg="del">
          <ac:chgData name="Yohan Mendis" userId="c590b05b-806f-48e0-8880-74553b9cb7e4" providerId="ADAL" clId="{5504588E-85A6-4D31-9950-C95014D5B848}" dt="2025-10-13T13:43:00.934" v="385" actId="26606"/>
          <ac:spMkLst>
            <pc:docMk/>
            <pc:sldMk cId="3687427115" sldId="318"/>
            <ac:spMk id="3" creationId="{9412E989-E54E-2FF0-D4E4-E243F9D1D587}"/>
          </ac:spMkLst>
        </pc:spChg>
        <pc:picChg chg="add del mod">
          <ac:chgData name="Yohan Mendis" userId="c590b05b-806f-48e0-8880-74553b9cb7e4" providerId="ADAL" clId="{5504588E-85A6-4D31-9950-C95014D5B848}" dt="2025-10-13T13:50:07.563" v="388" actId="478"/>
          <ac:picMkLst>
            <pc:docMk/>
            <pc:sldMk cId="3687427115" sldId="318"/>
            <ac:picMk id="4" creationId="{62855E7C-706A-9E9B-98C4-5EA03FE45669}"/>
          </ac:picMkLst>
        </pc:picChg>
        <pc:picChg chg="add mod">
          <ac:chgData name="Yohan Mendis" userId="c590b05b-806f-48e0-8880-74553b9cb7e4" providerId="ADAL" clId="{5504588E-85A6-4D31-9950-C95014D5B848}" dt="2025-10-13T13:50:16.136" v="390" actId="26606"/>
          <ac:picMkLst>
            <pc:docMk/>
            <pc:sldMk cId="3687427115" sldId="318"/>
            <ac:picMk id="5" creationId="{12565B8A-FC3F-7E34-F9E4-87A1738DCC93}"/>
          </ac:picMkLst>
        </pc:picChg>
      </pc:sldChg>
      <pc:sldChg chg="addSp delSp modSp new mod modNotesTx">
        <pc:chgData name="Yohan Mendis" userId="c590b05b-806f-48e0-8880-74553b9cb7e4" providerId="ADAL" clId="{5504588E-85A6-4D31-9950-C95014D5B848}" dt="2025-10-13T14:19:17.337" v="538" actId="20577"/>
        <pc:sldMkLst>
          <pc:docMk/>
          <pc:sldMk cId="900641154" sldId="319"/>
        </pc:sldMkLst>
        <pc:spChg chg="add del">
          <ac:chgData name="Yohan Mendis" userId="c590b05b-806f-48e0-8880-74553b9cb7e4" providerId="ADAL" clId="{5504588E-85A6-4D31-9950-C95014D5B848}" dt="2025-10-13T14:08:50.168" v="395" actId="26606"/>
          <ac:spMkLst>
            <pc:docMk/>
            <pc:sldMk cId="900641154" sldId="319"/>
            <ac:spMk id="2" creationId="{D2E02A5D-ECF7-C678-1019-8A766C430BB4}"/>
          </ac:spMkLst>
        </pc:spChg>
        <pc:spChg chg="add del">
          <ac:chgData name="Yohan Mendis" userId="c590b05b-806f-48e0-8880-74553b9cb7e4" providerId="ADAL" clId="{5504588E-85A6-4D31-9950-C95014D5B848}" dt="2025-10-13T14:08:50.168" v="395" actId="26606"/>
          <ac:spMkLst>
            <pc:docMk/>
            <pc:sldMk cId="900641154" sldId="319"/>
            <ac:spMk id="3" creationId="{97E89CA6-8AE2-50A1-E235-CCD3524FFC0C}"/>
          </ac:spMkLst>
        </pc:spChg>
        <pc:spChg chg="add">
          <ac:chgData name="Yohan Mendis" userId="c590b05b-806f-48e0-8880-74553b9cb7e4" providerId="ADAL" clId="{5504588E-85A6-4D31-9950-C95014D5B848}" dt="2025-10-13T14:08:40.782" v="392"/>
          <ac:spMkLst>
            <pc:docMk/>
            <pc:sldMk cId="900641154" sldId="319"/>
            <ac:spMk id="4" creationId="{6CC61B26-FCCA-FA7D-25D9-D3BDEE125312}"/>
          </ac:spMkLst>
        </pc:spChg>
        <pc:picChg chg="add mod">
          <ac:chgData name="Yohan Mendis" userId="c590b05b-806f-48e0-8880-74553b9cb7e4" providerId="ADAL" clId="{5504588E-85A6-4D31-9950-C95014D5B848}" dt="2025-10-13T14:08:57.821" v="397" actId="14100"/>
          <ac:picMkLst>
            <pc:docMk/>
            <pc:sldMk cId="900641154" sldId="319"/>
            <ac:picMk id="5" creationId="{A66CFB51-BE8F-385A-E462-B3AB5E9C8FED}"/>
          </ac:picMkLst>
        </pc:picChg>
      </pc:sldChg>
      <pc:sldChg chg="new del">
        <pc:chgData name="Yohan Mendis" userId="c590b05b-806f-48e0-8880-74553b9cb7e4" providerId="ADAL" clId="{5504588E-85A6-4D31-9950-C95014D5B848}" dt="2025-10-13T14:56:21.543" v="649" actId="47"/>
        <pc:sldMkLst>
          <pc:docMk/>
          <pc:sldMk cId="3874872318" sldId="320"/>
        </pc:sldMkLst>
      </pc:sldChg>
      <pc:sldChg chg="modSp new mod">
        <pc:chgData name="Yohan Mendis" userId="c590b05b-806f-48e0-8880-74553b9cb7e4" providerId="ADAL" clId="{5504588E-85A6-4D31-9950-C95014D5B848}" dt="2025-10-13T14:58:12.721" v="750" actId="20577"/>
        <pc:sldMkLst>
          <pc:docMk/>
          <pc:sldMk cId="1793332408" sldId="321"/>
        </pc:sldMkLst>
        <pc:spChg chg="mod">
          <ac:chgData name="Yohan Mendis" userId="c590b05b-806f-48e0-8880-74553b9cb7e4" providerId="ADAL" clId="{5504588E-85A6-4D31-9950-C95014D5B848}" dt="2025-10-13T14:56:31.542" v="663" actId="20577"/>
          <ac:spMkLst>
            <pc:docMk/>
            <pc:sldMk cId="1793332408" sldId="321"/>
            <ac:spMk id="2" creationId="{B67DD666-E931-4E87-3D9B-BE94C931C10F}"/>
          </ac:spMkLst>
        </pc:spChg>
        <pc:spChg chg="mod">
          <ac:chgData name="Yohan Mendis" userId="c590b05b-806f-48e0-8880-74553b9cb7e4" providerId="ADAL" clId="{5504588E-85A6-4D31-9950-C95014D5B848}" dt="2025-10-13T14:58:12.721" v="750" actId="20577"/>
          <ac:spMkLst>
            <pc:docMk/>
            <pc:sldMk cId="1793332408" sldId="321"/>
            <ac:spMk id="3" creationId="{C9F16C5B-EAFE-DEBB-331F-4823AFF3FE58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8BC46C-DFBF-4BD4-813B-3B4A37090458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FE648D-4223-481F-B648-C0265C83CA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03865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Instructions to lecturers – This activity is to be done with minimal guidance. Students should simply explain a decision they have made and explain why they thought it involved strategic thinking. Once everyone had a chance it would a great starting point to discuss what is a strategic decision and what is not. But this reflection should be done after the completion of the next few slides.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7FE648D-4223-481F-B648-C0265C83CAC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09996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Facilitator Note: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Prompt for ideas like 'employees,' 'local community,' 'environment,' 'customers,' 'future generations.' Write key ideas on a whiteboard/flipchart.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7FE648D-4223-481F-B648-C0265C83CAC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66830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Highlight key distinctions from domestic strategy:</a:t>
            </a:r>
            <a:br>
              <a:rPr lang="en-GB" dirty="0"/>
            </a:b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Multiple institutional environments (laws, regulations, political systems).</a:t>
            </a:r>
            <a:br>
              <a:rPr lang="en-GB" dirty="0"/>
            </a:b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Cultural diversity and consumer preferences.</a:t>
            </a:r>
            <a:br>
              <a:rPr lang="en-GB" dirty="0"/>
            </a:b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Geographic distance and logistical complexities.</a:t>
            </a:r>
            <a:br>
              <a:rPr lang="en-GB" dirty="0"/>
            </a:b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Currency risks and economic volatility.</a:t>
            </a:r>
            <a:br>
              <a:rPr lang="en-GB" dirty="0"/>
            </a:b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Increased complexity of coordination and control.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7FE648D-4223-481F-B648-C0265C83CAC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681013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 very different in terms of the factors, per se. But more complicated.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7FE648D-4223-481F-B648-C0265C83CAC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144444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Discuss why organisations would want to operate internationally. Mentioned above are some reasons.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7FE648D-4223-481F-B648-C0265C83CAC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255752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Explain the nature of strategic choices organisations have to make when operating internationally. Complete the activity on the next slide.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7FE648D-4223-481F-B648-C0265C83CACD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54397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7/6/2026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04241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95725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7/6/2026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10864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7/6/2026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59253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7/6/2026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22070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7/6/2026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40717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7/6/2026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9233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7/6/2026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31298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7/6/2026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04544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7/6/2026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66094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7/6/2026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2164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8650" y="1798320"/>
            <a:ext cx="78867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9694149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1E7B97-8893-4DF8-94C2-0BDDB4083750}" type="datetime1">
              <a:rPr lang="en-GB"/>
              <a:pPr>
                <a:defRPr/>
              </a:pPr>
              <a:t>06/07/2026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0B473A-B5CB-4AEA-A841-E4A1420271F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2130601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F502AA-C8CB-4132-B592-CA60B7C38ACE}" type="datetime1">
              <a:rPr lang="en-GB"/>
              <a:pPr>
                <a:defRPr/>
              </a:pPr>
              <a:t>06/07/2026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416350-3461-4282-A263-C166126E99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6752328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40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5"/>
            <a:ext cx="7886700" cy="1500187"/>
          </a:xfrm>
        </p:spPr>
        <p:txBody>
          <a:bodyPr/>
          <a:lstStyle>
            <a:lvl1pPr marL="0" indent="0">
              <a:buNone/>
              <a:defRPr sz="1800"/>
            </a:lvl1pPr>
            <a:lvl2pPr marL="342900" indent="0">
              <a:buNone/>
              <a:defRPr sz="1500"/>
            </a:lvl2pPr>
            <a:lvl3pPr marL="685800" indent="0">
              <a:buNone/>
              <a:defRPr sz="135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D54D1A-4815-47BD-8614-C0B0CB854EB1}" type="datetime1">
              <a:rPr lang="en-GB"/>
              <a:pPr>
                <a:defRPr/>
              </a:pPr>
              <a:t>06/07/2026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269315-487F-456B-9DCF-692949BD7BA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037522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3DC6A9-A123-4839-B812-2B5358EDB404}" type="datetime1">
              <a:rPr lang="en-GB"/>
              <a:pPr>
                <a:defRPr/>
              </a:pPr>
              <a:t>06/07/2026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A3C5AE-BB4B-472B-815B-B9E00B3AC4F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786156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7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9" y="1681163"/>
            <a:ext cx="3868737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9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CB978A-EA46-472A-9CB9-DD326FDEE697}" type="datetime1">
              <a:rPr lang="en-GB"/>
              <a:pPr>
                <a:defRPr/>
              </a:pPr>
              <a:t>06/07/2026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3C18FD-4431-4582-9B98-5DA29A8F2A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7549806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F62988-4734-49D5-ABC9-1D8830979CA5}" type="datetime1">
              <a:rPr lang="en-GB"/>
              <a:pPr>
                <a:defRPr/>
              </a:pPr>
              <a:t>06/07/2026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FB8E70-BA6C-4849-BF8B-0E7C61769DB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1294116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12784E-0867-4A6F-89D2-D0F62A3AC4E3}" type="datetime1">
              <a:rPr lang="en-GB"/>
              <a:pPr>
                <a:defRPr/>
              </a:pPr>
              <a:t>06/07/2026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9B5B61-3075-4C1F-9BB4-EB3E42D1F0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8527021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9" y="457200"/>
            <a:ext cx="2949575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7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9" y="2057400"/>
            <a:ext cx="2949575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B6958D-3A38-440B-B159-47C5695A6FC1}" type="datetime1">
              <a:rPr lang="en-GB"/>
              <a:pPr>
                <a:defRPr/>
              </a:pPr>
              <a:t>06/07/2026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63B1F5-2E66-4BC7-8719-37CD5455B1D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034678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9" y="457200"/>
            <a:ext cx="2949575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7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9" y="2057400"/>
            <a:ext cx="2949575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4EB3A9-CBB8-438E-B510-1D714DB9C88C}" type="datetime1">
              <a:rPr lang="en-GB"/>
              <a:pPr>
                <a:defRPr/>
              </a:pPr>
              <a:t>06/07/2026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8B25A4-F189-4EFD-9B4E-E67BF842DC2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5636810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5E5589-F089-4F96-BD0C-9C622F2F12A3}" type="datetime1">
              <a:rPr lang="en-GB"/>
              <a:pPr>
                <a:defRPr/>
              </a:pPr>
              <a:t>06/07/2026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06D725-321D-45B2-9009-D4D95961F0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9060205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5A3F43-87EA-41DB-AE77-B4D999651894}" type="datetime1">
              <a:rPr lang="en-GB"/>
              <a:pPr>
                <a:defRPr/>
              </a:pPr>
              <a:t>06/07/2026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ECE181-8A3E-4A89-AB55-3F6D08A5522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5725111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7/6/2026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688203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737052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7/6/2026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665336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7/6/2026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607804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7/6/2026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426392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7/6/2026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369690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7/6/2026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773077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7/6/2026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07238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7/6/2026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147435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7/6/2026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064060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7/6/2026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612144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8650" y="1798320"/>
            <a:ext cx="78867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11770658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1E7B97-8893-4DF8-94C2-0BDDB4083750}" type="datetime1">
              <a:rPr lang="en-GB"/>
              <a:pPr>
                <a:defRPr/>
              </a:pPr>
              <a:t>06/07/2026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0B473A-B5CB-4AEA-A841-E4A1420271F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5967807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F502AA-C8CB-4132-B592-CA60B7C38ACE}" type="datetime1">
              <a:rPr lang="en-GB"/>
              <a:pPr>
                <a:defRPr/>
              </a:pPr>
              <a:t>06/07/2026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416350-3461-4282-A263-C166126E99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21475664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40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5"/>
            <a:ext cx="7886700" cy="1500187"/>
          </a:xfrm>
        </p:spPr>
        <p:txBody>
          <a:bodyPr/>
          <a:lstStyle>
            <a:lvl1pPr marL="0" indent="0">
              <a:buNone/>
              <a:defRPr sz="1800"/>
            </a:lvl1pPr>
            <a:lvl2pPr marL="342900" indent="0">
              <a:buNone/>
              <a:defRPr sz="1500"/>
            </a:lvl2pPr>
            <a:lvl3pPr marL="685800" indent="0">
              <a:buNone/>
              <a:defRPr sz="135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D54D1A-4815-47BD-8614-C0B0CB854EB1}" type="datetime1">
              <a:rPr lang="en-GB"/>
              <a:pPr>
                <a:defRPr/>
              </a:pPr>
              <a:t>06/07/2026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269315-487F-456B-9DCF-692949BD7BA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7893891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3DC6A9-A123-4839-B812-2B5358EDB404}" type="datetime1">
              <a:rPr lang="en-GB"/>
              <a:pPr>
                <a:defRPr/>
              </a:pPr>
              <a:t>06/07/2026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A3C5AE-BB4B-472B-815B-B9E00B3AC4F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6598344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7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9" y="1681163"/>
            <a:ext cx="3868737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9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CB978A-EA46-472A-9CB9-DD326FDEE697}" type="datetime1">
              <a:rPr lang="en-GB"/>
              <a:pPr>
                <a:defRPr/>
              </a:pPr>
              <a:t>06/07/2026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3C18FD-4431-4582-9B98-5DA29A8F2A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64534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F62988-4734-49D5-ABC9-1D8830979CA5}" type="datetime1">
              <a:rPr lang="en-GB"/>
              <a:pPr>
                <a:defRPr/>
              </a:pPr>
              <a:t>06/07/2026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FB8E70-BA6C-4849-BF8B-0E7C61769DB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25636692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12784E-0867-4A6F-89D2-D0F62A3AC4E3}" type="datetime1">
              <a:rPr lang="en-GB"/>
              <a:pPr>
                <a:defRPr/>
              </a:pPr>
              <a:t>06/07/2026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9B5B61-3075-4C1F-9BB4-EB3E42D1F0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7268785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9" y="457200"/>
            <a:ext cx="2949575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7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9" y="2057400"/>
            <a:ext cx="2949575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B6958D-3A38-440B-B159-47C5695A6FC1}" type="datetime1">
              <a:rPr lang="en-GB"/>
              <a:pPr>
                <a:defRPr/>
              </a:pPr>
              <a:t>06/07/2026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63B1F5-2E66-4BC7-8719-37CD5455B1D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08996732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9" y="457200"/>
            <a:ext cx="2949575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7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9" y="2057400"/>
            <a:ext cx="2949575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4EB3A9-CBB8-438E-B510-1D714DB9C88C}" type="datetime1">
              <a:rPr lang="en-GB"/>
              <a:pPr>
                <a:defRPr/>
              </a:pPr>
              <a:t>06/07/2026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8B25A4-F189-4EFD-9B4E-E67BF842DC2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548050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5E5589-F089-4F96-BD0C-9C622F2F12A3}" type="datetime1">
              <a:rPr lang="en-GB"/>
              <a:pPr>
                <a:defRPr/>
              </a:pPr>
              <a:t>06/07/2026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06D725-321D-45B2-9009-D4D95961F0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89204741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5A3F43-87EA-41DB-AE77-B4D999651894}" type="datetime1">
              <a:rPr lang="en-GB"/>
              <a:pPr>
                <a:defRPr/>
              </a:pPr>
              <a:t>06/07/2026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ECE181-8A3E-4A89-AB55-3F6D08A5522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163520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slideLayout" Target="../slideLayouts/slideLayout35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Relationship Id="rId14" Type="http://schemas.openxmlformats.org/officeDocument/2006/relationships/image" Target="../media/image1.jpe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3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8.xml"/><Relationship Id="rId7" Type="http://schemas.openxmlformats.org/officeDocument/2006/relationships/slideLayout" Target="../slideLayouts/slideLayout42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7.xml"/><Relationship Id="rId1" Type="http://schemas.openxmlformats.org/officeDocument/2006/relationships/slideLayout" Target="../slideLayouts/slideLayout36.xml"/><Relationship Id="rId6" Type="http://schemas.openxmlformats.org/officeDocument/2006/relationships/slideLayout" Target="../slideLayouts/slideLayout41.xml"/><Relationship Id="rId11" Type="http://schemas.openxmlformats.org/officeDocument/2006/relationships/slideLayout" Target="../slideLayouts/slideLayout46.xml"/><Relationship Id="rId5" Type="http://schemas.openxmlformats.org/officeDocument/2006/relationships/slideLayout" Target="../slideLayouts/slideLayout40.xml"/><Relationship Id="rId10" Type="http://schemas.openxmlformats.org/officeDocument/2006/relationships/slideLayout" Target="../slideLayouts/slideLayout45.xml"/><Relationship Id="rId4" Type="http://schemas.openxmlformats.org/officeDocument/2006/relationships/slideLayout" Target="../slideLayouts/slideLayout39.xml"/><Relationship Id="rId9" Type="http://schemas.openxmlformats.org/officeDocument/2006/relationships/slideLayout" Target="../slideLayouts/slideLayout4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7/6/2026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66890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307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7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788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5C7E419-CA4B-430E-8B6E-28EA8E720B62}" type="datetime1">
              <a:rPr lang="en-GB"/>
              <a:pPr>
                <a:defRPr/>
              </a:pPr>
              <a:t>06/07/2026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32138" y="6461127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2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9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0DDF2CF8-DB73-4838-991C-0659C678E5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773044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hf sldNum="0" hdr="0" ftr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5pPr>
      <a:lvl6pPr marL="3429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6pPr>
      <a:lvl7pPr marL="6858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7pPr>
      <a:lvl8pPr marL="10287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8pPr>
      <a:lvl9pPr marL="13716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9pPr>
    </p:titleStyle>
    <p:bodyStyle>
      <a:lvl1pPr marL="257175" indent="-257175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7/6/2026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79284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  <p:sldLayoutId id="2147483697" r:id="rId12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307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7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788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5C7E419-CA4B-430E-8B6E-28EA8E720B62}" type="datetime1">
              <a:rPr lang="en-GB"/>
              <a:pPr>
                <a:defRPr/>
              </a:pPr>
              <a:t>06/07/2026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32138" y="6461127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2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9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0DDF2CF8-DB73-4838-991C-0659C678E5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527832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</p:sldLayoutIdLst>
  <p:hf sldNum="0" hdr="0" ftr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5pPr>
      <a:lvl6pPr marL="3429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6pPr>
      <a:lvl7pPr marL="6858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7pPr>
      <a:lvl8pPr marL="10287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8pPr>
      <a:lvl9pPr marL="13716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9pPr>
    </p:titleStyle>
    <p:bodyStyle>
      <a:lvl1pPr marL="257175" indent="-257175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99F86DF-5C1A-5EE5-5796-0AB73D82448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2875" y="1988842"/>
            <a:ext cx="8791575" cy="1470025"/>
          </a:xfrm>
        </p:spPr>
        <p:txBody>
          <a:bodyPr>
            <a:noAutofit/>
          </a:bodyPr>
          <a:lstStyle/>
          <a:p>
            <a:r>
              <a:rPr lang="en-GB" altLang="en-US" sz="5400" b="1" dirty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Week 8 :</a:t>
            </a:r>
            <a:br>
              <a:rPr lang="en-GB" altLang="en-US" sz="5400" b="1" dirty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altLang="en-US" sz="5400" b="1" dirty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Introduction to international business strategy</a:t>
            </a:r>
            <a:endParaRPr lang="en-GB" sz="4800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2190A056-B8C1-25C4-0A88-363EF5D4982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69368" y="4535190"/>
            <a:ext cx="6400800" cy="1027410"/>
          </a:xfrm>
        </p:spPr>
        <p:txBody>
          <a:bodyPr/>
          <a:lstStyle/>
          <a:p>
            <a:r>
              <a:rPr lang="en-GB" alt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Strategic Management for Business</a:t>
            </a:r>
          </a:p>
          <a:p>
            <a:r>
              <a:rPr lang="en-GB" alt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LCLM 6001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44837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E8A5DB-FDDA-4F17-DCA1-C0616939E3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Session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53698A-74E5-4B1A-5659-CAECA21061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536827"/>
            <a:ext cx="8229600" cy="3917032"/>
          </a:xfrm>
        </p:spPr>
        <p:txBody>
          <a:bodyPr>
            <a:normAutofit fontScale="92500"/>
          </a:bodyPr>
          <a:lstStyle/>
          <a:p>
            <a:r>
              <a:rPr lang="en-GB" dirty="0"/>
              <a:t>Define international business strategy and its unique complexities.</a:t>
            </a:r>
          </a:p>
          <a:p>
            <a:r>
              <a:rPr lang="en-GB" dirty="0"/>
              <a:t>Identify and analyse various entry modes into international markets.</a:t>
            </a:r>
          </a:p>
          <a:p>
            <a:r>
              <a:rPr lang="en-GB" dirty="0"/>
              <a:t>Evaluate the advantages and disadvantages of various entry strategies in relation to specific firm and market characteristics.</a:t>
            </a:r>
            <a:br>
              <a:rPr lang="en-GB" dirty="0"/>
            </a:br>
            <a:r>
              <a:rPr lang="en-GB" dirty="0"/>
              <a:t>Explain the key challenges in developing and implementing international strategies.</a:t>
            </a:r>
          </a:p>
          <a:p>
            <a:r>
              <a:rPr lang="en-GB" dirty="0"/>
              <a:t>Appreciate the dynamic nature of international markets and the need for adaptive strategies.</a:t>
            </a:r>
          </a:p>
        </p:txBody>
      </p:sp>
    </p:spTree>
    <p:extLst>
      <p:ext uri="{BB962C8B-B14F-4D97-AF65-F5344CB8AC3E}">
        <p14:creationId xmlns:p14="http://schemas.microsoft.com/office/powerpoint/2010/main" val="30635050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Let’s refresh our memory!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Complete the Recap quiz on Moodle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(20 minutes)</a:t>
            </a:r>
            <a:endParaRPr dirty="0"/>
          </a:p>
          <a:p>
            <a:pPr marL="0" indent="0">
              <a:buNone/>
            </a:pPr>
            <a:endParaRPr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BE2EB-F5A1-73EB-D8F8-647C8C0C21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Group Brainstorm (10 min):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76A1F5-72D6-D635-EE5F-FF05A143EC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"Think about a well-known multinational company (e.g., McDonald's, Apple, Coca-Cola).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What are some obvious differences they face operating in, say, Japan versus the UK? What new challenges or opportunities emerge when crossing borders?"</a:t>
            </a:r>
          </a:p>
        </p:txBody>
      </p:sp>
    </p:spTree>
    <p:extLst>
      <p:ext uri="{BB962C8B-B14F-4D97-AF65-F5344CB8AC3E}">
        <p14:creationId xmlns:p14="http://schemas.microsoft.com/office/powerpoint/2010/main" val="37658130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0975" y="152400"/>
            <a:ext cx="8772525" cy="5391150"/>
          </a:xfrm>
          <a:solidFill>
            <a:schemeClr val="accent1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en-GB" sz="4400" b="1" dirty="0">
                <a:solidFill>
                  <a:schemeClr val="bg2">
                    <a:lumMod val="75000"/>
                  </a:schemeClr>
                </a:solidFill>
                <a:latin typeface="Amasis MT Pro Medium" panose="02040604050005020304" pitchFamily="18" charset="0"/>
              </a:rPr>
              <a:t>Defining International Business Strategy</a:t>
            </a:r>
            <a:endParaRPr sz="4400" b="1" dirty="0">
              <a:solidFill>
                <a:schemeClr val="bg2">
                  <a:lumMod val="75000"/>
                </a:schemeClr>
              </a:solidFill>
              <a:latin typeface="Amasis MT Pro Medium" panose="02040604050005020304" pitchFamily="18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1E6B05-7017-5E80-4109-DD3ACE19DF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Definition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CAF744-E9AF-782D-37C3-66940D93EA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IBS:</a:t>
            </a:r>
            <a:r>
              <a:rPr lang="en-GB" dirty="0"/>
              <a:t> 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plan a company develops to compete effectively in a global marketplace, considering the unique characteristics of different countries and regions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How is this different from domestic strategy formulation?</a:t>
            </a:r>
          </a:p>
        </p:txBody>
      </p:sp>
    </p:spTree>
    <p:extLst>
      <p:ext uri="{BB962C8B-B14F-4D97-AF65-F5344CB8AC3E}">
        <p14:creationId xmlns:p14="http://schemas.microsoft.com/office/powerpoint/2010/main" val="6267816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0335ED-A963-D400-E67F-1D1BECE93B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Factors influencing IBS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F7D02F-6911-1D25-80C1-1CB80460C5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Political &amp; Legal: </a:t>
            </a:r>
            <a:r>
              <a:rPr lang="en-GB" dirty="0"/>
              <a:t>Trade agreements, tariffs, quotas, political stability, intellectual property rights, labour laws.</a:t>
            </a:r>
            <a:br>
              <a:rPr lang="en-GB" dirty="0"/>
            </a:br>
            <a:r>
              <a:rPr lang="en-GB" b="1" dirty="0"/>
              <a:t>Economic: </a:t>
            </a:r>
            <a:r>
              <a:rPr lang="en-GB" dirty="0"/>
              <a:t>Exchange rates, inflation, GDP growth, income distribution, market size.</a:t>
            </a:r>
            <a:br>
              <a:rPr lang="en-GB" dirty="0"/>
            </a:br>
            <a:r>
              <a:rPr lang="en-GB" b="1" dirty="0"/>
              <a:t>Socio-cultural: </a:t>
            </a:r>
            <a:r>
              <a:rPr lang="en-GB" dirty="0"/>
              <a:t>Language, religion, values, customs, consumer behaviour, demographics.</a:t>
            </a:r>
            <a:br>
              <a:rPr lang="en-GB" dirty="0"/>
            </a:br>
            <a:r>
              <a:rPr lang="en-GB" b="1" dirty="0"/>
              <a:t>Technological: </a:t>
            </a:r>
            <a:r>
              <a:rPr lang="en-GB" dirty="0"/>
              <a:t>Infrastructure, digital adoption, R&amp;D capabilities in different regions.</a:t>
            </a:r>
            <a:br>
              <a:rPr lang="en-GB" dirty="0"/>
            </a:br>
            <a:r>
              <a:rPr lang="en-GB" b="1" dirty="0"/>
              <a:t>Competitive Landscape: </a:t>
            </a:r>
            <a:r>
              <a:rPr lang="en-GB" dirty="0"/>
              <a:t>Different competitors, varying intensity of competition, global vs. local rivals.</a:t>
            </a:r>
          </a:p>
        </p:txBody>
      </p:sp>
    </p:spTree>
    <p:extLst>
      <p:ext uri="{BB962C8B-B14F-4D97-AF65-F5344CB8AC3E}">
        <p14:creationId xmlns:p14="http://schemas.microsoft.com/office/powerpoint/2010/main" val="12821883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9FFEFD-7D3D-B926-201B-1E955D32EF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12767F-07FC-A2FE-D6EE-5755872B02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Complete the “British Brew Co. – Part 1” on Moodle.</a:t>
            </a:r>
          </a:p>
        </p:txBody>
      </p:sp>
    </p:spTree>
    <p:extLst>
      <p:ext uri="{BB962C8B-B14F-4D97-AF65-F5344CB8AC3E}">
        <p14:creationId xmlns:p14="http://schemas.microsoft.com/office/powerpoint/2010/main" val="34230944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6765237-C7D1-8806-5FE1-88745EEFC1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12404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2D0B38-060C-0AE5-81DA-4C29D8DFDE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A9EA7F-0382-DB66-A47C-9D64B9589B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0975" y="152400"/>
            <a:ext cx="8772525" cy="5391150"/>
          </a:xfrm>
          <a:solidFill>
            <a:schemeClr val="accent1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en-GB" sz="4400" b="1" dirty="0">
                <a:solidFill>
                  <a:schemeClr val="bg2">
                    <a:lumMod val="75000"/>
                  </a:schemeClr>
                </a:solidFill>
                <a:latin typeface="Amasis MT Pro Medium" panose="02040604050005020304" pitchFamily="18" charset="0"/>
              </a:rPr>
              <a:t>International Market Entry Strategies</a:t>
            </a:r>
            <a:endParaRPr sz="4400" b="1" dirty="0">
              <a:solidFill>
                <a:schemeClr val="bg2">
                  <a:lumMod val="75000"/>
                </a:schemeClr>
              </a:solidFill>
              <a:latin typeface="Amasis MT Pro Medium" panose="020406040500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59013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81D23D-7331-A4B8-9293-799A93DF1B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Entry Mode Continuum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18161B-3BD4-570F-E804-52CE42F251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5402924-10AA-322D-75F1-AA412414A4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11900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82FAF4-B82A-40AF-849D-1A47FE5BD1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1DEBC8-589E-A29E-4E00-178F195155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Complete the "Entry Mode Match-Up"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20 minutes</a:t>
            </a:r>
          </a:p>
        </p:txBody>
      </p:sp>
    </p:spTree>
    <p:extLst>
      <p:ext uri="{BB962C8B-B14F-4D97-AF65-F5344CB8AC3E}">
        <p14:creationId xmlns:p14="http://schemas.microsoft.com/office/powerpoint/2010/main" val="3283859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Break Time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Take a 30-minute break.</a:t>
            </a:r>
          </a:p>
          <a:p>
            <a:r>
              <a:t>Stretch, grab a snack, and recharge for the second half of the session.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565C66-8A3C-C6EB-10C9-3495F1CF69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83124A-1BB4-9F8E-CBF9-5E1857590F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0975" y="152400"/>
            <a:ext cx="8772525" cy="5391150"/>
          </a:xfrm>
          <a:solidFill>
            <a:schemeClr val="accent1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en-GB" sz="4400" b="1" dirty="0">
                <a:solidFill>
                  <a:schemeClr val="bg2">
                    <a:lumMod val="75000"/>
                  </a:schemeClr>
                </a:solidFill>
                <a:latin typeface="Amasis MT Pro Medium" panose="02040604050005020304" pitchFamily="18" charset="0"/>
              </a:rPr>
              <a:t>Challenges in International Strategy Development</a:t>
            </a:r>
            <a:endParaRPr sz="4400" b="1" dirty="0">
              <a:solidFill>
                <a:schemeClr val="bg2">
                  <a:lumMod val="75000"/>
                </a:schemeClr>
              </a:solidFill>
              <a:latin typeface="Amasis MT Pro Medium" panose="020406040500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7147615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120D790-890C-3340-F82D-B4C738B1B0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799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6874271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02A5D-ECF7-C678-1019-8A766C430B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E89CA6-8AE2-50A1-E235-CCD3524FFC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66CFB51-BE8F-385A-E462-B3AB5E9C8F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064115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92106F-4471-DA6F-AA63-AF1371E65D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0D5046-3DEC-ECA3-3895-BD3426CC0D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Explore the dilemmas faced by organisations operating internationally by reading the article on Moodle.</a:t>
            </a:r>
          </a:p>
        </p:txBody>
      </p:sp>
    </p:spTree>
    <p:extLst>
      <p:ext uri="{BB962C8B-B14F-4D97-AF65-F5344CB8AC3E}">
        <p14:creationId xmlns:p14="http://schemas.microsoft.com/office/powerpoint/2010/main" val="369654688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7DD666-E931-4E87-3D9B-BE94C931C1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F16C5B-EAFE-DEBB-331F-4823AFF3FE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Analyse and produce the answers for Case Study: IKEA’s Elephantine Entry into India – A Journey of Adaptation, Resilience, and Reinvention on Moodle.</a:t>
            </a:r>
          </a:p>
        </p:txBody>
      </p:sp>
    </p:spTree>
    <p:extLst>
      <p:ext uri="{BB962C8B-B14F-4D97-AF65-F5344CB8AC3E}">
        <p14:creationId xmlns:p14="http://schemas.microsoft.com/office/powerpoint/2010/main" val="179333240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733F46-6F87-21D1-C908-65068BF6CD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Recap Key Concepts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44C31A-46E1-217A-AAE7-859343B88F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Name </a:t>
            </a:r>
            <a:r>
              <a:rPr lang="en-GB" b="1" dirty="0"/>
              <a:t>two different ways</a:t>
            </a:r>
            <a:r>
              <a:rPr lang="en-GB" dirty="0"/>
              <a:t> a company can enter a new international market?</a:t>
            </a:r>
          </a:p>
          <a:p>
            <a:r>
              <a:rPr lang="en-GB" dirty="0"/>
              <a:t>What is the main difference between a global strategy (standardising products everywhere) and a local strategy (adapting products for each country)?</a:t>
            </a:r>
          </a:p>
          <a:p>
            <a:r>
              <a:rPr lang="en-GB" dirty="0"/>
              <a:t>Give </a:t>
            </a:r>
            <a:r>
              <a:rPr lang="en-GB" b="1" dirty="0"/>
              <a:t>three reasons</a:t>
            </a:r>
            <a:r>
              <a:rPr lang="en-GB" dirty="0"/>
              <a:t> why doing business in a foreign country can be more difficult than doing business in your home country.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Next Session – </a:t>
            </a:r>
            <a:r>
              <a:rPr lang="en-GB" dirty="0"/>
              <a:t>Drivers of future strategy</a:t>
            </a:r>
          </a:p>
        </p:txBody>
      </p:sp>
    </p:spTree>
    <p:extLst>
      <p:ext uri="{BB962C8B-B14F-4D97-AF65-F5344CB8AC3E}">
        <p14:creationId xmlns:p14="http://schemas.microsoft.com/office/powerpoint/2010/main" val="267296985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C3C29E-1A02-37FB-4963-6C5B8578FE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Assessment Workshop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62DECE-D19B-9AF6-357B-F43563F5B9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/>
              <a:t>Any </a:t>
            </a:r>
            <a:r>
              <a:rPr lang="en-GB" dirty="0"/>
              <a:t>remainder of the session should be used for completing the assessment and obtaining formative feedback.</a:t>
            </a:r>
          </a:p>
        </p:txBody>
      </p:sp>
    </p:spTree>
    <p:extLst>
      <p:ext uri="{BB962C8B-B14F-4D97-AF65-F5344CB8AC3E}">
        <p14:creationId xmlns:p14="http://schemas.microsoft.com/office/powerpoint/2010/main" val="317361973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33EA1A41-9358-4AFC-BD04-8C046D5AB9BC}" vid="{5CD7F56C-5371-4A0D-AEF6-884A56FB997E}"/>
    </a:ext>
  </a:extLst>
</a:theme>
</file>

<file path=ppt/theme/theme2.xml><?xml version="1.0" encoding="utf-8"?>
<a:theme xmlns:a="http://schemas.openxmlformats.org/drawingml/2006/main" name="2_20140311PresentationUWTSDTemplate">
  <a:themeElements>
    <a:clrScheme name="2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33EA1A41-9358-4AFC-BD04-8C046D5AB9BC}" vid="{5CD7F56C-5371-4A0D-AEF6-884A56FB997E}"/>
    </a:ext>
  </a:extLst>
</a:theme>
</file>

<file path=ppt/theme/theme4.xml><?xml version="1.0" encoding="utf-8"?>
<a:theme xmlns:a="http://schemas.openxmlformats.org/drawingml/2006/main" name="3_20140311PresentationUWTSDTemplate">
  <a:themeElements>
    <a:clrScheme name="2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e2529e2e-246e-4beb-bcc0-0746cc8768ab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21913553D3EB4479A5F0D40DB0A3B87" ma:contentTypeVersion="18" ma:contentTypeDescription="Create a new document." ma:contentTypeScope="" ma:versionID="08d1f5f55b6c48f939ebd33a27ec5cf5">
  <xsd:schema xmlns:xsd="http://www.w3.org/2001/XMLSchema" xmlns:xs="http://www.w3.org/2001/XMLSchema" xmlns:p="http://schemas.microsoft.com/office/2006/metadata/properties" xmlns:ns3="e2529e2e-246e-4beb-bcc0-0746cc8768ab" xmlns:ns4="f4749491-4d80-4c02-8964-7cff4f7a4456" targetNamespace="http://schemas.microsoft.com/office/2006/metadata/properties" ma:root="true" ma:fieldsID="7b1ed3cc436f60566fe6f98d0da2d7c8" ns3:_="" ns4:_="">
    <xsd:import namespace="e2529e2e-246e-4beb-bcc0-0746cc8768ab"/>
    <xsd:import namespace="f4749491-4d80-4c02-8964-7cff4f7a4456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EventHashCode" minOccurs="0"/>
                <xsd:element ref="ns3:MediaServiceGenerationTime" minOccurs="0"/>
                <xsd:element ref="ns3:MediaServiceAutoTags" minOccurs="0"/>
                <xsd:element ref="ns3:MediaServiceOCR" minOccurs="0"/>
                <xsd:element ref="ns3:MediaServiceLocation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LengthInSeconds" minOccurs="0"/>
                <xsd:element ref="ns3:MediaServiceSearchProperties" minOccurs="0"/>
                <xsd:element ref="ns3:_activity" minOccurs="0"/>
                <xsd:element ref="ns3:MediaServiceObjectDetectorVersions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2529e2e-246e-4beb-bcc0-0746cc8768a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EventHashCode" ma:index="11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21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3" nillable="true" ma:displayName="_activity" ma:hidden="true" ma:internalName="_activity">
      <xsd:simpleType>
        <xsd:restriction base="dms:Note"/>
      </xsd:simpleType>
    </xsd:element>
    <xsd:element name="MediaServiceObjectDetectorVersions" ma:index="24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25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4749491-4d80-4c02-8964-7cff4f7a4456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0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F9A4F0A-0810-43C1-B22E-908D02247B2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2C65903-3647-402A-8DF6-D80C0E7EEF33}">
  <ds:schemaRefs>
    <ds:schemaRef ds:uri="http://purl.org/dc/terms/"/>
    <ds:schemaRef ds:uri="http://www.w3.org/XML/1998/namespace"/>
    <ds:schemaRef ds:uri="http://schemas.openxmlformats.org/package/2006/metadata/core-properties"/>
    <ds:schemaRef ds:uri="e2529e2e-246e-4beb-bcc0-0746cc8768ab"/>
    <ds:schemaRef ds:uri="http://schemas.microsoft.com/office/2006/documentManagement/types"/>
    <ds:schemaRef ds:uri="http://purl.org/dc/dcmitype/"/>
    <ds:schemaRef ds:uri="http://schemas.microsoft.com/office/infopath/2007/PartnerControls"/>
    <ds:schemaRef ds:uri="f4749491-4d80-4c02-8964-7cff4f7a4456"/>
    <ds:schemaRef ds:uri="http://schemas.microsoft.com/office/2006/metadata/properties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656C134D-78DD-483B-9A11-A72A954BD06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2529e2e-246e-4beb-bcc0-0746cc8768ab"/>
    <ds:schemaRef ds:uri="f4749491-4d80-4c02-8964-7cff4f7a445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</Template>
  <TotalTime>0</TotalTime>
  <Words>676</Words>
  <Application>Microsoft Office PowerPoint</Application>
  <PresentationFormat>On-screen Show (4:3)</PresentationFormat>
  <Paragraphs>79</Paragraphs>
  <Slides>20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20</vt:i4>
      </vt:variant>
    </vt:vector>
  </HeadingPairs>
  <TitlesOfParts>
    <vt:vector size="28" baseType="lpstr">
      <vt:lpstr>Myriad Pro</vt:lpstr>
      <vt:lpstr>Amasis MT Pro Medium</vt:lpstr>
      <vt:lpstr>Aptos</vt:lpstr>
      <vt:lpstr>Arial</vt:lpstr>
      <vt:lpstr>UWTSD</vt:lpstr>
      <vt:lpstr>2_20140311PresentationUWTSDTemplate</vt:lpstr>
      <vt:lpstr>1_UWTSD</vt:lpstr>
      <vt:lpstr>3_20140311PresentationUWTSDTemplate</vt:lpstr>
      <vt:lpstr>Week 8 : Introduction to international business strategy</vt:lpstr>
      <vt:lpstr>Session Objectives</vt:lpstr>
      <vt:lpstr>Let’s refresh our memory!</vt:lpstr>
      <vt:lpstr>Group Brainstorm (10 min):</vt:lpstr>
      <vt:lpstr>Defining International Business Strategy</vt:lpstr>
      <vt:lpstr>Definition</vt:lpstr>
      <vt:lpstr>Factors influencing IBS</vt:lpstr>
      <vt:lpstr>Activity</vt:lpstr>
      <vt:lpstr>PowerPoint Presentation</vt:lpstr>
      <vt:lpstr>International Market Entry Strategies</vt:lpstr>
      <vt:lpstr>The Entry Mode Continuum</vt:lpstr>
      <vt:lpstr>Activity</vt:lpstr>
      <vt:lpstr>Break Time</vt:lpstr>
      <vt:lpstr>Challenges in International Strategy Development</vt:lpstr>
      <vt:lpstr>PowerPoint Presentation</vt:lpstr>
      <vt:lpstr>PowerPoint Presentation</vt:lpstr>
      <vt:lpstr>Activity</vt:lpstr>
      <vt:lpstr>Group Activity</vt:lpstr>
      <vt:lpstr>Recap Key Concepts</vt:lpstr>
      <vt:lpstr>Assessment Workshop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Yohan Mendis</cp:lastModifiedBy>
  <cp:revision>7</cp:revision>
  <dcterms:created xsi:type="dcterms:W3CDTF">2013-01-27T09:14:16Z</dcterms:created>
  <dcterms:modified xsi:type="dcterms:W3CDTF">2026-07-06T12:47:32Z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0x010100321913553D3EB4479A5F0D40DB0A3B87</vt:lpwstr>
  </property>
</Properties>
</file>