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4"/>
  </p:sldMasterIdLst>
  <p:notesMasterIdLst>
    <p:notesMasterId r:id="rId22"/>
  </p:notesMasterIdLst>
  <p:handoutMasterIdLst>
    <p:handoutMasterId r:id="rId23"/>
  </p:handoutMasterIdLst>
  <p:sldIdLst>
    <p:sldId id="256" r:id="rId5"/>
    <p:sldId id="300" r:id="rId6"/>
    <p:sldId id="295" r:id="rId7"/>
    <p:sldId id="283" r:id="rId8"/>
    <p:sldId id="297" r:id="rId9"/>
    <p:sldId id="286" r:id="rId10"/>
    <p:sldId id="275" r:id="rId11"/>
    <p:sldId id="266" r:id="rId12"/>
    <p:sldId id="279" r:id="rId13"/>
    <p:sldId id="298" r:id="rId14"/>
    <p:sldId id="372" r:id="rId15"/>
    <p:sldId id="371" r:id="rId16"/>
    <p:sldId id="282" r:id="rId17"/>
    <p:sldId id="299" r:id="rId18"/>
    <p:sldId id="289" r:id="rId19"/>
    <p:sldId id="291" r:id="rId20"/>
    <p:sldId id="292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84" d="100"/>
          <a:sy n="84" d="100"/>
        </p:scale>
        <p:origin x="990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e Pitson" userId="db8d2b3e-593d-47e6-a0b5-dc90f7ab49ec" providerId="ADAL" clId="{656585E3-2655-46E6-93BE-86AC05401A69}"/>
    <pc:docChg chg="modSld">
      <pc:chgData name="Marie Pitson" userId="db8d2b3e-593d-47e6-a0b5-dc90f7ab49ec" providerId="ADAL" clId="{656585E3-2655-46E6-93BE-86AC05401A69}" dt="2022-01-26T08:54:07.182" v="4" actId="20577"/>
      <pc:docMkLst>
        <pc:docMk/>
      </pc:docMkLst>
      <pc:sldChg chg="modNotesTx">
        <pc:chgData name="Marie Pitson" userId="db8d2b3e-593d-47e6-a0b5-dc90f7ab49ec" providerId="ADAL" clId="{656585E3-2655-46E6-93BE-86AC05401A69}" dt="2022-01-26T08:53:41.015" v="0" actId="20577"/>
        <pc:sldMkLst>
          <pc:docMk/>
          <pc:sldMk cId="0" sldId="279"/>
        </pc:sldMkLst>
      </pc:sldChg>
      <pc:sldChg chg="modNotesTx">
        <pc:chgData name="Marie Pitson" userId="db8d2b3e-593d-47e6-a0b5-dc90f7ab49ec" providerId="ADAL" clId="{656585E3-2655-46E6-93BE-86AC05401A69}" dt="2022-01-26T08:53:55.897" v="2" actId="20577"/>
        <pc:sldMkLst>
          <pc:docMk/>
          <pc:sldMk cId="0" sldId="282"/>
        </pc:sldMkLst>
      </pc:sldChg>
      <pc:sldChg chg="modNotesTx">
        <pc:chgData name="Marie Pitson" userId="db8d2b3e-593d-47e6-a0b5-dc90f7ab49ec" providerId="ADAL" clId="{656585E3-2655-46E6-93BE-86AC05401A69}" dt="2022-01-26T08:54:07.182" v="4" actId="20577"/>
        <pc:sldMkLst>
          <pc:docMk/>
          <pc:sldMk cId="0" sldId="289"/>
        </pc:sldMkLst>
      </pc:sldChg>
      <pc:sldChg chg="modNotesTx">
        <pc:chgData name="Marie Pitson" userId="db8d2b3e-593d-47e6-a0b5-dc90f7ab49ec" providerId="ADAL" clId="{656585E3-2655-46E6-93BE-86AC05401A69}" dt="2022-01-26T08:53:48.162" v="1" actId="20577"/>
        <pc:sldMkLst>
          <pc:docMk/>
          <pc:sldMk cId="0" sldId="298"/>
        </pc:sldMkLst>
      </pc:sldChg>
      <pc:sldChg chg="modNotesTx">
        <pc:chgData name="Marie Pitson" userId="db8d2b3e-593d-47e6-a0b5-dc90f7ab49ec" providerId="ADAL" clId="{656585E3-2655-46E6-93BE-86AC05401A69}" dt="2022-01-26T08:54:01.091" v="3" actId="20577"/>
        <pc:sldMkLst>
          <pc:docMk/>
          <pc:sldMk cId="0" sldId="299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3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2.svg"/><Relationship Id="rId2" Type="http://schemas.openxmlformats.org/officeDocument/2006/relationships/image" Target="../media/image34.svg"/><Relationship Id="rId16" Type="http://schemas.openxmlformats.org/officeDocument/2006/relationships/image" Target="../media/image46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1.png"/><Relationship Id="rId5" Type="http://schemas.openxmlformats.org/officeDocument/2006/relationships/image" Target="../media/image37.png"/><Relationship Id="rId15" Type="http://schemas.openxmlformats.org/officeDocument/2006/relationships/image" Target="../media/image45.png"/><Relationship Id="rId10" Type="http://schemas.openxmlformats.org/officeDocument/2006/relationships/image" Target="../media/image6.svg"/><Relationship Id="rId4" Type="http://schemas.openxmlformats.org/officeDocument/2006/relationships/image" Target="../media/image36.svg"/><Relationship Id="rId9" Type="http://schemas.openxmlformats.org/officeDocument/2006/relationships/image" Target="../media/image5.png"/><Relationship Id="rId14" Type="http://schemas.openxmlformats.org/officeDocument/2006/relationships/image" Target="../media/image4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hyperlink" Target="https://www.my5.tv/inside-asda-bigger-better-cheaper/season-1/inside-asda-bigger-better-cheaper" TargetMode="External"/><Relationship Id="rId5" Type="http://schemas.openxmlformats.org/officeDocument/2006/relationships/image" Target="../media/image50.svg"/><Relationship Id="rId4" Type="http://schemas.openxmlformats.org/officeDocument/2006/relationships/image" Target="../media/image4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4" Type="http://schemas.openxmlformats.org/officeDocument/2006/relationships/image" Target="../media/image3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3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2.svg"/><Relationship Id="rId2" Type="http://schemas.openxmlformats.org/officeDocument/2006/relationships/image" Target="../media/image34.svg"/><Relationship Id="rId16" Type="http://schemas.openxmlformats.org/officeDocument/2006/relationships/image" Target="../media/image46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11" Type="http://schemas.openxmlformats.org/officeDocument/2006/relationships/image" Target="../media/image41.png"/><Relationship Id="rId5" Type="http://schemas.openxmlformats.org/officeDocument/2006/relationships/image" Target="../media/image37.png"/><Relationship Id="rId15" Type="http://schemas.openxmlformats.org/officeDocument/2006/relationships/image" Target="../media/image45.png"/><Relationship Id="rId10" Type="http://schemas.openxmlformats.org/officeDocument/2006/relationships/image" Target="../media/image6.svg"/><Relationship Id="rId4" Type="http://schemas.openxmlformats.org/officeDocument/2006/relationships/image" Target="../media/image36.svg"/><Relationship Id="rId9" Type="http://schemas.openxmlformats.org/officeDocument/2006/relationships/image" Target="../media/image5.png"/><Relationship Id="rId14" Type="http://schemas.openxmlformats.org/officeDocument/2006/relationships/image" Target="../media/image4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5" Type="http://schemas.openxmlformats.org/officeDocument/2006/relationships/hyperlink" Target="https://www.my5.tv/inside-asda-bigger-better-cheaper/season-1/inside-asda-bigger-better-cheaper" TargetMode="External"/><Relationship Id="rId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369108-13AE-4B30-ABB5-D0FB28BF101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7CF999C-0995-4DD0-AFDC-A78BA7C697BD}">
      <dgm:prSet/>
      <dgm:spPr/>
      <dgm:t>
        <a:bodyPr/>
        <a:lstStyle/>
        <a:p>
          <a:pPr>
            <a:defRPr cap="all"/>
          </a:pPr>
          <a:r>
            <a:rPr lang="en-US"/>
            <a:t>Resistance to change is an inbuilt mechanism</a:t>
          </a:r>
        </a:p>
      </dgm:t>
    </dgm:pt>
    <dgm:pt modelId="{63365F53-E845-4B77-BCEE-BEBB8D88F866}" type="parTrans" cxnId="{F8FFF73C-3117-4FC3-9176-250E83E11467}">
      <dgm:prSet/>
      <dgm:spPr/>
      <dgm:t>
        <a:bodyPr/>
        <a:lstStyle/>
        <a:p>
          <a:endParaRPr lang="en-US"/>
        </a:p>
      </dgm:t>
    </dgm:pt>
    <dgm:pt modelId="{AAB29E9B-EE68-40EB-B384-A5688C32EFEF}" type="sibTrans" cxnId="{F8FFF73C-3117-4FC3-9176-250E83E11467}">
      <dgm:prSet/>
      <dgm:spPr/>
      <dgm:t>
        <a:bodyPr/>
        <a:lstStyle/>
        <a:p>
          <a:endParaRPr lang="en-US"/>
        </a:p>
      </dgm:t>
    </dgm:pt>
    <dgm:pt modelId="{D89E8891-0A0D-4DB5-A13D-023195E4758E}">
      <dgm:prSet/>
      <dgm:spPr/>
      <dgm:t>
        <a:bodyPr/>
        <a:lstStyle/>
        <a:p>
          <a:pPr>
            <a:defRPr cap="all"/>
          </a:pPr>
          <a:r>
            <a:rPr lang="en-US"/>
            <a:t>Organisations and their members resist change</a:t>
          </a:r>
        </a:p>
      </dgm:t>
    </dgm:pt>
    <dgm:pt modelId="{7D889BE5-F339-4F90-A040-D0840E83BEBF}" type="parTrans" cxnId="{1B01EE0A-3F42-4A01-9181-C8913DEB2215}">
      <dgm:prSet/>
      <dgm:spPr/>
      <dgm:t>
        <a:bodyPr/>
        <a:lstStyle/>
        <a:p>
          <a:endParaRPr lang="en-US"/>
        </a:p>
      </dgm:t>
    </dgm:pt>
    <dgm:pt modelId="{AEE75AF0-D474-49D5-A1D3-4D74FA578627}" type="sibTrans" cxnId="{1B01EE0A-3F42-4A01-9181-C8913DEB2215}">
      <dgm:prSet/>
      <dgm:spPr/>
      <dgm:t>
        <a:bodyPr/>
        <a:lstStyle/>
        <a:p>
          <a:endParaRPr lang="en-US"/>
        </a:p>
      </dgm:t>
    </dgm:pt>
    <dgm:pt modelId="{5331796E-9283-4FA2-A8A1-40EDB47B536A}">
      <dgm:prSet/>
      <dgm:spPr/>
      <dgm:t>
        <a:bodyPr/>
        <a:lstStyle/>
        <a:p>
          <a:pPr>
            <a:defRPr cap="all"/>
          </a:pPr>
          <a:r>
            <a:rPr lang="en-US"/>
            <a:t>Resistance can be positive and negative</a:t>
          </a:r>
        </a:p>
      </dgm:t>
    </dgm:pt>
    <dgm:pt modelId="{08E25A09-E5F4-4B4A-9919-56B8D25AE9E7}" type="parTrans" cxnId="{3095D177-F375-4F6E-A72C-59B0530D95DD}">
      <dgm:prSet/>
      <dgm:spPr/>
      <dgm:t>
        <a:bodyPr/>
        <a:lstStyle/>
        <a:p>
          <a:endParaRPr lang="en-US"/>
        </a:p>
      </dgm:t>
    </dgm:pt>
    <dgm:pt modelId="{6B87905C-A142-4A3A-8888-BD4BECFE97B3}" type="sibTrans" cxnId="{3095D177-F375-4F6E-A72C-59B0530D95DD}">
      <dgm:prSet/>
      <dgm:spPr/>
      <dgm:t>
        <a:bodyPr/>
        <a:lstStyle/>
        <a:p>
          <a:endParaRPr lang="en-US"/>
        </a:p>
      </dgm:t>
    </dgm:pt>
    <dgm:pt modelId="{67F87775-CAA8-4228-AB45-4A9CB4E46C88}" type="pres">
      <dgm:prSet presAssocID="{1A369108-13AE-4B30-ABB5-D0FB28BF101B}" presName="root" presStyleCnt="0">
        <dgm:presLayoutVars>
          <dgm:dir/>
          <dgm:resizeHandles val="exact"/>
        </dgm:presLayoutVars>
      </dgm:prSet>
      <dgm:spPr/>
    </dgm:pt>
    <dgm:pt modelId="{A3751B4B-1F43-4D3C-92DF-6B7387128EE2}" type="pres">
      <dgm:prSet presAssocID="{57CF999C-0995-4DD0-AFDC-A78BA7C697BD}" presName="compNode" presStyleCnt="0"/>
      <dgm:spPr/>
    </dgm:pt>
    <dgm:pt modelId="{607D89F0-0AC3-4A75-BF3C-8C33052E4B40}" type="pres">
      <dgm:prSet presAssocID="{57CF999C-0995-4DD0-AFDC-A78BA7C697BD}" presName="iconBgRect" presStyleLbl="bgShp" presStyleIdx="0" presStyleCnt="3"/>
      <dgm:spPr/>
    </dgm:pt>
    <dgm:pt modelId="{1AD8015E-88F1-4F89-878A-591B55C12B7B}" type="pres">
      <dgm:prSet presAssocID="{57CF999C-0995-4DD0-AFDC-A78BA7C697B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803CCCDE-4775-43F3-ABDE-E202D5CD8908}" type="pres">
      <dgm:prSet presAssocID="{57CF999C-0995-4DD0-AFDC-A78BA7C697BD}" presName="spaceRect" presStyleCnt="0"/>
      <dgm:spPr/>
    </dgm:pt>
    <dgm:pt modelId="{9EB4B801-AF4A-44FC-A4E0-82CD66948755}" type="pres">
      <dgm:prSet presAssocID="{57CF999C-0995-4DD0-AFDC-A78BA7C697BD}" presName="textRect" presStyleLbl="revTx" presStyleIdx="0" presStyleCnt="3">
        <dgm:presLayoutVars>
          <dgm:chMax val="1"/>
          <dgm:chPref val="1"/>
        </dgm:presLayoutVars>
      </dgm:prSet>
      <dgm:spPr/>
    </dgm:pt>
    <dgm:pt modelId="{48489EA9-08B6-4264-9781-D7A647C3DF68}" type="pres">
      <dgm:prSet presAssocID="{AAB29E9B-EE68-40EB-B384-A5688C32EFEF}" presName="sibTrans" presStyleCnt="0"/>
      <dgm:spPr/>
    </dgm:pt>
    <dgm:pt modelId="{9C7B362F-847B-4BDF-8982-01FA49CB66FE}" type="pres">
      <dgm:prSet presAssocID="{D89E8891-0A0D-4DB5-A13D-023195E4758E}" presName="compNode" presStyleCnt="0"/>
      <dgm:spPr/>
    </dgm:pt>
    <dgm:pt modelId="{8A28C57C-1760-4413-85A7-399A32A0E875}" type="pres">
      <dgm:prSet presAssocID="{D89E8891-0A0D-4DB5-A13D-023195E4758E}" presName="iconBgRect" presStyleLbl="bgShp" presStyleIdx="1" presStyleCnt="3"/>
      <dgm:spPr/>
    </dgm:pt>
    <dgm:pt modelId="{7C3B1B15-3980-48C0-8A00-2B478F5C784C}" type="pres">
      <dgm:prSet presAssocID="{D89E8891-0A0D-4DB5-A13D-023195E4758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BF41B28-DD14-4D5A-8051-6F25057AEFBA}" type="pres">
      <dgm:prSet presAssocID="{D89E8891-0A0D-4DB5-A13D-023195E4758E}" presName="spaceRect" presStyleCnt="0"/>
      <dgm:spPr/>
    </dgm:pt>
    <dgm:pt modelId="{464AC7FE-71B0-40F7-ADC8-C040B6552824}" type="pres">
      <dgm:prSet presAssocID="{D89E8891-0A0D-4DB5-A13D-023195E4758E}" presName="textRect" presStyleLbl="revTx" presStyleIdx="1" presStyleCnt="3">
        <dgm:presLayoutVars>
          <dgm:chMax val="1"/>
          <dgm:chPref val="1"/>
        </dgm:presLayoutVars>
      </dgm:prSet>
      <dgm:spPr/>
    </dgm:pt>
    <dgm:pt modelId="{027E112B-4C22-48EE-AC9E-4E90BB584F18}" type="pres">
      <dgm:prSet presAssocID="{AEE75AF0-D474-49D5-A1D3-4D74FA578627}" presName="sibTrans" presStyleCnt="0"/>
      <dgm:spPr/>
    </dgm:pt>
    <dgm:pt modelId="{9142ECB7-F345-45E7-BB5B-2F484A632EF6}" type="pres">
      <dgm:prSet presAssocID="{5331796E-9283-4FA2-A8A1-40EDB47B536A}" presName="compNode" presStyleCnt="0"/>
      <dgm:spPr/>
    </dgm:pt>
    <dgm:pt modelId="{9025F1C9-44F8-4219-86B2-CEBFE37DCF69}" type="pres">
      <dgm:prSet presAssocID="{5331796E-9283-4FA2-A8A1-40EDB47B536A}" presName="iconBgRect" presStyleLbl="bgShp" presStyleIdx="2" presStyleCnt="3"/>
      <dgm:spPr/>
    </dgm:pt>
    <dgm:pt modelId="{DB7AC66E-26CA-4004-ABD7-21CDE1D4D166}" type="pres">
      <dgm:prSet presAssocID="{5331796E-9283-4FA2-A8A1-40EDB47B536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51973A77-99C9-4FEE-B18A-8080EC9103A1}" type="pres">
      <dgm:prSet presAssocID="{5331796E-9283-4FA2-A8A1-40EDB47B536A}" presName="spaceRect" presStyleCnt="0"/>
      <dgm:spPr/>
    </dgm:pt>
    <dgm:pt modelId="{77022DB6-4BAC-4E01-BA4C-0D44B3ED5C36}" type="pres">
      <dgm:prSet presAssocID="{5331796E-9283-4FA2-A8A1-40EDB47B536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B01EE0A-3F42-4A01-9181-C8913DEB2215}" srcId="{1A369108-13AE-4B30-ABB5-D0FB28BF101B}" destId="{D89E8891-0A0D-4DB5-A13D-023195E4758E}" srcOrd="1" destOrd="0" parTransId="{7D889BE5-F339-4F90-A040-D0840E83BEBF}" sibTransId="{AEE75AF0-D474-49D5-A1D3-4D74FA578627}"/>
    <dgm:cxn modelId="{2B14F919-24EC-4CAB-955D-B7B9E748E418}" type="presOf" srcId="{57CF999C-0995-4DD0-AFDC-A78BA7C697BD}" destId="{9EB4B801-AF4A-44FC-A4E0-82CD66948755}" srcOrd="0" destOrd="0" presId="urn:microsoft.com/office/officeart/2018/5/layout/IconCircleLabelList"/>
    <dgm:cxn modelId="{F8FFF73C-3117-4FC3-9176-250E83E11467}" srcId="{1A369108-13AE-4B30-ABB5-D0FB28BF101B}" destId="{57CF999C-0995-4DD0-AFDC-A78BA7C697BD}" srcOrd="0" destOrd="0" parTransId="{63365F53-E845-4B77-BCEE-BEBB8D88F866}" sibTransId="{AAB29E9B-EE68-40EB-B384-A5688C32EFEF}"/>
    <dgm:cxn modelId="{3E8C1867-55BD-4EEC-8020-1357906E27BC}" type="presOf" srcId="{5331796E-9283-4FA2-A8A1-40EDB47B536A}" destId="{77022DB6-4BAC-4E01-BA4C-0D44B3ED5C36}" srcOrd="0" destOrd="0" presId="urn:microsoft.com/office/officeart/2018/5/layout/IconCircleLabelList"/>
    <dgm:cxn modelId="{3095D177-F375-4F6E-A72C-59B0530D95DD}" srcId="{1A369108-13AE-4B30-ABB5-D0FB28BF101B}" destId="{5331796E-9283-4FA2-A8A1-40EDB47B536A}" srcOrd="2" destOrd="0" parTransId="{08E25A09-E5F4-4B4A-9919-56B8D25AE9E7}" sibTransId="{6B87905C-A142-4A3A-8888-BD4BECFE97B3}"/>
    <dgm:cxn modelId="{990221B7-BD13-4D90-91DF-5484BB549D72}" type="presOf" srcId="{D89E8891-0A0D-4DB5-A13D-023195E4758E}" destId="{464AC7FE-71B0-40F7-ADC8-C040B6552824}" srcOrd="0" destOrd="0" presId="urn:microsoft.com/office/officeart/2018/5/layout/IconCircleLabelList"/>
    <dgm:cxn modelId="{5F3E2ABE-62C0-4C6E-8BEA-795CB57CF868}" type="presOf" srcId="{1A369108-13AE-4B30-ABB5-D0FB28BF101B}" destId="{67F87775-CAA8-4228-AB45-4A9CB4E46C88}" srcOrd="0" destOrd="0" presId="urn:microsoft.com/office/officeart/2018/5/layout/IconCircleLabelList"/>
    <dgm:cxn modelId="{D15C2A47-A9DF-42E4-94E8-690E2DDD7589}" type="presParOf" srcId="{67F87775-CAA8-4228-AB45-4A9CB4E46C88}" destId="{A3751B4B-1F43-4D3C-92DF-6B7387128EE2}" srcOrd="0" destOrd="0" presId="urn:microsoft.com/office/officeart/2018/5/layout/IconCircleLabelList"/>
    <dgm:cxn modelId="{4F3B1A50-D45D-44FA-B800-547D41869038}" type="presParOf" srcId="{A3751B4B-1F43-4D3C-92DF-6B7387128EE2}" destId="{607D89F0-0AC3-4A75-BF3C-8C33052E4B40}" srcOrd="0" destOrd="0" presId="urn:microsoft.com/office/officeart/2018/5/layout/IconCircleLabelList"/>
    <dgm:cxn modelId="{27CB80EB-754C-4307-9337-8F70BA2A7CDA}" type="presParOf" srcId="{A3751B4B-1F43-4D3C-92DF-6B7387128EE2}" destId="{1AD8015E-88F1-4F89-878A-591B55C12B7B}" srcOrd="1" destOrd="0" presId="urn:microsoft.com/office/officeart/2018/5/layout/IconCircleLabelList"/>
    <dgm:cxn modelId="{8EC9EB9B-08FC-466A-B738-B7258F984857}" type="presParOf" srcId="{A3751B4B-1F43-4D3C-92DF-6B7387128EE2}" destId="{803CCCDE-4775-43F3-ABDE-E202D5CD8908}" srcOrd="2" destOrd="0" presId="urn:microsoft.com/office/officeart/2018/5/layout/IconCircleLabelList"/>
    <dgm:cxn modelId="{D3B737A5-B81E-4627-A706-78EBE058068C}" type="presParOf" srcId="{A3751B4B-1F43-4D3C-92DF-6B7387128EE2}" destId="{9EB4B801-AF4A-44FC-A4E0-82CD66948755}" srcOrd="3" destOrd="0" presId="urn:microsoft.com/office/officeart/2018/5/layout/IconCircleLabelList"/>
    <dgm:cxn modelId="{9ED139CD-8C82-48B1-B50C-973DD5E10604}" type="presParOf" srcId="{67F87775-CAA8-4228-AB45-4A9CB4E46C88}" destId="{48489EA9-08B6-4264-9781-D7A647C3DF68}" srcOrd="1" destOrd="0" presId="urn:microsoft.com/office/officeart/2018/5/layout/IconCircleLabelList"/>
    <dgm:cxn modelId="{87DED0C1-957E-4E75-B85C-6D5390F774D5}" type="presParOf" srcId="{67F87775-CAA8-4228-AB45-4A9CB4E46C88}" destId="{9C7B362F-847B-4BDF-8982-01FA49CB66FE}" srcOrd="2" destOrd="0" presId="urn:microsoft.com/office/officeart/2018/5/layout/IconCircleLabelList"/>
    <dgm:cxn modelId="{0ADA71E1-1D74-45EC-8FBA-A70856BE0F0B}" type="presParOf" srcId="{9C7B362F-847B-4BDF-8982-01FA49CB66FE}" destId="{8A28C57C-1760-4413-85A7-399A32A0E875}" srcOrd="0" destOrd="0" presId="urn:microsoft.com/office/officeart/2018/5/layout/IconCircleLabelList"/>
    <dgm:cxn modelId="{C0064907-368A-4399-A2F3-A94761398707}" type="presParOf" srcId="{9C7B362F-847B-4BDF-8982-01FA49CB66FE}" destId="{7C3B1B15-3980-48C0-8A00-2B478F5C784C}" srcOrd="1" destOrd="0" presId="urn:microsoft.com/office/officeart/2018/5/layout/IconCircleLabelList"/>
    <dgm:cxn modelId="{3F3E1F39-C4D9-4239-855F-FD73291C03EC}" type="presParOf" srcId="{9C7B362F-847B-4BDF-8982-01FA49CB66FE}" destId="{CBF41B28-DD14-4D5A-8051-6F25057AEFBA}" srcOrd="2" destOrd="0" presId="urn:microsoft.com/office/officeart/2018/5/layout/IconCircleLabelList"/>
    <dgm:cxn modelId="{A5A3C4F5-85DF-4D14-BB5D-02DE97A0753F}" type="presParOf" srcId="{9C7B362F-847B-4BDF-8982-01FA49CB66FE}" destId="{464AC7FE-71B0-40F7-ADC8-C040B6552824}" srcOrd="3" destOrd="0" presId="urn:microsoft.com/office/officeart/2018/5/layout/IconCircleLabelList"/>
    <dgm:cxn modelId="{FE3885C4-427D-4C20-96E7-D9B0B6DC7BD2}" type="presParOf" srcId="{67F87775-CAA8-4228-AB45-4A9CB4E46C88}" destId="{027E112B-4C22-48EE-AC9E-4E90BB584F18}" srcOrd="3" destOrd="0" presId="urn:microsoft.com/office/officeart/2018/5/layout/IconCircleLabelList"/>
    <dgm:cxn modelId="{65B91C3C-DC05-427F-9CE5-5422D7B24C19}" type="presParOf" srcId="{67F87775-CAA8-4228-AB45-4A9CB4E46C88}" destId="{9142ECB7-F345-45E7-BB5B-2F484A632EF6}" srcOrd="4" destOrd="0" presId="urn:microsoft.com/office/officeart/2018/5/layout/IconCircleLabelList"/>
    <dgm:cxn modelId="{2DF4EC74-8F45-4319-A6EA-591078CC8BB7}" type="presParOf" srcId="{9142ECB7-F345-45E7-BB5B-2F484A632EF6}" destId="{9025F1C9-44F8-4219-86B2-CEBFE37DCF69}" srcOrd="0" destOrd="0" presId="urn:microsoft.com/office/officeart/2018/5/layout/IconCircleLabelList"/>
    <dgm:cxn modelId="{B83E5D3F-6DCD-4295-BA3A-85B6D960F174}" type="presParOf" srcId="{9142ECB7-F345-45E7-BB5B-2F484A632EF6}" destId="{DB7AC66E-26CA-4004-ABD7-21CDE1D4D166}" srcOrd="1" destOrd="0" presId="urn:microsoft.com/office/officeart/2018/5/layout/IconCircleLabelList"/>
    <dgm:cxn modelId="{C472405E-BB51-4790-85CF-2A2E64D55710}" type="presParOf" srcId="{9142ECB7-F345-45E7-BB5B-2F484A632EF6}" destId="{51973A77-99C9-4FEE-B18A-8080EC9103A1}" srcOrd="2" destOrd="0" presId="urn:microsoft.com/office/officeart/2018/5/layout/IconCircleLabelList"/>
    <dgm:cxn modelId="{886F3E1F-42D9-42CC-AF36-E6D2D851131C}" type="presParOf" srcId="{9142ECB7-F345-45E7-BB5B-2F484A632EF6}" destId="{77022DB6-4BAC-4E01-BA4C-0D44B3ED5C3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2132B0-41FD-40A8-9F56-FF80B73639C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3EF4DCA-AC4B-4E14-9358-8D559D13944A}">
      <dgm:prSet/>
      <dgm:spPr/>
      <dgm:t>
        <a:bodyPr/>
        <a:lstStyle/>
        <a:p>
          <a:r>
            <a:rPr lang="en-US"/>
            <a:t>Education and Communication</a:t>
          </a:r>
        </a:p>
      </dgm:t>
    </dgm:pt>
    <dgm:pt modelId="{6D9717EB-6D59-46C4-A064-DCBF2721DBCF}" type="parTrans" cxnId="{753FE113-FBF6-4B3E-8F33-FF905BB1BE70}">
      <dgm:prSet/>
      <dgm:spPr/>
      <dgm:t>
        <a:bodyPr/>
        <a:lstStyle/>
        <a:p>
          <a:endParaRPr lang="en-US"/>
        </a:p>
      </dgm:t>
    </dgm:pt>
    <dgm:pt modelId="{A050BF6B-EA6D-4D45-8ADE-22E8A5FC540B}" type="sibTrans" cxnId="{753FE113-FBF6-4B3E-8F33-FF905BB1BE70}">
      <dgm:prSet/>
      <dgm:spPr/>
      <dgm:t>
        <a:bodyPr/>
        <a:lstStyle/>
        <a:p>
          <a:endParaRPr lang="en-US"/>
        </a:p>
      </dgm:t>
    </dgm:pt>
    <dgm:pt modelId="{66A36EB0-3BEC-4552-B032-C421670F66F0}">
      <dgm:prSet/>
      <dgm:spPr/>
      <dgm:t>
        <a:bodyPr/>
        <a:lstStyle/>
        <a:p>
          <a:r>
            <a:rPr lang="en-US"/>
            <a:t>Participation and Empowerment</a:t>
          </a:r>
        </a:p>
      </dgm:t>
    </dgm:pt>
    <dgm:pt modelId="{C672947A-1CDE-4F5A-8CAF-4012D84BD9A4}" type="parTrans" cxnId="{67A62177-678C-4E22-A090-9D4ABCB25D23}">
      <dgm:prSet/>
      <dgm:spPr/>
      <dgm:t>
        <a:bodyPr/>
        <a:lstStyle/>
        <a:p>
          <a:endParaRPr lang="en-US"/>
        </a:p>
      </dgm:t>
    </dgm:pt>
    <dgm:pt modelId="{06B20ED4-C9EC-4F02-96F6-434DF05B5114}" type="sibTrans" cxnId="{67A62177-678C-4E22-A090-9D4ABCB25D23}">
      <dgm:prSet/>
      <dgm:spPr/>
      <dgm:t>
        <a:bodyPr/>
        <a:lstStyle/>
        <a:p>
          <a:endParaRPr lang="en-US"/>
        </a:p>
      </dgm:t>
    </dgm:pt>
    <dgm:pt modelId="{A4E42C9F-CC9F-4D5E-AE72-06EAEF60250A}">
      <dgm:prSet/>
      <dgm:spPr/>
      <dgm:t>
        <a:bodyPr/>
        <a:lstStyle/>
        <a:p>
          <a:r>
            <a:rPr lang="en-US"/>
            <a:t>Building support and commitment</a:t>
          </a:r>
        </a:p>
      </dgm:t>
    </dgm:pt>
    <dgm:pt modelId="{B7377D01-9311-4C01-9E66-2554737472DF}" type="parTrans" cxnId="{B5FA2329-F099-43A1-8E4B-1E7CBD9B938A}">
      <dgm:prSet/>
      <dgm:spPr/>
      <dgm:t>
        <a:bodyPr/>
        <a:lstStyle/>
        <a:p>
          <a:endParaRPr lang="en-US"/>
        </a:p>
      </dgm:t>
    </dgm:pt>
    <dgm:pt modelId="{E4A49568-E213-41FE-8FE7-7736A4380888}" type="sibTrans" cxnId="{B5FA2329-F099-43A1-8E4B-1E7CBD9B938A}">
      <dgm:prSet/>
      <dgm:spPr/>
      <dgm:t>
        <a:bodyPr/>
        <a:lstStyle/>
        <a:p>
          <a:endParaRPr lang="en-US"/>
        </a:p>
      </dgm:t>
    </dgm:pt>
    <dgm:pt modelId="{21BB0EC5-46CC-4ADF-872B-F400D6F9DFE7}">
      <dgm:prSet/>
      <dgm:spPr/>
      <dgm:t>
        <a:bodyPr/>
        <a:lstStyle/>
        <a:p>
          <a:r>
            <a:rPr lang="en-US"/>
            <a:t>Bargaining and Negotiation</a:t>
          </a:r>
        </a:p>
      </dgm:t>
    </dgm:pt>
    <dgm:pt modelId="{57922688-E93B-4126-AB59-D8D966DC03C1}" type="parTrans" cxnId="{093C5766-A954-4A9C-A087-BC855DEEE39F}">
      <dgm:prSet/>
      <dgm:spPr/>
      <dgm:t>
        <a:bodyPr/>
        <a:lstStyle/>
        <a:p>
          <a:endParaRPr lang="en-US"/>
        </a:p>
      </dgm:t>
    </dgm:pt>
    <dgm:pt modelId="{D3F7C622-D3F3-4C2F-8DDA-E03BD328723A}" type="sibTrans" cxnId="{093C5766-A954-4A9C-A087-BC855DEEE39F}">
      <dgm:prSet/>
      <dgm:spPr/>
      <dgm:t>
        <a:bodyPr/>
        <a:lstStyle/>
        <a:p>
          <a:endParaRPr lang="en-US"/>
        </a:p>
      </dgm:t>
    </dgm:pt>
    <dgm:pt modelId="{EBEF4F19-F356-4152-9240-2D4068F7D5C3}">
      <dgm:prSet/>
      <dgm:spPr/>
      <dgm:t>
        <a:bodyPr/>
        <a:lstStyle/>
        <a:p>
          <a:r>
            <a:rPr lang="en-US"/>
            <a:t>Selecting people who accept change</a:t>
          </a:r>
        </a:p>
      </dgm:t>
    </dgm:pt>
    <dgm:pt modelId="{16293505-306F-4E0A-B8F9-C698AE818273}" type="parTrans" cxnId="{7B5E6EE1-CB2D-4A5C-AFD7-B2A48593594F}">
      <dgm:prSet/>
      <dgm:spPr/>
      <dgm:t>
        <a:bodyPr/>
        <a:lstStyle/>
        <a:p>
          <a:endParaRPr lang="en-US"/>
        </a:p>
      </dgm:t>
    </dgm:pt>
    <dgm:pt modelId="{84BCBC6D-341A-43A1-A005-2CCB5BEBB6BE}" type="sibTrans" cxnId="{7B5E6EE1-CB2D-4A5C-AFD7-B2A48593594F}">
      <dgm:prSet/>
      <dgm:spPr/>
      <dgm:t>
        <a:bodyPr/>
        <a:lstStyle/>
        <a:p>
          <a:endParaRPr lang="en-US"/>
        </a:p>
      </dgm:t>
    </dgm:pt>
    <dgm:pt modelId="{BE0B11E4-D75B-461E-9EC8-BDF8BDDC2B4D}">
      <dgm:prSet/>
      <dgm:spPr/>
      <dgm:t>
        <a:bodyPr/>
        <a:lstStyle/>
        <a:p>
          <a:r>
            <a:rPr lang="en-US"/>
            <a:t>Manipulation</a:t>
          </a:r>
        </a:p>
      </dgm:t>
    </dgm:pt>
    <dgm:pt modelId="{A495CD26-522E-4871-A1B0-6F74B8604C14}" type="parTrans" cxnId="{B00AD077-7AB2-4D6F-905F-FB0503EEAB95}">
      <dgm:prSet/>
      <dgm:spPr/>
      <dgm:t>
        <a:bodyPr/>
        <a:lstStyle/>
        <a:p>
          <a:endParaRPr lang="en-US"/>
        </a:p>
      </dgm:t>
    </dgm:pt>
    <dgm:pt modelId="{D7E928B7-911E-4E8E-802C-3AD11A3FA9BF}" type="sibTrans" cxnId="{B00AD077-7AB2-4D6F-905F-FB0503EEAB95}">
      <dgm:prSet/>
      <dgm:spPr/>
      <dgm:t>
        <a:bodyPr/>
        <a:lstStyle/>
        <a:p>
          <a:endParaRPr lang="en-US"/>
        </a:p>
      </dgm:t>
    </dgm:pt>
    <dgm:pt modelId="{4E7E12DD-E6CF-461D-B484-E46654CB640D}">
      <dgm:prSet/>
      <dgm:spPr/>
      <dgm:t>
        <a:bodyPr/>
        <a:lstStyle/>
        <a:p>
          <a:r>
            <a:rPr lang="en-US"/>
            <a:t>Coercion</a:t>
          </a:r>
        </a:p>
      </dgm:t>
    </dgm:pt>
    <dgm:pt modelId="{2004B413-62DE-4D49-9168-E80779AD1E8B}" type="parTrans" cxnId="{9DA5DE62-7C35-4FAD-AB11-A37ADF5B8500}">
      <dgm:prSet/>
      <dgm:spPr/>
      <dgm:t>
        <a:bodyPr/>
        <a:lstStyle/>
        <a:p>
          <a:endParaRPr lang="en-US"/>
        </a:p>
      </dgm:t>
    </dgm:pt>
    <dgm:pt modelId="{EBD35D2F-3CC1-4E65-B64B-CA3AECCE1DD5}" type="sibTrans" cxnId="{9DA5DE62-7C35-4FAD-AB11-A37ADF5B8500}">
      <dgm:prSet/>
      <dgm:spPr/>
      <dgm:t>
        <a:bodyPr/>
        <a:lstStyle/>
        <a:p>
          <a:endParaRPr lang="en-US"/>
        </a:p>
      </dgm:t>
    </dgm:pt>
    <dgm:pt modelId="{99A50F12-17FF-4676-A87B-FEF9DBC046AA}" type="pres">
      <dgm:prSet presAssocID="{B02132B0-41FD-40A8-9F56-FF80B73639CF}" presName="root" presStyleCnt="0">
        <dgm:presLayoutVars>
          <dgm:dir/>
          <dgm:resizeHandles val="exact"/>
        </dgm:presLayoutVars>
      </dgm:prSet>
      <dgm:spPr/>
    </dgm:pt>
    <dgm:pt modelId="{AE50B496-7B21-41A8-976C-4156F922DCBF}" type="pres">
      <dgm:prSet presAssocID="{B02132B0-41FD-40A8-9F56-FF80B73639CF}" presName="container" presStyleCnt="0">
        <dgm:presLayoutVars>
          <dgm:dir/>
          <dgm:resizeHandles val="exact"/>
        </dgm:presLayoutVars>
      </dgm:prSet>
      <dgm:spPr/>
    </dgm:pt>
    <dgm:pt modelId="{15F93A18-0B98-4492-99A6-55CE1EA25D1E}" type="pres">
      <dgm:prSet presAssocID="{D3EF4DCA-AC4B-4E14-9358-8D559D13944A}" presName="compNode" presStyleCnt="0"/>
      <dgm:spPr/>
    </dgm:pt>
    <dgm:pt modelId="{8BE911A8-5CAB-41CE-95F4-9C6C3C6A5EED}" type="pres">
      <dgm:prSet presAssocID="{D3EF4DCA-AC4B-4E14-9358-8D559D13944A}" presName="iconBgRect" presStyleLbl="bgShp" presStyleIdx="0" presStyleCnt="7"/>
      <dgm:spPr/>
    </dgm:pt>
    <dgm:pt modelId="{8594F204-0C62-4E03-8E8C-391EB715B536}" type="pres">
      <dgm:prSet presAssocID="{D3EF4DCA-AC4B-4E14-9358-8D559D13944A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6FD9395D-85EE-4A54-90E7-2D1AA0785D38}" type="pres">
      <dgm:prSet presAssocID="{D3EF4DCA-AC4B-4E14-9358-8D559D13944A}" presName="spaceRect" presStyleCnt="0"/>
      <dgm:spPr/>
    </dgm:pt>
    <dgm:pt modelId="{55B02C3F-4533-4C21-B61A-C94D99F90ACF}" type="pres">
      <dgm:prSet presAssocID="{D3EF4DCA-AC4B-4E14-9358-8D559D13944A}" presName="textRect" presStyleLbl="revTx" presStyleIdx="0" presStyleCnt="7">
        <dgm:presLayoutVars>
          <dgm:chMax val="1"/>
          <dgm:chPref val="1"/>
        </dgm:presLayoutVars>
      </dgm:prSet>
      <dgm:spPr/>
    </dgm:pt>
    <dgm:pt modelId="{3ABE28E3-0679-4831-B5E2-AE3748DA6F87}" type="pres">
      <dgm:prSet presAssocID="{A050BF6B-EA6D-4D45-8ADE-22E8A5FC540B}" presName="sibTrans" presStyleLbl="sibTrans2D1" presStyleIdx="0" presStyleCnt="0"/>
      <dgm:spPr/>
    </dgm:pt>
    <dgm:pt modelId="{D3422BEE-BEBF-457C-8726-7C5F26400BC4}" type="pres">
      <dgm:prSet presAssocID="{66A36EB0-3BEC-4552-B032-C421670F66F0}" presName="compNode" presStyleCnt="0"/>
      <dgm:spPr/>
    </dgm:pt>
    <dgm:pt modelId="{3F35DD6F-CDC7-4B37-8B07-2436DAA1282F}" type="pres">
      <dgm:prSet presAssocID="{66A36EB0-3BEC-4552-B032-C421670F66F0}" presName="iconBgRect" presStyleLbl="bgShp" presStyleIdx="1" presStyleCnt="7"/>
      <dgm:spPr/>
    </dgm:pt>
    <dgm:pt modelId="{676C7F70-D6AE-45B4-8006-E1A10E20B12F}" type="pres">
      <dgm:prSet presAssocID="{66A36EB0-3BEC-4552-B032-C421670F66F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82278CD1-D3DF-4DFD-B73A-208711946536}" type="pres">
      <dgm:prSet presAssocID="{66A36EB0-3BEC-4552-B032-C421670F66F0}" presName="spaceRect" presStyleCnt="0"/>
      <dgm:spPr/>
    </dgm:pt>
    <dgm:pt modelId="{57BF0C18-AEDA-4FBD-804B-8986B08F44A3}" type="pres">
      <dgm:prSet presAssocID="{66A36EB0-3BEC-4552-B032-C421670F66F0}" presName="textRect" presStyleLbl="revTx" presStyleIdx="1" presStyleCnt="7">
        <dgm:presLayoutVars>
          <dgm:chMax val="1"/>
          <dgm:chPref val="1"/>
        </dgm:presLayoutVars>
      </dgm:prSet>
      <dgm:spPr/>
    </dgm:pt>
    <dgm:pt modelId="{2C911999-792C-4A8D-9DC3-C3D94D7DA647}" type="pres">
      <dgm:prSet presAssocID="{06B20ED4-C9EC-4F02-96F6-434DF05B5114}" presName="sibTrans" presStyleLbl="sibTrans2D1" presStyleIdx="0" presStyleCnt="0"/>
      <dgm:spPr/>
    </dgm:pt>
    <dgm:pt modelId="{5C6644C9-020C-40AA-BCA0-7538ED46C469}" type="pres">
      <dgm:prSet presAssocID="{A4E42C9F-CC9F-4D5E-AE72-06EAEF60250A}" presName="compNode" presStyleCnt="0"/>
      <dgm:spPr/>
    </dgm:pt>
    <dgm:pt modelId="{55DA38DA-983B-4D4A-9D7E-342E337904BA}" type="pres">
      <dgm:prSet presAssocID="{A4E42C9F-CC9F-4D5E-AE72-06EAEF60250A}" presName="iconBgRect" presStyleLbl="bgShp" presStyleIdx="2" presStyleCnt="7"/>
      <dgm:spPr/>
    </dgm:pt>
    <dgm:pt modelId="{FFF12979-C2CD-41D7-9A0A-64E75C432A33}" type="pres">
      <dgm:prSet presAssocID="{A4E42C9F-CC9F-4D5E-AE72-06EAEF60250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B5E52CDA-F150-4497-90CE-C0B4E7C20878}" type="pres">
      <dgm:prSet presAssocID="{A4E42C9F-CC9F-4D5E-AE72-06EAEF60250A}" presName="spaceRect" presStyleCnt="0"/>
      <dgm:spPr/>
    </dgm:pt>
    <dgm:pt modelId="{676AA64E-7466-4089-AB49-75E3F1B40264}" type="pres">
      <dgm:prSet presAssocID="{A4E42C9F-CC9F-4D5E-AE72-06EAEF60250A}" presName="textRect" presStyleLbl="revTx" presStyleIdx="2" presStyleCnt="7">
        <dgm:presLayoutVars>
          <dgm:chMax val="1"/>
          <dgm:chPref val="1"/>
        </dgm:presLayoutVars>
      </dgm:prSet>
      <dgm:spPr/>
    </dgm:pt>
    <dgm:pt modelId="{2D23679C-E9AE-4EB7-AC89-99253883229A}" type="pres">
      <dgm:prSet presAssocID="{E4A49568-E213-41FE-8FE7-7736A4380888}" presName="sibTrans" presStyleLbl="sibTrans2D1" presStyleIdx="0" presStyleCnt="0"/>
      <dgm:spPr/>
    </dgm:pt>
    <dgm:pt modelId="{B2EE44E6-923F-4341-BC9E-FA2D6D9E717C}" type="pres">
      <dgm:prSet presAssocID="{21BB0EC5-46CC-4ADF-872B-F400D6F9DFE7}" presName="compNode" presStyleCnt="0"/>
      <dgm:spPr/>
    </dgm:pt>
    <dgm:pt modelId="{D6EDE58F-C5CB-4131-8670-EDBDBDD8D7F8}" type="pres">
      <dgm:prSet presAssocID="{21BB0EC5-46CC-4ADF-872B-F400D6F9DFE7}" presName="iconBgRect" presStyleLbl="bgShp" presStyleIdx="3" presStyleCnt="7"/>
      <dgm:spPr/>
    </dgm:pt>
    <dgm:pt modelId="{C832B006-4FE3-4957-9460-ADFC1E741B8E}" type="pres">
      <dgm:prSet presAssocID="{21BB0EC5-46CC-4ADF-872B-F400D6F9DFE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itments"/>
        </a:ext>
      </dgm:extLst>
    </dgm:pt>
    <dgm:pt modelId="{A7F32676-DEAB-4E0D-BABB-1C70B567231D}" type="pres">
      <dgm:prSet presAssocID="{21BB0EC5-46CC-4ADF-872B-F400D6F9DFE7}" presName="spaceRect" presStyleCnt="0"/>
      <dgm:spPr/>
    </dgm:pt>
    <dgm:pt modelId="{264BBC8E-937C-4ACB-8B88-4880761D3A79}" type="pres">
      <dgm:prSet presAssocID="{21BB0EC5-46CC-4ADF-872B-F400D6F9DFE7}" presName="textRect" presStyleLbl="revTx" presStyleIdx="3" presStyleCnt="7">
        <dgm:presLayoutVars>
          <dgm:chMax val="1"/>
          <dgm:chPref val="1"/>
        </dgm:presLayoutVars>
      </dgm:prSet>
      <dgm:spPr/>
    </dgm:pt>
    <dgm:pt modelId="{9EEADFA9-AEAF-4751-B43D-F19C96C732B6}" type="pres">
      <dgm:prSet presAssocID="{D3F7C622-D3F3-4C2F-8DDA-E03BD328723A}" presName="sibTrans" presStyleLbl="sibTrans2D1" presStyleIdx="0" presStyleCnt="0"/>
      <dgm:spPr/>
    </dgm:pt>
    <dgm:pt modelId="{87488036-FEF2-49B7-9BB4-0E39E5C9D7FA}" type="pres">
      <dgm:prSet presAssocID="{EBEF4F19-F356-4152-9240-2D4068F7D5C3}" presName="compNode" presStyleCnt="0"/>
      <dgm:spPr/>
    </dgm:pt>
    <dgm:pt modelId="{0CA7F5E2-69F2-4E03-8476-76502CA4F363}" type="pres">
      <dgm:prSet presAssocID="{EBEF4F19-F356-4152-9240-2D4068F7D5C3}" presName="iconBgRect" presStyleLbl="bgShp" presStyleIdx="4" presStyleCnt="7"/>
      <dgm:spPr/>
    </dgm:pt>
    <dgm:pt modelId="{6CAC813E-8538-4438-8E92-DC79952B0D34}" type="pres">
      <dgm:prSet presAssocID="{EBEF4F19-F356-4152-9240-2D4068F7D5C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ccept"/>
        </a:ext>
      </dgm:extLst>
    </dgm:pt>
    <dgm:pt modelId="{76913D39-BF22-4F3C-B95A-1BA7419A7DF5}" type="pres">
      <dgm:prSet presAssocID="{EBEF4F19-F356-4152-9240-2D4068F7D5C3}" presName="spaceRect" presStyleCnt="0"/>
      <dgm:spPr/>
    </dgm:pt>
    <dgm:pt modelId="{13EA8625-C1CE-48B5-87FA-69A41B6C6A7C}" type="pres">
      <dgm:prSet presAssocID="{EBEF4F19-F356-4152-9240-2D4068F7D5C3}" presName="textRect" presStyleLbl="revTx" presStyleIdx="4" presStyleCnt="7">
        <dgm:presLayoutVars>
          <dgm:chMax val="1"/>
          <dgm:chPref val="1"/>
        </dgm:presLayoutVars>
      </dgm:prSet>
      <dgm:spPr/>
    </dgm:pt>
    <dgm:pt modelId="{EA5CD19D-0617-4011-BA99-D7356CCFF703}" type="pres">
      <dgm:prSet presAssocID="{84BCBC6D-341A-43A1-A005-2CCB5BEBB6BE}" presName="sibTrans" presStyleLbl="sibTrans2D1" presStyleIdx="0" presStyleCnt="0"/>
      <dgm:spPr/>
    </dgm:pt>
    <dgm:pt modelId="{07ECC20B-83A7-4F97-B237-CA079CF5ADBB}" type="pres">
      <dgm:prSet presAssocID="{BE0B11E4-D75B-461E-9EC8-BDF8BDDC2B4D}" presName="compNode" presStyleCnt="0"/>
      <dgm:spPr/>
    </dgm:pt>
    <dgm:pt modelId="{E9ED389A-0B87-4CC2-9027-D8E88759F45E}" type="pres">
      <dgm:prSet presAssocID="{BE0B11E4-D75B-461E-9EC8-BDF8BDDC2B4D}" presName="iconBgRect" presStyleLbl="bgShp" presStyleIdx="5" presStyleCnt="7"/>
      <dgm:spPr/>
    </dgm:pt>
    <dgm:pt modelId="{BC782DC2-4303-4A15-913D-3FD44A790801}" type="pres">
      <dgm:prSet presAssocID="{BE0B11E4-D75B-461E-9EC8-BDF8BDDC2B4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26D8E80-619A-4DFC-B76D-4F1306938075}" type="pres">
      <dgm:prSet presAssocID="{BE0B11E4-D75B-461E-9EC8-BDF8BDDC2B4D}" presName="spaceRect" presStyleCnt="0"/>
      <dgm:spPr/>
    </dgm:pt>
    <dgm:pt modelId="{DC3C1044-1CB0-4C32-A6E0-9B481F8C2590}" type="pres">
      <dgm:prSet presAssocID="{BE0B11E4-D75B-461E-9EC8-BDF8BDDC2B4D}" presName="textRect" presStyleLbl="revTx" presStyleIdx="5" presStyleCnt="7">
        <dgm:presLayoutVars>
          <dgm:chMax val="1"/>
          <dgm:chPref val="1"/>
        </dgm:presLayoutVars>
      </dgm:prSet>
      <dgm:spPr/>
    </dgm:pt>
    <dgm:pt modelId="{81620046-9227-432C-BC9A-0734A2B66201}" type="pres">
      <dgm:prSet presAssocID="{D7E928B7-911E-4E8E-802C-3AD11A3FA9BF}" presName="sibTrans" presStyleLbl="sibTrans2D1" presStyleIdx="0" presStyleCnt="0"/>
      <dgm:spPr/>
    </dgm:pt>
    <dgm:pt modelId="{25E71D3A-0F27-4484-B18C-A7F67E4FA526}" type="pres">
      <dgm:prSet presAssocID="{4E7E12DD-E6CF-461D-B484-E46654CB640D}" presName="compNode" presStyleCnt="0"/>
      <dgm:spPr/>
    </dgm:pt>
    <dgm:pt modelId="{7CC819EE-876F-45A6-B628-5AB9C94B0D33}" type="pres">
      <dgm:prSet presAssocID="{4E7E12DD-E6CF-461D-B484-E46654CB640D}" presName="iconBgRect" presStyleLbl="bgShp" presStyleIdx="6" presStyleCnt="7"/>
      <dgm:spPr/>
    </dgm:pt>
    <dgm:pt modelId="{E25723E1-2795-42C3-93C1-FFD51ACFEFA4}" type="pres">
      <dgm:prSet presAssocID="{4E7E12DD-E6CF-461D-B484-E46654CB640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rror"/>
        </a:ext>
      </dgm:extLst>
    </dgm:pt>
    <dgm:pt modelId="{42F3A620-3225-4818-85D4-88B6545C5EB9}" type="pres">
      <dgm:prSet presAssocID="{4E7E12DD-E6CF-461D-B484-E46654CB640D}" presName="spaceRect" presStyleCnt="0"/>
      <dgm:spPr/>
    </dgm:pt>
    <dgm:pt modelId="{776F4F4B-01A4-4969-9294-DFB373CEBE1C}" type="pres">
      <dgm:prSet presAssocID="{4E7E12DD-E6CF-461D-B484-E46654CB640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72ADC811-9EE4-4330-BAE7-57C04AC41B80}" type="presOf" srcId="{4E7E12DD-E6CF-461D-B484-E46654CB640D}" destId="{776F4F4B-01A4-4969-9294-DFB373CEBE1C}" srcOrd="0" destOrd="0" presId="urn:microsoft.com/office/officeart/2018/2/layout/IconCircleList"/>
    <dgm:cxn modelId="{753FE113-FBF6-4B3E-8F33-FF905BB1BE70}" srcId="{B02132B0-41FD-40A8-9F56-FF80B73639CF}" destId="{D3EF4DCA-AC4B-4E14-9358-8D559D13944A}" srcOrd="0" destOrd="0" parTransId="{6D9717EB-6D59-46C4-A064-DCBF2721DBCF}" sibTransId="{A050BF6B-EA6D-4D45-8ADE-22E8A5FC540B}"/>
    <dgm:cxn modelId="{E1E24B28-BD0C-4E9C-9F30-50FCDDF67680}" type="presOf" srcId="{D7E928B7-911E-4E8E-802C-3AD11A3FA9BF}" destId="{81620046-9227-432C-BC9A-0734A2B66201}" srcOrd="0" destOrd="0" presId="urn:microsoft.com/office/officeart/2018/2/layout/IconCircleList"/>
    <dgm:cxn modelId="{B5FA2329-F099-43A1-8E4B-1E7CBD9B938A}" srcId="{B02132B0-41FD-40A8-9F56-FF80B73639CF}" destId="{A4E42C9F-CC9F-4D5E-AE72-06EAEF60250A}" srcOrd="2" destOrd="0" parTransId="{B7377D01-9311-4C01-9E66-2554737472DF}" sibTransId="{E4A49568-E213-41FE-8FE7-7736A4380888}"/>
    <dgm:cxn modelId="{9DA5DE62-7C35-4FAD-AB11-A37ADF5B8500}" srcId="{B02132B0-41FD-40A8-9F56-FF80B73639CF}" destId="{4E7E12DD-E6CF-461D-B484-E46654CB640D}" srcOrd="6" destOrd="0" parTransId="{2004B413-62DE-4D49-9168-E80779AD1E8B}" sibTransId="{EBD35D2F-3CC1-4E65-B64B-CA3AECCE1DD5}"/>
    <dgm:cxn modelId="{093C5766-A954-4A9C-A087-BC855DEEE39F}" srcId="{B02132B0-41FD-40A8-9F56-FF80B73639CF}" destId="{21BB0EC5-46CC-4ADF-872B-F400D6F9DFE7}" srcOrd="3" destOrd="0" parTransId="{57922688-E93B-4126-AB59-D8D966DC03C1}" sibTransId="{D3F7C622-D3F3-4C2F-8DDA-E03BD328723A}"/>
    <dgm:cxn modelId="{D9B26453-BD21-452F-8A33-DF7E0A319CFB}" type="presOf" srcId="{21BB0EC5-46CC-4ADF-872B-F400D6F9DFE7}" destId="{264BBC8E-937C-4ACB-8B88-4880761D3A79}" srcOrd="0" destOrd="0" presId="urn:microsoft.com/office/officeart/2018/2/layout/IconCircleList"/>
    <dgm:cxn modelId="{67A62177-678C-4E22-A090-9D4ABCB25D23}" srcId="{B02132B0-41FD-40A8-9F56-FF80B73639CF}" destId="{66A36EB0-3BEC-4552-B032-C421670F66F0}" srcOrd="1" destOrd="0" parTransId="{C672947A-1CDE-4F5A-8CAF-4012D84BD9A4}" sibTransId="{06B20ED4-C9EC-4F02-96F6-434DF05B5114}"/>
    <dgm:cxn modelId="{B00AD077-7AB2-4D6F-905F-FB0503EEAB95}" srcId="{B02132B0-41FD-40A8-9F56-FF80B73639CF}" destId="{BE0B11E4-D75B-461E-9EC8-BDF8BDDC2B4D}" srcOrd="5" destOrd="0" parTransId="{A495CD26-522E-4871-A1B0-6F74B8604C14}" sibTransId="{D7E928B7-911E-4E8E-802C-3AD11A3FA9BF}"/>
    <dgm:cxn modelId="{833AD857-FA28-442F-B4DE-2D22011ADBA2}" type="presOf" srcId="{D3EF4DCA-AC4B-4E14-9358-8D559D13944A}" destId="{55B02C3F-4533-4C21-B61A-C94D99F90ACF}" srcOrd="0" destOrd="0" presId="urn:microsoft.com/office/officeart/2018/2/layout/IconCircleList"/>
    <dgm:cxn modelId="{12057182-2DD1-4B84-B7DC-201B4F15CAB6}" type="presOf" srcId="{66A36EB0-3BEC-4552-B032-C421670F66F0}" destId="{57BF0C18-AEDA-4FBD-804B-8986B08F44A3}" srcOrd="0" destOrd="0" presId="urn:microsoft.com/office/officeart/2018/2/layout/IconCircleList"/>
    <dgm:cxn modelId="{6E253B8D-F7E3-4769-9B5D-4CB642D222D0}" type="presOf" srcId="{06B20ED4-C9EC-4F02-96F6-434DF05B5114}" destId="{2C911999-792C-4A8D-9DC3-C3D94D7DA647}" srcOrd="0" destOrd="0" presId="urn:microsoft.com/office/officeart/2018/2/layout/IconCircleList"/>
    <dgm:cxn modelId="{A0692F9B-061C-4EF2-90F7-365B6B2B5225}" type="presOf" srcId="{D3F7C622-D3F3-4C2F-8DDA-E03BD328723A}" destId="{9EEADFA9-AEAF-4751-B43D-F19C96C732B6}" srcOrd="0" destOrd="0" presId="urn:microsoft.com/office/officeart/2018/2/layout/IconCircleList"/>
    <dgm:cxn modelId="{F3D4799C-2257-4FB9-A6F7-152C79E22012}" type="presOf" srcId="{EBEF4F19-F356-4152-9240-2D4068F7D5C3}" destId="{13EA8625-C1CE-48B5-87FA-69A41B6C6A7C}" srcOrd="0" destOrd="0" presId="urn:microsoft.com/office/officeart/2018/2/layout/IconCircleList"/>
    <dgm:cxn modelId="{769E9F9D-F1F6-4B72-A51B-71506AF4B795}" type="presOf" srcId="{A4E42C9F-CC9F-4D5E-AE72-06EAEF60250A}" destId="{676AA64E-7466-4089-AB49-75E3F1B40264}" srcOrd="0" destOrd="0" presId="urn:microsoft.com/office/officeart/2018/2/layout/IconCircleList"/>
    <dgm:cxn modelId="{E93105B0-77AC-4FDC-9B67-59026CE5E945}" type="presOf" srcId="{A050BF6B-EA6D-4D45-8ADE-22E8A5FC540B}" destId="{3ABE28E3-0679-4831-B5E2-AE3748DA6F87}" srcOrd="0" destOrd="0" presId="urn:microsoft.com/office/officeart/2018/2/layout/IconCircleList"/>
    <dgm:cxn modelId="{D0D366B6-79A4-4DCA-B675-A51F5F2DB60A}" type="presOf" srcId="{84BCBC6D-341A-43A1-A005-2CCB5BEBB6BE}" destId="{EA5CD19D-0617-4011-BA99-D7356CCFF703}" srcOrd="0" destOrd="0" presId="urn:microsoft.com/office/officeart/2018/2/layout/IconCircleList"/>
    <dgm:cxn modelId="{D19CC8C2-1843-44F7-9DD7-D3204EC4ED0F}" type="presOf" srcId="{B02132B0-41FD-40A8-9F56-FF80B73639CF}" destId="{99A50F12-17FF-4676-A87B-FEF9DBC046AA}" srcOrd="0" destOrd="0" presId="urn:microsoft.com/office/officeart/2018/2/layout/IconCircleList"/>
    <dgm:cxn modelId="{7A6986C5-9A5C-4655-B74B-993F7785A178}" type="presOf" srcId="{E4A49568-E213-41FE-8FE7-7736A4380888}" destId="{2D23679C-E9AE-4EB7-AC89-99253883229A}" srcOrd="0" destOrd="0" presId="urn:microsoft.com/office/officeart/2018/2/layout/IconCircleList"/>
    <dgm:cxn modelId="{7B5E6EE1-CB2D-4A5C-AFD7-B2A48593594F}" srcId="{B02132B0-41FD-40A8-9F56-FF80B73639CF}" destId="{EBEF4F19-F356-4152-9240-2D4068F7D5C3}" srcOrd="4" destOrd="0" parTransId="{16293505-306F-4E0A-B8F9-C698AE818273}" sibTransId="{84BCBC6D-341A-43A1-A005-2CCB5BEBB6BE}"/>
    <dgm:cxn modelId="{1A166CF0-2F06-49B8-9303-A2201BB27A23}" type="presOf" srcId="{BE0B11E4-D75B-461E-9EC8-BDF8BDDC2B4D}" destId="{DC3C1044-1CB0-4C32-A6E0-9B481F8C2590}" srcOrd="0" destOrd="0" presId="urn:microsoft.com/office/officeart/2018/2/layout/IconCircleList"/>
    <dgm:cxn modelId="{CEB1D1B2-1610-4756-81EE-5F1696E2E695}" type="presParOf" srcId="{99A50F12-17FF-4676-A87B-FEF9DBC046AA}" destId="{AE50B496-7B21-41A8-976C-4156F922DCBF}" srcOrd="0" destOrd="0" presId="urn:microsoft.com/office/officeart/2018/2/layout/IconCircleList"/>
    <dgm:cxn modelId="{D92C1846-03BA-4E85-A1F5-081D387FE4DC}" type="presParOf" srcId="{AE50B496-7B21-41A8-976C-4156F922DCBF}" destId="{15F93A18-0B98-4492-99A6-55CE1EA25D1E}" srcOrd="0" destOrd="0" presId="urn:microsoft.com/office/officeart/2018/2/layout/IconCircleList"/>
    <dgm:cxn modelId="{77B13AF0-32FC-44D1-AE4F-0F10CED234A0}" type="presParOf" srcId="{15F93A18-0B98-4492-99A6-55CE1EA25D1E}" destId="{8BE911A8-5CAB-41CE-95F4-9C6C3C6A5EED}" srcOrd="0" destOrd="0" presId="urn:microsoft.com/office/officeart/2018/2/layout/IconCircleList"/>
    <dgm:cxn modelId="{F823663C-A813-403F-984E-1DE09814D375}" type="presParOf" srcId="{15F93A18-0B98-4492-99A6-55CE1EA25D1E}" destId="{8594F204-0C62-4E03-8E8C-391EB715B536}" srcOrd="1" destOrd="0" presId="urn:microsoft.com/office/officeart/2018/2/layout/IconCircleList"/>
    <dgm:cxn modelId="{91E6CF48-2DA6-4B9F-BEB3-00290FEFB983}" type="presParOf" srcId="{15F93A18-0B98-4492-99A6-55CE1EA25D1E}" destId="{6FD9395D-85EE-4A54-90E7-2D1AA0785D38}" srcOrd="2" destOrd="0" presId="urn:microsoft.com/office/officeart/2018/2/layout/IconCircleList"/>
    <dgm:cxn modelId="{B34F547E-FDBB-494C-85BF-D7B57E624F9B}" type="presParOf" srcId="{15F93A18-0B98-4492-99A6-55CE1EA25D1E}" destId="{55B02C3F-4533-4C21-B61A-C94D99F90ACF}" srcOrd="3" destOrd="0" presId="urn:microsoft.com/office/officeart/2018/2/layout/IconCircleList"/>
    <dgm:cxn modelId="{168C5A3A-FB88-4639-B6EA-4E4106C77973}" type="presParOf" srcId="{AE50B496-7B21-41A8-976C-4156F922DCBF}" destId="{3ABE28E3-0679-4831-B5E2-AE3748DA6F87}" srcOrd="1" destOrd="0" presId="urn:microsoft.com/office/officeart/2018/2/layout/IconCircleList"/>
    <dgm:cxn modelId="{74985FDD-F378-4EEA-889C-66427AFBB4E1}" type="presParOf" srcId="{AE50B496-7B21-41A8-976C-4156F922DCBF}" destId="{D3422BEE-BEBF-457C-8726-7C5F26400BC4}" srcOrd="2" destOrd="0" presId="urn:microsoft.com/office/officeart/2018/2/layout/IconCircleList"/>
    <dgm:cxn modelId="{DB2022A3-0D58-4547-9108-DCDA19A49D75}" type="presParOf" srcId="{D3422BEE-BEBF-457C-8726-7C5F26400BC4}" destId="{3F35DD6F-CDC7-4B37-8B07-2436DAA1282F}" srcOrd="0" destOrd="0" presId="urn:microsoft.com/office/officeart/2018/2/layout/IconCircleList"/>
    <dgm:cxn modelId="{841A6410-608E-485F-B10E-0ED23F0028F7}" type="presParOf" srcId="{D3422BEE-BEBF-457C-8726-7C5F26400BC4}" destId="{676C7F70-D6AE-45B4-8006-E1A10E20B12F}" srcOrd="1" destOrd="0" presId="urn:microsoft.com/office/officeart/2018/2/layout/IconCircleList"/>
    <dgm:cxn modelId="{7902137B-1D22-4E4A-9911-95FF519B3081}" type="presParOf" srcId="{D3422BEE-BEBF-457C-8726-7C5F26400BC4}" destId="{82278CD1-D3DF-4DFD-B73A-208711946536}" srcOrd="2" destOrd="0" presId="urn:microsoft.com/office/officeart/2018/2/layout/IconCircleList"/>
    <dgm:cxn modelId="{EF6161F9-26C7-40B4-8C49-297CB2773DA7}" type="presParOf" srcId="{D3422BEE-BEBF-457C-8726-7C5F26400BC4}" destId="{57BF0C18-AEDA-4FBD-804B-8986B08F44A3}" srcOrd="3" destOrd="0" presId="urn:microsoft.com/office/officeart/2018/2/layout/IconCircleList"/>
    <dgm:cxn modelId="{AEFE29DB-6C45-4F0C-86A2-9E871AA8AB67}" type="presParOf" srcId="{AE50B496-7B21-41A8-976C-4156F922DCBF}" destId="{2C911999-792C-4A8D-9DC3-C3D94D7DA647}" srcOrd="3" destOrd="0" presId="urn:microsoft.com/office/officeart/2018/2/layout/IconCircleList"/>
    <dgm:cxn modelId="{586BCED8-DAF6-4ECC-AC72-9681256A0B00}" type="presParOf" srcId="{AE50B496-7B21-41A8-976C-4156F922DCBF}" destId="{5C6644C9-020C-40AA-BCA0-7538ED46C469}" srcOrd="4" destOrd="0" presId="urn:microsoft.com/office/officeart/2018/2/layout/IconCircleList"/>
    <dgm:cxn modelId="{8EC020B0-747F-4AAE-8677-57C8579651FE}" type="presParOf" srcId="{5C6644C9-020C-40AA-BCA0-7538ED46C469}" destId="{55DA38DA-983B-4D4A-9D7E-342E337904BA}" srcOrd="0" destOrd="0" presId="urn:microsoft.com/office/officeart/2018/2/layout/IconCircleList"/>
    <dgm:cxn modelId="{3F7A938B-DC75-4FA9-B562-565658F4750B}" type="presParOf" srcId="{5C6644C9-020C-40AA-BCA0-7538ED46C469}" destId="{FFF12979-C2CD-41D7-9A0A-64E75C432A33}" srcOrd="1" destOrd="0" presId="urn:microsoft.com/office/officeart/2018/2/layout/IconCircleList"/>
    <dgm:cxn modelId="{DE6FAA3C-8EF5-49D9-B8F3-CEB467DAB8FB}" type="presParOf" srcId="{5C6644C9-020C-40AA-BCA0-7538ED46C469}" destId="{B5E52CDA-F150-4497-90CE-C0B4E7C20878}" srcOrd="2" destOrd="0" presId="urn:microsoft.com/office/officeart/2018/2/layout/IconCircleList"/>
    <dgm:cxn modelId="{5A741D5D-944D-468D-B156-6C6F449D50FC}" type="presParOf" srcId="{5C6644C9-020C-40AA-BCA0-7538ED46C469}" destId="{676AA64E-7466-4089-AB49-75E3F1B40264}" srcOrd="3" destOrd="0" presId="urn:microsoft.com/office/officeart/2018/2/layout/IconCircleList"/>
    <dgm:cxn modelId="{ED927C36-57F5-4267-8A0D-25C5BCA2EF16}" type="presParOf" srcId="{AE50B496-7B21-41A8-976C-4156F922DCBF}" destId="{2D23679C-E9AE-4EB7-AC89-99253883229A}" srcOrd="5" destOrd="0" presId="urn:microsoft.com/office/officeart/2018/2/layout/IconCircleList"/>
    <dgm:cxn modelId="{D0D6886A-FF6F-4DCE-B1CA-8B631B4AFCD5}" type="presParOf" srcId="{AE50B496-7B21-41A8-976C-4156F922DCBF}" destId="{B2EE44E6-923F-4341-BC9E-FA2D6D9E717C}" srcOrd="6" destOrd="0" presId="urn:microsoft.com/office/officeart/2018/2/layout/IconCircleList"/>
    <dgm:cxn modelId="{9F13D993-E238-4C6F-A1E6-2EE729CC6865}" type="presParOf" srcId="{B2EE44E6-923F-4341-BC9E-FA2D6D9E717C}" destId="{D6EDE58F-C5CB-4131-8670-EDBDBDD8D7F8}" srcOrd="0" destOrd="0" presId="urn:microsoft.com/office/officeart/2018/2/layout/IconCircleList"/>
    <dgm:cxn modelId="{C71C7892-EA65-4CE8-B403-33832EBBF54A}" type="presParOf" srcId="{B2EE44E6-923F-4341-BC9E-FA2D6D9E717C}" destId="{C832B006-4FE3-4957-9460-ADFC1E741B8E}" srcOrd="1" destOrd="0" presId="urn:microsoft.com/office/officeart/2018/2/layout/IconCircleList"/>
    <dgm:cxn modelId="{4B0BDC15-7BF6-44FE-AE25-C82900C42DF9}" type="presParOf" srcId="{B2EE44E6-923F-4341-BC9E-FA2D6D9E717C}" destId="{A7F32676-DEAB-4E0D-BABB-1C70B567231D}" srcOrd="2" destOrd="0" presId="urn:microsoft.com/office/officeart/2018/2/layout/IconCircleList"/>
    <dgm:cxn modelId="{1831A20D-4BD0-42FD-9946-586AB426B13D}" type="presParOf" srcId="{B2EE44E6-923F-4341-BC9E-FA2D6D9E717C}" destId="{264BBC8E-937C-4ACB-8B88-4880761D3A79}" srcOrd="3" destOrd="0" presId="urn:microsoft.com/office/officeart/2018/2/layout/IconCircleList"/>
    <dgm:cxn modelId="{E87F74D0-9B73-4DA8-99B4-5B365F0FAA86}" type="presParOf" srcId="{AE50B496-7B21-41A8-976C-4156F922DCBF}" destId="{9EEADFA9-AEAF-4751-B43D-F19C96C732B6}" srcOrd="7" destOrd="0" presId="urn:microsoft.com/office/officeart/2018/2/layout/IconCircleList"/>
    <dgm:cxn modelId="{9979774F-7E7B-4EEA-BCAC-5B2F3014BAA0}" type="presParOf" srcId="{AE50B496-7B21-41A8-976C-4156F922DCBF}" destId="{87488036-FEF2-49B7-9BB4-0E39E5C9D7FA}" srcOrd="8" destOrd="0" presId="urn:microsoft.com/office/officeart/2018/2/layout/IconCircleList"/>
    <dgm:cxn modelId="{DD694C31-6F45-4DA3-82CD-CDC6906BB45B}" type="presParOf" srcId="{87488036-FEF2-49B7-9BB4-0E39E5C9D7FA}" destId="{0CA7F5E2-69F2-4E03-8476-76502CA4F363}" srcOrd="0" destOrd="0" presId="urn:microsoft.com/office/officeart/2018/2/layout/IconCircleList"/>
    <dgm:cxn modelId="{DE284499-8A93-4BE5-B88B-B25ADCDCE51A}" type="presParOf" srcId="{87488036-FEF2-49B7-9BB4-0E39E5C9D7FA}" destId="{6CAC813E-8538-4438-8E92-DC79952B0D34}" srcOrd="1" destOrd="0" presId="urn:microsoft.com/office/officeart/2018/2/layout/IconCircleList"/>
    <dgm:cxn modelId="{554E6496-FCEE-411D-9F2F-78E2A8AE7A88}" type="presParOf" srcId="{87488036-FEF2-49B7-9BB4-0E39E5C9D7FA}" destId="{76913D39-BF22-4F3C-B95A-1BA7419A7DF5}" srcOrd="2" destOrd="0" presId="urn:microsoft.com/office/officeart/2018/2/layout/IconCircleList"/>
    <dgm:cxn modelId="{215D5066-5D4E-4473-9A8E-503AE66A699F}" type="presParOf" srcId="{87488036-FEF2-49B7-9BB4-0E39E5C9D7FA}" destId="{13EA8625-C1CE-48B5-87FA-69A41B6C6A7C}" srcOrd="3" destOrd="0" presId="urn:microsoft.com/office/officeart/2018/2/layout/IconCircleList"/>
    <dgm:cxn modelId="{FAA4EF66-1115-4417-8B5B-7B26C965CE59}" type="presParOf" srcId="{AE50B496-7B21-41A8-976C-4156F922DCBF}" destId="{EA5CD19D-0617-4011-BA99-D7356CCFF703}" srcOrd="9" destOrd="0" presId="urn:microsoft.com/office/officeart/2018/2/layout/IconCircleList"/>
    <dgm:cxn modelId="{9F3A450F-86A8-4856-8115-B3B1BB60EC5B}" type="presParOf" srcId="{AE50B496-7B21-41A8-976C-4156F922DCBF}" destId="{07ECC20B-83A7-4F97-B237-CA079CF5ADBB}" srcOrd="10" destOrd="0" presId="urn:microsoft.com/office/officeart/2018/2/layout/IconCircleList"/>
    <dgm:cxn modelId="{0819FC16-F083-4748-9D24-48A9DDD90508}" type="presParOf" srcId="{07ECC20B-83A7-4F97-B237-CA079CF5ADBB}" destId="{E9ED389A-0B87-4CC2-9027-D8E88759F45E}" srcOrd="0" destOrd="0" presId="urn:microsoft.com/office/officeart/2018/2/layout/IconCircleList"/>
    <dgm:cxn modelId="{1773650F-EF72-4709-868A-869BD522C66A}" type="presParOf" srcId="{07ECC20B-83A7-4F97-B237-CA079CF5ADBB}" destId="{BC782DC2-4303-4A15-913D-3FD44A790801}" srcOrd="1" destOrd="0" presId="urn:microsoft.com/office/officeart/2018/2/layout/IconCircleList"/>
    <dgm:cxn modelId="{9C351E69-F79A-4B2F-845C-42859EFB8CD9}" type="presParOf" srcId="{07ECC20B-83A7-4F97-B237-CA079CF5ADBB}" destId="{826D8E80-619A-4DFC-B76D-4F1306938075}" srcOrd="2" destOrd="0" presId="urn:microsoft.com/office/officeart/2018/2/layout/IconCircleList"/>
    <dgm:cxn modelId="{A57FA4B3-0230-4975-A589-F6A7138C3DCE}" type="presParOf" srcId="{07ECC20B-83A7-4F97-B237-CA079CF5ADBB}" destId="{DC3C1044-1CB0-4C32-A6E0-9B481F8C2590}" srcOrd="3" destOrd="0" presId="urn:microsoft.com/office/officeart/2018/2/layout/IconCircleList"/>
    <dgm:cxn modelId="{4DD68AE0-F07C-4A76-A6DD-C170720F6834}" type="presParOf" srcId="{AE50B496-7B21-41A8-976C-4156F922DCBF}" destId="{81620046-9227-432C-BC9A-0734A2B66201}" srcOrd="11" destOrd="0" presId="urn:microsoft.com/office/officeart/2018/2/layout/IconCircleList"/>
    <dgm:cxn modelId="{B131E521-6330-449B-9FA1-0D15163276F9}" type="presParOf" srcId="{AE50B496-7B21-41A8-976C-4156F922DCBF}" destId="{25E71D3A-0F27-4484-B18C-A7F67E4FA526}" srcOrd="12" destOrd="0" presId="urn:microsoft.com/office/officeart/2018/2/layout/IconCircleList"/>
    <dgm:cxn modelId="{415565F6-44F9-47D2-9BA8-6BDA55784C56}" type="presParOf" srcId="{25E71D3A-0F27-4484-B18C-A7F67E4FA526}" destId="{7CC819EE-876F-45A6-B628-5AB9C94B0D33}" srcOrd="0" destOrd="0" presId="urn:microsoft.com/office/officeart/2018/2/layout/IconCircleList"/>
    <dgm:cxn modelId="{776ACA93-9F21-46F4-A01E-41DAB5B923F2}" type="presParOf" srcId="{25E71D3A-0F27-4484-B18C-A7F67E4FA526}" destId="{E25723E1-2795-42C3-93C1-FFD51ACFEFA4}" srcOrd="1" destOrd="0" presId="urn:microsoft.com/office/officeart/2018/2/layout/IconCircleList"/>
    <dgm:cxn modelId="{4B6288D4-02C7-48FD-B54C-9214DDD95149}" type="presParOf" srcId="{25E71D3A-0F27-4484-B18C-A7F67E4FA526}" destId="{42F3A620-3225-4818-85D4-88B6545C5EB9}" srcOrd="2" destOrd="0" presId="urn:microsoft.com/office/officeart/2018/2/layout/IconCircleList"/>
    <dgm:cxn modelId="{D8F4DFA0-6B50-4BC5-B5C7-8D0563289693}" type="presParOf" srcId="{25E71D3A-0F27-4484-B18C-A7F67E4FA526}" destId="{776F4F4B-01A4-4969-9294-DFB373CEBE1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0ECCE9A-2567-48BF-BE95-11D8E0D89F5F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F5A458-51F1-44A8-9FEB-423E3FE0487A}">
      <dgm:prSet/>
      <dgm:spPr/>
      <dgm:t>
        <a:bodyPr/>
        <a:lstStyle/>
        <a:p>
          <a:pPr>
            <a:defRPr b="1"/>
          </a:pPr>
          <a:r>
            <a:rPr lang="en-GB" b="1"/>
            <a:t>Planned Change</a:t>
          </a:r>
          <a:r>
            <a:rPr lang="en-GB"/>
            <a:t> - </a:t>
          </a:r>
          <a:r>
            <a:rPr lang="en-US"/>
            <a:t>Lewin (1958)  Movement from one </a:t>
          </a:r>
          <a:r>
            <a:rPr lang="en-US" b="1"/>
            <a:t>fixed state</a:t>
          </a:r>
          <a:r>
            <a:rPr lang="en-US"/>
            <a:t> (equilibrium) to another - Series of </a:t>
          </a:r>
          <a:r>
            <a:rPr lang="en-US" b="1"/>
            <a:t>planned</a:t>
          </a:r>
          <a:r>
            <a:rPr lang="en-US"/>
            <a:t> steps </a:t>
          </a:r>
        </a:p>
      </dgm:t>
    </dgm:pt>
    <dgm:pt modelId="{3D84A98E-6FB3-4CCF-82FB-3606D7C48ED3}" type="parTrans" cxnId="{A3910D90-FFEE-49AB-B537-6B54844036F4}">
      <dgm:prSet/>
      <dgm:spPr/>
      <dgm:t>
        <a:bodyPr/>
        <a:lstStyle/>
        <a:p>
          <a:endParaRPr lang="en-US"/>
        </a:p>
      </dgm:t>
    </dgm:pt>
    <dgm:pt modelId="{C15228FB-30AA-461B-8797-02D1FF28301F}" type="sibTrans" cxnId="{A3910D90-FFEE-49AB-B537-6B54844036F4}">
      <dgm:prSet/>
      <dgm:spPr/>
      <dgm:t>
        <a:bodyPr/>
        <a:lstStyle/>
        <a:p>
          <a:endParaRPr lang="en-US"/>
        </a:p>
      </dgm:t>
    </dgm:pt>
    <dgm:pt modelId="{D28D9832-222B-44D2-B836-E516565DBC38}">
      <dgm:prSet/>
      <dgm:spPr/>
      <dgm:t>
        <a:bodyPr/>
        <a:lstStyle/>
        <a:p>
          <a:pPr>
            <a:defRPr b="1"/>
          </a:pPr>
          <a:r>
            <a:rPr lang="en-GB" b="1"/>
            <a:t>Kotter’s 8 stage model – Kotter (1995)</a:t>
          </a:r>
          <a:endParaRPr lang="en-US"/>
        </a:p>
      </dgm:t>
    </dgm:pt>
    <dgm:pt modelId="{B41157AF-CE17-457B-9254-BFD2876C0D8C}" type="parTrans" cxnId="{CEFEC9DD-42DF-44AE-B66C-A0645706F526}">
      <dgm:prSet/>
      <dgm:spPr/>
      <dgm:t>
        <a:bodyPr/>
        <a:lstStyle/>
        <a:p>
          <a:endParaRPr lang="en-US"/>
        </a:p>
      </dgm:t>
    </dgm:pt>
    <dgm:pt modelId="{AAB0FA8C-5E66-4BFA-979C-872459D24072}" type="sibTrans" cxnId="{CEFEC9DD-42DF-44AE-B66C-A0645706F526}">
      <dgm:prSet/>
      <dgm:spPr/>
      <dgm:t>
        <a:bodyPr/>
        <a:lstStyle/>
        <a:p>
          <a:endParaRPr lang="en-US"/>
        </a:p>
      </dgm:t>
    </dgm:pt>
    <dgm:pt modelId="{ECD3E9C9-E9A5-4B91-B6CE-6CBC862C3594}">
      <dgm:prSet/>
      <dgm:spPr/>
      <dgm:t>
        <a:bodyPr/>
        <a:lstStyle/>
        <a:p>
          <a:r>
            <a:rPr lang="en-GB"/>
            <a:t>Eight sequential steps to overcome typical problems that arise when introducing change</a:t>
          </a:r>
          <a:endParaRPr lang="en-US"/>
        </a:p>
      </dgm:t>
    </dgm:pt>
    <dgm:pt modelId="{5D449BA1-3707-453A-8F03-8B949033CFA2}" type="parTrans" cxnId="{6FE3C5ED-6F13-4D7E-B720-03591509183B}">
      <dgm:prSet/>
      <dgm:spPr/>
      <dgm:t>
        <a:bodyPr/>
        <a:lstStyle/>
        <a:p>
          <a:endParaRPr lang="en-US"/>
        </a:p>
      </dgm:t>
    </dgm:pt>
    <dgm:pt modelId="{39DBBA42-CF0F-47F1-9C0C-1939761EC985}" type="sibTrans" cxnId="{6FE3C5ED-6F13-4D7E-B720-03591509183B}">
      <dgm:prSet/>
      <dgm:spPr/>
      <dgm:t>
        <a:bodyPr/>
        <a:lstStyle/>
        <a:p>
          <a:endParaRPr lang="en-US"/>
        </a:p>
      </dgm:t>
    </dgm:pt>
    <dgm:pt modelId="{4390954F-DAA2-4756-B1D4-9F3F40B899BB}" type="pres">
      <dgm:prSet presAssocID="{B0ECCE9A-2567-48BF-BE95-11D8E0D89F5F}" presName="root" presStyleCnt="0">
        <dgm:presLayoutVars>
          <dgm:dir/>
          <dgm:resizeHandles val="exact"/>
        </dgm:presLayoutVars>
      </dgm:prSet>
      <dgm:spPr/>
    </dgm:pt>
    <dgm:pt modelId="{E705C5DE-7B7D-48BF-9045-795106EBCC30}" type="pres">
      <dgm:prSet presAssocID="{39F5A458-51F1-44A8-9FEB-423E3FE0487A}" presName="compNode" presStyleCnt="0"/>
      <dgm:spPr/>
    </dgm:pt>
    <dgm:pt modelId="{55DC5E59-C358-4CE1-B9AB-519C06235CDE}" type="pres">
      <dgm:prSet presAssocID="{39F5A458-51F1-44A8-9FEB-423E3FE0487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35C202D5-A15F-4190-9AD0-22251D817C3E}" type="pres">
      <dgm:prSet presAssocID="{39F5A458-51F1-44A8-9FEB-423E3FE0487A}" presName="iconSpace" presStyleCnt="0"/>
      <dgm:spPr/>
    </dgm:pt>
    <dgm:pt modelId="{52FC7502-C0ED-4654-8CBA-7AF975713BF3}" type="pres">
      <dgm:prSet presAssocID="{39F5A458-51F1-44A8-9FEB-423E3FE0487A}" presName="parTx" presStyleLbl="revTx" presStyleIdx="0" presStyleCnt="4">
        <dgm:presLayoutVars>
          <dgm:chMax val="0"/>
          <dgm:chPref val="0"/>
        </dgm:presLayoutVars>
      </dgm:prSet>
      <dgm:spPr/>
    </dgm:pt>
    <dgm:pt modelId="{70B0E6FA-51C4-474B-B282-5599601ADE50}" type="pres">
      <dgm:prSet presAssocID="{39F5A458-51F1-44A8-9FEB-423E3FE0487A}" presName="txSpace" presStyleCnt="0"/>
      <dgm:spPr/>
    </dgm:pt>
    <dgm:pt modelId="{AE807B1D-2AA5-4EBC-938F-A3F24B6B33C9}" type="pres">
      <dgm:prSet presAssocID="{39F5A458-51F1-44A8-9FEB-423E3FE0487A}" presName="desTx" presStyleLbl="revTx" presStyleIdx="1" presStyleCnt="4">
        <dgm:presLayoutVars/>
      </dgm:prSet>
      <dgm:spPr/>
    </dgm:pt>
    <dgm:pt modelId="{7108C0C8-C77A-436F-8696-8F84E5FD20C2}" type="pres">
      <dgm:prSet presAssocID="{C15228FB-30AA-461B-8797-02D1FF28301F}" presName="sibTrans" presStyleCnt="0"/>
      <dgm:spPr/>
    </dgm:pt>
    <dgm:pt modelId="{83763DED-87D7-4BEF-B65F-B6D7A5EA4312}" type="pres">
      <dgm:prSet presAssocID="{D28D9832-222B-44D2-B836-E516565DBC38}" presName="compNode" presStyleCnt="0"/>
      <dgm:spPr/>
    </dgm:pt>
    <dgm:pt modelId="{D122F6B1-0C2A-4593-9488-6CA0CA892300}" type="pres">
      <dgm:prSet presAssocID="{D28D9832-222B-44D2-B836-E516565DBC3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62249A51-93D9-4FB9-9BFA-94CE595A60B1}" type="pres">
      <dgm:prSet presAssocID="{D28D9832-222B-44D2-B836-E516565DBC38}" presName="iconSpace" presStyleCnt="0"/>
      <dgm:spPr/>
    </dgm:pt>
    <dgm:pt modelId="{FC763FBE-2263-4B18-BDC0-61F0FDF82555}" type="pres">
      <dgm:prSet presAssocID="{D28D9832-222B-44D2-B836-E516565DBC38}" presName="parTx" presStyleLbl="revTx" presStyleIdx="2" presStyleCnt="4">
        <dgm:presLayoutVars>
          <dgm:chMax val="0"/>
          <dgm:chPref val="0"/>
        </dgm:presLayoutVars>
      </dgm:prSet>
      <dgm:spPr/>
    </dgm:pt>
    <dgm:pt modelId="{48171AB5-65C6-4A1A-A454-CA4EDEF69612}" type="pres">
      <dgm:prSet presAssocID="{D28D9832-222B-44D2-B836-E516565DBC38}" presName="txSpace" presStyleCnt="0"/>
      <dgm:spPr/>
    </dgm:pt>
    <dgm:pt modelId="{09A1D473-377A-4CEA-8EB9-CE740DCE5475}" type="pres">
      <dgm:prSet presAssocID="{D28D9832-222B-44D2-B836-E516565DBC38}" presName="desTx" presStyleLbl="revTx" presStyleIdx="3" presStyleCnt="4">
        <dgm:presLayoutVars/>
      </dgm:prSet>
      <dgm:spPr/>
    </dgm:pt>
  </dgm:ptLst>
  <dgm:cxnLst>
    <dgm:cxn modelId="{3459FF07-53BD-46CC-8119-B11EAF2E5664}" type="presOf" srcId="{ECD3E9C9-E9A5-4B91-B6CE-6CBC862C3594}" destId="{09A1D473-377A-4CEA-8EB9-CE740DCE5475}" srcOrd="0" destOrd="0" presId="urn:microsoft.com/office/officeart/2018/2/layout/IconLabelDescriptionList"/>
    <dgm:cxn modelId="{F2EBBD65-C676-41ED-BCAD-B900029DED1E}" type="presOf" srcId="{D28D9832-222B-44D2-B836-E516565DBC38}" destId="{FC763FBE-2263-4B18-BDC0-61F0FDF82555}" srcOrd="0" destOrd="0" presId="urn:microsoft.com/office/officeart/2018/2/layout/IconLabelDescriptionList"/>
    <dgm:cxn modelId="{94DC0F56-C4B3-4DAF-A2B0-CD4AEE6E2CFE}" type="presOf" srcId="{39F5A458-51F1-44A8-9FEB-423E3FE0487A}" destId="{52FC7502-C0ED-4654-8CBA-7AF975713BF3}" srcOrd="0" destOrd="0" presId="urn:microsoft.com/office/officeart/2018/2/layout/IconLabelDescriptionList"/>
    <dgm:cxn modelId="{A3910D90-FFEE-49AB-B537-6B54844036F4}" srcId="{B0ECCE9A-2567-48BF-BE95-11D8E0D89F5F}" destId="{39F5A458-51F1-44A8-9FEB-423E3FE0487A}" srcOrd="0" destOrd="0" parTransId="{3D84A98E-6FB3-4CCF-82FB-3606D7C48ED3}" sibTransId="{C15228FB-30AA-461B-8797-02D1FF28301F}"/>
    <dgm:cxn modelId="{370E1191-2652-4979-94D3-08920535F8F7}" type="presOf" srcId="{B0ECCE9A-2567-48BF-BE95-11D8E0D89F5F}" destId="{4390954F-DAA2-4756-B1D4-9F3F40B899BB}" srcOrd="0" destOrd="0" presId="urn:microsoft.com/office/officeart/2018/2/layout/IconLabelDescriptionList"/>
    <dgm:cxn modelId="{CEFEC9DD-42DF-44AE-B66C-A0645706F526}" srcId="{B0ECCE9A-2567-48BF-BE95-11D8E0D89F5F}" destId="{D28D9832-222B-44D2-B836-E516565DBC38}" srcOrd="1" destOrd="0" parTransId="{B41157AF-CE17-457B-9254-BFD2876C0D8C}" sibTransId="{AAB0FA8C-5E66-4BFA-979C-872459D24072}"/>
    <dgm:cxn modelId="{6FE3C5ED-6F13-4D7E-B720-03591509183B}" srcId="{D28D9832-222B-44D2-B836-E516565DBC38}" destId="{ECD3E9C9-E9A5-4B91-B6CE-6CBC862C3594}" srcOrd="0" destOrd="0" parTransId="{5D449BA1-3707-453A-8F03-8B949033CFA2}" sibTransId="{39DBBA42-CF0F-47F1-9C0C-1939761EC985}"/>
    <dgm:cxn modelId="{0EC4E22C-09A7-4902-AB06-4102CBCD8DD9}" type="presParOf" srcId="{4390954F-DAA2-4756-B1D4-9F3F40B899BB}" destId="{E705C5DE-7B7D-48BF-9045-795106EBCC30}" srcOrd="0" destOrd="0" presId="urn:microsoft.com/office/officeart/2018/2/layout/IconLabelDescriptionList"/>
    <dgm:cxn modelId="{2A4CD3A8-8D71-4015-8BF8-327C0A1ABCA6}" type="presParOf" srcId="{E705C5DE-7B7D-48BF-9045-795106EBCC30}" destId="{55DC5E59-C358-4CE1-B9AB-519C06235CDE}" srcOrd="0" destOrd="0" presId="urn:microsoft.com/office/officeart/2018/2/layout/IconLabelDescriptionList"/>
    <dgm:cxn modelId="{02500F9D-F6E0-4BA8-9290-EA68AD3B3FBD}" type="presParOf" srcId="{E705C5DE-7B7D-48BF-9045-795106EBCC30}" destId="{35C202D5-A15F-4190-9AD0-22251D817C3E}" srcOrd="1" destOrd="0" presId="urn:microsoft.com/office/officeart/2018/2/layout/IconLabelDescriptionList"/>
    <dgm:cxn modelId="{1070D50A-F6C4-4481-8A8E-BDEF0701D0F0}" type="presParOf" srcId="{E705C5DE-7B7D-48BF-9045-795106EBCC30}" destId="{52FC7502-C0ED-4654-8CBA-7AF975713BF3}" srcOrd="2" destOrd="0" presId="urn:microsoft.com/office/officeart/2018/2/layout/IconLabelDescriptionList"/>
    <dgm:cxn modelId="{169C3B94-A996-481A-A202-2463676A66FB}" type="presParOf" srcId="{E705C5DE-7B7D-48BF-9045-795106EBCC30}" destId="{70B0E6FA-51C4-474B-B282-5599601ADE50}" srcOrd="3" destOrd="0" presId="urn:microsoft.com/office/officeart/2018/2/layout/IconLabelDescriptionList"/>
    <dgm:cxn modelId="{BE6A4058-D408-4D4C-B833-732162A35045}" type="presParOf" srcId="{E705C5DE-7B7D-48BF-9045-795106EBCC30}" destId="{AE807B1D-2AA5-4EBC-938F-A3F24B6B33C9}" srcOrd="4" destOrd="0" presId="urn:microsoft.com/office/officeart/2018/2/layout/IconLabelDescriptionList"/>
    <dgm:cxn modelId="{CD209889-4734-4D4F-BE83-98300376B6D0}" type="presParOf" srcId="{4390954F-DAA2-4756-B1D4-9F3F40B899BB}" destId="{7108C0C8-C77A-436F-8696-8F84E5FD20C2}" srcOrd="1" destOrd="0" presId="urn:microsoft.com/office/officeart/2018/2/layout/IconLabelDescriptionList"/>
    <dgm:cxn modelId="{FE776500-DF16-40DC-AF76-FA0C484617D0}" type="presParOf" srcId="{4390954F-DAA2-4756-B1D4-9F3F40B899BB}" destId="{83763DED-87D7-4BEF-B65F-B6D7A5EA4312}" srcOrd="2" destOrd="0" presId="urn:microsoft.com/office/officeart/2018/2/layout/IconLabelDescriptionList"/>
    <dgm:cxn modelId="{84E9BD83-BEFD-416C-AFB4-16B8EED05888}" type="presParOf" srcId="{83763DED-87D7-4BEF-B65F-B6D7A5EA4312}" destId="{D122F6B1-0C2A-4593-9488-6CA0CA892300}" srcOrd="0" destOrd="0" presId="urn:microsoft.com/office/officeart/2018/2/layout/IconLabelDescriptionList"/>
    <dgm:cxn modelId="{F325C2F0-73ED-426C-B562-FF7A9B2CD774}" type="presParOf" srcId="{83763DED-87D7-4BEF-B65F-B6D7A5EA4312}" destId="{62249A51-93D9-4FB9-9BFA-94CE595A60B1}" srcOrd="1" destOrd="0" presId="urn:microsoft.com/office/officeart/2018/2/layout/IconLabelDescriptionList"/>
    <dgm:cxn modelId="{87232293-0A75-4B94-B77C-A7A5959D74CC}" type="presParOf" srcId="{83763DED-87D7-4BEF-B65F-B6D7A5EA4312}" destId="{FC763FBE-2263-4B18-BDC0-61F0FDF82555}" srcOrd="2" destOrd="0" presId="urn:microsoft.com/office/officeart/2018/2/layout/IconLabelDescriptionList"/>
    <dgm:cxn modelId="{DF3DF43D-A7BB-4AF2-81A4-AA12CCFC3858}" type="presParOf" srcId="{83763DED-87D7-4BEF-B65F-B6D7A5EA4312}" destId="{48171AB5-65C6-4A1A-A454-CA4EDEF69612}" srcOrd="3" destOrd="0" presId="urn:microsoft.com/office/officeart/2018/2/layout/IconLabelDescriptionList"/>
    <dgm:cxn modelId="{67DC62EB-C903-4A9D-B66D-DCEEA315E5DC}" type="presParOf" srcId="{83763DED-87D7-4BEF-B65F-B6D7A5EA4312}" destId="{09A1D473-377A-4CEA-8EB9-CE740DCE5475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379480-E236-4F20-AE38-DD2CF91A129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7BD52A2-CA20-48DC-BC5A-A17BE60A9910}">
      <dgm:prSet/>
      <dgm:spPr/>
      <dgm:t>
        <a:bodyPr/>
        <a:lstStyle/>
        <a:p>
          <a:pPr>
            <a:defRPr cap="all"/>
          </a:pPr>
          <a:r>
            <a:rPr lang="en-GB"/>
            <a:t>Establish a sense of urgency – creating a compelling reason for change</a:t>
          </a:r>
          <a:endParaRPr lang="en-US"/>
        </a:p>
      </dgm:t>
    </dgm:pt>
    <dgm:pt modelId="{D08D343E-897D-441F-A7A3-35F2338D17E3}" type="parTrans" cxnId="{B6E5D0CF-C444-4F11-850E-E75EEE1952C4}">
      <dgm:prSet/>
      <dgm:spPr/>
      <dgm:t>
        <a:bodyPr/>
        <a:lstStyle/>
        <a:p>
          <a:endParaRPr lang="en-US"/>
        </a:p>
      </dgm:t>
    </dgm:pt>
    <dgm:pt modelId="{29104876-C469-4CAD-97C9-696812C4B83C}" type="sibTrans" cxnId="{B6E5D0CF-C444-4F11-850E-E75EEE1952C4}">
      <dgm:prSet/>
      <dgm:spPr/>
      <dgm:t>
        <a:bodyPr/>
        <a:lstStyle/>
        <a:p>
          <a:endParaRPr lang="en-US"/>
        </a:p>
      </dgm:t>
    </dgm:pt>
    <dgm:pt modelId="{BAA584C2-FB47-4E83-A659-59A78DD5490A}">
      <dgm:prSet/>
      <dgm:spPr/>
      <dgm:t>
        <a:bodyPr/>
        <a:lstStyle/>
        <a:p>
          <a:pPr>
            <a:defRPr cap="all"/>
          </a:pPr>
          <a:r>
            <a:rPr lang="en-GB"/>
            <a:t>Form a coalition to lead the change</a:t>
          </a:r>
          <a:endParaRPr lang="en-US"/>
        </a:p>
      </dgm:t>
    </dgm:pt>
    <dgm:pt modelId="{B57E767C-9238-470E-A73F-6D2DF1246B59}" type="parTrans" cxnId="{6440FF02-F858-4C0A-8141-D3D904DA59CC}">
      <dgm:prSet/>
      <dgm:spPr/>
      <dgm:t>
        <a:bodyPr/>
        <a:lstStyle/>
        <a:p>
          <a:endParaRPr lang="en-US"/>
        </a:p>
      </dgm:t>
    </dgm:pt>
    <dgm:pt modelId="{7100FE9E-4B03-48D7-93C4-B2E401732661}" type="sibTrans" cxnId="{6440FF02-F858-4C0A-8141-D3D904DA59CC}">
      <dgm:prSet/>
      <dgm:spPr/>
      <dgm:t>
        <a:bodyPr/>
        <a:lstStyle/>
        <a:p>
          <a:endParaRPr lang="en-US"/>
        </a:p>
      </dgm:t>
    </dgm:pt>
    <dgm:pt modelId="{B3C5E863-D9D8-4520-A0B7-4433BBAD3BF1}">
      <dgm:prSet/>
      <dgm:spPr/>
      <dgm:t>
        <a:bodyPr/>
        <a:lstStyle/>
        <a:p>
          <a:pPr>
            <a:defRPr cap="all"/>
          </a:pPr>
          <a:r>
            <a:rPr lang="en-GB"/>
            <a:t>Create a new vision</a:t>
          </a:r>
          <a:endParaRPr lang="en-US"/>
        </a:p>
      </dgm:t>
    </dgm:pt>
    <dgm:pt modelId="{C006530C-3EF5-4DA5-8D08-0C439CBE9325}" type="parTrans" cxnId="{EF60856B-C40F-42DC-8682-8FAB524BEE60}">
      <dgm:prSet/>
      <dgm:spPr/>
      <dgm:t>
        <a:bodyPr/>
        <a:lstStyle/>
        <a:p>
          <a:endParaRPr lang="en-US"/>
        </a:p>
      </dgm:t>
    </dgm:pt>
    <dgm:pt modelId="{06E76DC4-0292-4D02-87C4-81DF8E8714A8}" type="sibTrans" cxnId="{EF60856B-C40F-42DC-8682-8FAB524BEE60}">
      <dgm:prSet/>
      <dgm:spPr/>
      <dgm:t>
        <a:bodyPr/>
        <a:lstStyle/>
        <a:p>
          <a:endParaRPr lang="en-US"/>
        </a:p>
      </dgm:t>
    </dgm:pt>
    <dgm:pt modelId="{9B5ED1C6-D3AF-4B88-B399-1E8B90B32C42}">
      <dgm:prSet/>
      <dgm:spPr/>
      <dgm:t>
        <a:bodyPr/>
        <a:lstStyle/>
        <a:p>
          <a:pPr>
            <a:defRPr cap="all"/>
          </a:pPr>
          <a:r>
            <a:rPr lang="en-GB"/>
            <a:t>Communicate the vision</a:t>
          </a:r>
          <a:endParaRPr lang="en-US"/>
        </a:p>
      </dgm:t>
    </dgm:pt>
    <dgm:pt modelId="{F09F0706-4547-4DF5-82C9-D8E9E445D245}" type="parTrans" cxnId="{8813E8AD-EC09-43FB-8EF5-C6FDD900C29C}">
      <dgm:prSet/>
      <dgm:spPr/>
      <dgm:t>
        <a:bodyPr/>
        <a:lstStyle/>
        <a:p>
          <a:endParaRPr lang="en-US"/>
        </a:p>
      </dgm:t>
    </dgm:pt>
    <dgm:pt modelId="{164FFCC7-FE2D-438F-9060-E79C1DCAE9B5}" type="sibTrans" cxnId="{8813E8AD-EC09-43FB-8EF5-C6FDD900C29C}">
      <dgm:prSet/>
      <dgm:spPr/>
      <dgm:t>
        <a:bodyPr/>
        <a:lstStyle/>
        <a:p>
          <a:endParaRPr lang="en-US"/>
        </a:p>
      </dgm:t>
    </dgm:pt>
    <dgm:pt modelId="{4B5431EB-2687-429A-A9C9-325017FB53EA}">
      <dgm:prSet/>
      <dgm:spPr/>
      <dgm:t>
        <a:bodyPr/>
        <a:lstStyle/>
        <a:p>
          <a:pPr>
            <a:defRPr cap="all"/>
          </a:pPr>
          <a:r>
            <a:rPr lang="en-GB"/>
            <a:t>Empower others to act</a:t>
          </a:r>
          <a:endParaRPr lang="en-US"/>
        </a:p>
      </dgm:t>
    </dgm:pt>
    <dgm:pt modelId="{398432DE-7A71-4CBE-9729-F60784F07438}" type="parTrans" cxnId="{9A0153DD-596C-4D2A-936F-CD06DB7FA01D}">
      <dgm:prSet/>
      <dgm:spPr/>
      <dgm:t>
        <a:bodyPr/>
        <a:lstStyle/>
        <a:p>
          <a:endParaRPr lang="en-US"/>
        </a:p>
      </dgm:t>
    </dgm:pt>
    <dgm:pt modelId="{7A41C1F0-EEA0-4005-BE85-A62EEB660668}" type="sibTrans" cxnId="{9A0153DD-596C-4D2A-936F-CD06DB7FA01D}">
      <dgm:prSet/>
      <dgm:spPr/>
      <dgm:t>
        <a:bodyPr/>
        <a:lstStyle/>
        <a:p>
          <a:endParaRPr lang="en-US"/>
        </a:p>
      </dgm:t>
    </dgm:pt>
    <dgm:pt modelId="{3AE02C6E-9278-4CEF-AEB0-CE9868ABF056}">
      <dgm:prSet/>
      <dgm:spPr/>
      <dgm:t>
        <a:bodyPr/>
        <a:lstStyle/>
        <a:p>
          <a:pPr>
            <a:defRPr cap="all"/>
          </a:pPr>
          <a:r>
            <a:rPr lang="en-GB"/>
            <a:t>Plan for and create short term wins</a:t>
          </a:r>
          <a:endParaRPr lang="en-US"/>
        </a:p>
      </dgm:t>
    </dgm:pt>
    <dgm:pt modelId="{1CDB52E5-B3C6-4F04-BBDD-3817F624C4C4}" type="parTrans" cxnId="{1F975651-5CCC-442E-9B5D-C59DCD08CD6B}">
      <dgm:prSet/>
      <dgm:spPr/>
      <dgm:t>
        <a:bodyPr/>
        <a:lstStyle/>
        <a:p>
          <a:endParaRPr lang="en-US"/>
        </a:p>
      </dgm:t>
    </dgm:pt>
    <dgm:pt modelId="{E5F4ECE4-3A57-4ADA-BCB1-48059DB9D86B}" type="sibTrans" cxnId="{1F975651-5CCC-442E-9B5D-C59DCD08CD6B}">
      <dgm:prSet/>
      <dgm:spPr/>
      <dgm:t>
        <a:bodyPr/>
        <a:lstStyle/>
        <a:p>
          <a:endParaRPr lang="en-US"/>
        </a:p>
      </dgm:t>
    </dgm:pt>
    <dgm:pt modelId="{7E048BC0-9D5A-48A5-A790-FBBE17A8C7CF}">
      <dgm:prSet/>
      <dgm:spPr/>
      <dgm:t>
        <a:bodyPr/>
        <a:lstStyle/>
        <a:p>
          <a:pPr>
            <a:defRPr cap="all"/>
          </a:pPr>
          <a:r>
            <a:rPr lang="en-GB"/>
            <a:t>Evaluate changes and make adjustments as appropriate</a:t>
          </a:r>
          <a:endParaRPr lang="en-US"/>
        </a:p>
      </dgm:t>
    </dgm:pt>
    <dgm:pt modelId="{7A71ED9D-F6A9-47DB-83BF-603408050AD1}" type="parTrans" cxnId="{0E66EEFC-647D-4372-900E-9226C5B4926C}">
      <dgm:prSet/>
      <dgm:spPr/>
      <dgm:t>
        <a:bodyPr/>
        <a:lstStyle/>
        <a:p>
          <a:endParaRPr lang="en-US"/>
        </a:p>
      </dgm:t>
    </dgm:pt>
    <dgm:pt modelId="{93503B61-74DB-4D27-915A-313D45306FD6}" type="sibTrans" cxnId="{0E66EEFC-647D-4372-900E-9226C5B4926C}">
      <dgm:prSet/>
      <dgm:spPr/>
      <dgm:t>
        <a:bodyPr/>
        <a:lstStyle/>
        <a:p>
          <a:endParaRPr lang="en-US"/>
        </a:p>
      </dgm:t>
    </dgm:pt>
    <dgm:pt modelId="{021C2D6A-4CE2-407E-9FAD-6FC83A4E06F7}">
      <dgm:prSet/>
      <dgm:spPr/>
      <dgm:t>
        <a:bodyPr/>
        <a:lstStyle/>
        <a:p>
          <a:pPr>
            <a:defRPr cap="all"/>
          </a:pPr>
          <a:r>
            <a:rPr lang="en-GB"/>
            <a:t>Reinforce the new changes – consolidate the new behaviours etc. </a:t>
          </a:r>
          <a:endParaRPr lang="en-US"/>
        </a:p>
      </dgm:t>
    </dgm:pt>
    <dgm:pt modelId="{9B4B83C5-CB49-4177-933D-82ABFD88DFFC}" type="parTrans" cxnId="{39A7B1D7-8A5E-4833-B4A2-94985C849FE6}">
      <dgm:prSet/>
      <dgm:spPr/>
      <dgm:t>
        <a:bodyPr/>
        <a:lstStyle/>
        <a:p>
          <a:endParaRPr lang="en-US"/>
        </a:p>
      </dgm:t>
    </dgm:pt>
    <dgm:pt modelId="{160279B5-C38B-49F9-96F8-CA9BBA36B509}" type="sibTrans" cxnId="{39A7B1D7-8A5E-4833-B4A2-94985C849FE6}">
      <dgm:prSet/>
      <dgm:spPr/>
      <dgm:t>
        <a:bodyPr/>
        <a:lstStyle/>
        <a:p>
          <a:endParaRPr lang="en-US"/>
        </a:p>
      </dgm:t>
    </dgm:pt>
    <dgm:pt modelId="{C6F5D3A6-D9C1-47F5-B8B3-C66BC8B16C15}" type="pres">
      <dgm:prSet presAssocID="{6E379480-E236-4F20-AE38-DD2CF91A129B}" presName="root" presStyleCnt="0">
        <dgm:presLayoutVars>
          <dgm:dir/>
          <dgm:resizeHandles val="exact"/>
        </dgm:presLayoutVars>
      </dgm:prSet>
      <dgm:spPr/>
    </dgm:pt>
    <dgm:pt modelId="{B179C764-D91A-4E2E-85AD-9BE476C500BB}" type="pres">
      <dgm:prSet presAssocID="{C7BD52A2-CA20-48DC-BC5A-A17BE60A9910}" presName="compNode" presStyleCnt="0"/>
      <dgm:spPr/>
    </dgm:pt>
    <dgm:pt modelId="{7522F3CC-B316-4E3E-9371-25FEF48DB7E9}" type="pres">
      <dgm:prSet presAssocID="{C7BD52A2-CA20-48DC-BC5A-A17BE60A9910}" presName="iconBgRect" presStyleLbl="bgShp" presStyleIdx="0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DCED663B-E1AF-4557-B345-10024C6C8CBB}" type="pres">
      <dgm:prSet presAssocID="{C7BD52A2-CA20-48DC-BC5A-A17BE60A9910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A9D3A6F0-9A8B-4043-B0A6-335E7D2F0BA8}" type="pres">
      <dgm:prSet presAssocID="{C7BD52A2-CA20-48DC-BC5A-A17BE60A9910}" presName="spaceRect" presStyleCnt="0"/>
      <dgm:spPr/>
    </dgm:pt>
    <dgm:pt modelId="{F862AD11-9EB5-4B65-BB42-0D7DD4985928}" type="pres">
      <dgm:prSet presAssocID="{C7BD52A2-CA20-48DC-BC5A-A17BE60A9910}" presName="textRect" presStyleLbl="revTx" presStyleIdx="0" presStyleCnt="8">
        <dgm:presLayoutVars>
          <dgm:chMax val="1"/>
          <dgm:chPref val="1"/>
        </dgm:presLayoutVars>
      </dgm:prSet>
      <dgm:spPr/>
    </dgm:pt>
    <dgm:pt modelId="{90E63A3C-E7CC-48AE-9684-CC7E54264BA3}" type="pres">
      <dgm:prSet presAssocID="{29104876-C469-4CAD-97C9-696812C4B83C}" presName="sibTrans" presStyleCnt="0"/>
      <dgm:spPr/>
    </dgm:pt>
    <dgm:pt modelId="{8A726501-DE9D-41B9-A0DA-F88A625EA402}" type="pres">
      <dgm:prSet presAssocID="{BAA584C2-FB47-4E83-A659-59A78DD5490A}" presName="compNode" presStyleCnt="0"/>
      <dgm:spPr/>
    </dgm:pt>
    <dgm:pt modelId="{2FEF43F5-BFDB-4D4C-8CFD-ACFB14C87837}" type="pres">
      <dgm:prSet presAssocID="{BAA584C2-FB47-4E83-A659-59A78DD5490A}" presName="iconBgRect" presStyleLbl="bgShp" presStyleIdx="1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61292F9F-E1CB-4027-9C41-856AB444CB89}" type="pres">
      <dgm:prSet presAssocID="{BAA584C2-FB47-4E83-A659-59A78DD5490A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947202E-07AB-4037-BA68-112C0B50CFFC}" type="pres">
      <dgm:prSet presAssocID="{BAA584C2-FB47-4E83-A659-59A78DD5490A}" presName="spaceRect" presStyleCnt="0"/>
      <dgm:spPr/>
    </dgm:pt>
    <dgm:pt modelId="{34661FBD-658B-445E-8AA5-BAE4A2D24BE5}" type="pres">
      <dgm:prSet presAssocID="{BAA584C2-FB47-4E83-A659-59A78DD5490A}" presName="textRect" presStyleLbl="revTx" presStyleIdx="1" presStyleCnt="8">
        <dgm:presLayoutVars>
          <dgm:chMax val="1"/>
          <dgm:chPref val="1"/>
        </dgm:presLayoutVars>
      </dgm:prSet>
      <dgm:spPr/>
    </dgm:pt>
    <dgm:pt modelId="{E7B34945-64A0-46B8-9CBC-DAF2D7C16EAB}" type="pres">
      <dgm:prSet presAssocID="{7100FE9E-4B03-48D7-93C4-B2E401732661}" presName="sibTrans" presStyleCnt="0"/>
      <dgm:spPr/>
    </dgm:pt>
    <dgm:pt modelId="{26949AA9-010F-49FC-986C-C785A92C243A}" type="pres">
      <dgm:prSet presAssocID="{B3C5E863-D9D8-4520-A0B7-4433BBAD3BF1}" presName="compNode" presStyleCnt="0"/>
      <dgm:spPr/>
    </dgm:pt>
    <dgm:pt modelId="{374F7F2E-8DEF-451A-9838-EA279D803F25}" type="pres">
      <dgm:prSet presAssocID="{B3C5E863-D9D8-4520-A0B7-4433BBAD3BF1}" presName="iconBgRect" presStyleLbl="bgShp" presStyleIdx="2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F2137D92-D1E3-4DB6-8F62-655EB1C40660}" type="pres">
      <dgm:prSet presAssocID="{B3C5E863-D9D8-4520-A0B7-4433BBAD3BF1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503C1FC6-CF4A-4E69-B566-308A8343C710}" type="pres">
      <dgm:prSet presAssocID="{B3C5E863-D9D8-4520-A0B7-4433BBAD3BF1}" presName="spaceRect" presStyleCnt="0"/>
      <dgm:spPr/>
    </dgm:pt>
    <dgm:pt modelId="{5041FC2E-4076-4B26-8C2B-FFCC2292FE77}" type="pres">
      <dgm:prSet presAssocID="{B3C5E863-D9D8-4520-A0B7-4433BBAD3BF1}" presName="textRect" presStyleLbl="revTx" presStyleIdx="2" presStyleCnt="8">
        <dgm:presLayoutVars>
          <dgm:chMax val="1"/>
          <dgm:chPref val="1"/>
        </dgm:presLayoutVars>
      </dgm:prSet>
      <dgm:spPr/>
    </dgm:pt>
    <dgm:pt modelId="{6BE1B804-E334-43A7-878D-E1AE2674D150}" type="pres">
      <dgm:prSet presAssocID="{06E76DC4-0292-4D02-87C4-81DF8E8714A8}" presName="sibTrans" presStyleCnt="0"/>
      <dgm:spPr/>
    </dgm:pt>
    <dgm:pt modelId="{9979F047-29A6-4A45-9715-1B16672E18CC}" type="pres">
      <dgm:prSet presAssocID="{9B5ED1C6-D3AF-4B88-B399-1E8B90B32C42}" presName="compNode" presStyleCnt="0"/>
      <dgm:spPr/>
    </dgm:pt>
    <dgm:pt modelId="{173EC4EB-C894-4588-A21D-997D13786CCC}" type="pres">
      <dgm:prSet presAssocID="{9B5ED1C6-D3AF-4B88-B399-1E8B90B32C42}" presName="iconBgRect" presStyleLbl="bgShp" presStyleIdx="3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3BA03B5C-78AC-46FF-B618-DC9A3C9532FC}" type="pres">
      <dgm:prSet presAssocID="{9B5ED1C6-D3AF-4B88-B399-1E8B90B32C42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C370F22-641D-4256-836E-BF539FB1715C}" type="pres">
      <dgm:prSet presAssocID="{9B5ED1C6-D3AF-4B88-B399-1E8B90B32C42}" presName="spaceRect" presStyleCnt="0"/>
      <dgm:spPr/>
    </dgm:pt>
    <dgm:pt modelId="{1B89FA22-BC9F-4343-9A8D-074F06A2909B}" type="pres">
      <dgm:prSet presAssocID="{9B5ED1C6-D3AF-4B88-B399-1E8B90B32C42}" presName="textRect" presStyleLbl="revTx" presStyleIdx="3" presStyleCnt="8">
        <dgm:presLayoutVars>
          <dgm:chMax val="1"/>
          <dgm:chPref val="1"/>
        </dgm:presLayoutVars>
      </dgm:prSet>
      <dgm:spPr/>
    </dgm:pt>
    <dgm:pt modelId="{80D627A1-5D2A-46E7-B6A6-CB00C40D68D5}" type="pres">
      <dgm:prSet presAssocID="{164FFCC7-FE2D-438F-9060-E79C1DCAE9B5}" presName="sibTrans" presStyleCnt="0"/>
      <dgm:spPr/>
    </dgm:pt>
    <dgm:pt modelId="{AA88AEE2-65E7-40E6-92C4-AEE7F1D6ED5A}" type="pres">
      <dgm:prSet presAssocID="{4B5431EB-2687-429A-A9C9-325017FB53EA}" presName="compNode" presStyleCnt="0"/>
      <dgm:spPr/>
    </dgm:pt>
    <dgm:pt modelId="{2740C5AB-77F2-431C-B40B-65E5D858A8A9}" type="pres">
      <dgm:prSet presAssocID="{4B5431EB-2687-429A-A9C9-325017FB53EA}" presName="iconBgRect" presStyleLbl="bgShp" presStyleIdx="4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886FC0CF-CD56-4941-AFE8-02A237455C22}" type="pres">
      <dgm:prSet presAssocID="{4B5431EB-2687-429A-A9C9-325017FB53E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96A9C7BA-8103-4960-B1EC-0C73EEBDD266}" type="pres">
      <dgm:prSet presAssocID="{4B5431EB-2687-429A-A9C9-325017FB53EA}" presName="spaceRect" presStyleCnt="0"/>
      <dgm:spPr/>
    </dgm:pt>
    <dgm:pt modelId="{9D00F176-13E7-437D-9A45-CAB9E62C75D0}" type="pres">
      <dgm:prSet presAssocID="{4B5431EB-2687-429A-A9C9-325017FB53EA}" presName="textRect" presStyleLbl="revTx" presStyleIdx="4" presStyleCnt="8">
        <dgm:presLayoutVars>
          <dgm:chMax val="1"/>
          <dgm:chPref val="1"/>
        </dgm:presLayoutVars>
      </dgm:prSet>
      <dgm:spPr/>
    </dgm:pt>
    <dgm:pt modelId="{37C5CA21-CC02-4960-BC73-BA91FB05F203}" type="pres">
      <dgm:prSet presAssocID="{7A41C1F0-EEA0-4005-BE85-A62EEB660668}" presName="sibTrans" presStyleCnt="0"/>
      <dgm:spPr/>
    </dgm:pt>
    <dgm:pt modelId="{5F30BC19-30C4-428F-B771-84EF8A61F9E4}" type="pres">
      <dgm:prSet presAssocID="{3AE02C6E-9278-4CEF-AEB0-CE9868ABF056}" presName="compNode" presStyleCnt="0"/>
      <dgm:spPr/>
    </dgm:pt>
    <dgm:pt modelId="{8D8047E0-295B-4259-8174-5C5D17F9069F}" type="pres">
      <dgm:prSet presAssocID="{3AE02C6E-9278-4CEF-AEB0-CE9868ABF056}" presName="iconBgRect" presStyleLbl="bgShp" presStyleIdx="5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8916E46F-FDDB-4DB7-BA9B-984F6027EE04}" type="pres">
      <dgm:prSet presAssocID="{3AE02C6E-9278-4CEF-AEB0-CE9868ABF056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9E8AB3F-551C-4431-869E-77E01EF70C63}" type="pres">
      <dgm:prSet presAssocID="{3AE02C6E-9278-4CEF-AEB0-CE9868ABF056}" presName="spaceRect" presStyleCnt="0"/>
      <dgm:spPr/>
    </dgm:pt>
    <dgm:pt modelId="{125382FD-68EE-4B50-8FB9-D13A51C185E0}" type="pres">
      <dgm:prSet presAssocID="{3AE02C6E-9278-4CEF-AEB0-CE9868ABF056}" presName="textRect" presStyleLbl="revTx" presStyleIdx="5" presStyleCnt="8">
        <dgm:presLayoutVars>
          <dgm:chMax val="1"/>
          <dgm:chPref val="1"/>
        </dgm:presLayoutVars>
      </dgm:prSet>
      <dgm:spPr/>
    </dgm:pt>
    <dgm:pt modelId="{301269BF-4369-4C74-A850-3D8F20FCBE41}" type="pres">
      <dgm:prSet presAssocID="{E5F4ECE4-3A57-4ADA-BCB1-48059DB9D86B}" presName="sibTrans" presStyleCnt="0"/>
      <dgm:spPr/>
    </dgm:pt>
    <dgm:pt modelId="{781A18FA-767B-4BBB-B110-CA8A5FE85D6C}" type="pres">
      <dgm:prSet presAssocID="{7E048BC0-9D5A-48A5-A790-FBBE17A8C7CF}" presName="compNode" presStyleCnt="0"/>
      <dgm:spPr/>
    </dgm:pt>
    <dgm:pt modelId="{AE5438B7-1CE1-46EA-8AFE-287E8A6DAB62}" type="pres">
      <dgm:prSet presAssocID="{7E048BC0-9D5A-48A5-A790-FBBE17A8C7CF}" presName="iconBgRect" presStyleLbl="bgShp" presStyleIdx="6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F34DFBE7-BF6E-457A-B097-45AB5EC87E1A}" type="pres">
      <dgm:prSet presAssocID="{7E048BC0-9D5A-48A5-A790-FBBE17A8C7CF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45C9EF0-AFC2-4C92-8949-CCF671B0E416}" type="pres">
      <dgm:prSet presAssocID="{7E048BC0-9D5A-48A5-A790-FBBE17A8C7CF}" presName="spaceRect" presStyleCnt="0"/>
      <dgm:spPr/>
    </dgm:pt>
    <dgm:pt modelId="{7648B55A-F9F3-4CE1-8E0B-C556D4116EFF}" type="pres">
      <dgm:prSet presAssocID="{7E048BC0-9D5A-48A5-A790-FBBE17A8C7CF}" presName="textRect" presStyleLbl="revTx" presStyleIdx="6" presStyleCnt="8">
        <dgm:presLayoutVars>
          <dgm:chMax val="1"/>
          <dgm:chPref val="1"/>
        </dgm:presLayoutVars>
      </dgm:prSet>
      <dgm:spPr/>
    </dgm:pt>
    <dgm:pt modelId="{7058E53A-9ED6-4432-91DA-F4E7D4EA9075}" type="pres">
      <dgm:prSet presAssocID="{93503B61-74DB-4D27-915A-313D45306FD6}" presName="sibTrans" presStyleCnt="0"/>
      <dgm:spPr/>
    </dgm:pt>
    <dgm:pt modelId="{9330BCC5-4B0C-4CB7-8C65-AA715E047F45}" type="pres">
      <dgm:prSet presAssocID="{021C2D6A-4CE2-407E-9FAD-6FC83A4E06F7}" presName="compNode" presStyleCnt="0"/>
      <dgm:spPr/>
    </dgm:pt>
    <dgm:pt modelId="{E8535C47-E378-4D9B-AB6C-EE832F5C0F0B}" type="pres">
      <dgm:prSet presAssocID="{021C2D6A-4CE2-407E-9FAD-6FC83A4E06F7}" presName="iconBgRect" presStyleLbl="bgShp" presStyleIdx="7" presStyleCnt="8"/>
      <dgm:spPr>
        <a:prstGeom prst="round2DiagRect">
          <a:avLst>
            <a:gd name="adj1" fmla="val 29727"/>
            <a:gd name="adj2" fmla="val 0"/>
          </a:avLst>
        </a:prstGeom>
      </dgm:spPr>
    </dgm:pt>
    <dgm:pt modelId="{BD48E53A-4BC0-49E8-B9E0-0A666897DCF2}" type="pres">
      <dgm:prSet presAssocID="{021C2D6A-4CE2-407E-9FAD-6FC83A4E06F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2DE6CB12-0D11-42FB-82C3-2FF22F8E6EE1}" type="pres">
      <dgm:prSet presAssocID="{021C2D6A-4CE2-407E-9FAD-6FC83A4E06F7}" presName="spaceRect" presStyleCnt="0"/>
      <dgm:spPr/>
    </dgm:pt>
    <dgm:pt modelId="{E217D38F-362C-4F04-A788-4E84B91B11C8}" type="pres">
      <dgm:prSet presAssocID="{021C2D6A-4CE2-407E-9FAD-6FC83A4E06F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440FF02-F858-4C0A-8141-D3D904DA59CC}" srcId="{6E379480-E236-4F20-AE38-DD2CF91A129B}" destId="{BAA584C2-FB47-4E83-A659-59A78DD5490A}" srcOrd="1" destOrd="0" parTransId="{B57E767C-9238-470E-A73F-6D2DF1246B59}" sibTransId="{7100FE9E-4B03-48D7-93C4-B2E401732661}"/>
    <dgm:cxn modelId="{81F96B0B-732A-4971-BFA8-8DFFB9303298}" type="presOf" srcId="{021C2D6A-4CE2-407E-9FAD-6FC83A4E06F7}" destId="{E217D38F-362C-4F04-A788-4E84B91B11C8}" srcOrd="0" destOrd="0" presId="urn:microsoft.com/office/officeart/2018/5/layout/IconLeafLabelList"/>
    <dgm:cxn modelId="{42E91A14-4D45-4CB6-BB18-45FE0CA0C368}" type="presOf" srcId="{9B5ED1C6-D3AF-4B88-B399-1E8B90B32C42}" destId="{1B89FA22-BC9F-4343-9A8D-074F06A2909B}" srcOrd="0" destOrd="0" presId="urn:microsoft.com/office/officeart/2018/5/layout/IconLeafLabelList"/>
    <dgm:cxn modelId="{8D6D141F-02E2-4D01-A0EC-E48B7AE127A0}" type="presOf" srcId="{BAA584C2-FB47-4E83-A659-59A78DD5490A}" destId="{34661FBD-658B-445E-8AA5-BAE4A2D24BE5}" srcOrd="0" destOrd="0" presId="urn:microsoft.com/office/officeart/2018/5/layout/IconLeafLabelList"/>
    <dgm:cxn modelId="{EE1BBE34-E9AC-4FB8-901F-03139636400C}" type="presOf" srcId="{4B5431EB-2687-429A-A9C9-325017FB53EA}" destId="{9D00F176-13E7-437D-9A45-CAB9E62C75D0}" srcOrd="0" destOrd="0" presId="urn:microsoft.com/office/officeart/2018/5/layout/IconLeafLabelList"/>
    <dgm:cxn modelId="{8BE6EF34-0E0B-4C31-A179-C061F2ECE12C}" type="presOf" srcId="{C7BD52A2-CA20-48DC-BC5A-A17BE60A9910}" destId="{F862AD11-9EB5-4B65-BB42-0D7DD4985928}" srcOrd="0" destOrd="0" presId="urn:microsoft.com/office/officeart/2018/5/layout/IconLeafLabelList"/>
    <dgm:cxn modelId="{EF60856B-C40F-42DC-8682-8FAB524BEE60}" srcId="{6E379480-E236-4F20-AE38-DD2CF91A129B}" destId="{B3C5E863-D9D8-4520-A0B7-4433BBAD3BF1}" srcOrd="2" destOrd="0" parTransId="{C006530C-3EF5-4DA5-8D08-0C439CBE9325}" sibTransId="{06E76DC4-0292-4D02-87C4-81DF8E8714A8}"/>
    <dgm:cxn modelId="{1F975651-5CCC-442E-9B5D-C59DCD08CD6B}" srcId="{6E379480-E236-4F20-AE38-DD2CF91A129B}" destId="{3AE02C6E-9278-4CEF-AEB0-CE9868ABF056}" srcOrd="5" destOrd="0" parTransId="{1CDB52E5-B3C6-4F04-BBDD-3817F624C4C4}" sibTransId="{E5F4ECE4-3A57-4ADA-BCB1-48059DB9D86B}"/>
    <dgm:cxn modelId="{8813E8AD-EC09-43FB-8EF5-C6FDD900C29C}" srcId="{6E379480-E236-4F20-AE38-DD2CF91A129B}" destId="{9B5ED1C6-D3AF-4B88-B399-1E8B90B32C42}" srcOrd="3" destOrd="0" parTransId="{F09F0706-4547-4DF5-82C9-D8E9E445D245}" sibTransId="{164FFCC7-FE2D-438F-9060-E79C1DCAE9B5}"/>
    <dgm:cxn modelId="{FEE630AF-485A-4CA5-9137-3F98B709D2D0}" type="presOf" srcId="{6E379480-E236-4F20-AE38-DD2CF91A129B}" destId="{C6F5D3A6-D9C1-47F5-B8B3-C66BC8B16C15}" srcOrd="0" destOrd="0" presId="urn:microsoft.com/office/officeart/2018/5/layout/IconLeafLabelList"/>
    <dgm:cxn modelId="{BF82DBB9-91F0-486B-9FAE-EF8045E8712B}" type="presOf" srcId="{3AE02C6E-9278-4CEF-AEB0-CE9868ABF056}" destId="{125382FD-68EE-4B50-8FB9-D13A51C185E0}" srcOrd="0" destOrd="0" presId="urn:microsoft.com/office/officeart/2018/5/layout/IconLeafLabelList"/>
    <dgm:cxn modelId="{5983A5C1-FF79-4F63-9482-F7E09BE9C511}" type="presOf" srcId="{B3C5E863-D9D8-4520-A0B7-4433BBAD3BF1}" destId="{5041FC2E-4076-4B26-8C2B-FFCC2292FE77}" srcOrd="0" destOrd="0" presId="urn:microsoft.com/office/officeart/2018/5/layout/IconLeafLabelList"/>
    <dgm:cxn modelId="{B6E5D0CF-C444-4F11-850E-E75EEE1952C4}" srcId="{6E379480-E236-4F20-AE38-DD2CF91A129B}" destId="{C7BD52A2-CA20-48DC-BC5A-A17BE60A9910}" srcOrd="0" destOrd="0" parTransId="{D08D343E-897D-441F-A7A3-35F2338D17E3}" sibTransId="{29104876-C469-4CAD-97C9-696812C4B83C}"/>
    <dgm:cxn modelId="{39A7B1D7-8A5E-4833-B4A2-94985C849FE6}" srcId="{6E379480-E236-4F20-AE38-DD2CF91A129B}" destId="{021C2D6A-4CE2-407E-9FAD-6FC83A4E06F7}" srcOrd="7" destOrd="0" parTransId="{9B4B83C5-CB49-4177-933D-82ABFD88DFFC}" sibTransId="{160279B5-C38B-49F9-96F8-CA9BBA36B509}"/>
    <dgm:cxn modelId="{9A0153DD-596C-4D2A-936F-CD06DB7FA01D}" srcId="{6E379480-E236-4F20-AE38-DD2CF91A129B}" destId="{4B5431EB-2687-429A-A9C9-325017FB53EA}" srcOrd="4" destOrd="0" parTransId="{398432DE-7A71-4CBE-9729-F60784F07438}" sibTransId="{7A41C1F0-EEA0-4005-BE85-A62EEB660668}"/>
    <dgm:cxn modelId="{8520CFDD-982A-42C5-8E02-CA22DB8A85B8}" type="presOf" srcId="{7E048BC0-9D5A-48A5-A790-FBBE17A8C7CF}" destId="{7648B55A-F9F3-4CE1-8E0B-C556D4116EFF}" srcOrd="0" destOrd="0" presId="urn:microsoft.com/office/officeart/2018/5/layout/IconLeafLabelList"/>
    <dgm:cxn modelId="{0E66EEFC-647D-4372-900E-9226C5B4926C}" srcId="{6E379480-E236-4F20-AE38-DD2CF91A129B}" destId="{7E048BC0-9D5A-48A5-A790-FBBE17A8C7CF}" srcOrd="6" destOrd="0" parTransId="{7A71ED9D-F6A9-47DB-83BF-603408050AD1}" sibTransId="{93503B61-74DB-4D27-915A-313D45306FD6}"/>
    <dgm:cxn modelId="{E08CDA4C-A096-44DF-83D8-ED3988880FD5}" type="presParOf" srcId="{C6F5D3A6-D9C1-47F5-B8B3-C66BC8B16C15}" destId="{B179C764-D91A-4E2E-85AD-9BE476C500BB}" srcOrd="0" destOrd="0" presId="urn:microsoft.com/office/officeart/2018/5/layout/IconLeafLabelList"/>
    <dgm:cxn modelId="{DDF6CC53-A8C5-481F-9DDF-03173558572E}" type="presParOf" srcId="{B179C764-D91A-4E2E-85AD-9BE476C500BB}" destId="{7522F3CC-B316-4E3E-9371-25FEF48DB7E9}" srcOrd="0" destOrd="0" presId="urn:microsoft.com/office/officeart/2018/5/layout/IconLeafLabelList"/>
    <dgm:cxn modelId="{B9FF52E1-BB5B-411C-961D-1AA70608C2D5}" type="presParOf" srcId="{B179C764-D91A-4E2E-85AD-9BE476C500BB}" destId="{DCED663B-E1AF-4557-B345-10024C6C8CBB}" srcOrd="1" destOrd="0" presId="urn:microsoft.com/office/officeart/2018/5/layout/IconLeafLabelList"/>
    <dgm:cxn modelId="{B31D1282-6EA0-412B-BAFF-294FA1454813}" type="presParOf" srcId="{B179C764-D91A-4E2E-85AD-9BE476C500BB}" destId="{A9D3A6F0-9A8B-4043-B0A6-335E7D2F0BA8}" srcOrd="2" destOrd="0" presId="urn:microsoft.com/office/officeart/2018/5/layout/IconLeafLabelList"/>
    <dgm:cxn modelId="{014F1BF5-C04D-457F-9C7E-6716A3C94AAD}" type="presParOf" srcId="{B179C764-D91A-4E2E-85AD-9BE476C500BB}" destId="{F862AD11-9EB5-4B65-BB42-0D7DD4985928}" srcOrd="3" destOrd="0" presId="urn:microsoft.com/office/officeart/2018/5/layout/IconLeafLabelList"/>
    <dgm:cxn modelId="{111A575F-F077-46E4-8FE2-5FDC2A141644}" type="presParOf" srcId="{C6F5D3A6-D9C1-47F5-B8B3-C66BC8B16C15}" destId="{90E63A3C-E7CC-48AE-9684-CC7E54264BA3}" srcOrd="1" destOrd="0" presId="urn:microsoft.com/office/officeart/2018/5/layout/IconLeafLabelList"/>
    <dgm:cxn modelId="{53CE17B1-990C-44D0-91A4-0BDF67DDB6EC}" type="presParOf" srcId="{C6F5D3A6-D9C1-47F5-B8B3-C66BC8B16C15}" destId="{8A726501-DE9D-41B9-A0DA-F88A625EA402}" srcOrd="2" destOrd="0" presId="urn:microsoft.com/office/officeart/2018/5/layout/IconLeafLabelList"/>
    <dgm:cxn modelId="{A476CEB3-C624-48ED-B436-DC76D7F51522}" type="presParOf" srcId="{8A726501-DE9D-41B9-A0DA-F88A625EA402}" destId="{2FEF43F5-BFDB-4D4C-8CFD-ACFB14C87837}" srcOrd="0" destOrd="0" presId="urn:microsoft.com/office/officeart/2018/5/layout/IconLeafLabelList"/>
    <dgm:cxn modelId="{CAA44C02-963D-4396-B834-4DD580F76471}" type="presParOf" srcId="{8A726501-DE9D-41B9-A0DA-F88A625EA402}" destId="{61292F9F-E1CB-4027-9C41-856AB444CB89}" srcOrd="1" destOrd="0" presId="urn:microsoft.com/office/officeart/2018/5/layout/IconLeafLabelList"/>
    <dgm:cxn modelId="{A3A1C5E5-90DD-46DA-BD17-5ADA12D52AA3}" type="presParOf" srcId="{8A726501-DE9D-41B9-A0DA-F88A625EA402}" destId="{4947202E-07AB-4037-BA68-112C0B50CFFC}" srcOrd="2" destOrd="0" presId="urn:microsoft.com/office/officeart/2018/5/layout/IconLeafLabelList"/>
    <dgm:cxn modelId="{6466C312-EBCB-4A44-9F02-44AD0C7DCDE2}" type="presParOf" srcId="{8A726501-DE9D-41B9-A0DA-F88A625EA402}" destId="{34661FBD-658B-445E-8AA5-BAE4A2D24BE5}" srcOrd="3" destOrd="0" presId="urn:microsoft.com/office/officeart/2018/5/layout/IconLeafLabelList"/>
    <dgm:cxn modelId="{C6CB9E7A-4D4B-4644-B89E-F1FFD4CC7B28}" type="presParOf" srcId="{C6F5D3A6-D9C1-47F5-B8B3-C66BC8B16C15}" destId="{E7B34945-64A0-46B8-9CBC-DAF2D7C16EAB}" srcOrd="3" destOrd="0" presId="urn:microsoft.com/office/officeart/2018/5/layout/IconLeafLabelList"/>
    <dgm:cxn modelId="{D679FB72-0F79-4BF1-9E0E-EF846B4FBA32}" type="presParOf" srcId="{C6F5D3A6-D9C1-47F5-B8B3-C66BC8B16C15}" destId="{26949AA9-010F-49FC-986C-C785A92C243A}" srcOrd="4" destOrd="0" presId="urn:microsoft.com/office/officeart/2018/5/layout/IconLeafLabelList"/>
    <dgm:cxn modelId="{C4969F42-4BFC-4671-82B8-75268B348414}" type="presParOf" srcId="{26949AA9-010F-49FC-986C-C785A92C243A}" destId="{374F7F2E-8DEF-451A-9838-EA279D803F25}" srcOrd="0" destOrd="0" presId="urn:microsoft.com/office/officeart/2018/5/layout/IconLeafLabelList"/>
    <dgm:cxn modelId="{35340D07-D56F-42FF-889D-B273D30FCC55}" type="presParOf" srcId="{26949AA9-010F-49FC-986C-C785A92C243A}" destId="{F2137D92-D1E3-4DB6-8F62-655EB1C40660}" srcOrd="1" destOrd="0" presId="urn:microsoft.com/office/officeart/2018/5/layout/IconLeafLabelList"/>
    <dgm:cxn modelId="{92C322DF-0B29-4583-A38F-1BC14E19677C}" type="presParOf" srcId="{26949AA9-010F-49FC-986C-C785A92C243A}" destId="{503C1FC6-CF4A-4E69-B566-308A8343C710}" srcOrd="2" destOrd="0" presId="urn:microsoft.com/office/officeart/2018/5/layout/IconLeafLabelList"/>
    <dgm:cxn modelId="{DE4E47AF-5F68-4A7C-9C7C-A8F004A0EEB1}" type="presParOf" srcId="{26949AA9-010F-49FC-986C-C785A92C243A}" destId="{5041FC2E-4076-4B26-8C2B-FFCC2292FE77}" srcOrd="3" destOrd="0" presId="urn:microsoft.com/office/officeart/2018/5/layout/IconLeafLabelList"/>
    <dgm:cxn modelId="{C27F3254-B739-4CE0-B5B8-75208F7409C5}" type="presParOf" srcId="{C6F5D3A6-D9C1-47F5-B8B3-C66BC8B16C15}" destId="{6BE1B804-E334-43A7-878D-E1AE2674D150}" srcOrd="5" destOrd="0" presId="urn:microsoft.com/office/officeart/2018/5/layout/IconLeafLabelList"/>
    <dgm:cxn modelId="{88C9289C-7552-43A1-A9FF-4DDA5171AD9A}" type="presParOf" srcId="{C6F5D3A6-D9C1-47F5-B8B3-C66BC8B16C15}" destId="{9979F047-29A6-4A45-9715-1B16672E18CC}" srcOrd="6" destOrd="0" presId="urn:microsoft.com/office/officeart/2018/5/layout/IconLeafLabelList"/>
    <dgm:cxn modelId="{58B09DCC-5D9E-48B9-972C-72F53DD934BD}" type="presParOf" srcId="{9979F047-29A6-4A45-9715-1B16672E18CC}" destId="{173EC4EB-C894-4588-A21D-997D13786CCC}" srcOrd="0" destOrd="0" presId="urn:microsoft.com/office/officeart/2018/5/layout/IconLeafLabelList"/>
    <dgm:cxn modelId="{46DA189A-65AE-4FE0-B792-45EF2A91D71B}" type="presParOf" srcId="{9979F047-29A6-4A45-9715-1B16672E18CC}" destId="{3BA03B5C-78AC-46FF-B618-DC9A3C9532FC}" srcOrd="1" destOrd="0" presId="urn:microsoft.com/office/officeart/2018/5/layout/IconLeafLabelList"/>
    <dgm:cxn modelId="{7927D281-9324-4951-B78F-EEDE7F6D628A}" type="presParOf" srcId="{9979F047-29A6-4A45-9715-1B16672E18CC}" destId="{DC370F22-641D-4256-836E-BF539FB1715C}" srcOrd="2" destOrd="0" presId="urn:microsoft.com/office/officeart/2018/5/layout/IconLeafLabelList"/>
    <dgm:cxn modelId="{99C24831-2AD1-4669-AD65-A013C2A02D1E}" type="presParOf" srcId="{9979F047-29A6-4A45-9715-1B16672E18CC}" destId="{1B89FA22-BC9F-4343-9A8D-074F06A2909B}" srcOrd="3" destOrd="0" presId="urn:microsoft.com/office/officeart/2018/5/layout/IconLeafLabelList"/>
    <dgm:cxn modelId="{AA7A6C3E-3358-4F72-8C43-2D63F2DAC61E}" type="presParOf" srcId="{C6F5D3A6-D9C1-47F5-B8B3-C66BC8B16C15}" destId="{80D627A1-5D2A-46E7-B6A6-CB00C40D68D5}" srcOrd="7" destOrd="0" presId="urn:microsoft.com/office/officeart/2018/5/layout/IconLeafLabelList"/>
    <dgm:cxn modelId="{D20DC982-7EC2-4CDE-BDB0-913CC6DADEC6}" type="presParOf" srcId="{C6F5D3A6-D9C1-47F5-B8B3-C66BC8B16C15}" destId="{AA88AEE2-65E7-40E6-92C4-AEE7F1D6ED5A}" srcOrd="8" destOrd="0" presId="urn:microsoft.com/office/officeart/2018/5/layout/IconLeafLabelList"/>
    <dgm:cxn modelId="{A8023A37-7FFE-48E8-B888-69A3AC8266D9}" type="presParOf" srcId="{AA88AEE2-65E7-40E6-92C4-AEE7F1D6ED5A}" destId="{2740C5AB-77F2-431C-B40B-65E5D858A8A9}" srcOrd="0" destOrd="0" presId="urn:microsoft.com/office/officeart/2018/5/layout/IconLeafLabelList"/>
    <dgm:cxn modelId="{E2CB86D0-D42E-4FC8-83F3-42C1A6E2611A}" type="presParOf" srcId="{AA88AEE2-65E7-40E6-92C4-AEE7F1D6ED5A}" destId="{886FC0CF-CD56-4941-AFE8-02A237455C22}" srcOrd="1" destOrd="0" presId="urn:microsoft.com/office/officeart/2018/5/layout/IconLeafLabelList"/>
    <dgm:cxn modelId="{C4191CD6-4116-4341-A1AB-210CB26C76F0}" type="presParOf" srcId="{AA88AEE2-65E7-40E6-92C4-AEE7F1D6ED5A}" destId="{96A9C7BA-8103-4960-B1EC-0C73EEBDD266}" srcOrd="2" destOrd="0" presId="urn:microsoft.com/office/officeart/2018/5/layout/IconLeafLabelList"/>
    <dgm:cxn modelId="{1F83DDD4-53E8-4A13-AEE3-62AB68441D19}" type="presParOf" srcId="{AA88AEE2-65E7-40E6-92C4-AEE7F1D6ED5A}" destId="{9D00F176-13E7-437D-9A45-CAB9E62C75D0}" srcOrd="3" destOrd="0" presId="urn:microsoft.com/office/officeart/2018/5/layout/IconLeafLabelList"/>
    <dgm:cxn modelId="{073F5359-F2FE-4386-82F2-FE10A25561F8}" type="presParOf" srcId="{C6F5D3A6-D9C1-47F5-B8B3-C66BC8B16C15}" destId="{37C5CA21-CC02-4960-BC73-BA91FB05F203}" srcOrd="9" destOrd="0" presId="urn:microsoft.com/office/officeart/2018/5/layout/IconLeafLabelList"/>
    <dgm:cxn modelId="{7A15E017-7093-4E91-9D9E-7922A6A3CD49}" type="presParOf" srcId="{C6F5D3A6-D9C1-47F5-B8B3-C66BC8B16C15}" destId="{5F30BC19-30C4-428F-B771-84EF8A61F9E4}" srcOrd="10" destOrd="0" presId="urn:microsoft.com/office/officeart/2018/5/layout/IconLeafLabelList"/>
    <dgm:cxn modelId="{3E1F5634-ED15-458E-9C66-03E4F175008F}" type="presParOf" srcId="{5F30BC19-30C4-428F-B771-84EF8A61F9E4}" destId="{8D8047E0-295B-4259-8174-5C5D17F9069F}" srcOrd="0" destOrd="0" presId="urn:microsoft.com/office/officeart/2018/5/layout/IconLeafLabelList"/>
    <dgm:cxn modelId="{FD725E91-3FC3-49CC-90AD-B12DD8DB324D}" type="presParOf" srcId="{5F30BC19-30C4-428F-B771-84EF8A61F9E4}" destId="{8916E46F-FDDB-4DB7-BA9B-984F6027EE04}" srcOrd="1" destOrd="0" presId="urn:microsoft.com/office/officeart/2018/5/layout/IconLeafLabelList"/>
    <dgm:cxn modelId="{3501B0CC-E1DE-4668-8249-A9A62A5AA396}" type="presParOf" srcId="{5F30BC19-30C4-428F-B771-84EF8A61F9E4}" destId="{99E8AB3F-551C-4431-869E-77E01EF70C63}" srcOrd="2" destOrd="0" presId="urn:microsoft.com/office/officeart/2018/5/layout/IconLeafLabelList"/>
    <dgm:cxn modelId="{A7BDBAD0-519F-4C86-994E-E3158E305C6A}" type="presParOf" srcId="{5F30BC19-30C4-428F-B771-84EF8A61F9E4}" destId="{125382FD-68EE-4B50-8FB9-D13A51C185E0}" srcOrd="3" destOrd="0" presId="urn:microsoft.com/office/officeart/2018/5/layout/IconLeafLabelList"/>
    <dgm:cxn modelId="{DEBF2EE1-FFB6-4E0E-8E60-F15D2809A56D}" type="presParOf" srcId="{C6F5D3A6-D9C1-47F5-B8B3-C66BC8B16C15}" destId="{301269BF-4369-4C74-A850-3D8F20FCBE41}" srcOrd="11" destOrd="0" presId="urn:microsoft.com/office/officeart/2018/5/layout/IconLeafLabelList"/>
    <dgm:cxn modelId="{4F4FEB78-9FDC-474C-88B0-9CCAF95A0AA8}" type="presParOf" srcId="{C6F5D3A6-D9C1-47F5-B8B3-C66BC8B16C15}" destId="{781A18FA-767B-4BBB-B110-CA8A5FE85D6C}" srcOrd="12" destOrd="0" presId="urn:microsoft.com/office/officeart/2018/5/layout/IconLeafLabelList"/>
    <dgm:cxn modelId="{3A75E679-4ECD-4272-B4F9-BA3D32C07D5E}" type="presParOf" srcId="{781A18FA-767B-4BBB-B110-CA8A5FE85D6C}" destId="{AE5438B7-1CE1-46EA-8AFE-287E8A6DAB62}" srcOrd="0" destOrd="0" presId="urn:microsoft.com/office/officeart/2018/5/layout/IconLeafLabelList"/>
    <dgm:cxn modelId="{A7EB090C-4E3D-445D-BED7-C03211DED761}" type="presParOf" srcId="{781A18FA-767B-4BBB-B110-CA8A5FE85D6C}" destId="{F34DFBE7-BF6E-457A-B097-45AB5EC87E1A}" srcOrd="1" destOrd="0" presId="urn:microsoft.com/office/officeart/2018/5/layout/IconLeafLabelList"/>
    <dgm:cxn modelId="{BEAA6A6A-59F7-4B12-81C3-49494A268164}" type="presParOf" srcId="{781A18FA-767B-4BBB-B110-CA8A5FE85D6C}" destId="{345C9EF0-AFC2-4C92-8949-CCF671B0E416}" srcOrd="2" destOrd="0" presId="urn:microsoft.com/office/officeart/2018/5/layout/IconLeafLabelList"/>
    <dgm:cxn modelId="{5E2CFA3C-4B92-4A92-AEA7-AEC548832F29}" type="presParOf" srcId="{781A18FA-767B-4BBB-B110-CA8A5FE85D6C}" destId="{7648B55A-F9F3-4CE1-8E0B-C556D4116EFF}" srcOrd="3" destOrd="0" presId="urn:microsoft.com/office/officeart/2018/5/layout/IconLeafLabelList"/>
    <dgm:cxn modelId="{885FB3C6-74EF-4244-A9B6-365812B33376}" type="presParOf" srcId="{C6F5D3A6-D9C1-47F5-B8B3-C66BC8B16C15}" destId="{7058E53A-9ED6-4432-91DA-F4E7D4EA9075}" srcOrd="13" destOrd="0" presId="urn:microsoft.com/office/officeart/2018/5/layout/IconLeafLabelList"/>
    <dgm:cxn modelId="{3A9A34E7-48C2-4211-B438-761E80BCD774}" type="presParOf" srcId="{C6F5D3A6-D9C1-47F5-B8B3-C66BC8B16C15}" destId="{9330BCC5-4B0C-4CB7-8C65-AA715E047F45}" srcOrd="14" destOrd="0" presId="urn:microsoft.com/office/officeart/2018/5/layout/IconLeafLabelList"/>
    <dgm:cxn modelId="{30CC1062-7BA6-47D6-A79B-5D561EBFB469}" type="presParOf" srcId="{9330BCC5-4B0C-4CB7-8C65-AA715E047F45}" destId="{E8535C47-E378-4D9B-AB6C-EE832F5C0F0B}" srcOrd="0" destOrd="0" presId="urn:microsoft.com/office/officeart/2018/5/layout/IconLeafLabelList"/>
    <dgm:cxn modelId="{C2BE0FBA-9BDF-4E87-A32C-82CF0250FF3E}" type="presParOf" srcId="{9330BCC5-4B0C-4CB7-8C65-AA715E047F45}" destId="{BD48E53A-4BC0-49E8-B9E0-0A666897DCF2}" srcOrd="1" destOrd="0" presId="urn:microsoft.com/office/officeart/2018/5/layout/IconLeafLabelList"/>
    <dgm:cxn modelId="{4D8BB4B5-A8E8-41C1-883A-C258ABDD67EC}" type="presParOf" srcId="{9330BCC5-4B0C-4CB7-8C65-AA715E047F45}" destId="{2DE6CB12-0D11-42FB-82C3-2FF22F8E6EE1}" srcOrd="2" destOrd="0" presId="urn:microsoft.com/office/officeart/2018/5/layout/IconLeafLabelList"/>
    <dgm:cxn modelId="{0341F602-3DA0-41F6-BFBB-73EEE638BA43}" type="presParOf" srcId="{9330BCC5-4B0C-4CB7-8C65-AA715E047F45}" destId="{E217D38F-362C-4F04-A788-4E84B91B11C8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7B18D80-73D8-475E-9071-D2E7D84679D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7A8BFEEB-EB31-4E9B-9222-1D0E35F660B3}">
      <dgm:prSet/>
      <dgm:spPr/>
      <dgm:t>
        <a:bodyPr/>
        <a:lstStyle/>
        <a:p>
          <a:r>
            <a:rPr lang="en-GB"/>
            <a:t>Video</a:t>
          </a:r>
          <a:endParaRPr lang="en-US"/>
        </a:p>
      </dgm:t>
    </dgm:pt>
    <dgm:pt modelId="{4C06F22C-73FF-4942-B33F-F956199C8AA9}" type="parTrans" cxnId="{BAA01B33-A896-4C91-96CF-8E188B0A3D07}">
      <dgm:prSet/>
      <dgm:spPr/>
      <dgm:t>
        <a:bodyPr/>
        <a:lstStyle/>
        <a:p>
          <a:endParaRPr lang="en-US"/>
        </a:p>
      </dgm:t>
    </dgm:pt>
    <dgm:pt modelId="{66323AA8-6671-40CC-9C41-054FBC420636}" type="sibTrans" cxnId="{BAA01B33-A896-4C91-96CF-8E188B0A3D07}">
      <dgm:prSet/>
      <dgm:spPr/>
      <dgm:t>
        <a:bodyPr/>
        <a:lstStyle/>
        <a:p>
          <a:endParaRPr lang="en-US"/>
        </a:p>
      </dgm:t>
    </dgm:pt>
    <dgm:pt modelId="{F5BC74DB-5CC6-4DEA-A79E-DBAEF338765E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https://www.my5.tv/inside-asda-bigger-better-cheaper/season-1/inside-asda-bigger-better-cheaper</a:t>
          </a:r>
          <a:endParaRPr lang="en-US"/>
        </a:p>
      </dgm:t>
    </dgm:pt>
    <dgm:pt modelId="{BC537541-4853-491A-96C7-1877BAC3321B}" type="parTrans" cxnId="{3A8ADD88-3C89-4C43-A0BA-74D92388FD44}">
      <dgm:prSet/>
      <dgm:spPr/>
      <dgm:t>
        <a:bodyPr/>
        <a:lstStyle/>
        <a:p>
          <a:endParaRPr lang="en-US"/>
        </a:p>
      </dgm:t>
    </dgm:pt>
    <dgm:pt modelId="{2788AF9A-4EE6-44B3-A65B-E13C74F0B2DF}" type="sibTrans" cxnId="{3A8ADD88-3C89-4C43-A0BA-74D92388FD44}">
      <dgm:prSet/>
      <dgm:spPr/>
      <dgm:t>
        <a:bodyPr/>
        <a:lstStyle/>
        <a:p>
          <a:endParaRPr lang="en-US"/>
        </a:p>
      </dgm:t>
    </dgm:pt>
    <dgm:pt modelId="{930820B4-CB8D-474F-B38C-E463BD57D101}" type="pres">
      <dgm:prSet presAssocID="{F7B18D80-73D8-475E-9071-D2E7D84679D8}" presName="root" presStyleCnt="0">
        <dgm:presLayoutVars>
          <dgm:dir/>
          <dgm:resizeHandles val="exact"/>
        </dgm:presLayoutVars>
      </dgm:prSet>
      <dgm:spPr/>
    </dgm:pt>
    <dgm:pt modelId="{4BC8E1D1-9E0D-4436-82D7-C038E3D5FD7A}" type="pres">
      <dgm:prSet presAssocID="{7A8BFEEB-EB31-4E9B-9222-1D0E35F660B3}" presName="compNode" presStyleCnt="0"/>
      <dgm:spPr/>
    </dgm:pt>
    <dgm:pt modelId="{EC342343-3597-42BA-8F36-443A51E9D16F}" type="pres">
      <dgm:prSet presAssocID="{7A8BFEEB-EB31-4E9B-9222-1D0E35F660B3}" presName="iconRect" presStyleLbl="node1" presStyleIdx="0" presStyleCnt="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626657D1-B556-48D5-883A-8CACEE41CF34}" type="pres">
      <dgm:prSet presAssocID="{7A8BFEEB-EB31-4E9B-9222-1D0E35F660B3}" presName="spaceRect" presStyleCnt="0"/>
      <dgm:spPr/>
    </dgm:pt>
    <dgm:pt modelId="{106AE68F-9CEC-4A19-AF2D-D2C56BC2FAA7}" type="pres">
      <dgm:prSet presAssocID="{7A8BFEEB-EB31-4E9B-9222-1D0E35F660B3}" presName="textRect" presStyleLbl="revTx" presStyleIdx="0" presStyleCnt="2">
        <dgm:presLayoutVars>
          <dgm:chMax val="1"/>
          <dgm:chPref val="1"/>
        </dgm:presLayoutVars>
      </dgm:prSet>
      <dgm:spPr/>
    </dgm:pt>
    <dgm:pt modelId="{6F87CC2E-8398-4712-B9B1-CF68354363D1}" type="pres">
      <dgm:prSet presAssocID="{66323AA8-6671-40CC-9C41-054FBC420636}" presName="sibTrans" presStyleCnt="0"/>
      <dgm:spPr/>
    </dgm:pt>
    <dgm:pt modelId="{6BC6EE68-1D19-40D8-A47B-6DF879230BA4}" type="pres">
      <dgm:prSet presAssocID="{F5BC74DB-5CC6-4DEA-A79E-DBAEF338765E}" presName="compNode" presStyleCnt="0"/>
      <dgm:spPr/>
    </dgm:pt>
    <dgm:pt modelId="{78EA3FED-09DA-4E66-8D77-5A46233C2C68}" type="pres">
      <dgm:prSet presAssocID="{F5BC74DB-5CC6-4DEA-A79E-DBAEF338765E}" presName="iconRect" presStyleLbl="node1" presStyleIdx="1" presStyleCnt="2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6F8604C-8812-41DF-A339-08D3F01DF51E}" type="pres">
      <dgm:prSet presAssocID="{F5BC74DB-5CC6-4DEA-A79E-DBAEF338765E}" presName="spaceRect" presStyleCnt="0"/>
      <dgm:spPr/>
    </dgm:pt>
    <dgm:pt modelId="{DA33D118-247A-41F6-BCDA-D23F06051A8C}" type="pres">
      <dgm:prSet presAssocID="{F5BC74DB-5CC6-4DEA-A79E-DBAEF338765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BAA01B33-A896-4C91-96CF-8E188B0A3D07}" srcId="{F7B18D80-73D8-475E-9071-D2E7D84679D8}" destId="{7A8BFEEB-EB31-4E9B-9222-1D0E35F660B3}" srcOrd="0" destOrd="0" parTransId="{4C06F22C-73FF-4942-B33F-F956199C8AA9}" sibTransId="{66323AA8-6671-40CC-9C41-054FBC420636}"/>
    <dgm:cxn modelId="{07D80456-ECE4-4D37-BD40-5AEED7C9B611}" type="presOf" srcId="{7A8BFEEB-EB31-4E9B-9222-1D0E35F660B3}" destId="{106AE68F-9CEC-4A19-AF2D-D2C56BC2FAA7}" srcOrd="0" destOrd="0" presId="urn:microsoft.com/office/officeart/2018/2/layout/IconLabelList"/>
    <dgm:cxn modelId="{C18C5D7C-3B33-4825-B3B1-4042640D1F12}" type="presOf" srcId="{F7B18D80-73D8-475E-9071-D2E7D84679D8}" destId="{930820B4-CB8D-474F-B38C-E463BD57D101}" srcOrd="0" destOrd="0" presId="urn:microsoft.com/office/officeart/2018/2/layout/IconLabelList"/>
    <dgm:cxn modelId="{3A8ADD88-3C89-4C43-A0BA-74D92388FD44}" srcId="{F7B18D80-73D8-475E-9071-D2E7D84679D8}" destId="{F5BC74DB-5CC6-4DEA-A79E-DBAEF338765E}" srcOrd="1" destOrd="0" parTransId="{BC537541-4853-491A-96C7-1877BAC3321B}" sibTransId="{2788AF9A-4EE6-44B3-A65B-E13C74F0B2DF}"/>
    <dgm:cxn modelId="{58C7C6E1-5366-4A7D-BB16-C04EDF000DDC}" type="presOf" srcId="{F5BC74DB-5CC6-4DEA-A79E-DBAEF338765E}" destId="{DA33D118-247A-41F6-BCDA-D23F06051A8C}" srcOrd="0" destOrd="0" presId="urn:microsoft.com/office/officeart/2018/2/layout/IconLabelList"/>
    <dgm:cxn modelId="{0FB5017E-B26A-43E2-99C3-8D297FDF43EF}" type="presParOf" srcId="{930820B4-CB8D-474F-B38C-E463BD57D101}" destId="{4BC8E1D1-9E0D-4436-82D7-C038E3D5FD7A}" srcOrd="0" destOrd="0" presId="urn:microsoft.com/office/officeart/2018/2/layout/IconLabelList"/>
    <dgm:cxn modelId="{D8D0D161-0EB6-47B8-BD14-CE37D2EF2C26}" type="presParOf" srcId="{4BC8E1D1-9E0D-4436-82D7-C038E3D5FD7A}" destId="{EC342343-3597-42BA-8F36-443A51E9D16F}" srcOrd="0" destOrd="0" presId="urn:microsoft.com/office/officeart/2018/2/layout/IconLabelList"/>
    <dgm:cxn modelId="{4A5377A3-9A83-4BE3-94FB-F6F00B8D05BA}" type="presParOf" srcId="{4BC8E1D1-9E0D-4436-82D7-C038E3D5FD7A}" destId="{626657D1-B556-48D5-883A-8CACEE41CF34}" srcOrd="1" destOrd="0" presId="urn:microsoft.com/office/officeart/2018/2/layout/IconLabelList"/>
    <dgm:cxn modelId="{71BE9589-5A20-4956-9789-BED857853297}" type="presParOf" srcId="{4BC8E1D1-9E0D-4436-82D7-C038E3D5FD7A}" destId="{106AE68F-9CEC-4A19-AF2D-D2C56BC2FAA7}" srcOrd="2" destOrd="0" presId="urn:microsoft.com/office/officeart/2018/2/layout/IconLabelList"/>
    <dgm:cxn modelId="{0E8AF307-4787-4E0F-8400-23644A2400EE}" type="presParOf" srcId="{930820B4-CB8D-474F-B38C-E463BD57D101}" destId="{6F87CC2E-8398-4712-B9B1-CF68354363D1}" srcOrd="1" destOrd="0" presId="urn:microsoft.com/office/officeart/2018/2/layout/IconLabelList"/>
    <dgm:cxn modelId="{4B482DBC-F977-404B-A9D5-9B7508D6CB4C}" type="presParOf" srcId="{930820B4-CB8D-474F-B38C-E463BD57D101}" destId="{6BC6EE68-1D19-40D8-A47B-6DF879230BA4}" srcOrd="2" destOrd="0" presId="urn:microsoft.com/office/officeart/2018/2/layout/IconLabelList"/>
    <dgm:cxn modelId="{7E4C1D4B-F423-4A3E-B2D6-1EDD627DFC7B}" type="presParOf" srcId="{6BC6EE68-1D19-40D8-A47B-6DF879230BA4}" destId="{78EA3FED-09DA-4E66-8D77-5A46233C2C68}" srcOrd="0" destOrd="0" presId="urn:microsoft.com/office/officeart/2018/2/layout/IconLabelList"/>
    <dgm:cxn modelId="{7A3D7F62-0E56-4146-A45B-672C9A14BE4B}" type="presParOf" srcId="{6BC6EE68-1D19-40D8-A47B-6DF879230BA4}" destId="{46F8604C-8812-41DF-A339-08D3F01DF51E}" srcOrd="1" destOrd="0" presId="urn:microsoft.com/office/officeart/2018/2/layout/IconLabelList"/>
    <dgm:cxn modelId="{41A37712-2E45-46E4-ADBB-BA0543B3A170}" type="presParOf" srcId="{6BC6EE68-1D19-40D8-A47B-6DF879230BA4}" destId="{DA33D118-247A-41F6-BCDA-D23F06051A8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D89F0-0AC3-4A75-BF3C-8C33052E4B40}">
      <dsp:nvSpPr>
        <dsp:cNvPr id="0" name=""/>
        <dsp:cNvSpPr/>
      </dsp:nvSpPr>
      <dsp:spPr>
        <a:xfrm>
          <a:off x="438140" y="447247"/>
          <a:ext cx="1303875" cy="130387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8015E-88F1-4F89-878A-591B55C12B7B}">
      <dsp:nvSpPr>
        <dsp:cNvPr id="0" name=""/>
        <dsp:cNvSpPr/>
      </dsp:nvSpPr>
      <dsp:spPr>
        <a:xfrm>
          <a:off x="716015" y="725122"/>
          <a:ext cx="748125" cy="748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4B801-AF4A-44FC-A4E0-82CD66948755}">
      <dsp:nvSpPr>
        <dsp:cNvPr id="0" name=""/>
        <dsp:cNvSpPr/>
      </dsp:nvSpPr>
      <dsp:spPr>
        <a:xfrm>
          <a:off x="21327" y="2157247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Resistance to change is an inbuilt mechanism</a:t>
          </a:r>
        </a:p>
      </dsp:txBody>
      <dsp:txXfrm>
        <a:off x="21327" y="2157247"/>
        <a:ext cx="2137500" cy="720000"/>
      </dsp:txXfrm>
    </dsp:sp>
    <dsp:sp modelId="{8A28C57C-1760-4413-85A7-399A32A0E875}">
      <dsp:nvSpPr>
        <dsp:cNvPr id="0" name=""/>
        <dsp:cNvSpPr/>
      </dsp:nvSpPr>
      <dsp:spPr>
        <a:xfrm>
          <a:off x="2949702" y="447247"/>
          <a:ext cx="1303875" cy="130387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B1B15-3980-48C0-8A00-2B478F5C784C}">
      <dsp:nvSpPr>
        <dsp:cNvPr id="0" name=""/>
        <dsp:cNvSpPr/>
      </dsp:nvSpPr>
      <dsp:spPr>
        <a:xfrm>
          <a:off x="3227577" y="725122"/>
          <a:ext cx="748125" cy="748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4AC7FE-71B0-40F7-ADC8-C040B6552824}">
      <dsp:nvSpPr>
        <dsp:cNvPr id="0" name=""/>
        <dsp:cNvSpPr/>
      </dsp:nvSpPr>
      <dsp:spPr>
        <a:xfrm>
          <a:off x="2532890" y="2157247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Organisations and their members resist change</a:t>
          </a:r>
        </a:p>
      </dsp:txBody>
      <dsp:txXfrm>
        <a:off x="2532890" y="2157247"/>
        <a:ext cx="2137500" cy="720000"/>
      </dsp:txXfrm>
    </dsp:sp>
    <dsp:sp modelId="{9025F1C9-44F8-4219-86B2-CEBFE37DCF69}">
      <dsp:nvSpPr>
        <dsp:cNvPr id="0" name=""/>
        <dsp:cNvSpPr/>
      </dsp:nvSpPr>
      <dsp:spPr>
        <a:xfrm>
          <a:off x="5461265" y="447247"/>
          <a:ext cx="1303875" cy="130387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AC66E-26CA-4004-ABD7-21CDE1D4D166}">
      <dsp:nvSpPr>
        <dsp:cNvPr id="0" name=""/>
        <dsp:cNvSpPr/>
      </dsp:nvSpPr>
      <dsp:spPr>
        <a:xfrm>
          <a:off x="5739140" y="725122"/>
          <a:ext cx="748125" cy="748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022DB6-4BAC-4E01-BA4C-0D44B3ED5C36}">
      <dsp:nvSpPr>
        <dsp:cNvPr id="0" name=""/>
        <dsp:cNvSpPr/>
      </dsp:nvSpPr>
      <dsp:spPr>
        <a:xfrm>
          <a:off x="5044452" y="2157247"/>
          <a:ext cx="213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Resistance can be positive and negative</a:t>
          </a:r>
        </a:p>
      </dsp:txBody>
      <dsp:txXfrm>
        <a:off x="5044452" y="2157247"/>
        <a:ext cx="2137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E911A8-5CAB-41CE-95F4-9C6C3C6A5EED}">
      <dsp:nvSpPr>
        <dsp:cNvPr id="0" name=""/>
        <dsp:cNvSpPr/>
      </dsp:nvSpPr>
      <dsp:spPr>
        <a:xfrm>
          <a:off x="113240" y="321464"/>
          <a:ext cx="604800" cy="6048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94F204-0C62-4E03-8E8C-391EB715B536}">
      <dsp:nvSpPr>
        <dsp:cNvPr id="0" name=""/>
        <dsp:cNvSpPr/>
      </dsp:nvSpPr>
      <dsp:spPr>
        <a:xfrm>
          <a:off x="240248" y="448472"/>
          <a:ext cx="350784" cy="3507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02C3F-4533-4C21-B61A-C94D99F90ACF}">
      <dsp:nvSpPr>
        <dsp:cNvPr id="0" name=""/>
        <dsp:cNvSpPr/>
      </dsp:nvSpPr>
      <dsp:spPr>
        <a:xfrm>
          <a:off x="847640" y="321464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Education and Communication</a:t>
          </a:r>
        </a:p>
      </dsp:txBody>
      <dsp:txXfrm>
        <a:off x="847640" y="321464"/>
        <a:ext cx="1425599" cy="604800"/>
      </dsp:txXfrm>
    </dsp:sp>
    <dsp:sp modelId="{3F35DD6F-CDC7-4B37-8B07-2436DAA1282F}">
      <dsp:nvSpPr>
        <dsp:cNvPr id="0" name=""/>
        <dsp:cNvSpPr/>
      </dsp:nvSpPr>
      <dsp:spPr>
        <a:xfrm>
          <a:off x="2521640" y="321464"/>
          <a:ext cx="604800" cy="6048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C7F70-D6AE-45B4-8006-E1A10E20B12F}">
      <dsp:nvSpPr>
        <dsp:cNvPr id="0" name=""/>
        <dsp:cNvSpPr/>
      </dsp:nvSpPr>
      <dsp:spPr>
        <a:xfrm>
          <a:off x="2648648" y="448472"/>
          <a:ext cx="350784" cy="3507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BF0C18-AEDA-4FBD-804B-8986B08F44A3}">
      <dsp:nvSpPr>
        <dsp:cNvPr id="0" name=""/>
        <dsp:cNvSpPr/>
      </dsp:nvSpPr>
      <dsp:spPr>
        <a:xfrm>
          <a:off x="3256040" y="321464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Participation and Empowerment</a:t>
          </a:r>
        </a:p>
      </dsp:txBody>
      <dsp:txXfrm>
        <a:off x="3256040" y="321464"/>
        <a:ext cx="1425599" cy="604800"/>
      </dsp:txXfrm>
    </dsp:sp>
    <dsp:sp modelId="{55DA38DA-983B-4D4A-9D7E-342E337904BA}">
      <dsp:nvSpPr>
        <dsp:cNvPr id="0" name=""/>
        <dsp:cNvSpPr/>
      </dsp:nvSpPr>
      <dsp:spPr>
        <a:xfrm>
          <a:off x="4930040" y="321464"/>
          <a:ext cx="604800" cy="6048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F12979-C2CD-41D7-9A0A-64E75C432A33}">
      <dsp:nvSpPr>
        <dsp:cNvPr id="0" name=""/>
        <dsp:cNvSpPr/>
      </dsp:nvSpPr>
      <dsp:spPr>
        <a:xfrm>
          <a:off x="5057048" y="448472"/>
          <a:ext cx="350784" cy="3507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6AA64E-7466-4089-AB49-75E3F1B40264}">
      <dsp:nvSpPr>
        <dsp:cNvPr id="0" name=""/>
        <dsp:cNvSpPr/>
      </dsp:nvSpPr>
      <dsp:spPr>
        <a:xfrm>
          <a:off x="5664440" y="321464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Building support and commitment</a:t>
          </a:r>
        </a:p>
      </dsp:txBody>
      <dsp:txXfrm>
        <a:off x="5664440" y="321464"/>
        <a:ext cx="1425599" cy="604800"/>
      </dsp:txXfrm>
    </dsp:sp>
    <dsp:sp modelId="{D6EDE58F-C5CB-4131-8670-EDBDBDD8D7F8}">
      <dsp:nvSpPr>
        <dsp:cNvPr id="0" name=""/>
        <dsp:cNvSpPr/>
      </dsp:nvSpPr>
      <dsp:spPr>
        <a:xfrm>
          <a:off x="113240" y="1559213"/>
          <a:ext cx="604800" cy="6048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2B006-4FE3-4957-9460-ADFC1E741B8E}">
      <dsp:nvSpPr>
        <dsp:cNvPr id="0" name=""/>
        <dsp:cNvSpPr/>
      </dsp:nvSpPr>
      <dsp:spPr>
        <a:xfrm>
          <a:off x="240248" y="1686221"/>
          <a:ext cx="350784" cy="3507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4BBC8E-937C-4ACB-8B88-4880761D3A79}">
      <dsp:nvSpPr>
        <dsp:cNvPr id="0" name=""/>
        <dsp:cNvSpPr/>
      </dsp:nvSpPr>
      <dsp:spPr>
        <a:xfrm>
          <a:off x="847640" y="1559213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Bargaining and Negotiation</a:t>
          </a:r>
        </a:p>
      </dsp:txBody>
      <dsp:txXfrm>
        <a:off x="847640" y="1559213"/>
        <a:ext cx="1425599" cy="604800"/>
      </dsp:txXfrm>
    </dsp:sp>
    <dsp:sp modelId="{0CA7F5E2-69F2-4E03-8476-76502CA4F363}">
      <dsp:nvSpPr>
        <dsp:cNvPr id="0" name=""/>
        <dsp:cNvSpPr/>
      </dsp:nvSpPr>
      <dsp:spPr>
        <a:xfrm>
          <a:off x="2521640" y="1559213"/>
          <a:ext cx="604800" cy="6048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C813E-8538-4438-8E92-DC79952B0D34}">
      <dsp:nvSpPr>
        <dsp:cNvPr id="0" name=""/>
        <dsp:cNvSpPr/>
      </dsp:nvSpPr>
      <dsp:spPr>
        <a:xfrm>
          <a:off x="2648648" y="1686221"/>
          <a:ext cx="350784" cy="35078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A8625-C1CE-48B5-87FA-69A41B6C6A7C}">
      <dsp:nvSpPr>
        <dsp:cNvPr id="0" name=""/>
        <dsp:cNvSpPr/>
      </dsp:nvSpPr>
      <dsp:spPr>
        <a:xfrm>
          <a:off x="3256040" y="1559213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Selecting people who accept change</a:t>
          </a:r>
        </a:p>
      </dsp:txBody>
      <dsp:txXfrm>
        <a:off x="3256040" y="1559213"/>
        <a:ext cx="1425599" cy="604800"/>
      </dsp:txXfrm>
    </dsp:sp>
    <dsp:sp modelId="{E9ED389A-0B87-4CC2-9027-D8E88759F45E}">
      <dsp:nvSpPr>
        <dsp:cNvPr id="0" name=""/>
        <dsp:cNvSpPr/>
      </dsp:nvSpPr>
      <dsp:spPr>
        <a:xfrm>
          <a:off x="4930040" y="1559213"/>
          <a:ext cx="604800" cy="6048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782DC2-4303-4A15-913D-3FD44A790801}">
      <dsp:nvSpPr>
        <dsp:cNvPr id="0" name=""/>
        <dsp:cNvSpPr/>
      </dsp:nvSpPr>
      <dsp:spPr>
        <a:xfrm>
          <a:off x="5057048" y="1686221"/>
          <a:ext cx="350784" cy="35078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C1044-1CB0-4C32-A6E0-9B481F8C2590}">
      <dsp:nvSpPr>
        <dsp:cNvPr id="0" name=""/>
        <dsp:cNvSpPr/>
      </dsp:nvSpPr>
      <dsp:spPr>
        <a:xfrm>
          <a:off x="5664440" y="1559213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Manipulation</a:t>
          </a:r>
        </a:p>
      </dsp:txBody>
      <dsp:txXfrm>
        <a:off x="5664440" y="1559213"/>
        <a:ext cx="1425599" cy="604800"/>
      </dsp:txXfrm>
    </dsp:sp>
    <dsp:sp modelId="{7CC819EE-876F-45A6-B628-5AB9C94B0D33}">
      <dsp:nvSpPr>
        <dsp:cNvPr id="0" name=""/>
        <dsp:cNvSpPr/>
      </dsp:nvSpPr>
      <dsp:spPr>
        <a:xfrm>
          <a:off x="113240" y="2796962"/>
          <a:ext cx="604800" cy="6048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5723E1-2795-42C3-93C1-FFD51ACFEFA4}">
      <dsp:nvSpPr>
        <dsp:cNvPr id="0" name=""/>
        <dsp:cNvSpPr/>
      </dsp:nvSpPr>
      <dsp:spPr>
        <a:xfrm>
          <a:off x="240248" y="2923970"/>
          <a:ext cx="350784" cy="35078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F4F4B-01A4-4969-9294-DFB373CEBE1C}">
      <dsp:nvSpPr>
        <dsp:cNvPr id="0" name=""/>
        <dsp:cNvSpPr/>
      </dsp:nvSpPr>
      <dsp:spPr>
        <a:xfrm>
          <a:off x="847640" y="2796962"/>
          <a:ext cx="1425599" cy="604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Coercion</a:t>
          </a:r>
        </a:p>
      </dsp:txBody>
      <dsp:txXfrm>
        <a:off x="847640" y="2796962"/>
        <a:ext cx="1425599" cy="6048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DC5E59-C358-4CE1-B9AB-519C06235CDE}">
      <dsp:nvSpPr>
        <dsp:cNvPr id="0" name=""/>
        <dsp:cNvSpPr/>
      </dsp:nvSpPr>
      <dsp:spPr>
        <a:xfrm>
          <a:off x="146" y="666381"/>
          <a:ext cx="1159101" cy="11591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C7502-C0ED-4654-8CBA-7AF975713BF3}">
      <dsp:nvSpPr>
        <dsp:cNvPr id="0" name=""/>
        <dsp:cNvSpPr/>
      </dsp:nvSpPr>
      <dsp:spPr>
        <a:xfrm>
          <a:off x="146" y="1928272"/>
          <a:ext cx="3311718" cy="745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Planned Change</a:t>
          </a:r>
          <a:r>
            <a:rPr lang="en-GB" sz="1400" kern="1200"/>
            <a:t> - </a:t>
          </a:r>
          <a:r>
            <a:rPr lang="en-US" sz="1400" kern="1200"/>
            <a:t>Lewin (1958)  Movement from one </a:t>
          </a:r>
          <a:r>
            <a:rPr lang="en-US" sz="1400" b="1" kern="1200"/>
            <a:t>fixed state</a:t>
          </a:r>
          <a:r>
            <a:rPr lang="en-US" sz="1400" kern="1200"/>
            <a:t> (equilibrium) to another - Series of </a:t>
          </a:r>
          <a:r>
            <a:rPr lang="en-US" sz="1400" b="1" kern="1200"/>
            <a:t>planned</a:t>
          </a:r>
          <a:r>
            <a:rPr lang="en-US" sz="1400" kern="1200"/>
            <a:t> steps </a:t>
          </a:r>
        </a:p>
      </dsp:txBody>
      <dsp:txXfrm>
        <a:off x="146" y="1928272"/>
        <a:ext cx="3311718" cy="745136"/>
      </dsp:txXfrm>
    </dsp:sp>
    <dsp:sp modelId="{AE807B1D-2AA5-4EBC-938F-A3F24B6B33C9}">
      <dsp:nvSpPr>
        <dsp:cNvPr id="0" name=""/>
        <dsp:cNvSpPr/>
      </dsp:nvSpPr>
      <dsp:spPr>
        <a:xfrm>
          <a:off x="146" y="2721218"/>
          <a:ext cx="3311718" cy="335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122F6B1-0C2A-4593-9488-6CA0CA892300}">
      <dsp:nvSpPr>
        <dsp:cNvPr id="0" name=""/>
        <dsp:cNvSpPr/>
      </dsp:nvSpPr>
      <dsp:spPr>
        <a:xfrm>
          <a:off x="3891415" y="666381"/>
          <a:ext cx="1159101" cy="11591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63FBE-2263-4B18-BDC0-61F0FDF82555}">
      <dsp:nvSpPr>
        <dsp:cNvPr id="0" name=""/>
        <dsp:cNvSpPr/>
      </dsp:nvSpPr>
      <dsp:spPr>
        <a:xfrm>
          <a:off x="3891415" y="1928272"/>
          <a:ext cx="3311718" cy="7451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Kotter’s 8 stage model – Kotter (1995)</a:t>
          </a:r>
          <a:endParaRPr lang="en-US" sz="1400" kern="1200"/>
        </a:p>
      </dsp:txBody>
      <dsp:txXfrm>
        <a:off x="3891415" y="1928272"/>
        <a:ext cx="3311718" cy="745136"/>
      </dsp:txXfrm>
    </dsp:sp>
    <dsp:sp modelId="{09A1D473-377A-4CEA-8EB9-CE740DCE5475}">
      <dsp:nvSpPr>
        <dsp:cNvPr id="0" name=""/>
        <dsp:cNvSpPr/>
      </dsp:nvSpPr>
      <dsp:spPr>
        <a:xfrm>
          <a:off x="3891415" y="2721218"/>
          <a:ext cx="3311718" cy="335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Eight sequential steps to overcome typical problems that arise when introducing change</a:t>
          </a:r>
          <a:endParaRPr lang="en-US" sz="1100" kern="1200"/>
        </a:p>
      </dsp:txBody>
      <dsp:txXfrm>
        <a:off x="3891415" y="2721218"/>
        <a:ext cx="3311718" cy="3356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22F3CC-B316-4E3E-9371-25FEF48DB7E9}">
      <dsp:nvSpPr>
        <dsp:cNvPr id="0" name=""/>
        <dsp:cNvSpPr/>
      </dsp:nvSpPr>
      <dsp:spPr>
        <a:xfrm>
          <a:off x="697852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ED663B-E1AF-4557-B345-10024C6C8CBB}">
      <dsp:nvSpPr>
        <dsp:cNvPr id="0" name=""/>
        <dsp:cNvSpPr/>
      </dsp:nvSpPr>
      <dsp:spPr>
        <a:xfrm>
          <a:off x="880436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62AD11-9EB5-4B65-BB42-0D7DD4985928}">
      <dsp:nvSpPr>
        <dsp:cNvPr id="0" name=""/>
        <dsp:cNvSpPr/>
      </dsp:nvSpPr>
      <dsp:spPr>
        <a:xfrm>
          <a:off x="423976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Establish a sense of urgency – creating a compelling reason for change</a:t>
          </a:r>
          <a:endParaRPr lang="en-US" sz="1100" kern="1200"/>
        </a:p>
      </dsp:txBody>
      <dsp:txXfrm>
        <a:off x="423976" y="1124255"/>
        <a:ext cx="1404492" cy="561796"/>
      </dsp:txXfrm>
    </dsp:sp>
    <dsp:sp modelId="{2FEF43F5-BFDB-4D4C-8CFD-ACFB14C87837}">
      <dsp:nvSpPr>
        <dsp:cNvPr id="0" name=""/>
        <dsp:cNvSpPr/>
      </dsp:nvSpPr>
      <dsp:spPr>
        <a:xfrm>
          <a:off x="2348131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292F9F-E1CB-4027-9C41-856AB444CB89}">
      <dsp:nvSpPr>
        <dsp:cNvPr id="0" name=""/>
        <dsp:cNvSpPr/>
      </dsp:nvSpPr>
      <dsp:spPr>
        <a:xfrm>
          <a:off x="2530715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661FBD-658B-445E-8AA5-BAE4A2D24BE5}">
      <dsp:nvSpPr>
        <dsp:cNvPr id="0" name=""/>
        <dsp:cNvSpPr/>
      </dsp:nvSpPr>
      <dsp:spPr>
        <a:xfrm>
          <a:off x="2074255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Form a coalition to lead the change</a:t>
          </a:r>
          <a:endParaRPr lang="en-US" sz="1100" kern="1200"/>
        </a:p>
      </dsp:txBody>
      <dsp:txXfrm>
        <a:off x="2074255" y="1124255"/>
        <a:ext cx="1404492" cy="561796"/>
      </dsp:txXfrm>
    </dsp:sp>
    <dsp:sp modelId="{374F7F2E-8DEF-451A-9838-EA279D803F25}">
      <dsp:nvSpPr>
        <dsp:cNvPr id="0" name=""/>
        <dsp:cNvSpPr/>
      </dsp:nvSpPr>
      <dsp:spPr>
        <a:xfrm>
          <a:off x="3998409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37D92-D1E3-4DB6-8F62-655EB1C40660}">
      <dsp:nvSpPr>
        <dsp:cNvPr id="0" name=""/>
        <dsp:cNvSpPr/>
      </dsp:nvSpPr>
      <dsp:spPr>
        <a:xfrm>
          <a:off x="4180993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41FC2E-4076-4B26-8C2B-FFCC2292FE77}">
      <dsp:nvSpPr>
        <dsp:cNvPr id="0" name=""/>
        <dsp:cNvSpPr/>
      </dsp:nvSpPr>
      <dsp:spPr>
        <a:xfrm>
          <a:off x="3724533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Create a new vision</a:t>
          </a:r>
          <a:endParaRPr lang="en-US" sz="1100" kern="1200"/>
        </a:p>
      </dsp:txBody>
      <dsp:txXfrm>
        <a:off x="3724533" y="1124255"/>
        <a:ext cx="1404492" cy="561796"/>
      </dsp:txXfrm>
    </dsp:sp>
    <dsp:sp modelId="{173EC4EB-C894-4588-A21D-997D13786CCC}">
      <dsp:nvSpPr>
        <dsp:cNvPr id="0" name=""/>
        <dsp:cNvSpPr/>
      </dsp:nvSpPr>
      <dsp:spPr>
        <a:xfrm>
          <a:off x="5648687" y="661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A03B5C-78AC-46FF-B618-DC9A3C9532FC}">
      <dsp:nvSpPr>
        <dsp:cNvPr id="0" name=""/>
        <dsp:cNvSpPr/>
      </dsp:nvSpPr>
      <dsp:spPr>
        <a:xfrm>
          <a:off x="5831271" y="183245"/>
          <a:ext cx="491572" cy="4915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9FA22-BC9F-4343-9A8D-074F06A2909B}">
      <dsp:nvSpPr>
        <dsp:cNvPr id="0" name=""/>
        <dsp:cNvSpPr/>
      </dsp:nvSpPr>
      <dsp:spPr>
        <a:xfrm>
          <a:off x="5374811" y="1124255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Communicate the vision</a:t>
          </a:r>
          <a:endParaRPr lang="en-US" sz="1100" kern="1200"/>
        </a:p>
      </dsp:txBody>
      <dsp:txXfrm>
        <a:off x="5374811" y="1124255"/>
        <a:ext cx="1404492" cy="561796"/>
      </dsp:txXfrm>
    </dsp:sp>
    <dsp:sp modelId="{2740C5AB-77F2-431C-B40B-65E5D858A8A9}">
      <dsp:nvSpPr>
        <dsp:cNvPr id="0" name=""/>
        <dsp:cNvSpPr/>
      </dsp:nvSpPr>
      <dsp:spPr>
        <a:xfrm>
          <a:off x="697852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FC0CF-CD56-4941-AFE8-02A237455C22}">
      <dsp:nvSpPr>
        <dsp:cNvPr id="0" name=""/>
        <dsp:cNvSpPr/>
      </dsp:nvSpPr>
      <dsp:spPr>
        <a:xfrm>
          <a:off x="880436" y="2219759"/>
          <a:ext cx="491572" cy="4915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00F176-13E7-437D-9A45-CAB9E62C75D0}">
      <dsp:nvSpPr>
        <dsp:cNvPr id="0" name=""/>
        <dsp:cNvSpPr/>
      </dsp:nvSpPr>
      <dsp:spPr>
        <a:xfrm>
          <a:off x="423976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Empower others to act</a:t>
          </a:r>
          <a:endParaRPr lang="en-US" sz="1100" kern="1200"/>
        </a:p>
      </dsp:txBody>
      <dsp:txXfrm>
        <a:off x="423976" y="3160768"/>
        <a:ext cx="1404492" cy="561796"/>
      </dsp:txXfrm>
    </dsp:sp>
    <dsp:sp modelId="{8D8047E0-295B-4259-8174-5C5D17F9069F}">
      <dsp:nvSpPr>
        <dsp:cNvPr id="0" name=""/>
        <dsp:cNvSpPr/>
      </dsp:nvSpPr>
      <dsp:spPr>
        <a:xfrm>
          <a:off x="2348131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6E46F-FDDB-4DB7-BA9B-984F6027EE04}">
      <dsp:nvSpPr>
        <dsp:cNvPr id="0" name=""/>
        <dsp:cNvSpPr/>
      </dsp:nvSpPr>
      <dsp:spPr>
        <a:xfrm>
          <a:off x="2530715" y="2219759"/>
          <a:ext cx="491572" cy="4915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5382FD-68EE-4B50-8FB9-D13A51C185E0}">
      <dsp:nvSpPr>
        <dsp:cNvPr id="0" name=""/>
        <dsp:cNvSpPr/>
      </dsp:nvSpPr>
      <dsp:spPr>
        <a:xfrm>
          <a:off x="2074255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Plan for and create short term wins</a:t>
          </a:r>
          <a:endParaRPr lang="en-US" sz="1100" kern="1200"/>
        </a:p>
      </dsp:txBody>
      <dsp:txXfrm>
        <a:off x="2074255" y="3160768"/>
        <a:ext cx="1404492" cy="561796"/>
      </dsp:txXfrm>
    </dsp:sp>
    <dsp:sp modelId="{AE5438B7-1CE1-46EA-8AFE-287E8A6DAB62}">
      <dsp:nvSpPr>
        <dsp:cNvPr id="0" name=""/>
        <dsp:cNvSpPr/>
      </dsp:nvSpPr>
      <dsp:spPr>
        <a:xfrm>
          <a:off x="3998409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DFBE7-BF6E-457A-B097-45AB5EC87E1A}">
      <dsp:nvSpPr>
        <dsp:cNvPr id="0" name=""/>
        <dsp:cNvSpPr/>
      </dsp:nvSpPr>
      <dsp:spPr>
        <a:xfrm>
          <a:off x="4180993" y="2219759"/>
          <a:ext cx="491572" cy="49157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8B55A-F9F3-4CE1-8E0B-C556D4116EFF}">
      <dsp:nvSpPr>
        <dsp:cNvPr id="0" name=""/>
        <dsp:cNvSpPr/>
      </dsp:nvSpPr>
      <dsp:spPr>
        <a:xfrm>
          <a:off x="3724533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Evaluate changes and make adjustments as appropriate</a:t>
          </a:r>
          <a:endParaRPr lang="en-US" sz="1100" kern="1200"/>
        </a:p>
      </dsp:txBody>
      <dsp:txXfrm>
        <a:off x="3724533" y="3160768"/>
        <a:ext cx="1404492" cy="561796"/>
      </dsp:txXfrm>
    </dsp:sp>
    <dsp:sp modelId="{E8535C47-E378-4D9B-AB6C-EE832F5C0F0B}">
      <dsp:nvSpPr>
        <dsp:cNvPr id="0" name=""/>
        <dsp:cNvSpPr/>
      </dsp:nvSpPr>
      <dsp:spPr>
        <a:xfrm>
          <a:off x="5648687" y="2037175"/>
          <a:ext cx="856740" cy="856740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48E53A-4BC0-49E8-B9E0-0A666897DCF2}">
      <dsp:nvSpPr>
        <dsp:cNvPr id="0" name=""/>
        <dsp:cNvSpPr/>
      </dsp:nvSpPr>
      <dsp:spPr>
        <a:xfrm>
          <a:off x="5831271" y="2219759"/>
          <a:ext cx="491572" cy="49157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7D38F-362C-4F04-A788-4E84B91B11C8}">
      <dsp:nvSpPr>
        <dsp:cNvPr id="0" name=""/>
        <dsp:cNvSpPr/>
      </dsp:nvSpPr>
      <dsp:spPr>
        <a:xfrm>
          <a:off x="5374811" y="3160768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Reinforce the new changes – consolidate the new behaviours etc. </a:t>
          </a:r>
          <a:endParaRPr lang="en-US" sz="1100" kern="1200"/>
        </a:p>
      </dsp:txBody>
      <dsp:txXfrm>
        <a:off x="5374811" y="3160768"/>
        <a:ext cx="1404492" cy="5617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342343-3597-42BA-8F36-443A51E9D16F}">
      <dsp:nvSpPr>
        <dsp:cNvPr id="0" name=""/>
        <dsp:cNvSpPr/>
      </dsp:nvSpPr>
      <dsp:spPr>
        <a:xfrm>
          <a:off x="923437" y="565469"/>
          <a:ext cx="1483312" cy="14833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AE68F-9CEC-4A19-AF2D-D2C56BC2FAA7}">
      <dsp:nvSpPr>
        <dsp:cNvPr id="0" name=""/>
        <dsp:cNvSpPr/>
      </dsp:nvSpPr>
      <dsp:spPr>
        <a:xfrm>
          <a:off x="16968" y="2437757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Video</a:t>
          </a:r>
          <a:endParaRPr lang="en-US" sz="1800" kern="1200"/>
        </a:p>
      </dsp:txBody>
      <dsp:txXfrm>
        <a:off x="16968" y="2437757"/>
        <a:ext cx="3296250" cy="720000"/>
      </dsp:txXfrm>
    </dsp:sp>
    <dsp:sp modelId="{78EA3FED-09DA-4E66-8D77-5A46233C2C68}">
      <dsp:nvSpPr>
        <dsp:cNvPr id="0" name=""/>
        <dsp:cNvSpPr/>
      </dsp:nvSpPr>
      <dsp:spPr>
        <a:xfrm>
          <a:off x="4796531" y="565469"/>
          <a:ext cx="1483312" cy="14833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33D118-247A-41F6-BCDA-D23F06051A8C}">
      <dsp:nvSpPr>
        <dsp:cNvPr id="0" name=""/>
        <dsp:cNvSpPr/>
      </dsp:nvSpPr>
      <dsp:spPr>
        <a:xfrm>
          <a:off x="3890062" y="2437757"/>
          <a:ext cx="329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hlinkClick xmlns:r="http://schemas.openxmlformats.org/officeDocument/2006/relationships" r:id="rId5"/>
            </a:rPr>
            <a:t>https://www.my5.tv/inside-asda-bigger-better-cheaper/season-1/inside-asda-bigger-better-cheaper</a:t>
          </a:r>
          <a:endParaRPr lang="en-US" sz="1800" kern="1200"/>
        </a:p>
      </dsp:txBody>
      <dsp:txXfrm>
        <a:off x="3890062" y="2437757"/>
        <a:ext cx="329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262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11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118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733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429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749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9039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242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1/26/2022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2hIIvF5gJI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513E21-21B0-48DB-8CF1-35E43B33A4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A47BCE-8B39-4FAF-8FD8-FB280E910F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l="6654" r="13349"/>
          <a:stretch/>
        </p:blipFill>
        <p:spPr>
          <a:xfrm>
            <a:off x="20" y="10"/>
            <a:ext cx="914375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732477" y="992221"/>
            <a:ext cx="4685481" cy="4873558"/>
          </a:xfrm>
        </p:spPr>
        <p:txBody>
          <a:bodyPr anchor="ctr">
            <a:normAutofit/>
          </a:bodyPr>
          <a:lstStyle/>
          <a:p>
            <a:r>
              <a:rPr lang="en-GB" sz="4200" b="1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6042" y="996610"/>
            <a:ext cx="2522925" cy="4864780"/>
          </a:xfrm>
        </p:spPr>
        <p:txBody>
          <a:bodyPr anchor="ctr">
            <a:normAutofit/>
          </a:bodyPr>
          <a:lstStyle/>
          <a:p>
            <a:pPr algn="r"/>
            <a:r>
              <a:rPr lang="en-GB" sz="1700" b="1" dirty="0"/>
              <a:t>Lecture 2</a:t>
            </a:r>
          </a:p>
          <a:p>
            <a:pPr algn="r"/>
            <a:endParaRPr lang="en-GB" sz="1700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80B8A35-DEA7-4D43-9DF8-90B4681D0F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370" name="Rectangle 2">
            <a:extLst>
              <a:ext uri="{FF2B5EF4-FFF2-40B4-BE49-F238E27FC236}">
                <a16:creationId xmlns:a16="http://schemas.microsoft.com/office/drawing/2014/main" id="{D97BFCE0-7F0D-4666-82F3-84E3DC7B88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6091" y="1268898"/>
            <a:ext cx="2581384" cy="4361688"/>
          </a:xfrm>
        </p:spPr>
        <p:txBody>
          <a:bodyPr anchor="ctr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latin typeface="Arial" pitchFamily="34" charset="0"/>
                <a:cs typeface="Arial" pitchFamily="34" charset="0"/>
              </a:rPr>
              <a:t>Perspective on change</a:t>
            </a:r>
          </a:p>
        </p:txBody>
      </p:sp>
      <p:grpSp>
        <p:nvGrpSpPr>
          <p:cNvPr id="137" name="Group 136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52253" y="676656"/>
            <a:ext cx="5209146" cy="5546173"/>
            <a:chOff x="4603005" y="1286439"/>
            <a:chExt cx="6292376" cy="4289488"/>
          </a:xfrm>
        </p:grpSpPr>
        <p:sp>
          <p:nvSpPr>
            <p:cNvPr id="138" name="Rectangle 137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9" name="Rectangle 138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1" name="Rectangle 140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8822" y="1104306"/>
            <a:ext cx="4636008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09C8302-B3F7-4BE2-A057-0B90EB940D5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862266" y="1268898"/>
            <a:ext cx="4389120" cy="4361688"/>
          </a:xfrm>
        </p:spPr>
        <p:txBody>
          <a:bodyPr anchor="ctr">
            <a:normAutofit/>
          </a:bodyPr>
          <a:lstStyle/>
          <a:p>
            <a:pPr eaLnBrk="1" hangingPunct="1"/>
            <a:endParaRPr lang="en-GB" alt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‘Change is the law of life. Those who look only to the past or the present are certainly to miss the future.’		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J.F. Kennedy (1963)</a:t>
            </a:r>
            <a:endParaRPr lang="en-US" alt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US" dirty="0"/>
              <a:t>Last week we looked at Resistance to Change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B4A8E4-D394-486F-9CB3-413EB991F7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9608983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0479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111628" cy="1671843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People tend to resist change, even when the benefits of change are evident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3529" y="2019550"/>
            <a:ext cx="3886400" cy="801943"/>
          </a:xfrm>
        </p:spPr>
        <p:txBody>
          <a:bodyPr/>
          <a:lstStyle/>
          <a:p>
            <a:pPr algn="ctr"/>
            <a:r>
              <a:rPr lang="en-US" dirty="0"/>
              <a:t>Individual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323528" y="2824270"/>
            <a:ext cx="4245729" cy="3197018"/>
          </a:xfrm>
        </p:spPr>
        <p:txBody>
          <a:bodyPr>
            <a:normAutofit/>
          </a:bodyPr>
          <a:lstStyle/>
          <a:p>
            <a:r>
              <a:rPr lang="en-US" dirty="0"/>
              <a:t>Habit</a:t>
            </a:r>
          </a:p>
          <a:p>
            <a:r>
              <a:rPr lang="en-US" dirty="0">
                <a:hlinkClick r:id="rId3"/>
              </a:rPr>
              <a:t>https://www.youtube.com/watch?v=l2hIIvF5gJI</a:t>
            </a:r>
            <a:endParaRPr lang="en-US" dirty="0"/>
          </a:p>
          <a:p>
            <a:r>
              <a:rPr lang="en-US" dirty="0"/>
              <a:t>Security</a:t>
            </a:r>
          </a:p>
          <a:p>
            <a:r>
              <a:rPr lang="en-US" dirty="0"/>
              <a:t>Economic Factors</a:t>
            </a:r>
          </a:p>
          <a:p>
            <a:r>
              <a:rPr lang="en-US" dirty="0"/>
              <a:t>Fear of the Unknown</a:t>
            </a:r>
          </a:p>
          <a:p>
            <a:r>
              <a:rPr lang="en-US" dirty="0"/>
              <a:t>Selective Information Processing (the world is view by individual perception)</a:t>
            </a:r>
          </a:p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/>
              <a:t>organisational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4083208" cy="3199797"/>
          </a:xfrm>
        </p:spPr>
        <p:txBody>
          <a:bodyPr>
            <a:normAutofit/>
          </a:bodyPr>
          <a:lstStyle/>
          <a:p>
            <a:r>
              <a:rPr lang="en-US" dirty="0"/>
              <a:t>Structural Inertia</a:t>
            </a:r>
          </a:p>
          <a:p>
            <a:pPr lvl="1"/>
            <a:r>
              <a:rPr lang="en-US" dirty="0"/>
              <a:t>- in build mechanism.  Organisational structure, culture, function</a:t>
            </a:r>
          </a:p>
          <a:p>
            <a:r>
              <a:rPr lang="en-US" dirty="0"/>
              <a:t>Limited Focus of Change</a:t>
            </a:r>
          </a:p>
          <a:p>
            <a:r>
              <a:rPr lang="en-US" dirty="0"/>
              <a:t>Threat to Enterprise</a:t>
            </a:r>
          </a:p>
          <a:p>
            <a:r>
              <a:rPr lang="en-US" dirty="0"/>
              <a:t>Threat to Established Power Relationships and Resource Allocation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356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5932889-AFF7-4CDD-8F4A-623E268F59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>
                <a:solidFill>
                  <a:schemeClr val="tx1"/>
                </a:solidFill>
              </a:rPr>
              <a:t>Reasons for resistance </a:t>
            </a:r>
            <a:br>
              <a:rPr lang="en-US" sz="4000" b="1" dirty="0">
                <a:solidFill>
                  <a:schemeClr val="tx1"/>
                </a:solidFill>
              </a:rPr>
            </a:br>
            <a:r>
              <a:rPr lang="en-US" sz="2800" b="1" dirty="0">
                <a:solidFill>
                  <a:schemeClr val="tx1"/>
                </a:solidFill>
              </a:rPr>
              <a:t>(Kotter &amp; Schlesinger)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C18D63D3-149A-4C30-8477-5C9D96DCCB99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395288" y="2060848"/>
            <a:ext cx="4097337" cy="4035152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Parochial Self Interest</a:t>
            </a:r>
            <a:endParaRPr lang="en-US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Focus on own best interests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Violation of psychological contract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Misunderstanding/Lack of Trust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Don’t understand implications</a:t>
            </a:r>
          </a:p>
          <a:p>
            <a:pPr marL="274320" indent="-27432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Poor relationships</a:t>
            </a:r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3FD8DEA0-966F-4964-92C6-A56746965B6F}"/>
              </a:ext>
            </a:extLst>
          </p:cNvPr>
          <p:cNvSpPr>
            <a:spLocks noGrp="1" noChangeArrowheads="1"/>
          </p:cNvSpPr>
          <p:nvPr>
            <p:ph sz="quarter" idx="2"/>
          </p:nvPr>
        </p:nvSpPr>
        <p:spPr>
          <a:xfrm>
            <a:off x="4645025" y="2060848"/>
            <a:ext cx="4248150" cy="4035152"/>
          </a:xfrm>
        </p:spPr>
        <p:txBody>
          <a:bodyPr>
            <a:normAutofit/>
          </a:bodyPr>
          <a:lstStyle/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Different Assessment</a:t>
            </a:r>
            <a:endParaRPr lang="en-US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Access to different information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Different interpretations: belief that change not right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endParaRPr lang="en-US" b="1" dirty="0"/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b="1" dirty="0"/>
              <a:t>Low Tolerance for Change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Fear at not being able to cope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Too much/too quickly</a:t>
            </a:r>
          </a:p>
          <a:p>
            <a:pPr marL="0" indent="0" eaLnBrk="1" fontAlgn="auto" hangingPunct="1">
              <a:spcBef>
                <a:spcPct val="0"/>
              </a:spcBef>
              <a:spcAft>
                <a:spcPct val="15000"/>
              </a:spcAft>
              <a:buFont typeface="Wingdings" panose="05000000000000000000" pitchFamily="2" charset="2"/>
              <a:buNone/>
              <a:defRPr/>
            </a:pPr>
            <a:r>
              <a:rPr lang="en-US" dirty="0"/>
              <a:t>Bloody mindedness</a:t>
            </a:r>
            <a:endParaRPr lang="en-GB" dirty="0"/>
          </a:p>
          <a:p>
            <a:pPr marL="0" indent="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7" y="802298"/>
            <a:ext cx="6936762" cy="2541431"/>
          </a:xfrm>
        </p:spPr>
        <p:txBody>
          <a:bodyPr vert="horz" lIns="91440" tIns="45720" rIns="91440" bIns="0" rtlCol="0" anchor="b">
            <a:normAutofit/>
          </a:bodyPr>
          <a:lstStyle/>
          <a:p>
            <a:pPr defTabSz="914400"/>
            <a:r>
              <a:rPr lang="en-US" sz="4700" dirty="0"/>
              <a:t>Why do people resist change?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043608" y="3789040"/>
            <a:ext cx="2695468" cy="1710227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580112" y="3789040"/>
            <a:ext cx="2693669" cy="144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169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9F168B6-5108-436E-A020-24E770D020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200" b="1" dirty="0"/>
              <a:t>Dealing with resistance - </a:t>
            </a:r>
            <a:r>
              <a:rPr lang="en-US" altLang="en-US" sz="2200" b="1" dirty="0"/>
              <a:t>Robbins et al (2010</a:t>
            </a:r>
            <a:r>
              <a:rPr lang="en-US" altLang="en-US" sz="2200" b="1" dirty="0">
                <a:latin typeface="Californian FB" panose="0207040306080B030204" pitchFamily="18" charset="0"/>
              </a:rPr>
              <a:t>)</a:t>
            </a:r>
            <a:br>
              <a:rPr lang="en-US" altLang="en-US" sz="2200" b="1" dirty="0">
                <a:latin typeface="Californian FB" panose="0207040306080B030204" pitchFamily="18" charset="0"/>
              </a:rPr>
            </a:br>
            <a:endParaRPr lang="en-GB" sz="2200" b="1" dirty="0"/>
          </a:p>
        </p:txBody>
      </p:sp>
      <p:graphicFrame>
        <p:nvGraphicFramePr>
          <p:cNvPr id="40964" name="Rectangle 3">
            <a:extLst>
              <a:ext uri="{FF2B5EF4-FFF2-40B4-BE49-F238E27FC236}">
                <a16:creationId xmlns:a16="http://schemas.microsoft.com/office/drawing/2014/main" id="{53FB9DCA-2016-4168-9897-12BECF3B71A4}"/>
              </a:ext>
            </a:extLst>
          </p:cNvPr>
          <p:cNvGraphicFramePr>
            <a:graphicFrameLocks noGrp="1"/>
          </p:cNvGraphicFramePr>
          <p:nvPr>
            <p:ph sz="quarter" idx="1"/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1B833B-372B-4B05-AF7D-7CA1B2973CA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l="18668" r="2" b="2"/>
          <a:stretch/>
        </p:blipFill>
        <p:spPr>
          <a:xfrm>
            <a:off x="228" y="10"/>
            <a:ext cx="9143772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4225" y="443732"/>
            <a:ext cx="608265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2477" y="540921"/>
            <a:ext cx="37304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9144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03" y="1193800"/>
            <a:ext cx="2394787" cy="4699000"/>
          </a:xfrm>
        </p:spPr>
        <p:txBody>
          <a:bodyPr anchor="ctr">
            <a:normAutofit/>
          </a:bodyPr>
          <a:lstStyle/>
          <a:p>
            <a:r>
              <a:rPr lang="en-GB" b="1"/>
              <a:t>Resistance to Change (</a:t>
            </a:r>
            <a:r>
              <a:rPr lang="en-GB" b="1" err="1"/>
              <a:t>Hannigan</a:t>
            </a:r>
            <a:r>
              <a:rPr lang="en-GB" b="1"/>
              <a:t>, 2008)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477" y="1193800"/>
            <a:ext cx="4563818" cy="4699000"/>
          </a:xfrm>
        </p:spPr>
        <p:txBody>
          <a:bodyPr anchor="ctr">
            <a:normAutofit/>
          </a:bodyPr>
          <a:lstStyle/>
          <a:p>
            <a:r>
              <a:rPr lang="en-GB" b="1"/>
              <a:t>Security</a:t>
            </a:r>
            <a:r>
              <a:rPr lang="en-GB"/>
              <a:t> – ‘we don’t know where we stand’</a:t>
            </a:r>
          </a:p>
          <a:p>
            <a:r>
              <a:rPr lang="en-GB" b="1"/>
              <a:t>Competence</a:t>
            </a:r>
            <a:r>
              <a:rPr lang="en-GB"/>
              <a:t> – ‘we don’t know what to do’</a:t>
            </a:r>
          </a:p>
          <a:p>
            <a:r>
              <a:rPr lang="en-GB" b="1"/>
              <a:t>Relationships</a:t>
            </a:r>
            <a:r>
              <a:rPr lang="en-GB"/>
              <a:t> – ‘we don’t know who the boss is’</a:t>
            </a:r>
          </a:p>
          <a:p>
            <a:r>
              <a:rPr lang="en-GB" b="1"/>
              <a:t>Territory</a:t>
            </a:r>
            <a:r>
              <a:rPr lang="en-GB"/>
              <a:t> – ‘ we don’t know where we will be working or with whom’</a:t>
            </a:r>
          </a:p>
          <a:p>
            <a:r>
              <a:rPr lang="en-GB" b="1"/>
              <a:t>Direction</a:t>
            </a:r>
            <a:r>
              <a:rPr lang="en-GB"/>
              <a:t> – ‘why is this happening?’ 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421" y="6007878"/>
            <a:ext cx="262553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A226CFB-10B8-4462-B892-F78DA3C77C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88685" y="804520"/>
            <a:ext cx="7202456" cy="104923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Coping Cycle (Kubler Ross, 1969)</a:t>
            </a:r>
            <a:endParaRPr lang="en-GB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42EF592-54F2-4E7E-A6D6-B6CD156CD6C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557338"/>
            <a:ext cx="86868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US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Denial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Anger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Bargaining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Acceptance</a:t>
            </a: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3556" name="Picture 3">
            <a:extLst>
              <a:ext uri="{FF2B5EF4-FFF2-40B4-BE49-F238E27FC236}">
                <a16:creationId xmlns:a16="http://schemas.microsoft.com/office/drawing/2014/main" id="{8484496C-E79A-45C3-A26F-41F9AC9D4A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013" y="2133600"/>
            <a:ext cx="53435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09CB7C-45FC-4275-9D12-8BF34CF5C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475" y="1474969"/>
            <a:ext cx="2117940" cy="1868760"/>
          </a:xfrm>
        </p:spPr>
        <p:txBody>
          <a:bodyPr vert="horz" lIns="91440" tIns="45720" rIns="91440" bIns="0" rtlCol="0" anchor="b">
            <a:normAutofit/>
          </a:bodyPr>
          <a:lstStyle/>
          <a:p>
            <a:pPr defTabSz="914400" fontAlgn="auto">
              <a:spcAft>
                <a:spcPts val="0"/>
              </a:spcAft>
              <a:defRPr/>
            </a:pPr>
            <a:r>
              <a:rPr lang="en-US" sz="1900"/>
              <a:t>Performance and Stress (Yerkes-Dodson law, 1908)</a:t>
            </a:r>
          </a:p>
        </p:txBody>
      </p: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475" y="3528543"/>
            <a:ext cx="211794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86" name="Group 85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84541" y="482171"/>
            <a:ext cx="5670087" cy="5149101"/>
            <a:chOff x="3979389" y="482171"/>
            <a:chExt cx="7560115" cy="5149101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87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0" name="Rectangle 89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1615" y="977965"/>
            <a:ext cx="4961686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79" name="Content Placeholder 3">
            <a:extLst>
              <a:ext uri="{FF2B5EF4-FFF2-40B4-BE49-F238E27FC236}">
                <a16:creationId xmlns:a16="http://schemas.microsoft.com/office/drawing/2014/main" id="{1FA4FEF4-1D0C-44DC-9AEB-16E8484F22E5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3780" y="1155643"/>
            <a:ext cx="4712189" cy="3787575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1E19E-8B34-43FD-B187-C0BF1FCA3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10332"/>
            <a:ext cx="7202456" cy="104923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Jaguar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5878175C-54DA-4C4A-A630-ED69AA5340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In your group, read through the case study, discuss the content and answer the following: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>
            <a:extLst>
              <a:ext uri="{FF2B5EF4-FFF2-40B4-BE49-F238E27FC236}">
                <a16:creationId xmlns:a16="http://schemas.microsoft.com/office/drawing/2014/main" id="{6D28ADB9-CFAE-48F2-A724-D44142CD8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04800"/>
            <a:ext cx="7772400" cy="762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br>
              <a:rPr lang="en-US" altLang="en-US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US" altLang="en-US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Jaguar Case Study</a:t>
            </a:r>
            <a:br>
              <a:rPr lang="en-US" altLang="en-US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US" altLang="en-US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3667" name="Rectangle 3">
            <a:extLst>
              <a:ext uri="{FF2B5EF4-FFF2-40B4-BE49-F238E27FC236}">
                <a16:creationId xmlns:a16="http://schemas.microsoft.com/office/drawing/2014/main" id="{D1291646-D828-4FE8-B6FF-9408634CF1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6988" y="2204864"/>
            <a:ext cx="8577262" cy="2860848"/>
          </a:xfrm>
        </p:spPr>
        <p:txBody>
          <a:bodyPr>
            <a:normAutofit fontScale="77500" lnSpcReduction="20000"/>
          </a:bodyPr>
          <a:lstStyle/>
          <a:p>
            <a:pPr marL="933450" lvl="1" indent="-533400">
              <a:spcAft>
                <a:spcPct val="65000"/>
              </a:spcAft>
              <a:buFont typeface="Wingdings" panose="05000000000000000000" pitchFamily="2" charset="2"/>
              <a:buAutoNum type="arabicPeriod"/>
            </a:pPr>
            <a:r>
              <a:rPr lang="en-US" altLang="en-US" sz="2400" dirty="0">
                <a:latin typeface="Calibri Light" panose="020F0302020204030204" pitchFamily="34" charset="0"/>
                <a:cs typeface="Times New Roman" panose="02020603050405020304" pitchFamily="18" charset="0"/>
              </a:rPr>
              <a:t>Identify the reasons for the  required change at Jaguar.</a:t>
            </a:r>
          </a:p>
          <a:p>
            <a:pPr marL="933450" lvl="1" indent="-533400">
              <a:spcAft>
                <a:spcPct val="65000"/>
              </a:spcAft>
              <a:buFont typeface="Wingdings" panose="05000000000000000000" pitchFamily="2" charset="2"/>
              <a:buAutoNum type="arabicPeriod"/>
            </a:pPr>
            <a:r>
              <a:rPr lang="en-US" altLang="en-US" sz="2400" dirty="0">
                <a:latin typeface="Calibri Light" panose="020F0302020204030204" pitchFamily="34" charset="0"/>
                <a:cs typeface="Times New Roman" panose="02020603050405020304" pitchFamily="18" charset="0"/>
              </a:rPr>
              <a:t>What kind of resistance might the management team at Jaguar have  faced at the time of the proposed  and implementation stage of this change</a:t>
            </a:r>
          </a:p>
          <a:p>
            <a:pPr marL="933450" lvl="1" indent="-533400">
              <a:spcAft>
                <a:spcPct val="65000"/>
              </a:spcAft>
              <a:buFont typeface="Wingdings" panose="05000000000000000000" pitchFamily="2" charset="2"/>
              <a:buAutoNum type="arabicPeriod"/>
            </a:pPr>
            <a:r>
              <a:rPr lang="en-US" altLang="en-US" sz="2400" dirty="0">
                <a:latin typeface="Calibri Light" panose="020F0302020204030204" pitchFamily="34" charset="0"/>
                <a:cs typeface="Times New Roman" panose="02020603050405020304" pitchFamily="18" charset="0"/>
              </a:rPr>
              <a:t>Identify at least two or three actions that change leaders and those affected by the change can take to help reduce or eliminate that source of resistance.</a:t>
            </a:r>
          </a:p>
          <a:p>
            <a:pPr marL="0" indent="0">
              <a:spcAft>
                <a:spcPct val="65000"/>
              </a:spcAft>
              <a:buFont typeface="Arial" panose="020B0604020202020204" pitchFamily="34" charset="0"/>
              <a:buNone/>
            </a:pPr>
            <a:endParaRPr lang="en-US" altLang="en-US" sz="2400" dirty="0">
              <a:solidFill>
                <a:srgbClr val="0000FF"/>
              </a:solidFill>
              <a:latin typeface="Calibri Light" panose="020F03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36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36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500"/>
                                        <p:tgtEl>
                                          <p:spTgt spid="1136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136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6" grpId="0" autoUpdateAnimBg="0"/>
      <p:bldP spid="113667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182" name="Rectangle 72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78" name="Rectangle 2">
            <a:extLst>
              <a:ext uri="{FF2B5EF4-FFF2-40B4-BE49-F238E27FC236}">
                <a16:creationId xmlns:a16="http://schemas.microsoft.com/office/drawing/2014/main" id="{5336DF65-6CD5-4C63-AA1A-5BD2F41E60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/>
              <a:t>Approaches to Change</a:t>
            </a:r>
          </a:p>
        </p:txBody>
      </p:sp>
      <p:cxnSp>
        <p:nvCxnSpPr>
          <p:cNvPr id="50183" name="Straight Connector 74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0184" name="Rectangle 76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0185" name="Rectangle 3">
            <a:extLst>
              <a:ext uri="{FF2B5EF4-FFF2-40B4-BE49-F238E27FC236}">
                <a16:creationId xmlns:a16="http://schemas.microsoft.com/office/drawing/2014/main" id="{88210BB1-BA0A-4200-B482-9F3F17C58905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978374461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8" name="Rectangle 4">
            <a:extLst>
              <a:ext uri="{FF2B5EF4-FFF2-40B4-BE49-F238E27FC236}">
                <a16:creationId xmlns:a16="http://schemas.microsoft.com/office/drawing/2014/main" id="{75CE3A42-26F0-4090-9F12-99D779866A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solidFill>
                  <a:schemeClr val="tx1"/>
                </a:solidFill>
              </a:rPr>
              <a:t>Lewin three step change process</a:t>
            </a:r>
          </a:p>
        </p:txBody>
      </p:sp>
      <p:pic>
        <p:nvPicPr>
          <p:cNvPr id="26627" name="Picture 5">
            <a:extLst>
              <a:ext uri="{FF2B5EF4-FFF2-40B4-BE49-F238E27FC236}">
                <a16:creationId xmlns:a16="http://schemas.microsoft.com/office/drawing/2014/main" id="{EAE446B1-E418-47CD-8A0E-379FA50ED4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2420938"/>
            <a:ext cx="8208963" cy="2598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0F7DAD-822A-44CD-B120-9F16DD9CD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latin typeface="Arial" pitchFamily="34" charset="0"/>
                <a:cs typeface="Arial" pitchFamily="34" charset="0"/>
              </a:rPr>
              <a:t>Kotter’s model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7" name="Rectangle 76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7653" name="Content Placeholder 2">
            <a:extLst>
              <a:ext uri="{FF2B5EF4-FFF2-40B4-BE49-F238E27FC236}">
                <a16:creationId xmlns:a16="http://schemas.microsoft.com/office/drawing/2014/main" id="{BDDA9854-5BEF-42DA-9AB8-F910458A8C58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56436745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3444DF-4D45-498F-BEBF-626107332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How has ASDA Managed CHANGE?</a:t>
            </a:r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7" name="Rectangle 76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29701" name="Content Placeholder 2">
            <a:extLst>
              <a:ext uri="{FF2B5EF4-FFF2-40B4-BE49-F238E27FC236}">
                <a16:creationId xmlns:a16="http://schemas.microsoft.com/office/drawing/2014/main" id="{22C6DE62-33E9-41B2-AF35-4469A708B348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6566680"/>
              </p:ext>
            </p:extLst>
          </p:nvPr>
        </p:nvGraphicFramePr>
        <p:xfrm>
          <a:off x="1088231" y="2331497"/>
          <a:ext cx="7203281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8D3CA-43A1-44A5-B0C5-7B667DE7D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</p:spPr>
        <p:txBody>
          <a:bodyPr/>
          <a:lstStyle/>
          <a:p>
            <a:pPr>
              <a:defRPr/>
            </a:pPr>
            <a:r>
              <a:rPr lang="en-GB" dirty="0"/>
              <a:t>Activity QUESTIONS for next lecture – 9</a:t>
            </a:r>
            <a:r>
              <a:rPr lang="en-GB" baseline="30000" dirty="0"/>
              <a:t>th</a:t>
            </a:r>
            <a:r>
              <a:rPr lang="en-GB" dirty="0"/>
              <a:t> February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49FB0317-D82C-4C45-9605-53C61849AB6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marL="342900" lvl="1" indent="0">
              <a:buNone/>
            </a:pPr>
            <a:endParaRPr lang="en-GB" altLang="en-US" dirty="0"/>
          </a:p>
          <a:p>
            <a:pPr marL="342900" lvl="1" indent="0">
              <a:buNone/>
            </a:pPr>
            <a:r>
              <a:rPr lang="en-GB" altLang="en-US" sz="1800" dirty="0"/>
              <a:t>	1: From the video evidence provide examples of how ASDA engaged 	with Lewin’s 3 step change process.</a:t>
            </a:r>
            <a:r>
              <a:rPr lang="en-GB" sz="1800" dirty="0"/>
              <a:t> Outline what would be involved in 	each stage to:</a:t>
            </a:r>
          </a:p>
          <a:p>
            <a:pPr lvl="2"/>
            <a:r>
              <a:rPr lang="en-GB" sz="1800" dirty="0"/>
              <a:t>Unfreeze current behaviour</a:t>
            </a:r>
          </a:p>
          <a:p>
            <a:pPr lvl="2"/>
            <a:r>
              <a:rPr lang="en-GB" sz="1800" dirty="0"/>
              <a:t>Change behaviour</a:t>
            </a:r>
          </a:p>
          <a:p>
            <a:pPr lvl="2"/>
            <a:r>
              <a:rPr lang="en-GB" sz="1800" dirty="0"/>
              <a:t>Refreeze new behaviour</a:t>
            </a:r>
          </a:p>
          <a:p>
            <a:pPr lvl="2"/>
            <a:endParaRPr lang="en-GB" altLang="en-US" sz="1800" dirty="0"/>
          </a:p>
          <a:p>
            <a:pPr marL="685800" lvl="2" indent="0">
              <a:buNone/>
            </a:pPr>
            <a:r>
              <a:rPr lang="en-GB" altLang="en-US" sz="1800" dirty="0"/>
              <a:t>2: How did ASDA use the Kotter model .  Provide examples of how the business engaged each step of the model to make ASDA a successful operation.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0" ma:contentTypeDescription="Create a new document." ma:contentTypeScope="" ma:versionID="1aea0e732d6779c32654a4bc84ad0831">
  <xsd:schema xmlns:xsd="http://www.w3.org/2001/XMLSchema" xmlns:xs="http://www.w3.org/2001/XMLSchema" xmlns:p="http://schemas.microsoft.com/office/2006/metadata/properties" xmlns:ns3="bf13d2f1-3fb4-4d24-806f-713eb38c1b0e" targetNamespace="http://schemas.microsoft.com/office/2006/metadata/properties" ma:root="true" ma:fieldsID="f8c7819921bd3f4a88d45ea491791cbd" ns3:_=""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02654FF-0EAA-475D-8F62-BE3E8F2349B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32ED2C5-79EB-458E-A210-64AA5D9554A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2756F13-7242-43B1-8DC5-DDB23C7062DD}">
  <ds:schemaRefs>
    <ds:schemaRef ds:uri="http://schemas.microsoft.com/office/2006/metadata/properties"/>
    <ds:schemaRef ds:uri="http://purl.org/dc/elements/1.1/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bf13d2f1-3fb4-4d24-806f-713eb38c1b0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633</Words>
  <Application>Microsoft Office PowerPoint</Application>
  <PresentationFormat>On-screen Show (4:3)</PresentationFormat>
  <Paragraphs>104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Californian FB</vt:lpstr>
      <vt:lpstr>Gill Sans MT</vt:lpstr>
      <vt:lpstr>Wingdings</vt:lpstr>
      <vt:lpstr>Gallery</vt:lpstr>
      <vt:lpstr>The Management of Change</vt:lpstr>
      <vt:lpstr>Perspective on change</vt:lpstr>
      <vt:lpstr>Last week we looked at Resistance to Change</vt:lpstr>
      <vt:lpstr>People tend to resist change, even when the benefits of change are evident</vt:lpstr>
      <vt:lpstr>Reasons for resistance  (Kotter &amp; Schlesinger)</vt:lpstr>
      <vt:lpstr>Why do people resist change?</vt:lpstr>
      <vt:lpstr>Dealing with resistance - Robbins et al (2010) </vt:lpstr>
      <vt:lpstr>Resistance to Change (Hannigan, 2008)</vt:lpstr>
      <vt:lpstr>Coping Cycle (Kubler Ross, 1969)</vt:lpstr>
      <vt:lpstr>Performance and Stress (Yerkes-Dodson law, 1908)</vt:lpstr>
      <vt:lpstr>Jaguar</vt:lpstr>
      <vt:lpstr> Jaguar Case Study </vt:lpstr>
      <vt:lpstr>Approaches to Change</vt:lpstr>
      <vt:lpstr>Lewin three step change process</vt:lpstr>
      <vt:lpstr>Kotter’s model</vt:lpstr>
      <vt:lpstr>How has ASDA Managed CHANGE?</vt:lpstr>
      <vt:lpstr>Activity QUESTIONS for next lecture – 9th February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Marie Pitson</dc:creator>
  <cp:lastModifiedBy>Marie Pitson</cp:lastModifiedBy>
  <cp:revision>14</cp:revision>
  <dcterms:created xsi:type="dcterms:W3CDTF">2021-01-20T09:03:06Z</dcterms:created>
  <dcterms:modified xsi:type="dcterms:W3CDTF">2022-01-26T08:54:36Z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