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4D74CC-0B08-8335-FB35-68C3DCBFC74F}" v="209" dt="2026-07-04T07:32:16.6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5" Type="http://schemas.openxmlformats.org/officeDocument/2006/relationships/image" Target="../media/image12.svg"/><Relationship Id="rId4" Type="http://schemas.openxmlformats.org/officeDocument/2006/relationships/image" Target="../media/image11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image" Target="../media/image14.svg"/><Relationship Id="rId5" Type="http://schemas.openxmlformats.org/officeDocument/2006/relationships/image" Target="../media/image18.svg"/><Relationship Id="rId4" Type="http://schemas.openxmlformats.org/officeDocument/2006/relationships/image" Target="../media/image1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5" Type="http://schemas.openxmlformats.org/officeDocument/2006/relationships/image" Target="../media/image12.svg"/><Relationship Id="rId4" Type="http://schemas.openxmlformats.org/officeDocument/2006/relationships/image" Target="../media/image11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image" Target="../media/image14.svg"/><Relationship Id="rId5" Type="http://schemas.openxmlformats.org/officeDocument/2006/relationships/image" Target="../media/image18.sv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6_2">
  <dgm:title val=""/>
  <dgm:desc val=""/>
  <dgm:catLst>
    <dgm:cat type="accent6" pri="16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075C7F4-8E2F-4BA4-8148-1FFB32778DD1}" type="doc">
      <dgm:prSet loTypeId="urn:microsoft.com/office/officeart/2018/2/layout/IconVerticalSolidList" loCatId="icon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6BF0FE5-14AE-4B1F-AD6F-BF7C097C349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 </a:t>
          </a:r>
          <a:r>
            <a:rPr lang="en-GB" b="1" dirty="0"/>
            <a:t>Requires ongoing staff training and digital literacy</a:t>
          </a:r>
          <a:endParaRPr lang="en-US" dirty="0"/>
        </a:p>
      </dgm:t>
    </dgm:pt>
    <dgm:pt modelId="{222D29CB-CA67-4C6B-88A0-0A90DBE807AB}" type="parTrans" cxnId="{705F4F8E-8D77-422A-8EBA-D7477FBA581C}">
      <dgm:prSet/>
      <dgm:spPr/>
      <dgm:t>
        <a:bodyPr/>
        <a:lstStyle/>
        <a:p>
          <a:endParaRPr lang="en-US"/>
        </a:p>
      </dgm:t>
    </dgm:pt>
    <dgm:pt modelId="{75A148C7-0139-4FD4-BFD2-5CB3626BE373}" type="sibTrans" cxnId="{705F4F8E-8D77-422A-8EBA-D7477FBA581C}">
      <dgm:prSet/>
      <dgm:spPr/>
      <dgm:t>
        <a:bodyPr/>
        <a:lstStyle/>
        <a:p>
          <a:endParaRPr lang="en-US"/>
        </a:p>
      </dgm:t>
    </dgm:pt>
    <dgm:pt modelId="{D2640074-0F18-49D1-92B3-20B54321188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 </a:t>
          </a:r>
          <a:r>
            <a:rPr lang="en-GB" b="1" dirty="0"/>
            <a:t>High implementation and ongoing maintenance costs</a:t>
          </a:r>
          <a:endParaRPr lang="en-US" dirty="0"/>
        </a:p>
      </dgm:t>
    </dgm:pt>
    <dgm:pt modelId="{E423C138-8C82-4CD7-AED0-F1FEC8AFE73A}" type="parTrans" cxnId="{7CA1350C-2668-40FC-A94B-2474E2291E3D}">
      <dgm:prSet/>
      <dgm:spPr/>
      <dgm:t>
        <a:bodyPr/>
        <a:lstStyle/>
        <a:p>
          <a:endParaRPr lang="en-US"/>
        </a:p>
      </dgm:t>
    </dgm:pt>
    <dgm:pt modelId="{DB7F5173-F7C7-4F04-8521-2B13B18D6496}" type="sibTrans" cxnId="{7CA1350C-2668-40FC-A94B-2474E2291E3D}">
      <dgm:prSet/>
      <dgm:spPr/>
      <dgm:t>
        <a:bodyPr/>
        <a:lstStyle/>
        <a:p>
          <a:endParaRPr lang="en-US"/>
        </a:p>
      </dgm:t>
    </dgm:pt>
    <dgm:pt modelId="{8713905A-F357-4225-8051-1C2480E293C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 </a:t>
          </a:r>
          <a:r>
            <a:rPr lang="en-GB" b="1" dirty="0"/>
            <a:t>Dependence on  reliable digital infrastructure</a:t>
          </a:r>
          <a:endParaRPr lang="en-US" dirty="0"/>
        </a:p>
      </dgm:t>
    </dgm:pt>
    <dgm:pt modelId="{4B741D1D-CBEA-4EB5-8A71-EAC9A2411722}" type="parTrans" cxnId="{E0FFE322-454B-4B87-AD30-9702921E4AFA}">
      <dgm:prSet/>
      <dgm:spPr/>
      <dgm:t>
        <a:bodyPr/>
        <a:lstStyle/>
        <a:p>
          <a:endParaRPr lang="en-US"/>
        </a:p>
      </dgm:t>
    </dgm:pt>
    <dgm:pt modelId="{F31B3997-214D-4139-8EE2-EE90398F0651}" type="sibTrans" cxnId="{E0FFE322-454B-4B87-AD30-9702921E4AFA}">
      <dgm:prSet/>
      <dgm:spPr/>
      <dgm:t>
        <a:bodyPr/>
        <a:lstStyle/>
        <a:p>
          <a:endParaRPr lang="en-US"/>
        </a:p>
      </dgm:t>
    </dgm:pt>
    <dgm:pt modelId="{58C65625-8AA0-486F-B095-D1C4DE6A0EA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 </a:t>
          </a:r>
          <a:r>
            <a:rPr lang="en-GB" b="1" dirty="0"/>
            <a:t>Risk of reduced face-to-face interaction</a:t>
          </a:r>
          <a:endParaRPr lang="en-US" dirty="0"/>
        </a:p>
      </dgm:t>
    </dgm:pt>
    <dgm:pt modelId="{E9C75F51-C175-4ADF-B97A-380BE13A4DEF}" type="parTrans" cxnId="{77D35F05-DB16-462F-87BB-735255966819}">
      <dgm:prSet/>
      <dgm:spPr/>
      <dgm:t>
        <a:bodyPr/>
        <a:lstStyle/>
        <a:p>
          <a:endParaRPr lang="en-US"/>
        </a:p>
      </dgm:t>
    </dgm:pt>
    <dgm:pt modelId="{B3F350C7-48CE-462C-8892-D59C4C718E56}" type="sibTrans" cxnId="{77D35F05-DB16-462F-87BB-735255966819}">
      <dgm:prSet/>
      <dgm:spPr/>
      <dgm:t>
        <a:bodyPr/>
        <a:lstStyle/>
        <a:p>
          <a:endParaRPr lang="en-US"/>
        </a:p>
      </dgm:t>
    </dgm:pt>
    <dgm:pt modelId="{D708246B-BA4D-4E46-9551-4CCC7176A9A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solidFill>
                <a:schemeClr val="tx1"/>
              </a:solidFill>
            </a:rPr>
            <a:t>Ca</a:t>
          </a:r>
          <a:r>
            <a:rPr lang="en-GB" b="1" dirty="0"/>
            <a:t>nnot replace professional clinical judgement</a:t>
          </a:r>
          <a:endParaRPr lang="en-US" dirty="0"/>
        </a:p>
      </dgm:t>
    </dgm:pt>
    <dgm:pt modelId="{2A77D940-3BED-4098-8EA4-1CC3D7D8B643}" type="parTrans" cxnId="{A81F7D0B-B86B-46C5-B05A-459085981DC2}">
      <dgm:prSet/>
      <dgm:spPr/>
      <dgm:t>
        <a:bodyPr/>
        <a:lstStyle/>
        <a:p>
          <a:endParaRPr lang="en-US"/>
        </a:p>
      </dgm:t>
    </dgm:pt>
    <dgm:pt modelId="{65BFCE0F-6259-4CF6-9012-5481BD334DEB}" type="sibTrans" cxnId="{A81F7D0B-B86B-46C5-B05A-459085981DC2}">
      <dgm:prSet/>
      <dgm:spPr/>
      <dgm:t>
        <a:bodyPr/>
        <a:lstStyle/>
        <a:p>
          <a:endParaRPr lang="en-US"/>
        </a:p>
      </dgm:t>
    </dgm:pt>
    <dgm:pt modelId="{1052B5F6-2AF2-4D2B-9632-DC7A42FE937A}" type="pres">
      <dgm:prSet presAssocID="{8075C7F4-8E2F-4BA4-8148-1FFB32778DD1}" presName="root" presStyleCnt="0">
        <dgm:presLayoutVars>
          <dgm:dir/>
          <dgm:resizeHandles val="exact"/>
        </dgm:presLayoutVars>
      </dgm:prSet>
      <dgm:spPr/>
    </dgm:pt>
    <dgm:pt modelId="{7949D245-3217-4EEB-A33C-F24C1F78C191}" type="pres">
      <dgm:prSet presAssocID="{76BF0FE5-14AE-4B1F-AD6F-BF7C097C3490}" presName="compNode" presStyleCnt="0"/>
      <dgm:spPr/>
    </dgm:pt>
    <dgm:pt modelId="{A45A5121-91DC-4570-9DC7-BD8D4FF4618D}" type="pres">
      <dgm:prSet presAssocID="{76BF0FE5-14AE-4B1F-AD6F-BF7C097C3490}" presName="bgRect" presStyleLbl="bgShp" presStyleIdx="0" presStyleCnt="5"/>
      <dgm:spPr/>
    </dgm:pt>
    <dgm:pt modelId="{B8C8CF00-D73A-40AD-88FC-9FA681B268F1}" type="pres">
      <dgm:prSet presAssocID="{76BF0FE5-14AE-4B1F-AD6F-BF7C097C3490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54352CC2-2087-4919-AAF2-3F305A0CCC3F}" type="pres">
      <dgm:prSet presAssocID="{76BF0FE5-14AE-4B1F-AD6F-BF7C097C3490}" presName="spaceRect" presStyleCnt="0"/>
      <dgm:spPr/>
    </dgm:pt>
    <dgm:pt modelId="{16E55C56-6835-44EF-BF65-289661AFA7E8}" type="pres">
      <dgm:prSet presAssocID="{76BF0FE5-14AE-4B1F-AD6F-BF7C097C3490}" presName="parTx" presStyleLbl="revTx" presStyleIdx="0" presStyleCnt="5">
        <dgm:presLayoutVars>
          <dgm:chMax val="0"/>
          <dgm:chPref val="0"/>
        </dgm:presLayoutVars>
      </dgm:prSet>
      <dgm:spPr/>
    </dgm:pt>
    <dgm:pt modelId="{6B0AC04E-6CAC-4498-80CE-E27A5BE5AF29}" type="pres">
      <dgm:prSet presAssocID="{75A148C7-0139-4FD4-BFD2-5CB3626BE373}" presName="sibTrans" presStyleCnt="0"/>
      <dgm:spPr/>
    </dgm:pt>
    <dgm:pt modelId="{B492C038-A0FC-4BDE-A196-B4CA607EADC3}" type="pres">
      <dgm:prSet presAssocID="{D2640074-0F18-49D1-92B3-20B54321188A}" presName="compNode" presStyleCnt="0"/>
      <dgm:spPr/>
    </dgm:pt>
    <dgm:pt modelId="{4C1E35BB-7FC1-49D4-8AD8-091B4963BB0A}" type="pres">
      <dgm:prSet presAssocID="{D2640074-0F18-49D1-92B3-20B54321188A}" presName="bgRect" presStyleLbl="bgShp" presStyleIdx="1" presStyleCnt="5"/>
      <dgm:spPr/>
    </dgm:pt>
    <dgm:pt modelId="{4B791977-D04E-47F8-9A13-65B23307944B}" type="pres">
      <dgm:prSet presAssocID="{D2640074-0F18-49D1-92B3-20B54321188A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C4C86B5D-0A95-4AB7-90E7-15DA1DEF3DB3}" type="pres">
      <dgm:prSet presAssocID="{D2640074-0F18-49D1-92B3-20B54321188A}" presName="spaceRect" presStyleCnt="0"/>
      <dgm:spPr/>
    </dgm:pt>
    <dgm:pt modelId="{DDF7D0FE-751B-49AA-8868-E6C2897B7923}" type="pres">
      <dgm:prSet presAssocID="{D2640074-0F18-49D1-92B3-20B54321188A}" presName="parTx" presStyleLbl="revTx" presStyleIdx="1" presStyleCnt="5">
        <dgm:presLayoutVars>
          <dgm:chMax val="0"/>
          <dgm:chPref val="0"/>
        </dgm:presLayoutVars>
      </dgm:prSet>
      <dgm:spPr/>
    </dgm:pt>
    <dgm:pt modelId="{CB78B100-CC42-4797-8D9E-40C7F5209F6E}" type="pres">
      <dgm:prSet presAssocID="{DB7F5173-F7C7-4F04-8521-2B13B18D6496}" presName="sibTrans" presStyleCnt="0"/>
      <dgm:spPr/>
    </dgm:pt>
    <dgm:pt modelId="{8BC78267-4410-42DE-BC97-97F2A6D472AC}" type="pres">
      <dgm:prSet presAssocID="{8713905A-F357-4225-8051-1C2480E293CC}" presName="compNode" presStyleCnt="0"/>
      <dgm:spPr/>
    </dgm:pt>
    <dgm:pt modelId="{D7FD5643-5431-4A0C-8C44-727E37CF84D6}" type="pres">
      <dgm:prSet presAssocID="{8713905A-F357-4225-8051-1C2480E293CC}" presName="bgRect" presStyleLbl="bgShp" presStyleIdx="2" presStyleCnt="5"/>
      <dgm:spPr/>
    </dgm:pt>
    <dgm:pt modelId="{F559EC60-DC08-4AF5-A1E5-B4A895BED83E}" type="pres">
      <dgm:prSet presAssocID="{8713905A-F357-4225-8051-1C2480E293CC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21089541-C6FB-4EAE-A6BF-C07AFBCEC656}" type="pres">
      <dgm:prSet presAssocID="{8713905A-F357-4225-8051-1C2480E293CC}" presName="spaceRect" presStyleCnt="0"/>
      <dgm:spPr/>
    </dgm:pt>
    <dgm:pt modelId="{22DFFE19-CAB7-4442-A45F-0988EFB9ADC6}" type="pres">
      <dgm:prSet presAssocID="{8713905A-F357-4225-8051-1C2480E293CC}" presName="parTx" presStyleLbl="revTx" presStyleIdx="2" presStyleCnt="5">
        <dgm:presLayoutVars>
          <dgm:chMax val="0"/>
          <dgm:chPref val="0"/>
        </dgm:presLayoutVars>
      </dgm:prSet>
      <dgm:spPr/>
    </dgm:pt>
    <dgm:pt modelId="{B0500376-9755-4E84-9DFD-2BBBA6140EF2}" type="pres">
      <dgm:prSet presAssocID="{F31B3997-214D-4139-8EE2-EE90398F0651}" presName="sibTrans" presStyleCnt="0"/>
      <dgm:spPr/>
    </dgm:pt>
    <dgm:pt modelId="{78984F6D-6C9B-4565-A4F9-3F53950B739C}" type="pres">
      <dgm:prSet presAssocID="{58C65625-8AA0-486F-B095-D1C4DE6A0EA9}" presName="compNode" presStyleCnt="0"/>
      <dgm:spPr/>
    </dgm:pt>
    <dgm:pt modelId="{3FD152BE-FC3F-4A6C-B411-8BA910A40086}" type="pres">
      <dgm:prSet presAssocID="{58C65625-8AA0-486F-B095-D1C4DE6A0EA9}" presName="bgRect" presStyleLbl="bgShp" presStyleIdx="3" presStyleCnt="5"/>
      <dgm:spPr/>
    </dgm:pt>
    <dgm:pt modelId="{2049D56F-CB07-4485-BE30-D9B2610B6141}" type="pres">
      <dgm:prSet presAssocID="{58C65625-8AA0-486F-B095-D1C4DE6A0EA9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inimize"/>
        </a:ext>
      </dgm:extLst>
    </dgm:pt>
    <dgm:pt modelId="{494F7EA9-E188-4999-A056-7B141C495E90}" type="pres">
      <dgm:prSet presAssocID="{58C65625-8AA0-486F-B095-D1C4DE6A0EA9}" presName="spaceRect" presStyleCnt="0"/>
      <dgm:spPr/>
    </dgm:pt>
    <dgm:pt modelId="{8C5FE99F-1536-40DF-AB2A-1498F8DAE052}" type="pres">
      <dgm:prSet presAssocID="{58C65625-8AA0-486F-B095-D1C4DE6A0EA9}" presName="parTx" presStyleLbl="revTx" presStyleIdx="3" presStyleCnt="5">
        <dgm:presLayoutVars>
          <dgm:chMax val="0"/>
          <dgm:chPref val="0"/>
        </dgm:presLayoutVars>
      </dgm:prSet>
      <dgm:spPr/>
    </dgm:pt>
    <dgm:pt modelId="{0352038C-3049-400C-9CDC-98F614CC0329}" type="pres">
      <dgm:prSet presAssocID="{B3F350C7-48CE-462C-8892-D59C4C718E56}" presName="sibTrans" presStyleCnt="0"/>
      <dgm:spPr/>
    </dgm:pt>
    <dgm:pt modelId="{CB4C00F3-18C2-4729-BC7E-6C8ECD2DD4BF}" type="pres">
      <dgm:prSet presAssocID="{D708246B-BA4D-4E46-9551-4CCC7176A9A5}" presName="compNode" presStyleCnt="0"/>
      <dgm:spPr/>
    </dgm:pt>
    <dgm:pt modelId="{70992F89-4E83-4F1F-8514-65B34F67EB3F}" type="pres">
      <dgm:prSet presAssocID="{D708246B-BA4D-4E46-9551-4CCC7176A9A5}" presName="bgRect" presStyleLbl="bgShp" presStyleIdx="4" presStyleCnt="5"/>
      <dgm:spPr/>
    </dgm:pt>
    <dgm:pt modelId="{742323B3-FABC-46CE-A5F8-F13F1B30450C}" type="pres">
      <dgm:prSet presAssocID="{D708246B-BA4D-4E46-9551-4CCC7176A9A5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0D363C6B-FFCA-4F87-9B2A-CA6376399747}" type="pres">
      <dgm:prSet presAssocID="{D708246B-BA4D-4E46-9551-4CCC7176A9A5}" presName="spaceRect" presStyleCnt="0"/>
      <dgm:spPr/>
    </dgm:pt>
    <dgm:pt modelId="{609B88AB-9092-43F2-82F9-30D08BE053AE}" type="pres">
      <dgm:prSet presAssocID="{D708246B-BA4D-4E46-9551-4CCC7176A9A5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77D35F05-DB16-462F-87BB-735255966819}" srcId="{8075C7F4-8E2F-4BA4-8148-1FFB32778DD1}" destId="{58C65625-8AA0-486F-B095-D1C4DE6A0EA9}" srcOrd="3" destOrd="0" parTransId="{E9C75F51-C175-4ADF-B97A-380BE13A4DEF}" sibTransId="{B3F350C7-48CE-462C-8892-D59C4C718E56}"/>
    <dgm:cxn modelId="{A81F7D0B-B86B-46C5-B05A-459085981DC2}" srcId="{8075C7F4-8E2F-4BA4-8148-1FFB32778DD1}" destId="{D708246B-BA4D-4E46-9551-4CCC7176A9A5}" srcOrd="4" destOrd="0" parTransId="{2A77D940-3BED-4098-8EA4-1CC3D7D8B643}" sibTransId="{65BFCE0F-6259-4CF6-9012-5481BD334DEB}"/>
    <dgm:cxn modelId="{7CA1350C-2668-40FC-A94B-2474E2291E3D}" srcId="{8075C7F4-8E2F-4BA4-8148-1FFB32778DD1}" destId="{D2640074-0F18-49D1-92B3-20B54321188A}" srcOrd="1" destOrd="0" parTransId="{E423C138-8C82-4CD7-AED0-F1FEC8AFE73A}" sibTransId="{DB7F5173-F7C7-4F04-8521-2B13B18D6496}"/>
    <dgm:cxn modelId="{E0FFE322-454B-4B87-AD30-9702921E4AFA}" srcId="{8075C7F4-8E2F-4BA4-8148-1FFB32778DD1}" destId="{8713905A-F357-4225-8051-1C2480E293CC}" srcOrd="2" destOrd="0" parTransId="{4B741D1D-CBEA-4EB5-8A71-EAC9A2411722}" sibTransId="{F31B3997-214D-4139-8EE2-EE90398F0651}"/>
    <dgm:cxn modelId="{ED19D244-B413-4040-937B-B57142715B01}" type="presOf" srcId="{D2640074-0F18-49D1-92B3-20B54321188A}" destId="{DDF7D0FE-751B-49AA-8868-E6C2897B7923}" srcOrd="0" destOrd="0" presId="urn:microsoft.com/office/officeart/2018/2/layout/IconVerticalSolidList"/>
    <dgm:cxn modelId="{4558C645-03AE-44C8-9BAD-AEA5F7AEEEEA}" type="presOf" srcId="{8075C7F4-8E2F-4BA4-8148-1FFB32778DD1}" destId="{1052B5F6-2AF2-4D2B-9632-DC7A42FE937A}" srcOrd="0" destOrd="0" presId="urn:microsoft.com/office/officeart/2018/2/layout/IconVerticalSolidList"/>
    <dgm:cxn modelId="{2B6CE446-DD41-4B6B-A919-C976F7A9DE8F}" type="presOf" srcId="{D708246B-BA4D-4E46-9551-4CCC7176A9A5}" destId="{609B88AB-9092-43F2-82F9-30D08BE053AE}" srcOrd="0" destOrd="0" presId="urn:microsoft.com/office/officeart/2018/2/layout/IconVerticalSolidList"/>
    <dgm:cxn modelId="{705F4F8E-8D77-422A-8EBA-D7477FBA581C}" srcId="{8075C7F4-8E2F-4BA4-8148-1FFB32778DD1}" destId="{76BF0FE5-14AE-4B1F-AD6F-BF7C097C3490}" srcOrd="0" destOrd="0" parTransId="{222D29CB-CA67-4C6B-88A0-0A90DBE807AB}" sibTransId="{75A148C7-0139-4FD4-BFD2-5CB3626BE373}"/>
    <dgm:cxn modelId="{CAA733AD-719A-4DC9-8A11-EA5D307F7BF5}" type="presOf" srcId="{76BF0FE5-14AE-4B1F-AD6F-BF7C097C3490}" destId="{16E55C56-6835-44EF-BF65-289661AFA7E8}" srcOrd="0" destOrd="0" presId="urn:microsoft.com/office/officeart/2018/2/layout/IconVerticalSolidList"/>
    <dgm:cxn modelId="{2A2237BC-8332-4D8E-A7A1-1B9BD994254F}" type="presOf" srcId="{8713905A-F357-4225-8051-1C2480E293CC}" destId="{22DFFE19-CAB7-4442-A45F-0988EFB9ADC6}" srcOrd="0" destOrd="0" presId="urn:microsoft.com/office/officeart/2018/2/layout/IconVerticalSolidList"/>
    <dgm:cxn modelId="{B25DE0E1-8787-44FB-B39A-877521556B4A}" type="presOf" srcId="{58C65625-8AA0-486F-B095-D1C4DE6A0EA9}" destId="{8C5FE99F-1536-40DF-AB2A-1498F8DAE052}" srcOrd="0" destOrd="0" presId="urn:microsoft.com/office/officeart/2018/2/layout/IconVerticalSolidList"/>
    <dgm:cxn modelId="{16C3A362-E9D1-4E41-8DD4-746A09341AEB}" type="presParOf" srcId="{1052B5F6-2AF2-4D2B-9632-DC7A42FE937A}" destId="{7949D245-3217-4EEB-A33C-F24C1F78C191}" srcOrd="0" destOrd="0" presId="urn:microsoft.com/office/officeart/2018/2/layout/IconVerticalSolidList"/>
    <dgm:cxn modelId="{668AA06A-98D4-4CC2-BFA5-491F08CF234C}" type="presParOf" srcId="{7949D245-3217-4EEB-A33C-F24C1F78C191}" destId="{A45A5121-91DC-4570-9DC7-BD8D4FF4618D}" srcOrd="0" destOrd="0" presId="urn:microsoft.com/office/officeart/2018/2/layout/IconVerticalSolidList"/>
    <dgm:cxn modelId="{2EE649F0-B720-4F44-B95F-D144AE8CD4D2}" type="presParOf" srcId="{7949D245-3217-4EEB-A33C-F24C1F78C191}" destId="{B8C8CF00-D73A-40AD-88FC-9FA681B268F1}" srcOrd="1" destOrd="0" presId="urn:microsoft.com/office/officeart/2018/2/layout/IconVerticalSolidList"/>
    <dgm:cxn modelId="{B53085FD-2837-4E3B-B8AA-C18C586A93C2}" type="presParOf" srcId="{7949D245-3217-4EEB-A33C-F24C1F78C191}" destId="{54352CC2-2087-4919-AAF2-3F305A0CCC3F}" srcOrd="2" destOrd="0" presId="urn:microsoft.com/office/officeart/2018/2/layout/IconVerticalSolidList"/>
    <dgm:cxn modelId="{971A987A-5B34-481F-B7EC-8B6F06419D46}" type="presParOf" srcId="{7949D245-3217-4EEB-A33C-F24C1F78C191}" destId="{16E55C56-6835-44EF-BF65-289661AFA7E8}" srcOrd="3" destOrd="0" presId="urn:microsoft.com/office/officeart/2018/2/layout/IconVerticalSolidList"/>
    <dgm:cxn modelId="{FB18F517-CD07-4D8C-8506-89B1586D2CFA}" type="presParOf" srcId="{1052B5F6-2AF2-4D2B-9632-DC7A42FE937A}" destId="{6B0AC04E-6CAC-4498-80CE-E27A5BE5AF29}" srcOrd="1" destOrd="0" presId="urn:microsoft.com/office/officeart/2018/2/layout/IconVerticalSolidList"/>
    <dgm:cxn modelId="{217F2AA8-1F53-4EE2-AD97-911F3107C075}" type="presParOf" srcId="{1052B5F6-2AF2-4D2B-9632-DC7A42FE937A}" destId="{B492C038-A0FC-4BDE-A196-B4CA607EADC3}" srcOrd="2" destOrd="0" presId="urn:microsoft.com/office/officeart/2018/2/layout/IconVerticalSolidList"/>
    <dgm:cxn modelId="{2E54EA61-2B42-4909-AC76-736C54857749}" type="presParOf" srcId="{B492C038-A0FC-4BDE-A196-B4CA607EADC3}" destId="{4C1E35BB-7FC1-49D4-8AD8-091B4963BB0A}" srcOrd="0" destOrd="0" presId="urn:microsoft.com/office/officeart/2018/2/layout/IconVerticalSolidList"/>
    <dgm:cxn modelId="{967F5FC1-C825-4D52-BA35-19AC7D63E2C9}" type="presParOf" srcId="{B492C038-A0FC-4BDE-A196-B4CA607EADC3}" destId="{4B791977-D04E-47F8-9A13-65B23307944B}" srcOrd="1" destOrd="0" presId="urn:microsoft.com/office/officeart/2018/2/layout/IconVerticalSolidList"/>
    <dgm:cxn modelId="{5EEFD209-125B-4417-B550-C60E818EF282}" type="presParOf" srcId="{B492C038-A0FC-4BDE-A196-B4CA607EADC3}" destId="{C4C86B5D-0A95-4AB7-90E7-15DA1DEF3DB3}" srcOrd="2" destOrd="0" presId="urn:microsoft.com/office/officeart/2018/2/layout/IconVerticalSolidList"/>
    <dgm:cxn modelId="{9321678D-96F2-4857-9738-09906D39A7B3}" type="presParOf" srcId="{B492C038-A0FC-4BDE-A196-B4CA607EADC3}" destId="{DDF7D0FE-751B-49AA-8868-E6C2897B7923}" srcOrd="3" destOrd="0" presId="urn:microsoft.com/office/officeart/2018/2/layout/IconVerticalSolidList"/>
    <dgm:cxn modelId="{18532EAA-9D76-4D17-85CF-6AA1B295C77B}" type="presParOf" srcId="{1052B5F6-2AF2-4D2B-9632-DC7A42FE937A}" destId="{CB78B100-CC42-4797-8D9E-40C7F5209F6E}" srcOrd="3" destOrd="0" presId="urn:microsoft.com/office/officeart/2018/2/layout/IconVerticalSolidList"/>
    <dgm:cxn modelId="{22433866-5D44-49A4-A0BB-AB4AC0DE2F9C}" type="presParOf" srcId="{1052B5F6-2AF2-4D2B-9632-DC7A42FE937A}" destId="{8BC78267-4410-42DE-BC97-97F2A6D472AC}" srcOrd="4" destOrd="0" presId="urn:microsoft.com/office/officeart/2018/2/layout/IconVerticalSolidList"/>
    <dgm:cxn modelId="{CB2766C6-9FAE-43FD-83C8-A29959B5AA4C}" type="presParOf" srcId="{8BC78267-4410-42DE-BC97-97F2A6D472AC}" destId="{D7FD5643-5431-4A0C-8C44-727E37CF84D6}" srcOrd="0" destOrd="0" presId="urn:microsoft.com/office/officeart/2018/2/layout/IconVerticalSolidList"/>
    <dgm:cxn modelId="{B58673A3-3CA6-4EB6-A7FE-3DC13A7EA544}" type="presParOf" srcId="{8BC78267-4410-42DE-BC97-97F2A6D472AC}" destId="{F559EC60-DC08-4AF5-A1E5-B4A895BED83E}" srcOrd="1" destOrd="0" presId="urn:microsoft.com/office/officeart/2018/2/layout/IconVerticalSolidList"/>
    <dgm:cxn modelId="{1836477B-6667-4A16-B2A5-E88518EA23D0}" type="presParOf" srcId="{8BC78267-4410-42DE-BC97-97F2A6D472AC}" destId="{21089541-C6FB-4EAE-A6BF-C07AFBCEC656}" srcOrd="2" destOrd="0" presId="urn:microsoft.com/office/officeart/2018/2/layout/IconVerticalSolidList"/>
    <dgm:cxn modelId="{B3AA8B2D-2A4F-4971-822B-3188C4190ECC}" type="presParOf" srcId="{8BC78267-4410-42DE-BC97-97F2A6D472AC}" destId="{22DFFE19-CAB7-4442-A45F-0988EFB9ADC6}" srcOrd="3" destOrd="0" presId="urn:microsoft.com/office/officeart/2018/2/layout/IconVerticalSolidList"/>
    <dgm:cxn modelId="{B01E0BCA-7E8F-4406-AFD9-BE9EBD4790E7}" type="presParOf" srcId="{1052B5F6-2AF2-4D2B-9632-DC7A42FE937A}" destId="{B0500376-9755-4E84-9DFD-2BBBA6140EF2}" srcOrd="5" destOrd="0" presId="urn:microsoft.com/office/officeart/2018/2/layout/IconVerticalSolidList"/>
    <dgm:cxn modelId="{E2DC05F4-11B8-4ADD-9423-BD8C5FEAFE49}" type="presParOf" srcId="{1052B5F6-2AF2-4D2B-9632-DC7A42FE937A}" destId="{78984F6D-6C9B-4565-A4F9-3F53950B739C}" srcOrd="6" destOrd="0" presId="urn:microsoft.com/office/officeart/2018/2/layout/IconVerticalSolidList"/>
    <dgm:cxn modelId="{BD50239A-9C39-4590-9E9F-502962639355}" type="presParOf" srcId="{78984F6D-6C9B-4565-A4F9-3F53950B739C}" destId="{3FD152BE-FC3F-4A6C-B411-8BA910A40086}" srcOrd="0" destOrd="0" presId="urn:microsoft.com/office/officeart/2018/2/layout/IconVerticalSolidList"/>
    <dgm:cxn modelId="{A2530F13-2F71-4624-A180-90238B7577D2}" type="presParOf" srcId="{78984F6D-6C9B-4565-A4F9-3F53950B739C}" destId="{2049D56F-CB07-4485-BE30-D9B2610B6141}" srcOrd="1" destOrd="0" presId="urn:microsoft.com/office/officeart/2018/2/layout/IconVerticalSolidList"/>
    <dgm:cxn modelId="{51023362-89BE-4FF7-9F7B-C1526EBABAB3}" type="presParOf" srcId="{78984F6D-6C9B-4565-A4F9-3F53950B739C}" destId="{494F7EA9-E188-4999-A056-7B141C495E90}" srcOrd="2" destOrd="0" presId="urn:microsoft.com/office/officeart/2018/2/layout/IconVerticalSolidList"/>
    <dgm:cxn modelId="{5F54D92A-0642-4C78-8D5D-6C87EF7AEDD5}" type="presParOf" srcId="{78984F6D-6C9B-4565-A4F9-3F53950B739C}" destId="{8C5FE99F-1536-40DF-AB2A-1498F8DAE052}" srcOrd="3" destOrd="0" presId="urn:microsoft.com/office/officeart/2018/2/layout/IconVerticalSolidList"/>
    <dgm:cxn modelId="{22052B57-81C1-49FF-B21E-D10111CC8789}" type="presParOf" srcId="{1052B5F6-2AF2-4D2B-9632-DC7A42FE937A}" destId="{0352038C-3049-400C-9CDC-98F614CC0329}" srcOrd="7" destOrd="0" presId="urn:microsoft.com/office/officeart/2018/2/layout/IconVerticalSolidList"/>
    <dgm:cxn modelId="{01D800AB-079E-4638-A642-809F7F44F416}" type="presParOf" srcId="{1052B5F6-2AF2-4D2B-9632-DC7A42FE937A}" destId="{CB4C00F3-18C2-4729-BC7E-6C8ECD2DD4BF}" srcOrd="8" destOrd="0" presId="urn:microsoft.com/office/officeart/2018/2/layout/IconVerticalSolidList"/>
    <dgm:cxn modelId="{C5E56822-F26E-4CE8-81EB-A16C2F83B065}" type="presParOf" srcId="{CB4C00F3-18C2-4729-BC7E-6C8ECD2DD4BF}" destId="{70992F89-4E83-4F1F-8514-65B34F67EB3F}" srcOrd="0" destOrd="0" presId="urn:microsoft.com/office/officeart/2018/2/layout/IconVerticalSolidList"/>
    <dgm:cxn modelId="{6DBDC292-06E8-4CF2-991D-806F878086A5}" type="presParOf" srcId="{CB4C00F3-18C2-4729-BC7E-6C8ECD2DD4BF}" destId="{742323B3-FABC-46CE-A5F8-F13F1B30450C}" srcOrd="1" destOrd="0" presId="urn:microsoft.com/office/officeart/2018/2/layout/IconVerticalSolidList"/>
    <dgm:cxn modelId="{6B4D5868-1616-4941-B11A-21BA9B8F505D}" type="presParOf" srcId="{CB4C00F3-18C2-4729-BC7E-6C8ECD2DD4BF}" destId="{0D363C6B-FFCA-4F87-9B2A-CA6376399747}" srcOrd="2" destOrd="0" presId="urn:microsoft.com/office/officeart/2018/2/layout/IconVerticalSolidList"/>
    <dgm:cxn modelId="{C0A4BD09-1FE3-40CC-AE07-5CD5709B8D57}" type="presParOf" srcId="{CB4C00F3-18C2-4729-BC7E-6C8ECD2DD4BF}" destId="{609B88AB-9092-43F2-82F9-30D08BE053A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45A3D90-E8DF-4AAD-B4A1-F3145DD4030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accent2_2" csCatId="accent2" phldr="1"/>
      <dgm:spPr/>
      <dgm:t>
        <a:bodyPr/>
        <a:lstStyle/>
        <a:p>
          <a:endParaRPr lang="en-US"/>
        </a:p>
      </dgm:t>
    </dgm:pt>
    <dgm:pt modelId="{784785C5-73A7-4D1D-BE39-5B2FACDE6073}">
      <dgm:prSet custT="1"/>
      <dgm:spPr/>
      <dgm:t>
        <a:bodyPr/>
        <a:lstStyle/>
        <a:p>
          <a:pPr>
            <a:defRPr cap="all"/>
          </a:pPr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Strengthen workforce digital SKILLS</a:t>
          </a:r>
          <a:endParaRPr lang="en-US" sz="18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938878E-C6BB-4E1A-BA90-1FE9F01E07B9}" type="parTrans" cxnId="{3F899291-39A5-4D54-BCCF-55EAE53D7A08}">
      <dgm:prSet/>
      <dgm:spPr/>
      <dgm:t>
        <a:bodyPr/>
        <a:lstStyle/>
        <a:p>
          <a:endParaRPr lang="en-US"/>
        </a:p>
      </dgm:t>
    </dgm:pt>
    <dgm:pt modelId="{EE322C5C-FA07-4EFA-B151-DE2EA4DCA1D9}" type="sibTrans" cxnId="{3F899291-39A5-4D54-BCCF-55EAE53D7A08}">
      <dgm:prSet/>
      <dgm:spPr/>
      <dgm:t>
        <a:bodyPr/>
        <a:lstStyle/>
        <a:p>
          <a:endParaRPr lang="en-US"/>
        </a:p>
      </dgm:t>
    </dgm:pt>
    <dgm:pt modelId="{3C5EC5A5-7C21-46C8-93E1-B31CD18F8EEB}">
      <dgm:prSet custT="1"/>
      <dgm:spPr/>
      <dgm:t>
        <a:bodyPr/>
        <a:lstStyle/>
        <a:p>
          <a:pPr>
            <a:defRPr cap="all"/>
          </a:pPr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Expand implementation across NHS mental health services</a:t>
          </a:r>
          <a:endParaRPr lang="en-US" sz="18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C84F497-B104-436D-A1BB-8CAA51DA91D8}" type="parTrans" cxnId="{A80AD772-C955-4C00-B219-3C16FADAB87C}">
      <dgm:prSet/>
      <dgm:spPr/>
      <dgm:t>
        <a:bodyPr/>
        <a:lstStyle/>
        <a:p>
          <a:endParaRPr lang="en-US"/>
        </a:p>
      </dgm:t>
    </dgm:pt>
    <dgm:pt modelId="{E6BD5D3D-93F7-4194-9EA5-95907454395E}" type="sibTrans" cxnId="{A80AD772-C955-4C00-B219-3C16FADAB87C}">
      <dgm:prSet/>
      <dgm:spPr/>
      <dgm:t>
        <a:bodyPr/>
        <a:lstStyle/>
        <a:p>
          <a:endParaRPr lang="en-US"/>
        </a:p>
      </dgm:t>
    </dgm:pt>
    <dgm:pt modelId="{B2892365-CBAC-4C21-9F5C-D3A85A930569}">
      <dgm:prSet/>
      <dgm:spPr/>
      <dgm:t>
        <a:bodyPr/>
        <a:lstStyle/>
        <a:p>
          <a:pPr>
            <a:defRPr cap="all"/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Integration with electronic health records (EHRs)</a:t>
          </a:r>
          <a:endParaRPr lang="en-US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8BF5E24-14CA-45C0-A963-C696DBEADE85}" type="parTrans" cxnId="{230091DD-B1AF-4938-BEAF-0BC2DB59F469}">
      <dgm:prSet/>
      <dgm:spPr/>
      <dgm:t>
        <a:bodyPr/>
        <a:lstStyle/>
        <a:p>
          <a:endParaRPr lang="en-US"/>
        </a:p>
      </dgm:t>
    </dgm:pt>
    <dgm:pt modelId="{CACC5988-17B1-469F-86B0-6ED6AEAC8E9B}" type="sibTrans" cxnId="{230091DD-B1AF-4938-BEAF-0BC2DB59F469}">
      <dgm:prSet/>
      <dgm:spPr/>
      <dgm:t>
        <a:bodyPr/>
        <a:lstStyle/>
        <a:p>
          <a:endParaRPr lang="en-US"/>
        </a:p>
      </dgm:t>
    </dgm:pt>
    <dgm:pt modelId="{14915508-94D9-4D80-868D-36DF8AA1C2AD}">
      <dgm:prSet/>
      <dgm:spPr/>
      <dgm:t>
        <a:bodyPr/>
        <a:lstStyle/>
        <a:p>
          <a:pPr>
            <a:defRPr cap="all"/>
          </a:pPr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Increase patient involvement in digital care</a:t>
          </a:r>
          <a:endParaRPr lang="en-US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B9B0D0F-25E3-4623-8AE3-76C1CDC918BC}" type="parTrans" cxnId="{8B3DC587-5A1F-4DEC-A727-F9C070A74C59}">
      <dgm:prSet/>
      <dgm:spPr/>
      <dgm:t>
        <a:bodyPr/>
        <a:lstStyle/>
        <a:p>
          <a:endParaRPr lang="en-US"/>
        </a:p>
      </dgm:t>
    </dgm:pt>
    <dgm:pt modelId="{C239F994-2BB3-4B04-BEE5-0C0E9619D7E4}" type="sibTrans" cxnId="{8B3DC587-5A1F-4DEC-A727-F9C070A74C59}">
      <dgm:prSet/>
      <dgm:spPr/>
      <dgm:t>
        <a:bodyPr/>
        <a:lstStyle/>
        <a:p>
          <a:endParaRPr lang="en-US"/>
        </a:p>
      </dgm:t>
    </dgm:pt>
    <dgm:pt modelId="{9A9427A8-0969-4ABF-BEB4-9B5219213E6A}">
      <dgm:prSet/>
      <dgm:spPr/>
      <dgm:t>
        <a:bodyPr/>
        <a:lstStyle/>
        <a:p>
          <a:pPr>
            <a:defRPr cap="all"/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Develop hybrid models OF care</a:t>
          </a:r>
          <a:endParaRPr lang="en-US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FBFCAC8-CE9D-441F-9215-13BDF152C8B2}" type="parTrans" cxnId="{5FA81DBB-0CE4-4990-8755-4ADF37BB9B42}">
      <dgm:prSet/>
      <dgm:spPr/>
      <dgm:t>
        <a:bodyPr/>
        <a:lstStyle/>
        <a:p>
          <a:endParaRPr lang="en-US"/>
        </a:p>
      </dgm:t>
    </dgm:pt>
    <dgm:pt modelId="{BB8FDCC0-95C8-4DD3-BC68-E087CD4E3104}" type="sibTrans" cxnId="{5FA81DBB-0CE4-4990-8755-4ADF37BB9B42}">
      <dgm:prSet/>
      <dgm:spPr/>
      <dgm:t>
        <a:bodyPr/>
        <a:lstStyle/>
        <a:p>
          <a:endParaRPr lang="en-US"/>
        </a:p>
      </dgm:t>
    </dgm:pt>
    <dgm:pt modelId="{51286FFC-1454-4463-A924-8AA93612479C}" type="pres">
      <dgm:prSet presAssocID="{945A3D90-E8DF-4AAD-B4A1-F3145DD40301}" presName="root" presStyleCnt="0">
        <dgm:presLayoutVars>
          <dgm:dir/>
          <dgm:resizeHandles val="exact"/>
        </dgm:presLayoutVars>
      </dgm:prSet>
      <dgm:spPr/>
    </dgm:pt>
    <dgm:pt modelId="{0727007B-B8E5-4B1B-B8C5-0AA3B5C977A2}" type="pres">
      <dgm:prSet presAssocID="{784785C5-73A7-4D1D-BE39-5B2FACDE6073}" presName="compNode" presStyleCnt="0"/>
      <dgm:spPr/>
    </dgm:pt>
    <dgm:pt modelId="{48AD08D3-7479-41FF-92EF-9E341F0F4DA6}" type="pres">
      <dgm:prSet presAssocID="{784785C5-73A7-4D1D-BE39-5B2FACDE6073}" presName="iconBgRect" presStyleLbl="bgShp" presStyleIdx="0" presStyleCnt="5"/>
      <dgm:spPr/>
    </dgm:pt>
    <dgm:pt modelId="{990315F8-5B5B-43C6-B0E7-B82EECCD24C2}" type="pres">
      <dgm:prSet presAssocID="{784785C5-73A7-4D1D-BE39-5B2FACDE6073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79BCC204-E0F6-4DEB-94FB-41FD9960EAF5}" type="pres">
      <dgm:prSet presAssocID="{784785C5-73A7-4D1D-BE39-5B2FACDE6073}" presName="spaceRect" presStyleCnt="0"/>
      <dgm:spPr/>
    </dgm:pt>
    <dgm:pt modelId="{DB999878-03D0-4D49-8FD1-F328DC78C8A8}" type="pres">
      <dgm:prSet presAssocID="{784785C5-73A7-4D1D-BE39-5B2FACDE6073}" presName="textRect" presStyleLbl="revTx" presStyleIdx="0" presStyleCnt="5">
        <dgm:presLayoutVars>
          <dgm:chMax val="1"/>
          <dgm:chPref val="1"/>
        </dgm:presLayoutVars>
      </dgm:prSet>
      <dgm:spPr/>
    </dgm:pt>
    <dgm:pt modelId="{7F5FC862-8784-4F1E-B1B9-DD6294480B21}" type="pres">
      <dgm:prSet presAssocID="{EE322C5C-FA07-4EFA-B151-DE2EA4DCA1D9}" presName="sibTrans" presStyleCnt="0"/>
      <dgm:spPr/>
    </dgm:pt>
    <dgm:pt modelId="{914E9C8C-F84C-4E75-BB03-B9F5A44DFBB4}" type="pres">
      <dgm:prSet presAssocID="{3C5EC5A5-7C21-46C8-93E1-B31CD18F8EEB}" presName="compNode" presStyleCnt="0"/>
      <dgm:spPr/>
    </dgm:pt>
    <dgm:pt modelId="{F117AEB4-02D8-41D7-B516-691FE9AC0DBD}" type="pres">
      <dgm:prSet presAssocID="{3C5EC5A5-7C21-46C8-93E1-B31CD18F8EEB}" presName="iconBgRect" presStyleLbl="bgShp" presStyleIdx="1" presStyleCnt="5"/>
      <dgm:spPr/>
    </dgm:pt>
    <dgm:pt modelId="{22C7BDA3-24DD-40F1-A238-6E6398EFD402}" type="pres">
      <dgm:prSet presAssocID="{3C5EC5A5-7C21-46C8-93E1-B31CD18F8EEB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67FCD0E9-CA66-4D19-99A2-33F34EF214C0}" type="pres">
      <dgm:prSet presAssocID="{3C5EC5A5-7C21-46C8-93E1-B31CD18F8EEB}" presName="spaceRect" presStyleCnt="0"/>
      <dgm:spPr/>
    </dgm:pt>
    <dgm:pt modelId="{5E961D41-DF57-45CF-AFCF-F2F605BF02FB}" type="pres">
      <dgm:prSet presAssocID="{3C5EC5A5-7C21-46C8-93E1-B31CD18F8EEB}" presName="textRect" presStyleLbl="revTx" presStyleIdx="1" presStyleCnt="5">
        <dgm:presLayoutVars>
          <dgm:chMax val="1"/>
          <dgm:chPref val="1"/>
        </dgm:presLayoutVars>
      </dgm:prSet>
      <dgm:spPr/>
    </dgm:pt>
    <dgm:pt modelId="{CA762A4B-8251-461E-899B-A7B017019EEA}" type="pres">
      <dgm:prSet presAssocID="{E6BD5D3D-93F7-4194-9EA5-95907454395E}" presName="sibTrans" presStyleCnt="0"/>
      <dgm:spPr/>
    </dgm:pt>
    <dgm:pt modelId="{176B8C86-228B-449B-8974-E8FF872E863C}" type="pres">
      <dgm:prSet presAssocID="{B2892365-CBAC-4C21-9F5C-D3A85A930569}" presName="compNode" presStyleCnt="0"/>
      <dgm:spPr/>
    </dgm:pt>
    <dgm:pt modelId="{D2BA7C80-F929-4DD3-BB5C-391535FA783C}" type="pres">
      <dgm:prSet presAssocID="{B2892365-CBAC-4C21-9F5C-D3A85A930569}" presName="iconBgRect" presStyleLbl="bgShp" presStyleIdx="2" presStyleCnt="5"/>
      <dgm:spPr/>
    </dgm:pt>
    <dgm:pt modelId="{8522CE78-F40D-4589-A5C7-C79B653F7F6F}" type="pres">
      <dgm:prSet presAssocID="{B2892365-CBAC-4C21-9F5C-D3A85A930569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035717C2-A6B1-4DA2-AAB9-E19523443CBB}" type="pres">
      <dgm:prSet presAssocID="{B2892365-CBAC-4C21-9F5C-D3A85A930569}" presName="spaceRect" presStyleCnt="0"/>
      <dgm:spPr/>
    </dgm:pt>
    <dgm:pt modelId="{4F538552-CB31-4A5D-B145-B8CA162A2934}" type="pres">
      <dgm:prSet presAssocID="{B2892365-CBAC-4C21-9F5C-D3A85A930569}" presName="textRect" presStyleLbl="revTx" presStyleIdx="2" presStyleCnt="5">
        <dgm:presLayoutVars>
          <dgm:chMax val="1"/>
          <dgm:chPref val="1"/>
        </dgm:presLayoutVars>
      </dgm:prSet>
      <dgm:spPr/>
    </dgm:pt>
    <dgm:pt modelId="{6958F78E-EF13-4AFF-B35A-537FD4AB476A}" type="pres">
      <dgm:prSet presAssocID="{CACC5988-17B1-469F-86B0-6ED6AEAC8E9B}" presName="sibTrans" presStyleCnt="0"/>
      <dgm:spPr/>
    </dgm:pt>
    <dgm:pt modelId="{4A47DC26-1709-4CEB-AB7E-C78BAB5387E9}" type="pres">
      <dgm:prSet presAssocID="{14915508-94D9-4D80-868D-36DF8AA1C2AD}" presName="compNode" presStyleCnt="0"/>
      <dgm:spPr/>
    </dgm:pt>
    <dgm:pt modelId="{347B5F9F-5F8A-4288-BD6C-579D255821A9}" type="pres">
      <dgm:prSet presAssocID="{14915508-94D9-4D80-868D-36DF8AA1C2AD}" presName="iconBgRect" presStyleLbl="bgShp" presStyleIdx="3" presStyleCnt="5"/>
      <dgm:spPr/>
    </dgm:pt>
    <dgm:pt modelId="{07D39D57-DC89-422D-9950-5DEE2BF12CE5}" type="pres">
      <dgm:prSet presAssocID="{14915508-94D9-4D80-868D-36DF8AA1C2AD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7376EC45-40DF-405E-AA39-179292E4A0AE}" type="pres">
      <dgm:prSet presAssocID="{14915508-94D9-4D80-868D-36DF8AA1C2AD}" presName="spaceRect" presStyleCnt="0"/>
      <dgm:spPr/>
    </dgm:pt>
    <dgm:pt modelId="{317AF99E-4DE1-4DD8-B5C8-5D4EA4DB3632}" type="pres">
      <dgm:prSet presAssocID="{14915508-94D9-4D80-868D-36DF8AA1C2AD}" presName="textRect" presStyleLbl="revTx" presStyleIdx="3" presStyleCnt="5">
        <dgm:presLayoutVars>
          <dgm:chMax val="1"/>
          <dgm:chPref val="1"/>
        </dgm:presLayoutVars>
      </dgm:prSet>
      <dgm:spPr/>
    </dgm:pt>
    <dgm:pt modelId="{8246F503-4AC6-42CF-A2BF-2E8439D4C9EE}" type="pres">
      <dgm:prSet presAssocID="{C239F994-2BB3-4B04-BEE5-0C0E9619D7E4}" presName="sibTrans" presStyleCnt="0"/>
      <dgm:spPr/>
    </dgm:pt>
    <dgm:pt modelId="{F9D4A75B-B6F4-4598-8904-DB92421244A1}" type="pres">
      <dgm:prSet presAssocID="{9A9427A8-0969-4ABF-BEB4-9B5219213E6A}" presName="compNode" presStyleCnt="0"/>
      <dgm:spPr/>
    </dgm:pt>
    <dgm:pt modelId="{8B11F7DE-476D-4C9B-BADB-41D6D0EE7EB3}" type="pres">
      <dgm:prSet presAssocID="{9A9427A8-0969-4ABF-BEB4-9B5219213E6A}" presName="iconBgRect" presStyleLbl="bgShp" presStyleIdx="4" presStyleCnt="5"/>
      <dgm:spPr/>
    </dgm:pt>
    <dgm:pt modelId="{790A7109-2941-414D-B450-C94AA497D771}" type="pres">
      <dgm:prSet presAssocID="{9A9427A8-0969-4ABF-BEB4-9B5219213E6A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4C5FEC67-D850-424B-98EB-294417956097}" type="pres">
      <dgm:prSet presAssocID="{9A9427A8-0969-4ABF-BEB4-9B5219213E6A}" presName="spaceRect" presStyleCnt="0"/>
      <dgm:spPr/>
    </dgm:pt>
    <dgm:pt modelId="{4E54B4E0-A6F9-4622-AE99-11979312D63D}" type="pres">
      <dgm:prSet presAssocID="{9A9427A8-0969-4ABF-BEB4-9B5219213E6A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8007C716-A9EA-4E7D-B787-FC0E6E1876A2}" type="presOf" srcId="{3C5EC5A5-7C21-46C8-93E1-B31CD18F8EEB}" destId="{5E961D41-DF57-45CF-AFCF-F2F605BF02FB}" srcOrd="0" destOrd="0" presId="urn:microsoft.com/office/officeart/2018/5/layout/IconCircleLabelList"/>
    <dgm:cxn modelId="{8AF36F5C-AADC-440C-8E38-908E37C3AA4F}" type="presOf" srcId="{14915508-94D9-4D80-868D-36DF8AA1C2AD}" destId="{317AF99E-4DE1-4DD8-B5C8-5D4EA4DB3632}" srcOrd="0" destOrd="0" presId="urn:microsoft.com/office/officeart/2018/5/layout/IconCircleLabelList"/>
    <dgm:cxn modelId="{A80AD772-C955-4C00-B219-3C16FADAB87C}" srcId="{945A3D90-E8DF-4AAD-B4A1-F3145DD40301}" destId="{3C5EC5A5-7C21-46C8-93E1-B31CD18F8EEB}" srcOrd="1" destOrd="0" parTransId="{5C84F497-B104-436D-A1BB-8CAA51DA91D8}" sibTransId="{E6BD5D3D-93F7-4194-9EA5-95907454395E}"/>
    <dgm:cxn modelId="{B0AD055A-7E55-462F-AC0A-EC665278056D}" type="presOf" srcId="{784785C5-73A7-4D1D-BE39-5B2FACDE6073}" destId="{DB999878-03D0-4D49-8FD1-F328DC78C8A8}" srcOrd="0" destOrd="0" presId="urn:microsoft.com/office/officeart/2018/5/layout/IconCircleLabelList"/>
    <dgm:cxn modelId="{34C13A7D-DE11-46C2-A422-676EFF1052FD}" type="presOf" srcId="{945A3D90-E8DF-4AAD-B4A1-F3145DD40301}" destId="{51286FFC-1454-4463-A924-8AA93612479C}" srcOrd="0" destOrd="0" presId="urn:microsoft.com/office/officeart/2018/5/layout/IconCircleLabelList"/>
    <dgm:cxn modelId="{C82DEF81-C1C1-4702-A762-3285979A2900}" type="presOf" srcId="{B2892365-CBAC-4C21-9F5C-D3A85A930569}" destId="{4F538552-CB31-4A5D-B145-B8CA162A2934}" srcOrd="0" destOrd="0" presId="urn:microsoft.com/office/officeart/2018/5/layout/IconCircleLabelList"/>
    <dgm:cxn modelId="{8B3DC587-5A1F-4DEC-A727-F9C070A74C59}" srcId="{945A3D90-E8DF-4AAD-B4A1-F3145DD40301}" destId="{14915508-94D9-4D80-868D-36DF8AA1C2AD}" srcOrd="3" destOrd="0" parTransId="{7B9B0D0F-25E3-4623-8AE3-76C1CDC918BC}" sibTransId="{C239F994-2BB3-4B04-BEE5-0C0E9619D7E4}"/>
    <dgm:cxn modelId="{3F899291-39A5-4D54-BCCF-55EAE53D7A08}" srcId="{945A3D90-E8DF-4AAD-B4A1-F3145DD40301}" destId="{784785C5-73A7-4D1D-BE39-5B2FACDE6073}" srcOrd="0" destOrd="0" parTransId="{8938878E-C6BB-4E1A-BA90-1FE9F01E07B9}" sibTransId="{EE322C5C-FA07-4EFA-B151-DE2EA4DCA1D9}"/>
    <dgm:cxn modelId="{5FA81DBB-0CE4-4990-8755-4ADF37BB9B42}" srcId="{945A3D90-E8DF-4AAD-B4A1-F3145DD40301}" destId="{9A9427A8-0969-4ABF-BEB4-9B5219213E6A}" srcOrd="4" destOrd="0" parTransId="{1FBFCAC8-CE9D-441F-9215-13BDF152C8B2}" sibTransId="{BB8FDCC0-95C8-4DD3-BC68-E087CD4E3104}"/>
    <dgm:cxn modelId="{37A6E1C2-251F-4973-9905-49209252AAFF}" type="presOf" srcId="{9A9427A8-0969-4ABF-BEB4-9B5219213E6A}" destId="{4E54B4E0-A6F9-4622-AE99-11979312D63D}" srcOrd="0" destOrd="0" presId="urn:microsoft.com/office/officeart/2018/5/layout/IconCircleLabelList"/>
    <dgm:cxn modelId="{230091DD-B1AF-4938-BEAF-0BC2DB59F469}" srcId="{945A3D90-E8DF-4AAD-B4A1-F3145DD40301}" destId="{B2892365-CBAC-4C21-9F5C-D3A85A930569}" srcOrd="2" destOrd="0" parTransId="{F8BF5E24-14CA-45C0-A963-C696DBEADE85}" sibTransId="{CACC5988-17B1-469F-86B0-6ED6AEAC8E9B}"/>
    <dgm:cxn modelId="{0F9AD575-1F05-4AF1-9419-3D681FC40CB2}" type="presParOf" srcId="{51286FFC-1454-4463-A924-8AA93612479C}" destId="{0727007B-B8E5-4B1B-B8C5-0AA3B5C977A2}" srcOrd="0" destOrd="0" presId="urn:microsoft.com/office/officeart/2018/5/layout/IconCircleLabelList"/>
    <dgm:cxn modelId="{5425C3CE-68B6-402E-AF13-0AE60BB00A9E}" type="presParOf" srcId="{0727007B-B8E5-4B1B-B8C5-0AA3B5C977A2}" destId="{48AD08D3-7479-41FF-92EF-9E341F0F4DA6}" srcOrd="0" destOrd="0" presId="urn:microsoft.com/office/officeart/2018/5/layout/IconCircleLabelList"/>
    <dgm:cxn modelId="{BC08630E-D3F4-4A1D-9BD5-7396C907F74B}" type="presParOf" srcId="{0727007B-B8E5-4B1B-B8C5-0AA3B5C977A2}" destId="{990315F8-5B5B-43C6-B0E7-B82EECCD24C2}" srcOrd="1" destOrd="0" presId="urn:microsoft.com/office/officeart/2018/5/layout/IconCircleLabelList"/>
    <dgm:cxn modelId="{2C2CC245-607E-497D-81B7-08C1A0B2D085}" type="presParOf" srcId="{0727007B-B8E5-4B1B-B8C5-0AA3B5C977A2}" destId="{79BCC204-E0F6-4DEB-94FB-41FD9960EAF5}" srcOrd="2" destOrd="0" presId="urn:microsoft.com/office/officeart/2018/5/layout/IconCircleLabelList"/>
    <dgm:cxn modelId="{38688687-ED42-48B3-8798-260F61CFB11D}" type="presParOf" srcId="{0727007B-B8E5-4B1B-B8C5-0AA3B5C977A2}" destId="{DB999878-03D0-4D49-8FD1-F328DC78C8A8}" srcOrd="3" destOrd="0" presId="urn:microsoft.com/office/officeart/2018/5/layout/IconCircleLabelList"/>
    <dgm:cxn modelId="{F229967F-06EF-4F12-A111-789D80917712}" type="presParOf" srcId="{51286FFC-1454-4463-A924-8AA93612479C}" destId="{7F5FC862-8784-4F1E-B1B9-DD6294480B21}" srcOrd="1" destOrd="0" presId="urn:microsoft.com/office/officeart/2018/5/layout/IconCircleLabelList"/>
    <dgm:cxn modelId="{20D5E766-14C5-4E71-999F-933A2846649B}" type="presParOf" srcId="{51286FFC-1454-4463-A924-8AA93612479C}" destId="{914E9C8C-F84C-4E75-BB03-B9F5A44DFBB4}" srcOrd="2" destOrd="0" presId="urn:microsoft.com/office/officeart/2018/5/layout/IconCircleLabelList"/>
    <dgm:cxn modelId="{015ECD12-A720-410F-A761-0BE42273C23A}" type="presParOf" srcId="{914E9C8C-F84C-4E75-BB03-B9F5A44DFBB4}" destId="{F117AEB4-02D8-41D7-B516-691FE9AC0DBD}" srcOrd="0" destOrd="0" presId="urn:microsoft.com/office/officeart/2018/5/layout/IconCircleLabelList"/>
    <dgm:cxn modelId="{7E2DB103-5BD1-4A29-B717-672EFC6D042B}" type="presParOf" srcId="{914E9C8C-F84C-4E75-BB03-B9F5A44DFBB4}" destId="{22C7BDA3-24DD-40F1-A238-6E6398EFD402}" srcOrd="1" destOrd="0" presId="urn:microsoft.com/office/officeart/2018/5/layout/IconCircleLabelList"/>
    <dgm:cxn modelId="{051D5F44-D87A-4A7D-BC9C-61E606DC45ED}" type="presParOf" srcId="{914E9C8C-F84C-4E75-BB03-B9F5A44DFBB4}" destId="{67FCD0E9-CA66-4D19-99A2-33F34EF214C0}" srcOrd="2" destOrd="0" presId="urn:microsoft.com/office/officeart/2018/5/layout/IconCircleLabelList"/>
    <dgm:cxn modelId="{2C32278F-98A4-474F-BD3C-92DFCEF1CE02}" type="presParOf" srcId="{914E9C8C-F84C-4E75-BB03-B9F5A44DFBB4}" destId="{5E961D41-DF57-45CF-AFCF-F2F605BF02FB}" srcOrd="3" destOrd="0" presId="urn:microsoft.com/office/officeart/2018/5/layout/IconCircleLabelList"/>
    <dgm:cxn modelId="{71D1FFFE-B4EC-41AD-AA76-CBBBE6B884FF}" type="presParOf" srcId="{51286FFC-1454-4463-A924-8AA93612479C}" destId="{CA762A4B-8251-461E-899B-A7B017019EEA}" srcOrd="3" destOrd="0" presId="urn:microsoft.com/office/officeart/2018/5/layout/IconCircleLabelList"/>
    <dgm:cxn modelId="{8FA36423-6D14-4538-A23C-FA80B47AC904}" type="presParOf" srcId="{51286FFC-1454-4463-A924-8AA93612479C}" destId="{176B8C86-228B-449B-8974-E8FF872E863C}" srcOrd="4" destOrd="0" presId="urn:microsoft.com/office/officeart/2018/5/layout/IconCircleLabelList"/>
    <dgm:cxn modelId="{407FE048-1202-4B28-A856-07B1BEE13AC4}" type="presParOf" srcId="{176B8C86-228B-449B-8974-E8FF872E863C}" destId="{D2BA7C80-F929-4DD3-BB5C-391535FA783C}" srcOrd="0" destOrd="0" presId="urn:microsoft.com/office/officeart/2018/5/layout/IconCircleLabelList"/>
    <dgm:cxn modelId="{5A7C962D-8366-4DED-8666-288B766E7866}" type="presParOf" srcId="{176B8C86-228B-449B-8974-E8FF872E863C}" destId="{8522CE78-F40D-4589-A5C7-C79B653F7F6F}" srcOrd="1" destOrd="0" presId="urn:microsoft.com/office/officeart/2018/5/layout/IconCircleLabelList"/>
    <dgm:cxn modelId="{C4BD115D-E1FE-42E2-A6C7-15A69864F12F}" type="presParOf" srcId="{176B8C86-228B-449B-8974-E8FF872E863C}" destId="{035717C2-A6B1-4DA2-AAB9-E19523443CBB}" srcOrd="2" destOrd="0" presId="urn:microsoft.com/office/officeart/2018/5/layout/IconCircleLabelList"/>
    <dgm:cxn modelId="{72CC2A4E-4D88-4D5E-8781-E9F6B0B8DCD2}" type="presParOf" srcId="{176B8C86-228B-449B-8974-E8FF872E863C}" destId="{4F538552-CB31-4A5D-B145-B8CA162A2934}" srcOrd="3" destOrd="0" presId="urn:microsoft.com/office/officeart/2018/5/layout/IconCircleLabelList"/>
    <dgm:cxn modelId="{A9D8D045-2FA9-46D5-927D-A81524660521}" type="presParOf" srcId="{51286FFC-1454-4463-A924-8AA93612479C}" destId="{6958F78E-EF13-4AFF-B35A-537FD4AB476A}" srcOrd="5" destOrd="0" presId="urn:microsoft.com/office/officeart/2018/5/layout/IconCircleLabelList"/>
    <dgm:cxn modelId="{2D3564B1-1C52-4816-B878-99994BE610BD}" type="presParOf" srcId="{51286FFC-1454-4463-A924-8AA93612479C}" destId="{4A47DC26-1709-4CEB-AB7E-C78BAB5387E9}" srcOrd="6" destOrd="0" presId="urn:microsoft.com/office/officeart/2018/5/layout/IconCircleLabelList"/>
    <dgm:cxn modelId="{21DC50FB-95F3-42B7-954B-ABD2E6AF7F36}" type="presParOf" srcId="{4A47DC26-1709-4CEB-AB7E-C78BAB5387E9}" destId="{347B5F9F-5F8A-4288-BD6C-579D255821A9}" srcOrd="0" destOrd="0" presId="urn:microsoft.com/office/officeart/2018/5/layout/IconCircleLabelList"/>
    <dgm:cxn modelId="{07E8F0EF-A413-4F75-B4CB-08776F40060B}" type="presParOf" srcId="{4A47DC26-1709-4CEB-AB7E-C78BAB5387E9}" destId="{07D39D57-DC89-422D-9950-5DEE2BF12CE5}" srcOrd="1" destOrd="0" presId="urn:microsoft.com/office/officeart/2018/5/layout/IconCircleLabelList"/>
    <dgm:cxn modelId="{935B1F9A-98F6-4176-9862-6211782D3EE5}" type="presParOf" srcId="{4A47DC26-1709-4CEB-AB7E-C78BAB5387E9}" destId="{7376EC45-40DF-405E-AA39-179292E4A0AE}" srcOrd="2" destOrd="0" presId="urn:microsoft.com/office/officeart/2018/5/layout/IconCircleLabelList"/>
    <dgm:cxn modelId="{8C7F1EB5-077A-458A-AA36-D3B8B13033A6}" type="presParOf" srcId="{4A47DC26-1709-4CEB-AB7E-C78BAB5387E9}" destId="{317AF99E-4DE1-4DD8-B5C8-5D4EA4DB3632}" srcOrd="3" destOrd="0" presId="urn:microsoft.com/office/officeart/2018/5/layout/IconCircleLabelList"/>
    <dgm:cxn modelId="{BA3A632C-0C89-4B99-8BFC-4EDE0D5697A9}" type="presParOf" srcId="{51286FFC-1454-4463-A924-8AA93612479C}" destId="{8246F503-4AC6-42CF-A2BF-2E8439D4C9EE}" srcOrd="7" destOrd="0" presId="urn:microsoft.com/office/officeart/2018/5/layout/IconCircleLabelList"/>
    <dgm:cxn modelId="{F1AFC955-F679-4FAD-BECF-1CC601DF9F35}" type="presParOf" srcId="{51286FFC-1454-4463-A924-8AA93612479C}" destId="{F9D4A75B-B6F4-4598-8904-DB92421244A1}" srcOrd="8" destOrd="0" presId="urn:microsoft.com/office/officeart/2018/5/layout/IconCircleLabelList"/>
    <dgm:cxn modelId="{EC302DA9-B320-466C-8723-EE81EEA1E7B2}" type="presParOf" srcId="{F9D4A75B-B6F4-4598-8904-DB92421244A1}" destId="{8B11F7DE-476D-4C9B-BADB-41D6D0EE7EB3}" srcOrd="0" destOrd="0" presId="urn:microsoft.com/office/officeart/2018/5/layout/IconCircleLabelList"/>
    <dgm:cxn modelId="{B4B44994-0BCC-4043-B300-D60C0E006860}" type="presParOf" srcId="{F9D4A75B-B6F4-4598-8904-DB92421244A1}" destId="{790A7109-2941-414D-B450-C94AA497D771}" srcOrd="1" destOrd="0" presId="urn:microsoft.com/office/officeart/2018/5/layout/IconCircleLabelList"/>
    <dgm:cxn modelId="{366F20CE-1BB4-4233-A256-AB4BB8528316}" type="presParOf" srcId="{F9D4A75B-B6F4-4598-8904-DB92421244A1}" destId="{4C5FEC67-D850-424B-98EB-294417956097}" srcOrd="2" destOrd="0" presId="urn:microsoft.com/office/officeart/2018/5/layout/IconCircleLabelList"/>
    <dgm:cxn modelId="{FE295EB4-5FA9-45CC-AB6C-A1ECD1D5199C}" type="presParOf" srcId="{F9D4A75B-B6F4-4598-8904-DB92421244A1}" destId="{4E54B4E0-A6F9-4622-AE99-11979312D63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DAF1572-2B08-4E16-9154-D24362D0B9E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6_2" csCatId="accent6" phldr="1"/>
      <dgm:spPr/>
      <dgm:t>
        <a:bodyPr/>
        <a:lstStyle/>
        <a:p>
          <a:endParaRPr lang="en-US"/>
        </a:p>
      </dgm:t>
    </dgm:pt>
    <dgm:pt modelId="{081199F9-346E-440B-AFCC-10337C4863F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Data privacy and cybersecurity risks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57DBA73-897C-4F45-94BF-9D0CC49E3120}" type="parTrans" cxnId="{DF037F60-21CC-4080-94E9-D880F7965AF9}">
      <dgm:prSet/>
      <dgm:spPr/>
      <dgm:t>
        <a:bodyPr/>
        <a:lstStyle/>
        <a:p>
          <a:endParaRPr lang="en-US"/>
        </a:p>
      </dgm:t>
    </dgm:pt>
    <dgm:pt modelId="{4CB5B1A6-6369-4D1C-8241-F26B5FF4BB57}" type="sibTrans" cxnId="{DF037F60-21CC-4080-94E9-D880F7965AF9}">
      <dgm:prSet/>
      <dgm:spPr/>
      <dgm:t>
        <a:bodyPr/>
        <a:lstStyle/>
        <a:p>
          <a:endParaRPr lang="en-US"/>
        </a:p>
      </dgm:t>
    </dgm:pt>
    <dgm:pt modelId="{EFFEF2EA-19B9-44B3-9548-8F89683FE36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>
              <a:latin typeface="Arial" panose="020B0604020202020204" pitchFamily="34" charset="0"/>
              <a:cs typeface="Arial" panose="020B0604020202020204" pitchFamily="34" charset="0"/>
            </a:rPr>
            <a:t>Ethical and consent concerns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982420C-F98C-4D58-BC9B-B9876DFF67C5}" type="parTrans" cxnId="{0D9FB328-4952-4401-BF7C-6F07BA2170F8}">
      <dgm:prSet/>
      <dgm:spPr/>
      <dgm:t>
        <a:bodyPr/>
        <a:lstStyle/>
        <a:p>
          <a:endParaRPr lang="en-US"/>
        </a:p>
      </dgm:t>
    </dgm:pt>
    <dgm:pt modelId="{815B6A38-5A45-49A7-8EF4-2C3F016F6ADF}" type="sibTrans" cxnId="{0D9FB328-4952-4401-BF7C-6F07BA2170F8}">
      <dgm:prSet/>
      <dgm:spPr/>
      <dgm:t>
        <a:bodyPr/>
        <a:lstStyle/>
        <a:p>
          <a:endParaRPr lang="en-US"/>
        </a:p>
      </dgm:t>
    </dgm:pt>
    <dgm:pt modelId="{84644C17-A9A5-4230-BFA2-310238C0CC0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>
              <a:latin typeface="Arial" panose="020B0604020202020204" pitchFamily="34" charset="0"/>
              <a:cs typeface="Arial" panose="020B0604020202020204" pitchFamily="34" charset="0"/>
            </a:rPr>
            <a:t>Resistance to digital change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BE8BBF2-0B82-4D08-904D-5FBDEED5F345}" type="parTrans" cxnId="{B4075F69-C2BC-407F-ADA1-93703D2436E6}">
      <dgm:prSet/>
      <dgm:spPr/>
      <dgm:t>
        <a:bodyPr/>
        <a:lstStyle/>
        <a:p>
          <a:endParaRPr lang="en-US"/>
        </a:p>
      </dgm:t>
    </dgm:pt>
    <dgm:pt modelId="{67D33D77-7560-4C90-99A9-7F9572D35A71}" type="sibTrans" cxnId="{B4075F69-C2BC-407F-ADA1-93703D2436E6}">
      <dgm:prSet/>
      <dgm:spPr/>
      <dgm:t>
        <a:bodyPr/>
        <a:lstStyle/>
        <a:p>
          <a:endParaRPr lang="en-US"/>
        </a:p>
      </dgm:t>
    </dgm:pt>
    <dgm:pt modelId="{FF536CEA-4CFB-45CE-BB77-C6BDC8BE975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>
              <a:latin typeface="Arial" panose="020B0604020202020204" pitchFamily="34" charset="0"/>
              <a:cs typeface="Arial" panose="020B0604020202020204" pitchFamily="34" charset="0"/>
            </a:rPr>
            <a:t>Digital inequality and access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3A64913-0B80-4482-8C78-8CD05F1A99A8}" type="parTrans" cxnId="{6DCA13D6-701B-454A-A512-AB9580FFAFE0}">
      <dgm:prSet/>
      <dgm:spPr/>
      <dgm:t>
        <a:bodyPr/>
        <a:lstStyle/>
        <a:p>
          <a:endParaRPr lang="en-US"/>
        </a:p>
      </dgm:t>
    </dgm:pt>
    <dgm:pt modelId="{0983D72B-FD3F-4CA7-B008-D45A779A24B2}" type="sibTrans" cxnId="{6DCA13D6-701B-454A-A512-AB9580FFAFE0}">
      <dgm:prSet/>
      <dgm:spPr/>
      <dgm:t>
        <a:bodyPr/>
        <a:lstStyle/>
        <a:p>
          <a:endParaRPr lang="en-US"/>
        </a:p>
      </dgm:t>
    </dgm:pt>
    <dgm:pt modelId="{6EB4D88B-A5D3-4AD1-AA4D-3AA37AE3C34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Reduced therapeutic engagement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5E0D231-C28F-4FFC-B1C9-4CF7B71E6F37}" type="parTrans" cxnId="{F4582B09-AB64-453A-86C0-7ABDA9F2F852}">
      <dgm:prSet/>
      <dgm:spPr/>
      <dgm:t>
        <a:bodyPr/>
        <a:lstStyle/>
        <a:p>
          <a:endParaRPr lang="en-US"/>
        </a:p>
      </dgm:t>
    </dgm:pt>
    <dgm:pt modelId="{1DA55008-B7FF-4861-8DD1-60C5EF7F9868}" type="sibTrans" cxnId="{F4582B09-AB64-453A-86C0-7ABDA9F2F852}">
      <dgm:prSet/>
      <dgm:spPr/>
      <dgm:t>
        <a:bodyPr/>
        <a:lstStyle/>
        <a:p>
          <a:endParaRPr lang="en-US"/>
        </a:p>
      </dgm:t>
    </dgm:pt>
    <dgm:pt modelId="{801CB8E8-6957-46E8-9DE2-69A13719A0F5}" type="pres">
      <dgm:prSet presAssocID="{0DAF1572-2B08-4E16-9154-D24362D0B9EC}" presName="root" presStyleCnt="0">
        <dgm:presLayoutVars>
          <dgm:dir/>
          <dgm:resizeHandles val="exact"/>
        </dgm:presLayoutVars>
      </dgm:prSet>
      <dgm:spPr/>
    </dgm:pt>
    <dgm:pt modelId="{A5631F5D-36B7-409A-862B-8BDEAE7321A6}" type="pres">
      <dgm:prSet presAssocID="{081199F9-346E-440B-AFCC-10337C4863FC}" presName="compNode" presStyleCnt="0"/>
      <dgm:spPr/>
    </dgm:pt>
    <dgm:pt modelId="{291BF065-A583-4616-A4D3-B9C417A0EE3C}" type="pres">
      <dgm:prSet presAssocID="{081199F9-346E-440B-AFCC-10337C4863FC}" presName="bgRect" presStyleLbl="bgShp" presStyleIdx="0" presStyleCnt="5" custLinFactNeighborX="230" custLinFactNeighborY="16857"/>
      <dgm:spPr/>
    </dgm:pt>
    <dgm:pt modelId="{EB212AC7-1D88-46E3-8602-B7E21D385180}" type="pres">
      <dgm:prSet presAssocID="{081199F9-346E-440B-AFCC-10337C4863FC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F9AD12D6-A912-4D69-A4F7-8DF3D30EBB43}" type="pres">
      <dgm:prSet presAssocID="{081199F9-346E-440B-AFCC-10337C4863FC}" presName="spaceRect" presStyleCnt="0"/>
      <dgm:spPr/>
    </dgm:pt>
    <dgm:pt modelId="{8C0E5049-0DB9-4141-A91A-F12937B4B8D8}" type="pres">
      <dgm:prSet presAssocID="{081199F9-346E-440B-AFCC-10337C4863FC}" presName="parTx" presStyleLbl="revTx" presStyleIdx="0" presStyleCnt="5">
        <dgm:presLayoutVars>
          <dgm:chMax val="0"/>
          <dgm:chPref val="0"/>
        </dgm:presLayoutVars>
      </dgm:prSet>
      <dgm:spPr/>
    </dgm:pt>
    <dgm:pt modelId="{3414051B-3A46-4A5C-971D-DA9832D8823E}" type="pres">
      <dgm:prSet presAssocID="{4CB5B1A6-6369-4D1C-8241-F26B5FF4BB57}" presName="sibTrans" presStyleCnt="0"/>
      <dgm:spPr/>
    </dgm:pt>
    <dgm:pt modelId="{4B156B72-4DAA-4742-BEF2-198196448AA0}" type="pres">
      <dgm:prSet presAssocID="{EFFEF2EA-19B9-44B3-9548-8F89683FE36D}" presName="compNode" presStyleCnt="0"/>
      <dgm:spPr/>
    </dgm:pt>
    <dgm:pt modelId="{7FD20E36-BDC4-45BF-92FD-5C52BC4D624D}" type="pres">
      <dgm:prSet presAssocID="{EFFEF2EA-19B9-44B3-9548-8F89683FE36D}" presName="bgRect" presStyleLbl="bgShp" presStyleIdx="1" presStyleCnt="5"/>
      <dgm:spPr/>
    </dgm:pt>
    <dgm:pt modelId="{55D5D475-6ECF-454F-BF19-F248ACCB7DAF}" type="pres">
      <dgm:prSet presAssocID="{EFFEF2EA-19B9-44B3-9548-8F89683FE36D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4EF5683A-42EF-49BC-A672-BD08F1C37F3C}" type="pres">
      <dgm:prSet presAssocID="{EFFEF2EA-19B9-44B3-9548-8F89683FE36D}" presName="spaceRect" presStyleCnt="0"/>
      <dgm:spPr/>
    </dgm:pt>
    <dgm:pt modelId="{B56C47C2-44FB-4E5E-A0C7-528FA6CD6E90}" type="pres">
      <dgm:prSet presAssocID="{EFFEF2EA-19B9-44B3-9548-8F89683FE36D}" presName="parTx" presStyleLbl="revTx" presStyleIdx="1" presStyleCnt="5">
        <dgm:presLayoutVars>
          <dgm:chMax val="0"/>
          <dgm:chPref val="0"/>
        </dgm:presLayoutVars>
      </dgm:prSet>
      <dgm:spPr/>
    </dgm:pt>
    <dgm:pt modelId="{5373693B-0066-4581-899B-D4D6C99A7B40}" type="pres">
      <dgm:prSet presAssocID="{815B6A38-5A45-49A7-8EF4-2C3F016F6ADF}" presName="sibTrans" presStyleCnt="0"/>
      <dgm:spPr/>
    </dgm:pt>
    <dgm:pt modelId="{DBEA4B14-6792-4F7A-B5DC-B99C608D63F9}" type="pres">
      <dgm:prSet presAssocID="{84644C17-A9A5-4230-BFA2-310238C0CC08}" presName="compNode" presStyleCnt="0"/>
      <dgm:spPr/>
    </dgm:pt>
    <dgm:pt modelId="{9A9DDBA0-16D8-4AE8-9977-AD283D6C87E2}" type="pres">
      <dgm:prSet presAssocID="{84644C17-A9A5-4230-BFA2-310238C0CC08}" presName="bgRect" presStyleLbl="bgShp" presStyleIdx="2" presStyleCnt="5"/>
      <dgm:spPr/>
    </dgm:pt>
    <dgm:pt modelId="{82376223-4E01-401A-9BEB-45193FF6CD90}" type="pres">
      <dgm:prSet presAssocID="{84644C17-A9A5-4230-BFA2-310238C0CC08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4218B3A6-EE9D-4422-B725-7DDCC5D80BA9}" type="pres">
      <dgm:prSet presAssocID="{84644C17-A9A5-4230-BFA2-310238C0CC08}" presName="spaceRect" presStyleCnt="0"/>
      <dgm:spPr/>
    </dgm:pt>
    <dgm:pt modelId="{B7D85318-DFCC-4A62-9626-B25D22D2BA9D}" type="pres">
      <dgm:prSet presAssocID="{84644C17-A9A5-4230-BFA2-310238C0CC08}" presName="parTx" presStyleLbl="revTx" presStyleIdx="2" presStyleCnt="5">
        <dgm:presLayoutVars>
          <dgm:chMax val="0"/>
          <dgm:chPref val="0"/>
        </dgm:presLayoutVars>
      </dgm:prSet>
      <dgm:spPr/>
    </dgm:pt>
    <dgm:pt modelId="{1E387D7D-CBE9-460E-86F7-B1CA8F8E7B1F}" type="pres">
      <dgm:prSet presAssocID="{67D33D77-7560-4C90-99A9-7F9572D35A71}" presName="sibTrans" presStyleCnt="0"/>
      <dgm:spPr/>
    </dgm:pt>
    <dgm:pt modelId="{9B542240-2B3E-4CC3-813F-F98749D4AF5A}" type="pres">
      <dgm:prSet presAssocID="{FF536CEA-4CFB-45CE-BB77-C6BDC8BE975E}" presName="compNode" presStyleCnt="0"/>
      <dgm:spPr/>
    </dgm:pt>
    <dgm:pt modelId="{201DED3E-59F6-4E08-8E4C-829475F6CD24}" type="pres">
      <dgm:prSet presAssocID="{FF536CEA-4CFB-45CE-BB77-C6BDC8BE975E}" presName="bgRect" presStyleLbl="bgShp" presStyleIdx="3" presStyleCnt="5"/>
      <dgm:spPr/>
    </dgm:pt>
    <dgm:pt modelId="{303EC39D-7C7E-4E48-B6EA-3E7ECB08371A}" type="pres">
      <dgm:prSet presAssocID="{FF536CEA-4CFB-45CE-BB77-C6BDC8BE975E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199E6826-F3E2-4DB7-85E0-BF991F5A7E87}" type="pres">
      <dgm:prSet presAssocID="{FF536CEA-4CFB-45CE-BB77-C6BDC8BE975E}" presName="spaceRect" presStyleCnt="0"/>
      <dgm:spPr/>
    </dgm:pt>
    <dgm:pt modelId="{964AC379-5110-4AE0-8C0E-5F7CD98F4383}" type="pres">
      <dgm:prSet presAssocID="{FF536CEA-4CFB-45CE-BB77-C6BDC8BE975E}" presName="parTx" presStyleLbl="revTx" presStyleIdx="3" presStyleCnt="5">
        <dgm:presLayoutVars>
          <dgm:chMax val="0"/>
          <dgm:chPref val="0"/>
        </dgm:presLayoutVars>
      </dgm:prSet>
      <dgm:spPr/>
    </dgm:pt>
    <dgm:pt modelId="{1120387F-A979-4FFB-9363-CAD3A5923AD4}" type="pres">
      <dgm:prSet presAssocID="{0983D72B-FD3F-4CA7-B008-D45A779A24B2}" presName="sibTrans" presStyleCnt="0"/>
      <dgm:spPr/>
    </dgm:pt>
    <dgm:pt modelId="{812695B6-7569-4847-8EC8-A722AE66C0A4}" type="pres">
      <dgm:prSet presAssocID="{6EB4D88B-A5D3-4AD1-AA4D-3AA37AE3C342}" presName="compNode" presStyleCnt="0"/>
      <dgm:spPr/>
    </dgm:pt>
    <dgm:pt modelId="{D0452F74-9D86-412B-AAE5-FAF5BD655496}" type="pres">
      <dgm:prSet presAssocID="{6EB4D88B-A5D3-4AD1-AA4D-3AA37AE3C342}" presName="bgRect" presStyleLbl="bgShp" presStyleIdx="4" presStyleCnt="5"/>
      <dgm:spPr/>
    </dgm:pt>
    <dgm:pt modelId="{83975CD6-16EE-4369-9B26-C24DEC55BF37}" type="pres">
      <dgm:prSet presAssocID="{6EB4D88B-A5D3-4AD1-AA4D-3AA37AE3C342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BE0CDD0E-1B90-438B-9162-D5312DB1AD6F}" type="pres">
      <dgm:prSet presAssocID="{6EB4D88B-A5D3-4AD1-AA4D-3AA37AE3C342}" presName="spaceRect" presStyleCnt="0"/>
      <dgm:spPr/>
    </dgm:pt>
    <dgm:pt modelId="{C2767B86-807F-4C30-A162-6FF0647D9624}" type="pres">
      <dgm:prSet presAssocID="{6EB4D88B-A5D3-4AD1-AA4D-3AA37AE3C342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0C5C6706-0A87-401D-9813-103C3B1CFF3C}" type="presOf" srcId="{081199F9-346E-440B-AFCC-10337C4863FC}" destId="{8C0E5049-0DB9-4141-A91A-F12937B4B8D8}" srcOrd="0" destOrd="0" presId="urn:microsoft.com/office/officeart/2018/2/layout/IconVerticalSolidList"/>
    <dgm:cxn modelId="{F4582B09-AB64-453A-86C0-7ABDA9F2F852}" srcId="{0DAF1572-2B08-4E16-9154-D24362D0B9EC}" destId="{6EB4D88B-A5D3-4AD1-AA4D-3AA37AE3C342}" srcOrd="4" destOrd="0" parTransId="{A5E0D231-C28F-4FFC-B1C9-4CF7B71E6F37}" sibTransId="{1DA55008-B7FF-4861-8DD1-60C5EF7F9868}"/>
    <dgm:cxn modelId="{0D9FB328-4952-4401-BF7C-6F07BA2170F8}" srcId="{0DAF1572-2B08-4E16-9154-D24362D0B9EC}" destId="{EFFEF2EA-19B9-44B3-9548-8F89683FE36D}" srcOrd="1" destOrd="0" parTransId="{7982420C-F98C-4D58-BC9B-B9876DFF67C5}" sibTransId="{815B6A38-5A45-49A7-8EF4-2C3F016F6ADF}"/>
    <dgm:cxn modelId="{D62B4A2A-4C01-412F-AC82-8A834141CB62}" type="presOf" srcId="{6EB4D88B-A5D3-4AD1-AA4D-3AA37AE3C342}" destId="{C2767B86-807F-4C30-A162-6FF0647D9624}" srcOrd="0" destOrd="0" presId="urn:microsoft.com/office/officeart/2018/2/layout/IconVerticalSolidList"/>
    <dgm:cxn modelId="{90DAEA5F-79C2-4F54-9950-9B90528A37B5}" type="presOf" srcId="{84644C17-A9A5-4230-BFA2-310238C0CC08}" destId="{B7D85318-DFCC-4A62-9626-B25D22D2BA9D}" srcOrd="0" destOrd="0" presId="urn:microsoft.com/office/officeart/2018/2/layout/IconVerticalSolidList"/>
    <dgm:cxn modelId="{DF037F60-21CC-4080-94E9-D880F7965AF9}" srcId="{0DAF1572-2B08-4E16-9154-D24362D0B9EC}" destId="{081199F9-346E-440B-AFCC-10337C4863FC}" srcOrd="0" destOrd="0" parTransId="{757DBA73-897C-4F45-94BF-9D0CC49E3120}" sibTransId="{4CB5B1A6-6369-4D1C-8241-F26B5FF4BB57}"/>
    <dgm:cxn modelId="{AFBC0E66-21AA-44B4-A979-1C5BFF936F5A}" type="presOf" srcId="{EFFEF2EA-19B9-44B3-9548-8F89683FE36D}" destId="{B56C47C2-44FB-4E5E-A0C7-528FA6CD6E90}" srcOrd="0" destOrd="0" presId="urn:microsoft.com/office/officeart/2018/2/layout/IconVerticalSolidList"/>
    <dgm:cxn modelId="{B4075F69-C2BC-407F-ADA1-93703D2436E6}" srcId="{0DAF1572-2B08-4E16-9154-D24362D0B9EC}" destId="{84644C17-A9A5-4230-BFA2-310238C0CC08}" srcOrd="2" destOrd="0" parTransId="{ABE8BBF2-0B82-4D08-904D-5FBDEED5F345}" sibTransId="{67D33D77-7560-4C90-99A9-7F9572D35A71}"/>
    <dgm:cxn modelId="{4F20BBAE-BD2D-429F-8996-13918BE42786}" type="presOf" srcId="{0DAF1572-2B08-4E16-9154-D24362D0B9EC}" destId="{801CB8E8-6957-46E8-9DE2-69A13719A0F5}" srcOrd="0" destOrd="0" presId="urn:microsoft.com/office/officeart/2018/2/layout/IconVerticalSolidList"/>
    <dgm:cxn modelId="{624017CF-B75F-46C6-AC54-2C1734E95881}" type="presOf" srcId="{FF536CEA-4CFB-45CE-BB77-C6BDC8BE975E}" destId="{964AC379-5110-4AE0-8C0E-5F7CD98F4383}" srcOrd="0" destOrd="0" presId="urn:microsoft.com/office/officeart/2018/2/layout/IconVerticalSolidList"/>
    <dgm:cxn modelId="{6DCA13D6-701B-454A-A512-AB9580FFAFE0}" srcId="{0DAF1572-2B08-4E16-9154-D24362D0B9EC}" destId="{FF536CEA-4CFB-45CE-BB77-C6BDC8BE975E}" srcOrd="3" destOrd="0" parTransId="{43A64913-0B80-4482-8C78-8CD05F1A99A8}" sibTransId="{0983D72B-FD3F-4CA7-B008-D45A779A24B2}"/>
    <dgm:cxn modelId="{FD551842-E148-4230-B6FD-38199E85FFAE}" type="presParOf" srcId="{801CB8E8-6957-46E8-9DE2-69A13719A0F5}" destId="{A5631F5D-36B7-409A-862B-8BDEAE7321A6}" srcOrd="0" destOrd="0" presId="urn:microsoft.com/office/officeart/2018/2/layout/IconVerticalSolidList"/>
    <dgm:cxn modelId="{D2018D4A-F58B-4913-9309-3855AB63A661}" type="presParOf" srcId="{A5631F5D-36B7-409A-862B-8BDEAE7321A6}" destId="{291BF065-A583-4616-A4D3-B9C417A0EE3C}" srcOrd="0" destOrd="0" presId="urn:microsoft.com/office/officeart/2018/2/layout/IconVerticalSolidList"/>
    <dgm:cxn modelId="{4579DF3F-A86D-4703-A9CE-7ACC70CA8AB5}" type="presParOf" srcId="{A5631F5D-36B7-409A-862B-8BDEAE7321A6}" destId="{EB212AC7-1D88-46E3-8602-B7E21D385180}" srcOrd="1" destOrd="0" presId="urn:microsoft.com/office/officeart/2018/2/layout/IconVerticalSolidList"/>
    <dgm:cxn modelId="{BD95871B-7EAF-4230-BF61-A341FC9339C2}" type="presParOf" srcId="{A5631F5D-36B7-409A-862B-8BDEAE7321A6}" destId="{F9AD12D6-A912-4D69-A4F7-8DF3D30EBB43}" srcOrd="2" destOrd="0" presId="urn:microsoft.com/office/officeart/2018/2/layout/IconVerticalSolidList"/>
    <dgm:cxn modelId="{67A66B23-546F-4EA8-A12A-040F6179D658}" type="presParOf" srcId="{A5631F5D-36B7-409A-862B-8BDEAE7321A6}" destId="{8C0E5049-0DB9-4141-A91A-F12937B4B8D8}" srcOrd="3" destOrd="0" presId="urn:microsoft.com/office/officeart/2018/2/layout/IconVerticalSolidList"/>
    <dgm:cxn modelId="{6B568F11-4371-4FC2-A6B6-9BF47A78B7DE}" type="presParOf" srcId="{801CB8E8-6957-46E8-9DE2-69A13719A0F5}" destId="{3414051B-3A46-4A5C-971D-DA9832D8823E}" srcOrd="1" destOrd="0" presId="urn:microsoft.com/office/officeart/2018/2/layout/IconVerticalSolidList"/>
    <dgm:cxn modelId="{7D86CFA1-9A97-4670-BBD4-3DAC4C4C28F2}" type="presParOf" srcId="{801CB8E8-6957-46E8-9DE2-69A13719A0F5}" destId="{4B156B72-4DAA-4742-BEF2-198196448AA0}" srcOrd="2" destOrd="0" presId="urn:microsoft.com/office/officeart/2018/2/layout/IconVerticalSolidList"/>
    <dgm:cxn modelId="{C82AC465-94D1-4932-AF7C-72F5275D21F2}" type="presParOf" srcId="{4B156B72-4DAA-4742-BEF2-198196448AA0}" destId="{7FD20E36-BDC4-45BF-92FD-5C52BC4D624D}" srcOrd="0" destOrd="0" presId="urn:microsoft.com/office/officeart/2018/2/layout/IconVerticalSolidList"/>
    <dgm:cxn modelId="{78940B23-2D5D-4EBF-8131-229664C77AD4}" type="presParOf" srcId="{4B156B72-4DAA-4742-BEF2-198196448AA0}" destId="{55D5D475-6ECF-454F-BF19-F248ACCB7DAF}" srcOrd="1" destOrd="0" presId="urn:microsoft.com/office/officeart/2018/2/layout/IconVerticalSolidList"/>
    <dgm:cxn modelId="{C8F834D9-C09C-4FFD-87D5-7E61E93DE594}" type="presParOf" srcId="{4B156B72-4DAA-4742-BEF2-198196448AA0}" destId="{4EF5683A-42EF-49BC-A672-BD08F1C37F3C}" srcOrd="2" destOrd="0" presId="urn:microsoft.com/office/officeart/2018/2/layout/IconVerticalSolidList"/>
    <dgm:cxn modelId="{E13135B1-A2B2-4A56-BAAF-91FA1E4B9E2F}" type="presParOf" srcId="{4B156B72-4DAA-4742-BEF2-198196448AA0}" destId="{B56C47C2-44FB-4E5E-A0C7-528FA6CD6E90}" srcOrd="3" destOrd="0" presId="urn:microsoft.com/office/officeart/2018/2/layout/IconVerticalSolidList"/>
    <dgm:cxn modelId="{8C478A36-B407-41F6-AE60-213FEDCBC246}" type="presParOf" srcId="{801CB8E8-6957-46E8-9DE2-69A13719A0F5}" destId="{5373693B-0066-4581-899B-D4D6C99A7B40}" srcOrd="3" destOrd="0" presId="urn:microsoft.com/office/officeart/2018/2/layout/IconVerticalSolidList"/>
    <dgm:cxn modelId="{DA1BF233-F63B-4C09-9E2F-6D76E09625E6}" type="presParOf" srcId="{801CB8E8-6957-46E8-9DE2-69A13719A0F5}" destId="{DBEA4B14-6792-4F7A-B5DC-B99C608D63F9}" srcOrd="4" destOrd="0" presId="urn:microsoft.com/office/officeart/2018/2/layout/IconVerticalSolidList"/>
    <dgm:cxn modelId="{B36A6EAC-4ADD-435B-A70A-3BC4548C0701}" type="presParOf" srcId="{DBEA4B14-6792-4F7A-B5DC-B99C608D63F9}" destId="{9A9DDBA0-16D8-4AE8-9977-AD283D6C87E2}" srcOrd="0" destOrd="0" presId="urn:microsoft.com/office/officeart/2018/2/layout/IconVerticalSolidList"/>
    <dgm:cxn modelId="{04B387EC-F49E-4946-8FFF-A10648EFD1A9}" type="presParOf" srcId="{DBEA4B14-6792-4F7A-B5DC-B99C608D63F9}" destId="{82376223-4E01-401A-9BEB-45193FF6CD90}" srcOrd="1" destOrd="0" presId="urn:microsoft.com/office/officeart/2018/2/layout/IconVerticalSolidList"/>
    <dgm:cxn modelId="{091AB0B6-A2EF-47F4-A525-38D2A830EB2C}" type="presParOf" srcId="{DBEA4B14-6792-4F7A-B5DC-B99C608D63F9}" destId="{4218B3A6-EE9D-4422-B725-7DDCC5D80BA9}" srcOrd="2" destOrd="0" presId="urn:microsoft.com/office/officeart/2018/2/layout/IconVerticalSolidList"/>
    <dgm:cxn modelId="{9F1D911B-3020-4F86-8D48-D73379118226}" type="presParOf" srcId="{DBEA4B14-6792-4F7A-B5DC-B99C608D63F9}" destId="{B7D85318-DFCC-4A62-9626-B25D22D2BA9D}" srcOrd="3" destOrd="0" presId="urn:microsoft.com/office/officeart/2018/2/layout/IconVerticalSolidList"/>
    <dgm:cxn modelId="{3D46FC9F-0276-438C-B08F-6DDE62E60F62}" type="presParOf" srcId="{801CB8E8-6957-46E8-9DE2-69A13719A0F5}" destId="{1E387D7D-CBE9-460E-86F7-B1CA8F8E7B1F}" srcOrd="5" destOrd="0" presId="urn:microsoft.com/office/officeart/2018/2/layout/IconVerticalSolidList"/>
    <dgm:cxn modelId="{61F2579C-3765-499D-A2C6-09F3AB6C0156}" type="presParOf" srcId="{801CB8E8-6957-46E8-9DE2-69A13719A0F5}" destId="{9B542240-2B3E-4CC3-813F-F98749D4AF5A}" srcOrd="6" destOrd="0" presId="urn:microsoft.com/office/officeart/2018/2/layout/IconVerticalSolidList"/>
    <dgm:cxn modelId="{57C1D19C-58FA-452B-B45C-715FDD7BF23C}" type="presParOf" srcId="{9B542240-2B3E-4CC3-813F-F98749D4AF5A}" destId="{201DED3E-59F6-4E08-8E4C-829475F6CD24}" srcOrd="0" destOrd="0" presId="urn:microsoft.com/office/officeart/2018/2/layout/IconVerticalSolidList"/>
    <dgm:cxn modelId="{01C4FC91-126C-4CC6-B89C-269027A7419F}" type="presParOf" srcId="{9B542240-2B3E-4CC3-813F-F98749D4AF5A}" destId="{303EC39D-7C7E-4E48-B6EA-3E7ECB08371A}" srcOrd="1" destOrd="0" presId="urn:microsoft.com/office/officeart/2018/2/layout/IconVerticalSolidList"/>
    <dgm:cxn modelId="{5411EA23-6D45-4CA9-94C4-9943A1789BE3}" type="presParOf" srcId="{9B542240-2B3E-4CC3-813F-F98749D4AF5A}" destId="{199E6826-F3E2-4DB7-85E0-BF991F5A7E87}" srcOrd="2" destOrd="0" presId="urn:microsoft.com/office/officeart/2018/2/layout/IconVerticalSolidList"/>
    <dgm:cxn modelId="{93411735-86BD-42E8-84F0-9AB59F3F081F}" type="presParOf" srcId="{9B542240-2B3E-4CC3-813F-F98749D4AF5A}" destId="{964AC379-5110-4AE0-8C0E-5F7CD98F4383}" srcOrd="3" destOrd="0" presId="urn:microsoft.com/office/officeart/2018/2/layout/IconVerticalSolidList"/>
    <dgm:cxn modelId="{349DA195-0D93-4879-A5F8-C0184B43122C}" type="presParOf" srcId="{801CB8E8-6957-46E8-9DE2-69A13719A0F5}" destId="{1120387F-A979-4FFB-9363-CAD3A5923AD4}" srcOrd="7" destOrd="0" presId="urn:microsoft.com/office/officeart/2018/2/layout/IconVerticalSolidList"/>
    <dgm:cxn modelId="{49E246B4-B547-4E35-A1C7-0DE1DE22DF05}" type="presParOf" srcId="{801CB8E8-6957-46E8-9DE2-69A13719A0F5}" destId="{812695B6-7569-4847-8EC8-A722AE66C0A4}" srcOrd="8" destOrd="0" presId="urn:microsoft.com/office/officeart/2018/2/layout/IconVerticalSolidList"/>
    <dgm:cxn modelId="{249AB99B-D903-491D-801D-980D7BA722A0}" type="presParOf" srcId="{812695B6-7569-4847-8EC8-A722AE66C0A4}" destId="{D0452F74-9D86-412B-AAE5-FAF5BD655496}" srcOrd="0" destOrd="0" presId="urn:microsoft.com/office/officeart/2018/2/layout/IconVerticalSolidList"/>
    <dgm:cxn modelId="{E6FB615A-7BA7-49C5-9D46-631EBA828F86}" type="presParOf" srcId="{812695B6-7569-4847-8EC8-A722AE66C0A4}" destId="{83975CD6-16EE-4369-9B26-C24DEC55BF37}" srcOrd="1" destOrd="0" presId="urn:microsoft.com/office/officeart/2018/2/layout/IconVerticalSolidList"/>
    <dgm:cxn modelId="{F728CC36-DAB3-45A8-BA6C-2B0A4FEDC1B3}" type="presParOf" srcId="{812695B6-7569-4847-8EC8-A722AE66C0A4}" destId="{BE0CDD0E-1B90-438B-9162-D5312DB1AD6F}" srcOrd="2" destOrd="0" presId="urn:microsoft.com/office/officeart/2018/2/layout/IconVerticalSolidList"/>
    <dgm:cxn modelId="{227024A8-4C59-4BE7-90D6-8F00716FDA61}" type="presParOf" srcId="{812695B6-7569-4847-8EC8-A722AE66C0A4}" destId="{C2767B86-807F-4C30-A162-6FF0647D962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5A5121-91DC-4570-9DC7-BD8D4FF4618D}">
      <dsp:nvSpPr>
        <dsp:cNvPr id="0" name=""/>
        <dsp:cNvSpPr/>
      </dsp:nvSpPr>
      <dsp:spPr>
        <a:xfrm>
          <a:off x="0" y="2836"/>
          <a:ext cx="8991114" cy="60416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8C8CF00-D73A-40AD-88FC-9FA681B268F1}">
      <dsp:nvSpPr>
        <dsp:cNvPr id="0" name=""/>
        <dsp:cNvSpPr/>
      </dsp:nvSpPr>
      <dsp:spPr>
        <a:xfrm>
          <a:off x="182760" y="138774"/>
          <a:ext cx="332292" cy="33229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6E55C56-6835-44EF-BF65-289661AFA7E8}">
      <dsp:nvSpPr>
        <dsp:cNvPr id="0" name=""/>
        <dsp:cNvSpPr/>
      </dsp:nvSpPr>
      <dsp:spPr>
        <a:xfrm>
          <a:off x="697813" y="2836"/>
          <a:ext cx="8293300" cy="6041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941" tIns="63941" rIns="63941" bIns="6394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 </a:t>
          </a:r>
          <a:r>
            <a:rPr lang="en-GB" sz="1900" b="1" kern="1200" dirty="0"/>
            <a:t>Requires ongoing staff training and digital literacy</a:t>
          </a:r>
          <a:endParaRPr lang="en-US" sz="1900" kern="1200" dirty="0"/>
        </a:p>
      </dsp:txBody>
      <dsp:txXfrm>
        <a:off x="697813" y="2836"/>
        <a:ext cx="8293300" cy="604167"/>
      </dsp:txXfrm>
    </dsp:sp>
    <dsp:sp modelId="{4C1E35BB-7FC1-49D4-8AD8-091B4963BB0A}">
      <dsp:nvSpPr>
        <dsp:cNvPr id="0" name=""/>
        <dsp:cNvSpPr/>
      </dsp:nvSpPr>
      <dsp:spPr>
        <a:xfrm>
          <a:off x="0" y="758046"/>
          <a:ext cx="8991114" cy="60416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B791977-D04E-47F8-9A13-65B23307944B}">
      <dsp:nvSpPr>
        <dsp:cNvPr id="0" name=""/>
        <dsp:cNvSpPr/>
      </dsp:nvSpPr>
      <dsp:spPr>
        <a:xfrm>
          <a:off x="182760" y="893984"/>
          <a:ext cx="332292" cy="33229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DF7D0FE-751B-49AA-8868-E6C2897B7923}">
      <dsp:nvSpPr>
        <dsp:cNvPr id="0" name=""/>
        <dsp:cNvSpPr/>
      </dsp:nvSpPr>
      <dsp:spPr>
        <a:xfrm>
          <a:off x="697813" y="758046"/>
          <a:ext cx="8293300" cy="6041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941" tIns="63941" rIns="63941" bIns="6394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 </a:t>
          </a:r>
          <a:r>
            <a:rPr lang="en-GB" sz="1900" b="1" kern="1200" dirty="0"/>
            <a:t>High implementation and ongoing maintenance costs</a:t>
          </a:r>
          <a:endParaRPr lang="en-US" sz="1900" kern="1200" dirty="0"/>
        </a:p>
      </dsp:txBody>
      <dsp:txXfrm>
        <a:off x="697813" y="758046"/>
        <a:ext cx="8293300" cy="604167"/>
      </dsp:txXfrm>
    </dsp:sp>
    <dsp:sp modelId="{D7FD5643-5431-4A0C-8C44-727E37CF84D6}">
      <dsp:nvSpPr>
        <dsp:cNvPr id="0" name=""/>
        <dsp:cNvSpPr/>
      </dsp:nvSpPr>
      <dsp:spPr>
        <a:xfrm>
          <a:off x="0" y="1513256"/>
          <a:ext cx="8991114" cy="60416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F559EC60-DC08-4AF5-A1E5-B4A895BED83E}">
      <dsp:nvSpPr>
        <dsp:cNvPr id="0" name=""/>
        <dsp:cNvSpPr/>
      </dsp:nvSpPr>
      <dsp:spPr>
        <a:xfrm>
          <a:off x="182760" y="1649193"/>
          <a:ext cx="332292" cy="33229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2DFFE19-CAB7-4442-A45F-0988EFB9ADC6}">
      <dsp:nvSpPr>
        <dsp:cNvPr id="0" name=""/>
        <dsp:cNvSpPr/>
      </dsp:nvSpPr>
      <dsp:spPr>
        <a:xfrm>
          <a:off x="697813" y="1513256"/>
          <a:ext cx="8293300" cy="6041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941" tIns="63941" rIns="63941" bIns="6394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 </a:t>
          </a:r>
          <a:r>
            <a:rPr lang="en-GB" sz="1900" b="1" kern="1200" dirty="0"/>
            <a:t>Dependence on  reliable digital infrastructure</a:t>
          </a:r>
          <a:endParaRPr lang="en-US" sz="1900" kern="1200" dirty="0"/>
        </a:p>
      </dsp:txBody>
      <dsp:txXfrm>
        <a:off x="697813" y="1513256"/>
        <a:ext cx="8293300" cy="604167"/>
      </dsp:txXfrm>
    </dsp:sp>
    <dsp:sp modelId="{3FD152BE-FC3F-4A6C-B411-8BA910A40086}">
      <dsp:nvSpPr>
        <dsp:cNvPr id="0" name=""/>
        <dsp:cNvSpPr/>
      </dsp:nvSpPr>
      <dsp:spPr>
        <a:xfrm>
          <a:off x="0" y="2268465"/>
          <a:ext cx="8991114" cy="60416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049D56F-CB07-4485-BE30-D9B2610B6141}">
      <dsp:nvSpPr>
        <dsp:cNvPr id="0" name=""/>
        <dsp:cNvSpPr/>
      </dsp:nvSpPr>
      <dsp:spPr>
        <a:xfrm>
          <a:off x="182760" y="2404403"/>
          <a:ext cx="332292" cy="33229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C5FE99F-1536-40DF-AB2A-1498F8DAE052}">
      <dsp:nvSpPr>
        <dsp:cNvPr id="0" name=""/>
        <dsp:cNvSpPr/>
      </dsp:nvSpPr>
      <dsp:spPr>
        <a:xfrm>
          <a:off x="697813" y="2268465"/>
          <a:ext cx="8293300" cy="6041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941" tIns="63941" rIns="63941" bIns="6394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 </a:t>
          </a:r>
          <a:r>
            <a:rPr lang="en-GB" sz="1900" b="1" kern="1200" dirty="0"/>
            <a:t>Risk of reduced face-to-face interaction</a:t>
          </a:r>
          <a:endParaRPr lang="en-US" sz="1900" kern="1200" dirty="0"/>
        </a:p>
      </dsp:txBody>
      <dsp:txXfrm>
        <a:off x="697813" y="2268465"/>
        <a:ext cx="8293300" cy="604167"/>
      </dsp:txXfrm>
    </dsp:sp>
    <dsp:sp modelId="{70992F89-4E83-4F1F-8514-65B34F67EB3F}">
      <dsp:nvSpPr>
        <dsp:cNvPr id="0" name=""/>
        <dsp:cNvSpPr/>
      </dsp:nvSpPr>
      <dsp:spPr>
        <a:xfrm>
          <a:off x="0" y="3023675"/>
          <a:ext cx="8991114" cy="60416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42323B3-FABC-46CE-A5F8-F13F1B30450C}">
      <dsp:nvSpPr>
        <dsp:cNvPr id="0" name=""/>
        <dsp:cNvSpPr/>
      </dsp:nvSpPr>
      <dsp:spPr>
        <a:xfrm>
          <a:off x="182760" y="3159613"/>
          <a:ext cx="332292" cy="33229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9B88AB-9092-43F2-82F9-30D08BE053AE}">
      <dsp:nvSpPr>
        <dsp:cNvPr id="0" name=""/>
        <dsp:cNvSpPr/>
      </dsp:nvSpPr>
      <dsp:spPr>
        <a:xfrm>
          <a:off x="697813" y="3023675"/>
          <a:ext cx="8293300" cy="6041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941" tIns="63941" rIns="63941" bIns="6394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>
              <a:solidFill>
                <a:schemeClr val="tx1"/>
              </a:solidFill>
            </a:rPr>
            <a:t>Ca</a:t>
          </a:r>
          <a:r>
            <a:rPr lang="en-GB" sz="1900" b="1" kern="1200" dirty="0"/>
            <a:t>nnot replace professional clinical judgement</a:t>
          </a:r>
          <a:endParaRPr lang="en-US" sz="1900" kern="1200" dirty="0"/>
        </a:p>
      </dsp:txBody>
      <dsp:txXfrm>
        <a:off x="697813" y="3023675"/>
        <a:ext cx="8293300" cy="60416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AD08D3-7479-41FF-92EF-9E341F0F4DA6}">
      <dsp:nvSpPr>
        <dsp:cNvPr id="0" name=""/>
        <dsp:cNvSpPr/>
      </dsp:nvSpPr>
      <dsp:spPr>
        <a:xfrm>
          <a:off x="682000" y="261884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0315F8-5B5B-43C6-B0E7-B82EECCD24C2}">
      <dsp:nvSpPr>
        <dsp:cNvPr id="0" name=""/>
        <dsp:cNvSpPr/>
      </dsp:nvSpPr>
      <dsp:spPr>
        <a:xfrm>
          <a:off x="916000" y="495884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999878-03D0-4D49-8FD1-F328DC78C8A8}">
      <dsp:nvSpPr>
        <dsp:cNvPr id="0" name=""/>
        <dsp:cNvSpPr/>
      </dsp:nvSpPr>
      <dsp:spPr>
        <a:xfrm>
          <a:off x="331000" y="1701884"/>
          <a:ext cx="1800000" cy="144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Strengthen workforce digital SKILLS</a:t>
          </a:r>
          <a:endParaRPr lang="en-US" sz="18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1000" y="1701884"/>
        <a:ext cx="1800000" cy="1440000"/>
      </dsp:txXfrm>
    </dsp:sp>
    <dsp:sp modelId="{F117AEB4-02D8-41D7-B516-691FE9AC0DBD}">
      <dsp:nvSpPr>
        <dsp:cNvPr id="0" name=""/>
        <dsp:cNvSpPr/>
      </dsp:nvSpPr>
      <dsp:spPr>
        <a:xfrm>
          <a:off x="2797000" y="261884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C7BDA3-24DD-40F1-A238-6E6398EFD402}">
      <dsp:nvSpPr>
        <dsp:cNvPr id="0" name=""/>
        <dsp:cNvSpPr/>
      </dsp:nvSpPr>
      <dsp:spPr>
        <a:xfrm>
          <a:off x="3031000" y="495884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961D41-DF57-45CF-AFCF-F2F605BF02FB}">
      <dsp:nvSpPr>
        <dsp:cNvPr id="0" name=""/>
        <dsp:cNvSpPr/>
      </dsp:nvSpPr>
      <dsp:spPr>
        <a:xfrm>
          <a:off x="2446000" y="1701884"/>
          <a:ext cx="1800000" cy="144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Expand implementation across NHS mental health services</a:t>
          </a:r>
          <a:endParaRPr lang="en-US" sz="18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46000" y="1701884"/>
        <a:ext cx="1800000" cy="1440000"/>
      </dsp:txXfrm>
    </dsp:sp>
    <dsp:sp modelId="{D2BA7C80-F929-4DD3-BB5C-391535FA783C}">
      <dsp:nvSpPr>
        <dsp:cNvPr id="0" name=""/>
        <dsp:cNvSpPr/>
      </dsp:nvSpPr>
      <dsp:spPr>
        <a:xfrm>
          <a:off x="4912000" y="261884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22CE78-F40D-4589-A5C7-C79B653F7F6F}">
      <dsp:nvSpPr>
        <dsp:cNvPr id="0" name=""/>
        <dsp:cNvSpPr/>
      </dsp:nvSpPr>
      <dsp:spPr>
        <a:xfrm>
          <a:off x="5146000" y="495884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538552-CB31-4A5D-B145-B8CA162A2934}">
      <dsp:nvSpPr>
        <dsp:cNvPr id="0" name=""/>
        <dsp:cNvSpPr/>
      </dsp:nvSpPr>
      <dsp:spPr>
        <a:xfrm>
          <a:off x="4561000" y="1701884"/>
          <a:ext cx="1800000" cy="144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Integration with electronic health records (EHRs)</a:t>
          </a:r>
          <a:endParaRPr lang="en-US" sz="18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561000" y="1701884"/>
        <a:ext cx="1800000" cy="1440000"/>
      </dsp:txXfrm>
    </dsp:sp>
    <dsp:sp modelId="{347B5F9F-5F8A-4288-BD6C-579D255821A9}">
      <dsp:nvSpPr>
        <dsp:cNvPr id="0" name=""/>
        <dsp:cNvSpPr/>
      </dsp:nvSpPr>
      <dsp:spPr>
        <a:xfrm>
          <a:off x="7027000" y="261884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D39D57-DC89-422D-9950-5DEE2BF12CE5}">
      <dsp:nvSpPr>
        <dsp:cNvPr id="0" name=""/>
        <dsp:cNvSpPr/>
      </dsp:nvSpPr>
      <dsp:spPr>
        <a:xfrm>
          <a:off x="7261000" y="495884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7AF99E-4DE1-4DD8-B5C8-5D4EA4DB3632}">
      <dsp:nvSpPr>
        <dsp:cNvPr id="0" name=""/>
        <dsp:cNvSpPr/>
      </dsp:nvSpPr>
      <dsp:spPr>
        <a:xfrm>
          <a:off x="6676000" y="1701884"/>
          <a:ext cx="1800000" cy="144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1" kern="1200">
              <a:latin typeface="Arial" panose="020B0604020202020204" pitchFamily="34" charset="0"/>
              <a:cs typeface="Arial" panose="020B0604020202020204" pitchFamily="34" charset="0"/>
            </a:rPr>
            <a:t>Increase patient involvement in digital care</a:t>
          </a:r>
          <a:endParaRPr lang="en-US" sz="18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76000" y="1701884"/>
        <a:ext cx="1800000" cy="1440000"/>
      </dsp:txXfrm>
    </dsp:sp>
    <dsp:sp modelId="{8B11F7DE-476D-4C9B-BADB-41D6D0EE7EB3}">
      <dsp:nvSpPr>
        <dsp:cNvPr id="0" name=""/>
        <dsp:cNvSpPr/>
      </dsp:nvSpPr>
      <dsp:spPr>
        <a:xfrm>
          <a:off x="9142000" y="261884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0A7109-2941-414D-B450-C94AA497D771}">
      <dsp:nvSpPr>
        <dsp:cNvPr id="0" name=""/>
        <dsp:cNvSpPr/>
      </dsp:nvSpPr>
      <dsp:spPr>
        <a:xfrm>
          <a:off x="9376000" y="495884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54B4E0-A6F9-4622-AE99-11979312D63D}">
      <dsp:nvSpPr>
        <dsp:cNvPr id="0" name=""/>
        <dsp:cNvSpPr/>
      </dsp:nvSpPr>
      <dsp:spPr>
        <a:xfrm>
          <a:off x="8791000" y="1701884"/>
          <a:ext cx="1800000" cy="144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Develop hybrid models OF care</a:t>
          </a:r>
          <a:endParaRPr lang="en-US" sz="18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791000" y="1701884"/>
        <a:ext cx="1800000" cy="144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1BF065-A583-4616-A4D3-B9C417A0EE3C}">
      <dsp:nvSpPr>
        <dsp:cNvPr id="0" name=""/>
        <dsp:cNvSpPr/>
      </dsp:nvSpPr>
      <dsp:spPr>
        <a:xfrm>
          <a:off x="0" y="106212"/>
          <a:ext cx="6626072" cy="6130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212AC7-1D88-46E3-8602-B7E21D385180}">
      <dsp:nvSpPr>
        <dsp:cNvPr id="0" name=""/>
        <dsp:cNvSpPr/>
      </dsp:nvSpPr>
      <dsp:spPr>
        <a:xfrm>
          <a:off x="185434" y="140804"/>
          <a:ext cx="337153" cy="33715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0E5049-0DB9-4141-A91A-F12937B4B8D8}">
      <dsp:nvSpPr>
        <dsp:cNvPr id="0" name=""/>
        <dsp:cNvSpPr/>
      </dsp:nvSpPr>
      <dsp:spPr>
        <a:xfrm>
          <a:off x="708022" y="2877"/>
          <a:ext cx="5918049" cy="6130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877" tIns="64877" rIns="64877" bIns="6487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>
              <a:latin typeface="Arial" panose="020B0604020202020204" pitchFamily="34" charset="0"/>
              <a:cs typeface="Arial" panose="020B0604020202020204" pitchFamily="34" charset="0"/>
            </a:rPr>
            <a:t>Data privacy and cybersecurity risks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08022" y="2877"/>
        <a:ext cx="5918049" cy="613006"/>
      </dsp:txXfrm>
    </dsp:sp>
    <dsp:sp modelId="{7FD20E36-BDC4-45BF-92FD-5C52BC4D624D}">
      <dsp:nvSpPr>
        <dsp:cNvPr id="0" name=""/>
        <dsp:cNvSpPr/>
      </dsp:nvSpPr>
      <dsp:spPr>
        <a:xfrm>
          <a:off x="0" y="769136"/>
          <a:ext cx="6626072" cy="6130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D5D475-6ECF-454F-BF19-F248ACCB7DAF}">
      <dsp:nvSpPr>
        <dsp:cNvPr id="0" name=""/>
        <dsp:cNvSpPr/>
      </dsp:nvSpPr>
      <dsp:spPr>
        <a:xfrm>
          <a:off x="185434" y="907062"/>
          <a:ext cx="337153" cy="33715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6C47C2-44FB-4E5E-A0C7-528FA6CD6E90}">
      <dsp:nvSpPr>
        <dsp:cNvPr id="0" name=""/>
        <dsp:cNvSpPr/>
      </dsp:nvSpPr>
      <dsp:spPr>
        <a:xfrm>
          <a:off x="708022" y="769136"/>
          <a:ext cx="5918049" cy="6130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877" tIns="64877" rIns="64877" bIns="6487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>
              <a:latin typeface="Arial" panose="020B0604020202020204" pitchFamily="34" charset="0"/>
              <a:cs typeface="Arial" panose="020B0604020202020204" pitchFamily="34" charset="0"/>
            </a:rPr>
            <a:t>Ethical and consent concerns</a:t>
          </a:r>
          <a:endParaRPr lang="en-US" sz="19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08022" y="769136"/>
        <a:ext cx="5918049" cy="613006"/>
      </dsp:txXfrm>
    </dsp:sp>
    <dsp:sp modelId="{9A9DDBA0-16D8-4AE8-9977-AD283D6C87E2}">
      <dsp:nvSpPr>
        <dsp:cNvPr id="0" name=""/>
        <dsp:cNvSpPr/>
      </dsp:nvSpPr>
      <dsp:spPr>
        <a:xfrm>
          <a:off x="0" y="1535394"/>
          <a:ext cx="6626072" cy="6130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376223-4E01-401A-9BEB-45193FF6CD90}">
      <dsp:nvSpPr>
        <dsp:cNvPr id="0" name=""/>
        <dsp:cNvSpPr/>
      </dsp:nvSpPr>
      <dsp:spPr>
        <a:xfrm>
          <a:off x="185434" y="1673320"/>
          <a:ext cx="337153" cy="33715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D85318-DFCC-4A62-9626-B25D22D2BA9D}">
      <dsp:nvSpPr>
        <dsp:cNvPr id="0" name=""/>
        <dsp:cNvSpPr/>
      </dsp:nvSpPr>
      <dsp:spPr>
        <a:xfrm>
          <a:off x="708022" y="1535394"/>
          <a:ext cx="5918049" cy="6130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877" tIns="64877" rIns="64877" bIns="6487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>
              <a:latin typeface="Arial" panose="020B0604020202020204" pitchFamily="34" charset="0"/>
              <a:cs typeface="Arial" panose="020B0604020202020204" pitchFamily="34" charset="0"/>
            </a:rPr>
            <a:t>Resistance to digital change</a:t>
          </a:r>
          <a:endParaRPr lang="en-US" sz="19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08022" y="1535394"/>
        <a:ext cx="5918049" cy="613006"/>
      </dsp:txXfrm>
    </dsp:sp>
    <dsp:sp modelId="{201DED3E-59F6-4E08-8E4C-829475F6CD24}">
      <dsp:nvSpPr>
        <dsp:cNvPr id="0" name=""/>
        <dsp:cNvSpPr/>
      </dsp:nvSpPr>
      <dsp:spPr>
        <a:xfrm>
          <a:off x="0" y="2301652"/>
          <a:ext cx="6626072" cy="6130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3EC39D-7C7E-4E48-B6EA-3E7ECB08371A}">
      <dsp:nvSpPr>
        <dsp:cNvPr id="0" name=""/>
        <dsp:cNvSpPr/>
      </dsp:nvSpPr>
      <dsp:spPr>
        <a:xfrm>
          <a:off x="185434" y="2439578"/>
          <a:ext cx="337153" cy="33715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4AC379-5110-4AE0-8C0E-5F7CD98F4383}">
      <dsp:nvSpPr>
        <dsp:cNvPr id="0" name=""/>
        <dsp:cNvSpPr/>
      </dsp:nvSpPr>
      <dsp:spPr>
        <a:xfrm>
          <a:off x="708022" y="2301652"/>
          <a:ext cx="5918049" cy="6130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877" tIns="64877" rIns="64877" bIns="6487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>
              <a:latin typeface="Arial" panose="020B0604020202020204" pitchFamily="34" charset="0"/>
              <a:cs typeface="Arial" panose="020B0604020202020204" pitchFamily="34" charset="0"/>
            </a:rPr>
            <a:t>Digital inequality and access</a:t>
          </a:r>
          <a:endParaRPr lang="en-US" sz="19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08022" y="2301652"/>
        <a:ext cx="5918049" cy="613006"/>
      </dsp:txXfrm>
    </dsp:sp>
    <dsp:sp modelId="{D0452F74-9D86-412B-AAE5-FAF5BD655496}">
      <dsp:nvSpPr>
        <dsp:cNvPr id="0" name=""/>
        <dsp:cNvSpPr/>
      </dsp:nvSpPr>
      <dsp:spPr>
        <a:xfrm>
          <a:off x="0" y="3067910"/>
          <a:ext cx="6626072" cy="6130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975CD6-16EE-4369-9B26-C24DEC55BF37}">
      <dsp:nvSpPr>
        <dsp:cNvPr id="0" name=""/>
        <dsp:cNvSpPr/>
      </dsp:nvSpPr>
      <dsp:spPr>
        <a:xfrm>
          <a:off x="185434" y="3205836"/>
          <a:ext cx="337153" cy="33715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767B86-807F-4C30-A162-6FF0647D9624}">
      <dsp:nvSpPr>
        <dsp:cNvPr id="0" name=""/>
        <dsp:cNvSpPr/>
      </dsp:nvSpPr>
      <dsp:spPr>
        <a:xfrm>
          <a:off x="708022" y="3067910"/>
          <a:ext cx="5918049" cy="6130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877" tIns="64877" rIns="64877" bIns="6487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>
              <a:latin typeface="Arial" panose="020B0604020202020204" pitchFamily="34" charset="0"/>
              <a:cs typeface="Arial" panose="020B0604020202020204" pitchFamily="34" charset="0"/>
            </a:rPr>
            <a:t>Reduced therapeutic engagement</a:t>
          </a:r>
          <a:endParaRPr lang="en-US" sz="19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08022" y="3067910"/>
        <a:ext cx="5918049" cy="6130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8F3BA-04FC-4061-8DCF-1B95CDFDE3CC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399BA-8FAF-4DDF-BEC9-6D2FAC767BF3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90278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8F3BA-04FC-4061-8DCF-1B95CDFDE3CC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399BA-8FAF-4DDF-BEC9-6D2FAC767B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1585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8F3BA-04FC-4061-8DCF-1B95CDFDE3CC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399BA-8FAF-4DDF-BEC9-6D2FAC767B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8777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8F3BA-04FC-4061-8DCF-1B95CDFDE3CC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399BA-8FAF-4DDF-BEC9-6D2FAC767B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80779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8F3BA-04FC-4061-8DCF-1B95CDFDE3CC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399BA-8FAF-4DDF-BEC9-6D2FAC767B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1364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8F3BA-04FC-4061-8DCF-1B95CDFDE3CC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399BA-8FAF-4DDF-BEC9-6D2FAC767B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4297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8F3BA-04FC-4061-8DCF-1B95CDFDE3CC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399BA-8FAF-4DDF-BEC9-6D2FAC767B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5020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8F3BA-04FC-4061-8DCF-1B95CDFDE3CC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399BA-8FAF-4DDF-BEC9-6D2FAC767B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540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8F3BA-04FC-4061-8DCF-1B95CDFDE3CC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399BA-8FAF-4DDF-BEC9-6D2FAC767B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2759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8F3BA-04FC-4061-8DCF-1B95CDFDE3CC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399BA-8FAF-4DDF-BEC9-6D2FAC767B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6681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8F3BA-04FC-4061-8DCF-1B95CDFDE3CC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399BA-8FAF-4DDF-BEC9-6D2FAC767B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2884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8F3BA-04FC-4061-8DCF-1B95CDFDE3CC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399BA-8FAF-4DDF-BEC9-6D2FAC767BF3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123975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8F3BA-04FC-4061-8DCF-1B95CDFDE3CC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399BA-8FAF-4DDF-BEC9-6D2FAC767B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4887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8F3BA-04FC-4061-8DCF-1B95CDFDE3CC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399BA-8FAF-4DDF-BEC9-6D2FAC767BF3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272695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8F3BA-04FC-4061-8DCF-1B95CDFDE3CC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399BA-8FAF-4DDF-BEC9-6D2FAC767B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1859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8F3BA-04FC-4061-8DCF-1B95CDFDE3CC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399BA-8FAF-4DDF-BEC9-6D2FAC767B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2104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8F3BA-04FC-4061-8DCF-1B95CDFDE3CC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399BA-8FAF-4DDF-BEC9-6D2FAC767B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6692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CEB8F3BA-04FC-4061-8DCF-1B95CDFDE3CC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5C399BA-8FAF-4DDF-BEC9-6D2FAC767B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4992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36/thorax-2023-220968" TargetMode="External"/><Relationship Id="rId13" Type="http://schemas.openxmlformats.org/officeDocument/2006/relationships/hyperlink" Target="https://doi.org/10.1016/j.ijmedinf.2020.104241" TargetMode="External"/><Relationship Id="rId3" Type="http://schemas.openxmlformats.org/officeDocument/2006/relationships/hyperlink" Target="https://www.cqc.org.uk/" TargetMode="External"/><Relationship Id="rId7" Type="http://schemas.openxmlformats.org/officeDocument/2006/relationships/hyperlink" Target="https://ico.org.uk/" TargetMode="External"/><Relationship Id="rId12" Type="http://schemas.openxmlformats.org/officeDocument/2006/relationships/hyperlink" Target="https://topol.hee.nhs.uk/" TargetMode="External"/><Relationship Id="rId2" Type="http://schemas.openxmlformats.org/officeDocument/2006/relationships/hyperlink" Target="https://doi.org/10.1371/journal.pdig.000055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ee.nhs.uk/" TargetMode="External"/><Relationship Id="rId11" Type="http://schemas.openxmlformats.org/officeDocument/2006/relationships/hyperlink" Target="https://www.dsptoolkit.nhs.uk/" TargetMode="External"/><Relationship Id="rId5" Type="http://schemas.openxmlformats.org/officeDocument/2006/relationships/hyperlink" Target="https://doi.org/10.2196/jmir.8775" TargetMode="External"/><Relationship Id="rId10" Type="http://schemas.openxmlformats.org/officeDocument/2006/relationships/hyperlink" Target="https://www.england.nhs.uk/long-read/what-good-looks-like/" TargetMode="External"/><Relationship Id="rId4" Type="http://schemas.openxmlformats.org/officeDocument/2006/relationships/hyperlink" Target="https://www.gov.uk/government/publications/a-plan-for-digital-health-and-social-care" TargetMode="External"/><Relationship Id="rId9" Type="http://schemas.openxmlformats.org/officeDocument/2006/relationships/hyperlink" Target="https://doi.org/10.1177/20552076221126761" TargetMode="External"/><Relationship Id="rId14" Type="http://schemas.openxmlformats.org/officeDocument/2006/relationships/hyperlink" Target="https://www.who.int/publications/i/item/978924002092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accent2">
                <a:lumMod val="20000"/>
                <a:lumOff val="80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9A270BB-9B98-0BB4-6C36-C4CAD0F30DE8}"/>
              </a:ext>
            </a:extLst>
          </p:cNvPr>
          <p:cNvSpPr txBox="1"/>
          <p:nvPr/>
        </p:nvSpPr>
        <p:spPr>
          <a:xfrm>
            <a:off x="2036617" y="1715903"/>
            <a:ext cx="6991928" cy="34261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 algn="ctr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800" b="1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Oxevision </a:t>
            </a:r>
            <a:endParaRPr lang="en-GB" sz="2800" b="1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800" b="1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 Digital Innovation in the UK </a:t>
            </a:r>
            <a:endParaRPr lang="en-GB" sz="2800" b="1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800" b="1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Mental Health Care</a:t>
            </a:r>
            <a:endParaRPr lang="en-GB" sz="2800" b="1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CFC8972-0E54-06BD-8DB6-B2E5FD443CA6}"/>
              </a:ext>
            </a:extLst>
          </p:cNvPr>
          <p:cNvSpPr txBox="1"/>
          <p:nvPr/>
        </p:nvSpPr>
        <p:spPr>
          <a:xfrm>
            <a:off x="0" y="-68930"/>
            <a:ext cx="6105236" cy="29370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b="1" kern="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University of Wales Trinity Saint David </a:t>
            </a:r>
            <a:endParaRPr lang="en-GB" sz="14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b="1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BSc (Hons) Health and Social Care</a:t>
            </a:r>
            <a:endParaRPr lang="en-GB" sz="14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b="1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Module: Digital Transformation in the Health and Care Professions</a:t>
            </a:r>
            <a:endParaRPr lang="en-GB" sz="14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b="1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Module code: BMHP6026</a:t>
            </a:r>
            <a:endParaRPr lang="en-GB" sz="14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b="1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Student name: Melania Ciornei</a:t>
            </a:r>
            <a:endParaRPr lang="en-GB" sz="14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b="1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Student number: 2329516</a:t>
            </a:r>
            <a:endParaRPr lang="en-GB" sz="14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b="1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Lecturer: Zakiyyah Ahmed</a:t>
            </a:r>
            <a:endParaRPr lang="en-GB" sz="14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96192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7000">
              <a:schemeClr val="bg2">
                <a:tint val="97000"/>
                <a:hueMod val="92000"/>
                <a:satMod val="169000"/>
                <a:lumMod val="164000"/>
              </a:schemeClr>
            </a:gs>
            <a:gs pos="97000">
              <a:schemeClr val="bg2">
                <a:shade val="96000"/>
                <a:satMod val="120000"/>
                <a:lumMod val="9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CB4D5FC-28A6-8BF9-17E5-5D9A659671FB}"/>
              </a:ext>
            </a:extLst>
          </p:cNvPr>
          <p:cNvSpPr txBox="1"/>
          <p:nvPr/>
        </p:nvSpPr>
        <p:spPr>
          <a:xfrm>
            <a:off x="262393" y="146050"/>
            <a:ext cx="6575415" cy="2626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algn="just">
              <a:lnSpc>
                <a:spcPct val="150000"/>
              </a:lnSpc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Oxevision?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Contactless vision-based patient monitoring system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Uses infrared technology to monitor patients remotely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Measures breathing, pulse and movement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Used in NHS mental health inpatient settings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34119B5-E2B5-B252-DB07-2FE720A7A6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3547" y="259286"/>
            <a:ext cx="4906060" cy="432495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25FA423-557D-8EAA-A3E4-DB7E803ED37F}"/>
              </a:ext>
            </a:extLst>
          </p:cNvPr>
          <p:cNvSpPr txBox="1"/>
          <p:nvPr/>
        </p:nvSpPr>
        <p:spPr>
          <a:xfrm>
            <a:off x="858929" y="4752710"/>
            <a:ext cx="821568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Supports healthcare professionals - it does not replace direct patient care.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B2ED4E8-E2F5-A3D4-869C-4CF45641765F}"/>
              </a:ext>
            </a:extLst>
          </p:cNvPr>
          <p:cNvSpPr txBox="1"/>
          <p:nvPr/>
        </p:nvSpPr>
        <p:spPr>
          <a:xfrm>
            <a:off x="262393" y="2741827"/>
            <a:ext cx="610262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Designed to support patient observation in mental health care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7A797F2-8D99-28E1-666E-515C20343C35}"/>
              </a:ext>
            </a:extLst>
          </p:cNvPr>
          <p:cNvSpPr txBox="1"/>
          <p:nvPr/>
        </p:nvSpPr>
        <p:spPr>
          <a:xfrm>
            <a:off x="198385" y="5952383"/>
            <a:ext cx="11338479" cy="64633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Arial"/>
                <a:cs typeface="Arial"/>
              </a:rPr>
              <a:t>To critically evaluate </a:t>
            </a:r>
            <a:r>
              <a:rPr lang="en-GB" b="1" dirty="0" err="1">
                <a:solidFill>
                  <a:schemeClr val="bg1"/>
                </a:solidFill>
                <a:latin typeface="Arial"/>
                <a:cs typeface="Arial"/>
              </a:rPr>
              <a:t>Oxevision</a:t>
            </a:r>
            <a:r>
              <a:rPr lang="en-GB" b="1" dirty="0">
                <a:solidFill>
                  <a:schemeClr val="bg1"/>
                </a:solidFill>
                <a:latin typeface="Arial"/>
                <a:cs typeface="Arial"/>
              </a:rPr>
              <a:t>, SWOT analysis will be used based on the two impact areas: Workforce and Patients/Service Users.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05DED4F-B6E5-D3CE-D585-5F19A1C714F7}"/>
              </a:ext>
            </a:extLst>
          </p:cNvPr>
          <p:cNvSpPr txBox="1"/>
          <p:nvPr/>
        </p:nvSpPr>
        <p:spPr>
          <a:xfrm>
            <a:off x="2513742" y="3384567"/>
            <a:ext cx="49060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(Buckley et al., 2024; NHS England, 2021</a:t>
            </a:r>
            <a:r>
              <a:rPr lang="en-GB" dirty="0">
                <a:solidFill>
                  <a:schemeClr val="bg1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5448379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F4E830A-06F9-4EAA-9E65-110CF2421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0277983-C40F-C579-D538-A0A9C66870E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175" y="38733"/>
            <a:ext cx="12192000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B346D2B-F5D4-8399-2E8D-14BEAA7B4B7A}"/>
              </a:ext>
            </a:extLst>
          </p:cNvPr>
          <p:cNvSpPr txBox="1"/>
          <p:nvPr/>
        </p:nvSpPr>
        <p:spPr>
          <a:xfrm>
            <a:off x="4388473" y="38733"/>
            <a:ext cx="7609564" cy="7118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 cap="all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     SWOT Analysis  - Strengths of OXEVISION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156610-7400-3CB7-F603-577FA19908D4}"/>
              </a:ext>
            </a:extLst>
          </p:cNvPr>
          <p:cNvSpPr txBox="1"/>
          <p:nvPr/>
        </p:nvSpPr>
        <p:spPr>
          <a:xfrm>
            <a:off x="7918704" y="1428628"/>
            <a:ext cx="4843866" cy="27417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Earlier detection of patient deterioration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More efficient use of staff time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Improves patient comfort and sleep quality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Provides real-time clinical insights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More time for therapeutic engagement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CA0E87-3706-CDF8-7866-F275A4C28E56}"/>
              </a:ext>
            </a:extLst>
          </p:cNvPr>
          <p:cNvSpPr txBox="1"/>
          <p:nvPr/>
        </p:nvSpPr>
        <p:spPr>
          <a:xfrm>
            <a:off x="7657954" y="6323364"/>
            <a:ext cx="434008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a-DK" dirty="0">
                <a:latin typeface="Arial" panose="020B0604020202020204" pitchFamily="34" charset="0"/>
                <a:cs typeface="Arial" panose="020B0604020202020204" pitchFamily="34" charset="0"/>
              </a:rPr>
              <a:t>(Lewis et al., 2024; Malcolm et al., 2022</a:t>
            </a:r>
            <a:r>
              <a:rPr lang="da-DK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5311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Rectangle 109">
            <a:extLst>
              <a:ext uri="{FF2B5EF4-FFF2-40B4-BE49-F238E27FC236}">
                <a16:creationId xmlns:a16="http://schemas.microsoft.com/office/drawing/2014/main" id="{40BBD06B-552C-4DF7-9E19-C5617573E2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dk2">
                  <a:tint val="97000"/>
                  <a:hueMod val="92000"/>
                  <a:satMod val="169000"/>
                  <a:lumMod val="164000"/>
                </a:schemeClr>
              </a:gs>
              <a:gs pos="100000">
                <a:schemeClr val="dk2">
                  <a:shade val="96000"/>
                  <a:satMod val="120000"/>
                  <a:lumMod val="90000"/>
                </a:schemeClr>
              </a:gs>
            </a:gsLst>
            <a:lin ang="612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C7927A-200E-F653-3E30-E42F6163351F}"/>
              </a:ext>
            </a:extLst>
          </p:cNvPr>
          <p:cNvSpPr txBox="1"/>
          <p:nvPr/>
        </p:nvSpPr>
        <p:spPr>
          <a:xfrm>
            <a:off x="2117558" y="0"/>
            <a:ext cx="7773366" cy="577878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endParaRPr lang="en-US" sz="3200" b="1" kern="1200" cap="all" dirty="0">
              <a:ln w="3175" cmpd="sng">
                <a:noFill/>
              </a:ln>
              <a:effectLst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 useBgFill="1">
        <p:nvSpPr>
          <p:cNvPr id="111" name="Snip Diagonal Corner Rectangle 21">
            <a:extLst>
              <a:ext uri="{FF2B5EF4-FFF2-40B4-BE49-F238E27FC236}">
                <a16:creationId xmlns:a16="http://schemas.microsoft.com/office/drawing/2014/main" id="{1D27B411-D85B-4FEE-8EF5-0726CC104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999" y="620722"/>
            <a:ext cx="9805929" cy="4418206"/>
          </a:xfrm>
          <a:prstGeom prst="snip2DiagRect">
            <a:avLst>
              <a:gd name="adj1" fmla="val 8741"/>
              <a:gd name="adj2" fmla="val 0"/>
            </a:avLst>
          </a:prstGeom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2" name="Group 111">
            <a:extLst>
              <a:ext uri="{FF2B5EF4-FFF2-40B4-BE49-F238E27FC236}">
                <a16:creationId xmlns:a16="http://schemas.microsoft.com/office/drawing/2014/main" id="{21C33B52-966B-48AB-B150-0703D341A0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A15605B8-360E-48F8-8236-1D79EF8EB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FA3977D2-0245-428A-8353-C7231D91ED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E9420A79-B7F1-42B2-8A65-7F990211AD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DF944D0E-1FE0-47ED-9362-B7A1560D7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35A66304-0B88-40BA-A57C-226AA50D43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50" name="TextBox 4">
            <a:extLst>
              <a:ext uri="{FF2B5EF4-FFF2-40B4-BE49-F238E27FC236}">
                <a16:creationId xmlns:a16="http://schemas.microsoft.com/office/drawing/2014/main" id="{B868BA80-C7A4-9249-EF5E-9E1148E7B1C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41201356"/>
              </p:ext>
            </p:extLst>
          </p:nvPr>
        </p:nvGraphicFramePr>
        <p:xfrm>
          <a:off x="1098550" y="1096964"/>
          <a:ext cx="8991114" cy="3630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A3E3C574-E0BA-9A96-E95D-A69BBE1BC26B}"/>
              </a:ext>
            </a:extLst>
          </p:cNvPr>
          <p:cNvSpPr txBox="1"/>
          <p:nvPr/>
        </p:nvSpPr>
        <p:spPr>
          <a:xfrm>
            <a:off x="1182639" y="60644"/>
            <a:ext cx="1093316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cap="all" dirty="0">
                <a:ln w="3175" cmpd="sng">
                  <a:noFill/>
                </a:ln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sz="2800" b="1" cap="all" dirty="0">
                <a:ln w="3175" cmpd="sng">
                  <a:noFill/>
                </a:ln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SWOT Analysis  - weaknesses of OXEVISION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54C2D5C-F120-3802-1884-01B0CAF1F599}"/>
              </a:ext>
            </a:extLst>
          </p:cNvPr>
          <p:cNvSpPr txBox="1"/>
          <p:nvPr/>
        </p:nvSpPr>
        <p:spPr>
          <a:xfrm>
            <a:off x="4439264" y="6445767"/>
            <a:ext cx="78756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(Health Education England, 2023; Topol, 2019; Westbrook et al., 2020)</a:t>
            </a:r>
          </a:p>
        </p:txBody>
      </p:sp>
    </p:spTree>
    <p:extLst>
      <p:ext uri="{BB962C8B-B14F-4D97-AF65-F5344CB8AC3E}">
        <p14:creationId xmlns:p14="http://schemas.microsoft.com/office/powerpoint/2010/main" val="25764447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>
            <a:extLst>
              <a:ext uri="{FF2B5EF4-FFF2-40B4-BE49-F238E27FC236}">
                <a16:creationId xmlns:a16="http://schemas.microsoft.com/office/drawing/2014/main" id="{D2600CBB-0CF8-4237-8491-B7864363D2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dk2">
                  <a:tint val="97000"/>
                  <a:hueMod val="92000"/>
                  <a:satMod val="169000"/>
                  <a:lumMod val="164000"/>
                </a:schemeClr>
              </a:gs>
              <a:gs pos="100000">
                <a:schemeClr val="dk2">
                  <a:shade val="96000"/>
                  <a:satMod val="120000"/>
                  <a:lumMod val="90000"/>
                </a:schemeClr>
              </a:gs>
            </a:gsLst>
            <a:lin ang="612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4E20A4B-6509-2B75-24D3-2D73E70895A8}"/>
              </a:ext>
            </a:extLst>
          </p:cNvPr>
          <p:cNvSpPr txBox="1"/>
          <p:nvPr/>
        </p:nvSpPr>
        <p:spPr>
          <a:xfrm>
            <a:off x="529389" y="799840"/>
            <a:ext cx="11369843" cy="115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kern="1200" cap="all" dirty="0">
                <a:ln w="3175" cmpd="sng">
                  <a:noFill/>
                </a:ln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SWOT Analysis – Opportunities of Oxevision</a:t>
            </a:r>
          </a:p>
        </p:txBody>
      </p:sp>
      <p:sp>
        <p:nvSpPr>
          <p:cNvPr id="41" name="Snip Diagonal Corner Rectangle 21">
            <a:extLst>
              <a:ext uri="{FF2B5EF4-FFF2-40B4-BE49-F238E27FC236}">
                <a16:creationId xmlns:a16="http://schemas.microsoft.com/office/drawing/2014/main" id="{E4CBBC1E-991D-4CF9-BCA5-AB1496871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824" cy="4572000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bg1">
              <a:alpha val="1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4" name="TextBox 8">
            <a:extLst>
              <a:ext uri="{FF2B5EF4-FFF2-40B4-BE49-F238E27FC236}">
                <a16:creationId xmlns:a16="http://schemas.microsoft.com/office/drawing/2014/main" id="{480D0AC6-EBD1-28BB-64BB-AC06764D24D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94169083"/>
              </p:ext>
            </p:extLst>
          </p:nvPr>
        </p:nvGraphicFramePr>
        <p:xfrm>
          <a:off x="387684" y="1968072"/>
          <a:ext cx="10922000" cy="34037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D17C43A5-E748-609C-69D7-7A3B7E141ABF}"/>
              </a:ext>
            </a:extLst>
          </p:cNvPr>
          <p:cNvSpPr txBox="1"/>
          <p:nvPr/>
        </p:nvSpPr>
        <p:spPr>
          <a:xfrm>
            <a:off x="5848684" y="6355406"/>
            <a:ext cx="64008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(NHS England, 2021; World Health Organization, 2021)</a:t>
            </a:r>
          </a:p>
        </p:txBody>
      </p:sp>
    </p:spTree>
    <p:extLst>
      <p:ext uri="{BB962C8B-B14F-4D97-AF65-F5344CB8AC3E}">
        <p14:creationId xmlns:p14="http://schemas.microsoft.com/office/powerpoint/2010/main" val="11680571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B9403C7F-76AE-4587-92A2-D4E41EBE6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7A9FDE9-901F-53C4-65E4-BE2E4D748C9E}"/>
              </a:ext>
            </a:extLst>
          </p:cNvPr>
          <p:cNvSpPr txBox="1"/>
          <p:nvPr/>
        </p:nvSpPr>
        <p:spPr>
          <a:xfrm>
            <a:off x="3502856" y="287199"/>
            <a:ext cx="8023397" cy="609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 cap="all" dirty="0">
                <a:ln w="3175" cmpd="sng">
                  <a:noFill/>
                </a:ln>
                <a:solidFill>
                  <a:schemeClr val="bg1"/>
                </a:solidFill>
                <a:latin typeface="+mj-lt"/>
                <a:ea typeface="+mj-ea"/>
                <a:cs typeface="+mj-cs"/>
              </a:rPr>
              <a:t>SWOT Analysis – THREATS of Oxevision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20FFDC9A-DFC7-969F-A70D-ABED74FDC80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954" r="17510" b="-1"/>
          <a:stretch>
            <a:fillRect/>
          </a:stretch>
        </p:blipFill>
        <p:spPr>
          <a:xfrm>
            <a:off x="831" y="10"/>
            <a:ext cx="3502025" cy="6857990"/>
          </a:xfrm>
          <a:prstGeom prst="rect">
            <a:avLst/>
          </a:prstGeom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grpSp>
        <p:nvGrpSpPr>
          <p:cNvPr id="49" name="Group 48">
            <a:extLst>
              <a:ext uri="{FF2B5EF4-FFF2-40B4-BE49-F238E27FC236}">
                <a16:creationId xmlns:a16="http://schemas.microsoft.com/office/drawing/2014/main" id="{D6C71778-3DDA-4748-AEBB-2A4B75016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BA1F5C7D-5183-424E-BD72-BBFC59C5A2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B848F76E-D8DE-4826-901B-4E4090240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FAE84420-E672-4A16-8384-42BDDC4A9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044D91EB-FA8D-4FD3-88F8-053F9962B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756B711F-46BD-4789-926C-CF2F01F71D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42" name="TextBox 36">
            <a:extLst>
              <a:ext uri="{FF2B5EF4-FFF2-40B4-BE49-F238E27FC236}">
                <a16:creationId xmlns:a16="http://schemas.microsoft.com/office/drawing/2014/main" id="{06D0BF60-8F3C-D7D1-7734-D8AD8A4F827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33516147"/>
              </p:ext>
            </p:extLst>
          </p:nvPr>
        </p:nvGraphicFramePr>
        <p:xfrm>
          <a:off x="3503764" y="1269205"/>
          <a:ext cx="6626072" cy="36837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3EDE5882-D71F-F208-FD4B-1CCAEB357A79}"/>
              </a:ext>
            </a:extLst>
          </p:cNvPr>
          <p:cNvSpPr txBox="1"/>
          <p:nvPr/>
        </p:nvSpPr>
        <p:spPr>
          <a:xfrm>
            <a:off x="5893933" y="6145768"/>
            <a:ext cx="602984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nl-NL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(Greenhalgh et al., 2017; ICO, 2023; </a:t>
            </a:r>
            <a:r>
              <a:rPr lang="en-GB" dirty="0">
                <a:solidFill>
                  <a:schemeClr val="bg1"/>
                </a:solidFill>
              </a:rPr>
              <a:t>Rothstein, 2017</a:t>
            </a:r>
            <a:r>
              <a:rPr lang="nl-NL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67258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EB90296-CFE0-401D-9CA3-32966EC4F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8C9B4EE-7611-4ED9-B356-7BDD377C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A4F266A-F2F7-47CD-8BBC-E3777E982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0D69C80-8919-4A32-B897-F2A21F940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427B072-CC5B-481B-9719-8CD4C5444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EB88142C-D3C4-43DC-A844-A7D9ECB0F5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16DC9EF-092A-4FEF-8A40-0E509CA798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5999" y="0"/>
            <a:ext cx="6096001" cy="6858000"/>
          </a:xfrm>
          <a:prstGeom prst="rect">
            <a:avLst/>
          </a:prstGeom>
          <a:solidFill>
            <a:schemeClr val="bg2">
              <a:alpha val="97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6C02248-11DF-E576-F399-E026D1BA999D}"/>
              </a:ext>
            </a:extLst>
          </p:cNvPr>
          <p:cNvSpPr txBox="1"/>
          <p:nvPr/>
        </p:nvSpPr>
        <p:spPr>
          <a:xfrm>
            <a:off x="307976" y="1520807"/>
            <a:ext cx="5609725" cy="26206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buNone/>
            </a:pPr>
            <a:r>
              <a:rPr lang="en-GB" b="1" dirty="0"/>
              <a:t>                   </a:t>
            </a:r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</a:p>
          <a:p>
            <a:pPr marL="342900" indent="-342900" algn="just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Improves patient/service user safety</a:t>
            </a:r>
          </a:p>
          <a:p>
            <a:pPr marL="342900" indent="-342900" algn="just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Enhances workforce efficiency</a:t>
            </a:r>
          </a:p>
          <a:p>
            <a:pPr marL="342900" indent="-342900" algn="just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Supports informed clinical decisions</a:t>
            </a:r>
          </a:p>
          <a:p>
            <a:pPr marL="342900" indent="-342900" algn="just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Improves patient comfort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27A640F-F6AB-CD26-C40C-889436174D01}"/>
              </a:ext>
            </a:extLst>
          </p:cNvPr>
          <p:cNvSpPr txBox="1"/>
          <p:nvPr/>
        </p:nvSpPr>
        <p:spPr>
          <a:xfrm>
            <a:off x="6473953" y="1106424"/>
            <a:ext cx="5536574" cy="30775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</a:pPr>
            <a:r>
              <a:rPr lang="en-US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Challenges</a:t>
            </a:r>
          </a:p>
          <a:p>
            <a:pPr marL="342900" indent="-342900"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Privacy and ethical concerns</a:t>
            </a:r>
          </a:p>
          <a:p>
            <a:pPr marL="342900" indent="-342900"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training requirements</a:t>
            </a:r>
          </a:p>
          <a:p>
            <a:pPr marL="342900" indent="-342900"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implementation costs</a:t>
            </a:r>
          </a:p>
          <a:p>
            <a:pPr marL="342900" indent="-342900"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Maintaining therapeutic relationships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FDACEE-E16F-2FED-B229-91648C2112BB}"/>
              </a:ext>
            </a:extLst>
          </p:cNvPr>
          <p:cNvSpPr txBox="1"/>
          <p:nvPr/>
        </p:nvSpPr>
        <p:spPr>
          <a:xfrm>
            <a:off x="354312" y="5751576"/>
            <a:ext cx="11347704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Oxevision offers significant benefits for both the healthcare workforce and service users; however, its success depends on ethical implementation, effective staff training and maintaining therapeutic relationships.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AEAECA9-6E2C-6D94-6EF6-30AE14C3C979}"/>
              </a:ext>
            </a:extLst>
          </p:cNvPr>
          <p:cNvSpPr txBox="1"/>
          <p:nvPr/>
        </p:nvSpPr>
        <p:spPr>
          <a:xfrm>
            <a:off x="1962012" y="137839"/>
            <a:ext cx="720318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EVALUATION OF OXEVISION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B0D02F-57F3-86F2-E420-FCC856EF4669}"/>
              </a:ext>
            </a:extLst>
          </p:cNvPr>
          <p:cNvSpPr txBox="1"/>
          <p:nvPr/>
        </p:nvSpPr>
        <p:spPr>
          <a:xfrm>
            <a:off x="2751560" y="4431333"/>
            <a:ext cx="61036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buNone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(Care Quality Commission, 2023; Coulter et al., 2015)</a:t>
            </a:r>
            <a:b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83080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FD48FB1-66D8-4676-B0AA-C139A1DB78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033F5AE-6728-4F19-8DED-658E674B3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2C7D74A-18BA-4709-A808-44E8815C4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5164A3F-1561-4039-8185-AB0EEB713E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A35DB53-42BE-460E-9CA1-1294C98463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D2D7C63-562A-41C7-892E-0C73F5D59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B03F239-B139-3A14-25E2-86157B0B8E5B}"/>
              </a:ext>
            </a:extLst>
          </p:cNvPr>
          <p:cNvSpPr txBox="1"/>
          <p:nvPr/>
        </p:nvSpPr>
        <p:spPr>
          <a:xfrm>
            <a:off x="2674968" y="381001"/>
            <a:ext cx="8601044" cy="164506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285750" indent="-285750">
              <a:spcBef>
                <a:spcPct val="0"/>
              </a:spcBef>
              <a:spcAft>
                <a:spcPts val="600"/>
              </a:spcAft>
            </a:pPr>
            <a:endParaRPr lang="en-US" sz="4800" cap="all" dirty="0">
              <a:ln w="3175" cmpd="sng">
                <a:noFill/>
              </a:ln>
              <a:latin typeface="+mj-lt"/>
              <a:ea typeface="+mj-ea"/>
              <a:cs typeface="+mj-cs"/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6DF25E23-BE15-4E36-A700-59F0CE8C5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2CE9353A-F333-4305-BED0-D126D75F5D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95D1D327-6D34-4AB1-BBCB-FFD18B92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C3D4CCB5-F27F-4868-B1D4-55D8654F07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5F00F96-8833-4C32-AD31-05286BC80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C22EE3D4-FE2C-4B01-BC8C-3CE2C6CC11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Rectangle 1">
            <a:extLst>
              <a:ext uri="{FF2B5EF4-FFF2-40B4-BE49-F238E27FC236}">
                <a16:creationId xmlns:a16="http://schemas.microsoft.com/office/drawing/2014/main" id="{7FE8B117-B38E-8FF4-CB1C-FBF7970A59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9456" y="901525"/>
            <a:ext cx="9250161" cy="37651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Strengthen workforce digital training </a:t>
            </a:r>
            <a:endParaRPr lang="en-US" altLang="en-US" b="1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/>
              <a:cs typeface="Arial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Enhance data governance and cybersecurity </a:t>
            </a:r>
            <a:endParaRPr lang="en-US" altLang="en-US" b="1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/>
              <a:cs typeface="Arial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Ensure GDPR compliance and patient confidentiality </a:t>
            </a:r>
            <a:endParaRPr lang="en-US" altLang="en-US" b="1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/>
              <a:cs typeface="Arial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Involve service users in digital care decisions </a:t>
            </a:r>
            <a:endParaRPr lang="en-US" altLang="en-US" b="1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/>
              <a:cs typeface="Arial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Maintain person-</a:t>
            </a:r>
            <a:r>
              <a:rPr kumimoji="0" lang="en-US" altLang="en-US" b="1" i="0" u="none" strike="noStrike" cap="none" normalizeH="0" baseline="0" dirty="0" err="1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centred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 care and therapeutic relationships </a:t>
            </a:r>
            <a:endParaRPr lang="en-US" altLang="en-US" b="1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/>
              <a:cs typeface="Arial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Use </a:t>
            </a:r>
            <a:r>
              <a:rPr kumimoji="0" lang="en-US" altLang="en-US" b="1" i="0" u="none" strike="noStrike" cap="none" normalizeH="0" baseline="0" dirty="0" err="1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Oxevision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 to support </a:t>
            </a:r>
            <a:r>
              <a:rPr lang="en-US" altLang="en-US" b="1" dirty="0">
                <a:solidFill>
                  <a:schemeClr val="bg1"/>
                </a:solidFill>
                <a:latin typeface="Arial"/>
                <a:cs typeface="Arial"/>
              </a:rPr>
              <a:t>-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not replace - clinical judgement </a:t>
            </a:r>
            <a:endParaRPr lang="en-US" altLang="en-US" b="1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/>
              <a:cs typeface="Arial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/>
                <a:cs typeface="Arial"/>
              </a:rPr>
              <a:t>Continuously evaluate patient safety, staff experience and service user outcomes </a:t>
            </a:r>
            <a:endParaRPr lang="en-US" altLang="en-US" b="1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/>
              <a:cs typeface="Arial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5E84397-CE82-4545-720A-FC762CF1864F}"/>
              </a:ext>
            </a:extLst>
          </p:cNvPr>
          <p:cNvSpPr txBox="1"/>
          <p:nvPr/>
        </p:nvSpPr>
        <p:spPr>
          <a:xfrm>
            <a:off x="162358" y="460340"/>
            <a:ext cx="8442145" cy="52322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800" b="1">
                <a:solidFill>
                  <a:schemeClr val="bg1"/>
                </a:solidFill>
                <a:latin typeface="Arial"/>
                <a:cs typeface="Arial"/>
              </a:rPr>
              <a:t>Recommendations </a:t>
            </a:r>
            <a:endParaRPr lang="en-US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5660E01-BBE4-13D4-3A47-89224A25EA8B}"/>
              </a:ext>
            </a:extLst>
          </p:cNvPr>
          <p:cNvSpPr txBox="1"/>
          <p:nvPr/>
        </p:nvSpPr>
        <p:spPr>
          <a:xfrm>
            <a:off x="5657876" y="6021920"/>
            <a:ext cx="608100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Care, 2022; NHS England, 2022)</a:t>
            </a:r>
          </a:p>
        </p:txBody>
      </p:sp>
    </p:spTree>
    <p:extLst>
      <p:ext uri="{BB962C8B-B14F-4D97-AF65-F5344CB8AC3E}">
        <p14:creationId xmlns:p14="http://schemas.microsoft.com/office/powerpoint/2010/main" val="8206186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A0D5EA2-B3A4-69C9-D8FD-568765692CDA}"/>
              </a:ext>
            </a:extLst>
          </p:cNvPr>
          <p:cNvSpPr txBox="1"/>
          <p:nvPr/>
        </p:nvSpPr>
        <p:spPr>
          <a:xfrm>
            <a:off x="5500914" y="2993571"/>
            <a:ext cx="6691086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US" sz="1800" i="1" baseline="0">
                <a:solidFill>
                  <a:schemeClr val="bg1"/>
                </a:solidFill>
                <a:latin typeface="Arial"/>
                <a:ea typeface="Segoe UI"/>
                <a:cs typeface="Arial"/>
              </a:rPr>
              <a:t>(Care Quality Commission, 2023; Department of Health and Social Care, 2022)</a:t>
            </a:r>
            <a:r>
              <a:rPr lang="en-US" sz="1800">
                <a:solidFill>
                  <a:schemeClr val="bg1"/>
                </a:solidFill>
                <a:latin typeface="Arial"/>
                <a:ea typeface="Segoe UI"/>
                <a:cs typeface="Arial"/>
              </a:rPr>
              <a:t>​</a:t>
            </a:r>
          </a:p>
          <a:p>
            <a:pPr algn="ctr" rtl="0"/>
            <a:r>
              <a:rPr lang="en-GB" sz="1800">
                <a:solidFill>
                  <a:srgbClr val="FFFFFF"/>
                </a:solidFill>
                <a:latin typeface="Century Gothic"/>
                <a:ea typeface="Segoe UI"/>
                <a:cs typeface="Segoe UI"/>
              </a:rPr>
              <a:t>​</a:t>
            </a:r>
          </a:p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1CA5477-A9D2-806A-9ECF-D8E5675EAAB3}"/>
              </a:ext>
            </a:extLst>
          </p:cNvPr>
          <p:cNvSpPr txBox="1"/>
          <p:nvPr/>
        </p:nvSpPr>
        <p:spPr>
          <a:xfrm>
            <a:off x="159657" y="4829629"/>
            <a:ext cx="11850914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800" b="1" baseline="0" dirty="0">
                <a:solidFill>
                  <a:schemeClr val="bg1"/>
                </a:solidFill>
                <a:latin typeface="Arial"/>
                <a:ea typeface="Segoe UI"/>
                <a:cs typeface="Arial"/>
              </a:rPr>
              <a:t>Overall, </a:t>
            </a:r>
            <a:r>
              <a:rPr lang="en-US" sz="1800" b="1" baseline="0" dirty="0" err="1">
                <a:solidFill>
                  <a:schemeClr val="bg1"/>
                </a:solidFill>
                <a:latin typeface="Arial"/>
                <a:ea typeface="Segoe UI"/>
                <a:cs typeface="Arial"/>
              </a:rPr>
              <a:t>Oxevision</a:t>
            </a:r>
            <a:r>
              <a:rPr lang="en-US" sz="1800" b="1" baseline="0" dirty="0">
                <a:solidFill>
                  <a:schemeClr val="bg1"/>
                </a:solidFill>
                <a:latin typeface="Arial"/>
                <a:ea typeface="Segoe UI"/>
                <a:cs typeface="Arial"/>
              </a:rPr>
              <a:t> has the potential to enhance mental health care, provided it is implemented ethically, supported by ongoing workforce development and used alongside professional clinical judgement.</a:t>
            </a:r>
            <a:r>
              <a:rPr sz="1800" b="1" dirty="0">
                <a:solidFill>
                  <a:schemeClr val="bg1"/>
                </a:solidFill>
                <a:latin typeface="Arial"/>
                <a:ea typeface="Arial"/>
                <a:cs typeface="Arial"/>
              </a:rPr>
              <a:t>​</a:t>
            </a:r>
            <a:endParaRPr lang="en-GB" b="1" dirty="0">
              <a:solidFill>
                <a:schemeClr val="bg1"/>
              </a:solidFill>
              <a:latin typeface="Arial"/>
              <a:cs typeface="Arial"/>
            </a:endParaRPr>
          </a:p>
          <a:p>
            <a:pPr algn="ctr"/>
            <a:endParaRPr lang="en-GB" b="1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80B7C69-F33A-DBAB-6FAC-BF9D72E8787E}"/>
              </a:ext>
            </a:extLst>
          </p:cNvPr>
          <p:cNvSpPr txBox="1"/>
          <p:nvPr/>
        </p:nvSpPr>
        <p:spPr>
          <a:xfrm>
            <a:off x="159657" y="765628"/>
            <a:ext cx="11850914" cy="24468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>
              <a:lnSpc>
                <a:spcPct val="150000"/>
              </a:lnSpc>
            </a:pPr>
            <a:r>
              <a:rPr lang="en-US" sz="1800" b="1" baseline="0">
                <a:solidFill>
                  <a:schemeClr val="bg1"/>
                </a:solidFill>
                <a:latin typeface="Arial"/>
                <a:ea typeface="Segoe UI"/>
                <a:cs typeface="Segoe UI"/>
              </a:rPr>
              <a:t>Key Findings</a:t>
            </a:r>
            <a:r>
              <a:rPr lang="en-US" sz="1800" b="1">
                <a:solidFill>
                  <a:schemeClr val="bg1"/>
                </a:solidFill>
                <a:latin typeface="Arial"/>
                <a:ea typeface="Segoe UI"/>
                <a:cs typeface="Segoe UI"/>
              </a:rPr>
              <a:t>​</a:t>
            </a:r>
            <a:endParaRPr lang="en-US" sz="1800" b="1" dirty="0">
              <a:solidFill>
                <a:schemeClr val="bg1"/>
              </a:solidFill>
              <a:latin typeface="Arial"/>
              <a:ea typeface="Segoe UI"/>
              <a:cs typeface="Segoe UI"/>
            </a:endParaRPr>
          </a:p>
          <a:p>
            <a:pPr rtl="0">
              <a:lnSpc>
                <a:spcPct val="150000"/>
              </a:lnSpc>
            </a:pPr>
            <a:r>
              <a:rPr lang="en-US" sz="1800" b="1" baseline="0" dirty="0">
                <a:solidFill>
                  <a:schemeClr val="bg1"/>
                </a:solidFill>
                <a:latin typeface="Arial"/>
                <a:ea typeface="Segoe UI"/>
                <a:cs typeface="Segoe UI"/>
              </a:rPr>
              <a:t>✔ </a:t>
            </a:r>
            <a:r>
              <a:rPr lang="en-US" sz="1800" b="1" baseline="0" dirty="0" err="1">
                <a:solidFill>
                  <a:schemeClr val="bg1"/>
                </a:solidFill>
                <a:latin typeface="Arial"/>
                <a:ea typeface="Segoe UI"/>
                <a:cs typeface="Segoe UI"/>
              </a:rPr>
              <a:t>Oxevision</a:t>
            </a:r>
            <a:r>
              <a:rPr lang="en-US" sz="1800" b="1" baseline="0" dirty="0">
                <a:solidFill>
                  <a:schemeClr val="bg1"/>
                </a:solidFill>
                <a:latin typeface="Arial"/>
                <a:ea typeface="Segoe UI"/>
                <a:cs typeface="Segoe UI"/>
              </a:rPr>
              <a:t> improves patient safety and workforce efficiency.</a:t>
            </a:r>
            <a:r>
              <a:rPr lang="en-US" sz="1800" b="1" dirty="0">
                <a:solidFill>
                  <a:schemeClr val="bg1"/>
                </a:solidFill>
                <a:latin typeface="Arial"/>
                <a:ea typeface="Segoe UI"/>
                <a:cs typeface="Segoe UI"/>
              </a:rPr>
              <a:t>​</a:t>
            </a:r>
          </a:p>
          <a:p>
            <a:pPr rtl="0">
              <a:lnSpc>
                <a:spcPct val="150000"/>
              </a:lnSpc>
            </a:pPr>
            <a:r>
              <a:rPr lang="en-US" sz="1800" b="1" baseline="0">
                <a:solidFill>
                  <a:schemeClr val="bg1"/>
                </a:solidFill>
                <a:latin typeface="Arial"/>
                <a:ea typeface="Segoe UI"/>
                <a:cs typeface="Segoe UI"/>
              </a:rPr>
              <a:t>✔ Ethical implementation, data governance and staff training are essential.</a:t>
            </a:r>
            <a:r>
              <a:rPr lang="en-US" sz="1800" b="1">
                <a:solidFill>
                  <a:schemeClr val="bg1"/>
                </a:solidFill>
                <a:latin typeface="Arial"/>
                <a:ea typeface="Segoe UI"/>
                <a:cs typeface="Segoe UI"/>
              </a:rPr>
              <a:t>​</a:t>
            </a:r>
            <a:endParaRPr lang="en-US" sz="1800" b="1" dirty="0">
              <a:solidFill>
                <a:schemeClr val="bg1"/>
              </a:solidFill>
              <a:latin typeface="Arial"/>
              <a:ea typeface="Segoe UI"/>
              <a:cs typeface="Segoe UI"/>
            </a:endParaRPr>
          </a:p>
          <a:p>
            <a:pPr rtl="0">
              <a:lnSpc>
                <a:spcPct val="150000"/>
              </a:lnSpc>
            </a:pPr>
            <a:r>
              <a:rPr lang="en-US" sz="1800" b="1" baseline="0" dirty="0">
                <a:solidFill>
                  <a:schemeClr val="bg1"/>
                </a:solidFill>
                <a:latin typeface="Arial"/>
                <a:ea typeface="Segoe UI"/>
                <a:cs typeface="Segoe UI"/>
              </a:rPr>
              <a:t>✔ Person-</a:t>
            </a:r>
            <a:r>
              <a:rPr lang="en-US" sz="1800" b="1" baseline="0" dirty="0" err="1">
                <a:solidFill>
                  <a:schemeClr val="bg1"/>
                </a:solidFill>
                <a:latin typeface="Arial"/>
                <a:ea typeface="Segoe UI"/>
                <a:cs typeface="Segoe UI"/>
              </a:rPr>
              <a:t>centred</a:t>
            </a:r>
            <a:r>
              <a:rPr lang="en-US" sz="1800" b="1" baseline="0" dirty="0">
                <a:solidFill>
                  <a:schemeClr val="bg1"/>
                </a:solidFill>
                <a:latin typeface="Arial"/>
                <a:ea typeface="Segoe UI"/>
                <a:cs typeface="Segoe UI"/>
              </a:rPr>
              <a:t> care and therapeutic relationships must remain a priority.</a:t>
            </a:r>
            <a:r>
              <a:rPr lang="en-US" sz="1800" b="1" dirty="0">
                <a:solidFill>
                  <a:schemeClr val="bg1"/>
                </a:solidFill>
                <a:latin typeface="Arial"/>
                <a:ea typeface="Segoe UI"/>
                <a:cs typeface="Segoe UI"/>
              </a:rPr>
              <a:t>​</a:t>
            </a:r>
          </a:p>
          <a:p>
            <a:pPr rtl="0">
              <a:lnSpc>
                <a:spcPct val="150000"/>
              </a:lnSpc>
            </a:pPr>
            <a:r>
              <a:rPr lang="en-US" sz="1800" b="1" baseline="0" dirty="0">
                <a:solidFill>
                  <a:schemeClr val="bg1"/>
                </a:solidFill>
                <a:latin typeface="Arial"/>
                <a:ea typeface="Segoe UI"/>
                <a:cs typeface="Segoe UI"/>
              </a:rPr>
              <a:t>✔ </a:t>
            </a:r>
            <a:r>
              <a:rPr lang="en-US" sz="1800" b="1" baseline="0" dirty="0" err="1">
                <a:solidFill>
                  <a:schemeClr val="bg1"/>
                </a:solidFill>
                <a:latin typeface="Arial"/>
                <a:ea typeface="Segoe UI"/>
                <a:cs typeface="Segoe UI"/>
              </a:rPr>
              <a:t>Oxevision</a:t>
            </a:r>
            <a:r>
              <a:rPr lang="en-US" sz="1800" b="1" baseline="0" dirty="0">
                <a:solidFill>
                  <a:schemeClr val="bg1"/>
                </a:solidFill>
                <a:latin typeface="Arial"/>
                <a:ea typeface="Segoe UI"/>
                <a:cs typeface="Segoe UI"/>
              </a:rPr>
              <a:t> should support—not replace—professional clinical judgement.</a:t>
            </a:r>
            <a:r>
              <a:rPr lang="en-US" sz="1800" b="1" dirty="0">
                <a:solidFill>
                  <a:schemeClr val="bg1"/>
                </a:solidFill>
                <a:latin typeface="Arial"/>
                <a:ea typeface="Segoe UI"/>
                <a:cs typeface="Segoe UI"/>
              </a:rPr>
              <a:t>​</a:t>
            </a:r>
          </a:p>
          <a:p>
            <a:pPr algn="ctr"/>
            <a:endParaRPr lang="en-GB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064B162-BFD2-BCAB-3114-A92D05DAEAF7}"/>
              </a:ext>
            </a:extLst>
          </p:cNvPr>
          <p:cNvSpPr txBox="1"/>
          <p:nvPr/>
        </p:nvSpPr>
        <p:spPr>
          <a:xfrm>
            <a:off x="14514" y="112486"/>
            <a:ext cx="3033486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baseline="0">
                <a:solidFill>
                  <a:schemeClr val="bg1"/>
                </a:solidFill>
                <a:latin typeface="Arial"/>
              </a:rPr>
              <a:t>Conclusion</a:t>
            </a:r>
            <a:r>
              <a:rPr lang="en-US" sz="2800" b="1" baseline="0">
                <a:solidFill>
                  <a:schemeClr val="bg1"/>
                </a:solidFill>
                <a:latin typeface="Arial"/>
              </a:rPr>
              <a:t>​</a:t>
            </a:r>
            <a:endParaRPr lang="en-GB" b="1">
              <a:solidFill>
                <a:schemeClr val="bg1"/>
              </a:solidFill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8425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A21C453-FCA2-C90E-51A1-C0E01DEB5421}"/>
              </a:ext>
            </a:extLst>
          </p:cNvPr>
          <p:cNvSpPr txBox="1"/>
          <p:nvPr/>
        </p:nvSpPr>
        <p:spPr>
          <a:xfrm>
            <a:off x="86814" y="410190"/>
            <a:ext cx="12018371" cy="8808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1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Buckley, C., Malcolm, R. and Hanlon, P. (2024) ‘Economic impact of a vision-based patient monitoring system across five NHS mental health trusts’, PLOS Digital Health, 3(9), e0000559. Available at: </a:t>
            </a:r>
            <a:r>
              <a:rPr lang="en-GB" sz="1100" u="sng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https://doi.org/10.1371/journal.pdig.0000559</a:t>
            </a:r>
            <a:r>
              <a:rPr lang="en-GB" sz="11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1100" kern="100" dirty="0">
              <a:solidFill>
                <a:schemeClr val="bg1"/>
              </a:solidFill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Quality Commission (2023) Regulation and digital care. Available at: </a:t>
            </a:r>
            <a:r>
              <a:rPr lang="en-GB" sz="11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https://www.cqc.org.uk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18 June 2026).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Coulter, A., Roberts, S. and Dixon, A. (2015) Delivering better services for people with long-term conditions: Building the house of care. London: The King’s Fund.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(2022) A plan for digital health and social care. Available at: </a:t>
            </a:r>
            <a:r>
              <a:rPr lang="en-GB" sz="11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https://www.gov.uk/government/publications/a-plan-for-digital-health-and-social-care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15 June 2026).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Greenhalgh, T., </a:t>
            </a:r>
            <a:r>
              <a:rPr lang="en-GB" sz="11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Wherton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J., Papoutsi, C., Lynch, J., Hughes, G., A’Court, C., Hinder, S., Fahy, N., Procter, R. and Shaw, S. (2017) ‘Beyond adoption: a new framework for theorising and evaluating non-adoption, abandonment and challenges to the scale-up, spread and sustainability of health and care technologies’, Journal of Medical Internet Research, 19(11). Available at: </a:t>
            </a:r>
            <a:r>
              <a:rPr lang="en-GB" sz="11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https://doi.org/10.2196/jmir.8775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Education England (2023) A digital framework for the healthcare workforce. Available at: </a:t>
            </a:r>
            <a:r>
              <a:rPr lang="en-GB" sz="11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https://www.hee.nhs.uk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18 June 2026).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 Commissioner’s Office (2023) Guide to the UK General Data Protection Regulation (UK GDPR). Available at: </a:t>
            </a:r>
            <a:r>
              <a:rPr lang="en-GB" sz="11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https://ico.org.uk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18 June 2026).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Lewis, A., Venugopal, B., Gandhi, V., Gibson, O., Swanton, L., Green, M., Bowen, J. and Polkey, M.I. (2024) ‘Remote vision-based digital patient monitoring of pulse and respiratory rates in acute medical wards’, </a:t>
            </a:r>
            <a:r>
              <a:rPr lang="en-GB" sz="11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Thorax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79, pp. 363–365. Available at: </a:t>
            </a:r>
            <a:r>
              <a:rPr lang="en-GB" sz="11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https://doi.org/10.1136/thorax-2023-220968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Malcolm, R. et al. (2022) ‘Evaluation of vision-based monitoring systems’, </a:t>
            </a:r>
            <a:r>
              <a:rPr lang="en-GB" sz="11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Health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8, pp. 1–12. Available at: </a:t>
            </a:r>
            <a:r>
              <a:rPr lang="en-GB" sz="11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https://doi.org/10.1177/20552076221126761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England (2021) What good looks like. Available at: </a:t>
            </a:r>
            <a:r>
              <a:rPr lang="en-GB" sz="11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https://www.england.nhs.uk/long-read/what-good-looks-like/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18 June 2026).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England (2022) Data Security and Protection Toolkit. Available at: </a:t>
            </a:r>
            <a:r>
              <a:rPr lang="en-GB" sz="11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https://www.dsptoolkit.nhs.uk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18 June 2026).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Rothstein, M.A. (2017) ‘Ethical issues in digital surveillance and healthcare monitoring’, </a:t>
            </a:r>
            <a:r>
              <a:rPr lang="en-GB" sz="11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Journal of Law, Medicine &amp; Ethics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45(2), pp. 204–208.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Topol, E. (2019) The Topol review: preparing the healthcare workforce to deliver the digital future. Available at: </a:t>
            </a:r>
            <a:r>
              <a:rPr lang="en-GB" sz="11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https://topol.hee.nhs.uk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19 June 2026).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Westbrook, J.I., Braithwaite, J. and Georgiou, A. (2020) ‘The impact of digital technologies on professional practice’, </a:t>
            </a:r>
            <a:r>
              <a:rPr lang="en-GB" sz="11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Journal of Medical Informatics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141, 104241. Available at: </a:t>
            </a:r>
            <a:r>
              <a:rPr lang="en-GB" sz="11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https://doi.org/10.1016/j.ijmedinf.2020.104241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 Health Organization (2021) Global strategy on digital health 2020–2025. Available at: </a:t>
            </a:r>
            <a:r>
              <a:rPr lang="en-GB" sz="11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https://www.who.int/publications/i/item/9789240020924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19 June 2026).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50000"/>
              </a:lnSpc>
            </a:pPr>
            <a:endParaRPr lang="en-GB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endParaRPr lang="en-GB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endParaRPr lang="en-GB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endParaRPr lang="en-GB" sz="11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239026F-4B85-32D9-96E3-04BC555E8345}"/>
              </a:ext>
            </a:extLst>
          </p:cNvPr>
          <p:cNvSpPr txBox="1"/>
          <p:nvPr/>
        </p:nvSpPr>
        <p:spPr>
          <a:xfrm>
            <a:off x="172779" y="102413"/>
            <a:ext cx="610840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76453677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Metadata/LabelInfo.xml><?xml version="1.0" encoding="utf-8"?>
<clbl:labelList xmlns:clbl="http://schemas.microsoft.com/office/2020/mipLabelMetadata">
  <clbl:label id="{e130eef0-b106-4be4-9041-04ed1aa09543}" enabled="1" method="Privileged" siteId="{dd29478d-624e-429e-b453-fffc969ac768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882</TotalTime>
  <Words>1187</Words>
  <Application>Microsoft Office PowerPoint</Application>
  <PresentationFormat>Widescreen</PresentationFormat>
  <Paragraphs>99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Slice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Melania Ciornei (2329516)</dc:creator>
  <cp:lastModifiedBy>Melania Ciornei</cp:lastModifiedBy>
  <cp:revision>94</cp:revision>
  <dcterms:created xsi:type="dcterms:W3CDTF">2026-06-29T20:02:43Z</dcterms:created>
  <dcterms:modified xsi:type="dcterms:W3CDTF">2026-07-04T07:35:30Z</dcterms:modified>
</cp:coreProperties>
</file>