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AA6002-5E45-4A2C-93C8-46CC842799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B1A76B-F2F3-4D8A-955A-266CD358DF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200D67-FE39-455F-A7F6-16C69BB330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D3BF1-BE3D-4634-A882-D7648AEE7ACD}" type="datetimeFigureOut">
              <a:rPr lang="en-GB" smtClean="0"/>
              <a:t>08/12/2021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9C45E8-B5C1-463B-BB0C-F7F6C21F1E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F47488-E213-4291-A859-FD1EC183B7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73178-5337-4FA6-8538-732A51AB3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08713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C0A2F-6DF7-4852-A813-123042A529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748B9E-5B1C-440B-94F8-A51AAF6647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D5A0DC-BC24-4EB8-A658-4DC9578544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D3BF1-BE3D-4634-A882-D7648AEE7ACD}" type="datetimeFigureOut">
              <a:rPr lang="en-GB" smtClean="0"/>
              <a:t>08/12/2021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96EE04-4FC6-499A-B320-311D4A49C6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C30B34-3F81-43D2-A99A-0A12D30ABF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73178-5337-4FA6-8538-732A51AB3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0730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555F70-BCF7-4319-A64F-98D8108CF7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4A751A-1D3A-49A0-9875-40FA242359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2AF3D5-096C-43B9-8E20-D09BFD2B12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D3BF1-BE3D-4634-A882-D7648AEE7ACD}" type="datetimeFigureOut">
              <a:rPr lang="en-GB" smtClean="0"/>
              <a:t>08/12/2021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02A67C-E6AC-4D14-BFCC-7737FF4217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37C590-22F5-4D53-AEE0-A3C5BE352E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73178-5337-4FA6-8538-732A51AB3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99794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19B78-65B9-4F3D-A91C-AC20BAA111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78E11E-A512-42CA-830C-89D2EDC60F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39D113-D560-43C6-B89B-7AEF6B3B7D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1E8886-A626-4035-B8A4-9F8004D2CD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D3BF1-BE3D-4634-A882-D7648AEE7ACD}" type="datetimeFigureOut">
              <a:rPr lang="en-GB" smtClean="0"/>
              <a:t>08/12/2021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53FB16-6123-4961-A44F-191370337D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07E0A5-1D5B-4CBC-B83C-4B6C65BA7E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73178-5337-4FA6-8538-732A51AB3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89128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27EC6B-0716-49F2-A473-043FE391D7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2B395E-2594-4AE9-971D-229715B57F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647896-FF2F-46EE-93E5-821FB7E8B9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8B61086-E1D8-4011-A643-75C26FE4C10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5FB10E-3F23-46B4-A128-E359255C91C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D61BF8B-D811-4F76-92CB-4B244D92A5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D3BF1-BE3D-4634-A882-D7648AEE7ACD}" type="datetimeFigureOut">
              <a:rPr lang="en-GB" smtClean="0"/>
              <a:t>08/12/2021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BA92734-E317-420B-8100-572D3B8826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5D9E9AA-85E4-455B-8942-4D8BC7F93E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73178-5337-4FA6-8538-732A51AB3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60225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FD3D62-5F8B-4975-AA9C-E2615635C0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13C109-D6E4-46A6-ADF5-D38363F832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D3BF1-BE3D-4634-A882-D7648AEE7ACD}" type="datetimeFigureOut">
              <a:rPr lang="en-GB" smtClean="0"/>
              <a:t>08/12/2021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D15AF45-A28A-402C-A5FA-262C192A53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F7A0946-A052-41EC-8244-8C8BFF1E63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73178-5337-4FA6-8538-732A51AB3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3151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8BA8559-40C0-4E91-A2F1-F4B057B699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D3BF1-BE3D-4634-A882-D7648AEE7ACD}" type="datetimeFigureOut">
              <a:rPr lang="en-GB" smtClean="0"/>
              <a:t>08/12/2021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BCF43BA-DDE0-4A30-A07C-CCE7EB626E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02DC0BC-0544-4759-9667-0476DB6441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73178-5337-4FA6-8538-732A51AB3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34745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7016D-9947-47F2-A623-E2E89B55E2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3D69BD-E60C-4555-9676-A418CD35AB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6C2208-E5B1-4F35-BC20-8CA6C9EBF3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BBCC19-6A1D-40A1-8127-BAC2B67C5D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D3BF1-BE3D-4634-A882-D7648AEE7ACD}" type="datetimeFigureOut">
              <a:rPr lang="en-GB" smtClean="0"/>
              <a:t>08/12/2021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E46554-DBDE-4944-90E4-CCA8CAD1E0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8663DA-54D1-47B7-9035-B257EB173D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73178-5337-4FA6-8538-732A51AB3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4628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33CA6C-80E9-4C85-B173-D5CD9A8488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3D0D40B-3481-4EF3-AC14-4EAF70A3284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054BEA-0F9B-4FB4-AFD3-51F31D9635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D143E8-1BFD-4C90-BC88-B22A35350E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D3BF1-BE3D-4634-A882-D7648AEE7ACD}" type="datetimeFigureOut">
              <a:rPr lang="en-GB" smtClean="0"/>
              <a:t>08/12/2021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EEA770-F43A-4A1E-8F77-995DE430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63325D-0D4B-45F2-A4AD-471A060EB0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73178-5337-4FA6-8538-732A51AB3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9401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6BC402-3F78-40B1-B262-67D75320A7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D2585C-0D9A-4E25-9D40-74BA33BDE0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6B9961-E6FE-45EF-8830-2338ED9299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D3BF1-BE3D-4634-A882-D7648AEE7ACD}" type="datetimeFigureOut">
              <a:rPr lang="en-GB" smtClean="0"/>
              <a:t>08/12/2021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A42B18-91C2-49B2-8210-104F835DCB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15E53C-5859-44E2-99E2-529D3E770C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73178-5337-4FA6-8538-732A51AB3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59214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8542236-6633-4BE7-8B32-0B6A7B9EB61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267EA9-584A-43B4-94A4-96E23C472E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DAE351-946E-4659-BEF8-AD9B36A908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D3BF1-BE3D-4634-A882-D7648AEE7ACD}" type="datetimeFigureOut">
              <a:rPr lang="en-GB" smtClean="0"/>
              <a:t>08/12/2021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4FF785-C4CF-4C91-BEC7-D32BF63FFE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D05973-5E5D-4588-B377-585FB33C2E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73178-5337-4FA6-8538-732A51AB3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85146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BDB146-BED7-4429-87BF-A089095C90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BDD6FE-A0E3-46A1-94B0-6447DA50B3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D16AC9-BC5B-42C9-B9D1-856001BAD3C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5D3BF1-BE3D-4634-A882-D7648AEE7ACD}" type="datetimeFigureOut">
              <a:rPr lang="en-GB" smtClean="0"/>
              <a:t>08/12/2021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94B921-A029-472A-94DD-7C4CE4AF111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A95308-4BE6-4931-B286-0D7A47EE06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C73178-5337-4FA6-8538-732A51AB3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9515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4772D-6D0B-4DA5-942B-5742FE526B6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Implementing </a:t>
            </a:r>
            <a:r>
              <a:rPr lang="en-GB" dirty="0" err="1"/>
              <a:t>dfs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7B02B8-D706-4BB6-BA40-55CD4F37577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96631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9CE3D-38B9-43C2-A933-0FACCABA35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Implementing </a:t>
            </a:r>
            <a:r>
              <a:rPr lang="en-GB" dirty="0" err="1"/>
              <a:t>dfs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975934-1FF3-46AB-99BB-AA0E93343A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Can use recursion – a function that calls an instance of itself.</a:t>
            </a:r>
          </a:p>
          <a:p>
            <a:pPr marL="0" indent="0">
              <a:buNone/>
            </a:pPr>
            <a:r>
              <a:rPr lang="en-GB" dirty="0"/>
              <a:t>All recursive problems can be converted to an iterative form</a:t>
            </a:r>
          </a:p>
          <a:p>
            <a:pPr marL="0" indent="0">
              <a:buNone/>
            </a:pPr>
            <a:r>
              <a:rPr lang="en-GB" dirty="0" err="1"/>
              <a:t>Eg</a:t>
            </a:r>
            <a:r>
              <a:rPr lang="en-GB" dirty="0"/>
              <a:t> stacks in a loop. We use a stack.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29916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9CE3D-38B9-43C2-A933-0FACCABA35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Implementing </a:t>
            </a:r>
            <a:r>
              <a:rPr lang="en-GB" dirty="0" err="1"/>
              <a:t>dfs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975934-1FF3-46AB-99BB-AA0E93343A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Recall </a:t>
            </a:r>
            <a:r>
              <a:rPr lang="en-GB" dirty="0" err="1"/>
              <a:t>dfs</a:t>
            </a:r>
            <a:r>
              <a:rPr lang="en-GB" dirty="0"/>
              <a:t> algorithm:-</a:t>
            </a:r>
          </a:p>
          <a:p>
            <a:endParaRPr lang="en-GB" dirty="0"/>
          </a:p>
          <a:p>
            <a:r>
              <a:rPr lang="en-GB" dirty="0" err="1"/>
              <a:t>Stack.push</a:t>
            </a:r>
            <a:r>
              <a:rPr lang="en-GB" dirty="0"/>
              <a:t>(start position)</a:t>
            </a:r>
          </a:p>
          <a:p>
            <a:r>
              <a:rPr lang="en-GB" dirty="0"/>
              <a:t>While (!</a:t>
            </a:r>
            <a:r>
              <a:rPr lang="en-GB" dirty="0" err="1"/>
              <a:t>stack.empty</a:t>
            </a:r>
            <a:r>
              <a:rPr lang="en-GB" dirty="0"/>
              <a:t>())</a:t>
            </a:r>
          </a:p>
          <a:p>
            <a:pPr marL="0" indent="0">
              <a:buNone/>
            </a:pPr>
            <a:r>
              <a:rPr lang="en-GB" dirty="0"/>
              <a:t>{</a:t>
            </a:r>
          </a:p>
          <a:p>
            <a:pPr lvl="1"/>
            <a:r>
              <a:rPr lang="en-GB" dirty="0"/>
              <a:t>Current </a:t>
            </a:r>
            <a:r>
              <a:rPr lang="en-GB" dirty="0" err="1"/>
              <a:t>Stack.pop</a:t>
            </a:r>
            <a:r>
              <a:rPr lang="en-GB" dirty="0"/>
              <a:t>()</a:t>
            </a:r>
          </a:p>
          <a:p>
            <a:pPr lvl="1"/>
            <a:r>
              <a:rPr lang="en-GB" dirty="0" err="1"/>
              <a:t>Stack.adjacentValidPositions</a:t>
            </a:r>
            <a:r>
              <a:rPr lang="en-GB" dirty="0"/>
              <a:t>()</a:t>
            </a:r>
          </a:p>
          <a:p>
            <a:pPr lvl="1"/>
            <a:r>
              <a:rPr lang="en-GB" dirty="0"/>
              <a:t>.</a:t>
            </a:r>
          </a:p>
          <a:p>
            <a:pPr lvl="1"/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17662211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9CE3D-38B9-43C2-A933-0FACCABA35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Implementing </a:t>
            </a:r>
            <a:r>
              <a:rPr lang="en-GB" dirty="0" err="1"/>
              <a:t>dfs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975934-1FF3-46AB-99BB-AA0E93343A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We know how to implement a stack and a while loop so the remaining problem is how  to push (stack) adjacent positions that we can travel in.</a:t>
            </a:r>
          </a:p>
          <a:p>
            <a:pPr marL="0" indent="0">
              <a:buNone/>
            </a:pPr>
            <a:r>
              <a:rPr lang="en-GB" dirty="0"/>
              <a:t>We know how to look around us, given a position;</a:t>
            </a:r>
          </a:p>
          <a:p>
            <a:pPr marL="0" indent="0">
              <a:buNone/>
            </a:pPr>
            <a:r>
              <a:rPr lang="en-GB" dirty="0"/>
              <a:t>And how to move to a position;</a:t>
            </a:r>
          </a:p>
          <a:p>
            <a:pPr marL="0" indent="0">
              <a:buNone/>
            </a:pPr>
            <a:r>
              <a:rPr lang="en-GB" dirty="0"/>
              <a:t>And how to test if there is a wall or other obstacle.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32378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9CE3D-38B9-43C2-A933-0FACCABA35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Implementing </a:t>
            </a:r>
            <a:r>
              <a:rPr lang="en-GB" dirty="0" err="1"/>
              <a:t>dfs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975934-1FF3-46AB-99BB-AA0E93343A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So we can use this to add some detail to the “push adjacent valid positions” of the </a:t>
            </a:r>
            <a:r>
              <a:rPr lang="en-GB" dirty="0" err="1"/>
              <a:t>dfs</a:t>
            </a:r>
            <a:r>
              <a:rPr lang="en-GB" dirty="0"/>
              <a:t>…</a:t>
            </a:r>
          </a:p>
          <a:p>
            <a:r>
              <a:rPr lang="en-GB" dirty="0" err="1"/>
              <a:t>stack.push</a:t>
            </a:r>
            <a:r>
              <a:rPr lang="en-GB" dirty="0"/>
              <a:t>(Start position)</a:t>
            </a:r>
          </a:p>
          <a:p>
            <a:r>
              <a:rPr lang="en-GB" dirty="0"/>
              <a:t>while (!</a:t>
            </a:r>
            <a:r>
              <a:rPr lang="en-GB" dirty="0" err="1"/>
              <a:t>stack.empty</a:t>
            </a:r>
            <a:r>
              <a:rPr lang="en-GB" dirty="0"/>
              <a:t>())</a:t>
            </a:r>
          </a:p>
          <a:p>
            <a:pPr marL="0" indent="0">
              <a:buNone/>
            </a:pPr>
            <a:r>
              <a:rPr lang="en-GB" dirty="0"/>
              <a:t>{</a:t>
            </a:r>
          </a:p>
          <a:p>
            <a:pPr lvl="1"/>
            <a:r>
              <a:rPr lang="en-GB" dirty="0"/>
              <a:t>Print map; //nice to visualise the movement of the AI agent in the map.</a:t>
            </a:r>
          </a:p>
          <a:p>
            <a:pPr lvl="1"/>
            <a:r>
              <a:rPr lang="en-GB" dirty="0" err="1"/>
              <a:t>CurrentPosition</a:t>
            </a:r>
            <a:r>
              <a:rPr lang="en-GB" dirty="0"/>
              <a:t>= </a:t>
            </a:r>
            <a:r>
              <a:rPr lang="en-GB" dirty="0" err="1"/>
              <a:t>Stack.pop</a:t>
            </a:r>
            <a:r>
              <a:rPr lang="en-GB" dirty="0"/>
              <a:t>();</a:t>
            </a:r>
            <a:endParaRPr lang="en-GB" dirty="0">
              <a:solidFill>
                <a:srgbClr val="000000"/>
              </a:solidFill>
            </a:endParaRPr>
          </a:p>
          <a:p>
            <a:pPr lvl="1"/>
            <a:r>
              <a:rPr lang="en-GB" dirty="0">
                <a:solidFill>
                  <a:srgbClr val="000000"/>
                </a:solidFill>
              </a:rPr>
              <a:t>Overwrite current position on the map with </a:t>
            </a:r>
            <a:r>
              <a:rPr lang="en-GB" dirty="0">
                <a:solidFill>
                  <a:srgbClr val="A31515"/>
                </a:solidFill>
              </a:rPr>
              <a:t>'.’</a:t>
            </a:r>
            <a:r>
              <a:rPr lang="en-GB" dirty="0">
                <a:solidFill>
                  <a:srgbClr val="000000"/>
                </a:solidFill>
              </a:rPr>
              <a:t>; //helps keep track of where the agent has been.</a:t>
            </a:r>
          </a:p>
          <a:p>
            <a:pPr lvl="1"/>
            <a:r>
              <a:rPr lang="en-GB" dirty="0">
                <a:solidFill>
                  <a:srgbClr val="000000"/>
                </a:solidFill>
              </a:rPr>
              <a:t>//now stack any valid adjacent positions that the agent can take:-</a:t>
            </a:r>
            <a:endParaRPr lang="en-GB" dirty="0"/>
          </a:p>
          <a:p>
            <a:pPr lvl="1"/>
            <a:r>
              <a:rPr lang="en-GB" dirty="0"/>
              <a:t>If (right position is not an obstacle) then </a:t>
            </a:r>
            <a:r>
              <a:rPr lang="en-GB" dirty="0" err="1"/>
              <a:t>stack.push</a:t>
            </a:r>
            <a:r>
              <a:rPr lang="en-GB" dirty="0"/>
              <a:t>(right position);</a:t>
            </a:r>
          </a:p>
          <a:p>
            <a:pPr lvl="1"/>
            <a:r>
              <a:rPr lang="en-GB" dirty="0"/>
              <a:t>If (left position is not an obstacle) then </a:t>
            </a:r>
            <a:r>
              <a:rPr lang="en-GB" dirty="0" err="1"/>
              <a:t>stack.push</a:t>
            </a:r>
            <a:r>
              <a:rPr lang="en-GB" dirty="0"/>
              <a:t>(left position);</a:t>
            </a:r>
          </a:p>
          <a:p>
            <a:pPr lvl="1"/>
            <a:r>
              <a:rPr lang="en-GB" dirty="0"/>
              <a:t>If (up position is not an obstacle) then </a:t>
            </a:r>
            <a:r>
              <a:rPr lang="en-GB" dirty="0" err="1"/>
              <a:t>stack.push</a:t>
            </a:r>
            <a:r>
              <a:rPr lang="en-GB" dirty="0"/>
              <a:t>(up position);</a:t>
            </a:r>
          </a:p>
          <a:p>
            <a:pPr lvl="1"/>
            <a:r>
              <a:rPr lang="en-GB" dirty="0"/>
              <a:t>If (down position is not an obstacle) then </a:t>
            </a:r>
            <a:r>
              <a:rPr lang="en-GB" dirty="0" err="1"/>
              <a:t>stack.push</a:t>
            </a:r>
            <a:r>
              <a:rPr lang="en-GB" dirty="0"/>
              <a:t>(down position);</a:t>
            </a:r>
          </a:p>
          <a:p>
            <a:pPr marL="0" indent="0">
              <a:buNone/>
            </a:pPr>
            <a:r>
              <a:rPr lang="en-GB" dirty="0"/>
              <a:t>}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933373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9CE3D-38B9-43C2-A933-0FACCABA35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Implementing </a:t>
            </a:r>
            <a:r>
              <a:rPr lang="en-GB" dirty="0" err="1"/>
              <a:t>dfs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975934-1FF3-46AB-99BB-AA0E93343A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2947" y="1825625"/>
            <a:ext cx="11744587" cy="435133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GB" sz="1800" dirty="0">
              <a:solidFill>
                <a:srgbClr val="0000FF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000" dirty="0"/>
              <a:t>In C/ C++:-</a:t>
            </a:r>
          </a:p>
          <a:p>
            <a:pPr marL="0" indent="0">
              <a:buNone/>
            </a:pPr>
            <a:r>
              <a:rPr lang="en-GB" sz="3000" dirty="0"/>
              <a:t>“If (right position is not an obstacle) then </a:t>
            </a:r>
            <a:r>
              <a:rPr lang="en-GB" sz="3000" dirty="0" err="1"/>
              <a:t>stack.push</a:t>
            </a:r>
            <a:r>
              <a:rPr lang="en-GB" sz="3000" dirty="0"/>
              <a:t>(right position);”</a:t>
            </a:r>
          </a:p>
          <a:p>
            <a:pPr marL="0" indent="0">
              <a:buNone/>
            </a:pPr>
            <a:r>
              <a:rPr lang="en-GB" sz="3000" dirty="0"/>
              <a:t> corresponds to:-</a:t>
            </a:r>
          </a:p>
          <a:p>
            <a:pPr marL="0" indent="0">
              <a:buNone/>
            </a:pPr>
            <a:endParaRPr lang="en-GB" sz="1800" dirty="0">
              <a:solidFill>
                <a:srgbClr val="0000FF"/>
              </a:solidFill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if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((text[</a:t>
            </a:r>
            <a:r>
              <a:rPr lang="en-GB" sz="1800" dirty="0">
                <a:solidFill>
                  <a:srgbClr val="6F008A"/>
                </a:solidFill>
                <a:latin typeface="Consolas" panose="020B0609020204030204" pitchFamily="49" charset="0"/>
              </a:rPr>
              <a:t>WIDTH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*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current.y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+ (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current.x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+ 1)] != 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'*'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 &amp;&amp; (text[</a:t>
            </a:r>
            <a:r>
              <a:rPr lang="en-GB" sz="1800" dirty="0">
                <a:solidFill>
                  <a:srgbClr val="6F008A"/>
                </a:solidFill>
                <a:latin typeface="Consolas" panose="020B0609020204030204" pitchFamily="49" charset="0"/>
              </a:rPr>
              <a:t>WIDTH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*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current.y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+ (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current.x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+ 1)] != 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'.’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)) 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0" indent="0">
              <a:buNone/>
            </a:pPr>
            <a:r>
              <a:rPr lang="fr-FR" sz="1800" dirty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fr-FR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adjPosition.x</a:t>
            </a:r>
            <a:r>
              <a:rPr lang="fr-FR" sz="18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fr-FR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current.x</a:t>
            </a:r>
            <a:r>
              <a:rPr lang="fr-FR" sz="1800" dirty="0">
                <a:solidFill>
                  <a:srgbClr val="000000"/>
                </a:solidFill>
                <a:latin typeface="Consolas" panose="020B0609020204030204" pitchFamily="49" charset="0"/>
              </a:rPr>
              <a:t> + 1;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adjPosition.y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current.y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dfsStack.push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adjPosition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pPr marL="0" indent="0">
              <a:buNone/>
            </a:pPr>
            <a:r>
              <a:rPr lang="en-GB" sz="1800" dirty="0"/>
              <a:t>}</a:t>
            </a:r>
          </a:p>
          <a:p>
            <a:pPr marL="0" indent="0">
              <a:buNone/>
            </a:pPr>
            <a:r>
              <a:rPr lang="en-GB" dirty="0"/>
              <a:t>Look Left/Up/Down can be achieved using minor modifications this syntax ( see our map mover code for examples</a:t>
            </a:r>
            <a:r>
              <a:rPr lang="en-GB"/>
              <a:t>).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08480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416</Words>
  <Application>Microsoft Office PowerPoint</Application>
  <PresentationFormat>Widescreen</PresentationFormat>
  <Paragraphs>50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Calibri Light</vt:lpstr>
      <vt:lpstr>Consolas</vt:lpstr>
      <vt:lpstr>Office Theme</vt:lpstr>
      <vt:lpstr>Implementing dfs</vt:lpstr>
      <vt:lpstr>Implementing dfs</vt:lpstr>
      <vt:lpstr>Implementing dfs</vt:lpstr>
      <vt:lpstr>Implementing dfs</vt:lpstr>
      <vt:lpstr>Implementing dfs</vt:lpstr>
      <vt:lpstr>Implementing dfs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Implementing dfs</dc:title>
  <dc:creator>Gordon Dickers</dc:creator>
  <cp:lastModifiedBy>Gordon Dickers</cp:lastModifiedBy>
  <cp:revision>5</cp:revision>
  <dcterms:created xsi:type="dcterms:W3CDTF">2021-12-07T13:39:42Z</dcterms:created>
  <dcterms:modified xsi:type="dcterms:W3CDTF">2021-12-08T13:36:58Z</dcterms:modified>
</cp:coreProperties>
</file>