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rels" ContentType="application/vnd.openxmlformats-package.relationships+xml"/>
  <Default Extension="xml" ContentType="application/xml"/>
  <Default Extension="vml" ContentType="application/vnd.openxmlformats-officedocument.vmlDrawing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2.xml" ContentType="application/vnd.openxmlformats-officedocument.theme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theme/theme3.xml" ContentType="application/vnd.openxmlformats-officedocument.theme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theme/theme4.xml" ContentType="application/vnd.openxmlformats-officedocument.theme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theme/theme5.xml" ContentType="application/vnd.openxmlformats-officedocument.theme+xml"/>
  <Override PartName="/ppt/theme/theme6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ppt/revisionInfo.xml" ContentType="application/vnd.ms-powerpoint.revisioninfo+xml"/>
  <Override PartName="/ppt/changesInfos/changesInfo1.xml" ContentType="application/vnd.ms-powerpoint.changesinfo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9" r:id="rId1"/>
    <p:sldMasterId id="2147483709" r:id="rId2"/>
    <p:sldMasterId id="2147483725" r:id="rId3"/>
    <p:sldMasterId id="2147483737" r:id="rId4"/>
    <p:sldMasterId id="2147483887" r:id="rId5"/>
  </p:sldMasterIdLst>
  <p:notesMasterIdLst>
    <p:notesMasterId r:id="rId43"/>
  </p:notesMasterIdLst>
  <p:sldIdLst>
    <p:sldId id="336" r:id="rId6"/>
    <p:sldId id="266" r:id="rId7"/>
    <p:sldId id="267" r:id="rId8"/>
    <p:sldId id="268" r:id="rId9"/>
    <p:sldId id="269" r:id="rId10"/>
    <p:sldId id="274" r:id="rId11"/>
    <p:sldId id="339" r:id="rId12"/>
    <p:sldId id="340" r:id="rId13"/>
    <p:sldId id="270" r:id="rId14"/>
    <p:sldId id="271" r:id="rId15"/>
    <p:sldId id="272" r:id="rId16"/>
    <p:sldId id="273" r:id="rId17"/>
    <p:sldId id="278" r:id="rId18"/>
    <p:sldId id="279" r:id="rId19"/>
    <p:sldId id="280" r:id="rId20"/>
    <p:sldId id="715" r:id="rId21"/>
    <p:sldId id="281" r:id="rId22"/>
    <p:sldId id="713" r:id="rId23"/>
    <p:sldId id="716" r:id="rId24"/>
    <p:sldId id="718" r:id="rId25"/>
    <p:sldId id="712" r:id="rId26"/>
    <p:sldId id="720" r:id="rId27"/>
    <p:sldId id="723" r:id="rId28"/>
    <p:sldId id="726" r:id="rId29"/>
    <p:sldId id="725" r:id="rId30"/>
    <p:sldId id="722" r:id="rId31"/>
    <p:sldId id="721" r:id="rId32"/>
    <p:sldId id="658" r:id="rId33"/>
    <p:sldId id="704" r:id="rId34"/>
    <p:sldId id="705" r:id="rId35"/>
    <p:sldId id="706" r:id="rId36"/>
    <p:sldId id="707" r:id="rId37"/>
    <p:sldId id="708" r:id="rId38"/>
    <p:sldId id="709" r:id="rId39"/>
    <p:sldId id="710" r:id="rId40"/>
    <p:sldId id="711" r:id="rId41"/>
    <p:sldId id="337" r:id="rId42"/>
  </p:sldIdLst>
  <p:sldSz cx="9144000" cy="6858000" type="screen4x3"/>
  <p:notesSz cx="6858000" cy="9144000"/>
  <p:defaultTextStyle>
    <a:defPPr>
      <a:defRPr lang="en-GB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00"/>
    <a:srgbClr val="FF3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02F7E99-AA0F-160F-2ADA-27B233E35B56}" v="3" dt="2019-12-02T22:56:06.306"/>
    <p1510:client id="{9B517A54-C5C5-10D9-397C-B19BB07A2A5D}" v="21" dt="2019-12-02T22:52:22.139"/>
    <p1510:client id="{E4755FCD-B366-3AAF-A941-129B442DE044}" v="3" dt="2019-12-02T22:38:59.129"/>
    <p1510:client id="{EF2BB44C-23E7-C874-A5A8-A0D41E0C8528}" v="137" dt="2019-11-19T08:09:17.51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2" d="100"/>
          <a:sy n="102" d="100"/>
        </p:scale>
        <p:origin x="264" y="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" d="1"/>
        <a:sy n="1" d="1"/>
      </p:scale>
      <p:origin x="0" y="-5088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slide" Target="slides/slide21.xml"/><Relationship Id="rId39" Type="http://schemas.openxmlformats.org/officeDocument/2006/relationships/slide" Target="slides/slide34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6.xml"/><Relationship Id="rId34" Type="http://schemas.openxmlformats.org/officeDocument/2006/relationships/slide" Target="slides/slide29.xml"/><Relationship Id="rId42" Type="http://schemas.openxmlformats.org/officeDocument/2006/relationships/slide" Target="slides/slide37.xml"/><Relationship Id="rId47" Type="http://schemas.openxmlformats.org/officeDocument/2006/relationships/tableStyles" Target="tableStyles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slide" Target="slides/slide20.xml"/><Relationship Id="rId33" Type="http://schemas.openxmlformats.org/officeDocument/2006/relationships/slide" Target="slides/slide28.xml"/><Relationship Id="rId38" Type="http://schemas.openxmlformats.org/officeDocument/2006/relationships/slide" Target="slides/slide33.xml"/><Relationship Id="rId46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1.xml"/><Relationship Id="rId20" Type="http://schemas.openxmlformats.org/officeDocument/2006/relationships/slide" Target="slides/slide15.xml"/><Relationship Id="rId29" Type="http://schemas.openxmlformats.org/officeDocument/2006/relationships/slide" Target="slides/slide24.xml"/><Relationship Id="rId41" Type="http://schemas.openxmlformats.org/officeDocument/2006/relationships/slide" Target="slides/slide36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openxmlformats.org/officeDocument/2006/relationships/slide" Target="slides/slide19.xml"/><Relationship Id="rId32" Type="http://schemas.openxmlformats.org/officeDocument/2006/relationships/slide" Target="slides/slide27.xml"/><Relationship Id="rId37" Type="http://schemas.openxmlformats.org/officeDocument/2006/relationships/slide" Target="slides/slide32.xml"/><Relationship Id="rId40" Type="http://schemas.openxmlformats.org/officeDocument/2006/relationships/slide" Target="slides/slide35.xml"/><Relationship Id="rId45" Type="http://schemas.openxmlformats.org/officeDocument/2006/relationships/viewProps" Target="viewProps.xml"/><Relationship Id="rId5" Type="http://schemas.openxmlformats.org/officeDocument/2006/relationships/slideMaster" Target="slideMasters/slideMaster5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slide" Target="slides/slide23.xml"/><Relationship Id="rId36" Type="http://schemas.openxmlformats.org/officeDocument/2006/relationships/slide" Target="slides/slide31.xml"/><Relationship Id="rId49" Type="http://schemas.microsoft.com/office/2016/11/relationships/changesInfo" Target="changesInfos/changesInfo1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31" Type="http://schemas.openxmlformats.org/officeDocument/2006/relationships/slide" Target="slides/slide26.xml"/><Relationship Id="rId44" Type="http://schemas.openxmlformats.org/officeDocument/2006/relationships/presProps" Target="presProps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slide" Target="slides/slide22.xml"/><Relationship Id="rId30" Type="http://schemas.openxmlformats.org/officeDocument/2006/relationships/slide" Target="slides/slide25.xml"/><Relationship Id="rId35" Type="http://schemas.openxmlformats.org/officeDocument/2006/relationships/slide" Target="slides/slide30.xml"/><Relationship Id="rId43" Type="http://schemas.openxmlformats.org/officeDocument/2006/relationships/notesMaster" Target="notesMasters/notesMaster1.xml"/><Relationship Id="rId48" Type="http://schemas.microsoft.com/office/2015/10/relationships/revisionInfo" Target="revisionInfo.xml"/><Relationship Id="rId8" Type="http://schemas.openxmlformats.org/officeDocument/2006/relationships/slide" Target="slides/slide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imon Williams (IMH)" userId="S::s.r.williams@uwtsd.ac.uk::acfce3dd-66c2-4b6d-8e85-a3a71175ae38" providerId="AD" clId="Web-{402F7E99-AA0F-160F-2ADA-27B233E35B56}"/>
    <pc:docChg chg="addSld delSld">
      <pc:chgData name="Simon Williams (IMH)" userId="S::s.r.williams@uwtsd.ac.uk::acfce3dd-66c2-4b6d-8e85-a3a71175ae38" providerId="AD" clId="Web-{402F7E99-AA0F-160F-2ADA-27B233E35B56}" dt="2019-12-02T22:56:06.306" v="2"/>
      <pc:docMkLst>
        <pc:docMk/>
      </pc:docMkLst>
      <pc:sldChg chg="del">
        <pc:chgData name="Simon Williams (IMH)" userId="S::s.r.williams@uwtsd.ac.uk::acfce3dd-66c2-4b6d-8e85-a3a71175ae38" providerId="AD" clId="Web-{402F7E99-AA0F-160F-2ADA-27B233E35B56}" dt="2019-12-02T22:56:06.306" v="2"/>
        <pc:sldMkLst>
          <pc:docMk/>
          <pc:sldMk cId="600940528" sldId="719"/>
        </pc:sldMkLst>
      </pc:sldChg>
      <pc:sldChg chg="add">
        <pc:chgData name="Simon Williams (IMH)" userId="S::s.r.williams@uwtsd.ac.uk::acfce3dd-66c2-4b6d-8e85-a3a71175ae38" providerId="AD" clId="Web-{402F7E99-AA0F-160F-2ADA-27B233E35B56}" dt="2019-12-02T22:55:57.821" v="0"/>
        <pc:sldMkLst>
          <pc:docMk/>
          <pc:sldMk cId="1537531981" sldId="721"/>
        </pc:sldMkLst>
      </pc:sldChg>
      <pc:sldChg chg="add">
        <pc:chgData name="Simon Williams (IMH)" userId="S::s.r.williams@uwtsd.ac.uk::acfce3dd-66c2-4b6d-8e85-a3a71175ae38" providerId="AD" clId="Web-{402F7E99-AA0F-160F-2ADA-27B233E35B56}" dt="2019-12-02T22:55:57.946" v="1"/>
        <pc:sldMkLst>
          <pc:docMk/>
          <pc:sldMk cId="1307705828" sldId="722"/>
        </pc:sldMkLst>
      </pc:sldChg>
    </pc:docChg>
  </pc:docChgLst>
  <pc:docChgLst>
    <pc:chgData name="Simon Williams (IMH)" userId="S::s.r.williams@uwtsd.ac.uk::acfce3dd-66c2-4b6d-8e85-a3a71175ae38" providerId="AD" clId="Web-{EF2BB44C-23E7-C874-A5A8-A0D41E0C8528}"/>
    <pc:docChg chg="modSld">
      <pc:chgData name="Simon Williams (IMH)" userId="S::s.r.williams@uwtsd.ac.uk::acfce3dd-66c2-4b6d-8e85-a3a71175ae38" providerId="AD" clId="Web-{EF2BB44C-23E7-C874-A5A8-A0D41E0C8528}" dt="2019-11-19T08:09:17.512" v="135" actId="20577"/>
      <pc:docMkLst>
        <pc:docMk/>
      </pc:docMkLst>
      <pc:sldChg chg="addSp modSp">
        <pc:chgData name="Simon Williams (IMH)" userId="S::s.r.williams@uwtsd.ac.uk::acfce3dd-66c2-4b6d-8e85-a3a71175ae38" providerId="AD" clId="Web-{EF2BB44C-23E7-C874-A5A8-A0D41E0C8528}" dt="2019-11-19T08:09:16.653" v="133" actId="20577"/>
        <pc:sldMkLst>
          <pc:docMk/>
          <pc:sldMk cId="0" sldId="712"/>
        </pc:sldMkLst>
        <pc:spChg chg="add mod">
          <ac:chgData name="Simon Williams (IMH)" userId="S::s.r.williams@uwtsd.ac.uk::acfce3dd-66c2-4b6d-8e85-a3a71175ae38" providerId="AD" clId="Web-{EF2BB44C-23E7-C874-A5A8-A0D41E0C8528}" dt="2019-11-19T08:09:16.653" v="133" actId="20577"/>
          <ac:spMkLst>
            <pc:docMk/>
            <pc:sldMk cId="0" sldId="712"/>
            <ac:spMk id="2" creationId="{A73C2EAB-02BD-40AF-959B-885435E66C7B}"/>
          </ac:spMkLst>
        </pc:spChg>
        <pc:spChg chg="mod">
          <ac:chgData name="Simon Williams (IMH)" userId="S::s.r.williams@uwtsd.ac.uk::acfce3dd-66c2-4b6d-8e85-a3a71175ae38" providerId="AD" clId="Web-{EF2BB44C-23E7-C874-A5A8-A0D41E0C8528}" dt="2019-11-19T08:08:50.778" v="126" actId="688"/>
          <ac:spMkLst>
            <pc:docMk/>
            <pc:sldMk cId="0" sldId="712"/>
            <ac:spMk id="5" creationId="{B2F3A0D7-E849-409C-9979-76DCE21F594E}"/>
          </ac:spMkLst>
        </pc:spChg>
        <pc:picChg chg="mod">
          <ac:chgData name="Simon Williams (IMH)" userId="S::s.r.williams@uwtsd.ac.uk::acfce3dd-66c2-4b6d-8e85-a3a71175ae38" providerId="AD" clId="Web-{EF2BB44C-23E7-C874-A5A8-A0D41E0C8528}" dt="2019-11-19T08:08:40.247" v="123" actId="1076"/>
          <ac:picMkLst>
            <pc:docMk/>
            <pc:sldMk cId="0" sldId="712"/>
            <ac:picMk id="55299" creationId="{C7272D03-4EF3-4E66-AF55-0F777CBA9846}"/>
          </ac:picMkLst>
        </pc:picChg>
      </pc:sldChg>
    </pc:docChg>
  </pc:docChgLst>
  <pc:docChgLst>
    <pc:chgData name="Simon Williams (IMH)" userId="S::s.r.williams@uwtsd.ac.uk::acfce3dd-66c2-4b6d-8e85-a3a71175ae38" providerId="AD" clId="Web-{9B517A54-C5C5-10D9-397C-B19BB07A2A5D}"/>
    <pc:docChg chg="addSld delSld modSld">
      <pc:chgData name="Simon Williams (IMH)" userId="S::s.r.williams@uwtsd.ac.uk::acfce3dd-66c2-4b6d-8e85-a3a71175ae38" providerId="AD" clId="Web-{9B517A54-C5C5-10D9-397C-B19BB07A2A5D}" dt="2019-12-02T22:52:22.139" v="18"/>
      <pc:docMkLst>
        <pc:docMk/>
      </pc:docMkLst>
      <pc:sldChg chg="modSp">
        <pc:chgData name="Simon Williams (IMH)" userId="S::s.r.williams@uwtsd.ac.uk::acfce3dd-66c2-4b6d-8e85-a3a71175ae38" providerId="AD" clId="Web-{9B517A54-C5C5-10D9-397C-B19BB07A2A5D}" dt="2019-12-02T22:39:31.676" v="1" actId="14100"/>
        <pc:sldMkLst>
          <pc:docMk/>
          <pc:sldMk cId="1109855703" sldId="716"/>
        </pc:sldMkLst>
        <pc:picChg chg="mod">
          <ac:chgData name="Simon Williams (IMH)" userId="S::s.r.williams@uwtsd.ac.uk::acfce3dd-66c2-4b6d-8e85-a3a71175ae38" providerId="AD" clId="Web-{9B517A54-C5C5-10D9-397C-B19BB07A2A5D}" dt="2019-12-02T22:39:31.676" v="1" actId="14100"/>
          <ac:picMkLst>
            <pc:docMk/>
            <pc:sldMk cId="1109855703" sldId="716"/>
            <ac:picMk id="4" creationId="{5073613F-3426-48C7-8156-B1AF8273113A}"/>
          </ac:picMkLst>
        </pc:picChg>
      </pc:sldChg>
      <pc:sldChg chg="addSp delSp modSp new del">
        <pc:chgData name="Simon Williams (IMH)" userId="S::s.r.williams@uwtsd.ac.uk::acfce3dd-66c2-4b6d-8e85-a3a71175ae38" providerId="AD" clId="Web-{9B517A54-C5C5-10D9-397C-B19BB07A2A5D}" dt="2019-12-02T22:47:02.574" v="16"/>
        <pc:sldMkLst>
          <pc:docMk/>
          <pc:sldMk cId="1819436530" sldId="717"/>
        </pc:sldMkLst>
        <pc:spChg chg="del mod">
          <ac:chgData name="Simon Williams (IMH)" userId="S::s.r.williams@uwtsd.ac.uk::acfce3dd-66c2-4b6d-8e85-a3a71175ae38" providerId="AD" clId="Web-{9B517A54-C5C5-10D9-397C-B19BB07A2A5D}" dt="2019-12-02T22:41:38.395" v="4"/>
          <ac:spMkLst>
            <pc:docMk/>
            <pc:sldMk cId="1819436530" sldId="717"/>
            <ac:spMk id="3" creationId="{CC767D4A-425E-49FE-9E4C-DB43CA99E272}"/>
          </ac:spMkLst>
        </pc:spChg>
        <pc:picChg chg="add mod ord">
          <ac:chgData name="Simon Williams (IMH)" userId="S::s.r.williams@uwtsd.ac.uk::acfce3dd-66c2-4b6d-8e85-a3a71175ae38" providerId="AD" clId="Web-{9B517A54-C5C5-10D9-397C-B19BB07A2A5D}" dt="2019-12-02T22:41:57.849" v="7" actId="14100"/>
          <ac:picMkLst>
            <pc:docMk/>
            <pc:sldMk cId="1819436530" sldId="717"/>
            <ac:picMk id="4" creationId="{FEBEBA93-6724-4CCD-B64F-097CBC17D93B}"/>
          </ac:picMkLst>
        </pc:picChg>
      </pc:sldChg>
      <pc:sldChg chg="addSp delSp modSp new">
        <pc:chgData name="Simon Williams (IMH)" userId="S::s.r.williams@uwtsd.ac.uk::acfce3dd-66c2-4b6d-8e85-a3a71175ae38" providerId="AD" clId="Web-{9B517A54-C5C5-10D9-397C-B19BB07A2A5D}" dt="2019-12-02T22:43:47.646" v="15" actId="14100"/>
        <pc:sldMkLst>
          <pc:docMk/>
          <pc:sldMk cId="1818111628" sldId="718"/>
        </pc:sldMkLst>
        <pc:spChg chg="del">
          <ac:chgData name="Simon Williams (IMH)" userId="S::s.r.williams@uwtsd.ac.uk::acfce3dd-66c2-4b6d-8e85-a3a71175ae38" providerId="AD" clId="Web-{9B517A54-C5C5-10D9-397C-B19BB07A2A5D}" dt="2019-12-02T22:43:21.052" v="9"/>
          <ac:spMkLst>
            <pc:docMk/>
            <pc:sldMk cId="1818111628" sldId="718"/>
            <ac:spMk id="3" creationId="{5ED509D7-218B-4B5E-8732-B040C840F22F}"/>
          </ac:spMkLst>
        </pc:spChg>
        <pc:picChg chg="add mod ord">
          <ac:chgData name="Simon Williams (IMH)" userId="S::s.r.williams@uwtsd.ac.uk::acfce3dd-66c2-4b6d-8e85-a3a71175ae38" providerId="AD" clId="Web-{9B517A54-C5C5-10D9-397C-B19BB07A2A5D}" dt="2019-12-02T22:43:47.646" v="15" actId="14100"/>
          <ac:picMkLst>
            <pc:docMk/>
            <pc:sldMk cId="1818111628" sldId="718"/>
            <ac:picMk id="4" creationId="{83C2806F-A5FC-4C00-895D-C3950BD98077}"/>
          </ac:picMkLst>
        </pc:picChg>
      </pc:sldChg>
      <pc:sldChg chg="add">
        <pc:chgData name="Simon Williams (IMH)" userId="S::s.r.williams@uwtsd.ac.uk::acfce3dd-66c2-4b6d-8e85-a3a71175ae38" providerId="AD" clId="Web-{9B517A54-C5C5-10D9-397C-B19BB07A2A5D}" dt="2019-12-02T22:52:22.014" v="17"/>
        <pc:sldMkLst>
          <pc:docMk/>
          <pc:sldMk cId="600940528" sldId="719"/>
        </pc:sldMkLst>
      </pc:sldChg>
      <pc:sldChg chg="add">
        <pc:chgData name="Simon Williams (IMH)" userId="S::s.r.williams@uwtsd.ac.uk::acfce3dd-66c2-4b6d-8e85-a3a71175ae38" providerId="AD" clId="Web-{9B517A54-C5C5-10D9-397C-B19BB07A2A5D}" dt="2019-12-02T22:52:22.139" v="18"/>
        <pc:sldMkLst>
          <pc:docMk/>
          <pc:sldMk cId="3635043555" sldId="720"/>
        </pc:sldMkLst>
      </pc:sldChg>
    </pc:docChg>
  </pc:docChgLst>
  <pc:docChgLst>
    <pc:chgData name="Simon Williams (IMH)" userId="S::s.r.williams@uwtsd.ac.uk::acfce3dd-66c2-4b6d-8e85-a3a71175ae38" providerId="AD" clId="Web-{E4755FCD-B366-3AAF-A941-129B442DE044}"/>
    <pc:docChg chg="addSld modSld">
      <pc:chgData name="Simon Williams (IMH)" userId="S::s.r.williams@uwtsd.ac.uk::acfce3dd-66c2-4b6d-8e85-a3a71175ae38" providerId="AD" clId="Web-{E4755FCD-B366-3AAF-A941-129B442DE044}" dt="2019-12-02T22:38:59.129" v="2"/>
      <pc:docMkLst>
        <pc:docMk/>
      </pc:docMkLst>
      <pc:sldChg chg="addSp delSp modSp new">
        <pc:chgData name="Simon Williams (IMH)" userId="S::s.r.williams@uwtsd.ac.uk::acfce3dd-66c2-4b6d-8e85-a3a71175ae38" providerId="AD" clId="Web-{E4755FCD-B366-3AAF-A941-129B442DE044}" dt="2019-12-02T22:38:59.129" v="2"/>
        <pc:sldMkLst>
          <pc:docMk/>
          <pc:sldMk cId="1109855703" sldId="716"/>
        </pc:sldMkLst>
        <pc:spChg chg="del mod">
          <ac:chgData name="Simon Williams (IMH)" userId="S::s.r.williams@uwtsd.ac.uk::acfce3dd-66c2-4b6d-8e85-a3a71175ae38" providerId="AD" clId="Web-{E4755FCD-B366-3AAF-A941-129B442DE044}" dt="2019-12-02T22:38:59.129" v="2"/>
          <ac:spMkLst>
            <pc:docMk/>
            <pc:sldMk cId="1109855703" sldId="716"/>
            <ac:spMk id="3" creationId="{1B0016C7-EC7F-44A3-AE2B-E4711514F374}"/>
          </ac:spMkLst>
        </pc:spChg>
        <pc:picChg chg="add mod ord">
          <ac:chgData name="Simon Williams (IMH)" userId="S::s.r.williams@uwtsd.ac.uk::acfce3dd-66c2-4b6d-8e85-a3a71175ae38" providerId="AD" clId="Web-{E4755FCD-B366-3AAF-A941-129B442DE044}" dt="2019-12-02T22:38:59.129" v="2"/>
          <ac:picMkLst>
            <pc:docMk/>
            <pc:sldMk cId="1109855703" sldId="716"/>
            <ac:picMk id="4" creationId="{5073613F-3426-48C7-8156-B1AF8273113A}"/>
          </ac:picMkLst>
        </pc:picChg>
      </pc:sldChg>
    </pc:docChg>
  </pc:docChgLst>
</pc:chgInfo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5.png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17.png"/></Relationships>
</file>

<file path=ppt/drawings/_rels/vmlDrawing3.vml.rels><?xml version="1.0" encoding="UTF-8" standalone="yes"?>
<Relationships xmlns="http://schemas.openxmlformats.org/package/2006/relationships"><Relationship Id="rId1" Type="http://schemas.openxmlformats.org/officeDocument/2006/relationships/image" Target="../media/image21.png"/></Relationships>
</file>

<file path=ppt/drawings/_rels/vmlDrawing4.vml.rels><?xml version="1.0" encoding="UTF-8" standalone="yes"?>
<Relationships xmlns="http://schemas.openxmlformats.org/package/2006/relationships"><Relationship Id="rId1" Type="http://schemas.openxmlformats.org/officeDocument/2006/relationships/image" Target="../media/image22.png"/></Relationships>
</file>

<file path=ppt/drawings/_rels/vmlDrawing5.vml.rels><?xml version="1.0" encoding="UTF-8" standalone="yes"?>
<Relationships xmlns="http://schemas.openxmlformats.org/package/2006/relationships"><Relationship Id="rId1" Type="http://schemas.openxmlformats.org/officeDocument/2006/relationships/image" Target="../media/image23.png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6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>
            <a:extLst>
              <a:ext uri="{FF2B5EF4-FFF2-40B4-BE49-F238E27FC236}">
                <a16:creationId xmlns:a16="http://schemas.microsoft.com/office/drawing/2014/main" id="{7CF9CC2D-C50B-4183-8A48-35AFA7DAC016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Arial" pitchFamily="34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8435" name="Rectangle 3">
            <a:extLst>
              <a:ext uri="{FF2B5EF4-FFF2-40B4-BE49-F238E27FC236}">
                <a16:creationId xmlns:a16="http://schemas.microsoft.com/office/drawing/2014/main" id="{602DCE13-BC19-4A8F-98EA-9E03BF169477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Arial" pitchFamily="34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20484" name="Rectangle 4">
            <a:extLst>
              <a:ext uri="{FF2B5EF4-FFF2-40B4-BE49-F238E27FC236}">
                <a16:creationId xmlns:a16="http://schemas.microsoft.com/office/drawing/2014/main" id="{1B31F16A-AB9B-40FF-826E-BA862F8BDAC7}"/>
              </a:ext>
            </a:extLst>
          </p:cNvPr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8437" name="Rectangle 5">
            <a:extLst>
              <a:ext uri="{FF2B5EF4-FFF2-40B4-BE49-F238E27FC236}">
                <a16:creationId xmlns:a16="http://schemas.microsoft.com/office/drawing/2014/main" id="{A0C9EAF0-9C9B-4906-86CB-169D6011FDF4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noProof="0"/>
              <a:t>Click to 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  <a:p>
            <a:pPr lvl="3"/>
            <a:r>
              <a:rPr lang="en-GB" noProof="0"/>
              <a:t>Fourth level</a:t>
            </a:r>
          </a:p>
          <a:p>
            <a:pPr lvl="4"/>
            <a:r>
              <a:rPr lang="en-GB" noProof="0"/>
              <a:t>Fifth level</a:t>
            </a:r>
          </a:p>
        </p:txBody>
      </p:sp>
      <p:sp>
        <p:nvSpPr>
          <p:cNvPr id="18438" name="Rectangle 6">
            <a:extLst>
              <a:ext uri="{FF2B5EF4-FFF2-40B4-BE49-F238E27FC236}">
                <a16:creationId xmlns:a16="http://schemas.microsoft.com/office/drawing/2014/main" id="{AF65DB79-06A1-4992-80FD-34A993BFEE3C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Arial" pitchFamily="34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8439" name="Rectangle 7">
            <a:extLst>
              <a:ext uri="{FF2B5EF4-FFF2-40B4-BE49-F238E27FC236}">
                <a16:creationId xmlns:a16="http://schemas.microsoft.com/office/drawing/2014/main" id="{A4C6814D-8243-4D3C-9F56-D8D211F68292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B50A02D0-69BC-4667-96BF-15F80C48165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7">
            <a:extLst>
              <a:ext uri="{FF2B5EF4-FFF2-40B4-BE49-F238E27FC236}">
                <a16:creationId xmlns:a16="http://schemas.microsoft.com/office/drawing/2014/main" id="{5C326CB4-C0DB-48B3-8D1F-5FD5554708CA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7C473EE4-08D3-4C46-8914-A99D21B5D071}" type="slidenum">
              <a:rPr lang="en-GB" altLang="en-US" smtClean="0"/>
              <a:pPr>
                <a:spcBef>
                  <a:spcPct val="0"/>
                </a:spcBef>
              </a:pPr>
              <a:t>2</a:t>
            </a:fld>
            <a:endParaRPr lang="en-GB" altLang="en-US"/>
          </a:p>
        </p:txBody>
      </p:sp>
      <p:sp>
        <p:nvSpPr>
          <p:cNvPr id="23555" name="Rectangle 2">
            <a:extLst>
              <a:ext uri="{FF2B5EF4-FFF2-40B4-BE49-F238E27FC236}">
                <a16:creationId xmlns:a16="http://schemas.microsoft.com/office/drawing/2014/main" id="{257073B4-A5E2-4ED2-A588-98A310624E9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3556" name="Rectangle 3">
            <a:extLst>
              <a:ext uri="{FF2B5EF4-FFF2-40B4-BE49-F238E27FC236}">
                <a16:creationId xmlns:a16="http://schemas.microsoft.com/office/drawing/2014/main" id="{5949D05B-01C0-4B0C-BFB4-4879F623C22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7">
            <a:extLst>
              <a:ext uri="{FF2B5EF4-FFF2-40B4-BE49-F238E27FC236}">
                <a16:creationId xmlns:a16="http://schemas.microsoft.com/office/drawing/2014/main" id="{52D9F9D2-0A15-4E8D-A343-0ED636D6DE6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108B0655-26EE-41D8-9EAB-A4709CDC1A6A}" type="slidenum">
              <a:rPr lang="en-GB" altLang="en-US" smtClean="0"/>
              <a:pPr>
                <a:spcBef>
                  <a:spcPct val="0"/>
                </a:spcBef>
              </a:pPr>
              <a:t>3</a:t>
            </a:fld>
            <a:endParaRPr lang="en-GB" altLang="en-US"/>
          </a:p>
        </p:txBody>
      </p:sp>
      <p:sp>
        <p:nvSpPr>
          <p:cNvPr id="25603" name="Rectangle 2">
            <a:extLst>
              <a:ext uri="{FF2B5EF4-FFF2-40B4-BE49-F238E27FC236}">
                <a16:creationId xmlns:a16="http://schemas.microsoft.com/office/drawing/2014/main" id="{E0877504-B658-49CF-A99D-9B9CC4B2BC7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5604" name="Rectangle 3">
            <a:extLst>
              <a:ext uri="{FF2B5EF4-FFF2-40B4-BE49-F238E27FC236}">
                <a16:creationId xmlns:a16="http://schemas.microsoft.com/office/drawing/2014/main" id="{DCBC10A3-01A3-4A8F-9ADA-3A53219F5D1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7">
            <a:extLst>
              <a:ext uri="{FF2B5EF4-FFF2-40B4-BE49-F238E27FC236}">
                <a16:creationId xmlns:a16="http://schemas.microsoft.com/office/drawing/2014/main" id="{2492B8F0-ACC9-4CB7-97A4-E0747CD35A59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048EC363-74E1-4FA8-BF07-7B207127D738}" type="slidenum">
              <a:rPr lang="en-GB" altLang="en-US" smtClean="0"/>
              <a:pPr>
                <a:spcBef>
                  <a:spcPct val="0"/>
                </a:spcBef>
              </a:pPr>
              <a:t>4</a:t>
            </a:fld>
            <a:endParaRPr lang="en-GB" altLang="en-US"/>
          </a:p>
        </p:txBody>
      </p:sp>
      <p:sp>
        <p:nvSpPr>
          <p:cNvPr id="27651" name="Rectangle 2">
            <a:extLst>
              <a:ext uri="{FF2B5EF4-FFF2-40B4-BE49-F238E27FC236}">
                <a16:creationId xmlns:a16="http://schemas.microsoft.com/office/drawing/2014/main" id="{1753F84D-44B9-4D22-85F0-F2CA75F9D322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7652" name="Rectangle 3">
            <a:extLst>
              <a:ext uri="{FF2B5EF4-FFF2-40B4-BE49-F238E27FC236}">
                <a16:creationId xmlns:a16="http://schemas.microsoft.com/office/drawing/2014/main" id="{C7134571-26CE-430F-8C74-6FACFA51488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7">
            <a:extLst>
              <a:ext uri="{FF2B5EF4-FFF2-40B4-BE49-F238E27FC236}">
                <a16:creationId xmlns:a16="http://schemas.microsoft.com/office/drawing/2014/main" id="{93FAA898-89C3-4002-BA33-3871F0AA5EAB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645A21E4-E499-4B59-8745-A477F641DBF3}" type="slidenum">
              <a:rPr lang="en-GB" altLang="en-US" smtClean="0"/>
              <a:pPr>
                <a:spcBef>
                  <a:spcPct val="0"/>
                </a:spcBef>
              </a:pPr>
              <a:t>5</a:t>
            </a:fld>
            <a:endParaRPr lang="en-GB" altLang="en-US"/>
          </a:p>
        </p:txBody>
      </p:sp>
      <p:sp>
        <p:nvSpPr>
          <p:cNvPr id="29699" name="Rectangle 2">
            <a:extLst>
              <a:ext uri="{FF2B5EF4-FFF2-40B4-BE49-F238E27FC236}">
                <a16:creationId xmlns:a16="http://schemas.microsoft.com/office/drawing/2014/main" id="{4FC0B949-F3C2-4BC9-9F32-A9981675A0F7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9700" name="Rectangle 3">
            <a:extLst>
              <a:ext uri="{FF2B5EF4-FFF2-40B4-BE49-F238E27FC236}">
                <a16:creationId xmlns:a16="http://schemas.microsoft.com/office/drawing/2014/main" id="{FDC25C2B-1414-4A5D-B72B-4A5291059C1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7">
            <a:extLst>
              <a:ext uri="{FF2B5EF4-FFF2-40B4-BE49-F238E27FC236}">
                <a16:creationId xmlns:a16="http://schemas.microsoft.com/office/drawing/2014/main" id="{85A115DF-AE08-4AC7-BBA9-F6472BA179F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6B1ACB5F-5115-4A75-9215-A6BDE9FBFEAE}" type="slidenum">
              <a:rPr lang="en-GB" altLang="en-US" smtClean="0"/>
              <a:pPr>
                <a:spcBef>
                  <a:spcPct val="0"/>
                </a:spcBef>
              </a:pPr>
              <a:t>6</a:t>
            </a:fld>
            <a:endParaRPr lang="en-GB" altLang="en-US"/>
          </a:p>
        </p:txBody>
      </p:sp>
      <p:sp>
        <p:nvSpPr>
          <p:cNvPr id="31747" name="Rectangle 2">
            <a:extLst>
              <a:ext uri="{FF2B5EF4-FFF2-40B4-BE49-F238E27FC236}">
                <a16:creationId xmlns:a16="http://schemas.microsoft.com/office/drawing/2014/main" id="{4A38F0A4-D3B5-4C4A-A4C5-A624B0FF78D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1748" name="Rectangle 3">
            <a:extLst>
              <a:ext uri="{FF2B5EF4-FFF2-40B4-BE49-F238E27FC236}">
                <a16:creationId xmlns:a16="http://schemas.microsoft.com/office/drawing/2014/main" id="{709FA82D-5CB7-4E10-9833-CEBC3743819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7">
            <a:extLst>
              <a:ext uri="{FF2B5EF4-FFF2-40B4-BE49-F238E27FC236}">
                <a16:creationId xmlns:a16="http://schemas.microsoft.com/office/drawing/2014/main" id="{9429E138-BDCC-45C1-AF84-576D4C23154F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6CBB20E1-5255-4B1E-8B0B-8D3B6BCE4249}" type="slidenum">
              <a:rPr lang="en-GB" altLang="en-US" smtClean="0"/>
              <a:pPr>
                <a:spcBef>
                  <a:spcPct val="0"/>
                </a:spcBef>
              </a:pPr>
              <a:t>7</a:t>
            </a:fld>
            <a:endParaRPr lang="en-GB" altLang="en-US"/>
          </a:p>
        </p:txBody>
      </p:sp>
      <p:sp>
        <p:nvSpPr>
          <p:cNvPr id="33795" name="Rectangle 2">
            <a:extLst>
              <a:ext uri="{FF2B5EF4-FFF2-40B4-BE49-F238E27FC236}">
                <a16:creationId xmlns:a16="http://schemas.microsoft.com/office/drawing/2014/main" id="{2E996BA1-37DB-4BBD-8895-4A85E721CEFD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3796" name="Rectangle 3">
            <a:extLst>
              <a:ext uri="{FF2B5EF4-FFF2-40B4-BE49-F238E27FC236}">
                <a16:creationId xmlns:a16="http://schemas.microsoft.com/office/drawing/2014/main" id="{D6631A06-296E-447E-9C8F-C33FD936C73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7">
            <a:extLst>
              <a:ext uri="{FF2B5EF4-FFF2-40B4-BE49-F238E27FC236}">
                <a16:creationId xmlns:a16="http://schemas.microsoft.com/office/drawing/2014/main" id="{08D12EDA-27CA-4C6D-B7CB-F9BF1C3083E5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FC355A0D-1CB4-4605-8F88-84C06D8A5863}" type="slidenum">
              <a:rPr lang="en-GB" altLang="en-US" smtClean="0"/>
              <a:pPr>
                <a:spcBef>
                  <a:spcPct val="0"/>
                </a:spcBef>
              </a:pPr>
              <a:t>8</a:t>
            </a:fld>
            <a:endParaRPr lang="en-GB" altLang="en-US"/>
          </a:p>
        </p:txBody>
      </p:sp>
      <p:sp>
        <p:nvSpPr>
          <p:cNvPr id="35843" name="Rectangle 2">
            <a:extLst>
              <a:ext uri="{FF2B5EF4-FFF2-40B4-BE49-F238E27FC236}">
                <a16:creationId xmlns:a16="http://schemas.microsoft.com/office/drawing/2014/main" id="{3D4F185B-D716-4297-A1F2-90A396F7FECE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5844" name="Rectangle 3">
            <a:extLst>
              <a:ext uri="{FF2B5EF4-FFF2-40B4-BE49-F238E27FC236}">
                <a16:creationId xmlns:a16="http://schemas.microsoft.com/office/drawing/2014/main" id="{593D1508-6B7C-4FF1-865B-D0AFBF36E12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7">
            <a:extLst>
              <a:ext uri="{FF2B5EF4-FFF2-40B4-BE49-F238E27FC236}">
                <a16:creationId xmlns:a16="http://schemas.microsoft.com/office/drawing/2014/main" id="{FC1C2969-21DB-46BF-995D-ED8DD69B0991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2ACD0547-C215-4A36-8E99-D41A75B1556F}" type="slidenum">
              <a:rPr lang="en-GB" altLang="en-US" smtClean="0"/>
              <a:pPr>
                <a:spcBef>
                  <a:spcPct val="0"/>
                </a:spcBef>
              </a:pPr>
              <a:t>9</a:t>
            </a:fld>
            <a:endParaRPr lang="en-GB" altLang="en-US"/>
          </a:p>
        </p:txBody>
      </p:sp>
      <p:sp>
        <p:nvSpPr>
          <p:cNvPr id="37891" name="Rectangle 2">
            <a:extLst>
              <a:ext uri="{FF2B5EF4-FFF2-40B4-BE49-F238E27FC236}">
                <a16:creationId xmlns:a16="http://schemas.microsoft.com/office/drawing/2014/main" id="{E123DBB9-567A-4E9F-ACB4-2A0580F0DD38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7892" name="Rectangle 3">
            <a:extLst>
              <a:ext uri="{FF2B5EF4-FFF2-40B4-BE49-F238E27FC236}">
                <a16:creationId xmlns:a16="http://schemas.microsoft.com/office/drawing/2014/main" id="{9D2819A0-6008-45BF-8799-344A21C7E16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7">
            <a:extLst>
              <a:ext uri="{FF2B5EF4-FFF2-40B4-BE49-F238E27FC236}">
                <a16:creationId xmlns:a16="http://schemas.microsoft.com/office/drawing/2014/main" id="{00751299-E4B2-4337-A8AD-B03527F2E2B5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981991F1-699A-42D8-9321-4430896C6205}" type="slidenum">
              <a:rPr lang="en-GB" altLang="en-US" smtClean="0"/>
              <a:pPr>
                <a:spcBef>
                  <a:spcPct val="0"/>
                </a:spcBef>
              </a:pPr>
              <a:t>10</a:t>
            </a:fld>
            <a:endParaRPr lang="en-GB" altLang="en-US"/>
          </a:p>
        </p:txBody>
      </p:sp>
      <p:sp>
        <p:nvSpPr>
          <p:cNvPr id="39939" name="Rectangle 2">
            <a:extLst>
              <a:ext uri="{FF2B5EF4-FFF2-40B4-BE49-F238E27FC236}">
                <a16:creationId xmlns:a16="http://schemas.microsoft.com/office/drawing/2014/main" id="{D665AB0D-67F7-4481-8117-2F0BB196D2BF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9940" name="Rectangle 3">
            <a:extLst>
              <a:ext uri="{FF2B5EF4-FFF2-40B4-BE49-F238E27FC236}">
                <a16:creationId xmlns:a16="http://schemas.microsoft.com/office/drawing/2014/main" id="{B394D0C6-ED7A-4D40-8C86-6EA230DFBCC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7">
            <a:extLst>
              <a:ext uri="{FF2B5EF4-FFF2-40B4-BE49-F238E27FC236}">
                <a16:creationId xmlns:a16="http://schemas.microsoft.com/office/drawing/2014/main" id="{FB72AE32-DCF1-4590-92E6-D819C0BE0B7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E2DF6BB6-BE9D-4259-9540-60EA2B810F3E}" type="slidenum">
              <a:rPr lang="en-GB" altLang="en-US" smtClean="0"/>
              <a:pPr>
                <a:spcBef>
                  <a:spcPct val="0"/>
                </a:spcBef>
              </a:pPr>
              <a:t>11</a:t>
            </a:fld>
            <a:endParaRPr lang="en-GB" altLang="en-US"/>
          </a:p>
        </p:txBody>
      </p:sp>
      <p:sp>
        <p:nvSpPr>
          <p:cNvPr id="41987" name="Rectangle 2">
            <a:extLst>
              <a:ext uri="{FF2B5EF4-FFF2-40B4-BE49-F238E27FC236}">
                <a16:creationId xmlns:a16="http://schemas.microsoft.com/office/drawing/2014/main" id="{9E055DA6-AD2C-4C34-BEA9-26473F9210E7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1988" name="Rectangle 3">
            <a:extLst>
              <a:ext uri="{FF2B5EF4-FFF2-40B4-BE49-F238E27FC236}">
                <a16:creationId xmlns:a16="http://schemas.microsoft.com/office/drawing/2014/main" id="{C71C961F-DFAA-4318-840E-E2B23E30DA5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7">
            <a:extLst>
              <a:ext uri="{FF2B5EF4-FFF2-40B4-BE49-F238E27FC236}">
                <a16:creationId xmlns:a16="http://schemas.microsoft.com/office/drawing/2014/main" id="{BB785F64-3148-4A2F-84E4-3DF5CDF42D60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D9A7441E-5938-4D8C-8A6B-691DDC89D363}" type="slidenum">
              <a:rPr lang="en-GB" altLang="en-US" smtClean="0"/>
              <a:pPr>
                <a:spcBef>
                  <a:spcPct val="0"/>
                </a:spcBef>
              </a:pPr>
              <a:t>12</a:t>
            </a:fld>
            <a:endParaRPr lang="en-GB" altLang="en-US"/>
          </a:p>
        </p:txBody>
      </p:sp>
      <p:sp>
        <p:nvSpPr>
          <p:cNvPr id="44035" name="Rectangle 2">
            <a:extLst>
              <a:ext uri="{FF2B5EF4-FFF2-40B4-BE49-F238E27FC236}">
                <a16:creationId xmlns:a16="http://schemas.microsoft.com/office/drawing/2014/main" id="{9AC7DD8F-9678-4B0E-94C9-462E3794A96C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4036" name="Rectangle 3">
            <a:extLst>
              <a:ext uri="{FF2B5EF4-FFF2-40B4-BE49-F238E27FC236}">
                <a16:creationId xmlns:a16="http://schemas.microsoft.com/office/drawing/2014/main" id="{A79E7FFB-FE67-4C2F-B234-99588176B3C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7">
            <a:extLst>
              <a:ext uri="{FF2B5EF4-FFF2-40B4-BE49-F238E27FC236}">
                <a16:creationId xmlns:a16="http://schemas.microsoft.com/office/drawing/2014/main" id="{B0677D7E-7ECE-4E98-9B04-4B51795F068B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EC2CC713-643F-415C-9556-07F41345143B}" type="slidenum">
              <a:rPr lang="en-GB" altLang="en-US" smtClean="0"/>
              <a:pPr>
                <a:spcBef>
                  <a:spcPct val="0"/>
                </a:spcBef>
              </a:pPr>
              <a:t>13</a:t>
            </a:fld>
            <a:endParaRPr lang="en-GB" altLang="en-US"/>
          </a:p>
        </p:txBody>
      </p:sp>
      <p:sp>
        <p:nvSpPr>
          <p:cNvPr id="46083" name="Rectangle 2">
            <a:extLst>
              <a:ext uri="{FF2B5EF4-FFF2-40B4-BE49-F238E27FC236}">
                <a16:creationId xmlns:a16="http://schemas.microsoft.com/office/drawing/2014/main" id="{41834566-26B1-4297-88C3-1B91AF18709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6084" name="Rectangle 3">
            <a:extLst>
              <a:ext uri="{FF2B5EF4-FFF2-40B4-BE49-F238E27FC236}">
                <a16:creationId xmlns:a16="http://schemas.microsoft.com/office/drawing/2014/main" id="{B74B40F3-3BAD-444F-B44E-270C40E3F47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Rectangle 7">
            <a:extLst>
              <a:ext uri="{FF2B5EF4-FFF2-40B4-BE49-F238E27FC236}">
                <a16:creationId xmlns:a16="http://schemas.microsoft.com/office/drawing/2014/main" id="{3A5F101F-A98A-4167-9D75-C0869D35A7EE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B6F520A2-C592-4E38-BA9D-389DF54BF6F6}" type="slidenum">
              <a:rPr lang="en-GB" altLang="en-US" smtClean="0"/>
              <a:pPr>
                <a:spcBef>
                  <a:spcPct val="0"/>
                </a:spcBef>
              </a:pPr>
              <a:t>14</a:t>
            </a:fld>
            <a:endParaRPr lang="en-GB" altLang="en-US"/>
          </a:p>
        </p:txBody>
      </p:sp>
      <p:sp>
        <p:nvSpPr>
          <p:cNvPr id="48131" name="Rectangle 2">
            <a:extLst>
              <a:ext uri="{FF2B5EF4-FFF2-40B4-BE49-F238E27FC236}">
                <a16:creationId xmlns:a16="http://schemas.microsoft.com/office/drawing/2014/main" id="{5E79D28B-E5B9-4554-919F-2D17CB13ACCF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8132" name="Rectangle 3">
            <a:extLst>
              <a:ext uri="{FF2B5EF4-FFF2-40B4-BE49-F238E27FC236}">
                <a16:creationId xmlns:a16="http://schemas.microsoft.com/office/drawing/2014/main" id="{F797E6F7-F00E-4AF6-8AE9-E6DEF172B1D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7">
            <a:extLst>
              <a:ext uri="{FF2B5EF4-FFF2-40B4-BE49-F238E27FC236}">
                <a16:creationId xmlns:a16="http://schemas.microsoft.com/office/drawing/2014/main" id="{FD2DACEF-6F8D-4BD0-A381-167381076363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EBED1AB7-BB16-48FA-A7B5-1FEF758FB92E}" type="slidenum">
              <a:rPr lang="en-GB" altLang="en-US" smtClean="0"/>
              <a:pPr>
                <a:spcBef>
                  <a:spcPct val="0"/>
                </a:spcBef>
              </a:pPr>
              <a:t>15</a:t>
            </a:fld>
            <a:endParaRPr lang="en-GB" altLang="en-US"/>
          </a:p>
        </p:txBody>
      </p:sp>
      <p:sp>
        <p:nvSpPr>
          <p:cNvPr id="50179" name="Rectangle 2">
            <a:extLst>
              <a:ext uri="{FF2B5EF4-FFF2-40B4-BE49-F238E27FC236}">
                <a16:creationId xmlns:a16="http://schemas.microsoft.com/office/drawing/2014/main" id="{EDB9B510-5500-41EA-BFF7-950B53F1324E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0180" name="Rectangle 3">
            <a:extLst>
              <a:ext uri="{FF2B5EF4-FFF2-40B4-BE49-F238E27FC236}">
                <a16:creationId xmlns:a16="http://schemas.microsoft.com/office/drawing/2014/main" id="{1146D1FD-C200-4B81-894F-9806C280D58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Rectangle 7">
            <a:extLst>
              <a:ext uri="{FF2B5EF4-FFF2-40B4-BE49-F238E27FC236}">
                <a16:creationId xmlns:a16="http://schemas.microsoft.com/office/drawing/2014/main" id="{1C7EE134-E999-44FF-BE91-658CDBC549C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94BB1BD2-E4EA-4BD0-A22C-E3FD3C4B1275}" type="slidenum">
              <a:rPr lang="en-GB" altLang="en-US" smtClean="0"/>
              <a:pPr>
                <a:spcBef>
                  <a:spcPct val="0"/>
                </a:spcBef>
              </a:pPr>
              <a:t>17</a:t>
            </a:fld>
            <a:endParaRPr lang="en-GB" altLang="en-US"/>
          </a:p>
        </p:txBody>
      </p:sp>
      <p:sp>
        <p:nvSpPr>
          <p:cNvPr id="53251" name="Rectangle 2">
            <a:extLst>
              <a:ext uri="{FF2B5EF4-FFF2-40B4-BE49-F238E27FC236}">
                <a16:creationId xmlns:a16="http://schemas.microsoft.com/office/drawing/2014/main" id="{1ED152F5-4E48-4DC6-B6DE-9F6BB23D6608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3252" name="Rectangle 3">
            <a:extLst>
              <a:ext uri="{FF2B5EF4-FFF2-40B4-BE49-F238E27FC236}">
                <a16:creationId xmlns:a16="http://schemas.microsoft.com/office/drawing/2014/main" id="{20464170-BF5A-4E96-8574-9997A91653D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7">
            <a:extLst>
              <a:ext uri="{FF2B5EF4-FFF2-40B4-BE49-F238E27FC236}">
                <a16:creationId xmlns:a16="http://schemas.microsoft.com/office/drawing/2014/main" id="{F038B221-83B1-4BFD-A41A-BCA1463EA2BF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ECD2A0D8-F8B3-40A0-8679-790DD7FF243E}" type="slidenum">
              <a:rPr lang="en-GB" altLang="en-US" smtClean="0">
                <a:solidFill>
                  <a:srgbClr val="000000"/>
                </a:solidFill>
                <a:latin typeface="Calibri" panose="020F0502020204030204" pitchFamily="34" charset="0"/>
              </a:rPr>
              <a:pPr/>
              <a:t>21</a:t>
            </a:fld>
            <a:endParaRPr lang="en-GB" altLang="en-US">
              <a:solidFill>
                <a:srgbClr val="000000"/>
              </a:solidFill>
              <a:latin typeface="Calibri" panose="020F0502020204030204" pitchFamily="34" charset="0"/>
            </a:endParaRPr>
          </a:p>
        </p:txBody>
      </p:sp>
      <p:sp>
        <p:nvSpPr>
          <p:cNvPr id="56323" name="Rectangle 2">
            <a:extLst>
              <a:ext uri="{FF2B5EF4-FFF2-40B4-BE49-F238E27FC236}">
                <a16:creationId xmlns:a16="http://schemas.microsoft.com/office/drawing/2014/main" id="{D462F283-FB87-45B0-ADE4-1E8C1CBC48EA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6324" name="Rectangle 3">
            <a:extLst>
              <a:ext uri="{FF2B5EF4-FFF2-40B4-BE49-F238E27FC236}">
                <a16:creationId xmlns:a16="http://schemas.microsoft.com/office/drawing/2014/main" id="{9EB8BEE0-F132-4D64-A46C-CF5D0E57113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>
            <a:extLst>
              <a:ext uri="{FF2B5EF4-FFF2-40B4-BE49-F238E27FC236}">
                <a16:creationId xmlns:a16="http://schemas.microsoft.com/office/drawing/2014/main" id="{E76452D5-6E00-43EB-9B0E-99ADCB869506}"/>
              </a:ext>
            </a:extLst>
          </p:cNvPr>
          <p:cNvGrpSpPr>
            <a:grpSpLocks/>
          </p:cNvGrpSpPr>
          <p:nvPr/>
        </p:nvGrpSpPr>
        <p:grpSpPr bwMode="auto">
          <a:xfrm>
            <a:off x="0" y="3902075"/>
            <a:ext cx="3400425" cy="2949575"/>
            <a:chOff x="0" y="2458"/>
            <a:chExt cx="2142" cy="1858"/>
          </a:xfrm>
        </p:grpSpPr>
        <p:sp>
          <p:nvSpPr>
            <p:cNvPr id="5" name="Freeform 3">
              <a:extLst>
                <a:ext uri="{FF2B5EF4-FFF2-40B4-BE49-F238E27FC236}">
                  <a16:creationId xmlns:a16="http://schemas.microsoft.com/office/drawing/2014/main" id="{9189CBE2-07E7-44CD-9784-F3DAD25A4909}"/>
                </a:ext>
              </a:extLst>
            </p:cNvPr>
            <p:cNvSpPr>
              <a:spLocks/>
            </p:cNvSpPr>
            <p:nvPr/>
          </p:nvSpPr>
          <p:spPr bwMode="ltGray">
            <a:xfrm>
              <a:off x="0" y="2508"/>
              <a:ext cx="2142" cy="1804"/>
            </a:xfrm>
            <a:custGeom>
              <a:avLst/>
              <a:gdLst/>
              <a:ahLst/>
              <a:cxnLst>
                <a:cxn ang="0">
                  <a:pos x="329" y="66"/>
                </a:cxn>
                <a:cxn ang="0">
                  <a:pos x="161" y="30"/>
                </a:cxn>
                <a:cxn ang="0">
                  <a:pos x="0" y="0"/>
                </a:cxn>
                <a:cxn ang="0">
                  <a:pos x="0" y="12"/>
                </a:cxn>
                <a:cxn ang="0">
                  <a:pos x="161" y="42"/>
                </a:cxn>
                <a:cxn ang="0">
                  <a:pos x="323" y="78"/>
                </a:cxn>
                <a:cxn ang="0">
                  <a:pos x="556" y="150"/>
                </a:cxn>
                <a:cxn ang="0">
                  <a:pos x="777" y="245"/>
                </a:cxn>
                <a:cxn ang="0">
                  <a:pos x="993" y="365"/>
                </a:cxn>
                <a:cxn ang="0">
                  <a:pos x="1196" y="503"/>
                </a:cxn>
                <a:cxn ang="0">
                  <a:pos x="1381" y="653"/>
                </a:cxn>
                <a:cxn ang="0">
                  <a:pos x="1555" y="827"/>
                </a:cxn>
                <a:cxn ang="0">
                  <a:pos x="1710" y="1019"/>
                </a:cxn>
                <a:cxn ang="0">
                  <a:pos x="1854" y="1229"/>
                </a:cxn>
                <a:cxn ang="0">
                  <a:pos x="1937" y="1366"/>
                </a:cxn>
                <a:cxn ang="0">
                  <a:pos x="2009" y="1510"/>
                </a:cxn>
                <a:cxn ang="0">
                  <a:pos x="2069" y="1654"/>
                </a:cxn>
                <a:cxn ang="0">
                  <a:pos x="2123" y="1804"/>
                </a:cxn>
                <a:cxn ang="0">
                  <a:pos x="2135" y="1804"/>
                </a:cxn>
                <a:cxn ang="0">
                  <a:pos x="2081" y="1654"/>
                </a:cxn>
                <a:cxn ang="0">
                  <a:pos x="2021" y="1510"/>
                </a:cxn>
                <a:cxn ang="0">
                  <a:pos x="1949" y="1366"/>
                </a:cxn>
                <a:cxn ang="0">
                  <a:pos x="1866" y="1223"/>
                </a:cxn>
                <a:cxn ang="0">
                  <a:pos x="1722" y="1013"/>
                </a:cxn>
                <a:cxn ang="0">
                  <a:pos x="1561" y="821"/>
                </a:cxn>
                <a:cxn ang="0">
                  <a:pos x="1387" y="647"/>
                </a:cxn>
                <a:cxn ang="0">
                  <a:pos x="1202" y="491"/>
                </a:cxn>
                <a:cxn ang="0">
                  <a:pos x="999" y="353"/>
                </a:cxn>
                <a:cxn ang="0">
                  <a:pos x="783" y="239"/>
                </a:cxn>
                <a:cxn ang="0">
                  <a:pos x="562" y="138"/>
                </a:cxn>
                <a:cxn ang="0">
                  <a:pos x="329" y="66"/>
                </a:cxn>
                <a:cxn ang="0">
                  <a:pos x="329" y="66"/>
                </a:cxn>
              </a:cxnLst>
              <a:rect l="0" t="0" r="r" b="b"/>
              <a:pathLst>
                <a:path w="2135" h="1804">
                  <a:moveTo>
                    <a:pt x="329" y="66"/>
                  </a:moveTo>
                  <a:lnTo>
                    <a:pt x="161" y="30"/>
                  </a:lnTo>
                  <a:lnTo>
                    <a:pt x="0" y="0"/>
                  </a:lnTo>
                  <a:lnTo>
                    <a:pt x="0" y="12"/>
                  </a:lnTo>
                  <a:lnTo>
                    <a:pt x="161" y="42"/>
                  </a:lnTo>
                  <a:lnTo>
                    <a:pt x="323" y="78"/>
                  </a:lnTo>
                  <a:lnTo>
                    <a:pt x="556" y="150"/>
                  </a:lnTo>
                  <a:lnTo>
                    <a:pt x="777" y="245"/>
                  </a:lnTo>
                  <a:lnTo>
                    <a:pt x="993" y="365"/>
                  </a:lnTo>
                  <a:lnTo>
                    <a:pt x="1196" y="503"/>
                  </a:lnTo>
                  <a:lnTo>
                    <a:pt x="1381" y="653"/>
                  </a:lnTo>
                  <a:lnTo>
                    <a:pt x="1555" y="827"/>
                  </a:lnTo>
                  <a:lnTo>
                    <a:pt x="1710" y="1019"/>
                  </a:lnTo>
                  <a:lnTo>
                    <a:pt x="1854" y="1229"/>
                  </a:lnTo>
                  <a:lnTo>
                    <a:pt x="1937" y="1366"/>
                  </a:lnTo>
                  <a:lnTo>
                    <a:pt x="2009" y="1510"/>
                  </a:lnTo>
                  <a:lnTo>
                    <a:pt x="2069" y="1654"/>
                  </a:lnTo>
                  <a:lnTo>
                    <a:pt x="2123" y="1804"/>
                  </a:lnTo>
                  <a:lnTo>
                    <a:pt x="2135" y="1804"/>
                  </a:lnTo>
                  <a:lnTo>
                    <a:pt x="2081" y="1654"/>
                  </a:lnTo>
                  <a:lnTo>
                    <a:pt x="2021" y="1510"/>
                  </a:lnTo>
                  <a:lnTo>
                    <a:pt x="1949" y="1366"/>
                  </a:lnTo>
                  <a:lnTo>
                    <a:pt x="1866" y="1223"/>
                  </a:lnTo>
                  <a:lnTo>
                    <a:pt x="1722" y="1013"/>
                  </a:lnTo>
                  <a:lnTo>
                    <a:pt x="1561" y="821"/>
                  </a:lnTo>
                  <a:lnTo>
                    <a:pt x="1387" y="647"/>
                  </a:lnTo>
                  <a:lnTo>
                    <a:pt x="1202" y="491"/>
                  </a:lnTo>
                  <a:lnTo>
                    <a:pt x="999" y="353"/>
                  </a:lnTo>
                  <a:lnTo>
                    <a:pt x="783" y="239"/>
                  </a:lnTo>
                  <a:lnTo>
                    <a:pt x="562" y="138"/>
                  </a:lnTo>
                  <a:lnTo>
                    <a:pt x="329" y="66"/>
                  </a:lnTo>
                  <a:lnTo>
                    <a:pt x="329" y="66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50000">
                  <a:schemeClr val="bg2"/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eaLnBrk="1" hangingPunct="1">
                <a:defRPr/>
              </a:pPr>
              <a:endParaRPr lang="en-GB"/>
            </a:p>
          </p:txBody>
        </p:sp>
        <p:sp>
          <p:nvSpPr>
            <p:cNvPr id="6" name="Freeform 4">
              <a:extLst>
                <a:ext uri="{FF2B5EF4-FFF2-40B4-BE49-F238E27FC236}">
                  <a16:creationId xmlns:a16="http://schemas.microsoft.com/office/drawing/2014/main" id="{71C3AC2A-7DC8-408D-A545-1C6967BC8D4E}"/>
                </a:ext>
              </a:extLst>
            </p:cNvPr>
            <p:cNvSpPr>
              <a:spLocks/>
            </p:cNvSpPr>
            <p:nvPr/>
          </p:nvSpPr>
          <p:spPr bwMode="hidden">
            <a:xfrm>
              <a:off x="0" y="2458"/>
              <a:ext cx="1854" cy="1858"/>
            </a:xfrm>
            <a:custGeom>
              <a:avLst/>
              <a:gdLst/>
              <a:ahLst/>
              <a:cxnLst>
                <a:cxn ang="0">
                  <a:pos x="1854" y="1858"/>
                </a:cxn>
                <a:cxn ang="0">
                  <a:pos x="0" y="1858"/>
                </a:cxn>
                <a:cxn ang="0">
                  <a:pos x="0" y="0"/>
                </a:cxn>
                <a:cxn ang="0">
                  <a:pos x="1854" y="1858"/>
                </a:cxn>
                <a:cxn ang="0">
                  <a:pos x="1854" y="1858"/>
                </a:cxn>
              </a:cxnLst>
              <a:rect l="0" t="0" r="r" b="b"/>
              <a:pathLst>
                <a:path w="1854" h="1858">
                  <a:moveTo>
                    <a:pt x="1854" y="1858"/>
                  </a:moveTo>
                  <a:lnTo>
                    <a:pt x="0" y="1858"/>
                  </a:lnTo>
                  <a:lnTo>
                    <a:pt x="0" y="0"/>
                  </a:lnTo>
                  <a:lnTo>
                    <a:pt x="1854" y="1858"/>
                  </a:lnTo>
                  <a:lnTo>
                    <a:pt x="1854" y="1858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50000">
                  <a:schemeClr val="bg1"/>
                </a:gs>
                <a:gs pos="100000">
                  <a:schemeClr val="bg2"/>
                </a:gs>
              </a:gsLst>
              <a:lin ang="189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eaLnBrk="1" hangingPunct="1">
                <a:defRPr/>
              </a:pPr>
              <a:endParaRPr lang="en-GB"/>
            </a:p>
          </p:txBody>
        </p:sp>
        <p:sp>
          <p:nvSpPr>
            <p:cNvPr id="7" name="Freeform 5">
              <a:extLst>
                <a:ext uri="{FF2B5EF4-FFF2-40B4-BE49-F238E27FC236}">
                  <a16:creationId xmlns:a16="http://schemas.microsoft.com/office/drawing/2014/main" id="{EB678900-0DD1-4D7F-9C15-F2E5BA5792BE}"/>
                </a:ext>
              </a:extLst>
            </p:cNvPr>
            <p:cNvSpPr>
              <a:spLocks/>
            </p:cNvSpPr>
            <p:nvPr/>
          </p:nvSpPr>
          <p:spPr bwMode="ltGray">
            <a:xfrm>
              <a:off x="0" y="2735"/>
              <a:ext cx="1745" cy="1577"/>
            </a:xfrm>
            <a:custGeom>
              <a:avLst/>
              <a:gdLst/>
              <a:ahLst/>
              <a:cxnLst>
                <a:cxn ang="0">
                  <a:pos x="1640" y="1377"/>
                </a:cxn>
                <a:cxn ang="0">
                  <a:pos x="1692" y="1479"/>
                </a:cxn>
                <a:cxn ang="0">
                  <a:pos x="1732" y="1577"/>
                </a:cxn>
                <a:cxn ang="0">
                  <a:pos x="1745" y="1577"/>
                </a:cxn>
                <a:cxn ang="0">
                  <a:pos x="1703" y="1469"/>
                </a:cxn>
                <a:cxn ang="0">
                  <a:pos x="1649" y="1367"/>
                </a:cxn>
                <a:cxn ang="0">
                  <a:pos x="1535" y="1157"/>
                </a:cxn>
                <a:cxn ang="0">
                  <a:pos x="1395" y="951"/>
                </a:cxn>
                <a:cxn ang="0">
                  <a:pos x="1236" y="756"/>
                </a:cxn>
                <a:cxn ang="0">
                  <a:pos x="1061" y="582"/>
                </a:cxn>
                <a:cxn ang="0">
                  <a:pos x="876" y="426"/>
                </a:cxn>
                <a:cxn ang="0">
                  <a:pos x="672" y="294"/>
                </a:cxn>
                <a:cxn ang="0">
                  <a:pos x="455" y="174"/>
                </a:cxn>
                <a:cxn ang="0">
                  <a:pos x="234" y="78"/>
                </a:cxn>
                <a:cxn ang="0">
                  <a:pos x="0" y="0"/>
                </a:cxn>
                <a:cxn ang="0">
                  <a:pos x="0" y="12"/>
                </a:cxn>
                <a:cxn ang="0">
                  <a:pos x="222" y="89"/>
                </a:cxn>
                <a:cxn ang="0">
                  <a:pos x="446" y="185"/>
                </a:cxn>
                <a:cxn ang="0">
                  <a:pos x="662" y="305"/>
                </a:cxn>
                <a:cxn ang="0">
                  <a:pos x="866" y="437"/>
                </a:cxn>
                <a:cxn ang="0">
                  <a:pos x="1052" y="593"/>
                </a:cxn>
                <a:cxn ang="0">
                  <a:pos x="1226" y="767"/>
                </a:cxn>
                <a:cxn ang="0">
                  <a:pos x="1385" y="960"/>
                </a:cxn>
                <a:cxn ang="0">
                  <a:pos x="1526" y="1167"/>
                </a:cxn>
                <a:cxn ang="0">
                  <a:pos x="1640" y="1377"/>
                </a:cxn>
              </a:cxnLst>
              <a:rect l="0" t="0" r="r" b="b"/>
              <a:pathLst>
                <a:path w="1745" h="1577">
                  <a:moveTo>
                    <a:pt x="1640" y="1377"/>
                  </a:moveTo>
                  <a:lnTo>
                    <a:pt x="1692" y="1479"/>
                  </a:lnTo>
                  <a:lnTo>
                    <a:pt x="1732" y="1577"/>
                  </a:lnTo>
                  <a:lnTo>
                    <a:pt x="1745" y="1577"/>
                  </a:lnTo>
                  <a:lnTo>
                    <a:pt x="1703" y="1469"/>
                  </a:lnTo>
                  <a:lnTo>
                    <a:pt x="1649" y="1367"/>
                  </a:lnTo>
                  <a:lnTo>
                    <a:pt x="1535" y="1157"/>
                  </a:lnTo>
                  <a:lnTo>
                    <a:pt x="1395" y="951"/>
                  </a:lnTo>
                  <a:lnTo>
                    <a:pt x="1236" y="756"/>
                  </a:lnTo>
                  <a:lnTo>
                    <a:pt x="1061" y="582"/>
                  </a:lnTo>
                  <a:lnTo>
                    <a:pt x="876" y="426"/>
                  </a:lnTo>
                  <a:lnTo>
                    <a:pt x="672" y="294"/>
                  </a:lnTo>
                  <a:lnTo>
                    <a:pt x="455" y="174"/>
                  </a:lnTo>
                  <a:lnTo>
                    <a:pt x="234" y="78"/>
                  </a:lnTo>
                  <a:lnTo>
                    <a:pt x="0" y="0"/>
                  </a:lnTo>
                  <a:lnTo>
                    <a:pt x="0" y="12"/>
                  </a:lnTo>
                  <a:lnTo>
                    <a:pt x="222" y="89"/>
                  </a:lnTo>
                  <a:lnTo>
                    <a:pt x="446" y="185"/>
                  </a:lnTo>
                  <a:lnTo>
                    <a:pt x="662" y="305"/>
                  </a:lnTo>
                  <a:lnTo>
                    <a:pt x="866" y="437"/>
                  </a:lnTo>
                  <a:lnTo>
                    <a:pt x="1052" y="593"/>
                  </a:lnTo>
                  <a:lnTo>
                    <a:pt x="1226" y="767"/>
                  </a:lnTo>
                  <a:lnTo>
                    <a:pt x="1385" y="960"/>
                  </a:lnTo>
                  <a:lnTo>
                    <a:pt x="1526" y="1167"/>
                  </a:lnTo>
                  <a:lnTo>
                    <a:pt x="1640" y="1377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50000">
                  <a:schemeClr val="bg2"/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eaLnBrk="1" hangingPunct="1">
                <a:defRPr/>
              </a:pPr>
              <a:endParaRPr lang="en-GB"/>
            </a:p>
          </p:txBody>
        </p:sp>
        <p:sp>
          <p:nvSpPr>
            <p:cNvPr id="8" name="Freeform 6">
              <a:extLst>
                <a:ext uri="{FF2B5EF4-FFF2-40B4-BE49-F238E27FC236}">
                  <a16:creationId xmlns:a16="http://schemas.microsoft.com/office/drawing/2014/main" id="{CA77F66C-33F8-4642-94A8-8A8F5CB536C2}"/>
                </a:ext>
              </a:extLst>
            </p:cNvPr>
            <p:cNvSpPr>
              <a:spLocks/>
            </p:cNvSpPr>
            <p:nvPr/>
          </p:nvSpPr>
          <p:spPr bwMode="ltGray">
            <a:xfrm>
              <a:off x="0" y="2544"/>
              <a:ext cx="1745" cy="1768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12"/>
                </a:cxn>
                <a:cxn ang="0">
                  <a:pos x="210" y="88"/>
                </a:cxn>
                <a:cxn ang="0">
                  <a:pos x="426" y="190"/>
                </a:cxn>
                <a:cxn ang="0">
                  <a:pos x="630" y="304"/>
                </a:cxn>
                <a:cxn ang="0">
                  <a:pos x="818" y="442"/>
                </a:cxn>
                <a:cxn ang="0">
                  <a:pos x="998" y="592"/>
                </a:cxn>
                <a:cxn ang="0">
                  <a:pos x="1164" y="766"/>
                </a:cxn>
                <a:cxn ang="0">
                  <a:pos x="1310" y="942"/>
                </a:cxn>
                <a:cxn ang="0">
                  <a:pos x="1454" y="1146"/>
                </a:cxn>
                <a:cxn ang="0">
                  <a:pos x="1536" y="1298"/>
                </a:cxn>
                <a:cxn ang="0">
                  <a:pos x="1614" y="1456"/>
                </a:cxn>
                <a:cxn ang="0">
                  <a:pos x="1682" y="1616"/>
                </a:cxn>
                <a:cxn ang="0">
                  <a:pos x="1733" y="1768"/>
                </a:cxn>
                <a:cxn ang="0">
                  <a:pos x="1745" y="1768"/>
                </a:cxn>
                <a:cxn ang="0">
                  <a:pos x="1691" y="1606"/>
                </a:cxn>
                <a:cxn ang="0">
                  <a:pos x="1623" y="1445"/>
                </a:cxn>
                <a:cxn ang="0">
                  <a:pos x="1547" y="1288"/>
                </a:cxn>
                <a:cxn ang="0">
                  <a:pos x="1463" y="1136"/>
                </a:cxn>
                <a:cxn ang="0">
                  <a:pos x="1320" y="932"/>
                </a:cxn>
                <a:cxn ang="0">
                  <a:pos x="1173" y="755"/>
                </a:cxn>
                <a:cxn ang="0">
                  <a:pos x="1008" y="581"/>
                </a:cxn>
                <a:cxn ang="0">
                  <a:pos x="827" y="431"/>
                </a:cxn>
                <a:cxn ang="0">
                  <a:pos x="642" y="293"/>
                </a:cxn>
                <a:cxn ang="0">
                  <a:pos x="437" y="179"/>
                </a:cxn>
                <a:cxn ang="0">
                  <a:pos x="222" y="78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1745" h="1768">
                  <a:moveTo>
                    <a:pt x="0" y="0"/>
                  </a:moveTo>
                  <a:lnTo>
                    <a:pt x="0" y="12"/>
                  </a:lnTo>
                  <a:lnTo>
                    <a:pt x="210" y="88"/>
                  </a:lnTo>
                  <a:lnTo>
                    <a:pt x="426" y="190"/>
                  </a:lnTo>
                  <a:lnTo>
                    <a:pt x="630" y="304"/>
                  </a:lnTo>
                  <a:lnTo>
                    <a:pt x="818" y="442"/>
                  </a:lnTo>
                  <a:lnTo>
                    <a:pt x="998" y="592"/>
                  </a:lnTo>
                  <a:lnTo>
                    <a:pt x="1164" y="766"/>
                  </a:lnTo>
                  <a:lnTo>
                    <a:pt x="1310" y="942"/>
                  </a:lnTo>
                  <a:lnTo>
                    <a:pt x="1454" y="1146"/>
                  </a:lnTo>
                  <a:lnTo>
                    <a:pt x="1536" y="1298"/>
                  </a:lnTo>
                  <a:lnTo>
                    <a:pt x="1614" y="1456"/>
                  </a:lnTo>
                  <a:lnTo>
                    <a:pt x="1682" y="1616"/>
                  </a:lnTo>
                  <a:lnTo>
                    <a:pt x="1733" y="1768"/>
                  </a:lnTo>
                  <a:lnTo>
                    <a:pt x="1745" y="1768"/>
                  </a:lnTo>
                  <a:lnTo>
                    <a:pt x="1691" y="1606"/>
                  </a:lnTo>
                  <a:lnTo>
                    <a:pt x="1623" y="1445"/>
                  </a:lnTo>
                  <a:lnTo>
                    <a:pt x="1547" y="1288"/>
                  </a:lnTo>
                  <a:lnTo>
                    <a:pt x="1463" y="1136"/>
                  </a:lnTo>
                  <a:lnTo>
                    <a:pt x="1320" y="932"/>
                  </a:lnTo>
                  <a:lnTo>
                    <a:pt x="1173" y="755"/>
                  </a:lnTo>
                  <a:lnTo>
                    <a:pt x="1008" y="581"/>
                  </a:lnTo>
                  <a:lnTo>
                    <a:pt x="827" y="431"/>
                  </a:lnTo>
                  <a:lnTo>
                    <a:pt x="642" y="293"/>
                  </a:lnTo>
                  <a:lnTo>
                    <a:pt x="437" y="179"/>
                  </a:lnTo>
                  <a:lnTo>
                    <a:pt x="222" y="78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50000">
                  <a:schemeClr val="bg2"/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eaLnBrk="1" hangingPunct="1">
                <a:defRPr/>
              </a:pPr>
              <a:endParaRPr lang="en-GB"/>
            </a:p>
          </p:txBody>
        </p:sp>
        <p:sp>
          <p:nvSpPr>
            <p:cNvPr id="9" name="Oval 7">
              <a:extLst>
                <a:ext uri="{FF2B5EF4-FFF2-40B4-BE49-F238E27FC236}">
                  <a16:creationId xmlns:a16="http://schemas.microsoft.com/office/drawing/2014/main" id="{C4B94097-C81B-47EF-9278-87D0836515B5}"/>
                </a:ext>
              </a:extLst>
            </p:cNvPr>
            <p:cNvSpPr>
              <a:spLocks noChangeArrowheads="1"/>
            </p:cNvSpPr>
            <p:nvPr/>
          </p:nvSpPr>
          <p:spPr bwMode="ltGray">
            <a:xfrm>
              <a:off x="209" y="2784"/>
              <a:ext cx="86" cy="86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18900000" scaled="1"/>
            </a:gradFill>
            <a:ln>
              <a:noFill/>
            </a:ln>
          </p:spPr>
          <p:txBody>
            <a:bodyPr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endParaRPr lang="en-US" altLang="en-US"/>
            </a:p>
          </p:txBody>
        </p:sp>
        <p:sp>
          <p:nvSpPr>
            <p:cNvPr id="10" name="Oval 8">
              <a:extLst>
                <a:ext uri="{FF2B5EF4-FFF2-40B4-BE49-F238E27FC236}">
                  <a16:creationId xmlns:a16="http://schemas.microsoft.com/office/drawing/2014/main" id="{ED714164-5AFB-4518-8E43-77BFC7CADB0B}"/>
                </a:ext>
              </a:extLst>
            </p:cNvPr>
            <p:cNvSpPr>
              <a:spLocks noChangeArrowheads="1"/>
            </p:cNvSpPr>
            <p:nvPr/>
          </p:nvSpPr>
          <p:spPr bwMode="ltGray">
            <a:xfrm>
              <a:off x="1536" y="3884"/>
              <a:ext cx="92" cy="92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</a:ln>
          </p:spPr>
          <p:txBody>
            <a:bodyPr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endParaRPr lang="en-US" altLang="en-US"/>
            </a:p>
          </p:txBody>
        </p:sp>
        <p:sp>
          <p:nvSpPr>
            <p:cNvPr id="11" name="Oval 9">
              <a:extLst>
                <a:ext uri="{FF2B5EF4-FFF2-40B4-BE49-F238E27FC236}">
                  <a16:creationId xmlns:a16="http://schemas.microsoft.com/office/drawing/2014/main" id="{19D66624-E545-4798-9DF3-DB278E3E97AB}"/>
                </a:ext>
              </a:extLst>
            </p:cNvPr>
            <p:cNvSpPr>
              <a:spLocks noChangeArrowheads="1"/>
            </p:cNvSpPr>
            <p:nvPr/>
          </p:nvSpPr>
          <p:spPr bwMode="ltGray">
            <a:xfrm>
              <a:off x="791" y="2723"/>
              <a:ext cx="121" cy="12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18900000" scaled="1"/>
            </a:gradFill>
            <a:ln>
              <a:noFill/>
            </a:ln>
          </p:spPr>
          <p:txBody>
            <a:bodyPr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endParaRPr lang="en-US" altLang="en-US"/>
            </a:p>
          </p:txBody>
        </p:sp>
      </p:grpSp>
      <p:sp>
        <p:nvSpPr>
          <p:cNvPr id="5130" name="Rectangle 10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1873250"/>
            <a:ext cx="7772400" cy="155575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5131" name="Rectangle 11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12" name="Rectangle 12">
            <a:extLst>
              <a:ext uri="{FF2B5EF4-FFF2-40B4-BE49-F238E27FC236}">
                <a16:creationId xmlns:a16="http://schemas.microsoft.com/office/drawing/2014/main" id="{16C2A85C-B31B-4CDB-B0A5-3D4BE6728988}"/>
              </a:ext>
            </a:extLst>
          </p:cNvPr>
          <p:cNvSpPr>
            <a:spLocks noGrp="1" noChangeArrowheads="1"/>
          </p:cNvSpPr>
          <p:nvPr>
            <p:ph type="dt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3" name="Rectangle 13">
            <a:extLst>
              <a:ext uri="{FF2B5EF4-FFF2-40B4-BE49-F238E27FC236}">
                <a16:creationId xmlns:a16="http://schemas.microsoft.com/office/drawing/2014/main" id="{AEC8F72E-09E4-46D8-9FB3-B53FA8089848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4" name="Rectangle 14">
            <a:extLst>
              <a:ext uri="{FF2B5EF4-FFF2-40B4-BE49-F238E27FC236}">
                <a16:creationId xmlns:a16="http://schemas.microsoft.com/office/drawing/2014/main" id="{B8F9FEB3-A8E3-4CB8-8724-BDD59511D44C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301697E-FB58-48DE-8995-7FFEA3A2E256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24564118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12">
            <a:extLst>
              <a:ext uri="{FF2B5EF4-FFF2-40B4-BE49-F238E27FC236}">
                <a16:creationId xmlns:a16="http://schemas.microsoft.com/office/drawing/2014/main" id="{79A38FB7-A4CE-437A-A81C-256E9807ED78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13">
            <a:extLst>
              <a:ext uri="{FF2B5EF4-FFF2-40B4-BE49-F238E27FC236}">
                <a16:creationId xmlns:a16="http://schemas.microsoft.com/office/drawing/2014/main" id="{5CB9A7C4-87D3-4EC7-B8B8-71574CAB8E35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14">
            <a:extLst>
              <a:ext uri="{FF2B5EF4-FFF2-40B4-BE49-F238E27FC236}">
                <a16:creationId xmlns:a16="http://schemas.microsoft.com/office/drawing/2014/main" id="{B6954E41-C081-42B0-8D8A-1C979562BD82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B30BC31-6DDB-45A2-8C2B-157988AC7A8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6528753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12">
            <a:extLst>
              <a:ext uri="{FF2B5EF4-FFF2-40B4-BE49-F238E27FC236}">
                <a16:creationId xmlns:a16="http://schemas.microsoft.com/office/drawing/2014/main" id="{58D91541-87DC-4BF2-A63D-379E2A994835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13">
            <a:extLst>
              <a:ext uri="{FF2B5EF4-FFF2-40B4-BE49-F238E27FC236}">
                <a16:creationId xmlns:a16="http://schemas.microsoft.com/office/drawing/2014/main" id="{CE0E1006-861C-4C3E-BD67-E631EE780D87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14">
            <a:extLst>
              <a:ext uri="{FF2B5EF4-FFF2-40B4-BE49-F238E27FC236}">
                <a16:creationId xmlns:a16="http://schemas.microsoft.com/office/drawing/2014/main" id="{A3AF49FE-39C0-4196-AF89-988F14C80D11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414C866-3D9F-4E6B-8337-2C5F1D5375A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73836080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Rectangle 12">
            <a:extLst>
              <a:ext uri="{FF2B5EF4-FFF2-40B4-BE49-F238E27FC236}">
                <a16:creationId xmlns:a16="http://schemas.microsoft.com/office/drawing/2014/main" id="{51C096A8-66BC-403F-BCAE-0BFB0B66B4B2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13">
            <a:extLst>
              <a:ext uri="{FF2B5EF4-FFF2-40B4-BE49-F238E27FC236}">
                <a16:creationId xmlns:a16="http://schemas.microsoft.com/office/drawing/2014/main" id="{2FED48AA-70DD-4131-92AB-C4BE31757440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14">
            <a:extLst>
              <a:ext uri="{FF2B5EF4-FFF2-40B4-BE49-F238E27FC236}">
                <a16:creationId xmlns:a16="http://schemas.microsoft.com/office/drawing/2014/main" id="{00B10C0C-CBD5-4009-B262-29ED16456A0D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232C477-FCC9-4ED4-8DF3-05DCFCCE669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246630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Rectangle 12">
            <a:extLst>
              <a:ext uri="{FF2B5EF4-FFF2-40B4-BE49-F238E27FC236}">
                <a16:creationId xmlns:a16="http://schemas.microsoft.com/office/drawing/2014/main" id="{96D27EB4-6017-469E-A9A8-1CC9910605AB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" name="Rectangle 13">
            <a:extLst>
              <a:ext uri="{FF2B5EF4-FFF2-40B4-BE49-F238E27FC236}">
                <a16:creationId xmlns:a16="http://schemas.microsoft.com/office/drawing/2014/main" id="{1DF75CAB-C9C8-4FA6-9F15-6AC182A246EC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Rectangle 14">
            <a:extLst>
              <a:ext uri="{FF2B5EF4-FFF2-40B4-BE49-F238E27FC236}">
                <a16:creationId xmlns:a16="http://schemas.microsoft.com/office/drawing/2014/main" id="{79247DB9-02E4-4A75-9E4F-31F051BB1582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06300B4-A596-46B3-AA55-196B679DE3F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8125444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Rectangle 12">
            <a:extLst>
              <a:ext uri="{FF2B5EF4-FFF2-40B4-BE49-F238E27FC236}">
                <a16:creationId xmlns:a16="http://schemas.microsoft.com/office/drawing/2014/main" id="{D3C4C42A-D2B8-4096-9DA1-A6E750744AAA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Rectangle 13">
            <a:extLst>
              <a:ext uri="{FF2B5EF4-FFF2-40B4-BE49-F238E27FC236}">
                <a16:creationId xmlns:a16="http://schemas.microsoft.com/office/drawing/2014/main" id="{42BB1D9F-3B90-44F0-9618-4012E34CE87B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14">
            <a:extLst>
              <a:ext uri="{FF2B5EF4-FFF2-40B4-BE49-F238E27FC236}">
                <a16:creationId xmlns:a16="http://schemas.microsoft.com/office/drawing/2014/main" id="{975D9034-F8ED-4C69-A48C-208F452D4C57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85E631D-556C-48F7-B409-476B557A76E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682940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2">
            <a:extLst>
              <a:ext uri="{FF2B5EF4-FFF2-40B4-BE49-F238E27FC236}">
                <a16:creationId xmlns:a16="http://schemas.microsoft.com/office/drawing/2014/main" id="{133E5058-3F3F-4C31-9433-30A5921B19C5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Rectangle 13">
            <a:extLst>
              <a:ext uri="{FF2B5EF4-FFF2-40B4-BE49-F238E27FC236}">
                <a16:creationId xmlns:a16="http://schemas.microsoft.com/office/drawing/2014/main" id="{FF7D95BD-5A95-4D82-BAB0-AB996E83EE0A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Rectangle 14">
            <a:extLst>
              <a:ext uri="{FF2B5EF4-FFF2-40B4-BE49-F238E27FC236}">
                <a16:creationId xmlns:a16="http://schemas.microsoft.com/office/drawing/2014/main" id="{B3CE76B5-D987-45F2-8CC4-0B5966FF9F65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22C0E07-77A6-4555-99AF-3BE0FF381E3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1683044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12">
            <a:extLst>
              <a:ext uri="{FF2B5EF4-FFF2-40B4-BE49-F238E27FC236}">
                <a16:creationId xmlns:a16="http://schemas.microsoft.com/office/drawing/2014/main" id="{FE80B007-7E45-4813-8EE6-5614F2666BF4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13">
            <a:extLst>
              <a:ext uri="{FF2B5EF4-FFF2-40B4-BE49-F238E27FC236}">
                <a16:creationId xmlns:a16="http://schemas.microsoft.com/office/drawing/2014/main" id="{2727F18C-8360-41D7-BAF8-8AF2B2E87C5A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14">
            <a:extLst>
              <a:ext uri="{FF2B5EF4-FFF2-40B4-BE49-F238E27FC236}">
                <a16:creationId xmlns:a16="http://schemas.microsoft.com/office/drawing/2014/main" id="{8DCC9ECD-4814-4900-80C5-73450E946DD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23521CB-D368-493F-803E-64FF1C72F2FC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843919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12">
            <a:extLst>
              <a:ext uri="{FF2B5EF4-FFF2-40B4-BE49-F238E27FC236}">
                <a16:creationId xmlns:a16="http://schemas.microsoft.com/office/drawing/2014/main" id="{BC8609FB-80C7-4275-99A6-AB804C27B110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13">
            <a:extLst>
              <a:ext uri="{FF2B5EF4-FFF2-40B4-BE49-F238E27FC236}">
                <a16:creationId xmlns:a16="http://schemas.microsoft.com/office/drawing/2014/main" id="{732FBAD2-C7DA-4149-8F3D-41C81B18B31D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14">
            <a:extLst>
              <a:ext uri="{FF2B5EF4-FFF2-40B4-BE49-F238E27FC236}">
                <a16:creationId xmlns:a16="http://schemas.microsoft.com/office/drawing/2014/main" id="{ADF94F6A-118A-4690-A423-567DFC355B60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C8E7F81-389C-4B32-9364-CC066A693E46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603735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12">
            <a:extLst>
              <a:ext uri="{FF2B5EF4-FFF2-40B4-BE49-F238E27FC236}">
                <a16:creationId xmlns:a16="http://schemas.microsoft.com/office/drawing/2014/main" id="{CAB05F1C-096F-407D-B694-875A5B91D4BA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13">
            <a:extLst>
              <a:ext uri="{FF2B5EF4-FFF2-40B4-BE49-F238E27FC236}">
                <a16:creationId xmlns:a16="http://schemas.microsoft.com/office/drawing/2014/main" id="{44408D18-4E42-4791-A930-D9EDA1D579E3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14">
            <a:extLst>
              <a:ext uri="{FF2B5EF4-FFF2-40B4-BE49-F238E27FC236}">
                <a16:creationId xmlns:a16="http://schemas.microsoft.com/office/drawing/2014/main" id="{099B9FD0-CBCB-4DF3-8FCB-C7F56CADDD47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9204CCE-89AE-44A8-BA9F-336B2BCDCBF6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53302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7813"/>
            <a:ext cx="2057400" cy="5853112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7813"/>
            <a:ext cx="6019800" cy="5853112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12">
            <a:extLst>
              <a:ext uri="{FF2B5EF4-FFF2-40B4-BE49-F238E27FC236}">
                <a16:creationId xmlns:a16="http://schemas.microsoft.com/office/drawing/2014/main" id="{4B52B4B1-2C54-4EFC-8E57-41D372F5245F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13">
            <a:extLst>
              <a:ext uri="{FF2B5EF4-FFF2-40B4-BE49-F238E27FC236}">
                <a16:creationId xmlns:a16="http://schemas.microsoft.com/office/drawing/2014/main" id="{E9AEDE3A-CB45-4507-B69D-ADFCC980D848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14">
            <a:extLst>
              <a:ext uri="{FF2B5EF4-FFF2-40B4-BE49-F238E27FC236}">
                <a16:creationId xmlns:a16="http://schemas.microsoft.com/office/drawing/2014/main" id="{88CC86B7-B65C-483B-988D-C7389B121B7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D6A2087-1244-447A-9733-BAAFBF5CF61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7227904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7813"/>
            <a:ext cx="8229600" cy="11398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307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307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Rectangle 12">
            <a:extLst>
              <a:ext uri="{FF2B5EF4-FFF2-40B4-BE49-F238E27FC236}">
                <a16:creationId xmlns:a16="http://schemas.microsoft.com/office/drawing/2014/main" id="{B4903B6E-3876-457D-8BE3-DAEAEC15513B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13">
            <a:extLst>
              <a:ext uri="{FF2B5EF4-FFF2-40B4-BE49-F238E27FC236}">
                <a16:creationId xmlns:a16="http://schemas.microsoft.com/office/drawing/2014/main" id="{A5A83260-43C1-4116-BA49-8BBC6CC292B7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14">
            <a:extLst>
              <a:ext uri="{FF2B5EF4-FFF2-40B4-BE49-F238E27FC236}">
                <a16:creationId xmlns:a16="http://schemas.microsoft.com/office/drawing/2014/main" id="{F6430526-400F-4B45-8EA2-364473C9AB2B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768B727-FBD5-4F07-BDA9-9E2A0BE5BB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7589866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 preserve="1">
  <p:cSld name="Title and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sz="quarter"/>
          </p:nvPr>
        </p:nvSpPr>
        <p:spPr>
          <a:xfrm>
            <a:off x="457200" y="277813"/>
            <a:ext cx="8229600" cy="11398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4038600" cy="21891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91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57200" y="3941763"/>
            <a:ext cx="4038600" cy="21891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8200" y="3941763"/>
            <a:ext cx="4038600" cy="21891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Rectangle 12">
            <a:extLst>
              <a:ext uri="{FF2B5EF4-FFF2-40B4-BE49-F238E27FC236}">
                <a16:creationId xmlns:a16="http://schemas.microsoft.com/office/drawing/2014/main" id="{73D1EAFF-D7AE-4A47-952F-1A8431AD15FC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" name="Rectangle 13">
            <a:extLst>
              <a:ext uri="{FF2B5EF4-FFF2-40B4-BE49-F238E27FC236}">
                <a16:creationId xmlns:a16="http://schemas.microsoft.com/office/drawing/2014/main" id="{C70B9AAC-EC07-4141-A1CD-BBF498EB1392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Rectangle 14">
            <a:extLst>
              <a:ext uri="{FF2B5EF4-FFF2-40B4-BE49-F238E27FC236}">
                <a16:creationId xmlns:a16="http://schemas.microsoft.com/office/drawing/2014/main" id="{8790846B-095C-400B-886C-BA7C220538D2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96BF13C-3AA9-4699-A8EA-4A350A2DDBD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8610889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bl" preserve="1">
  <p:cSld name="Title and 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7813"/>
            <a:ext cx="8229600" cy="11398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able Placeholder 2"/>
          <p:cNvSpPr>
            <a:spLocks noGrp="1"/>
          </p:cNvSpPr>
          <p:nvPr>
            <p:ph type="tbl" idx="1"/>
          </p:nvPr>
        </p:nvSpPr>
        <p:spPr>
          <a:xfrm>
            <a:off x="457200" y="1600200"/>
            <a:ext cx="8229600" cy="4530725"/>
          </a:xfrm>
        </p:spPr>
        <p:txBody>
          <a:bodyPr/>
          <a:lstStyle/>
          <a:p>
            <a:pPr lvl="0"/>
            <a:endParaRPr lang="en-GB" noProof="0"/>
          </a:p>
        </p:txBody>
      </p:sp>
      <p:sp>
        <p:nvSpPr>
          <p:cNvPr id="4" name="Rectangle 12">
            <a:extLst>
              <a:ext uri="{FF2B5EF4-FFF2-40B4-BE49-F238E27FC236}">
                <a16:creationId xmlns:a16="http://schemas.microsoft.com/office/drawing/2014/main" id="{3319BD60-695A-4631-B249-BEB870C85B57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13">
            <a:extLst>
              <a:ext uri="{FF2B5EF4-FFF2-40B4-BE49-F238E27FC236}">
                <a16:creationId xmlns:a16="http://schemas.microsoft.com/office/drawing/2014/main" id="{E47DA218-81AF-443E-B151-A7B1B62BD059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14">
            <a:extLst>
              <a:ext uri="{FF2B5EF4-FFF2-40B4-BE49-F238E27FC236}">
                <a16:creationId xmlns:a16="http://schemas.microsoft.com/office/drawing/2014/main" id="{3E19710B-CA47-4DF4-8F6C-02480045D7A1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C9867FD-F079-4DCB-9459-EAA0CC5191F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63553685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>
            <a:extLst>
              <a:ext uri="{FF2B5EF4-FFF2-40B4-BE49-F238E27FC236}">
                <a16:creationId xmlns:a16="http://schemas.microsoft.com/office/drawing/2014/main" id="{784BCEF8-4B17-48A9-8936-04CF0F4DC78F}"/>
              </a:ext>
            </a:extLst>
          </p:cNvPr>
          <p:cNvGrpSpPr>
            <a:grpSpLocks/>
          </p:cNvGrpSpPr>
          <p:nvPr/>
        </p:nvGrpSpPr>
        <p:grpSpPr bwMode="auto">
          <a:xfrm>
            <a:off x="0" y="0"/>
            <a:ext cx="9144000" cy="6856413"/>
            <a:chOff x="0" y="0"/>
            <a:chExt cx="5760" cy="4319"/>
          </a:xfrm>
        </p:grpSpPr>
        <p:sp>
          <p:nvSpPr>
            <p:cNvPr id="5" name="Freeform 3">
              <a:extLst>
                <a:ext uri="{FF2B5EF4-FFF2-40B4-BE49-F238E27FC236}">
                  <a16:creationId xmlns:a16="http://schemas.microsoft.com/office/drawing/2014/main" id="{2FE5CF91-9CF6-4FD5-8191-6EB41E96621B}"/>
                </a:ext>
              </a:extLst>
            </p:cNvPr>
            <p:cNvSpPr>
              <a:spLocks/>
            </p:cNvSpPr>
            <p:nvPr/>
          </p:nvSpPr>
          <p:spPr bwMode="hidden">
            <a:xfrm>
              <a:off x="0" y="12"/>
              <a:ext cx="5758" cy="3273"/>
            </a:xfrm>
            <a:custGeom>
              <a:avLst/>
              <a:gdLst/>
              <a:ahLst/>
              <a:cxnLst>
                <a:cxn ang="0">
                  <a:pos x="3193" y="1816"/>
                </a:cxn>
                <a:cxn ang="0">
                  <a:pos x="0" y="0"/>
                </a:cxn>
                <a:cxn ang="0">
                  <a:pos x="0" y="522"/>
                </a:cxn>
                <a:cxn ang="0">
                  <a:pos x="3037" y="1978"/>
                </a:cxn>
                <a:cxn ang="0">
                  <a:pos x="5740" y="3273"/>
                </a:cxn>
                <a:cxn ang="0">
                  <a:pos x="5740" y="3267"/>
                </a:cxn>
                <a:cxn ang="0">
                  <a:pos x="3193" y="1816"/>
                </a:cxn>
                <a:cxn ang="0">
                  <a:pos x="3193" y="1816"/>
                </a:cxn>
              </a:cxnLst>
              <a:rect l="0" t="0" r="r" b="b"/>
              <a:pathLst>
                <a:path w="5740" h="3273">
                  <a:moveTo>
                    <a:pt x="3193" y="1816"/>
                  </a:moveTo>
                  <a:lnTo>
                    <a:pt x="0" y="0"/>
                  </a:lnTo>
                  <a:lnTo>
                    <a:pt x="0" y="522"/>
                  </a:lnTo>
                  <a:lnTo>
                    <a:pt x="3037" y="1978"/>
                  </a:lnTo>
                  <a:lnTo>
                    <a:pt x="5740" y="3273"/>
                  </a:lnTo>
                  <a:lnTo>
                    <a:pt x="5740" y="3267"/>
                  </a:lnTo>
                  <a:lnTo>
                    <a:pt x="3193" y="1816"/>
                  </a:lnTo>
                  <a:lnTo>
                    <a:pt x="3193" y="1816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63529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en-GB">
                <a:latin typeface="Arial" charset="0"/>
              </a:endParaRPr>
            </a:p>
          </p:txBody>
        </p:sp>
        <p:sp>
          <p:nvSpPr>
            <p:cNvPr id="6" name="Freeform 4">
              <a:extLst>
                <a:ext uri="{FF2B5EF4-FFF2-40B4-BE49-F238E27FC236}">
                  <a16:creationId xmlns:a16="http://schemas.microsoft.com/office/drawing/2014/main" id="{346CF2ED-7B08-4F80-A275-7663B57AFC2B}"/>
                </a:ext>
              </a:extLst>
            </p:cNvPr>
            <p:cNvSpPr>
              <a:spLocks/>
            </p:cNvSpPr>
            <p:nvPr/>
          </p:nvSpPr>
          <p:spPr bwMode="hidden">
            <a:xfrm>
              <a:off x="149" y="0"/>
              <a:ext cx="5609" cy="3243"/>
            </a:xfrm>
            <a:custGeom>
              <a:avLst/>
              <a:gdLst/>
              <a:ahLst/>
              <a:cxnLst>
                <a:cxn ang="0">
                  <a:pos x="3163" y="1714"/>
                </a:cxn>
                <a:cxn ang="0">
                  <a:pos x="431" y="0"/>
                </a:cxn>
                <a:cxn ang="0">
                  <a:pos x="0" y="0"/>
                </a:cxn>
                <a:cxn ang="0">
                  <a:pos x="3086" y="1786"/>
                </a:cxn>
                <a:cxn ang="0">
                  <a:pos x="5591" y="3243"/>
                </a:cxn>
                <a:cxn ang="0">
                  <a:pos x="5591" y="3237"/>
                </a:cxn>
                <a:cxn ang="0">
                  <a:pos x="3163" y="1714"/>
                </a:cxn>
                <a:cxn ang="0">
                  <a:pos x="3163" y="1714"/>
                </a:cxn>
              </a:cxnLst>
              <a:rect l="0" t="0" r="r" b="b"/>
              <a:pathLst>
                <a:path w="5591" h="3243">
                  <a:moveTo>
                    <a:pt x="3163" y="1714"/>
                  </a:moveTo>
                  <a:lnTo>
                    <a:pt x="431" y="0"/>
                  </a:lnTo>
                  <a:lnTo>
                    <a:pt x="0" y="0"/>
                  </a:lnTo>
                  <a:lnTo>
                    <a:pt x="3086" y="1786"/>
                  </a:lnTo>
                  <a:lnTo>
                    <a:pt x="5591" y="3243"/>
                  </a:lnTo>
                  <a:lnTo>
                    <a:pt x="5591" y="3237"/>
                  </a:lnTo>
                  <a:lnTo>
                    <a:pt x="3163" y="1714"/>
                  </a:lnTo>
                  <a:lnTo>
                    <a:pt x="3163" y="1714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60784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en-GB">
                <a:latin typeface="Arial" charset="0"/>
              </a:endParaRPr>
            </a:p>
          </p:txBody>
        </p:sp>
        <p:sp>
          <p:nvSpPr>
            <p:cNvPr id="7" name="Freeform 5">
              <a:extLst>
                <a:ext uri="{FF2B5EF4-FFF2-40B4-BE49-F238E27FC236}">
                  <a16:creationId xmlns:a16="http://schemas.microsoft.com/office/drawing/2014/main" id="{05B34623-943D-42B4-B730-2897664FB25D}"/>
                </a:ext>
              </a:extLst>
            </p:cNvPr>
            <p:cNvSpPr>
              <a:spLocks/>
            </p:cNvSpPr>
            <p:nvPr/>
          </p:nvSpPr>
          <p:spPr bwMode="hidden">
            <a:xfrm>
              <a:off x="0" y="3433"/>
              <a:ext cx="4038" cy="191"/>
            </a:xfrm>
            <a:custGeom>
              <a:avLst/>
              <a:gdLst/>
              <a:ahLst/>
              <a:cxnLst>
                <a:cxn ang="0">
                  <a:pos x="0" y="156"/>
                </a:cxn>
                <a:cxn ang="0">
                  <a:pos x="4042" y="192"/>
                </a:cxn>
                <a:cxn ang="0">
                  <a:pos x="4042" y="144"/>
                </a:cxn>
                <a:cxn ang="0">
                  <a:pos x="0" y="0"/>
                </a:cxn>
                <a:cxn ang="0">
                  <a:pos x="0" y="156"/>
                </a:cxn>
                <a:cxn ang="0">
                  <a:pos x="0" y="156"/>
                </a:cxn>
              </a:cxnLst>
              <a:rect l="0" t="0" r="r" b="b"/>
              <a:pathLst>
                <a:path w="4042" h="192">
                  <a:moveTo>
                    <a:pt x="0" y="156"/>
                  </a:moveTo>
                  <a:lnTo>
                    <a:pt x="4042" y="192"/>
                  </a:lnTo>
                  <a:lnTo>
                    <a:pt x="4042" y="144"/>
                  </a:lnTo>
                  <a:lnTo>
                    <a:pt x="0" y="0"/>
                  </a:lnTo>
                  <a:lnTo>
                    <a:pt x="0" y="156"/>
                  </a:lnTo>
                  <a:lnTo>
                    <a:pt x="0" y="156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75686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en-GB">
                <a:latin typeface="Arial" charset="0"/>
              </a:endParaRPr>
            </a:p>
          </p:txBody>
        </p:sp>
        <p:sp>
          <p:nvSpPr>
            <p:cNvPr id="8" name="Freeform 6">
              <a:extLst>
                <a:ext uri="{FF2B5EF4-FFF2-40B4-BE49-F238E27FC236}">
                  <a16:creationId xmlns:a16="http://schemas.microsoft.com/office/drawing/2014/main" id="{DB07B71E-142F-4FB2-8624-2D0938795220}"/>
                </a:ext>
              </a:extLst>
            </p:cNvPr>
            <p:cNvSpPr>
              <a:spLocks/>
            </p:cNvSpPr>
            <p:nvPr/>
          </p:nvSpPr>
          <p:spPr bwMode="hidden">
            <a:xfrm>
              <a:off x="4038" y="3577"/>
              <a:ext cx="1720" cy="65"/>
            </a:xfrm>
            <a:custGeom>
              <a:avLst/>
              <a:gdLst>
                <a:gd name="T0" fmla="*/ 1716 w 1722"/>
                <a:gd name="T1" fmla="*/ 63 h 66"/>
                <a:gd name="T2" fmla="*/ 1716 w 1722"/>
                <a:gd name="T3" fmla="*/ 57 h 66"/>
                <a:gd name="T4" fmla="*/ 0 w 1722"/>
                <a:gd name="T5" fmla="*/ 0 h 66"/>
                <a:gd name="T6" fmla="*/ 0 w 1722"/>
                <a:gd name="T7" fmla="*/ 45 h 66"/>
                <a:gd name="T8" fmla="*/ 1716 w 1722"/>
                <a:gd name="T9" fmla="*/ 63 h 66"/>
                <a:gd name="T10" fmla="*/ 1716 w 1722"/>
                <a:gd name="T11" fmla="*/ 63 h 66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1722" h="66">
                  <a:moveTo>
                    <a:pt x="1722" y="66"/>
                  </a:moveTo>
                  <a:lnTo>
                    <a:pt x="1722" y="60"/>
                  </a:lnTo>
                  <a:lnTo>
                    <a:pt x="0" y="0"/>
                  </a:lnTo>
                  <a:lnTo>
                    <a:pt x="0" y="48"/>
                  </a:lnTo>
                  <a:lnTo>
                    <a:pt x="1722" y="66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9" name="Freeform 7">
              <a:extLst>
                <a:ext uri="{FF2B5EF4-FFF2-40B4-BE49-F238E27FC236}">
                  <a16:creationId xmlns:a16="http://schemas.microsoft.com/office/drawing/2014/main" id="{60F30B11-51CA-422A-8BCE-015AB384B0F4}"/>
                </a:ext>
              </a:extLst>
            </p:cNvPr>
            <p:cNvSpPr>
              <a:spLocks/>
            </p:cNvSpPr>
            <p:nvPr/>
          </p:nvSpPr>
          <p:spPr bwMode="hidden">
            <a:xfrm>
              <a:off x="0" y="3726"/>
              <a:ext cx="4784" cy="329"/>
            </a:xfrm>
            <a:custGeom>
              <a:avLst/>
              <a:gdLst/>
              <a:ahLst/>
              <a:cxnLst>
                <a:cxn ang="0">
                  <a:pos x="0" y="329"/>
                </a:cxn>
                <a:cxn ang="0">
                  <a:pos x="4789" y="77"/>
                </a:cxn>
                <a:cxn ang="0">
                  <a:pos x="4789" y="0"/>
                </a:cxn>
                <a:cxn ang="0">
                  <a:pos x="0" y="107"/>
                </a:cxn>
                <a:cxn ang="0">
                  <a:pos x="0" y="329"/>
                </a:cxn>
                <a:cxn ang="0">
                  <a:pos x="0" y="329"/>
                </a:cxn>
              </a:cxnLst>
              <a:rect l="0" t="0" r="r" b="b"/>
              <a:pathLst>
                <a:path w="4789" h="329">
                  <a:moveTo>
                    <a:pt x="0" y="329"/>
                  </a:moveTo>
                  <a:lnTo>
                    <a:pt x="4789" y="77"/>
                  </a:lnTo>
                  <a:lnTo>
                    <a:pt x="4789" y="0"/>
                  </a:lnTo>
                  <a:lnTo>
                    <a:pt x="0" y="107"/>
                  </a:lnTo>
                  <a:lnTo>
                    <a:pt x="0" y="329"/>
                  </a:lnTo>
                  <a:lnTo>
                    <a:pt x="0" y="329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81961"/>
                    <a:invGamma/>
                  </a:schemeClr>
                </a:gs>
                <a:gs pos="100000">
                  <a:schemeClr val="bg1"/>
                </a:gs>
              </a:gsLst>
              <a:lin ang="0" scaled="1"/>
            </a:gradFill>
            <a:ln w="9525" cap="flat" cmpd="sng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en-GB">
                <a:latin typeface="Arial" charset="0"/>
              </a:endParaRPr>
            </a:p>
          </p:txBody>
        </p:sp>
        <p:sp>
          <p:nvSpPr>
            <p:cNvPr id="10" name="Freeform 8">
              <a:extLst>
                <a:ext uri="{FF2B5EF4-FFF2-40B4-BE49-F238E27FC236}">
                  <a16:creationId xmlns:a16="http://schemas.microsoft.com/office/drawing/2014/main" id="{99B18093-D47F-4CA8-98F5-AFDA37BC7142}"/>
                </a:ext>
              </a:extLst>
            </p:cNvPr>
            <p:cNvSpPr>
              <a:spLocks/>
            </p:cNvSpPr>
            <p:nvPr/>
          </p:nvSpPr>
          <p:spPr bwMode="hidden">
            <a:xfrm>
              <a:off x="4784" y="3702"/>
              <a:ext cx="974" cy="101"/>
            </a:xfrm>
            <a:custGeom>
              <a:avLst/>
              <a:gdLst>
                <a:gd name="T0" fmla="*/ 972 w 975"/>
                <a:gd name="T1" fmla="*/ 48 h 101"/>
                <a:gd name="T2" fmla="*/ 972 w 975"/>
                <a:gd name="T3" fmla="*/ 0 h 101"/>
                <a:gd name="T4" fmla="*/ 0 w 975"/>
                <a:gd name="T5" fmla="*/ 24 h 101"/>
                <a:gd name="T6" fmla="*/ 0 w 975"/>
                <a:gd name="T7" fmla="*/ 101 h 101"/>
                <a:gd name="T8" fmla="*/ 972 w 975"/>
                <a:gd name="T9" fmla="*/ 48 h 101"/>
                <a:gd name="T10" fmla="*/ 972 w 975"/>
                <a:gd name="T11" fmla="*/ 48 h 101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975" h="101">
                  <a:moveTo>
                    <a:pt x="975" y="48"/>
                  </a:moveTo>
                  <a:lnTo>
                    <a:pt x="975" y="0"/>
                  </a:lnTo>
                  <a:lnTo>
                    <a:pt x="0" y="24"/>
                  </a:lnTo>
                  <a:lnTo>
                    <a:pt x="0" y="101"/>
                  </a:lnTo>
                  <a:lnTo>
                    <a:pt x="975" y="4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1" name="Freeform 9">
              <a:extLst>
                <a:ext uri="{FF2B5EF4-FFF2-40B4-BE49-F238E27FC236}">
                  <a16:creationId xmlns:a16="http://schemas.microsoft.com/office/drawing/2014/main" id="{942F2302-A6D8-4B4F-AA2B-F482995B609A}"/>
                </a:ext>
              </a:extLst>
            </p:cNvPr>
            <p:cNvSpPr>
              <a:spLocks/>
            </p:cNvSpPr>
            <p:nvPr/>
          </p:nvSpPr>
          <p:spPr bwMode="hidden">
            <a:xfrm>
              <a:off x="3619" y="3815"/>
              <a:ext cx="2139" cy="198"/>
            </a:xfrm>
            <a:custGeom>
              <a:avLst/>
              <a:gdLst>
                <a:gd name="T0" fmla="*/ 2135 w 2141"/>
                <a:gd name="T1" fmla="*/ 0 h 198"/>
                <a:gd name="T2" fmla="*/ 0 w 2141"/>
                <a:gd name="T3" fmla="*/ 156 h 198"/>
                <a:gd name="T4" fmla="*/ 0 w 2141"/>
                <a:gd name="T5" fmla="*/ 198 h 198"/>
                <a:gd name="T6" fmla="*/ 2135 w 2141"/>
                <a:gd name="T7" fmla="*/ 0 h 198"/>
                <a:gd name="T8" fmla="*/ 2135 w 2141"/>
                <a:gd name="T9" fmla="*/ 0 h 198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2141" h="198">
                  <a:moveTo>
                    <a:pt x="2141" y="0"/>
                  </a:moveTo>
                  <a:lnTo>
                    <a:pt x="0" y="156"/>
                  </a:lnTo>
                  <a:lnTo>
                    <a:pt x="0" y="198"/>
                  </a:lnTo>
                  <a:lnTo>
                    <a:pt x="2141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Freeform 10">
              <a:extLst>
                <a:ext uri="{FF2B5EF4-FFF2-40B4-BE49-F238E27FC236}">
                  <a16:creationId xmlns:a16="http://schemas.microsoft.com/office/drawing/2014/main" id="{B8308C6E-75C4-408D-B0F4-48D49FE8D9F4}"/>
                </a:ext>
              </a:extLst>
            </p:cNvPr>
            <p:cNvSpPr>
              <a:spLocks/>
            </p:cNvSpPr>
            <p:nvPr/>
          </p:nvSpPr>
          <p:spPr bwMode="hidden">
            <a:xfrm>
              <a:off x="0" y="3971"/>
              <a:ext cx="3619" cy="348"/>
            </a:xfrm>
            <a:custGeom>
              <a:avLst/>
              <a:gdLst/>
              <a:ahLst/>
              <a:cxnLst>
                <a:cxn ang="0">
                  <a:pos x="0" y="348"/>
                </a:cxn>
                <a:cxn ang="0">
                  <a:pos x="311" y="348"/>
                </a:cxn>
                <a:cxn ang="0">
                  <a:pos x="3623" y="42"/>
                </a:cxn>
                <a:cxn ang="0">
                  <a:pos x="3623" y="0"/>
                </a:cxn>
                <a:cxn ang="0">
                  <a:pos x="0" y="264"/>
                </a:cxn>
                <a:cxn ang="0">
                  <a:pos x="0" y="348"/>
                </a:cxn>
                <a:cxn ang="0">
                  <a:pos x="0" y="348"/>
                </a:cxn>
              </a:cxnLst>
              <a:rect l="0" t="0" r="r" b="b"/>
              <a:pathLst>
                <a:path w="3623" h="348">
                  <a:moveTo>
                    <a:pt x="0" y="348"/>
                  </a:moveTo>
                  <a:lnTo>
                    <a:pt x="311" y="348"/>
                  </a:lnTo>
                  <a:lnTo>
                    <a:pt x="3623" y="42"/>
                  </a:lnTo>
                  <a:lnTo>
                    <a:pt x="3623" y="0"/>
                  </a:lnTo>
                  <a:lnTo>
                    <a:pt x="0" y="264"/>
                  </a:lnTo>
                  <a:lnTo>
                    <a:pt x="0" y="348"/>
                  </a:lnTo>
                  <a:lnTo>
                    <a:pt x="0" y="348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72549"/>
                    <a:invGamma/>
                  </a:schemeClr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en-GB">
                <a:latin typeface="Arial" charset="0"/>
              </a:endParaRPr>
            </a:p>
          </p:txBody>
        </p:sp>
        <p:sp>
          <p:nvSpPr>
            <p:cNvPr id="13" name="Freeform 11">
              <a:extLst>
                <a:ext uri="{FF2B5EF4-FFF2-40B4-BE49-F238E27FC236}">
                  <a16:creationId xmlns:a16="http://schemas.microsoft.com/office/drawing/2014/main" id="{5FD9DB8E-5A3E-4A8D-8215-CFE68F162862}"/>
                </a:ext>
              </a:extLst>
            </p:cNvPr>
            <p:cNvSpPr>
              <a:spLocks/>
            </p:cNvSpPr>
            <p:nvPr/>
          </p:nvSpPr>
          <p:spPr bwMode="hidden">
            <a:xfrm>
              <a:off x="2097" y="4043"/>
              <a:ext cx="2514" cy="276"/>
            </a:xfrm>
            <a:custGeom>
              <a:avLst/>
              <a:gdLst>
                <a:gd name="T0" fmla="*/ 2173 w 2517"/>
                <a:gd name="T1" fmla="*/ 276 h 276"/>
                <a:gd name="T2" fmla="*/ 2508 w 2517"/>
                <a:gd name="T3" fmla="*/ 204 h 276"/>
                <a:gd name="T4" fmla="*/ 2251 w 2517"/>
                <a:gd name="T5" fmla="*/ 0 h 276"/>
                <a:gd name="T6" fmla="*/ 0 w 2517"/>
                <a:gd name="T7" fmla="*/ 276 h 276"/>
                <a:gd name="T8" fmla="*/ 2173 w 2517"/>
                <a:gd name="T9" fmla="*/ 276 h 276"/>
                <a:gd name="T10" fmla="*/ 2173 w 2517"/>
                <a:gd name="T11" fmla="*/ 276 h 276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2517" h="276">
                  <a:moveTo>
                    <a:pt x="2182" y="276"/>
                  </a:moveTo>
                  <a:lnTo>
                    <a:pt x="2517" y="204"/>
                  </a:lnTo>
                  <a:lnTo>
                    <a:pt x="2260" y="0"/>
                  </a:lnTo>
                  <a:lnTo>
                    <a:pt x="0" y="276"/>
                  </a:lnTo>
                  <a:lnTo>
                    <a:pt x="2182" y="276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12">
              <a:extLst>
                <a:ext uri="{FF2B5EF4-FFF2-40B4-BE49-F238E27FC236}">
                  <a16:creationId xmlns:a16="http://schemas.microsoft.com/office/drawing/2014/main" id="{15FEBCF8-2F08-4785-9C89-37D52BD73C02}"/>
                </a:ext>
              </a:extLst>
            </p:cNvPr>
            <p:cNvSpPr>
              <a:spLocks/>
            </p:cNvSpPr>
            <p:nvPr/>
          </p:nvSpPr>
          <p:spPr bwMode="hidden">
            <a:xfrm>
              <a:off x="4354" y="3869"/>
              <a:ext cx="1404" cy="378"/>
            </a:xfrm>
            <a:custGeom>
              <a:avLst/>
              <a:gdLst/>
              <a:ahLst/>
              <a:cxnLst>
                <a:cxn ang="0">
                  <a:pos x="1405" y="126"/>
                </a:cxn>
                <a:cxn ang="0">
                  <a:pos x="1405" y="0"/>
                </a:cxn>
                <a:cxn ang="0">
                  <a:pos x="0" y="174"/>
                </a:cxn>
                <a:cxn ang="0">
                  <a:pos x="257" y="378"/>
                </a:cxn>
                <a:cxn ang="0">
                  <a:pos x="1405" y="126"/>
                </a:cxn>
                <a:cxn ang="0">
                  <a:pos x="1405" y="126"/>
                </a:cxn>
              </a:cxnLst>
              <a:rect l="0" t="0" r="r" b="b"/>
              <a:pathLst>
                <a:path w="1405" h="378">
                  <a:moveTo>
                    <a:pt x="1405" y="126"/>
                  </a:moveTo>
                  <a:lnTo>
                    <a:pt x="1405" y="0"/>
                  </a:lnTo>
                  <a:lnTo>
                    <a:pt x="0" y="174"/>
                  </a:lnTo>
                  <a:lnTo>
                    <a:pt x="257" y="378"/>
                  </a:lnTo>
                  <a:lnTo>
                    <a:pt x="1405" y="126"/>
                  </a:lnTo>
                  <a:lnTo>
                    <a:pt x="1405" y="126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tint val="96863"/>
                    <a:invGamma/>
                  </a:schemeClr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en-GB">
                <a:latin typeface="Arial" charset="0"/>
              </a:endParaRPr>
            </a:p>
          </p:txBody>
        </p:sp>
        <p:sp>
          <p:nvSpPr>
            <p:cNvPr id="15" name="Freeform 13">
              <a:extLst>
                <a:ext uri="{FF2B5EF4-FFF2-40B4-BE49-F238E27FC236}">
                  <a16:creationId xmlns:a16="http://schemas.microsoft.com/office/drawing/2014/main" id="{7E46A68C-BE33-454B-A5B6-B2FBF2B33C86}"/>
                </a:ext>
              </a:extLst>
            </p:cNvPr>
            <p:cNvSpPr>
              <a:spLocks/>
            </p:cNvSpPr>
            <p:nvPr/>
          </p:nvSpPr>
          <p:spPr bwMode="hidden">
            <a:xfrm>
              <a:off x="5030" y="3151"/>
              <a:ext cx="728" cy="240"/>
            </a:xfrm>
            <a:custGeom>
              <a:avLst/>
              <a:gdLst>
                <a:gd name="T0" fmla="*/ 726 w 729"/>
                <a:gd name="T1" fmla="*/ 240 h 240"/>
                <a:gd name="T2" fmla="*/ 0 w 729"/>
                <a:gd name="T3" fmla="*/ 0 h 240"/>
                <a:gd name="T4" fmla="*/ 0 w 729"/>
                <a:gd name="T5" fmla="*/ 6 h 240"/>
                <a:gd name="T6" fmla="*/ 726 w 729"/>
                <a:gd name="T7" fmla="*/ 240 h 240"/>
                <a:gd name="T8" fmla="*/ 726 w 729"/>
                <a:gd name="T9" fmla="*/ 240 h 240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729" h="240">
                  <a:moveTo>
                    <a:pt x="729" y="240"/>
                  </a:moveTo>
                  <a:lnTo>
                    <a:pt x="0" y="0"/>
                  </a:lnTo>
                  <a:lnTo>
                    <a:pt x="0" y="6"/>
                  </a:lnTo>
                  <a:lnTo>
                    <a:pt x="729" y="24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14">
              <a:extLst>
                <a:ext uri="{FF2B5EF4-FFF2-40B4-BE49-F238E27FC236}">
                  <a16:creationId xmlns:a16="http://schemas.microsoft.com/office/drawing/2014/main" id="{27AD6BDF-E11E-4731-BFC9-9F8BE9B71E37}"/>
                </a:ext>
              </a:extLst>
            </p:cNvPr>
            <p:cNvSpPr>
              <a:spLocks/>
            </p:cNvSpPr>
            <p:nvPr/>
          </p:nvSpPr>
          <p:spPr bwMode="hidden">
            <a:xfrm>
              <a:off x="0" y="1486"/>
              <a:ext cx="5030" cy="1671"/>
            </a:xfrm>
            <a:custGeom>
              <a:avLst/>
              <a:gdLst/>
              <a:ahLst/>
              <a:cxnLst>
                <a:cxn ang="0">
                  <a:pos x="0" y="72"/>
                </a:cxn>
                <a:cxn ang="0">
                  <a:pos x="5035" y="1672"/>
                </a:cxn>
                <a:cxn ang="0">
                  <a:pos x="5035" y="1666"/>
                </a:cxn>
                <a:cxn ang="0">
                  <a:pos x="0" y="0"/>
                </a:cxn>
                <a:cxn ang="0">
                  <a:pos x="0" y="72"/>
                </a:cxn>
                <a:cxn ang="0">
                  <a:pos x="0" y="72"/>
                </a:cxn>
              </a:cxnLst>
              <a:rect l="0" t="0" r="r" b="b"/>
              <a:pathLst>
                <a:path w="5035" h="1672">
                  <a:moveTo>
                    <a:pt x="0" y="72"/>
                  </a:moveTo>
                  <a:lnTo>
                    <a:pt x="5035" y="1672"/>
                  </a:lnTo>
                  <a:lnTo>
                    <a:pt x="5035" y="1666"/>
                  </a:lnTo>
                  <a:lnTo>
                    <a:pt x="0" y="0"/>
                  </a:lnTo>
                  <a:lnTo>
                    <a:pt x="0" y="72"/>
                  </a:lnTo>
                  <a:lnTo>
                    <a:pt x="0" y="72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54510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en-GB">
                <a:latin typeface="Arial" charset="0"/>
              </a:endParaRPr>
            </a:p>
          </p:txBody>
        </p:sp>
        <p:sp>
          <p:nvSpPr>
            <p:cNvPr id="17" name="Freeform 15">
              <a:extLst>
                <a:ext uri="{FF2B5EF4-FFF2-40B4-BE49-F238E27FC236}">
                  <a16:creationId xmlns:a16="http://schemas.microsoft.com/office/drawing/2014/main" id="{A10415AA-BC2E-4382-B904-5997FD9B96C1}"/>
                </a:ext>
              </a:extLst>
            </p:cNvPr>
            <p:cNvSpPr>
              <a:spLocks/>
            </p:cNvSpPr>
            <p:nvPr/>
          </p:nvSpPr>
          <p:spPr bwMode="hidden">
            <a:xfrm>
              <a:off x="5030" y="3049"/>
              <a:ext cx="728" cy="318"/>
            </a:xfrm>
            <a:custGeom>
              <a:avLst/>
              <a:gdLst>
                <a:gd name="T0" fmla="*/ 726 w 729"/>
                <a:gd name="T1" fmla="*/ 318 h 318"/>
                <a:gd name="T2" fmla="*/ 726 w 729"/>
                <a:gd name="T3" fmla="*/ 312 h 318"/>
                <a:gd name="T4" fmla="*/ 0 w 729"/>
                <a:gd name="T5" fmla="*/ 0 h 318"/>
                <a:gd name="T6" fmla="*/ 0 w 729"/>
                <a:gd name="T7" fmla="*/ 54 h 318"/>
                <a:gd name="T8" fmla="*/ 726 w 729"/>
                <a:gd name="T9" fmla="*/ 318 h 318"/>
                <a:gd name="T10" fmla="*/ 726 w 729"/>
                <a:gd name="T11" fmla="*/ 318 h 318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729" h="318">
                  <a:moveTo>
                    <a:pt x="729" y="318"/>
                  </a:moveTo>
                  <a:lnTo>
                    <a:pt x="729" y="312"/>
                  </a:lnTo>
                  <a:lnTo>
                    <a:pt x="0" y="0"/>
                  </a:lnTo>
                  <a:lnTo>
                    <a:pt x="0" y="54"/>
                  </a:lnTo>
                  <a:lnTo>
                    <a:pt x="729" y="318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16">
              <a:extLst>
                <a:ext uri="{FF2B5EF4-FFF2-40B4-BE49-F238E27FC236}">
                  <a16:creationId xmlns:a16="http://schemas.microsoft.com/office/drawing/2014/main" id="{510DE855-A2D7-4316-A077-4D4B8AA92F1E}"/>
                </a:ext>
              </a:extLst>
            </p:cNvPr>
            <p:cNvSpPr>
              <a:spLocks/>
            </p:cNvSpPr>
            <p:nvPr/>
          </p:nvSpPr>
          <p:spPr bwMode="hidden">
            <a:xfrm>
              <a:off x="0" y="916"/>
              <a:ext cx="5030" cy="2187"/>
            </a:xfrm>
            <a:custGeom>
              <a:avLst/>
              <a:gdLst/>
              <a:ahLst/>
              <a:cxnLst>
                <a:cxn ang="0">
                  <a:pos x="0" y="396"/>
                </a:cxn>
                <a:cxn ang="0">
                  <a:pos x="5035" y="2188"/>
                </a:cxn>
                <a:cxn ang="0">
                  <a:pos x="5035" y="2134"/>
                </a:cxn>
                <a:cxn ang="0">
                  <a:pos x="0" y="0"/>
                </a:cxn>
                <a:cxn ang="0">
                  <a:pos x="0" y="396"/>
                </a:cxn>
                <a:cxn ang="0">
                  <a:pos x="0" y="396"/>
                </a:cxn>
              </a:cxnLst>
              <a:rect l="0" t="0" r="r" b="b"/>
              <a:pathLst>
                <a:path w="5035" h="2188">
                  <a:moveTo>
                    <a:pt x="0" y="396"/>
                  </a:moveTo>
                  <a:lnTo>
                    <a:pt x="5035" y="2188"/>
                  </a:lnTo>
                  <a:lnTo>
                    <a:pt x="5035" y="2134"/>
                  </a:lnTo>
                  <a:lnTo>
                    <a:pt x="0" y="0"/>
                  </a:lnTo>
                  <a:lnTo>
                    <a:pt x="0" y="396"/>
                  </a:lnTo>
                  <a:lnTo>
                    <a:pt x="0" y="396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66667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en-GB">
                <a:latin typeface="Arial" charset="0"/>
              </a:endParaRPr>
            </a:p>
          </p:txBody>
        </p:sp>
        <p:sp>
          <p:nvSpPr>
            <p:cNvPr id="19" name="Freeform 17">
              <a:extLst>
                <a:ext uri="{FF2B5EF4-FFF2-40B4-BE49-F238E27FC236}">
                  <a16:creationId xmlns:a16="http://schemas.microsoft.com/office/drawing/2014/main" id="{70F7DC61-42B7-4CC2-97D7-2DB3222938A9}"/>
                </a:ext>
              </a:extLst>
            </p:cNvPr>
            <p:cNvSpPr>
              <a:spLocks/>
            </p:cNvSpPr>
            <p:nvPr/>
          </p:nvSpPr>
          <p:spPr bwMode="hidden">
            <a:xfrm>
              <a:off x="2294" y="0"/>
              <a:ext cx="3159" cy="2725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3145" y="2727"/>
                </a:cxn>
                <a:cxn ang="0">
                  <a:pos x="3163" y="2704"/>
                </a:cxn>
                <a:cxn ang="0">
                  <a:pos x="102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3163" h="2727">
                  <a:moveTo>
                    <a:pt x="0" y="0"/>
                  </a:moveTo>
                  <a:lnTo>
                    <a:pt x="3145" y="2727"/>
                  </a:lnTo>
                  <a:lnTo>
                    <a:pt x="3163" y="2704"/>
                  </a:lnTo>
                  <a:lnTo>
                    <a:pt x="102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69804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en-GB">
                <a:latin typeface="Arial" charset="0"/>
              </a:endParaRPr>
            </a:p>
          </p:txBody>
        </p:sp>
        <p:sp>
          <p:nvSpPr>
            <p:cNvPr id="20" name="Freeform 18">
              <a:extLst>
                <a:ext uri="{FF2B5EF4-FFF2-40B4-BE49-F238E27FC236}">
                  <a16:creationId xmlns:a16="http://schemas.microsoft.com/office/drawing/2014/main" id="{E2B0A736-6623-4A84-B321-C75A6989F646}"/>
                </a:ext>
              </a:extLst>
            </p:cNvPr>
            <p:cNvSpPr>
              <a:spLocks/>
            </p:cNvSpPr>
            <p:nvPr/>
          </p:nvSpPr>
          <p:spPr bwMode="hidden">
            <a:xfrm>
              <a:off x="5435" y="2702"/>
              <a:ext cx="323" cy="299"/>
            </a:xfrm>
            <a:custGeom>
              <a:avLst/>
              <a:gdLst/>
              <a:ahLst/>
              <a:cxnLst>
                <a:cxn ang="0">
                  <a:pos x="323" y="299"/>
                </a:cxn>
                <a:cxn ang="0">
                  <a:pos x="323" y="263"/>
                </a:cxn>
                <a:cxn ang="0">
                  <a:pos x="18" y="0"/>
                </a:cxn>
                <a:cxn ang="0">
                  <a:pos x="0" y="23"/>
                </a:cxn>
                <a:cxn ang="0">
                  <a:pos x="323" y="299"/>
                </a:cxn>
                <a:cxn ang="0">
                  <a:pos x="323" y="299"/>
                </a:cxn>
              </a:cxnLst>
              <a:rect l="0" t="0" r="r" b="b"/>
              <a:pathLst>
                <a:path w="323" h="299">
                  <a:moveTo>
                    <a:pt x="323" y="299"/>
                  </a:moveTo>
                  <a:lnTo>
                    <a:pt x="323" y="263"/>
                  </a:lnTo>
                  <a:lnTo>
                    <a:pt x="18" y="0"/>
                  </a:lnTo>
                  <a:lnTo>
                    <a:pt x="0" y="23"/>
                  </a:lnTo>
                  <a:lnTo>
                    <a:pt x="323" y="299"/>
                  </a:lnTo>
                  <a:lnTo>
                    <a:pt x="323" y="299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tint val="94118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en-GB">
                <a:latin typeface="Arial" charset="0"/>
              </a:endParaRPr>
            </a:p>
          </p:txBody>
        </p:sp>
        <p:sp>
          <p:nvSpPr>
            <p:cNvPr id="21" name="Freeform 19">
              <a:extLst>
                <a:ext uri="{FF2B5EF4-FFF2-40B4-BE49-F238E27FC236}">
                  <a16:creationId xmlns:a16="http://schemas.microsoft.com/office/drawing/2014/main" id="{D80330B7-0665-4A27-A720-76049A4757AD}"/>
                </a:ext>
              </a:extLst>
            </p:cNvPr>
            <p:cNvSpPr>
              <a:spLocks/>
            </p:cNvSpPr>
            <p:nvPr/>
          </p:nvSpPr>
          <p:spPr bwMode="hidden">
            <a:xfrm>
              <a:off x="5477" y="2588"/>
              <a:ext cx="281" cy="335"/>
            </a:xfrm>
            <a:custGeom>
              <a:avLst/>
              <a:gdLst>
                <a:gd name="T0" fmla="*/ 281 w 281"/>
                <a:gd name="T1" fmla="*/ 335 h 335"/>
                <a:gd name="T2" fmla="*/ 281 w 281"/>
                <a:gd name="T3" fmla="*/ 173 h 335"/>
                <a:gd name="T4" fmla="*/ 96 w 281"/>
                <a:gd name="T5" fmla="*/ 0 h 335"/>
                <a:gd name="T6" fmla="*/ 0 w 281"/>
                <a:gd name="T7" fmla="*/ 90 h 335"/>
                <a:gd name="T8" fmla="*/ 281 w 281"/>
                <a:gd name="T9" fmla="*/ 335 h 335"/>
                <a:gd name="T10" fmla="*/ 281 w 281"/>
                <a:gd name="T11" fmla="*/ 335 h 335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281" h="335">
                  <a:moveTo>
                    <a:pt x="281" y="335"/>
                  </a:moveTo>
                  <a:lnTo>
                    <a:pt x="281" y="173"/>
                  </a:lnTo>
                  <a:lnTo>
                    <a:pt x="96" y="0"/>
                  </a:lnTo>
                  <a:lnTo>
                    <a:pt x="0" y="90"/>
                  </a:lnTo>
                  <a:lnTo>
                    <a:pt x="281" y="335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Freeform 20">
              <a:extLst>
                <a:ext uri="{FF2B5EF4-FFF2-40B4-BE49-F238E27FC236}">
                  <a16:creationId xmlns:a16="http://schemas.microsoft.com/office/drawing/2014/main" id="{545626C7-DB57-4722-825D-B62E3F141473}"/>
                </a:ext>
              </a:extLst>
            </p:cNvPr>
            <p:cNvSpPr>
              <a:spLocks/>
            </p:cNvSpPr>
            <p:nvPr/>
          </p:nvSpPr>
          <p:spPr bwMode="hidden">
            <a:xfrm>
              <a:off x="2454" y="0"/>
              <a:ext cx="3119" cy="2678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3026" y="2680"/>
                </a:cxn>
                <a:cxn ang="0">
                  <a:pos x="3122" y="2590"/>
                </a:cxn>
                <a:cxn ang="0">
                  <a:pos x="383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3122" h="2680">
                  <a:moveTo>
                    <a:pt x="0" y="0"/>
                  </a:moveTo>
                  <a:lnTo>
                    <a:pt x="3026" y="2680"/>
                  </a:lnTo>
                  <a:lnTo>
                    <a:pt x="3122" y="2590"/>
                  </a:lnTo>
                  <a:lnTo>
                    <a:pt x="383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46275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en-GB">
                <a:latin typeface="Arial" charset="0"/>
              </a:endParaRPr>
            </a:p>
          </p:txBody>
        </p:sp>
        <p:sp>
          <p:nvSpPr>
            <p:cNvPr id="23" name="Freeform 21">
              <a:extLst>
                <a:ext uri="{FF2B5EF4-FFF2-40B4-BE49-F238E27FC236}">
                  <a16:creationId xmlns:a16="http://schemas.microsoft.com/office/drawing/2014/main" id="{5CB3E851-A2A4-4075-BD25-126935F71764}"/>
                </a:ext>
              </a:extLst>
            </p:cNvPr>
            <p:cNvSpPr>
              <a:spLocks/>
            </p:cNvSpPr>
            <p:nvPr/>
          </p:nvSpPr>
          <p:spPr bwMode="hidden">
            <a:xfrm>
              <a:off x="5626" y="2534"/>
              <a:ext cx="132" cy="132"/>
            </a:xfrm>
            <a:custGeom>
              <a:avLst/>
              <a:gdLst>
                <a:gd name="T0" fmla="*/ 132 w 132"/>
                <a:gd name="T1" fmla="*/ 132 h 132"/>
                <a:gd name="T2" fmla="*/ 0 w 132"/>
                <a:gd name="T3" fmla="*/ 0 h 132"/>
                <a:gd name="T4" fmla="*/ 0 w 132"/>
                <a:gd name="T5" fmla="*/ 0 h 132"/>
                <a:gd name="T6" fmla="*/ 132 w 132"/>
                <a:gd name="T7" fmla="*/ 132 h 132"/>
                <a:gd name="T8" fmla="*/ 132 w 132"/>
                <a:gd name="T9" fmla="*/ 132 h 132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132" h="132">
                  <a:moveTo>
                    <a:pt x="132" y="132"/>
                  </a:moveTo>
                  <a:lnTo>
                    <a:pt x="0" y="0"/>
                  </a:lnTo>
                  <a:lnTo>
                    <a:pt x="132" y="132"/>
                  </a:lnTo>
                  <a:close/>
                </a:path>
              </a:pathLst>
            </a:custGeom>
            <a:solidFill>
              <a:srgbClr val="FF999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4" name="Freeform 22">
              <a:extLst>
                <a:ext uri="{FF2B5EF4-FFF2-40B4-BE49-F238E27FC236}">
                  <a16:creationId xmlns:a16="http://schemas.microsoft.com/office/drawing/2014/main" id="{62D85D10-F98E-4366-8F65-FB5AAE35E4AD}"/>
                </a:ext>
              </a:extLst>
            </p:cNvPr>
            <p:cNvSpPr>
              <a:spLocks/>
            </p:cNvSpPr>
            <p:nvPr/>
          </p:nvSpPr>
          <p:spPr bwMode="hidden">
            <a:xfrm>
              <a:off x="3112" y="0"/>
              <a:ext cx="2514" cy="2534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2517" y="2536"/>
                </a:cxn>
                <a:cxn ang="0">
                  <a:pos x="2517" y="2536"/>
                </a:cxn>
                <a:cxn ang="0">
                  <a:pos x="66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2517" h="2536">
                  <a:moveTo>
                    <a:pt x="0" y="0"/>
                  </a:moveTo>
                  <a:lnTo>
                    <a:pt x="2517" y="2536"/>
                  </a:lnTo>
                  <a:lnTo>
                    <a:pt x="2517" y="2536"/>
                  </a:lnTo>
                  <a:lnTo>
                    <a:pt x="66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51373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en-GB">
                <a:latin typeface="Arial" charset="0"/>
              </a:endParaRPr>
            </a:p>
          </p:txBody>
        </p:sp>
        <p:sp>
          <p:nvSpPr>
            <p:cNvPr id="25" name="Freeform 23">
              <a:extLst>
                <a:ext uri="{FF2B5EF4-FFF2-40B4-BE49-F238E27FC236}">
                  <a16:creationId xmlns:a16="http://schemas.microsoft.com/office/drawing/2014/main" id="{B8E7EC82-CF88-4AF9-A3EF-44B091B48743}"/>
                </a:ext>
              </a:extLst>
            </p:cNvPr>
            <p:cNvSpPr>
              <a:spLocks/>
            </p:cNvSpPr>
            <p:nvPr/>
          </p:nvSpPr>
          <p:spPr bwMode="hidden">
            <a:xfrm>
              <a:off x="3488" y="0"/>
              <a:ext cx="2198" cy="2480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2188" y="2482"/>
                </a:cxn>
                <a:cxn ang="0">
                  <a:pos x="2200" y="2476"/>
                </a:cxn>
                <a:cxn ang="0">
                  <a:pos x="317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2200" h="2482">
                  <a:moveTo>
                    <a:pt x="0" y="0"/>
                  </a:moveTo>
                  <a:lnTo>
                    <a:pt x="2188" y="2482"/>
                  </a:lnTo>
                  <a:lnTo>
                    <a:pt x="2200" y="2476"/>
                  </a:lnTo>
                  <a:lnTo>
                    <a:pt x="317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78824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 w="9525" cap="flat" cmpd="sng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en-GB">
                <a:latin typeface="Arial" charset="0"/>
              </a:endParaRPr>
            </a:p>
          </p:txBody>
        </p:sp>
        <p:sp>
          <p:nvSpPr>
            <p:cNvPr id="26" name="Freeform 24">
              <a:extLst>
                <a:ext uri="{FF2B5EF4-FFF2-40B4-BE49-F238E27FC236}">
                  <a16:creationId xmlns:a16="http://schemas.microsoft.com/office/drawing/2014/main" id="{9DB59621-C556-4184-ADDF-15A08176343C}"/>
                </a:ext>
              </a:extLst>
            </p:cNvPr>
            <p:cNvSpPr>
              <a:spLocks/>
            </p:cNvSpPr>
            <p:nvPr/>
          </p:nvSpPr>
          <p:spPr bwMode="hidden">
            <a:xfrm>
              <a:off x="5674" y="2474"/>
              <a:ext cx="84" cy="96"/>
            </a:xfrm>
            <a:custGeom>
              <a:avLst/>
              <a:gdLst/>
              <a:ahLst/>
              <a:cxnLst>
                <a:cxn ang="0">
                  <a:pos x="84" y="96"/>
                </a:cxn>
                <a:cxn ang="0">
                  <a:pos x="84" y="90"/>
                </a:cxn>
                <a:cxn ang="0">
                  <a:pos x="12" y="0"/>
                </a:cxn>
                <a:cxn ang="0">
                  <a:pos x="0" y="6"/>
                </a:cxn>
                <a:cxn ang="0">
                  <a:pos x="84" y="96"/>
                </a:cxn>
                <a:cxn ang="0">
                  <a:pos x="84" y="96"/>
                </a:cxn>
              </a:cxnLst>
              <a:rect l="0" t="0" r="r" b="b"/>
              <a:pathLst>
                <a:path w="84" h="96">
                  <a:moveTo>
                    <a:pt x="84" y="96"/>
                  </a:moveTo>
                  <a:lnTo>
                    <a:pt x="84" y="90"/>
                  </a:lnTo>
                  <a:lnTo>
                    <a:pt x="12" y="0"/>
                  </a:lnTo>
                  <a:lnTo>
                    <a:pt x="0" y="6"/>
                  </a:lnTo>
                  <a:lnTo>
                    <a:pt x="84" y="96"/>
                  </a:lnTo>
                  <a:lnTo>
                    <a:pt x="84" y="96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tint val="90980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en-GB">
                <a:latin typeface="Arial" charset="0"/>
              </a:endParaRPr>
            </a:p>
          </p:txBody>
        </p:sp>
        <p:sp>
          <p:nvSpPr>
            <p:cNvPr id="27" name="Freeform 25">
              <a:extLst>
                <a:ext uri="{FF2B5EF4-FFF2-40B4-BE49-F238E27FC236}">
                  <a16:creationId xmlns:a16="http://schemas.microsoft.com/office/drawing/2014/main" id="{6B654188-4E38-4330-AE7A-7437ECD77B6C}"/>
                </a:ext>
              </a:extLst>
            </p:cNvPr>
            <p:cNvSpPr>
              <a:spLocks/>
            </p:cNvSpPr>
            <p:nvPr/>
          </p:nvSpPr>
          <p:spPr bwMode="hidden">
            <a:xfrm>
              <a:off x="5603" y="850"/>
              <a:ext cx="155" cy="516"/>
            </a:xfrm>
            <a:custGeom>
              <a:avLst/>
              <a:gdLst>
                <a:gd name="T0" fmla="*/ 155 w 155"/>
                <a:gd name="T1" fmla="*/ 516 h 516"/>
                <a:gd name="T2" fmla="*/ 155 w 155"/>
                <a:gd name="T3" fmla="*/ 204 h 516"/>
                <a:gd name="T4" fmla="*/ 77 w 155"/>
                <a:gd name="T5" fmla="*/ 0 h 516"/>
                <a:gd name="T6" fmla="*/ 0 w 155"/>
                <a:gd name="T7" fmla="*/ 192 h 516"/>
                <a:gd name="T8" fmla="*/ 155 w 155"/>
                <a:gd name="T9" fmla="*/ 516 h 516"/>
                <a:gd name="T10" fmla="*/ 155 w 155"/>
                <a:gd name="T11" fmla="*/ 516 h 516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155" h="516">
                  <a:moveTo>
                    <a:pt x="155" y="516"/>
                  </a:moveTo>
                  <a:lnTo>
                    <a:pt x="155" y="204"/>
                  </a:lnTo>
                  <a:lnTo>
                    <a:pt x="77" y="0"/>
                  </a:lnTo>
                  <a:lnTo>
                    <a:pt x="0" y="192"/>
                  </a:lnTo>
                  <a:lnTo>
                    <a:pt x="155" y="516"/>
                  </a:ln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Freeform 26">
              <a:extLst>
                <a:ext uri="{FF2B5EF4-FFF2-40B4-BE49-F238E27FC236}">
                  <a16:creationId xmlns:a16="http://schemas.microsoft.com/office/drawing/2014/main" id="{3F476863-0EB4-4ADF-9478-74761EB50081}"/>
                </a:ext>
              </a:extLst>
            </p:cNvPr>
            <p:cNvSpPr>
              <a:spLocks/>
            </p:cNvSpPr>
            <p:nvPr/>
          </p:nvSpPr>
          <p:spPr bwMode="hidden">
            <a:xfrm>
              <a:off x="5107" y="0"/>
              <a:ext cx="573" cy="104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97" y="1043"/>
                </a:cxn>
                <a:cxn ang="0">
                  <a:pos x="574" y="851"/>
                </a:cxn>
                <a:cxn ang="0">
                  <a:pos x="251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574" h="1043">
                  <a:moveTo>
                    <a:pt x="0" y="0"/>
                  </a:moveTo>
                  <a:lnTo>
                    <a:pt x="497" y="1043"/>
                  </a:lnTo>
                  <a:lnTo>
                    <a:pt x="574" y="851"/>
                  </a:lnTo>
                  <a:lnTo>
                    <a:pt x="251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66667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en-GB">
                <a:latin typeface="Arial" charset="0"/>
              </a:endParaRPr>
            </a:p>
          </p:txBody>
        </p:sp>
        <p:sp>
          <p:nvSpPr>
            <p:cNvPr id="29" name="Freeform 27">
              <a:extLst>
                <a:ext uri="{FF2B5EF4-FFF2-40B4-BE49-F238E27FC236}">
                  <a16:creationId xmlns:a16="http://schemas.microsoft.com/office/drawing/2014/main" id="{680CD923-C42D-4E0B-9C31-6D7AA64D44F3}"/>
                </a:ext>
              </a:extLst>
            </p:cNvPr>
            <p:cNvSpPr>
              <a:spLocks/>
            </p:cNvSpPr>
            <p:nvPr/>
          </p:nvSpPr>
          <p:spPr bwMode="hidden">
            <a:xfrm>
              <a:off x="5411" y="0"/>
              <a:ext cx="341" cy="796"/>
            </a:xfrm>
            <a:custGeom>
              <a:avLst/>
              <a:gdLst/>
              <a:ahLst/>
              <a:cxnLst>
                <a:cxn ang="0">
                  <a:pos x="144" y="0"/>
                </a:cxn>
                <a:cxn ang="0">
                  <a:pos x="0" y="0"/>
                </a:cxn>
                <a:cxn ang="0">
                  <a:pos x="287" y="797"/>
                </a:cxn>
                <a:cxn ang="0">
                  <a:pos x="341" y="653"/>
                </a:cxn>
                <a:cxn ang="0">
                  <a:pos x="144" y="0"/>
                </a:cxn>
                <a:cxn ang="0">
                  <a:pos x="144" y="0"/>
                </a:cxn>
              </a:cxnLst>
              <a:rect l="0" t="0" r="r" b="b"/>
              <a:pathLst>
                <a:path w="341" h="797">
                  <a:moveTo>
                    <a:pt x="144" y="0"/>
                  </a:moveTo>
                  <a:lnTo>
                    <a:pt x="0" y="0"/>
                  </a:lnTo>
                  <a:lnTo>
                    <a:pt x="287" y="797"/>
                  </a:lnTo>
                  <a:lnTo>
                    <a:pt x="341" y="653"/>
                  </a:lnTo>
                  <a:lnTo>
                    <a:pt x="144" y="0"/>
                  </a:lnTo>
                  <a:lnTo>
                    <a:pt x="144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69804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en-GB">
                <a:latin typeface="Arial" charset="0"/>
              </a:endParaRPr>
            </a:p>
          </p:txBody>
        </p:sp>
        <p:sp>
          <p:nvSpPr>
            <p:cNvPr id="30" name="Freeform 28">
              <a:extLst>
                <a:ext uri="{FF2B5EF4-FFF2-40B4-BE49-F238E27FC236}">
                  <a16:creationId xmlns:a16="http://schemas.microsoft.com/office/drawing/2014/main" id="{FE57ECD3-8706-43E5-AFE5-D77AA8D2B794}"/>
                </a:ext>
              </a:extLst>
            </p:cNvPr>
            <p:cNvSpPr>
              <a:spLocks/>
            </p:cNvSpPr>
            <p:nvPr/>
          </p:nvSpPr>
          <p:spPr bwMode="hidden">
            <a:xfrm>
              <a:off x="5698" y="653"/>
              <a:ext cx="60" cy="311"/>
            </a:xfrm>
            <a:custGeom>
              <a:avLst/>
              <a:gdLst>
                <a:gd name="T0" fmla="*/ 0 w 60"/>
                <a:gd name="T1" fmla="*/ 144 h 312"/>
                <a:gd name="T2" fmla="*/ 60 w 60"/>
                <a:gd name="T3" fmla="*/ 309 h 312"/>
                <a:gd name="T4" fmla="*/ 60 w 60"/>
                <a:gd name="T5" fmla="*/ 6 h 312"/>
                <a:gd name="T6" fmla="*/ 54 w 60"/>
                <a:gd name="T7" fmla="*/ 0 h 312"/>
                <a:gd name="T8" fmla="*/ 0 w 60"/>
                <a:gd name="T9" fmla="*/ 144 h 312"/>
                <a:gd name="T10" fmla="*/ 0 w 60"/>
                <a:gd name="T11" fmla="*/ 144 h 312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60" h="312">
                  <a:moveTo>
                    <a:pt x="0" y="144"/>
                  </a:moveTo>
                  <a:lnTo>
                    <a:pt x="60" y="312"/>
                  </a:lnTo>
                  <a:lnTo>
                    <a:pt x="60" y="6"/>
                  </a:lnTo>
                  <a:lnTo>
                    <a:pt x="54" y="0"/>
                  </a:lnTo>
                  <a:lnTo>
                    <a:pt x="0" y="144"/>
                  </a:ln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Freeform 29">
              <a:extLst>
                <a:ext uri="{FF2B5EF4-FFF2-40B4-BE49-F238E27FC236}">
                  <a16:creationId xmlns:a16="http://schemas.microsoft.com/office/drawing/2014/main" id="{0791A9B1-CD4A-4DFF-BBC6-59E2617F1240}"/>
                </a:ext>
              </a:extLst>
            </p:cNvPr>
            <p:cNvSpPr>
              <a:spLocks/>
            </p:cNvSpPr>
            <p:nvPr/>
          </p:nvSpPr>
          <p:spPr bwMode="hidden">
            <a:xfrm>
              <a:off x="2" y="1601"/>
              <a:ext cx="5752" cy="1864"/>
            </a:xfrm>
            <a:custGeom>
              <a:avLst/>
              <a:gdLst/>
              <a:ahLst/>
              <a:cxnLst>
                <a:cxn ang="0">
                  <a:pos x="0" y="371"/>
                </a:cxn>
                <a:cxn ang="0">
                  <a:pos x="5740" y="1864"/>
                </a:cxn>
                <a:cxn ang="0">
                  <a:pos x="5740" y="1834"/>
                </a:cxn>
                <a:cxn ang="0">
                  <a:pos x="0" y="0"/>
                </a:cxn>
                <a:cxn ang="0">
                  <a:pos x="0" y="371"/>
                </a:cxn>
                <a:cxn ang="0">
                  <a:pos x="0" y="371"/>
                </a:cxn>
              </a:cxnLst>
              <a:rect l="0" t="0" r="r" b="b"/>
              <a:pathLst>
                <a:path w="5740" h="1864">
                  <a:moveTo>
                    <a:pt x="0" y="371"/>
                  </a:moveTo>
                  <a:lnTo>
                    <a:pt x="5740" y="1864"/>
                  </a:lnTo>
                  <a:lnTo>
                    <a:pt x="5740" y="1834"/>
                  </a:lnTo>
                  <a:lnTo>
                    <a:pt x="0" y="0"/>
                  </a:lnTo>
                  <a:lnTo>
                    <a:pt x="0" y="371"/>
                  </a:lnTo>
                  <a:lnTo>
                    <a:pt x="0" y="371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63529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en-GB">
                <a:latin typeface="Arial" charset="0"/>
              </a:endParaRPr>
            </a:p>
          </p:txBody>
        </p:sp>
        <p:sp>
          <p:nvSpPr>
            <p:cNvPr id="32" name="Freeform 30">
              <a:extLst>
                <a:ext uri="{FF2B5EF4-FFF2-40B4-BE49-F238E27FC236}">
                  <a16:creationId xmlns:a16="http://schemas.microsoft.com/office/drawing/2014/main" id="{7396517B-8F2D-46A5-BD9B-EB423A0AAC53}"/>
                </a:ext>
              </a:extLst>
            </p:cNvPr>
            <p:cNvSpPr>
              <a:spLocks/>
            </p:cNvSpPr>
            <p:nvPr/>
          </p:nvSpPr>
          <p:spPr bwMode="hidden">
            <a:xfrm>
              <a:off x="5754" y="3483"/>
              <a:ext cx="6" cy="6"/>
            </a:xfrm>
            <a:custGeom>
              <a:avLst/>
              <a:gdLst>
                <a:gd name="T0" fmla="*/ 6 w 6"/>
                <a:gd name="T1" fmla="*/ 6 h 6"/>
                <a:gd name="T2" fmla="*/ 0 w 6"/>
                <a:gd name="T3" fmla="*/ 0 h 6"/>
                <a:gd name="T4" fmla="*/ 0 w 6"/>
                <a:gd name="T5" fmla="*/ 6 h 6"/>
                <a:gd name="T6" fmla="*/ 6 w 6"/>
                <a:gd name="T7" fmla="*/ 6 h 6"/>
                <a:gd name="T8" fmla="*/ 6 w 6"/>
                <a:gd name="T9" fmla="*/ 6 h 6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6" h="6">
                  <a:moveTo>
                    <a:pt x="6" y="6"/>
                  </a:moveTo>
                  <a:lnTo>
                    <a:pt x="0" y="0"/>
                  </a:lnTo>
                  <a:lnTo>
                    <a:pt x="0" y="6"/>
                  </a:lnTo>
                  <a:lnTo>
                    <a:pt x="6" y="6"/>
                  </a:lnTo>
                  <a:close/>
                </a:path>
              </a:pathLst>
            </a:custGeom>
            <a:solidFill>
              <a:srgbClr val="18FF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3" name="Freeform 31">
              <a:extLst>
                <a:ext uri="{FF2B5EF4-FFF2-40B4-BE49-F238E27FC236}">
                  <a16:creationId xmlns:a16="http://schemas.microsoft.com/office/drawing/2014/main" id="{A073D440-8942-460B-86BB-76E2ED51473F}"/>
                </a:ext>
              </a:extLst>
            </p:cNvPr>
            <p:cNvSpPr>
              <a:spLocks/>
            </p:cNvSpPr>
            <p:nvPr/>
          </p:nvSpPr>
          <p:spPr bwMode="hidden">
            <a:xfrm>
              <a:off x="2" y="2152"/>
              <a:ext cx="5752" cy="1337"/>
            </a:xfrm>
            <a:custGeom>
              <a:avLst/>
              <a:gdLst/>
              <a:ahLst/>
              <a:cxnLst>
                <a:cxn ang="0">
                  <a:pos x="0" y="366"/>
                </a:cxn>
                <a:cxn ang="0">
                  <a:pos x="5740" y="1337"/>
                </a:cxn>
                <a:cxn ang="0">
                  <a:pos x="5740" y="1331"/>
                </a:cxn>
                <a:cxn ang="0">
                  <a:pos x="0" y="0"/>
                </a:cxn>
                <a:cxn ang="0">
                  <a:pos x="0" y="366"/>
                </a:cxn>
                <a:cxn ang="0">
                  <a:pos x="0" y="366"/>
                </a:cxn>
              </a:cxnLst>
              <a:rect l="0" t="0" r="r" b="b"/>
              <a:pathLst>
                <a:path w="5740" h="1337">
                  <a:moveTo>
                    <a:pt x="0" y="366"/>
                  </a:moveTo>
                  <a:lnTo>
                    <a:pt x="5740" y="1337"/>
                  </a:lnTo>
                  <a:lnTo>
                    <a:pt x="5740" y="1331"/>
                  </a:lnTo>
                  <a:lnTo>
                    <a:pt x="0" y="0"/>
                  </a:lnTo>
                  <a:lnTo>
                    <a:pt x="0" y="366"/>
                  </a:lnTo>
                  <a:lnTo>
                    <a:pt x="0" y="366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60784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en-GB">
                <a:latin typeface="Arial" charset="0"/>
              </a:endParaRPr>
            </a:p>
          </p:txBody>
        </p:sp>
        <p:sp>
          <p:nvSpPr>
            <p:cNvPr id="34" name="Freeform 32">
              <a:extLst>
                <a:ext uri="{FF2B5EF4-FFF2-40B4-BE49-F238E27FC236}">
                  <a16:creationId xmlns:a16="http://schemas.microsoft.com/office/drawing/2014/main" id="{D8740AF5-2357-4C06-87FF-72B37318D625}"/>
                </a:ext>
              </a:extLst>
            </p:cNvPr>
            <p:cNvSpPr>
              <a:spLocks/>
            </p:cNvSpPr>
            <p:nvPr/>
          </p:nvSpPr>
          <p:spPr bwMode="hidden">
            <a:xfrm>
              <a:off x="2" y="3177"/>
              <a:ext cx="5752" cy="414"/>
            </a:xfrm>
            <a:custGeom>
              <a:avLst/>
              <a:gdLst/>
              <a:ahLst/>
              <a:cxnLst>
                <a:cxn ang="0">
                  <a:pos x="0" y="48"/>
                </a:cxn>
                <a:cxn ang="0">
                  <a:pos x="5740" y="414"/>
                </a:cxn>
                <a:cxn ang="0">
                  <a:pos x="5740" y="402"/>
                </a:cxn>
                <a:cxn ang="0">
                  <a:pos x="0" y="0"/>
                </a:cxn>
                <a:cxn ang="0">
                  <a:pos x="0" y="48"/>
                </a:cxn>
                <a:cxn ang="0">
                  <a:pos x="0" y="48"/>
                </a:cxn>
              </a:cxnLst>
              <a:rect l="0" t="0" r="r" b="b"/>
              <a:pathLst>
                <a:path w="5740" h="414">
                  <a:moveTo>
                    <a:pt x="0" y="48"/>
                  </a:moveTo>
                  <a:lnTo>
                    <a:pt x="5740" y="414"/>
                  </a:lnTo>
                  <a:lnTo>
                    <a:pt x="5740" y="402"/>
                  </a:lnTo>
                  <a:lnTo>
                    <a:pt x="0" y="0"/>
                  </a:lnTo>
                  <a:lnTo>
                    <a:pt x="0" y="48"/>
                  </a:lnTo>
                  <a:lnTo>
                    <a:pt x="0" y="48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84706"/>
                    <a:invGamma/>
                  </a:schemeClr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en-GB">
                <a:latin typeface="Arial" charset="0"/>
              </a:endParaRPr>
            </a:p>
          </p:txBody>
        </p:sp>
        <p:sp>
          <p:nvSpPr>
            <p:cNvPr id="35" name="Freeform 33">
              <a:extLst>
                <a:ext uri="{FF2B5EF4-FFF2-40B4-BE49-F238E27FC236}">
                  <a16:creationId xmlns:a16="http://schemas.microsoft.com/office/drawing/2014/main" id="{DBDD941A-D6D9-41F6-8E64-C2B490A3D492}"/>
                </a:ext>
              </a:extLst>
            </p:cNvPr>
            <p:cNvSpPr>
              <a:spLocks/>
            </p:cNvSpPr>
            <p:nvPr/>
          </p:nvSpPr>
          <p:spPr bwMode="hidden">
            <a:xfrm>
              <a:off x="1297" y="0"/>
              <a:ext cx="4457" cy="3177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448" y="3177"/>
                </a:cxn>
                <a:cxn ang="0">
                  <a:pos x="4448" y="3153"/>
                </a:cxn>
                <a:cxn ang="0">
                  <a:pos x="125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4448" h="3177">
                  <a:moveTo>
                    <a:pt x="0" y="0"/>
                  </a:moveTo>
                  <a:lnTo>
                    <a:pt x="4448" y="3177"/>
                  </a:lnTo>
                  <a:lnTo>
                    <a:pt x="4448" y="3153"/>
                  </a:lnTo>
                  <a:lnTo>
                    <a:pt x="125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48627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en-GB">
                <a:latin typeface="Arial" charset="0"/>
              </a:endParaRPr>
            </a:p>
          </p:txBody>
        </p:sp>
        <p:sp>
          <p:nvSpPr>
            <p:cNvPr id="36" name="Freeform 34">
              <a:extLst>
                <a:ext uri="{FF2B5EF4-FFF2-40B4-BE49-F238E27FC236}">
                  <a16:creationId xmlns:a16="http://schemas.microsoft.com/office/drawing/2014/main" id="{15D3F253-BA23-40DD-BF75-292D1F12F96E}"/>
                </a:ext>
              </a:extLst>
            </p:cNvPr>
            <p:cNvSpPr>
              <a:spLocks/>
            </p:cNvSpPr>
            <p:nvPr/>
          </p:nvSpPr>
          <p:spPr bwMode="hidden">
            <a:xfrm>
              <a:off x="3321" y="0"/>
              <a:ext cx="2433" cy="2614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2428" y="2614"/>
                </a:cxn>
                <a:cxn ang="0">
                  <a:pos x="2428" y="2608"/>
                </a:cxn>
                <a:cxn ang="0">
                  <a:pos x="66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2428" h="2614">
                  <a:moveTo>
                    <a:pt x="0" y="0"/>
                  </a:moveTo>
                  <a:lnTo>
                    <a:pt x="2428" y="2614"/>
                  </a:lnTo>
                  <a:lnTo>
                    <a:pt x="2428" y="2608"/>
                  </a:lnTo>
                  <a:lnTo>
                    <a:pt x="66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84706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en-GB">
                <a:latin typeface="Arial" charset="0"/>
              </a:endParaRPr>
            </a:p>
          </p:txBody>
        </p:sp>
        <p:sp>
          <p:nvSpPr>
            <p:cNvPr id="37" name="Freeform 35">
              <a:extLst>
                <a:ext uri="{FF2B5EF4-FFF2-40B4-BE49-F238E27FC236}">
                  <a16:creationId xmlns:a16="http://schemas.microsoft.com/office/drawing/2014/main" id="{1A8A898D-639E-4693-8DE1-189801C0ADB2}"/>
                </a:ext>
              </a:extLst>
            </p:cNvPr>
            <p:cNvSpPr>
              <a:spLocks/>
            </p:cNvSpPr>
            <p:nvPr/>
          </p:nvSpPr>
          <p:spPr bwMode="hidden">
            <a:xfrm>
              <a:off x="3950" y="0"/>
              <a:ext cx="1804" cy="2464"/>
            </a:xfrm>
            <a:custGeom>
              <a:avLst/>
              <a:gdLst/>
              <a:ahLst/>
              <a:cxnLst>
                <a:cxn ang="0">
                  <a:pos x="485" y="0"/>
                </a:cxn>
                <a:cxn ang="0">
                  <a:pos x="0" y="0"/>
                </a:cxn>
                <a:cxn ang="0">
                  <a:pos x="1800" y="2464"/>
                </a:cxn>
                <a:cxn ang="0">
                  <a:pos x="1800" y="2248"/>
                </a:cxn>
                <a:cxn ang="0">
                  <a:pos x="1794" y="2248"/>
                </a:cxn>
                <a:cxn ang="0">
                  <a:pos x="485" y="0"/>
                </a:cxn>
                <a:cxn ang="0">
                  <a:pos x="485" y="0"/>
                </a:cxn>
              </a:cxnLst>
              <a:rect l="0" t="0" r="r" b="b"/>
              <a:pathLst>
                <a:path w="1800" h="2464">
                  <a:moveTo>
                    <a:pt x="485" y="0"/>
                  </a:moveTo>
                  <a:lnTo>
                    <a:pt x="0" y="0"/>
                  </a:lnTo>
                  <a:lnTo>
                    <a:pt x="1800" y="2464"/>
                  </a:lnTo>
                  <a:lnTo>
                    <a:pt x="1800" y="2248"/>
                  </a:lnTo>
                  <a:lnTo>
                    <a:pt x="1794" y="2248"/>
                  </a:lnTo>
                  <a:lnTo>
                    <a:pt x="485" y="0"/>
                  </a:lnTo>
                  <a:lnTo>
                    <a:pt x="485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78824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en-GB">
                <a:latin typeface="Arial" charset="0"/>
              </a:endParaRPr>
            </a:p>
          </p:txBody>
        </p:sp>
        <p:sp>
          <p:nvSpPr>
            <p:cNvPr id="38" name="Freeform 36">
              <a:extLst>
                <a:ext uri="{FF2B5EF4-FFF2-40B4-BE49-F238E27FC236}">
                  <a16:creationId xmlns:a16="http://schemas.microsoft.com/office/drawing/2014/main" id="{653BCFDE-ED07-4BFB-A7BB-ED66E7168E09}"/>
                </a:ext>
              </a:extLst>
            </p:cNvPr>
            <p:cNvSpPr>
              <a:spLocks/>
            </p:cNvSpPr>
            <p:nvPr/>
          </p:nvSpPr>
          <p:spPr bwMode="hidden">
            <a:xfrm>
              <a:off x="4519" y="0"/>
              <a:ext cx="1235" cy="2074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232" y="2074"/>
                </a:cxn>
                <a:cxn ang="0">
                  <a:pos x="1232" y="2038"/>
                </a:cxn>
                <a:cxn ang="0">
                  <a:pos x="42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1232" h="2074">
                  <a:moveTo>
                    <a:pt x="0" y="0"/>
                  </a:moveTo>
                  <a:lnTo>
                    <a:pt x="1232" y="2074"/>
                  </a:lnTo>
                  <a:lnTo>
                    <a:pt x="1232" y="2038"/>
                  </a:lnTo>
                  <a:lnTo>
                    <a:pt x="42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57647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en-GB">
                <a:latin typeface="Arial" charset="0"/>
              </a:endParaRPr>
            </a:p>
          </p:txBody>
        </p:sp>
        <p:sp>
          <p:nvSpPr>
            <p:cNvPr id="39" name="Freeform 37">
              <a:extLst>
                <a:ext uri="{FF2B5EF4-FFF2-40B4-BE49-F238E27FC236}">
                  <a16:creationId xmlns:a16="http://schemas.microsoft.com/office/drawing/2014/main" id="{7A32B29B-53B9-4AD4-A7EA-2F043F0691B1}"/>
                </a:ext>
              </a:extLst>
            </p:cNvPr>
            <p:cNvSpPr>
              <a:spLocks/>
            </p:cNvSpPr>
            <p:nvPr/>
          </p:nvSpPr>
          <p:spPr bwMode="hidden">
            <a:xfrm>
              <a:off x="4694" y="0"/>
              <a:ext cx="1060" cy="1936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058" y="1936"/>
                </a:cxn>
                <a:cxn ang="0">
                  <a:pos x="1058" y="1930"/>
                </a:cxn>
                <a:cxn ang="0">
                  <a:pos x="54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1058" h="1936">
                  <a:moveTo>
                    <a:pt x="0" y="0"/>
                  </a:moveTo>
                  <a:lnTo>
                    <a:pt x="1058" y="1936"/>
                  </a:lnTo>
                  <a:lnTo>
                    <a:pt x="1058" y="1930"/>
                  </a:lnTo>
                  <a:lnTo>
                    <a:pt x="54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72549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en-GB">
                <a:latin typeface="Arial" charset="0"/>
              </a:endParaRPr>
            </a:p>
          </p:txBody>
        </p:sp>
        <p:sp>
          <p:nvSpPr>
            <p:cNvPr id="40" name="Freeform 38">
              <a:extLst>
                <a:ext uri="{FF2B5EF4-FFF2-40B4-BE49-F238E27FC236}">
                  <a16:creationId xmlns:a16="http://schemas.microsoft.com/office/drawing/2014/main" id="{6B7909B6-0183-40B0-A777-25FA0FF8318A}"/>
                </a:ext>
              </a:extLst>
            </p:cNvPr>
            <p:cNvSpPr>
              <a:spLocks/>
            </p:cNvSpPr>
            <p:nvPr/>
          </p:nvSpPr>
          <p:spPr bwMode="hidden">
            <a:xfrm>
              <a:off x="4981" y="0"/>
              <a:ext cx="773" cy="1487"/>
            </a:xfrm>
            <a:custGeom>
              <a:avLst/>
              <a:gdLst/>
              <a:ahLst/>
              <a:cxnLst>
                <a:cxn ang="0">
                  <a:pos x="771" y="1433"/>
                </a:cxn>
                <a:cxn ang="0">
                  <a:pos x="42" y="0"/>
                </a:cxn>
                <a:cxn ang="0">
                  <a:pos x="0" y="0"/>
                </a:cxn>
                <a:cxn ang="0">
                  <a:pos x="771" y="1487"/>
                </a:cxn>
                <a:cxn ang="0">
                  <a:pos x="771" y="1433"/>
                </a:cxn>
                <a:cxn ang="0">
                  <a:pos x="771" y="1433"/>
                </a:cxn>
              </a:cxnLst>
              <a:rect l="0" t="0" r="r" b="b"/>
              <a:pathLst>
                <a:path w="771" h="1487">
                  <a:moveTo>
                    <a:pt x="771" y="1433"/>
                  </a:moveTo>
                  <a:lnTo>
                    <a:pt x="42" y="0"/>
                  </a:lnTo>
                  <a:lnTo>
                    <a:pt x="0" y="0"/>
                  </a:lnTo>
                  <a:lnTo>
                    <a:pt x="771" y="1487"/>
                  </a:lnTo>
                  <a:lnTo>
                    <a:pt x="771" y="1433"/>
                  </a:lnTo>
                  <a:lnTo>
                    <a:pt x="771" y="1433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78824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en-GB">
                <a:latin typeface="Arial" charset="0"/>
              </a:endParaRPr>
            </a:p>
          </p:txBody>
        </p:sp>
        <p:grpSp>
          <p:nvGrpSpPr>
            <p:cNvPr id="41" name="Group 39">
              <a:extLst>
                <a:ext uri="{FF2B5EF4-FFF2-40B4-BE49-F238E27FC236}">
                  <a16:creationId xmlns:a16="http://schemas.microsoft.com/office/drawing/2014/main" id="{FEAB0498-CD72-41EA-A5EA-40E45AE646A3}"/>
                </a:ext>
              </a:extLst>
            </p:cNvPr>
            <p:cNvGrpSpPr>
              <a:grpSpLocks/>
            </p:cNvGrpSpPr>
            <p:nvPr userDrawn="1"/>
          </p:nvGrpSpPr>
          <p:grpSpPr bwMode="auto">
            <a:xfrm>
              <a:off x="0" y="1632"/>
              <a:ext cx="5758" cy="1858"/>
              <a:chOff x="0" y="1632"/>
              <a:chExt cx="5758" cy="1858"/>
            </a:xfrm>
          </p:grpSpPr>
          <p:sp>
            <p:nvSpPr>
              <p:cNvPr id="42" name="Freeform 40">
                <a:extLst>
                  <a:ext uri="{FF2B5EF4-FFF2-40B4-BE49-F238E27FC236}">
                    <a16:creationId xmlns:a16="http://schemas.microsoft.com/office/drawing/2014/main" id="{1DE1EDE7-5FB0-47A6-83C0-1C8FB62023B2}"/>
                  </a:ext>
                </a:extLst>
              </p:cNvPr>
              <p:cNvSpPr>
                <a:spLocks/>
              </p:cNvSpPr>
              <p:nvPr/>
            </p:nvSpPr>
            <p:spPr bwMode="hidden">
              <a:xfrm>
                <a:off x="0" y="1632"/>
                <a:ext cx="3670" cy="1313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366"/>
                  </a:cxn>
                  <a:cxn ang="0">
                    <a:pos x="3635" y="1313"/>
                  </a:cxn>
                  <a:cxn ang="0">
                    <a:pos x="3647" y="1235"/>
                  </a:cxn>
                  <a:cxn ang="0">
                    <a:pos x="3659" y="1163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w="3659" h="1313">
                    <a:moveTo>
                      <a:pt x="0" y="0"/>
                    </a:moveTo>
                    <a:lnTo>
                      <a:pt x="0" y="366"/>
                    </a:lnTo>
                    <a:lnTo>
                      <a:pt x="3635" y="1313"/>
                    </a:lnTo>
                    <a:lnTo>
                      <a:pt x="3647" y="1235"/>
                    </a:lnTo>
                    <a:lnTo>
                      <a:pt x="3659" y="1163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>
                      <a:gamma/>
                      <a:shade val="72549"/>
                      <a:invGamma/>
                    </a:schemeClr>
                  </a:gs>
                  <a:gs pos="100000">
                    <a:schemeClr val="bg1"/>
                  </a:gs>
                </a:gsLst>
                <a:lin ang="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en-GB">
                  <a:latin typeface="Arial" charset="0"/>
                </a:endParaRPr>
              </a:p>
            </p:txBody>
          </p:sp>
          <p:sp>
            <p:nvSpPr>
              <p:cNvPr id="43" name="Freeform 41">
                <a:extLst>
                  <a:ext uri="{FF2B5EF4-FFF2-40B4-BE49-F238E27FC236}">
                    <a16:creationId xmlns:a16="http://schemas.microsoft.com/office/drawing/2014/main" id="{8F31D00F-2C2C-4AC3-BC7E-7727ED69EA7F}"/>
                  </a:ext>
                </a:extLst>
              </p:cNvPr>
              <p:cNvSpPr>
                <a:spLocks/>
              </p:cNvSpPr>
              <p:nvPr/>
            </p:nvSpPr>
            <p:spPr bwMode="hidden">
              <a:xfrm>
                <a:off x="3646" y="2795"/>
                <a:ext cx="2112" cy="695"/>
              </a:xfrm>
              <a:custGeom>
                <a:avLst/>
                <a:gdLst/>
                <a:ahLst/>
                <a:cxnLst>
                  <a:cxn ang="0">
                    <a:pos x="2105" y="665"/>
                  </a:cxn>
                  <a:cxn ang="0">
                    <a:pos x="24" y="0"/>
                  </a:cxn>
                  <a:cxn ang="0">
                    <a:pos x="12" y="72"/>
                  </a:cxn>
                  <a:cxn ang="0">
                    <a:pos x="0" y="150"/>
                  </a:cxn>
                  <a:cxn ang="0">
                    <a:pos x="2105" y="695"/>
                  </a:cxn>
                  <a:cxn ang="0">
                    <a:pos x="2105" y="665"/>
                  </a:cxn>
                  <a:cxn ang="0">
                    <a:pos x="2105" y="665"/>
                  </a:cxn>
                </a:cxnLst>
                <a:rect l="0" t="0" r="r" b="b"/>
                <a:pathLst>
                  <a:path w="2105" h="695">
                    <a:moveTo>
                      <a:pt x="2105" y="665"/>
                    </a:moveTo>
                    <a:lnTo>
                      <a:pt x="24" y="0"/>
                    </a:lnTo>
                    <a:lnTo>
                      <a:pt x="12" y="72"/>
                    </a:lnTo>
                    <a:lnTo>
                      <a:pt x="0" y="150"/>
                    </a:lnTo>
                    <a:lnTo>
                      <a:pt x="2105" y="695"/>
                    </a:lnTo>
                    <a:lnTo>
                      <a:pt x="2105" y="665"/>
                    </a:lnTo>
                    <a:lnTo>
                      <a:pt x="2105" y="665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tint val="90980"/>
                      <a:invGamma/>
                    </a:schemeClr>
                  </a:gs>
                </a:gsLst>
                <a:lin ang="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en-GB">
                  <a:latin typeface="Arial" charset="0"/>
                </a:endParaRPr>
              </a:p>
            </p:txBody>
          </p:sp>
        </p:grpSp>
      </p:grpSp>
      <p:sp>
        <p:nvSpPr>
          <p:cNvPr id="38954" name="Rectangle 42"/>
          <p:cNvSpPr>
            <a:spLocks noGrp="1" noChangeArrowheads="1"/>
          </p:cNvSpPr>
          <p:nvPr>
            <p:ph type="ctrTitle" sz="quarter"/>
          </p:nvPr>
        </p:nvSpPr>
        <p:spPr>
          <a:xfrm>
            <a:off x="457200" y="1600200"/>
            <a:ext cx="8229600" cy="18288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8955" name="Rectangle 43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 sz="3600"/>
            </a:lvl1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4" name="Rectangle 44">
            <a:extLst>
              <a:ext uri="{FF2B5EF4-FFF2-40B4-BE49-F238E27FC236}">
                <a16:creationId xmlns:a16="http://schemas.microsoft.com/office/drawing/2014/main" id="{FDEC4AB8-ADF9-4F6B-9344-1B4415545F00}"/>
              </a:ext>
            </a:extLst>
          </p:cNvPr>
          <p:cNvSpPr>
            <a:spLocks noGrp="1" noChangeArrowheads="1"/>
          </p:cNvSpPr>
          <p:nvPr>
            <p:ph type="dt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5" name="Rectangle 45">
            <a:extLst>
              <a:ext uri="{FF2B5EF4-FFF2-40B4-BE49-F238E27FC236}">
                <a16:creationId xmlns:a16="http://schemas.microsoft.com/office/drawing/2014/main" id="{B5BF322C-BE06-4619-B84C-A19D28317D98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6" name="Rectangle 46">
            <a:extLst>
              <a:ext uri="{FF2B5EF4-FFF2-40B4-BE49-F238E27FC236}">
                <a16:creationId xmlns:a16="http://schemas.microsoft.com/office/drawing/2014/main" id="{8142D6A5-0560-4601-89D5-9E58C598C799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A7EF285-F3A0-49DD-A073-EA9240F3C321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050377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44">
            <a:extLst>
              <a:ext uri="{FF2B5EF4-FFF2-40B4-BE49-F238E27FC236}">
                <a16:creationId xmlns:a16="http://schemas.microsoft.com/office/drawing/2014/main" id="{D4BF4370-61B4-4F44-9AD7-12D1EF87E5DA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45">
            <a:extLst>
              <a:ext uri="{FF2B5EF4-FFF2-40B4-BE49-F238E27FC236}">
                <a16:creationId xmlns:a16="http://schemas.microsoft.com/office/drawing/2014/main" id="{ABFFD450-A3D3-4C6C-8B48-6DCE589452D9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46">
            <a:extLst>
              <a:ext uri="{FF2B5EF4-FFF2-40B4-BE49-F238E27FC236}">
                <a16:creationId xmlns:a16="http://schemas.microsoft.com/office/drawing/2014/main" id="{D1F1C4FC-672A-4CA5-B134-3E879EA69872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362AED9-3E50-480B-BCC0-2163AE4F53B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5430660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44">
            <a:extLst>
              <a:ext uri="{FF2B5EF4-FFF2-40B4-BE49-F238E27FC236}">
                <a16:creationId xmlns:a16="http://schemas.microsoft.com/office/drawing/2014/main" id="{C85F0193-7418-4C56-A78F-37D895C31328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45">
            <a:extLst>
              <a:ext uri="{FF2B5EF4-FFF2-40B4-BE49-F238E27FC236}">
                <a16:creationId xmlns:a16="http://schemas.microsoft.com/office/drawing/2014/main" id="{F150C963-5983-4305-B7A2-AAE46BF4891E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46">
            <a:extLst>
              <a:ext uri="{FF2B5EF4-FFF2-40B4-BE49-F238E27FC236}">
                <a16:creationId xmlns:a16="http://schemas.microsoft.com/office/drawing/2014/main" id="{C95232CF-4D55-4AF9-9590-9366D30C6990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2E4C210-CB52-4E0D-A6B9-9A5A6BC6C71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0219788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Rectangle 44">
            <a:extLst>
              <a:ext uri="{FF2B5EF4-FFF2-40B4-BE49-F238E27FC236}">
                <a16:creationId xmlns:a16="http://schemas.microsoft.com/office/drawing/2014/main" id="{D679ADA8-C556-4D77-A159-632C34F909C2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45">
            <a:extLst>
              <a:ext uri="{FF2B5EF4-FFF2-40B4-BE49-F238E27FC236}">
                <a16:creationId xmlns:a16="http://schemas.microsoft.com/office/drawing/2014/main" id="{668233A5-4228-493B-8ECA-014EA096A04E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46">
            <a:extLst>
              <a:ext uri="{FF2B5EF4-FFF2-40B4-BE49-F238E27FC236}">
                <a16:creationId xmlns:a16="http://schemas.microsoft.com/office/drawing/2014/main" id="{115E7F5B-D2AD-4CD8-BA9D-FC5FC0810C51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66FD51B-3866-466B-B5B1-DDB392421EF6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0309494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Rectangle 44">
            <a:extLst>
              <a:ext uri="{FF2B5EF4-FFF2-40B4-BE49-F238E27FC236}">
                <a16:creationId xmlns:a16="http://schemas.microsoft.com/office/drawing/2014/main" id="{C37FE681-6660-44E3-91EF-899ABB96286F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" name="Rectangle 45">
            <a:extLst>
              <a:ext uri="{FF2B5EF4-FFF2-40B4-BE49-F238E27FC236}">
                <a16:creationId xmlns:a16="http://schemas.microsoft.com/office/drawing/2014/main" id="{A8217D18-22EF-467E-9451-1AD9DE162B46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Rectangle 46">
            <a:extLst>
              <a:ext uri="{FF2B5EF4-FFF2-40B4-BE49-F238E27FC236}">
                <a16:creationId xmlns:a16="http://schemas.microsoft.com/office/drawing/2014/main" id="{80056AD1-1C9D-4503-AFB6-C62A7B6920BB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7392D83-DBAD-471A-A6DD-EA4DF40F6BB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7688759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Rectangle 44">
            <a:extLst>
              <a:ext uri="{FF2B5EF4-FFF2-40B4-BE49-F238E27FC236}">
                <a16:creationId xmlns:a16="http://schemas.microsoft.com/office/drawing/2014/main" id="{E70D651B-E0BC-4655-9585-89A1E20C10FC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Rectangle 45">
            <a:extLst>
              <a:ext uri="{FF2B5EF4-FFF2-40B4-BE49-F238E27FC236}">
                <a16:creationId xmlns:a16="http://schemas.microsoft.com/office/drawing/2014/main" id="{F08B6854-1694-493D-BB30-038E7D8B7E8B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46">
            <a:extLst>
              <a:ext uri="{FF2B5EF4-FFF2-40B4-BE49-F238E27FC236}">
                <a16:creationId xmlns:a16="http://schemas.microsoft.com/office/drawing/2014/main" id="{58D0A2FF-5A63-4F56-B841-EE95043701F7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634D630-A44E-4FB7-9D88-84AFBE878CA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9430728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4">
            <a:extLst>
              <a:ext uri="{FF2B5EF4-FFF2-40B4-BE49-F238E27FC236}">
                <a16:creationId xmlns:a16="http://schemas.microsoft.com/office/drawing/2014/main" id="{10E71CA9-9F27-44D1-B5A4-34D6424388A9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Rectangle 45">
            <a:extLst>
              <a:ext uri="{FF2B5EF4-FFF2-40B4-BE49-F238E27FC236}">
                <a16:creationId xmlns:a16="http://schemas.microsoft.com/office/drawing/2014/main" id="{687643CD-7ED8-4A21-8876-AF7EE1914AB3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Rectangle 46">
            <a:extLst>
              <a:ext uri="{FF2B5EF4-FFF2-40B4-BE49-F238E27FC236}">
                <a16:creationId xmlns:a16="http://schemas.microsoft.com/office/drawing/2014/main" id="{393C16CD-D660-46E0-A8F0-0CC0E58AA91F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1DFAFAA-1E45-4961-91EF-DBAA893C545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76538410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4">
            <a:extLst>
              <a:ext uri="{FF2B5EF4-FFF2-40B4-BE49-F238E27FC236}">
                <a16:creationId xmlns:a16="http://schemas.microsoft.com/office/drawing/2014/main" id="{B9AB2182-2AD4-43E7-A4F6-F2389A91BEC8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45">
            <a:extLst>
              <a:ext uri="{FF2B5EF4-FFF2-40B4-BE49-F238E27FC236}">
                <a16:creationId xmlns:a16="http://schemas.microsoft.com/office/drawing/2014/main" id="{6CF2DE21-40D8-43F3-A50F-B57AA1EFE33D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46">
            <a:extLst>
              <a:ext uri="{FF2B5EF4-FFF2-40B4-BE49-F238E27FC236}">
                <a16:creationId xmlns:a16="http://schemas.microsoft.com/office/drawing/2014/main" id="{2471BFA9-17B5-4FA3-BA83-C68A004A8387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C01AE56-F6ED-419F-9007-65767678133C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22929936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4">
            <a:extLst>
              <a:ext uri="{FF2B5EF4-FFF2-40B4-BE49-F238E27FC236}">
                <a16:creationId xmlns:a16="http://schemas.microsoft.com/office/drawing/2014/main" id="{51C69AE8-EC1A-4602-9021-FD6BFE8D524C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45">
            <a:extLst>
              <a:ext uri="{FF2B5EF4-FFF2-40B4-BE49-F238E27FC236}">
                <a16:creationId xmlns:a16="http://schemas.microsoft.com/office/drawing/2014/main" id="{66A40BD3-A535-471C-A228-C5EFAC0F5206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46">
            <a:extLst>
              <a:ext uri="{FF2B5EF4-FFF2-40B4-BE49-F238E27FC236}">
                <a16:creationId xmlns:a16="http://schemas.microsoft.com/office/drawing/2014/main" id="{75062242-5505-43B3-AD60-E64B13C30420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6613DE6-8F1E-4B71-8114-A521273591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75988929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44">
            <a:extLst>
              <a:ext uri="{FF2B5EF4-FFF2-40B4-BE49-F238E27FC236}">
                <a16:creationId xmlns:a16="http://schemas.microsoft.com/office/drawing/2014/main" id="{20FBD06C-8646-42D1-9457-AB9DA9355121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45">
            <a:extLst>
              <a:ext uri="{FF2B5EF4-FFF2-40B4-BE49-F238E27FC236}">
                <a16:creationId xmlns:a16="http://schemas.microsoft.com/office/drawing/2014/main" id="{C0E942CC-C3DD-449C-8717-C310EDEC2766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46">
            <a:extLst>
              <a:ext uri="{FF2B5EF4-FFF2-40B4-BE49-F238E27FC236}">
                <a16:creationId xmlns:a16="http://schemas.microsoft.com/office/drawing/2014/main" id="{47F1FC59-3BE3-42C5-A1BB-C76FBA780E56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4AC7A45-DF2C-4ABB-8C14-2614852C4F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25826422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7813"/>
            <a:ext cx="2057400" cy="5853112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7813"/>
            <a:ext cx="6019800" cy="5853112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44">
            <a:extLst>
              <a:ext uri="{FF2B5EF4-FFF2-40B4-BE49-F238E27FC236}">
                <a16:creationId xmlns:a16="http://schemas.microsoft.com/office/drawing/2014/main" id="{64DCE3EB-1B7D-43E3-9B01-4F651E8929C4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45">
            <a:extLst>
              <a:ext uri="{FF2B5EF4-FFF2-40B4-BE49-F238E27FC236}">
                <a16:creationId xmlns:a16="http://schemas.microsoft.com/office/drawing/2014/main" id="{3492A2A8-49F5-4435-8BF3-8488181A63A6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46">
            <a:extLst>
              <a:ext uri="{FF2B5EF4-FFF2-40B4-BE49-F238E27FC236}">
                <a16:creationId xmlns:a16="http://schemas.microsoft.com/office/drawing/2014/main" id="{EB2E68C7-78EE-4C53-9A52-81DD06791D65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623A6E8-BD22-44B9-9B68-8172E30D4D9C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54708200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chart" preserve="1">
  <p:cSld name="Title and Ch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7813"/>
            <a:ext cx="82296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hart Placeholder 2"/>
          <p:cNvSpPr>
            <a:spLocks noGrp="1"/>
          </p:cNvSpPr>
          <p:nvPr>
            <p:ph type="chart" idx="1"/>
          </p:nvPr>
        </p:nvSpPr>
        <p:spPr>
          <a:xfrm>
            <a:off x="457200" y="1600200"/>
            <a:ext cx="8229600" cy="4530725"/>
          </a:xfrm>
        </p:spPr>
        <p:txBody>
          <a:bodyPr/>
          <a:lstStyle/>
          <a:p>
            <a:pPr lvl="0"/>
            <a:endParaRPr lang="en-GB" noProof="0"/>
          </a:p>
        </p:txBody>
      </p:sp>
      <p:sp>
        <p:nvSpPr>
          <p:cNvPr id="4" name="Rectangle 44">
            <a:extLst>
              <a:ext uri="{FF2B5EF4-FFF2-40B4-BE49-F238E27FC236}">
                <a16:creationId xmlns:a16="http://schemas.microsoft.com/office/drawing/2014/main" id="{34A5AE16-8A22-4F61-BDC1-7ABB3AC5201A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45">
            <a:extLst>
              <a:ext uri="{FF2B5EF4-FFF2-40B4-BE49-F238E27FC236}">
                <a16:creationId xmlns:a16="http://schemas.microsoft.com/office/drawing/2014/main" id="{12910524-6A74-4578-A351-703763B6661B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46">
            <a:extLst>
              <a:ext uri="{FF2B5EF4-FFF2-40B4-BE49-F238E27FC236}">
                <a16:creationId xmlns:a16="http://schemas.microsoft.com/office/drawing/2014/main" id="{C153B538-D50B-45C9-BDE8-1D83D30629A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62B74EC-61D6-416B-A9B8-094D25318DA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9681298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7813"/>
            <a:ext cx="82296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307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307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Rectangle 44">
            <a:extLst>
              <a:ext uri="{FF2B5EF4-FFF2-40B4-BE49-F238E27FC236}">
                <a16:creationId xmlns:a16="http://schemas.microsoft.com/office/drawing/2014/main" id="{D4C3C1E0-FE22-467F-AA54-07EF5C2B2EF6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45">
            <a:extLst>
              <a:ext uri="{FF2B5EF4-FFF2-40B4-BE49-F238E27FC236}">
                <a16:creationId xmlns:a16="http://schemas.microsoft.com/office/drawing/2014/main" id="{CB79D597-10FB-4618-8D74-45A3AE09E0DA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46">
            <a:extLst>
              <a:ext uri="{FF2B5EF4-FFF2-40B4-BE49-F238E27FC236}">
                <a16:creationId xmlns:a16="http://schemas.microsoft.com/office/drawing/2014/main" id="{03E59954-D80E-4B3D-827C-E818BBD20ED5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957442A-F9A6-4936-9105-FC840E2B7FF1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98118015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xAndClipArt" preserve="1">
  <p:cSld name="Title, Text and Clip 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7813"/>
            <a:ext cx="82296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307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lipArt Placeholder 3"/>
          <p:cNvSpPr>
            <a:spLocks noGrp="1"/>
          </p:cNvSpPr>
          <p:nvPr>
            <p:ph type="clipArt" sz="half" idx="2"/>
          </p:nvPr>
        </p:nvSpPr>
        <p:spPr>
          <a:xfrm>
            <a:off x="4648200" y="1600200"/>
            <a:ext cx="4038600" cy="4530725"/>
          </a:xfrm>
        </p:spPr>
        <p:txBody>
          <a:bodyPr/>
          <a:lstStyle/>
          <a:p>
            <a:pPr lvl="0"/>
            <a:endParaRPr lang="en-GB" noProof="0"/>
          </a:p>
        </p:txBody>
      </p:sp>
      <p:sp>
        <p:nvSpPr>
          <p:cNvPr id="5" name="Rectangle 44">
            <a:extLst>
              <a:ext uri="{FF2B5EF4-FFF2-40B4-BE49-F238E27FC236}">
                <a16:creationId xmlns:a16="http://schemas.microsoft.com/office/drawing/2014/main" id="{A76C2808-BAC6-4D0C-9CFF-57165A1A8716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45">
            <a:extLst>
              <a:ext uri="{FF2B5EF4-FFF2-40B4-BE49-F238E27FC236}">
                <a16:creationId xmlns:a16="http://schemas.microsoft.com/office/drawing/2014/main" id="{B7B4C317-7FB0-40CA-9144-475242362973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46">
            <a:extLst>
              <a:ext uri="{FF2B5EF4-FFF2-40B4-BE49-F238E27FC236}">
                <a16:creationId xmlns:a16="http://schemas.microsoft.com/office/drawing/2014/main" id="{DCED46D1-017E-4089-9BDD-E5B07589BED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92A9D6D-99B1-4309-9700-D770E58F0F3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09953539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bl" preserve="1">
  <p:cSld name="Title and 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7813"/>
            <a:ext cx="82296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able Placeholder 2"/>
          <p:cNvSpPr>
            <a:spLocks noGrp="1"/>
          </p:cNvSpPr>
          <p:nvPr>
            <p:ph type="tbl" idx="1"/>
          </p:nvPr>
        </p:nvSpPr>
        <p:spPr>
          <a:xfrm>
            <a:off x="457200" y="1600200"/>
            <a:ext cx="8229600" cy="4530725"/>
          </a:xfrm>
        </p:spPr>
        <p:txBody>
          <a:bodyPr/>
          <a:lstStyle/>
          <a:p>
            <a:pPr lvl="0"/>
            <a:endParaRPr lang="en-GB" noProof="0"/>
          </a:p>
        </p:txBody>
      </p:sp>
      <p:sp>
        <p:nvSpPr>
          <p:cNvPr id="4" name="Rectangle 44">
            <a:extLst>
              <a:ext uri="{FF2B5EF4-FFF2-40B4-BE49-F238E27FC236}">
                <a16:creationId xmlns:a16="http://schemas.microsoft.com/office/drawing/2014/main" id="{69EA69DC-DF8F-4C16-A055-DA737F7A61B5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45">
            <a:extLst>
              <a:ext uri="{FF2B5EF4-FFF2-40B4-BE49-F238E27FC236}">
                <a16:creationId xmlns:a16="http://schemas.microsoft.com/office/drawing/2014/main" id="{5340A55E-DB94-4579-B6B0-C8CA0A0559BA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46">
            <a:extLst>
              <a:ext uri="{FF2B5EF4-FFF2-40B4-BE49-F238E27FC236}">
                <a16:creationId xmlns:a16="http://schemas.microsoft.com/office/drawing/2014/main" id="{20B1E481-B161-47EF-87DD-996E74E94BA0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91E2C00-3A6A-4952-885F-49C4D965AB4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89551022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507245-0C16-4553-9666-0935CF59E6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4134CD3F-EC53-4C18-9A98-6618D8BF0DD8}" type="datetimeFigureOut">
              <a:rPr lang="en-GB"/>
              <a:pPr>
                <a:defRPr/>
              </a:pPr>
              <a:t>03/12/2019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31F395-9DF3-45A1-B9AF-9809F19E73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6E816F-22FC-4E8A-9C57-B9DDE5FF4E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panose="020B0604020202020204" pitchFamily="34" charset="0"/>
              </a:defRPr>
            </a:lvl1pPr>
          </a:lstStyle>
          <a:p>
            <a:pPr>
              <a:defRPr/>
            </a:pPr>
            <a:fld id="{16876F67-1AF1-4669-AAD4-4C5EB14B856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26744042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4EC482-7C5E-47DC-BB6E-2BCE76DFA6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100D87DB-4B2C-4B40-A2F2-94953F96DBC3}" type="datetimeFigureOut">
              <a:rPr lang="en-GB"/>
              <a:pPr>
                <a:defRPr/>
              </a:pPr>
              <a:t>03/12/2019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BBE3F01-AB8B-477A-BE19-937151A265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AFA3DC-8840-4C61-A5A5-1780C8ECEE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panose="020B0604020202020204" pitchFamily="34" charset="0"/>
              </a:defRPr>
            </a:lvl1pPr>
          </a:lstStyle>
          <a:p>
            <a:pPr>
              <a:defRPr/>
            </a:pPr>
            <a:fld id="{A3DF6703-2D79-49D8-9B53-8AAB629BF89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732258772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6AE4B13-B905-4C0A-8524-886C6FEE05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012D8723-F35F-4208-A131-C92357670658}" type="datetimeFigureOut">
              <a:rPr lang="en-GB"/>
              <a:pPr>
                <a:defRPr/>
              </a:pPr>
              <a:t>03/12/2019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44CFB00-CDBE-4E57-9240-52C2537406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F05A4D4-216C-49C0-8399-1C27ECE936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panose="020B0604020202020204" pitchFamily="34" charset="0"/>
              </a:defRPr>
            </a:lvl1pPr>
          </a:lstStyle>
          <a:p>
            <a:pPr>
              <a:defRPr/>
            </a:pPr>
            <a:fld id="{F5C44C9F-1222-48A0-8833-3AA26F6A337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80497100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D0BEE04-D6F0-4BEC-A4AC-9D0C1604DD5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B5F12868-0361-4096-AE49-49E742BFD631}" type="datetimeFigureOut">
              <a:rPr lang="en-GB"/>
              <a:pPr>
                <a:defRPr/>
              </a:pPr>
              <a:t>03/12/2019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EA8EF4F-1C3C-4280-BB72-108023010E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45E9A35-61EC-436D-AD21-50D3C7E05D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panose="020B0604020202020204" pitchFamily="34" charset="0"/>
              </a:defRPr>
            </a:lvl1pPr>
          </a:lstStyle>
          <a:p>
            <a:pPr>
              <a:defRPr/>
            </a:pPr>
            <a:fld id="{ABDAA3B8-6418-4942-98DA-C7112E7466B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93402190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BB49FFE-885F-4E06-823B-967D187492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7FA8097F-1254-4CD6-8DF5-452BAAD332CA}" type="datetimeFigureOut">
              <a:rPr lang="en-GB"/>
              <a:pPr>
                <a:defRPr/>
              </a:pPr>
              <a:t>03/12/2019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6CE9743-F48A-4DD2-A618-7D2BF11F09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4599983-81D8-4B5E-9B33-B325EAC2E0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panose="020B0604020202020204" pitchFamily="34" charset="0"/>
              </a:defRPr>
            </a:lvl1pPr>
          </a:lstStyle>
          <a:p>
            <a:pPr>
              <a:defRPr/>
            </a:pPr>
            <a:fld id="{FEFB8B6B-5753-4CF8-8410-C07A3FF42FD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30629458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C1EDD35-6FAC-484D-9387-C160B2EBE1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97B6644E-B228-4288-95E4-AA684153FD87}" type="datetimeFigureOut">
              <a:rPr lang="en-GB"/>
              <a:pPr>
                <a:defRPr/>
              </a:pPr>
              <a:t>03/12/2019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B2F65C3-D010-493B-8DC6-B1C6DE8F3B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1D1E43D-6DCC-4893-80E2-2F591BC39E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panose="020B0604020202020204" pitchFamily="34" charset="0"/>
              </a:defRPr>
            </a:lvl1pPr>
          </a:lstStyle>
          <a:p>
            <a:pPr>
              <a:defRPr/>
            </a:pPr>
            <a:fld id="{87AF73C2-036B-4DCB-8691-A9E59C783A5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44340044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4101D93-FA7A-4B87-88BD-FCE30506267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7EA5C435-A163-44E3-9D54-1136814F93D1}" type="datetimeFigureOut">
              <a:rPr lang="en-GB"/>
              <a:pPr>
                <a:defRPr/>
              </a:pPr>
              <a:t>03/12/2019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E4351EE-F961-40A8-9B09-2E3C5CA3BA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1319C3F-D8AB-415A-A0BA-C923CBBB92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panose="020B0604020202020204" pitchFamily="34" charset="0"/>
              </a:defRPr>
            </a:lvl1pPr>
          </a:lstStyle>
          <a:p>
            <a:pPr>
              <a:defRPr/>
            </a:pPr>
            <a:fld id="{287CA6DC-A24A-4C40-BEFD-D2BDEB83C4EC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73923648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51044B2-1CC7-40FA-AFC3-6091F5C94E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F08177F8-A8ED-4820-9472-AABF0FF26235}" type="datetimeFigureOut">
              <a:rPr lang="en-GB"/>
              <a:pPr>
                <a:defRPr/>
              </a:pPr>
              <a:t>03/12/2019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8459A5C-E603-475C-9C99-A7A28FB146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3856080-4EB1-4CA9-A4CC-BD7B0650DD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panose="020B0604020202020204" pitchFamily="34" charset="0"/>
              </a:defRPr>
            </a:lvl1pPr>
          </a:lstStyle>
          <a:p>
            <a:pPr>
              <a:defRPr/>
            </a:pPr>
            <a:fld id="{7F6BCC35-5231-44B3-9837-B9C46CB64EE6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90095653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5940AA3-8909-4579-AA01-A0D9C2732B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35DDEE9C-5C76-4BBC-BCAF-C52BC88AF56C}" type="datetimeFigureOut">
              <a:rPr lang="en-GB"/>
              <a:pPr>
                <a:defRPr/>
              </a:pPr>
              <a:t>03/12/2019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DE8BB09-3C83-4115-9D90-3C2A0D6832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F8266CF-CBA3-43EC-B213-C019647F5E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panose="020B0604020202020204" pitchFamily="34" charset="0"/>
              </a:defRPr>
            </a:lvl1pPr>
          </a:lstStyle>
          <a:p>
            <a:pPr>
              <a:defRPr/>
            </a:pPr>
            <a:fld id="{B2982775-9F33-4F71-B394-5E619D8D30C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21144983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918C81-3628-4F2B-997D-785CA48D7A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B6D9BDA7-9711-42C3-BE63-49DDD0207D50}" type="datetimeFigureOut">
              <a:rPr lang="en-GB"/>
              <a:pPr>
                <a:defRPr/>
              </a:pPr>
              <a:t>03/12/2019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93D5CFE-0A3A-4890-869A-3B22EAFF77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58D4D6-91FB-4B88-9ADE-5DC95BBBA0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panose="020B0604020202020204" pitchFamily="34" charset="0"/>
              </a:defRPr>
            </a:lvl1pPr>
          </a:lstStyle>
          <a:p>
            <a:pPr>
              <a:defRPr/>
            </a:pPr>
            <a:fld id="{2F270963-439C-4973-A765-E0F8A8677266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12128675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95178-ADAB-4185-A536-5583D8234A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DE54FA68-756E-41BA-A8B3-25DD65A5666D}" type="datetimeFigureOut">
              <a:rPr lang="en-GB"/>
              <a:pPr>
                <a:defRPr/>
              </a:pPr>
              <a:t>03/12/2019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9A79DAC-EE14-4938-BA17-099454DEC8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A522A75-C220-4ED0-9898-0C3F40742E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panose="020B0604020202020204" pitchFamily="34" charset="0"/>
              </a:defRPr>
            </a:lvl1pPr>
          </a:lstStyle>
          <a:p>
            <a:pPr>
              <a:defRPr/>
            </a:pPr>
            <a:fld id="{01290992-38B9-427E-A19E-1AAF47984E8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20590218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2095FBA-85B3-43AE-AC6B-BB7663D052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81CD5D-8FF4-441E-BB7D-EFC38549E2FE}" type="datetimeFigureOut">
              <a:rPr lang="en-GB"/>
              <a:pPr>
                <a:defRPr/>
              </a:pPr>
              <a:t>03/12/2019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9DE18E0-D67A-420F-B49B-0E0E54CDE8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4B3C114-EFBD-44F1-A2F8-93316E5C82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C6445C-B514-4B96-BEAB-E083F8020613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7041981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96F8072-B2C5-4670-A2C2-25CE9FF84B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1DBD553-A3E4-4E1E-A1EE-25C9E980BF27}" type="datetimeFigureOut">
              <a:rPr lang="en-GB"/>
              <a:pPr>
                <a:defRPr/>
              </a:pPr>
              <a:t>03/12/2019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900BB40-A409-44E3-8436-EBA2EFE760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14240E2-AF15-456D-A694-EC314CDF64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821471-3A23-4FA7-91AC-6D3C67E9DC3C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8099323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F7DEFC3-7323-48A1-BD57-869DACE7CD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A5493AA-714B-41D2-8A8B-0603C11AD5DB}" type="datetimeFigureOut">
              <a:rPr lang="en-GB"/>
              <a:pPr>
                <a:defRPr/>
              </a:pPr>
              <a:t>03/12/2019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BA8150C-98D6-4692-80D6-D20F70B57D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4B2C2E1-434E-48EF-BF2F-998DED61EA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EA0B19E-8F54-4F47-BC63-EDBC8C682D5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0235668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7EABFFE4-9A13-4243-ADCB-F8BEA75FA8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959D6B-591A-4AB5-9BDF-B6EFBF1429C5}" type="datetimeFigureOut">
              <a:rPr lang="en-GB"/>
              <a:pPr>
                <a:defRPr/>
              </a:pPr>
              <a:t>03/12/2019</a:t>
            </a:fld>
            <a:endParaRPr lang="en-GB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94EA20C2-D430-494B-8054-5EED6D8F351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EA347560-CF19-4685-AE97-140AF103C0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376421E-5EDD-451C-9683-E410A5585F68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7263360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E23824FB-A758-4F3B-8F07-6CCF6D62A2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7C1EC9-497E-4C96-96ED-DD7885C1C2E5}" type="datetimeFigureOut">
              <a:rPr lang="en-GB"/>
              <a:pPr>
                <a:defRPr/>
              </a:pPr>
              <a:t>03/12/2019</a:t>
            </a:fld>
            <a:endParaRPr lang="en-GB"/>
          </a:p>
        </p:txBody>
      </p:sp>
      <p:sp>
        <p:nvSpPr>
          <p:cNvPr id="8" name="Footer Placeholder 4">
            <a:extLst>
              <a:ext uri="{FF2B5EF4-FFF2-40B4-BE49-F238E27FC236}">
                <a16:creationId xmlns:a16="http://schemas.microsoft.com/office/drawing/2014/main" id="{9287B8CB-E9C8-4F4F-958E-972127426E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0E2EA924-AC80-4210-B3C3-F0F82E6779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BFD73DE-F566-498C-87EA-47821A9FC88A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6019395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E9F25283-4D3E-409A-8C4E-DFFECB0621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BFA8B0B-9B8F-4AA7-8A25-CB2E132F3A95}" type="datetimeFigureOut">
              <a:rPr lang="en-GB"/>
              <a:pPr>
                <a:defRPr/>
              </a:pPr>
              <a:t>03/12/2019</a:t>
            </a:fld>
            <a:endParaRPr lang="en-GB"/>
          </a:p>
        </p:txBody>
      </p:sp>
      <p:sp>
        <p:nvSpPr>
          <p:cNvPr id="4" name="Footer Placeholder 4">
            <a:extLst>
              <a:ext uri="{FF2B5EF4-FFF2-40B4-BE49-F238E27FC236}">
                <a16:creationId xmlns:a16="http://schemas.microsoft.com/office/drawing/2014/main" id="{E3F9F533-D64C-4F9E-84C3-3705A5C6DB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A946D92A-E8EF-42DF-B351-1FF342438F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71EE7D4-9930-44DB-B6E0-D3B1EEE46369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7664108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002621D8-F1A4-4922-9A02-DE878CE7FB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B750DB0-79EC-4608-BC0A-0847FBE874ED}" type="datetimeFigureOut">
              <a:rPr lang="en-GB"/>
              <a:pPr>
                <a:defRPr/>
              </a:pPr>
              <a:t>03/12/2019</a:t>
            </a:fld>
            <a:endParaRPr lang="en-GB"/>
          </a:p>
        </p:txBody>
      </p:sp>
      <p:sp>
        <p:nvSpPr>
          <p:cNvPr id="3" name="Footer Placeholder 4">
            <a:extLst>
              <a:ext uri="{FF2B5EF4-FFF2-40B4-BE49-F238E27FC236}">
                <a16:creationId xmlns:a16="http://schemas.microsoft.com/office/drawing/2014/main" id="{F3B1D139-6C52-47F4-A428-A32A307C7D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EAE5B49F-8B0F-4BB2-B3FC-00A3DA109C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B9429B-0CB2-4E6F-AB88-F12968B039FC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4465866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1FB250A8-5C9A-4122-BF77-D360E33AB4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EF0703-6F68-4D96-91A6-5FD888A5CF66}" type="datetimeFigureOut">
              <a:rPr lang="en-GB"/>
              <a:pPr>
                <a:defRPr/>
              </a:pPr>
              <a:t>03/12/2019</a:t>
            </a:fld>
            <a:endParaRPr lang="en-GB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3F84BC7E-D6EF-4FAA-960A-F73FE6526B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29BDC068-EA04-4AB2-8C9B-19B6F5743D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496873-9F42-41AC-AD8E-B99CADE5E6C9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6007169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40204B64-56F0-4436-9741-3FBBCF83F3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CF6633-897F-4F0A-85C9-2ED18B5B5143}" type="datetimeFigureOut">
              <a:rPr lang="en-GB"/>
              <a:pPr>
                <a:defRPr/>
              </a:pPr>
              <a:t>03/12/2019</a:t>
            </a:fld>
            <a:endParaRPr lang="en-GB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62BD63D9-B64F-4041-BFCD-D1B877ADAE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AA00149B-79A0-4869-A047-456A2DB9F4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ED207CB-2C02-4753-A4F8-7C820AD5443B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1993279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B5B912A-6590-4F33-AF4E-90959972DB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C014B09-07F4-4734-9213-7D54C0414984}" type="datetimeFigureOut">
              <a:rPr lang="en-GB"/>
              <a:pPr>
                <a:defRPr/>
              </a:pPr>
              <a:t>03/12/2019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EA09571-4429-4B4A-8306-625C2A52C3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3FC677E-11CA-4A00-A195-14BB6C6E8E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48BEEED-67E5-4A86-AD87-45E730656BC9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642697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E2BAE1-85A7-4BCF-9D5F-42643E8169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90DC40-EEAF-4A9B-A1EA-5A269ACEA334}" type="datetimeFigureOut">
              <a:rPr lang="en-GB"/>
              <a:pPr>
                <a:defRPr/>
              </a:pPr>
              <a:t>03/12/2019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1CFDD5B-933B-434B-8837-6F24FD8A72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FCE952A-DC65-4468-BAFB-A0A9AD524C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8CF7B2-04B8-47FD-B6B8-BD2F490DC72A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6388382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CD6991F-ABE4-4796-B677-5E39565A463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9735C46-1374-4B86-A27D-C9495F4112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2F4231D-89D5-4F45-B496-ABAF34792C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81736BF-E6CF-4304-964A-88FFA245B647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7444805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x">
  <p:cSld name="Title, Conten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781DCAC6-BB64-42C0-ACA4-8E7B68BAB330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56C2B8D1-D76E-476E-8DAD-62B07CF27284}"/>
              </a:ext>
            </a:extLst>
          </p:cNvPr>
          <p:cNvSpPr>
            <a:spLocks noGrp="1" noChangeArrowheads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7C930A1-0076-40B2-BA29-61E04F61FAE4}" type="slidenum">
              <a:rPr lang="en-GB"/>
              <a:pPr>
                <a:defRPr/>
              </a:pPr>
              <a:t>‹#›</a:t>
            </a:fld>
            <a:endParaRPr lang="en-GB"/>
          </a:p>
        </p:txBody>
      </p:sp>
      <p:sp>
        <p:nvSpPr>
          <p:cNvPr id="7" name="Rectangle 14">
            <a:extLst>
              <a:ext uri="{FF2B5EF4-FFF2-40B4-BE49-F238E27FC236}">
                <a16:creationId xmlns:a16="http://schemas.microsoft.com/office/drawing/2014/main" id="{B5536B3D-E0E2-40D5-B61C-13F3EB52DD6E}"/>
              </a:ext>
            </a:extLst>
          </p:cNvPr>
          <p:cNvSpPr>
            <a:spLocks noGrp="1" noChangeArrowheads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0852145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0"/>
            <a:ext cx="9144000" cy="6856413"/>
            <a:chOff x="0" y="0"/>
            <a:chExt cx="5760" cy="4319"/>
          </a:xfrm>
        </p:grpSpPr>
        <p:sp>
          <p:nvSpPr>
            <p:cNvPr id="5" name="Freeform 3"/>
            <p:cNvSpPr>
              <a:spLocks/>
            </p:cNvSpPr>
            <p:nvPr/>
          </p:nvSpPr>
          <p:spPr bwMode="hidden">
            <a:xfrm>
              <a:off x="0" y="12"/>
              <a:ext cx="5758" cy="3273"/>
            </a:xfrm>
            <a:custGeom>
              <a:avLst/>
              <a:gdLst/>
              <a:ahLst/>
              <a:cxnLst>
                <a:cxn ang="0">
                  <a:pos x="3193" y="1816"/>
                </a:cxn>
                <a:cxn ang="0">
                  <a:pos x="0" y="0"/>
                </a:cxn>
                <a:cxn ang="0">
                  <a:pos x="0" y="522"/>
                </a:cxn>
                <a:cxn ang="0">
                  <a:pos x="3037" y="1978"/>
                </a:cxn>
                <a:cxn ang="0">
                  <a:pos x="5740" y="3273"/>
                </a:cxn>
                <a:cxn ang="0">
                  <a:pos x="5740" y="3267"/>
                </a:cxn>
                <a:cxn ang="0">
                  <a:pos x="3193" y="1816"/>
                </a:cxn>
                <a:cxn ang="0">
                  <a:pos x="3193" y="1816"/>
                </a:cxn>
              </a:cxnLst>
              <a:rect l="0" t="0" r="r" b="b"/>
              <a:pathLst>
                <a:path w="5740" h="3273">
                  <a:moveTo>
                    <a:pt x="3193" y="1816"/>
                  </a:moveTo>
                  <a:lnTo>
                    <a:pt x="0" y="0"/>
                  </a:lnTo>
                  <a:lnTo>
                    <a:pt x="0" y="522"/>
                  </a:lnTo>
                  <a:lnTo>
                    <a:pt x="3037" y="1978"/>
                  </a:lnTo>
                  <a:lnTo>
                    <a:pt x="5740" y="3273"/>
                  </a:lnTo>
                  <a:lnTo>
                    <a:pt x="5740" y="3267"/>
                  </a:lnTo>
                  <a:lnTo>
                    <a:pt x="3193" y="1816"/>
                  </a:lnTo>
                  <a:lnTo>
                    <a:pt x="3193" y="1816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63529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eaLnBrk="1" hangingPunct="1">
                <a:defRPr/>
              </a:pPr>
              <a:endParaRPr lang="en-GB">
                <a:latin typeface="Arial" charset="0"/>
              </a:endParaRPr>
            </a:p>
          </p:txBody>
        </p:sp>
        <p:sp>
          <p:nvSpPr>
            <p:cNvPr id="6" name="Freeform 4"/>
            <p:cNvSpPr>
              <a:spLocks/>
            </p:cNvSpPr>
            <p:nvPr/>
          </p:nvSpPr>
          <p:spPr bwMode="hidden">
            <a:xfrm>
              <a:off x="149" y="0"/>
              <a:ext cx="5609" cy="3243"/>
            </a:xfrm>
            <a:custGeom>
              <a:avLst/>
              <a:gdLst/>
              <a:ahLst/>
              <a:cxnLst>
                <a:cxn ang="0">
                  <a:pos x="3163" y="1714"/>
                </a:cxn>
                <a:cxn ang="0">
                  <a:pos x="431" y="0"/>
                </a:cxn>
                <a:cxn ang="0">
                  <a:pos x="0" y="0"/>
                </a:cxn>
                <a:cxn ang="0">
                  <a:pos x="3086" y="1786"/>
                </a:cxn>
                <a:cxn ang="0">
                  <a:pos x="5591" y="3243"/>
                </a:cxn>
                <a:cxn ang="0">
                  <a:pos x="5591" y="3237"/>
                </a:cxn>
                <a:cxn ang="0">
                  <a:pos x="3163" y="1714"/>
                </a:cxn>
                <a:cxn ang="0">
                  <a:pos x="3163" y="1714"/>
                </a:cxn>
              </a:cxnLst>
              <a:rect l="0" t="0" r="r" b="b"/>
              <a:pathLst>
                <a:path w="5591" h="3243">
                  <a:moveTo>
                    <a:pt x="3163" y="1714"/>
                  </a:moveTo>
                  <a:lnTo>
                    <a:pt x="431" y="0"/>
                  </a:lnTo>
                  <a:lnTo>
                    <a:pt x="0" y="0"/>
                  </a:lnTo>
                  <a:lnTo>
                    <a:pt x="3086" y="1786"/>
                  </a:lnTo>
                  <a:lnTo>
                    <a:pt x="5591" y="3243"/>
                  </a:lnTo>
                  <a:lnTo>
                    <a:pt x="5591" y="3237"/>
                  </a:lnTo>
                  <a:lnTo>
                    <a:pt x="3163" y="1714"/>
                  </a:lnTo>
                  <a:lnTo>
                    <a:pt x="3163" y="1714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60784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eaLnBrk="1" hangingPunct="1">
                <a:defRPr/>
              </a:pPr>
              <a:endParaRPr lang="en-GB">
                <a:latin typeface="Arial" charset="0"/>
              </a:endParaRPr>
            </a:p>
          </p:txBody>
        </p:sp>
        <p:sp>
          <p:nvSpPr>
            <p:cNvPr id="7" name="Freeform 5"/>
            <p:cNvSpPr>
              <a:spLocks/>
            </p:cNvSpPr>
            <p:nvPr/>
          </p:nvSpPr>
          <p:spPr bwMode="hidden">
            <a:xfrm>
              <a:off x="0" y="3433"/>
              <a:ext cx="4038" cy="191"/>
            </a:xfrm>
            <a:custGeom>
              <a:avLst/>
              <a:gdLst/>
              <a:ahLst/>
              <a:cxnLst>
                <a:cxn ang="0">
                  <a:pos x="0" y="156"/>
                </a:cxn>
                <a:cxn ang="0">
                  <a:pos x="4042" y="192"/>
                </a:cxn>
                <a:cxn ang="0">
                  <a:pos x="4042" y="144"/>
                </a:cxn>
                <a:cxn ang="0">
                  <a:pos x="0" y="0"/>
                </a:cxn>
                <a:cxn ang="0">
                  <a:pos x="0" y="156"/>
                </a:cxn>
                <a:cxn ang="0">
                  <a:pos x="0" y="156"/>
                </a:cxn>
              </a:cxnLst>
              <a:rect l="0" t="0" r="r" b="b"/>
              <a:pathLst>
                <a:path w="4042" h="192">
                  <a:moveTo>
                    <a:pt x="0" y="156"/>
                  </a:moveTo>
                  <a:lnTo>
                    <a:pt x="4042" y="192"/>
                  </a:lnTo>
                  <a:lnTo>
                    <a:pt x="4042" y="144"/>
                  </a:lnTo>
                  <a:lnTo>
                    <a:pt x="0" y="0"/>
                  </a:lnTo>
                  <a:lnTo>
                    <a:pt x="0" y="156"/>
                  </a:lnTo>
                  <a:lnTo>
                    <a:pt x="0" y="156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75686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eaLnBrk="1" hangingPunct="1">
                <a:defRPr/>
              </a:pPr>
              <a:endParaRPr lang="en-GB">
                <a:latin typeface="Arial" charset="0"/>
              </a:endParaRPr>
            </a:p>
          </p:txBody>
        </p:sp>
        <p:sp>
          <p:nvSpPr>
            <p:cNvPr id="8" name="Freeform 6"/>
            <p:cNvSpPr>
              <a:spLocks/>
            </p:cNvSpPr>
            <p:nvPr/>
          </p:nvSpPr>
          <p:spPr bwMode="hidden">
            <a:xfrm>
              <a:off x="4038" y="3577"/>
              <a:ext cx="1720" cy="65"/>
            </a:xfrm>
            <a:custGeom>
              <a:avLst/>
              <a:gdLst>
                <a:gd name="T0" fmla="*/ 1718 w 1722"/>
                <a:gd name="T1" fmla="*/ 64 h 66"/>
                <a:gd name="T2" fmla="*/ 1718 w 1722"/>
                <a:gd name="T3" fmla="*/ 58 h 66"/>
                <a:gd name="T4" fmla="*/ 0 w 1722"/>
                <a:gd name="T5" fmla="*/ 0 h 66"/>
                <a:gd name="T6" fmla="*/ 0 w 1722"/>
                <a:gd name="T7" fmla="*/ 46 h 66"/>
                <a:gd name="T8" fmla="*/ 1718 w 1722"/>
                <a:gd name="T9" fmla="*/ 64 h 66"/>
                <a:gd name="T10" fmla="*/ 1718 w 1722"/>
                <a:gd name="T11" fmla="*/ 64 h 66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1722" h="66">
                  <a:moveTo>
                    <a:pt x="1722" y="66"/>
                  </a:moveTo>
                  <a:lnTo>
                    <a:pt x="1722" y="60"/>
                  </a:lnTo>
                  <a:lnTo>
                    <a:pt x="0" y="0"/>
                  </a:lnTo>
                  <a:lnTo>
                    <a:pt x="0" y="48"/>
                  </a:lnTo>
                  <a:lnTo>
                    <a:pt x="1722" y="66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9" name="Freeform 7"/>
            <p:cNvSpPr>
              <a:spLocks/>
            </p:cNvSpPr>
            <p:nvPr/>
          </p:nvSpPr>
          <p:spPr bwMode="hidden">
            <a:xfrm>
              <a:off x="0" y="3726"/>
              <a:ext cx="4784" cy="329"/>
            </a:xfrm>
            <a:custGeom>
              <a:avLst/>
              <a:gdLst/>
              <a:ahLst/>
              <a:cxnLst>
                <a:cxn ang="0">
                  <a:pos x="0" y="329"/>
                </a:cxn>
                <a:cxn ang="0">
                  <a:pos x="4789" y="77"/>
                </a:cxn>
                <a:cxn ang="0">
                  <a:pos x="4789" y="0"/>
                </a:cxn>
                <a:cxn ang="0">
                  <a:pos x="0" y="107"/>
                </a:cxn>
                <a:cxn ang="0">
                  <a:pos x="0" y="329"/>
                </a:cxn>
                <a:cxn ang="0">
                  <a:pos x="0" y="329"/>
                </a:cxn>
              </a:cxnLst>
              <a:rect l="0" t="0" r="r" b="b"/>
              <a:pathLst>
                <a:path w="4789" h="329">
                  <a:moveTo>
                    <a:pt x="0" y="329"/>
                  </a:moveTo>
                  <a:lnTo>
                    <a:pt x="4789" y="77"/>
                  </a:lnTo>
                  <a:lnTo>
                    <a:pt x="4789" y="0"/>
                  </a:lnTo>
                  <a:lnTo>
                    <a:pt x="0" y="107"/>
                  </a:lnTo>
                  <a:lnTo>
                    <a:pt x="0" y="329"/>
                  </a:lnTo>
                  <a:lnTo>
                    <a:pt x="0" y="329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81961"/>
                    <a:invGamma/>
                  </a:schemeClr>
                </a:gs>
                <a:gs pos="100000">
                  <a:schemeClr val="bg1"/>
                </a:gs>
              </a:gsLst>
              <a:lin ang="0" scaled="1"/>
            </a:gradFill>
            <a:ln w="9525" cap="flat" cmpd="sng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eaLnBrk="1" hangingPunct="1">
                <a:defRPr/>
              </a:pPr>
              <a:endParaRPr lang="en-GB">
                <a:latin typeface="Arial" charset="0"/>
              </a:endParaRPr>
            </a:p>
          </p:txBody>
        </p:sp>
        <p:sp>
          <p:nvSpPr>
            <p:cNvPr id="10" name="Freeform 8"/>
            <p:cNvSpPr>
              <a:spLocks/>
            </p:cNvSpPr>
            <p:nvPr/>
          </p:nvSpPr>
          <p:spPr bwMode="hidden">
            <a:xfrm>
              <a:off x="4784" y="3702"/>
              <a:ext cx="974" cy="101"/>
            </a:xfrm>
            <a:custGeom>
              <a:avLst/>
              <a:gdLst>
                <a:gd name="T0" fmla="*/ 973 w 975"/>
                <a:gd name="T1" fmla="*/ 48 h 101"/>
                <a:gd name="T2" fmla="*/ 973 w 975"/>
                <a:gd name="T3" fmla="*/ 0 h 101"/>
                <a:gd name="T4" fmla="*/ 0 w 975"/>
                <a:gd name="T5" fmla="*/ 24 h 101"/>
                <a:gd name="T6" fmla="*/ 0 w 975"/>
                <a:gd name="T7" fmla="*/ 101 h 101"/>
                <a:gd name="T8" fmla="*/ 973 w 975"/>
                <a:gd name="T9" fmla="*/ 48 h 101"/>
                <a:gd name="T10" fmla="*/ 973 w 975"/>
                <a:gd name="T11" fmla="*/ 48 h 101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975" h="101">
                  <a:moveTo>
                    <a:pt x="975" y="48"/>
                  </a:moveTo>
                  <a:lnTo>
                    <a:pt x="975" y="0"/>
                  </a:lnTo>
                  <a:lnTo>
                    <a:pt x="0" y="24"/>
                  </a:lnTo>
                  <a:lnTo>
                    <a:pt x="0" y="101"/>
                  </a:lnTo>
                  <a:lnTo>
                    <a:pt x="975" y="4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1" name="Freeform 9"/>
            <p:cNvSpPr>
              <a:spLocks/>
            </p:cNvSpPr>
            <p:nvPr/>
          </p:nvSpPr>
          <p:spPr bwMode="hidden">
            <a:xfrm>
              <a:off x="3619" y="3815"/>
              <a:ext cx="2139" cy="198"/>
            </a:xfrm>
            <a:custGeom>
              <a:avLst/>
              <a:gdLst>
                <a:gd name="T0" fmla="*/ 2137 w 2141"/>
                <a:gd name="T1" fmla="*/ 0 h 198"/>
                <a:gd name="T2" fmla="*/ 0 w 2141"/>
                <a:gd name="T3" fmla="*/ 156 h 198"/>
                <a:gd name="T4" fmla="*/ 0 w 2141"/>
                <a:gd name="T5" fmla="*/ 198 h 198"/>
                <a:gd name="T6" fmla="*/ 2137 w 2141"/>
                <a:gd name="T7" fmla="*/ 0 h 198"/>
                <a:gd name="T8" fmla="*/ 2137 w 2141"/>
                <a:gd name="T9" fmla="*/ 0 h 198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2141" h="198">
                  <a:moveTo>
                    <a:pt x="2141" y="0"/>
                  </a:moveTo>
                  <a:lnTo>
                    <a:pt x="0" y="156"/>
                  </a:lnTo>
                  <a:lnTo>
                    <a:pt x="0" y="198"/>
                  </a:lnTo>
                  <a:lnTo>
                    <a:pt x="2141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Freeform 10"/>
            <p:cNvSpPr>
              <a:spLocks/>
            </p:cNvSpPr>
            <p:nvPr/>
          </p:nvSpPr>
          <p:spPr bwMode="hidden">
            <a:xfrm>
              <a:off x="0" y="3971"/>
              <a:ext cx="3619" cy="348"/>
            </a:xfrm>
            <a:custGeom>
              <a:avLst/>
              <a:gdLst/>
              <a:ahLst/>
              <a:cxnLst>
                <a:cxn ang="0">
                  <a:pos x="0" y="348"/>
                </a:cxn>
                <a:cxn ang="0">
                  <a:pos x="311" y="348"/>
                </a:cxn>
                <a:cxn ang="0">
                  <a:pos x="3623" y="42"/>
                </a:cxn>
                <a:cxn ang="0">
                  <a:pos x="3623" y="0"/>
                </a:cxn>
                <a:cxn ang="0">
                  <a:pos x="0" y="264"/>
                </a:cxn>
                <a:cxn ang="0">
                  <a:pos x="0" y="348"/>
                </a:cxn>
                <a:cxn ang="0">
                  <a:pos x="0" y="348"/>
                </a:cxn>
              </a:cxnLst>
              <a:rect l="0" t="0" r="r" b="b"/>
              <a:pathLst>
                <a:path w="3623" h="348">
                  <a:moveTo>
                    <a:pt x="0" y="348"/>
                  </a:moveTo>
                  <a:lnTo>
                    <a:pt x="311" y="348"/>
                  </a:lnTo>
                  <a:lnTo>
                    <a:pt x="3623" y="42"/>
                  </a:lnTo>
                  <a:lnTo>
                    <a:pt x="3623" y="0"/>
                  </a:lnTo>
                  <a:lnTo>
                    <a:pt x="0" y="264"/>
                  </a:lnTo>
                  <a:lnTo>
                    <a:pt x="0" y="348"/>
                  </a:lnTo>
                  <a:lnTo>
                    <a:pt x="0" y="348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72549"/>
                    <a:invGamma/>
                  </a:schemeClr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eaLnBrk="1" hangingPunct="1">
                <a:defRPr/>
              </a:pPr>
              <a:endParaRPr lang="en-GB">
                <a:latin typeface="Arial" charset="0"/>
              </a:endParaRPr>
            </a:p>
          </p:txBody>
        </p:sp>
        <p:sp>
          <p:nvSpPr>
            <p:cNvPr id="13" name="Freeform 11"/>
            <p:cNvSpPr>
              <a:spLocks/>
            </p:cNvSpPr>
            <p:nvPr/>
          </p:nvSpPr>
          <p:spPr bwMode="hidden">
            <a:xfrm>
              <a:off x="2097" y="4043"/>
              <a:ext cx="2514" cy="276"/>
            </a:xfrm>
            <a:custGeom>
              <a:avLst/>
              <a:gdLst>
                <a:gd name="T0" fmla="*/ 2176 w 2517"/>
                <a:gd name="T1" fmla="*/ 276 h 276"/>
                <a:gd name="T2" fmla="*/ 2511 w 2517"/>
                <a:gd name="T3" fmla="*/ 204 h 276"/>
                <a:gd name="T4" fmla="*/ 2254 w 2517"/>
                <a:gd name="T5" fmla="*/ 0 h 276"/>
                <a:gd name="T6" fmla="*/ 0 w 2517"/>
                <a:gd name="T7" fmla="*/ 276 h 276"/>
                <a:gd name="T8" fmla="*/ 2176 w 2517"/>
                <a:gd name="T9" fmla="*/ 276 h 276"/>
                <a:gd name="T10" fmla="*/ 2176 w 2517"/>
                <a:gd name="T11" fmla="*/ 276 h 276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2517" h="276">
                  <a:moveTo>
                    <a:pt x="2182" y="276"/>
                  </a:moveTo>
                  <a:lnTo>
                    <a:pt x="2517" y="204"/>
                  </a:lnTo>
                  <a:lnTo>
                    <a:pt x="2260" y="0"/>
                  </a:lnTo>
                  <a:lnTo>
                    <a:pt x="0" y="276"/>
                  </a:lnTo>
                  <a:lnTo>
                    <a:pt x="2182" y="276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12"/>
            <p:cNvSpPr>
              <a:spLocks/>
            </p:cNvSpPr>
            <p:nvPr/>
          </p:nvSpPr>
          <p:spPr bwMode="hidden">
            <a:xfrm>
              <a:off x="4354" y="3869"/>
              <a:ext cx="1404" cy="378"/>
            </a:xfrm>
            <a:custGeom>
              <a:avLst/>
              <a:gdLst/>
              <a:ahLst/>
              <a:cxnLst>
                <a:cxn ang="0">
                  <a:pos x="1405" y="126"/>
                </a:cxn>
                <a:cxn ang="0">
                  <a:pos x="1405" y="0"/>
                </a:cxn>
                <a:cxn ang="0">
                  <a:pos x="0" y="174"/>
                </a:cxn>
                <a:cxn ang="0">
                  <a:pos x="257" y="378"/>
                </a:cxn>
                <a:cxn ang="0">
                  <a:pos x="1405" y="126"/>
                </a:cxn>
                <a:cxn ang="0">
                  <a:pos x="1405" y="126"/>
                </a:cxn>
              </a:cxnLst>
              <a:rect l="0" t="0" r="r" b="b"/>
              <a:pathLst>
                <a:path w="1405" h="378">
                  <a:moveTo>
                    <a:pt x="1405" y="126"/>
                  </a:moveTo>
                  <a:lnTo>
                    <a:pt x="1405" y="0"/>
                  </a:lnTo>
                  <a:lnTo>
                    <a:pt x="0" y="174"/>
                  </a:lnTo>
                  <a:lnTo>
                    <a:pt x="257" y="378"/>
                  </a:lnTo>
                  <a:lnTo>
                    <a:pt x="1405" y="126"/>
                  </a:lnTo>
                  <a:lnTo>
                    <a:pt x="1405" y="126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tint val="96863"/>
                    <a:invGamma/>
                  </a:schemeClr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eaLnBrk="1" hangingPunct="1">
                <a:defRPr/>
              </a:pPr>
              <a:endParaRPr lang="en-GB">
                <a:latin typeface="Arial" charset="0"/>
              </a:endParaRPr>
            </a:p>
          </p:txBody>
        </p:sp>
        <p:sp>
          <p:nvSpPr>
            <p:cNvPr id="15" name="Freeform 13"/>
            <p:cNvSpPr>
              <a:spLocks/>
            </p:cNvSpPr>
            <p:nvPr/>
          </p:nvSpPr>
          <p:spPr bwMode="hidden">
            <a:xfrm>
              <a:off x="5030" y="3151"/>
              <a:ext cx="728" cy="240"/>
            </a:xfrm>
            <a:custGeom>
              <a:avLst/>
              <a:gdLst>
                <a:gd name="T0" fmla="*/ 727 w 729"/>
                <a:gd name="T1" fmla="*/ 240 h 240"/>
                <a:gd name="T2" fmla="*/ 0 w 729"/>
                <a:gd name="T3" fmla="*/ 0 h 240"/>
                <a:gd name="T4" fmla="*/ 0 w 729"/>
                <a:gd name="T5" fmla="*/ 6 h 240"/>
                <a:gd name="T6" fmla="*/ 727 w 729"/>
                <a:gd name="T7" fmla="*/ 240 h 240"/>
                <a:gd name="T8" fmla="*/ 727 w 729"/>
                <a:gd name="T9" fmla="*/ 240 h 240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729" h="240">
                  <a:moveTo>
                    <a:pt x="729" y="240"/>
                  </a:moveTo>
                  <a:lnTo>
                    <a:pt x="0" y="0"/>
                  </a:lnTo>
                  <a:lnTo>
                    <a:pt x="0" y="6"/>
                  </a:lnTo>
                  <a:lnTo>
                    <a:pt x="729" y="24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0" y="1486"/>
              <a:ext cx="5030" cy="1671"/>
            </a:xfrm>
            <a:custGeom>
              <a:avLst/>
              <a:gdLst/>
              <a:ahLst/>
              <a:cxnLst>
                <a:cxn ang="0">
                  <a:pos x="0" y="72"/>
                </a:cxn>
                <a:cxn ang="0">
                  <a:pos x="5035" y="1672"/>
                </a:cxn>
                <a:cxn ang="0">
                  <a:pos x="5035" y="1666"/>
                </a:cxn>
                <a:cxn ang="0">
                  <a:pos x="0" y="0"/>
                </a:cxn>
                <a:cxn ang="0">
                  <a:pos x="0" y="72"/>
                </a:cxn>
                <a:cxn ang="0">
                  <a:pos x="0" y="72"/>
                </a:cxn>
              </a:cxnLst>
              <a:rect l="0" t="0" r="r" b="b"/>
              <a:pathLst>
                <a:path w="5035" h="1672">
                  <a:moveTo>
                    <a:pt x="0" y="72"/>
                  </a:moveTo>
                  <a:lnTo>
                    <a:pt x="5035" y="1672"/>
                  </a:lnTo>
                  <a:lnTo>
                    <a:pt x="5035" y="1666"/>
                  </a:lnTo>
                  <a:lnTo>
                    <a:pt x="0" y="0"/>
                  </a:lnTo>
                  <a:lnTo>
                    <a:pt x="0" y="72"/>
                  </a:lnTo>
                  <a:lnTo>
                    <a:pt x="0" y="72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54510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eaLnBrk="1" hangingPunct="1">
                <a:defRPr/>
              </a:pPr>
              <a:endParaRPr lang="en-GB">
                <a:latin typeface="Arial" charset="0"/>
              </a:endParaRPr>
            </a:p>
          </p:txBody>
        </p:sp>
        <p:sp>
          <p:nvSpPr>
            <p:cNvPr id="17" name="Freeform 15"/>
            <p:cNvSpPr>
              <a:spLocks/>
            </p:cNvSpPr>
            <p:nvPr/>
          </p:nvSpPr>
          <p:spPr bwMode="hidden">
            <a:xfrm>
              <a:off x="5030" y="3049"/>
              <a:ext cx="728" cy="318"/>
            </a:xfrm>
            <a:custGeom>
              <a:avLst/>
              <a:gdLst>
                <a:gd name="T0" fmla="*/ 727 w 729"/>
                <a:gd name="T1" fmla="*/ 318 h 318"/>
                <a:gd name="T2" fmla="*/ 727 w 729"/>
                <a:gd name="T3" fmla="*/ 312 h 318"/>
                <a:gd name="T4" fmla="*/ 0 w 729"/>
                <a:gd name="T5" fmla="*/ 0 h 318"/>
                <a:gd name="T6" fmla="*/ 0 w 729"/>
                <a:gd name="T7" fmla="*/ 54 h 318"/>
                <a:gd name="T8" fmla="*/ 727 w 729"/>
                <a:gd name="T9" fmla="*/ 318 h 318"/>
                <a:gd name="T10" fmla="*/ 727 w 729"/>
                <a:gd name="T11" fmla="*/ 318 h 318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729" h="318">
                  <a:moveTo>
                    <a:pt x="729" y="318"/>
                  </a:moveTo>
                  <a:lnTo>
                    <a:pt x="729" y="312"/>
                  </a:lnTo>
                  <a:lnTo>
                    <a:pt x="0" y="0"/>
                  </a:lnTo>
                  <a:lnTo>
                    <a:pt x="0" y="54"/>
                  </a:lnTo>
                  <a:lnTo>
                    <a:pt x="729" y="318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16"/>
            <p:cNvSpPr>
              <a:spLocks/>
            </p:cNvSpPr>
            <p:nvPr/>
          </p:nvSpPr>
          <p:spPr bwMode="hidden">
            <a:xfrm>
              <a:off x="0" y="916"/>
              <a:ext cx="5030" cy="2187"/>
            </a:xfrm>
            <a:custGeom>
              <a:avLst/>
              <a:gdLst/>
              <a:ahLst/>
              <a:cxnLst>
                <a:cxn ang="0">
                  <a:pos x="0" y="396"/>
                </a:cxn>
                <a:cxn ang="0">
                  <a:pos x="5035" y="2188"/>
                </a:cxn>
                <a:cxn ang="0">
                  <a:pos x="5035" y="2134"/>
                </a:cxn>
                <a:cxn ang="0">
                  <a:pos x="0" y="0"/>
                </a:cxn>
                <a:cxn ang="0">
                  <a:pos x="0" y="396"/>
                </a:cxn>
                <a:cxn ang="0">
                  <a:pos x="0" y="396"/>
                </a:cxn>
              </a:cxnLst>
              <a:rect l="0" t="0" r="r" b="b"/>
              <a:pathLst>
                <a:path w="5035" h="2188">
                  <a:moveTo>
                    <a:pt x="0" y="396"/>
                  </a:moveTo>
                  <a:lnTo>
                    <a:pt x="5035" y="2188"/>
                  </a:lnTo>
                  <a:lnTo>
                    <a:pt x="5035" y="2134"/>
                  </a:lnTo>
                  <a:lnTo>
                    <a:pt x="0" y="0"/>
                  </a:lnTo>
                  <a:lnTo>
                    <a:pt x="0" y="396"/>
                  </a:lnTo>
                  <a:lnTo>
                    <a:pt x="0" y="396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66667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eaLnBrk="1" hangingPunct="1">
                <a:defRPr/>
              </a:pPr>
              <a:endParaRPr lang="en-GB">
                <a:latin typeface="Arial" charset="0"/>
              </a:endParaRPr>
            </a:p>
          </p:txBody>
        </p:sp>
        <p:sp>
          <p:nvSpPr>
            <p:cNvPr id="19" name="Freeform 17"/>
            <p:cNvSpPr>
              <a:spLocks/>
            </p:cNvSpPr>
            <p:nvPr/>
          </p:nvSpPr>
          <p:spPr bwMode="hidden">
            <a:xfrm>
              <a:off x="2294" y="0"/>
              <a:ext cx="3159" cy="2725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3145" y="2727"/>
                </a:cxn>
                <a:cxn ang="0">
                  <a:pos x="3163" y="2704"/>
                </a:cxn>
                <a:cxn ang="0">
                  <a:pos x="102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3163" h="2727">
                  <a:moveTo>
                    <a:pt x="0" y="0"/>
                  </a:moveTo>
                  <a:lnTo>
                    <a:pt x="3145" y="2727"/>
                  </a:lnTo>
                  <a:lnTo>
                    <a:pt x="3163" y="2704"/>
                  </a:lnTo>
                  <a:lnTo>
                    <a:pt x="102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69804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eaLnBrk="1" hangingPunct="1">
                <a:defRPr/>
              </a:pPr>
              <a:endParaRPr lang="en-GB">
                <a:latin typeface="Arial" charset="0"/>
              </a:endParaRPr>
            </a:p>
          </p:txBody>
        </p:sp>
        <p:sp>
          <p:nvSpPr>
            <p:cNvPr id="20" name="Freeform 18"/>
            <p:cNvSpPr>
              <a:spLocks/>
            </p:cNvSpPr>
            <p:nvPr/>
          </p:nvSpPr>
          <p:spPr bwMode="hidden">
            <a:xfrm>
              <a:off x="5435" y="2702"/>
              <a:ext cx="323" cy="299"/>
            </a:xfrm>
            <a:custGeom>
              <a:avLst/>
              <a:gdLst/>
              <a:ahLst/>
              <a:cxnLst>
                <a:cxn ang="0">
                  <a:pos x="323" y="299"/>
                </a:cxn>
                <a:cxn ang="0">
                  <a:pos x="323" y="263"/>
                </a:cxn>
                <a:cxn ang="0">
                  <a:pos x="18" y="0"/>
                </a:cxn>
                <a:cxn ang="0">
                  <a:pos x="0" y="23"/>
                </a:cxn>
                <a:cxn ang="0">
                  <a:pos x="323" y="299"/>
                </a:cxn>
                <a:cxn ang="0">
                  <a:pos x="323" y="299"/>
                </a:cxn>
              </a:cxnLst>
              <a:rect l="0" t="0" r="r" b="b"/>
              <a:pathLst>
                <a:path w="323" h="299">
                  <a:moveTo>
                    <a:pt x="323" y="299"/>
                  </a:moveTo>
                  <a:lnTo>
                    <a:pt x="323" y="263"/>
                  </a:lnTo>
                  <a:lnTo>
                    <a:pt x="18" y="0"/>
                  </a:lnTo>
                  <a:lnTo>
                    <a:pt x="0" y="23"/>
                  </a:lnTo>
                  <a:lnTo>
                    <a:pt x="323" y="299"/>
                  </a:lnTo>
                  <a:lnTo>
                    <a:pt x="323" y="299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tint val="94118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eaLnBrk="1" hangingPunct="1">
                <a:defRPr/>
              </a:pPr>
              <a:endParaRPr lang="en-GB">
                <a:latin typeface="Arial" charset="0"/>
              </a:endParaRPr>
            </a:p>
          </p:txBody>
        </p:sp>
        <p:sp>
          <p:nvSpPr>
            <p:cNvPr id="21" name="Freeform 19"/>
            <p:cNvSpPr>
              <a:spLocks/>
            </p:cNvSpPr>
            <p:nvPr/>
          </p:nvSpPr>
          <p:spPr bwMode="hidden">
            <a:xfrm>
              <a:off x="5477" y="2588"/>
              <a:ext cx="281" cy="335"/>
            </a:xfrm>
            <a:custGeom>
              <a:avLst/>
              <a:gdLst>
                <a:gd name="T0" fmla="*/ 281 w 281"/>
                <a:gd name="T1" fmla="*/ 335 h 335"/>
                <a:gd name="T2" fmla="*/ 281 w 281"/>
                <a:gd name="T3" fmla="*/ 173 h 335"/>
                <a:gd name="T4" fmla="*/ 96 w 281"/>
                <a:gd name="T5" fmla="*/ 0 h 335"/>
                <a:gd name="T6" fmla="*/ 0 w 281"/>
                <a:gd name="T7" fmla="*/ 90 h 335"/>
                <a:gd name="T8" fmla="*/ 281 w 281"/>
                <a:gd name="T9" fmla="*/ 335 h 335"/>
                <a:gd name="T10" fmla="*/ 281 w 281"/>
                <a:gd name="T11" fmla="*/ 335 h 335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281" h="335">
                  <a:moveTo>
                    <a:pt x="281" y="335"/>
                  </a:moveTo>
                  <a:lnTo>
                    <a:pt x="281" y="173"/>
                  </a:lnTo>
                  <a:lnTo>
                    <a:pt x="96" y="0"/>
                  </a:lnTo>
                  <a:lnTo>
                    <a:pt x="0" y="90"/>
                  </a:lnTo>
                  <a:lnTo>
                    <a:pt x="281" y="335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Freeform 20"/>
            <p:cNvSpPr>
              <a:spLocks/>
            </p:cNvSpPr>
            <p:nvPr/>
          </p:nvSpPr>
          <p:spPr bwMode="hidden">
            <a:xfrm>
              <a:off x="2454" y="0"/>
              <a:ext cx="3119" cy="2678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3026" y="2680"/>
                </a:cxn>
                <a:cxn ang="0">
                  <a:pos x="3122" y="2590"/>
                </a:cxn>
                <a:cxn ang="0">
                  <a:pos x="383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3122" h="2680">
                  <a:moveTo>
                    <a:pt x="0" y="0"/>
                  </a:moveTo>
                  <a:lnTo>
                    <a:pt x="3026" y="2680"/>
                  </a:lnTo>
                  <a:lnTo>
                    <a:pt x="3122" y="2590"/>
                  </a:lnTo>
                  <a:lnTo>
                    <a:pt x="383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46275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eaLnBrk="1" hangingPunct="1">
                <a:defRPr/>
              </a:pPr>
              <a:endParaRPr lang="en-GB">
                <a:latin typeface="Arial" charset="0"/>
              </a:endParaRPr>
            </a:p>
          </p:txBody>
        </p:sp>
        <p:sp>
          <p:nvSpPr>
            <p:cNvPr id="23" name="Freeform 21"/>
            <p:cNvSpPr>
              <a:spLocks/>
            </p:cNvSpPr>
            <p:nvPr/>
          </p:nvSpPr>
          <p:spPr bwMode="hidden">
            <a:xfrm>
              <a:off x="5626" y="2534"/>
              <a:ext cx="132" cy="132"/>
            </a:xfrm>
            <a:custGeom>
              <a:avLst/>
              <a:gdLst>
                <a:gd name="T0" fmla="*/ 132 w 132"/>
                <a:gd name="T1" fmla="*/ 132 h 132"/>
                <a:gd name="T2" fmla="*/ 0 w 132"/>
                <a:gd name="T3" fmla="*/ 0 h 132"/>
                <a:gd name="T4" fmla="*/ 0 w 132"/>
                <a:gd name="T5" fmla="*/ 0 h 132"/>
                <a:gd name="T6" fmla="*/ 132 w 132"/>
                <a:gd name="T7" fmla="*/ 132 h 132"/>
                <a:gd name="T8" fmla="*/ 132 w 132"/>
                <a:gd name="T9" fmla="*/ 132 h 132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132" h="132">
                  <a:moveTo>
                    <a:pt x="132" y="132"/>
                  </a:moveTo>
                  <a:lnTo>
                    <a:pt x="0" y="0"/>
                  </a:lnTo>
                  <a:lnTo>
                    <a:pt x="132" y="132"/>
                  </a:lnTo>
                  <a:close/>
                </a:path>
              </a:pathLst>
            </a:custGeom>
            <a:solidFill>
              <a:srgbClr val="FF999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4" name="Freeform 22"/>
            <p:cNvSpPr>
              <a:spLocks/>
            </p:cNvSpPr>
            <p:nvPr/>
          </p:nvSpPr>
          <p:spPr bwMode="hidden">
            <a:xfrm>
              <a:off x="3112" y="0"/>
              <a:ext cx="2514" cy="2534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2517" y="2536"/>
                </a:cxn>
                <a:cxn ang="0">
                  <a:pos x="2517" y="2536"/>
                </a:cxn>
                <a:cxn ang="0">
                  <a:pos x="66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2517" h="2536">
                  <a:moveTo>
                    <a:pt x="0" y="0"/>
                  </a:moveTo>
                  <a:lnTo>
                    <a:pt x="2517" y="2536"/>
                  </a:lnTo>
                  <a:lnTo>
                    <a:pt x="2517" y="2536"/>
                  </a:lnTo>
                  <a:lnTo>
                    <a:pt x="66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51373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eaLnBrk="1" hangingPunct="1">
                <a:defRPr/>
              </a:pPr>
              <a:endParaRPr lang="en-GB">
                <a:latin typeface="Arial" charset="0"/>
              </a:endParaRPr>
            </a:p>
          </p:txBody>
        </p:sp>
        <p:sp>
          <p:nvSpPr>
            <p:cNvPr id="25" name="Freeform 23"/>
            <p:cNvSpPr>
              <a:spLocks/>
            </p:cNvSpPr>
            <p:nvPr/>
          </p:nvSpPr>
          <p:spPr bwMode="hidden">
            <a:xfrm>
              <a:off x="3488" y="0"/>
              <a:ext cx="2198" cy="2480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2188" y="2482"/>
                </a:cxn>
                <a:cxn ang="0">
                  <a:pos x="2200" y="2476"/>
                </a:cxn>
                <a:cxn ang="0">
                  <a:pos x="317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2200" h="2482">
                  <a:moveTo>
                    <a:pt x="0" y="0"/>
                  </a:moveTo>
                  <a:lnTo>
                    <a:pt x="2188" y="2482"/>
                  </a:lnTo>
                  <a:lnTo>
                    <a:pt x="2200" y="2476"/>
                  </a:lnTo>
                  <a:lnTo>
                    <a:pt x="317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78824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 w="9525" cap="flat" cmpd="sng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eaLnBrk="1" hangingPunct="1">
                <a:defRPr/>
              </a:pPr>
              <a:endParaRPr lang="en-GB">
                <a:latin typeface="Arial" charset="0"/>
              </a:endParaRPr>
            </a:p>
          </p:txBody>
        </p:sp>
        <p:sp>
          <p:nvSpPr>
            <p:cNvPr id="26" name="Freeform 24"/>
            <p:cNvSpPr>
              <a:spLocks/>
            </p:cNvSpPr>
            <p:nvPr/>
          </p:nvSpPr>
          <p:spPr bwMode="hidden">
            <a:xfrm>
              <a:off x="5674" y="2474"/>
              <a:ext cx="84" cy="96"/>
            </a:xfrm>
            <a:custGeom>
              <a:avLst/>
              <a:gdLst/>
              <a:ahLst/>
              <a:cxnLst>
                <a:cxn ang="0">
                  <a:pos x="84" y="96"/>
                </a:cxn>
                <a:cxn ang="0">
                  <a:pos x="84" y="90"/>
                </a:cxn>
                <a:cxn ang="0">
                  <a:pos x="12" y="0"/>
                </a:cxn>
                <a:cxn ang="0">
                  <a:pos x="0" y="6"/>
                </a:cxn>
                <a:cxn ang="0">
                  <a:pos x="84" y="96"/>
                </a:cxn>
                <a:cxn ang="0">
                  <a:pos x="84" y="96"/>
                </a:cxn>
              </a:cxnLst>
              <a:rect l="0" t="0" r="r" b="b"/>
              <a:pathLst>
                <a:path w="84" h="96">
                  <a:moveTo>
                    <a:pt x="84" y="96"/>
                  </a:moveTo>
                  <a:lnTo>
                    <a:pt x="84" y="90"/>
                  </a:lnTo>
                  <a:lnTo>
                    <a:pt x="12" y="0"/>
                  </a:lnTo>
                  <a:lnTo>
                    <a:pt x="0" y="6"/>
                  </a:lnTo>
                  <a:lnTo>
                    <a:pt x="84" y="96"/>
                  </a:lnTo>
                  <a:lnTo>
                    <a:pt x="84" y="96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tint val="90980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eaLnBrk="1" hangingPunct="1">
                <a:defRPr/>
              </a:pPr>
              <a:endParaRPr lang="en-GB">
                <a:latin typeface="Arial" charset="0"/>
              </a:endParaRPr>
            </a:p>
          </p:txBody>
        </p:sp>
        <p:sp>
          <p:nvSpPr>
            <p:cNvPr id="27" name="Freeform 25"/>
            <p:cNvSpPr>
              <a:spLocks/>
            </p:cNvSpPr>
            <p:nvPr/>
          </p:nvSpPr>
          <p:spPr bwMode="hidden">
            <a:xfrm>
              <a:off x="5603" y="850"/>
              <a:ext cx="155" cy="516"/>
            </a:xfrm>
            <a:custGeom>
              <a:avLst/>
              <a:gdLst>
                <a:gd name="T0" fmla="*/ 155 w 155"/>
                <a:gd name="T1" fmla="*/ 516 h 516"/>
                <a:gd name="T2" fmla="*/ 155 w 155"/>
                <a:gd name="T3" fmla="*/ 204 h 516"/>
                <a:gd name="T4" fmla="*/ 77 w 155"/>
                <a:gd name="T5" fmla="*/ 0 h 516"/>
                <a:gd name="T6" fmla="*/ 0 w 155"/>
                <a:gd name="T7" fmla="*/ 192 h 516"/>
                <a:gd name="T8" fmla="*/ 155 w 155"/>
                <a:gd name="T9" fmla="*/ 516 h 516"/>
                <a:gd name="T10" fmla="*/ 155 w 155"/>
                <a:gd name="T11" fmla="*/ 516 h 516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155" h="516">
                  <a:moveTo>
                    <a:pt x="155" y="516"/>
                  </a:moveTo>
                  <a:lnTo>
                    <a:pt x="155" y="204"/>
                  </a:lnTo>
                  <a:lnTo>
                    <a:pt x="77" y="0"/>
                  </a:lnTo>
                  <a:lnTo>
                    <a:pt x="0" y="192"/>
                  </a:lnTo>
                  <a:lnTo>
                    <a:pt x="155" y="516"/>
                  </a:ln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5107" y="0"/>
              <a:ext cx="573" cy="104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97" y="1043"/>
                </a:cxn>
                <a:cxn ang="0">
                  <a:pos x="574" y="851"/>
                </a:cxn>
                <a:cxn ang="0">
                  <a:pos x="251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574" h="1043">
                  <a:moveTo>
                    <a:pt x="0" y="0"/>
                  </a:moveTo>
                  <a:lnTo>
                    <a:pt x="497" y="1043"/>
                  </a:lnTo>
                  <a:lnTo>
                    <a:pt x="574" y="851"/>
                  </a:lnTo>
                  <a:lnTo>
                    <a:pt x="251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66667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eaLnBrk="1" hangingPunct="1">
                <a:defRPr/>
              </a:pPr>
              <a:endParaRPr lang="en-GB">
                <a:latin typeface="Arial" charset="0"/>
              </a:endParaRPr>
            </a:p>
          </p:txBody>
        </p:sp>
        <p:sp>
          <p:nvSpPr>
            <p:cNvPr id="29" name="Freeform 27"/>
            <p:cNvSpPr>
              <a:spLocks/>
            </p:cNvSpPr>
            <p:nvPr/>
          </p:nvSpPr>
          <p:spPr bwMode="hidden">
            <a:xfrm>
              <a:off x="5411" y="0"/>
              <a:ext cx="341" cy="796"/>
            </a:xfrm>
            <a:custGeom>
              <a:avLst/>
              <a:gdLst/>
              <a:ahLst/>
              <a:cxnLst>
                <a:cxn ang="0">
                  <a:pos x="144" y="0"/>
                </a:cxn>
                <a:cxn ang="0">
                  <a:pos x="0" y="0"/>
                </a:cxn>
                <a:cxn ang="0">
                  <a:pos x="287" y="797"/>
                </a:cxn>
                <a:cxn ang="0">
                  <a:pos x="341" y="653"/>
                </a:cxn>
                <a:cxn ang="0">
                  <a:pos x="144" y="0"/>
                </a:cxn>
                <a:cxn ang="0">
                  <a:pos x="144" y="0"/>
                </a:cxn>
              </a:cxnLst>
              <a:rect l="0" t="0" r="r" b="b"/>
              <a:pathLst>
                <a:path w="341" h="797">
                  <a:moveTo>
                    <a:pt x="144" y="0"/>
                  </a:moveTo>
                  <a:lnTo>
                    <a:pt x="0" y="0"/>
                  </a:lnTo>
                  <a:lnTo>
                    <a:pt x="287" y="797"/>
                  </a:lnTo>
                  <a:lnTo>
                    <a:pt x="341" y="653"/>
                  </a:lnTo>
                  <a:lnTo>
                    <a:pt x="144" y="0"/>
                  </a:lnTo>
                  <a:lnTo>
                    <a:pt x="144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69804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eaLnBrk="1" hangingPunct="1">
                <a:defRPr/>
              </a:pPr>
              <a:endParaRPr lang="en-GB">
                <a:latin typeface="Arial" charset="0"/>
              </a:endParaRPr>
            </a:p>
          </p:txBody>
        </p:sp>
        <p:sp>
          <p:nvSpPr>
            <p:cNvPr id="30" name="Freeform 28"/>
            <p:cNvSpPr>
              <a:spLocks/>
            </p:cNvSpPr>
            <p:nvPr/>
          </p:nvSpPr>
          <p:spPr bwMode="hidden">
            <a:xfrm>
              <a:off x="5698" y="653"/>
              <a:ext cx="60" cy="311"/>
            </a:xfrm>
            <a:custGeom>
              <a:avLst/>
              <a:gdLst>
                <a:gd name="T0" fmla="*/ 0 w 60"/>
                <a:gd name="T1" fmla="*/ 144 h 312"/>
                <a:gd name="T2" fmla="*/ 60 w 60"/>
                <a:gd name="T3" fmla="*/ 310 h 312"/>
                <a:gd name="T4" fmla="*/ 60 w 60"/>
                <a:gd name="T5" fmla="*/ 6 h 312"/>
                <a:gd name="T6" fmla="*/ 54 w 60"/>
                <a:gd name="T7" fmla="*/ 0 h 312"/>
                <a:gd name="T8" fmla="*/ 0 w 60"/>
                <a:gd name="T9" fmla="*/ 144 h 312"/>
                <a:gd name="T10" fmla="*/ 0 w 60"/>
                <a:gd name="T11" fmla="*/ 144 h 312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60" h="312">
                  <a:moveTo>
                    <a:pt x="0" y="144"/>
                  </a:moveTo>
                  <a:lnTo>
                    <a:pt x="60" y="312"/>
                  </a:lnTo>
                  <a:lnTo>
                    <a:pt x="60" y="6"/>
                  </a:lnTo>
                  <a:lnTo>
                    <a:pt x="54" y="0"/>
                  </a:lnTo>
                  <a:lnTo>
                    <a:pt x="0" y="144"/>
                  </a:ln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Freeform 29"/>
            <p:cNvSpPr>
              <a:spLocks/>
            </p:cNvSpPr>
            <p:nvPr/>
          </p:nvSpPr>
          <p:spPr bwMode="hidden">
            <a:xfrm>
              <a:off x="2" y="1601"/>
              <a:ext cx="5752" cy="1864"/>
            </a:xfrm>
            <a:custGeom>
              <a:avLst/>
              <a:gdLst/>
              <a:ahLst/>
              <a:cxnLst>
                <a:cxn ang="0">
                  <a:pos x="0" y="371"/>
                </a:cxn>
                <a:cxn ang="0">
                  <a:pos x="5740" y="1864"/>
                </a:cxn>
                <a:cxn ang="0">
                  <a:pos x="5740" y="1834"/>
                </a:cxn>
                <a:cxn ang="0">
                  <a:pos x="0" y="0"/>
                </a:cxn>
                <a:cxn ang="0">
                  <a:pos x="0" y="371"/>
                </a:cxn>
                <a:cxn ang="0">
                  <a:pos x="0" y="371"/>
                </a:cxn>
              </a:cxnLst>
              <a:rect l="0" t="0" r="r" b="b"/>
              <a:pathLst>
                <a:path w="5740" h="1864">
                  <a:moveTo>
                    <a:pt x="0" y="371"/>
                  </a:moveTo>
                  <a:lnTo>
                    <a:pt x="5740" y="1864"/>
                  </a:lnTo>
                  <a:lnTo>
                    <a:pt x="5740" y="1834"/>
                  </a:lnTo>
                  <a:lnTo>
                    <a:pt x="0" y="0"/>
                  </a:lnTo>
                  <a:lnTo>
                    <a:pt x="0" y="371"/>
                  </a:lnTo>
                  <a:lnTo>
                    <a:pt x="0" y="371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63529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eaLnBrk="1" hangingPunct="1">
                <a:defRPr/>
              </a:pPr>
              <a:endParaRPr lang="en-GB">
                <a:latin typeface="Arial" charset="0"/>
              </a:endParaRPr>
            </a:p>
          </p:txBody>
        </p:sp>
        <p:sp>
          <p:nvSpPr>
            <p:cNvPr id="32" name="Freeform 30"/>
            <p:cNvSpPr>
              <a:spLocks/>
            </p:cNvSpPr>
            <p:nvPr/>
          </p:nvSpPr>
          <p:spPr bwMode="hidden">
            <a:xfrm>
              <a:off x="5754" y="3483"/>
              <a:ext cx="6" cy="6"/>
            </a:xfrm>
            <a:custGeom>
              <a:avLst/>
              <a:gdLst>
                <a:gd name="T0" fmla="*/ 6 w 6"/>
                <a:gd name="T1" fmla="*/ 6 h 6"/>
                <a:gd name="T2" fmla="*/ 0 w 6"/>
                <a:gd name="T3" fmla="*/ 0 h 6"/>
                <a:gd name="T4" fmla="*/ 0 w 6"/>
                <a:gd name="T5" fmla="*/ 6 h 6"/>
                <a:gd name="T6" fmla="*/ 6 w 6"/>
                <a:gd name="T7" fmla="*/ 6 h 6"/>
                <a:gd name="T8" fmla="*/ 6 w 6"/>
                <a:gd name="T9" fmla="*/ 6 h 6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6" h="6">
                  <a:moveTo>
                    <a:pt x="6" y="6"/>
                  </a:moveTo>
                  <a:lnTo>
                    <a:pt x="0" y="0"/>
                  </a:lnTo>
                  <a:lnTo>
                    <a:pt x="0" y="6"/>
                  </a:lnTo>
                  <a:lnTo>
                    <a:pt x="6" y="6"/>
                  </a:lnTo>
                  <a:close/>
                </a:path>
              </a:pathLst>
            </a:custGeom>
            <a:solidFill>
              <a:srgbClr val="18FF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3" name="Freeform 31"/>
            <p:cNvSpPr>
              <a:spLocks/>
            </p:cNvSpPr>
            <p:nvPr/>
          </p:nvSpPr>
          <p:spPr bwMode="hidden">
            <a:xfrm>
              <a:off x="2" y="2152"/>
              <a:ext cx="5752" cy="1337"/>
            </a:xfrm>
            <a:custGeom>
              <a:avLst/>
              <a:gdLst/>
              <a:ahLst/>
              <a:cxnLst>
                <a:cxn ang="0">
                  <a:pos x="0" y="366"/>
                </a:cxn>
                <a:cxn ang="0">
                  <a:pos x="5740" y="1337"/>
                </a:cxn>
                <a:cxn ang="0">
                  <a:pos x="5740" y="1331"/>
                </a:cxn>
                <a:cxn ang="0">
                  <a:pos x="0" y="0"/>
                </a:cxn>
                <a:cxn ang="0">
                  <a:pos x="0" y="366"/>
                </a:cxn>
                <a:cxn ang="0">
                  <a:pos x="0" y="366"/>
                </a:cxn>
              </a:cxnLst>
              <a:rect l="0" t="0" r="r" b="b"/>
              <a:pathLst>
                <a:path w="5740" h="1337">
                  <a:moveTo>
                    <a:pt x="0" y="366"/>
                  </a:moveTo>
                  <a:lnTo>
                    <a:pt x="5740" y="1337"/>
                  </a:lnTo>
                  <a:lnTo>
                    <a:pt x="5740" y="1331"/>
                  </a:lnTo>
                  <a:lnTo>
                    <a:pt x="0" y="0"/>
                  </a:lnTo>
                  <a:lnTo>
                    <a:pt x="0" y="366"/>
                  </a:lnTo>
                  <a:lnTo>
                    <a:pt x="0" y="366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60784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eaLnBrk="1" hangingPunct="1">
                <a:defRPr/>
              </a:pPr>
              <a:endParaRPr lang="en-GB">
                <a:latin typeface="Arial" charset="0"/>
              </a:endParaRPr>
            </a:p>
          </p:txBody>
        </p:sp>
        <p:sp>
          <p:nvSpPr>
            <p:cNvPr id="34" name="Freeform 32"/>
            <p:cNvSpPr>
              <a:spLocks/>
            </p:cNvSpPr>
            <p:nvPr/>
          </p:nvSpPr>
          <p:spPr bwMode="hidden">
            <a:xfrm>
              <a:off x="2" y="3177"/>
              <a:ext cx="5752" cy="414"/>
            </a:xfrm>
            <a:custGeom>
              <a:avLst/>
              <a:gdLst/>
              <a:ahLst/>
              <a:cxnLst>
                <a:cxn ang="0">
                  <a:pos x="0" y="48"/>
                </a:cxn>
                <a:cxn ang="0">
                  <a:pos x="5740" y="414"/>
                </a:cxn>
                <a:cxn ang="0">
                  <a:pos x="5740" y="402"/>
                </a:cxn>
                <a:cxn ang="0">
                  <a:pos x="0" y="0"/>
                </a:cxn>
                <a:cxn ang="0">
                  <a:pos x="0" y="48"/>
                </a:cxn>
                <a:cxn ang="0">
                  <a:pos x="0" y="48"/>
                </a:cxn>
              </a:cxnLst>
              <a:rect l="0" t="0" r="r" b="b"/>
              <a:pathLst>
                <a:path w="5740" h="414">
                  <a:moveTo>
                    <a:pt x="0" y="48"/>
                  </a:moveTo>
                  <a:lnTo>
                    <a:pt x="5740" y="414"/>
                  </a:lnTo>
                  <a:lnTo>
                    <a:pt x="5740" y="402"/>
                  </a:lnTo>
                  <a:lnTo>
                    <a:pt x="0" y="0"/>
                  </a:lnTo>
                  <a:lnTo>
                    <a:pt x="0" y="48"/>
                  </a:lnTo>
                  <a:lnTo>
                    <a:pt x="0" y="48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84706"/>
                    <a:invGamma/>
                  </a:schemeClr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eaLnBrk="1" hangingPunct="1">
                <a:defRPr/>
              </a:pPr>
              <a:endParaRPr lang="en-GB">
                <a:latin typeface="Arial" charset="0"/>
              </a:endParaRPr>
            </a:p>
          </p:txBody>
        </p:sp>
        <p:sp>
          <p:nvSpPr>
            <p:cNvPr id="35" name="Freeform 33"/>
            <p:cNvSpPr>
              <a:spLocks/>
            </p:cNvSpPr>
            <p:nvPr/>
          </p:nvSpPr>
          <p:spPr bwMode="hidden">
            <a:xfrm>
              <a:off x="1297" y="0"/>
              <a:ext cx="4457" cy="3177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448" y="3177"/>
                </a:cxn>
                <a:cxn ang="0">
                  <a:pos x="4448" y="3153"/>
                </a:cxn>
                <a:cxn ang="0">
                  <a:pos x="125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4448" h="3177">
                  <a:moveTo>
                    <a:pt x="0" y="0"/>
                  </a:moveTo>
                  <a:lnTo>
                    <a:pt x="4448" y="3177"/>
                  </a:lnTo>
                  <a:lnTo>
                    <a:pt x="4448" y="3153"/>
                  </a:lnTo>
                  <a:lnTo>
                    <a:pt x="125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48627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eaLnBrk="1" hangingPunct="1">
                <a:defRPr/>
              </a:pPr>
              <a:endParaRPr lang="en-GB">
                <a:latin typeface="Arial" charset="0"/>
              </a:endParaRPr>
            </a:p>
          </p:txBody>
        </p:sp>
        <p:sp>
          <p:nvSpPr>
            <p:cNvPr id="36" name="Freeform 34"/>
            <p:cNvSpPr>
              <a:spLocks/>
            </p:cNvSpPr>
            <p:nvPr/>
          </p:nvSpPr>
          <p:spPr bwMode="hidden">
            <a:xfrm>
              <a:off x="3321" y="0"/>
              <a:ext cx="2433" cy="2614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2428" y="2614"/>
                </a:cxn>
                <a:cxn ang="0">
                  <a:pos x="2428" y="2608"/>
                </a:cxn>
                <a:cxn ang="0">
                  <a:pos x="66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2428" h="2614">
                  <a:moveTo>
                    <a:pt x="0" y="0"/>
                  </a:moveTo>
                  <a:lnTo>
                    <a:pt x="2428" y="2614"/>
                  </a:lnTo>
                  <a:lnTo>
                    <a:pt x="2428" y="2608"/>
                  </a:lnTo>
                  <a:lnTo>
                    <a:pt x="66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84706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eaLnBrk="1" hangingPunct="1">
                <a:defRPr/>
              </a:pPr>
              <a:endParaRPr lang="en-GB">
                <a:latin typeface="Arial" charset="0"/>
              </a:endParaRPr>
            </a:p>
          </p:txBody>
        </p:sp>
        <p:sp>
          <p:nvSpPr>
            <p:cNvPr id="37" name="Freeform 35"/>
            <p:cNvSpPr>
              <a:spLocks/>
            </p:cNvSpPr>
            <p:nvPr/>
          </p:nvSpPr>
          <p:spPr bwMode="hidden">
            <a:xfrm>
              <a:off x="3950" y="0"/>
              <a:ext cx="1804" cy="2464"/>
            </a:xfrm>
            <a:custGeom>
              <a:avLst/>
              <a:gdLst/>
              <a:ahLst/>
              <a:cxnLst>
                <a:cxn ang="0">
                  <a:pos x="485" y="0"/>
                </a:cxn>
                <a:cxn ang="0">
                  <a:pos x="0" y="0"/>
                </a:cxn>
                <a:cxn ang="0">
                  <a:pos x="1800" y="2464"/>
                </a:cxn>
                <a:cxn ang="0">
                  <a:pos x="1800" y="2248"/>
                </a:cxn>
                <a:cxn ang="0">
                  <a:pos x="1794" y="2248"/>
                </a:cxn>
                <a:cxn ang="0">
                  <a:pos x="485" y="0"/>
                </a:cxn>
                <a:cxn ang="0">
                  <a:pos x="485" y="0"/>
                </a:cxn>
              </a:cxnLst>
              <a:rect l="0" t="0" r="r" b="b"/>
              <a:pathLst>
                <a:path w="1800" h="2464">
                  <a:moveTo>
                    <a:pt x="485" y="0"/>
                  </a:moveTo>
                  <a:lnTo>
                    <a:pt x="0" y="0"/>
                  </a:lnTo>
                  <a:lnTo>
                    <a:pt x="1800" y="2464"/>
                  </a:lnTo>
                  <a:lnTo>
                    <a:pt x="1800" y="2248"/>
                  </a:lnTo>
                  <a:lnTo>
                    <a:pt x="1794" y="2248"/>
                  </a:lnTo>
                  <a:lnTo>
                    <a:pt x="485" y="0"/>
                  </a:lnTo>
                  <a:lnTo>
                    <a:pt x="485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78824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eaLnBrk="1" hangingPunct="1">
                <a:defRPr/>
              </a:pPr>
              <a:endParaRPr lang="en-GB">
                <a:latin typeface="Arial" charset="0"/>
              </a:endParaRPr>
            </a:p>
          </p:txBody>
        </p:sp>
        <p:sp>
          <p:nvSpPr>
            <p:cNvPr id="38" name="Freeform 36"/>
            <p:cNvSpPr>
              <a:spLocks/>
            </p:cNvSpPr>
            <p:nvPr/>
          </p:nvSpPr>
          <p:spPr bwMode="hidden">
            <a:xfrm>
              <a:off x="4519" y="0"/>
              <a:ext cx="1235" cy="2074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232" y="2074"/>
                </a:cxn>
                <a:cxn ang="0">
                  <a:pos x="1232" y="2038"/>
                </a:cxn>
                <a:cxn ang="0">
                  <a:pos x="42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1232" h="2074">
                  <a:moveTo>
                    <a:pt x="0" y="0"/>
                  </a:moveTo>
                  <a:lnTo>
                    <a:pt x="1232" y="2074"/>
                  </a:lnTo>
                  <a:lnTo>
                    <a:pt x="1232" y="2038"/>
                  </a:lnTo>
                  <a:lnTo>
                    <a:pt x="42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57647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eaLnBrk="1" hangingPunct="1">
                <a:defRPr/>
              </a:pPr>
              <a:endParaRPr lang="en-GB">
                <a:latin typeface="Arial" charset="0"/>
              </a:endParaRPr>
            </a:p>
          </p:txBody>
        </p:sp>
        <p:sp>
          <p:nvSpPr>
            <p:cNvPr id="39" name="Freeform 37"/>
            <p:cNvSpPr>
              <a:spLocks/>
            </p:cNvSpPr>
            <p:nvPr/>
          </p:nvSpPr>
          <p:spPr bwMode="hidden">
            <a:xfrm>
              <a:off x="4694" y="0"/>
              <a:ext cx="1060" cy="1936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058" y="1936"/>
                </a:cxn>
                <a:cxn ang="0">
                  <a:pos x="1058" y="1930"/>
                </a:cxn>
                <a:cxn ang="0">
                  <a:pos x="54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1058" h="1936">
                  <a:moveTo>
                    <a:pt x="0" y="0"/>
                  </a:moveTo>
                  <a:lnTo>
                    <a:pt x="1058" y="1936"/>
                  </a:lnTo>
                  <a:lnTo>
                    <a:pt x="1058" y="1930"/>
                  </a:lnTo>
                  <a:lnTo>
                    <a:pt x="54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72549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eaLnBrk="1" hangingPunct="1">
                <a:defRPr/>
              </a:pPr>
              <a:endParaRPr lang="en-GB">
                <a:latin typeface="Arial" charset="0"/>
              </a:endParaRPr>
            </a:p>
          </p:txBody>
        </p:sp>
        <p:sp>
          <p:nvSpPr>
            <p:cNvPr id="40" name="Freeform 38"/>
            <p:cNvSpPr>
              <a:spLocks/>
            </p:cNvSpPr>
            <p:nvPr/>
          </p:nvSpPr>
          <p:spPr bwMode="hidden">
            <a:xfrm>
              <a:off x="4981" y="0"/>
              <a:ext cx="773" cy="1487"/>
            </a:xfrm>
            <a:custGeom>
              <a:avLst/>
              <a:gdLst/>
              <a:ahLst/>
              <a:cxnLst>
                <a:cxn ang="0">
                  <a:pos x="771" y="1433"/>
                </a:cxn>
                <a:cxn ang="0">
                  <a:pos x="42" y="0"/>
                </a:cxn>
                <a:cxn ang="0">
                  <a:pos x="0" y="0"/>
                </a:cxn>
                <a:cxn ang="0">
                  <a:pos x="771" y="1487"/>
                </a:cxn>
                <a:cxn ang="0">
                  <a:pos x="771" y="1433"/>
                </a:cxn>
                <a:cxn ang="0">
                  <a:pos x="771" y="1433"/>
                </a:cxn>
              </a:cxnLst>
              <a:rect l="0" t="0" r="r" b="b"/>
              <a:pathLst>
                <a:path w="771" h="1487">
                  <a:moveTo>
                    <a:pt x="771" y="1433"/>
                  </a:moveTo>
                  <a:lnTo>
                    <a:pt x="42" y="0"/>
                  </a:lnTo>
                  <a:lnTo>
                    <a:pt x="0" y="0"/>
                  </a:lnTo>
                  <a:lnTo>
                    <a:pt x="771" y="1487"/>
                  </a:lnTo>
                  <a:lnTo>
                    <a:pt x="771" y="1433"/>
                  </a:lnTo>
                  <a:lnTo>
                    <a:pt x="771" y="1433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78824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eaLnBrk="1" hangingPunct="1">
                <a:defRPr/>
              </a:pPr>
              <a:endParaRPr lang="en-GB">
                <a:latin typeface="Arial" charset="0"/>
              </a:endParaRPr>
            </a:p>
          </p:txBody>
        </p:sp>
        <p:grpSp>
          <p:nvGrpSpPr>
            <p:cNvPr id="41" name="Group 39"/>
            <p:cNvGrpSpPr>
              <a:grpSpLocks/>
            </p:cNvGrpSpPr>
            <p:nvPr userDrawn="1"/>
          </p:nvGrpSpPr>
          <p:grpSpPr bwMode="auto">
            <a:xfrm>
              <a:off x="0" y="1632"/>
              <a:ext cx="5758" cy="1858"/>
              <a:chOff x="0" y="1632"/>
              <a:chExt cx="5758" cy="1858"/>
            </a:xfrm>
          </p:grpSpPr>
          <p:sp>
            <p:nvSpPr>
              <p:cNvPr id="42" name="Freeform 40"/>
              <p:cNvSpPr>
                <a:spLocks/>
              </p:cNvSpPr>
              <p:nvPr/>
            </p:nvSpPr>
            <p:spPr bwMode="hidden">
              <a:xfrm>
                <a:off x="0" y="1632"/>
                <a:ext cx="3670" cy="1313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366"/>
                  </a:cxn>
                  <a:cxn ang="0">
                    <a:pos x="3635" y="1313"/>
                  </a:cxn>
                  <a:cxn ang="0">
                    <a:pos x="3647" y="1235"/>
                  </a:cxn>
                  <a:cxn ang="0">
                    <a:pos x="3659" y="1163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w="3659" h="1313">
                    <a:moveTo>
                      <a:pt x="0" y="0"/>
                    </a:moveTo>
                    <a:lnTo>
                      <a:pt x="0" y="366"/>
                    </a:lnTo>
                    <a:lnTo>
                      <a:pt x="3635" y="1313"/>
                    </a:lnTo>
                    <a:lnTo>
                      <a:pt x="3647" y="1235"/>
                    </a:lnTo>
                    <a:lnTo>
                      <a:pt x="3659" y="1163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>
                      <a:gamma/>
                      <a:shade val="72549"/>
                      <a:invGamma/>
                    </a:schemeClr>
                  </a:gs>
                  <a:gs pos="100000">
                    <a:schemeClr val="bg1"/>
                  </a:gs>
                </a:gsLst>
                <a:lin ang="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eaLnBrk="1" hangingPunct="1">
                  <a:defRPr/>
                </a:pPr>
                <a:endParaRPr lang="en-GB">
                  <a:latin typeface="Arial" charset="0"/>
                </a:endParaRPr>
              </a:p>
            </p:txBody>
          </p:sp>
          <p:sp>
            <p:nvSpPr>
              <p:cNvPr id="43" name="Freeform 41"/>
              <p:cNvSpPr>
                <a:spLocks/>
              </p:cNvSpPr>
              <p:nvPr/>
            </p:nvSpPr>
            <p:spPr bwMode="hidden">
              <a:xfrm>
                <a:off x="3646" y="2795"/>
                <a:ext cx="2112" cy="695"/>
              </a:xfrm>
              <a:custGeom>
                <a:avLst/>
                <a:gdLst/>
                <a:ahLst/>
                <a:cxnLst>
                  <a:cxn ang="0">
                    <a:pos x="2105" y="665"/>
                  </a:cxn>
                  <a:cxn ang="0">
                    <a:pos x="24" y="0"/>
                  </a:cxn>
                  <a:cxn ang="0">
                    <a:pos x="12" y="72"/>
                  </a:cxn>
                  <a:cxn ang="0">
                    <a:pos x="0" y="150"/>
                  </a:cxn>
                  <a:cxn ang="0">
                    <a:pos x="2105" y="695"/>
                  </a:cxn>
                  <a:cxn ang="0">
                    <a:pos x="2105" y="665"/>
                  </a:cxn>
                  <a:cxn ang="0">
                    <a:pos x="2105" y="665"/>
                  </a:cxn>
                </a:cxnLst>
                <a:rect l="0" t="0" r="r" b="b"/>
                <a:pathLst>
                  <a:path w="2105" h="695">
                    <a:moveTo>
                      <a:pt x="2105" y="665"/>
                    </a:moveTo>
                    <a:lnTo>
                      <a:pt x="24" y="0"/>
                    </a:lnTo>
                    <a:lnTo>
                      <a:pt x="12" y="72"/>
                    </a:lnTo>
                    <a:lnTo>
                      <a:pt x="0" y="150"/>
                    </a:lnTo>
                    <a:lnTo>
                      <a:pt x="2105" y="695"/>
                    </a:lnTo>
                    <a:lnTo>
                      <a:pt x="2105" y="665"/>
                    </a:lnTo>
                    <a:lnTo>
                      <a:pt x="2105" y="665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tint val="90980"/>
                      <a:invGamma/>
                    </a:schemeClr>
                  </a:gs>
                </a:gsLst>
                <a:lin ang="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eaLnBrk="1" hangingPunct="1">
                  <a:defRPr/>
                </a:pPr>
                <a:endParaRPr lang="en-GB">
                  <a:latin typeface="Arial" charset="0"/>
                </a:endParaRPr>
              </a:p>
            </p:txBody>
          </p:sp>
        </p:grpSp>
      </p:grpSp>
      <p:sp>
        <p:nvSpPr>
          <p:cNvPr id="38954" name="Rectangle 42"/>
          <p:cNvSpPr>
            <a:spLocks noGrp="1" noChangeArrowheads="1"/>
          </p:cNvSpPr>
          <p:nvPr>
            <p:ph type="ctrTitle" sz="quarter"/>
          </p:nvPr>
        </p:nvSpPr>
        <p:spPr>
          <a:xfrm>
            <a:off x="457200" y="1600200"/>
            <a:ext cx="8229600" cy="18288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8955" name="Rectangle 43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 sz="3600"/>
            </a:lvl1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4" name="Rectangle 44"/>
          <p:cNvSpPr>
            <a:spLocks noGrp="1" noChangeArrowheads="1"/>
          </p:cNvSpPr>
          <p:nvPr>
            <p:ph type="dt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5" name="Rectangle 4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6" name="Rectangle 4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06BF12EE-4C95-4D62-9262-4CEABBB4F91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54931801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4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4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4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E9173FC-E353-4B04-84DB-47C6D12651C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83545639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4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4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4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DCA9382-A962-4494-B4E9-F60EB2AF6CDC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4142916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Rectangle 4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4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4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32FF794-2A3B-417F-B3FF-21C5F7623DE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05937014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Rectangle 4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" name="Rectangle 4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Rectangle 4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510821E-D97D-4052-A8F5-8DD3F364A6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83535275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Rectangle 4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Rectangle 4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4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B464D9D-9274-4680-A6BE-D415476EB8E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75841511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Rectangle 4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Rectangle 4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185FB10-8258-40D7-8DA9-A11A4CF05FD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19467645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4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4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EA57288-9023-46B4-BB4C-AED04C163F7C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47191307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4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4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10E93D5-E2C2-4123-AF65-B422BFAFB2A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78420464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4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4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4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9EADF7C-E49F-4147-B25D-B5ABB57B005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99260951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7813"/>
            <a:ext cx="2057400" cy="5853112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7813"/>
            <a:ext cx="6019800" cy="5853112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4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4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4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431CA7E-676F-4814-A2AB-89FC1D7D4686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680965416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chart" preserve="1">
  <p:cSld name="Title and Ch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7813"/>
            <a:ext cx="82296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hart Placeholder 2"/>
          <p:cNvSpPr>
            <a:spLocks noGrp="1"/>
          </p:cNvSpPr>
          <p:nvPr>
            <p:ph type="chart" idx="1"/>
          </p:nvPr>
        </p:nvSpPr>
        <p:spPr>
          <a:xfrm>
            <a:off x="457200" y="1600200"/>
            <a:ext cx="8229600" cy="4530725"/>
          </a:xfrm>
        </p:spPr>
        <p:txBody>
          <a:bodyPr/>
          <a:lstStyle/>
          <a:p>
            <a:pPr lvl="0"/>
            <a:endParaRPr lang="en-GB" noProof="0" smtClean="0"/>
          </a:p>
        </p:txBody>
      </p:sp>
      <p:sp>
        <p:nvSpPr>
          <p:cNvPr id="4" name="Rectangle 4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4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4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2B2600F-9FBA-4B58-B045-065D7F6D4E0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90713899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7813"/>
            <a:ext cx="82296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307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307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Rectangle 4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4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4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36A0256-06BA-405B-8D0F-8C645B02D1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94718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txAndClipArt" preserve="1">
  <p:cSld name="Title, Text and Clip 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7813"/>
            <a:ext cx="82296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307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lipArt Placeholder 3"/>
          <p:cNvSpPr>
            <a:spLocks noGrp="1"/>
          </p:cNvSpPr>
          <p:nvPr>
            <p:ph type="clipArt" sz="half" idx="2"/>
          </p:nvPr>
        </p:nvSpPr>
        <p:spPr>
          <a:xfrm>
            <a:off x="4648200" y="1600200"/>
            <a:ext cx="4038600" cy="4530725"/>
          </a:xfrm>
        </p:spPr>
        <p:txBody>
          <a:bodyPr/>
          <a:lstStyle/>
          <a:p>
            <a:pPr lvl="0"/>
            <a:endParaRPr lang="en-GB" noProof="0" smtClean="0"/>
          </a:p>
        </p:txBody>
      </p:sp>
      <p:sp>
        <p:nvSpPr>
          <p:cNvPr id="5" name="Rectangle 4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4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4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156DB07-EFAB-4A3C-BA7D-D30CF6868A0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27393279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tbl" preserve="1">
  <p:cSld name="Title and 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7813"/>
            <a:ext cx="82296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able Placeholder 2"/>
          <p:cNvSpPr>
            <a:spLocks noGrp="1"/>
          </p:cNvSpPr>
          <p:nvPr>
            <p:ph type="tbl" idx="1"/>
          </p:nvPr>
        </p:nvSpPr>
        <p:spPr>
          <a:xfrm>
            <a:off x="457200" y="1600200"/>
            <a:ext cx="8229600" cy="4530725"/>
          </a:xfrm>
        </p:spPr>
        <p:txBody>
          <a:bodyPr/>
          <a:lstStyle/>
          <a:p>
            <a:pPr lvl="0"/>
            <a:endParaRPr lang="en-GB" noProof="0" smtClean="0"/>
          </a:p>
        </p:txBody>
      </p:sp>
      <p:sp>
        <p:nvSpPr>
          <p:cNvPr id="4" name="Rectangle 4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4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4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1D1C8DD-4230-41B4-A5CE-F0032A04E85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785758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2.xml"/><Relationship Id="rId13" Type="http://schemas.openxmlformats.org/officeDocument/2006/relationships/slideLayout" Target="../slideLayouts/slideLayout27.xml"/><Relationship Id="rId18" Type="http://schemas.openxmlformats.org/officeDocument/2006/relationships/image" Target="../media/image2.png"/><Relationship Id="rId3" Type="http://schemas.openxmlformats.org/officeDocument/2006/relationships/slideLayout" Target="../slideLayouts/slideLayout17.xml"/><Relationship Id="rId7" Type="http://schemas.openxmlformats.org/officeDocument/2006/relationships/slideLayout" Target="../slideLayouts/slideLayout21.xml"/><Relationship Id="rId12" Type="http://schemas.openxmlformats.org/officeDocument/2006/relationships/slideLayout" Target="../slideLayouts/slideLayout26.xml"/><Relationship Id="rId17" Type="http://schemas.openxmlformats.org/officeDocument/2006/relationships/image" Target="../media/image1.png"/><Relationship Id="rId2" Type="http://schemas.openxmlformats.org/officeDocument/2006/relationships/slideLayout" Target="../slideLayouts/slideLayout16.xml"/><Relationship Id="rId16" Type="http://schemas.openxmlformats.org/officeDocument/2006/relationships/theme" Target="../theme/theme2.xml"/><Relationship Id="rId1" Type="http://schemas.openxmlformats.org/officeDocument/2006/relationships/slideLayout" Target="../slideLayouts/slideLayout15.xml"/><Relationship Id="rId6" Type="http://schemas.openxmlformats.org/officeDocument/2006/relationships/slideLayout" Target="../slideLayouts/slideLayout20.xml"/><Relationship Id="rId11" Type="http://schemas.openxmlformats.org/officeDocument/2006/relationships/slideLayout" Target="../slideLayouts/slideLayout25.xml"/><Relationship Id="rId5" Type="http://schemas.openxmlformats.org/officeDocument/2006/relationships/slideLayout" Target="../slideLayouts/slideLayout19.xml"/><Relationship Id="rId15" Type="http://schemas.openxmlformats.org/officeDocument/2006/relationships/slideLayout" Target="../slideLayouts/slideLayout29.xml"/><Relationship Id="rId10" Type="http://schemas.openxmlformats.org/officeDocument/2006/relationships/slideLayout" Target="../slideLayouts/slideLayout24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18.xml"/><Relationship Id="rId9" Type="http://schemas.openxmlformats.org/officeDocument/2006/relationships/slideLayout" Target="../slideLayouts/slideLayout23.xml"/><Relationship Id="rId14" Type="http://schemas.openxmlformats.org/officeDocument/2006/relationships/slideLayout" Target="../slideLayouts/slideLayout28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7.xml"/><Relationship Id="rId3" Type="http://schemas.openxmlformats.org/officeDocument/2006/relationships/slideLayout" Target="../slideLayouts/slideLayout32.xml"/><Relationship Id="rId7" Type="http://schemas.openxmlformats.org/officeDocument/2006/relationships/slideLayout" Target="../slideLayouts/slideLayout36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31.xml"/><Relationship Id="rId1" Type="http://schemas.openxmlformats.org/officeDocument/2006/relationships/slideLayout" Target="../slideLayouts/slideLayout30.xml"/><Relationship Id="rId6" Type="http://schemas.openxmlformats.org/officeDocument/2006/relationships/slideLayout" Target="../slideLayouts/slideLayout35.xml"/><Relationship Id="rId11" Type="http://schemas.openxmlformats.org/officeDocument/2006/relationships/slideLayout" Target="../slideLayouts/slideLayout40.xml"/><Relationship Id="rId5" Type="http://schemas.openxmlformats.org/officeDocument/2006/relationships/slideLayout" Target="../slideLayouts/slideLayout34.xml"/><Relationship Id="rId10" Type="http://schemas.openxmlformats.org/officeDocument/2006/relationships/slideLayout" Target="../slideLayouts/slideLayout39.xml"/><Relationship Id="rId4" Type="http://schemas.openxmlformats.org/officeDocument/2006/relationships/slideLayout" Target="../slideLayouts/slideLayout33.xml"/><Relationship Id="rId9" Type="http://schemas.openxmlformats.org/officeDocument/2006/relationships/slideLayout" Target="../slideLayouts/slideLayout38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8.xml"/><Relationship Id="rId13" Type="http://schemas.openxmlformats.org/officeDocument/2006/relationships/slideLayout" Target="../slideLayouts/slideLayout53.xml"/><Relationship Id="rId3" Type="http://schemas.openxmlformats.org/officeDocument/2006/relationships/slideLayout" Target="../slideLayouts/slideLayout43.xml"/><Relationship Id="rId7" Type="http://schemas.openxmlformats.org/officeDocument/2006/relationships/slideLayout" Target="../slideLayouts/slideLayout47.xml"/><Relationship Id="rId12" Type="http://schemas.openxmlformats.org/officeDocument/2006/relationships/slideLayout" Target="../slideLayouts/slideLayout52.xml"/><Relationship Id="rId2" Type="http://schemas.openxmlformats.org/officeDocument/2006/relationships/slideLayout" Target="../slideLayouts/slideLayout42.xml"/><Relationship Id="rId1" Type="http://schemas.openxmlformats.org/officeDocument/2006/relationships/slideLayout" Target="../slideLayouts/slideLayout41.xml"/><Relationship Id="rId6" Type="http://schemas.openxmlformats.org/officeDocument/2006/relationships/slideLayout" Target="../slideLayouts/slideLayout46.xml"/><Relationship Id="rId11" Type="http://schemas.openxmlformats.org/officeDocument/2006/relationships/slideLayout" Target="../slideLayouts/slideLayout51.xml"/><Relationship Id="rId5" Type="http://schemas.openxmlformats.org/officeDocument/2006/relationships/slideLayout" Target="../slideLayouts/slideLayout45.xml"/><Relationship Id="rId10" Type="http://schemas.openxmlformats.org/officeDocument/2006/relationships/slideLayout" Target="../slideLayouts/slideLayout50.xml"/><Relationship Id="rId4" Type="http://schemas.openxmlformats.org/officeDocument/2006/relationships/slideLayout" Target="../slideLayouts/slideLayout44.xml"/><Relationship Id="rId9" Type="http://schemas.openxmlformats.org/officeDocument/2006/relationships/slideLayout" Target="../slideLayouts/slideLayout49.xml"/><Relationship Id="rId14" Type="http://schemas.openxmlformats.org/officeDocument/2006/relationships/theme" Target="../theme/theme4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1.xml"/><Relationship Id="rId13" Type="http://schemas.openxmlformats.org/officeDocument/2006/relationships/slideLayout" Target="../slideLayouts/slideLayout66.xml"/><Relationship Id="rId18" Type="http://schemas.openxmlformats.org/officeDocument/2006/relationships/image" Target="../media/image2.png"/><Relationship Id="rId3" Type="http://schemas.openxmlformats.org/officeDocument/2006/relationships/slideLayout" Target="../slideLayouts/slideLayout56.xml"/><Relationship Id="rId7" Type="http://schemas.openxmlformats.org/officeDocument/2006/relationships/slideLayout" Target="../slideLayouts/slideLayout60.xml"/><Relationship Id="rId12" Type="http://schemas.openxmlformats.org/officeDocument/2006/relationships/slideLayout" Target="../slideLayouts/slideLayout65.xml"/><Relationship Id="rId17" Type="http://schemas.openxmlformats.org/officeDocument/2006/relationships/image" Target="../media/image1.png"/><Relationship Id="rId2" Type="http://schemas.openxmlformats.org/officeDocument/2006/relationships/slideLayout" Target="../slideLayouts/slideLayout55.xml"/><Relationship Id="rId16" Type="http://schemas.openxmlformats.org/officeDocument/2006/relationships/theme" Target="../theme/theme5.xml"/><Relationship Id="rId1" Type="http://schemas.openxmlformats.org/officeDocument/2006/relationships/slideLayout" Target="../slideLayouts/slideLayout54.xml"/><Relationship Id="rId6" Type="http://schemas.openxmlformats.org/officeDocument/2006/relationships/slideLayout" Target="../slideLayouts/slideLayout59.xml"/><Relationship Id="rId11" Type="http://schemas.openxmlformats.org/officeDocument/2006/relationships/slideLayout" Target="../slideLayouts/slideLayout64.xml"/><Relationship Id="rId5" Type="http://schemas.openxmlformats.org/officeDocument/2006/relationships/slideLayout" Target="../slideLayouts/slideLayout58.xml"/><Relationship Id="rId15" Type="http://schemas.openxmlformats.org/officeDocument/2006/relationships/slideLayout" Target="../slideLayouts/slideLayout68.xml"/><Relationship Id="rId10" Type="http://schemas.openxmlformats.org/officeDocument/2006/relationships/slideLayout" Target="../slideLayouts/slideLayout63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57.xml"/><Relationship Id="rId9" Type="http://schemas.openxmlformats.org/officeDocument/2006/relationships/slideLayout" Target="../slideLayouts/slideLayout62.xml"/><Relationship Id="rId14" Type="http://schemas.openxmlformats.org/officeDocument/2006/relationships/slideLayout" Target="../slideLayouts/slideLayout6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2">
            <a:extLst>
              <a:ext uri="{FF2B5EF4-FFF2-40B4-BE49-F238E27FC236}">
                <a16:creationId xmlns:a16="http://schemas.microsoft.com/office/drawing/2014/main" id="{809711E5-FE10-4C67-89C0-8B6E37B679B6}"/>
              </a:ext>
            </a:extLst>
          </p:cNvPr>
          <p:cNvGrpSpPr>
            <a:grpSpLocks/>
          </p:cNvGrpSpPr>
          <p:nvPr/>
        </p:nvGrpSpPr>
        <p:grpSpPr bwMode="auto">
          <a:xfrm>
            <a:off x="0" y="3902075"/>
            <a:ext cx="3400425" cy="2949575"/>
            <a:chOff x="0" y="2458"/>
            <a:chExt cx="2142" cy="1858"/>
          </a:xfrm>
        </p:grpSpPr>
        <p:sp>
          <p:nvSpPr>
            <p:cNvPr id="4099" name="Freeform 3">
              <a:extLst>
                <a:ext uri="{FF2B5EF4-FFF2-40B4-BE49-F238E27FC236}">
                  <a16:creationId xmlns:a16="http://schemas.microsoft.com/office/drawing/2014/main" id="{9E84FC02-8865-4FF7-BE0B-27C82A18F094}"/>
                </a:ext>
              </a:extLst>
            </p:cNvPr>
            <p:cNvSpPr>
              <a:spLocks/>
            </p:cNvSpPr>
            <p:nvPr/>
          </p:nvSpPr>
          <p:spPr bwMode="ltGray">
            <a:xfrm>
              <a:off x="0" y="2508"/>
              <a:ext cx="2142" cy="1804"/>
            </a:xfrm>
            <a:custGeom>
              <a:avLst/>
              <a:gdLst/>
              <a:ahLst/>
              <a:cxnLst>
                <a:cxn ang="0">
                  <a:pos x="329" y="66"/>
                </a:cxn>
                <a:cxn ang="0">
                  <a:pos x="161" y="30"/>
                </a:cxn>
                <a:cxn ang="0">
                  <a:pos x="0" y="0"/>
                </a:cxn>
                <a:cxn ang="0">
                  <a:pos x="0" y="12"/>
                </a:cxn>
                <a:cxn ang="0">
                  <a:pos x="161" y="42"/>
                </a:cxn>
                <a:cxn ang="0">
                  <a:pos x="323" y="78"/>
                </a:cxn>
                <a:cxn ang="0">
                  <a:pos x="556" y="150"/>
                </a:cxn>
                <a:cxn ang="0">
                  <a:pos x="777" y="245"/>
                </a:cxn>
                <a:cxn ang="0">
                  <a:pos x="993" y="365"/>
                </a:cxn>
                <a:cxn ang="0">
                  <a:pos x="1196" y="503"/>
                </a:cxn>
                <a:cxn ang="0">
                  <a:pos x="1381" y="653"/>
                </a:cxn>
                <a:cxn ang="0">
                  <a:pos x="1555" y="827"/>
                </a:cxn>
                <a:cxn ang="0">
                  <a:pos x="1710" y="1019"/>
                </a:cxn>
                <a:cxn ang="0">
                  <a:pos x="1854" y="1229"/>
                </a:cxn>
                <a:cxn ang="0">
                  <a:pos x="1937" y="1366"/>
                </a:cxn>
                <a:cxn ang="0">
                  <a:pos x="2009" y="1510"/>
                </a:cxn>
                <a:cxn ang="0">
                  <a:pos x="2069" y="1654"/>
                </a:cxn>
                <a:cxn ang="0">
                  <a:pos x="2123" y="1804"/>
                </a:cxn>
                <a:cxn ang="0">
                  <a:pos x="2135" y="1804"/>
                </a:cxn>
                <a:cxn ang="0">
                  <a:pos x="2081" y="1654"/>
                </a:cxn>
                <a:cxn ang="0">
                  <a:pos x="2021" y="1510"/>
                </a:cxn>
                <a:cxn ang="0">
                  <a:pos x="1949" y="1366"/>
                </a:cxn>
                <a:cxn ang="0">
                  <a:pos x="1866" y="1223"/>
                </a:cxn>
                <a:cxn ang="0">
                  <a:pos x="1722" y="1013"/>
                </a:cxn>
                <a:cxn ang="0">
                  <a:pos x="1561" y="821"/>
                </a:cxn>
                <a:cxn ang="0">
                  <a:pos x="1387" y="647"/>
                </a:cxn>
                <a:cxn ang="0">
                  <a:pos x="1202" y="491"/>
                </a:cxn>
                <a:cxn ang="0">
                  <a:pos x="999" y="353"/>
                </a:cxn>
                <a:cxn ang="0">
                  <a:pos x="783" y="239"/>
                </a:cxn>
                <a:cxn ang="0">
                  <a:pos x="562" y="138"/>
                </a:cxn>
                <a:cxn ang="0">
                  <a:pos x="329" y="66"/>
                </a:cxn>
                <a:cxn ang="0">
                  <a:pos x="329" y="66"/>
                </a:cxn>
              </a:cxnLst>
              <a:rect l="0" t="0" r="r" b="b"/>
              <a:pathLst>
                <a:path w="2135" h="1804">
                  <a:moveTo>
                    <a:pt x="329" y="66"/>
                  </a:moveTo>
                  <a:lnTo>
                    <a:pt x="161" y="30"/>
                  </a:lnTo>
                  <a:lnTo>
                    <a:pt x="0" y="0"/>
                  </a:lnTo>
                  <a:lnTo>
                    <a:pt x="0" y="12"/>
                  </a:lnTo>
                  <a:lnTo>
                    <a:pt x="161" y="42"/>
                  </a:lnTo>
                  <a:lnTo>
                    <a:pt x="323" y="78"/>
                  </a:lnTo>
                  <a:lnTo>
                    <a:pt x="556" y="150"/>
                  </a:lnTo>
                  <a:lnTo>
                    <a:pt x="777" y="245"/>
                  </a:lnTo>
                  <a:lnTo>
                    <a:pt x="993" y="365"/>
                  </a:lnTo>
                  <a:lnTo>
                    <a:pt x="1196" y="503"/>
                  </a:lnTo>
                  <a:lnTo>
                    <a:pt x="1381" y="653"/>
                  </a:lnTo>
                  <a:lnTo>
                    <a:pt x="1555" y="827"/>
                  </a:lnTo>
                  <a:lnTo>
                    <a:pt x="1710" y="1019"/>
                  </a:lnTo>
                  <a:lnTo>
                    <a:pt x="1854" y="1229"/>
                  </a:lnTo>
                  <a:lnTo>
                    <a:pt x="1937" y="1366"/>
                  </a:lnTo>
                  <a:lnTo>
                    <a:pt x="2009" y="1510"/>
                  </a:lnTo>
                  <a:lnTo>
                    <a:pt x="2069" y="1654"/>
                  </a:lnTo>
                  <a:lnTo>
                    <a:pt x="2123" y="1804"/>
                  </a:lnTo>
                  <a:lnTo>
                    <a:pt x="2135" y="1804"/>
                  </a:lnTo>
                  <a:lnTo>
                    <a:pt x="2081" y="1654"/>
                  </a:lnTo>
                  <a:lnTo>
                    <a:pt x="2021" y="1510"/>
                  </a:lnTo>
                  <a:lnTo>
                    <a:pt x="1949" y="1366"/>
                  </a:lnTo>
                  <a:lnTo>
                    <a:pt x="1866" y="1223"/>
                  </a:lnTo>
                  <a:lnTo>
                    <a:pt x="1722" y="1013"/>
                  </a:lnTo>
                  <a:lnTo>
                    <a:pt x="1561" y="821"/>
                  </a:lnTo>
                  <a:lnTo>
                    <a:pt x="1387" y="647"/>
                  </a:lnTo>
                  <a:lnTo>
                    <a:pt x="1202" y="491"/>
                  </a:lnTo>
                  <a:lnTo>
                    <a:pt x="999" y="353"/>
                  </a:lnTo>
                  <a:lnTo>
                    <a:pt x="783" y="239"/>
                  </a:lnTo>
                  <a:lnTo>
                    <a:pt x="562" y="138"/>
                  </a:lnTo>
                  <a:lnTo>
                    <a:pt x="329" y="66"/>
                  </a:lnTo>
                  <a:lnTo>
                    <a:pt x="329" y="66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50000">
                  <a:schemeClr val="bg2"/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eaLnBrk="1" hangingPunct="1">
                <a:defRPr/>
              </a:pPr>
              <a:endParaRPr lang="en-GB"/>
            </a:p>
          </p:txBody>
        </p:sp>
        <p:sp>
          <p:nvSpPr>
            <p:cNvPr id="4100" name="Freeform 4">
              <a:extLst>
                <a:ext uri="{FF2B5EF4-FFF2-40B4-BE49-F238E27FC236}">
                  <a16:creationId xmlns:a16="http://schemas.microsoft.com/office/drawing/2014/main" id="{86F093C4-5E82-452F-B9D3-E5F0177980CD}"/>
                </a:ext>
              </a:extLst>
            </p:cNvPr>
            <p:cNvSpPr>
              <a:spLocks/>
            </p:cNvSpPr>
            <p:nvPr/>
          </p:nvSpPr>
          <p:spPr bwMode="hidden">
            <a:xfrm>
              <a:off x="0" y="2458"/>
              <a:ext cx="1854" cy="1858"/>
            </a:xfrm>
            <a:custGeom>
              <a:avLst/>
              <a:gdLst/>
              <a:ahLst/>
              <a:cxnLst>
                <a:cxn ang="0">
                  <a:pos x="1854" y="1858"/>
                </a:cxn>
                <a:cxn ang="0">
                  <a:pos x="0" y="1858"/>
                </a:cxn>
                <a:cxn ang="0">
                  <a:pos x="0" y="0"/>
                </a:cxn>
                <a:cxn ang="0">
                  <a:pos x="1854" y="1858"/>
                </a:cxn>
                <a:cxn ang="0">
                  <a:pos x="1854" y="1858"/>
                </a:cxn>
              </a:cxnLst>
              <a:rect l="0" t="0" r="r" b="b"/>
              <a:pathLst>
                <a:path w="1854" h="1858">
                  <a:moveTo>
                    <a:pt x="1854" y="1858"/>
                  </a:moveTo>
                  <a:lnTo>
                    <a:pt x="0" y="1858"/>
                  </a:lnTo>
                  <a:lnTo>
                    <a:pt x="0" y="0"/>
                  </a:lnTo>
                  <a:lnTo>
                    <a:pt x="1854" y="1858"/>
                  </a:lnTo>
                  <a:lnTo>
                    <a:pt x="1854" y="1858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50000">
                  <a:schemeClr val="bg1"/>
                </a:gs>
                <a:gs pos="100000">
                  <a:schemeClr val="bg2"/>
                </a:gs>
              </a:gsLst>
              <a:lin ang="189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eaLnBrk="1" hangingPunct="1">
                <a:defRPr/>
              </a:pPr>
              <a:endParaRPr lang="en-GB"/>
            </a:p>
          </p:txBody>
        </p:sp>
        <p:sp>
          <p:nvSpPr>
            <p:cNvPr id="4101" name="Freeform 5">
              <a:extLst>
                <a:ext uri="{FF2B5EF4-FFF2-40B4-BE49-F238E27FC236}">
                  <a16:creationId xmlns:a16="http://schemas.microsoft.com/office/drawing/2014/main" id="{8CB472E3-86F9-4D27-885E-606D116E9650}"/>
                </a:ext>
              </a:extLst>
            </p:cNvPr>
            <p:cNvSpPr>
              <a:spLocks/>
            </p:cNvSpPr>
            <p:nvPr/>
          </p:nvSpPr>
          <p:spPr bwMode="ltGray">
            <a:xfrm>
              <a:off x="0" y="2735"/>
              <a:ext cx="1745" cy="1577"/>
            </a:xfrm>
            <a:custGeom>
              <a:avLst/>
              <a:gdLst/>
              <a:ahLst/>
              <a:cxnLst>
                <a:cxn ang="0">
                  <a:pos x="1640" y="1377"/>
                </a:cxn>
                <a:cxn ang="0">
                  <a:pos x="1692" y="1479"/>
                </a:cxn>
                <a:cxn ang="0">
                  <a:pos x="1732" y="1577"/>
                </a:cxn>
                <a:cxn ang="0">
                  <a:pos x="1745" y="1577"/>
                </a:cxn>
                <a:cxn ang="0">
                  <a:pos x="1703" y="1469"/>
                </a:cxn>
                <a:cxn ang="0">
                  <a:pos x="1649" y="1367"/>
                </a:cxn>
                <a:cxn ang="0">
                  <a:pos x="1535" y="1157"/>
                </a:cxn>
                <a:cxn ang="0">
                  <a:pos x="1395" y="951"/>
                </a:cxn>
                <a:cxn ang="0">
                  <a:pos x="1236" y="756"/>
                </a:cxn>
                <a:cxn ang="0">
                  <a:pos x="1061" y="582"/>
                </a:cxn>
                <a:cxn ang="0">
                  <a:pos x="876" y="426"/>
                </a:cxn>
                <a:cxn ang="0">
                  <a:pos x="672" y="294"/>
                </a:cxn>
                <a:cxn ang="0">
                  <a:pos x="455" y="174"/>
                </a:cxn>
                <a:cxn ang="0">
                  <a:pos x="234" y="78"/>
                </a:cxn>
                <a:cxn ang="0">
                  <a:pos x="0" y="0"/>
                </a:cxn>
                <a:cxn ang="0">
                  <a:pos x="0" y="12"/>
                </a:cxn>
                <a:cxn ang="0">
                  <a:pos x="222" y="89"/>
                </a:cxn>
                <a:cxn ang="0">
                  <a:pos x="446" y="185"/>
                </a:cxn>
                <a:cxn ang="0">
                  <a:pos x="662" y="305"/>
                </a:cxn>
                <a:cxn ang="0">
                  <a:pos x="866" y="437"/>
                </a:cxn>
                <a:cxn ang="0">
                  <a:pos x="1052" y="593"/>
                </a:cxn>
                <a:cxn ang="0">
                  <a:pos x="1226" y="767"/>
                </a:cxn>
                <a:cxn ang="0">
                  <a:pos x="1385" y="960"/>
                </a:cxn>
                <a:cxn ang="0">
                  <a:pos x="1526" y="1167"/>
                </a:cxn>
                <a:cxn ang="0">
                  <a:pos x="1640" y="1377"/>
                </a:cxn>
              </a:cxnLst>
              <a:rect l="0" t="0" r="r" b="b"/>
              <a:pathLst>
                <a:path w="1745" h="1577">
                  <a:moveTo>
                    <a:pt x="1640" y="1377"/>
                  </a:moveTo>
                  <a:lnTo>
                    <a:pt x="1692" y="1479"/>
                  </a:lnTo>
                  <a:lnTo>
                    <a:pt x="1732" y="1577"/>
                  </a:lnTo>
                  <a:lnTo>
                    <a:pt x="1745" y="1577"/>
                  </a:lnTo>
                  <a:lnTo>
                    <a:pt x="1703" y="1469"/>
                  </a:lnTo>
                  <a:lnTo>
                    <a:pt x="1649" y="1367"/>
                  </a:lnTo>
                  <a:lnTo>
                    <a:pt x="1535" y="1157"/>
                  </a:lnTo>
                  <a:lnTo>
                    <a:pt x="1395" y="951"/>
                  </a:lnTo>
                  <a:lnTo>
                    <a:pt x="1236" y="756"/>
                  </a:lnTo>
                  <a:lnTo>
                    <a:pt x="1061" y="582"/>
                  </a:lnTo>
                  <a:lnTo>
                    <a:pt x="876" y="426"/>
                  </a:lnTo>
                  <a:lnTo>
                    <a:pt x="672" y="294"/>
                  </a:lnTo>
                  <a:lnTo>
                    <a:pt x="455" y="174"/>
                  </a:lnTo>
                  <a:lnTo>
                    <a:pt x="234" y="78"/>
                  </a:lnTo>
                  <a:lnTo>
                    <a:pt x="0" y="0"/>
                  </a:lnTo>
                  <a:lnTo>
                    <a:pt x="0" y="12"/>
                  </a:lnTo>
                  <a:lnTo>
                    <a:pt x="222" y="89"/>
                  </a:lnTo>
                  <a:lnTo>
                    <a:pt x="446" y="185"/>
                  </a:lnTo>
                  <a:lnTo>
                    <a:pt x="662" y="305"/>
                  </a:lnTo>
                  <a:lnTo>
                    <a:pt x="866" y="437"/>
                  </a:lnTo>
                  <a:lnTo>
                    <a:pt x="1052" y="593"/>
                  </a:lnTo>
                  <a:lnTo>
                    <a:pt x="1226" y="767"/>
                  </a:lnTo>
                  <a:lnTo>
                    <a:pt x="1385" y="960"/>
                  </a:lnTo>
                  <a:lnTo>
                    <a:pt x="1526" y="1167"/>
                  </a:lnTo>
                  <a:lnTo>
                    <a:pt x="1640" y="1377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50000">
                  <a:schemeClr val="bg2"/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eaLnBrk="1" hangingPunct="1">
                <a:defRPr/>
              </a:pPr>
              <a:endParaRPr lang="en-GB"/>
            </a:p>
          </p:txBody>
        </p:sp>
        <p:sp>
          <p:nvSpPr>
            <p:cNvPr id="4102" name="Freeform 6">
              <a:extLst>
                <a:ext uri="{FF2B5EF4-FFF2-40B4-BE49-F238E27FC236}">
                  <a16:creationId xmlns:a16="http://schemas.microsoft.com/office/drawing/2014/main" id="{A8B7AE59-B016-4909-B401-522F6529429A}"/>
                </a:ext>
              </a:extLst>
            </p:cNvPr>
            <p:cNvSpPr>
              <a:spLocks/>
            </p:cNvSpPr>
            <p:nvPr/>
          </p:nvSpPr>
          <p:spPr bwMode="ltGray">
            <a:xfrm>
              <a:off x="0" y="2544"/>
              <a:ext cx="1745" cy="1768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12"/>
                </a:cxn>
                <a:cxn ang="0">
                  <a:pos x="210" y="88"/>
                </a:cxn>
                <a:cxn ang="0">
                  <a:pos x="426" y="190"/>
                </a:cxn>
                <a:cxn ang="0">
                  <a:pos x="630" y="304"/>
                </a:cxn>
                <a:cxn ang="0">
                  <a:pos x="818" y="442"/>
                </a:cxn>
                <a:cxn ang="0">
                  <a:pos x="998" y="592"/>
                </a:cxn>
                <a:cxn ang="0">
                  <a:pos x="1164" y="766"/>
                </a:cxn>
                <a:cxn ang="0">
                  <a:pos x="1310" y="942"/>
                </a:cxn>
                <a:cxn ang="0">
                  <a:pos x="1454" y="1146"/>
                </a:cxn>
                <a:cxn ang="0">
                  <a:pos x="1536" y="1298"/>
                </a:cxn>
                <a:cxn ang="0">
                  <a:pos x="1614" y="1456"/>
                </a:cxn>
                <a:cxn ang="0">
                  <a:pos x="1682" y="1616"/>
                </a:cxn>
                <a:cxn ang="0">
                  <a:pos x="1733" y="1768"/>
                </a:cxn>
                <a:cxn ang="0">
                  <a:pos x="1745" y="1768"/>
                </a:cxn>
                <a:cxn ang="0">
                  <a:pos x="1691" y="1606"/>
                </a:cxn>
                <a:cxn ang="0">
                  <a:pos x="1623" y="1445"/>
                </a:cxn>
                <a:cxn ang="0">
                  <a:pos x="1547" y="1288"/>
                </a:cxn>
                <a:cxn ang="0">
                  <a:pos x="1463" y="1136"/>
                </a:cxn>
                <a:cxn ang="0">
                  <a:pos x="1320" y="932"/>
                </a:cxn>
                <a:cxn ang="0">
                  <a:pos x="1173" y="755"/>
                </a:cxn>
                <a:cxn ang="0">
                  <a:pos x="1008" y="581"/>
                </a:cxn>
                <a:cxn ang="0">
                  <a:pos x="827" y="431"/>
                </a:cxn>
                <a:cxn ang="0">
                  <a:pos x="642" y="293"/>
                </a:cxn>
                <a:cxn ang="0">
                  <a:pos x="437" y="179"/>
                </a:cxn>
                <a:cxn ang="0">
                  <a:pos x="222" y="78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1745" h="1768">
                  <a:moveTo>
                    <a:pt x="0" y="0"/>
                  </a:moveTo>
                  <a:lnTo>
                    <a:pt x="0" y="12"/>
                  </a:lnTo>
                  <a:lnTo>
                    <a:pt x="210" y="88"/>
                  </a:lnTo>
                  <a:lnTo>
                    <a:pt x="426" y="190"/>
                  </a:lnTo>
                  <a:lnTo>
                    <a:pt x="630" y="304"/>
                  </a:lnTo>
                  <a:lnTo>
                    <a:pt x="818" y="442"/>
                  </a:lnTo>
                  <a:lnTo>
                    <a:pt x="998" y="592"/>
                  </a:lnTo>
                  <a:lnTo>
                    <a:pt x="1164" y="766"/>
                  </a:lnTo>
                  <a:lnTo>
                    <a:pt x="1310" y="942"/>
                  </a:lnTo>
                  <a:lnTo>
                    <a:pt x="1454" y="1146"/>
                  </a:lnTo>
                  <a:lnTo>
                    <a:pt x="1536" y="1298"/>
                  </a:lnTo>
                  <a:lnTo>
                    <a:pt x="1614" y="1456"/>
                  </a:lnTo>
                  <a:lnTo>
                    <a:pt x="1682" y="1616"/>
                  </a:lnTo>
                  <a:lnTo>
                    <a:pt x="1733" y="1768"/>
                  </a:lnTo>
                  <a:lnTo>
                    <a:pt x="1745" y="1768"/>
                  </a:lnTo>
                  <a:lnTo>
                    <a:pt x="1691" y="1606"/>
                  </a:lnTo>
                  <a:lnTo>
                    <a:pt x="1623" y="1445"/>
                  </a:lnTo>
                  <a:lnTo>
                    <a:pt x="1547" y="1288"/>
                  </a:lnTo>
                  <a:lnTo>
                    <a:pt x="1463" y="1136"/>
                  </a:lnTo>
                  <a:lnTo>
                    <a:pt x="1320" y="932"/>
                  </a:lnTo>
                  <a:lnTo>
                    <a:pt x="1173" y="755"/>
                  </a:lnTo>
                  <a:lnTo>
                    <a:pt x="1008" y="581"/>
                  </a:lnTo>
                  <a:lnTo>
                    <a:pt x="827" y="431"/>
                  </a:lnTo>
                  <a:lnTo>
                    <a:pt x="642" y="293"/>
                  </a:lnTo>
                  <a:lnTo>
                    <a:pt x="437" y="179"/>
                  </a:lnTo>
                  <a:lnTo>
                    <a:pt x="222" y="78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50000">
                  <a:schemeClr val="bg2"/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eaLnBrk="1" hangingPunct="1">
                <a:defRPr/>
              </a:pPr>
              <a:endParaRPr lang="en-GB"/>
            </a:p>
          </p:txBody>
        </p:sp>
        <p:sp>
          <p:nvSpPr>
            <p:cNvPr id="1036" name="Oval 7">
              <a:extLst>
                <a:ext uri="{FF2B5EF4-FFF2-40B4-BE49-F238E27FC236}">
                  <a16:creationId xmlns:a16="http://schemas.microsoft.com/office/drawing/2014/main" id="{B5885AE9-E329-4009-9936-5F94BFEA3989}"/>
                </a:ext>
              </a:extLst>
            </p:cNvPr>
            <p:cNvSpPr>
              <a:spLocks noChangeArrowheads="1"/>
            </p:cNvSpPr>
            <p:nvPr/>
          </p:nvSpPr>
          <p:spPr bwMode="ltGray">
            <a:xfrm>
              <a:off x="209" y="2784"/>
              <a:ext cx="86" cy="86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18900000" scaled="1"/>
            </a:gradFill>
            <a:ln>
              <a:noFill/>
            </a:ln>
          </p:spPr>
          <p:txBody>
            <a:bodyPr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endParaRPr lang="en-US" altLang="en-US"/>
            </a:p>
          </p:txBody>
        </p:sp>
        <p:sp>
          <p:nvSpPr>
            <p:cNvPr id="1037" name="Oval 8">
              <a:extLst>
                <a:ext uri="{FF2B5EF4-FFF2-40B4-BE49-F238E27FC236}">
                  <a16:creationId xmlns:a16="http://schemas.microsoft.com/office/drawing/2014/main" id="{FA68FF47-4586-4AAD-8D92-D8F7D07BEB82}"/>
                </a:ext>
              </a:extLst>
            </p:cNvPr>
            <p:cNvSpPr>
              <a:spLocks noChangeArrowheads="1"/>
            </p:cNvSpPr>
            <p:nvPr/>
          </p:nvSpPr>
          <p:spPr bwMode="ltGray">
            <a:xfrm>
              <a:off x="1536" y="3884"/>
              <a:ext cx="92" cy="92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</a:ln>
          </p:spPr>
          <p:txBody>
            <a:bodyPr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endParaRPr lang="en-US" altLang="en-US"/>
            </a:p>
          </p:txBody>
        </p:sp>
        <p:sp>
          <p:nvSpPr>
            <p:cNvPr id="1038" name="Oval 9">
              <a:extLst>
                <a:ext uri="{FF2B5EF4-FFF2-40B4-BE49-F238E27FC236}">
                  <a16:creationId xmlns:a16="http://schemas.microsoft.com/office/drawing/2014/main" id="{B47DFB6E-4E89-4610-8FA1-87D17B6F99E0}"/>
                </a:ext>
              </a:extLst>
            </p:cNvPr>
            <p:cNvSpPr>
              <a:spLocks noChangeArrowheads="1"/>
            </p:cNvSpPr>
            <p:nvPr/>
          </p:nvSpPr>
          <p:spPr bwMode="ltGray">
            <a:xfrm>
              <a:off x="791" y="2723"/>
              <a:ext cx="121" cy="12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18900000" scaled="1"/>
            </a:gradFill>
            <a:ln>
              <a:noFill/>
            </a:ln>
          </p:spPr>
          <p:txBody>
            <a:bodyPr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endParaRPr lang="en-US" altLang="en-US"/>
            </a:p>
          </p:txBody>
        </p:sp>
      </p:grpSp>
      <p:sp>
        <p:nvSpPr>
          <p:cNvPr id="4106" name="Rectangle 10">
            <a:extLst>
              <a:ext uri="{FF2B5EF4-FFF2-40B4-BE49-F238E27FC236}">
                <a16:creationId xmlns:a16="http://schemas.microsoft.com/office/drawing/2014/main" id="{DC5C7E14-AB34-468D-B492-A0D266A9DBE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7813"/>
            <a:ext cx="8229600" cy="1139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1" compatLnSpc="1">
            <a:prstTxWarp prst="textNoShape">
              <a:avLst/>
            </a:prstTxWarp>
          </a:bodyPr>
          <a:lstStyle/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4107" name="Rectangle 11">
            <a:extLst>
              <a:ext uri="{FF2B5EF4-FFF2-40B4-BE49-F238E27FC236}">
                <a16:creationId xmlns:a16="http://schemas.microsoft.com/office/drawing/2014/main" id="{27E0A793-478D-4624-8E3A-B2D05639C2E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3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108" name="Rectangle 12">
            <a:extLst>
              <a:ext uri="{FF2B5EF4-FFF2-40B4-BE49-F238E27FC236}">
                <a16:creationId xmlns:a16="http://schemas.microsoft.com/office/drawing/2014/main" id="{6400DF7F-4DD3-466B-83FA-E5126D922B75}"/>
              </a:ext>
            </a:extLst>
          </p:cNvPr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000">
                <a:effectLst>
                  <a:outerShdw blurRad="38100" dist="38100" dir="2700000" algn="tl">
                    <a:srgbClr val="010199"/>
                  </a:outerShdw>
                </a:effectLst>
                <a:latin typeface="Arial" pitchFamily="34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109" name="Rectangle 13">
            <a:extLst>
              <a:ext uri="{FF2B5EF4-FFF2-40B4-BE49-F238E27FC236}">
                <a16:creationId xmlns:a16="http://schemas.microsoft.com/office/drawing/2014/main" id="{72B9C698-202C-4ADD-8B2A-E384303EDCB1}"/>
              </a:ext>
            </a:extLst>
          </p:cNvPr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 eaLnBrk="1" hangingPunct="1">
              <a:defRPr sz="1000">
                <a:effectLst>
                  <a:outerShdw blurRad="38100" dist="38100" dir="2700000" algn="tl">
                    <a:srgbClr val="010199"/>
                  </a:outerShdw>
                </a:effectLst>
                <a:latin typeface="Arial" pitchFamily="34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110" name="Rectangle 14">
            <a:extLst>
              <a:ext uri="{FF2B5EF4-FFF2-40B4-BE49-F238E27FC236}">
                <a16:creationId xmlns:a16="http://schemas.microsoft.com/office/drawing/2014/main" id="{1538D770-373B-4AF7-8634-1C6832ECEA38}"/>
              </a:ext>
            </a:extLst>
          </p:cNvPr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000">
                <a:effectLst>
                  <a:outerShdw blurRad="38100" dist="38100" dir="2700000" algn="tl">
                    <a:srgbClr val="010199"/>
                  </a:outerShdw>
                </a:effectLst>
              </a:defRPr>
            </a:lvl1pPr>
          </a:lstStyle>
          <a:p>
            <a:pPr>
              <a:defRPr/>
            </a:pPr>
            <a:fld id="{D3560B5D-DFCD-401E-B6A4-416186DA138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872" r:id="rId1"/>
    <p:sldLayoutId id="2147483834" r:id="rId2"/>
    <p:sldLayoutId id="2147483835" r:id="rId3"/>
    <p:sldLayoutId id="2147483836" r:id="rId4"/>
    <p:sldLayoutId id="2147483837" r:id="rId5"/>
    <p:sldLayoutId id="2147483838" r:id="rId6"/>
    <p:sldLayoutId id="2147483839" r:id="rId7"/>
    <p:sldLayoutId id="2147483840" r:id="rId8"/>
    <p:sldLayoutId id="2147483841" r:id="rId9"/>
    <p:sldLayoutId id="2147483842" r:id="rId10"/>
    <p:sldLayoutId id="2147483843" r:id="rId11"/>
    <p:sldLayoutId id="2147483844" r:id="rId12"/>
    <p:sldLayoutId id="2147483845" r:id="rId13"/>
    <p:sldLayoutId id="2147483846" r:id="rId14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FFFFFF"/>
            </a:outerShdw>
          </a:effectLst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FFFFFF"/>
            </a:outerShdw>
          </a:effectLst>
          <a:latin typeface="Arial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FFFFFF"/>
            </a:outerShdw>
          </a:effectLst>
          <a:latin typeface="Arial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FFFFFF"/>
            </a:outerShdw>
          </a:effectLst>
          <a:latin typeface="Arial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FFFFFF"/>
            </a:outerShdw>
          </a:effectLst>
          <a:latin typeface="Arial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FFFFFF"/>
            </a:outerShdw>
          </a:effectLst>
          <a:latin typeface="Arial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FFFFFF"/>
            </a:outerShdw>
          </a:effectLst>
          <a:latin typeface="Arial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FFFFFF"/>
            </a:outerShdw>
          </a:effectLst>
          <a:latin typeface="Arial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FFFFFF"/>
            </a:outerShdw>
          </a:effectLst>
          <a:latin typeface="Arial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75000"/>
        <a:buFont typeface="Wingdings" panose="05000000000000000000" pitchFamily="2" charset="2"/>
        <a:buChar char="l"/>
        <a:defRPr sz="3200">
          <a:solidFill>
            <a:schemeClr val="tx1"/>
          </a:solidFill>
          <a:effectLst>
            <a:outerShdw blurRad="38100" dist="38100" dir="2700000" algn="tl">
              <a:srgbClr val="010199"/>
            </a:outerShdw>
          </a:effectLst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SzPct val="75000"/>
        <a:buFont typeface="Wingdings" panose="05000000000000000000" pitchFamily="2" charset="2"/>
        <a:buChar char="l"/>
        <a:defRPr sz="2800">
          <a:solidFill>
            <a:schemeClr val="tx1"/>
          </a:solidFill>
          <a:effectLst>
            <a:outerShdw blurRad="38100" dist="38100" dir="2700000" algn="tl">
              <a:srgbClr val="010199"/>
            </a:outerShdw>
          </a:effectLst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75000"/>
        <a:buFont typeface="Wingdings" panose="05000000000000000000" pitchFamily="2" charset="2"/>
        <a:buChar char="l"/>
        <a:defRPr sz="2400">
          <a:solidFill>
            <a:schemeClr val="tx1"/>
          </a:solidFill>
          <a:effectLst>
            <a:outerShdw blurRad="38100" dist="38100" dir="2700000" algn="tl">
              <a:srgbClr val="010199"/>
            </a:outerShdw>
          </a:effectLst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75000"/>
        <a:buFont typeface="Wingdings" panose="05000000000000000000" pitchFamily="2" charset="2"/>
        <a:buChar char="l"/>
        <a:defRPr sz="2000">
          <a:solidFill>
            <a:schemeClr val="tx1"/>
          </a:solidFill>
          <a:effectLst>
            <a:outerShdw blurRad="38100" dist="38100" dir="2700000" algn="tl">
              <a:srgbClr val="010199"/>
            </a:outerShdw>
          </a:effectLst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75000"/>
        <a:buFont typeface="Wingdings" panose="05000000000000000000" pitchFamily="2" charset="2"/>
        <a:buChar char="l"/>
        <a:defRPr sz="2000">
          <a:solidFill>
            <a:schemeClr val="tx1"/>
          </a:solidFill>
          <a:effectLst>
            <a:outerShdw blurRad="38100" dist="38100" dir="2700000" algn="tl">
              <a:srgbClr val="010199"/>
            </a:outerShdw>
          </a:effectLst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75000"/>
        <a:buFont typeface="Wingdings" pitchFamily="2" charset="2"/>
        <a:buChar char="l"/>
        <a:defRPr sz="2000">
          <a:solidFill>
            <a:schemeClr val="tx1"/>
          </a:solidFill>
          <a:effectLst>
            <a:outerShdw blurRad="38100" dist="38100" dir="2700000" algn="tl">
              <a:srgbClr val="010199"/>
            </a:outerShdw>
          </a:effectLst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75000"/>
        <a:buFont typeface="Wingdings" pitchFamily="2" charset="2"/>
        <a:buChar char="l"/>
        <a:defRPr sz="2000">
          <a:solidFill>
            <a:schemeClr val="tx1"/>
          </a:solidFill>
          <a:effectLst>
            <a:outerShdw blurRad="38100" dist="38100" dir="2700000" algn="tl">
              <a:srgbClr val="010199"/>
            </a:outerShdw>
          </a:effectLst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75000"/>
        <a:buFont typeface="Wingdings" pitchFamily="2" charset="2"/>
        <a:buChar char="l"/>
        <a:defRPr sz="2000">
          <a:solidFill>
            <a:schemeClr val="tx1"/>
          </a:solidFill>
          <a:effectLst>
            <a:outerShdw blurRad="38100" dist="38100" dir="2700000" algn="tl">
              <a:srgbClr val="010199"/>
            </a:outerShdw>
          </a:effectLst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75000"/>
        <a:buFont typeface="Wingdings" pitchFamily="2" charset="2"/>
        <a:buChar char="l"/>
        <a:defRPr sz="2000">
          <a:solidFill>
            <a:schemeClr val="tx1"/>
          </a:solidFill>
          <a:effectLst>
            <a:outerShdw blurRad="38100" dist="38100" dir="2700000" algn="tl">
              <a:srgbClr val="010199"/>
            </a:outerShdw>
          </a:effectLst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000058"/>
            </a:gs>
            <a:gs pos="100000">
              <a:schemeClr val="bg1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50" name="Group 2">
            <a:extLst>
              <a:ext uri="{FF2B5EF4-FFF2-40B4-BE49-F238E27FC236}">
                <a16:creationId xmlns:a16="http://schemas.microsoft.com/office/drawing/2014/main" id="{83765C8F-7077-4303-8C40-93E1CB8FEE02}"/>
              </a:ext>
            </a:extLst>
          </p:cNvPr>
          <p:cNvGrpSpPr>
            <a:grpSpLocks/>
          </p:cNvGrpSpPr>
          <p:nvPr/>
        </p:nvGrpSpPr>
        <p:grpSpPr bwMode="auto">
          <a:xfrm>
            <a:off x="0" y="0"/>
            <a:ext cx="9144000" cy="6856413"/>
            <a:chOff x="0" y="0"/>
            <a:chExt cx="5760" cy="4319"/>
          </a:xfrm>
        </p:grpSpPr>
        <p:sp>
          <p:nvSpPr>
            <p:cNvPr id="37891" name="Freeform 3">
              <a:extLst>
                <a:ext uri="{FF2B5EF4-FFF2-40B4-BE49-F238E27FC236}">
                  <a16:creationId xmlns:a16="http://schemas.microsoft.com/office/drawing/2014/main" id="{4DF47052-ED50-4600-AC3A-6C2BD9385808}"/>
                </a:ext>
              </a:extLst>
            </p:cNvPr>
            <p:cNvSpPr>
              <a:spLocks/>
            </p:cNvSpPr>
            <p:nvPr/>
          </p:nvSpPr>
          <p:spPr bwMode="hidden">
            <a:xfrm>
              <a:off x="0" y="12"/>
              <a:ext cx="5758" cy="3273"/>
            </a:xfrm>
            <a:custGeom>
              <a:avLst/>
              <a:gdLst/>
              <a:ahLst/>
              <a:cxnLst>
                <a:cxn ang="0">
                  <a:pos x="3193" y="1816"/>
                </a:cxn>
                <a:cxn ang="0">
                  <a:pos x="0" y="0"/>
                </a:cxn>
                <a:cxn ang="0">
                  <a:pos x="0" y="522"/>
                </a:cxn>
                <a:cxn ang="0">
                  <a:pos x="3037" y="1978"/>
                </a:cxn>
                <a:cxn ang="0">
                  <a:pos x="5740" y="3273"/>
                </a:cxn>
                <a:cxn ang="0">
                  <a:pos x="5740" y="3267"/>
                </a:cxn>
                <a:cxn ang="0">
                  <a:pos x="3193" y="1816"/>
                </a:cxn>
                <a:cxn ang="0">
                  <a:pos x="3193" y="1816"/>
                </a:cxn>
              </a:cxnLst>
              <a:rect l="0" t="0" r="r" b="b"/>
              <a:pathLst>
                <a:path w="5740" h="3273">
                  <a:moveTo>
                    <a:pt x="3193" y="1816"/>
                  </a:moveTo>
                  <a:lnTo>
                    <a:pt x="0" y="0"/>
                  </a:lnTo>
                  <a:lnTo>
                    <a:pt x="0" y="522"/>
                  </a:lnTo>
                  <a:lnTo>
                    <a:pt x="3037" y="1978"/>
                  </a:lnTo>
                  <a:lnTo>
                    <a:pt x="5740" y="3273"/>
                  </a:lnTo>
                  <a:lnTo>
                    <a:pt x="5740" y="3267"/>
                  </a:lnTo>
                  <a:lnTo>
                    <a:pt x="3193" y="1816"/>
                  </a:lnTo>
                  <a:lnTo>
                    <a:pt x="3193" y="1816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63529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en-GB">
                <a:latin typeface="Arial" charset="0"/>
              </a:endParaRPr>
            </a:p>
          </p:txBody>
        </p:sp>
        <p:sp>
          <p:nvSpPr>
            <p:cNvPr id="37892" name="Freeform 4">
              <a:extLst>
                <a:ext uri="{FF2B5EF4-FFF2-40B4-BE49-F238E27FC236}">
                  <a16:creationId xmlns:a16="http://schemas.microsoft.com/office/drawing/2014/main" id="{4EC8D46D-5788-45CD-A523-FED348ED6728}"/>
                </a:ext>
              </a:extLst>
            </p:cNvPr>
            <p:cNvSpPr>
              <a:spLocks/>
            </p:cNvSpPr>
            <p:nvPr/>
          </p:nvSpPr>
          <p:spPr bwMode="hidden">
            <a:xfrm>
              <a:off x="149" y="0"/>
              <a:ext cx="5609" cy="3243"/>
            </a:xfrm>
            <a:custGeom>
              <a:avLst/>
              <a:gdLst/>
              <a:ahLst/>
              <a:cxnLst>
                <a:cxn ang="0">
                  <a:pos x="3163" y="1714"/>
                </a:cxn>
                <a:cxn ang="0">
                  <a:pos x="431" y="0"/>
                </a:cxn>
                <a:cxn ang="0">
                  <a:pos x="0" y="0"/>
                </a:cxn>
                <a:cxn ang="0">
                  <a:pos x="3086" y="1786"/>
                </a:cxn>
                <a:cxn ang="0">
                  <a:pos x="5591" y="3243"/>
                </a:cxn>
                <a:cxn ang="0">
                  <a:pos x="5591" y="3237"/>
                </a:cxn>
                <a:cxn ang="0">
                  <a:pos x="3163" y="1714"/>
                </a:cxn>
                <a:cxn ang="0">
                  <a:pos x="3163" y="1714"/>
                </a:cxn>
              </a:cxnLst>
              <a:rect l="0" t="0" r="r" b="b"/>
              <a:pathLst>
                <a:path w="5591" h="3243">
                  <a:moveTo>
                    <a:pt x="3163" y="1714"/>
                  </a:moveTo>
                  <a:lnTo>
                    <a:pt x="431" y="0"/>
                  </a:lnTo>
                  <a:lnTo>
                    <a:pt x="0" y="0"/>
                  </a:lnTo>
                  <a:lnTo>
                    <a:pt x="3086" y="1786"/>
                  </a:lnTo>
                  <a:lnTo>
                    <a:pt x="5591" y="3243"/>
                  </a:lnTo>
                  <a:lnTo>
                    <a:pt x="5591" y="3237"/>
                  </a:lnTo>
                  <a:lnTo>
                    <a:pt x="3163" y="1714"/>
                  </a:lnTo>
                  <a:lnTo>
                    <a:pt x="3163" y="1714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60784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en-GB">
                <a:latin typeface="Arial" charset="0"/>
              </a:endParaRPr>
            </a:p>
          </p:txBody>
        </p:sp>
        <p:sp>
          <p:nvSpPr>
            <p:cNvPr id="37893" name="Freeform 5">
              <a:extLst>
                <a:ext uri="{FF2B5EF4-FFF2-40B4-BE49-F238E27FC236}">
                  <a16:creationId xmlns:a16="http://schemas.microsoft.com/office/drawing/2014/main" id="{5CFACAF7-852F-4B55-A2C5-4ED4B8099B4B}"/>
                </a:ext>
              </a:extLst>
            </p:cNvPr>
            <p:cNvSpPr>
              <a:spLocks/>
            </p:cNvSpPr>
            <p:nvPr/>
          </p:nvSpPr>
          <p:spPr bwMode="hidden">
            <a:xfrm>
              <a:off x="0" y="3433"/>
              <a:ext cx="4038" cy="191"/>
            </a:xfrm>
            <a:custGeom>
              <a:avLst/>
              <a:gdLst/>
              <a:ahLst/>
              <a:cxnLst>
                <a:cxn ang="0">
                  <a:pos x="0" y="156"/>
                </a:cxn>
                <a:cxn ang="0">
                  <a:pos x="4042" y="192"/>
                </a:cxn>
                <a:cxn ang="0">
                  <a:pos x="4042" y="144"/>
                </a:cxn>
                <a:cxn ang="0">
                  <a:pos x="0" y="0"/>
                </a:cxn>
                <a:cxn ang="0">
                  <a:pos x="0" y="156"/>
                </a:cxn>
                <a:cxn ang="0">
                  <a:pos x="0" y="156"/>
                </a:cxn>
              </a:cxnLst>
              <a:rect l="0" t="0" r="r" b="b"/>
              <a:pathLst>
                <a:path w="4042" h="192">
                  <a:moveTo>
                    <a:pt x="0" y="156"/>
                  </a:moveTo>
                  <a:lnTo>
                    <a:pt x="4042" y="192"/>
                  </a:lnTo>
                  <a:lnTo>
                    <a:pt x="4042" y="144"/>
                  </a:lnTo>
                  <a:lnTo>
                    <a:pt x="0" y="0"/>
                  </a:lnTo>
                  <a:lnTo>
                    <a:pt x="0" y="156"/>
                  </a:lnTo>
                  <a:lnTo>
                    <a:pt x="0" y="156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75686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en-GB">
                <a:latin typeface="Arial" charset="0"/>
              </a:endParaRPr>
            </a:p>
          </p:txBody>
        </p:sp>
        <p:sp>
          <p:nvSpPr>
            <p:cNvPr id="2059" name="Freeform 6">
              <a:extLst>
                <a:ext uri="{FF2B5EF4-FFF2-40B4-BE49-F238E27FC236}">
                  <a16:creationId xmlns:a16="http://schemas.microsoft.com/office/drawing/2014/main" id="{F0E38EA5-DA71-4940-AE7B-29B02DA3E916}"/>
                </a:ext>
              </a:extLst>
            </p:cNvPr>
            <p:cNvSpPr>
              <a:spLocks/>
            </p:cNvSpPr>
            <p:nvPr/>
          </p:nvSpPr>
          <p:spPr bwMode="hidden">
            <a:xfrm>
              <a:off x="4038" y="3577"/>
              <a:ext cx="1720" cy="65"/>
            </a:xfrm>
            <a:custGeom>
              <a:avLst/>
              <a:gdLst>
                <a:gd name="T0" fmla="*/ 1716 w 1722"/>
                <a:gd name="T1" fmla="*/ 63 h 66"/>
                <a:gd name="T2" fmla="*/ 1716 w 1722"/>
                <a:gd name="T3" fmla="*/ 57 h 66"/>
                <a:gd name="T4" fmla="*/ 0 w 1722"/>
                <a:gd name="T5" fmla="*/ 0 h 66"/>
                <a:gd name="T6" fmla="*/ 0 w 1722"/>
                <a:gd name="T7" fmla="*/ 45 h 66"/>
                <a:gd name="T8" fmla="*/ 1716 w 1722"/>
                <a:gd name="T9" fmla="*/ 63 h 66"/>
                <a:gd name="T10" fmla="*/ 1716 w 1722"/>
                <a:gd name="T11" fmla="*/ 63 h 66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1722" h="66">
                  <a:moveTo>
                    <a:pt x="1722" y="66"/>
                  </a:moveTo>
                  <a:lnTo>
                    <a:pt x="1722" y="60"/>
                  </a:lnTo>
                  <a:lnTo>
                    <a:pt x="0" y="0"/>
                  </a:lnTo>
                  <a:lnTo>
                    <a:pt x="0" y="48"/>
                  </a:lnTo>
                  <a:lnTo>
                    <a:pt x="1722" y="66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7895" name="Freeform 7">
              <a:extLst>
                <a:ext uri="{FF2B5EF4-FFF2-40B4-BE49-F238E27FC236}">
                  <a16:creationId xmlns:a16="http://schemas.microsoft.com/office/drawing/2014/main" id="{3C8F8194-81E5-4F53-9857-B33D72CCAEF9}"/>
                </a:ext>
              </a:extLst>
            </p:cNvPr>
            <p:cNvSpPr>
              <a:spLocks/>
            </p:cNvSpPr>
            <p:nvPr/>
          </p:nvSpPr>
          <p:spPr bwMode="hidden">
            <a:xfrm>
              <a:off x="0" y="3726"/>
              <a:ext cx="4784" cy="329"/>
            </a:xfrm>
            <a:custGeom>
              <a:avLst/>
              <a:gdLst/>
              <a:ahLst/>
              <a:cxnLst>
                <a:cxn ang="0">
                  <a:pos x="0" y="329"/>
                </a:cxn>
                <a:cxn ang="0">
                  <a:pos x="4789" y="77"/>
                </a:cxn>
                <a:cxn ang="0">
                  <a:pos x="4789" y="0"/>
                </a:cxn>
                <a:cxn ang="0">
                  <a:pos x="0" y="107"/>
                </a:cxn>
                <a:cxn ang="0">
                  <a:pos x="0" y="329"/>
                </a:cxn>
                <a:cxn ang="0">
                  <a:pos x="0" y="329"/>
                </a:cxn>
              </a:cxnLst>
              <a:rect l="0" t="0" r="r" b="b"/>
              <a:pathLst>
                <a:path w="4789" h="329">
                  <a:moveTo>
                    <a:pt x="0" y="329"/>
                  </a:moveTo>
                  <a:lnTo>
                    <a:pt x="4789" y="77"/>
                  </a:lnTo>
                  <a:lnTo>
                    <a:pt x="4789" y="0"/>
                  </a:lnTo>
                  <a:lnTo>
                    <a:pt x="0" y="107"/>
                  </a:lnTo>
                  <a:lnTo>
                    <a:pt x="0" y="329"/>
                  </a:lnTo>
                  <a:lnTo>
                    <a:pt x="0" y="329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81961"/>
                    <a:invGamma/>
                  </a:schemeClr>
                </a:gs>
                <a:gs pos="100000">
                  <a:schemeClr val="bg1"/>
                </a:gs>
              </a:gsLst>
              <a:lin ang="0" scaled="1"/>
            </a:gradFill>
            <a:ln w="9525" cap="flat" cmpd="sng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en-GB">
                <a:latin typeface="Arial" charset="0"/>
              </a:endParaRPr>
            </a:p>
          </p:txBody>
        </p:sp>
        <p:sp>
          <p:nvSpPr>
            <p:cNvPr id="2061" name="Freeform 8">
              <a:extLst>
                <a:ext uri="{FF2B5EF4-FFF2-40B4-BE49-F238E27FC236}">
                  <a16:creationId xmlns:a16="http://schemas.microsoft.com/office/drawing/2014/main" id="{4CF7543D-D86B-4AB9-9C8A-189B434E9B5C}"/>
                </a:ext>
              </a:extLst>
            </p:cNvPr>
            <p:cNvSpPr>
              <a:spLocks/>
            </p:cNvSpPr>
            <p:nvPr/>
          </p:nvSpPr>
          <p:spPr bwMode="hidden">
            <a:xfrm>
              <a:off x="4784" y="3702"/>
              <a:ext cx="974" cy="101"/>
            </a:xfrm>
            <a:custGeom>
              <a:avLst/>
              <a:gdLst>
                <a:gd name="T0" fmla="*/ 972 w 975"/>
                <a:gd name="T1" fmla="*/ 48 h 101"/>
                <a:gd name="T2" fmla="*/ 972 w 975"/>
                <a:gd name="T3" fmla="*/ 0 h 101"/>
                <a:gd name="T4" fmla="*/ 0 w 975"/>
                <a:gd name="T5" fmla="*/ 24 h 101"/>
                <a:gd name="T6" fmla="*/ 0 w 975"/>
                <a:gd name="T7" fmla="*/ 101 h 101"/>
                <a:gd name="T8" fmla="*/ 972 w 975"/>
                <a:gd name="T9" fmla="*/ 48 h 101"/>
                <a:gd name="T10" fmla="*/ 972 w 975"/>
                <a:gd name="T11" fmla="*/ 48 h 101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975" h="101">
                  <a:moveTo>
                    <a:pt x="975" y="48"/>
                  </a:moveTo>
                  <a:lnTo>
                    <a:pt x="975" y="0"/>
                  </a:lnTo>
                  <a:lnTo>
                    <a:pt x="0" y="24"/>
                  </a:lnTo>
                  <a:lnTo>
                    <a:pt x="0" y="101"/>
                  </a:lnTo>
                  <a:lnTo>
                    <a:pt x="975" y="4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062" name="Freeform 9">
              <a:extLst>
                <a:ext uri="{FF2B5EF4-FFF2-40B4-BE49-F238E27FC236}">
                  <a16:creationId xmlns:a16="http://schemas.microsoft.com/office/drawing/2014/main" id="{B1010587-3007-4865-B325-7250E728370A}"/>
                </a:ext>
              </a:extLst>
            </p:cNvPr>
            <p:cNvSpPr>
              <a:spLocks/>
            </p:cNvSpPr>
            <p:nvPr/>
          </p:nvSpPr>
          <p:spPr bwMode="hidden">
            <a:xfrm>
              <a:off x="3619" y="3815"/>
              <a:ext cx="2139" cy="198"/>
            </a:xfrm>
            <a:custGeom>
              <a:avLst/>
              <a:gdLst>
                <a:gd name="T0" fmla="*/ 2135 w 2141"/>
                <a:gd name="T1" fmla="*/ 0 h 198"/>
                <a:gd name="T2" fmla="*/ 0 w 2141"/>
                <a:gd name="T3" fmla="*/ 156 h 198"/>
                <a:gd name="T4" fmla="*/ 0 w 2141"/>
                <a:gd name="T5" fmla="*/ 198 h 198"/>
                <a:gd name="T6" fmla="*/ 2135 w 2141"/>
                <a:gd name="T7" fmla="*/ 0 h 198"/>
                <a:gd name="T8" fmla="*/ 2135 w 2141"/>
                <a:gd name="T9" fmla="*/ 0 h 198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2141" h="198">
                  <a:moveTo>
                    <a:pt x="2141" y="0"/>
                  </a:moveTo>
                  <a:lnTo>
                    <a:pt x="0" y="156"/>
                  </a:lnTo>
                  <a:lnTo>
                    <a:pt x="0" y="198"/>
                  </a:lnTo>
                  <a:lnTo>
                    <a:pt x="2141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7898" name="Freeform 10">
              <a:extLst>
                <a:ext uri="{FF2B5EF4-FFF2-40B4-BE49-F238E27FC236}">
                  <a16:creationId xmlns:a16="http://schemas.microsoft.com/office/drawing/2014/main" id="{424DFC9E-6EC2-4E37-B11E-B38EF25EF482}"/>
                </a:ext>
              </a:extLst>
            </p:cNvPr>
            <p:cNvSpPr>
              <a:spLocks/>
            </p:cNvSpPr>
            <p:nvPr/>
          </p:nvSpPr>
          <p:spPr bwMode="hidden">
            <a:xfrm>
              <a:off x="0" y="3971"/>
              <a:ext cx="3619" cy="348"/>
            </a:xfrm>
            <a:custGeom>
              <a:avLst/>
              <a:gdLst/>
              <a:ahLst/>
              <a:cxnLst>
                <a:cxn ang="0">
                  <a:pos x="0" y="348"/>
                </a:cxn>
                <a:cxn ang="0">
                  <a:pos x="311" y="348"/>
                </a:cxn>
                <a:cxn ang="0">
                  <a:pos x="3623" y="42"/>
                </a:cxn>
                <a:cxn ang="0">
                  <a:pos x="3623" y="0"/>
                </a:cxn>
                <a:cxn ang="0">
                  <a:pos x="0" y="264"/>
                </a:cxn>
                <a:cxn ang="0">
                  <a:pos x="0" y="348"/>
                </a:cxn>
                <a:cxn ang="0">
                  <a:pos x="0" y="348"/>
                </a:cxn>
              </a:cxnLst>
              <a:rect l="0" t="0" r="r" b="b"/>
              <a:pathLst>
                <a:path w="3623" h="348">
                  <a:moveTo>
                    <a:pt x="0" y="348"/>
                  </a:moveTo>
                  <a:lnTo>
                    <a:pt x="311" y="348"/>
                  </a:lnTo>
                  <a:lnTo>
                    <a:pt x="3623" y="42"/>
                  </a:lnTo>
                  <a:lnTo>
                    <a:pt x="3623" y="0"/>
                  </a:lnTo>
                  <a:lnTo>
                    <a:pt x="0" y="264"/>
                  </a:lnTo>
                  <a:lnTo>
                    <a:pt x="0" y="348"/>
                  </a:lnTo>
                  <a:lnTo>
                    <a:pt x="0" y="348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72549"/>
                    <a:invGamma/>
                  </a:schemeClr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en-GB">
                <a:latin typeface="Arial" charset="0"/>
              </a:endParaRPr>
            </a:p>
          </p:txBody>
        </p:sp>
        <p:sp>
          <p:nvSpPr>
            <p:cNvPr id="2064" name="Freeform 11">
              <a:extLst>
                <a:ext uri="{FF2B5EF4-FFF2-40B4-BE49-F238E27FC236}">
                  <a16:creationId xmlns:a16="http://schemas.microsoft.com/office/drawing/2014/main" id="{32DF1C91-26CE-4E51-9EC3-864F1B24CA7C}"/>
                </a:ext>
              </a:extLst>
            </p:cNvPr>
            <p:cNvSpPr>
              <a:spLocks/>
            </p:cNvSpPr>
            <p:nvPr/>
          </p:nvSpPr>
          <p:spPr bwMode="hidden">
            <a:xfrm>
              <a:off x="2097" y="4043"/>
              <a:ext cx="2514" cy="276"/>
            </a:xfrm>
            <a:custGeom>
              <a:avLst/>
              <a:gdLst>
                <a:gd name="T0" fmla="*/ 2173 w 2517"/>
                <a:gd name="T1" fmla="*/ 276 h 276"/>
                <a:gd name="T2" fmla="*/ 2508 w 2517"/>
                <a:gd name="T3" fmla="*/ 204 h 276"/>
                <a:gd name="T4" fmla="*/ 2251 w 2517"/>
                <a:gd name="T5" fmla="*/ 0 h 276"/>
                <a:gd name="T6" fmla="*/ 0 w 2517"/>
                <a:gd name="T7" fmla="*/ 276 h 276"/>
                <a:gd name="T8" fmla="*/ 2173 w 2517"/>
                <a:gd name="T9" fmla="*/ 276 h 276"/>
                <a:gd name="T10" fmla="*/ 2173 w 2517"/>
                <a:gd name="T11" fmla="*/ 276 h 276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2517" h="276">
                  <a:moveTo>
                    <a:pt x="2182" y="276"/>
                  </a:moveTo>
                  <a:lnTo>
                    <a:pt x="2517" y="204"/>
                  </a:lnTo>
                  <a:lnTo>
                    <a:pt x="2260" y="0"/>
                  </a:lnTo>
                  <a:lnTo>
                    <a:pt x="0" y="276"/>
                  </a:lnTo>
                  <a:lnTo>
                    <a:pt x="2182" y="276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7900" name="Freeform 12">
              <a:extLst>
                <a:ext uri="{FF2B5EF4-FFF2-40B4-BE49-F238E27FC236}">
                  <a16:creationId xmlns:a16="http://schemas.microsoft.com/office/drawing/2014/main" id="{CA2A6B2C-FE7A-4D38-980E-7F32162F5E67}"/>
                </a:ext>
              </a:extLst>
            </p:cNvPr>
            <p:cNvSpPr>
              <a:spLocks/>
            </p:cNvSpPr>
            <p:nvPr/>
          </p:nvSpPr>
          <p:spPr bwMode="hidden">
            <a:xfrm>
              <a:off x="4354" y="3869"/>
              <a:ext cx="1404" cy="378"/>
            </a:xfrm>
            <a:custGeom>
              <a:avLst/>
              <a:gdLst/>
              <a:ahLst/>
              <a:cxnLst>
                <a:cxn ang="0">
                  <a:pos x="1405" y="126"/>
                </a:cxn>
                <a:cxn ang="0">
                  <a:pos x="1405" y="0"/>
                </a:cxn>
                <a:cxn ang="0">
                  <a:pos x="0" y="174"/>
                </a:cxn>
                <a:cxn ang="0">
                  <a:pos x="257" y="378"/>
                </a:cxn>
                <a:cxn ang="0">
                  <a:pos x="1405" y="126"/>
                </a:cxn>
                <a:cxn ang="0">
                  <a:pos x="1405" y="126"/>
                </a:cxn>
              </a:cxnLst>
              <a:rect l="0" t="0" r="r" b="b"/>
              <a:pathLst>
                <a:path w="1405" h="378">
                  <a:moveTo>
                    <a:pt x="1405" y="126"/>
                  </a:moveTo>
                  <a:lnTo>
                    <a:pt x="1405" y="0"/>
                  </a:lnTo>
                  <a:lnTo>
                    <a:pt x="0" y="174"/>
                  </a:lnTo>
                  <a:lnTo>
                    <a:pt x="257" y="378"/>
                  </a:lnTo>
                  <a:lnTo>
                    <a:pt x="1405" y="126"/>
                  </a:lnTo>
                  <a:lnTo>
                    <a:pt x="1405" y="126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tint val="96863"/>
                    <a:invGamma/>
                  </a:schemeClr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en-GB">
                <a:latin typeface="Arial" charset="0"/>
              </a:endParaRPr>
            </a:p>
          </p:txBody>
        </p:sp>
        <p:sp>
          <p:nvSpPr>
            <p:cNvPr id="2066" name="Freeform 13">
              <a:extLst>
                <a:ext uri="{FF2B5EF4-FFF2-40B4-BE49-F238E27FC236}">
                  <a16:creationId xmlns:a16="http://schemas.microsoft.com/office/drawing/2014/main" id="{2700F6E9-C85D-4AE5-8C08-40496CF76018}"/>
                </a:ext>
              </a:extLst>
            </p:cNvPr>
            <p:cNvSpPr>
              <a:spLocks/>
            </p:cNvSpPr>
            <p:nvPr/>
          </p:nvSpPr>
          <p:spPr bwMode="hidden">
            <a:xfrm>
              <a:off x="5030" y="3151"/>
              <a:ext cx="728" cy="240"/>
            </a:xfrm>
            <a:custGeom>
              <a:avLst/>
              <a:gdLst>
                <a:gd name="T0" fmla="*/ 726 w 729"/>
                <a:gd name="T1" fmla="*/ 240 h 240"/>
                <a:gd name="T2" fmla="*/ 0 w 729"/>
                <a:gd name="T3" fmla="*/ 0 h 240"/>
                <a:gd name="T4" fmla="*/ 0 w 729"/>
                <a:gd name="T5" fmla="*/ 6 h 240"/>
                <a:gd name="T6" fmla="*/ 726 w 729"/>
                <a:gd name="T7" fmla="*/ 240 h 240"/>
                <a:gd name="T8" fmla="*/ 726 w 729"/>
                <a:gd name="T9" fmla="*/ 240 h 240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729" h="240">
                  <a:moveTo>
                    <a:pt x="729" y="240"/>
                  </a:moveTo>
                  <a:lnTo>
                    <a:pt x="0" y="0"/>
                  </a:lnTo>
                  <a:lnTo>
                    <a:pt x="0" y="6"/>
                  </a:lnTo>
                  <a:lnTo>
                    <a:pt x="729" y="24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7902" name="Freeform 14">
              <a:extLst>
                <a:ext uri="{FF2B5EF4-FFF2-40B4-BE49-F238E27FC236}">
                  <a16:creationId xmlns:a16="http://schemas.microsoft.com/office/drawing/2014/main" id="{CA68BFE2-9BD9-4D38-A2F2-585F5876F0B2}"/>
                </a:ext>
              </a:extLst>
            </p:cNvPr>
            <p:cNvSpPr>
              <a:spLocks/>
            </p:cNvSpPr>
            <p:nvPr/>
          </p:nvSpPr>
          <p:spPr bwMode="hidden">
            <a:xfrm>
              <a:off x="0" y="1486"/>
              <a:ext cx="5030" cy="1671"/>
            </a:xfrm>
            <a:custGeom>
              <a:avLst/>
              <a:gdLst/>
              <a:ahLst/>
              <a:cxnLst>
                <a:cxn ang="0">
                  <a:pos x="0" y="72"/>
                </a:cxn>
                <a:cxn ang="0">
                  <a:pos x="5035" y="1672"/>
                </a:cxn>
                <a:cxn ang="0">
                  <a:pos x="5035" y="1666"/>
                </a:cxn>
                <a:cxn ang="0">
                  <a:pos x="0" y="0"/>
                </a:cxn>
                <a:cxn ang="0">
                  <a:pos x="0" y="72"/>
                </a:cxn>
                <a:cxn ang="0">
                  <a:pos x="0" y="72"/>
                </a:cxn>
              </a:cxnLst>
              <a:rect l="0" t="0" r="r" b="b"/>
              <a:pathLst>
                <a:path w="5035" h="1672">
                  <a:moveTo>
                    <a:pt x="0" y="72"/>
                  </a:moveTo>
                  <a:lnTo>
                    <a:pt x="5035" y="1672"/>
                  </a:lnTo>
                  <a:lnTo>
                    <a:pt x="5035" y="1666"/>
                  </a:lnTo>
                  <a:lnTo>
                    <a:pt x="0" y="0"/>
                  </a:lnTo>
                  <a:lnTo>
                    <a:pt x="0" y="72"/>
                  </a:lnTo>
                  <a:lnTo>
                    <a:pt x="0" y="72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54510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en-GB">
                <a:latin typeface="Arial" charset="0"/>
              </a:endParaRPr>
            </a:p>
          </p:txBody>
        </p:sp>
        <p:sp>
          <p:nvSpPr>
            <p:cNvPr id="2068" name="Freeform 15">
              <a:extLst>
                <a:ext uri="{FF2B5EF4-FFF2-40B4-BE49-F238E27FC236}">
                  <a16:creationId xmlns:a16="http://schemas.microsoft.com/office/drawing/2014/main" id="{10142FED-AF9B-4D20-85A3-44950F6739C7}"/>
                </a:ext>
              </a:extLst>
            </p:cNvPr>
            <p:cNvSpPr>
              <a:spLocks/>
            </p:cNvSpPr>
            <p:nvPr/>
          </p:nvSpPr>
          <p:spPr bwMode="hidden">
            <a:xfrm>
              <a:off x="5030" y="3049"/>
              <a:ext cx="728" cy="318"/>
            </a:xfrm>
            <a:custGeom>
              <a:avLst/>
              <a:gdLst>
                <a:gd name="T0" fmla="*/ 726 w 729"/>
                <a:gd name="T1" fmla="*/ 318 h 318"/>
                <a:gd name="T2" fmla="*/ 726 w 729"/>
                <a:gd name="T3" fmla="*/ 312 h 318"/>
                <a:gd name="T4" fmla="*/ 0 w 729"/>
                <a:gd name="T5" fmla="*/ 0 h 318"/>
                <a:gd name="T6" fmla="*/ 0 w 729"/>
                <a:gd name="T7" fmla="*/ 54 h 318"/>
                <a:gd name="T8" fmla="*/ 726 w 729"/>
                <a:gd name="T9" fmla="*/ 318 h 318"/>
                <a:gd name="T10" fmla="*/ 726 w 729"/>
                <a:gd name="T11" fmla="*/ 318 h 318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729" h="318">
                  <a:moveTo>
                    <a:pt x="729" y="318"/>
                  </a:moveTo>
                  <a:lnTo>
                    <a:pt x="729" y="312"/>
                  </a:lnTo>
                  <a:lnTo>
                    <a:pt x="0" y="0"/>
                  </a:lnTo>
                  <a:lnTo>
                    <a:pt x="0" y="54"/>
                  </a:lnTo>
                  <a:lnTo>
                    <a:pt x="729" y="318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7904" name="Freeform 16">
              <a:extLst>
                <a:ext uri="{FF2B5EF4-FFF2-40B4-BE49-F238E27FC236}">
                  <a16:creationId xmlns:a16="http://schemas.microsoft.com/office/drawing/2014/main" id="{F0C3DE95-00AA-4827-A60E-9ECADA06912C}"/>
                </a:ext>
              </a:extLst>
            </p:cNvPr>
            <p:cNvSpPr>
              <a:spLocks/>
            </p:cNvSpPr>
            <p:nvPr/>
          </p:nvSpPr>
          <p:spPr bwMode="hidden">
            <a:xfrm>
              <a:off x="0" y="916"/>
              <a:ext cx="5030" cy="2187"/>
            </a:xfrm>
            <a:custGeom>
              <a:avLst/>
              <a:gdLst/>
              <a:ahLst/>
              <a:cxnLst>
                <a:cxn ang="0">
                  <a:pos x="0" y="396"/>
                </a:cxn>
                <a:cxn ang="0">
                  <a:pos x="5035" y="2188"/>
                </a:cxn>
                <a:cxn ang="0">
                  <a:pos x="5035" y="2134"/>
                </a:cxn>
                <a:cxn ang="0">
                  <a:pos x="0" y="0"/>
                </a:cxn>
                <a:cxn ang="0">
                  <a:pos x="0" y="396"/>
                </a:cxn>
                <a:cxn ang="0">
                  <a:pos x="0" y="396"/>
                </a:cxn>
              </a:cxnLst>
              <a:rect l="0" t="0" r="r" b="b"/>
              <a:pathLst>
                <a:path w="5035" h="2188">
                  <a:moveTo>
                    <a:pt x="0" y="396"/>
                  </a:moveTo>
                  <a:lnTo>
                    <a:pt x="5035" y="2188"/>
                  </a:lnTo>
                  <a:lnTo>
                    <a:pt x="5035" y="2134"/>
                  </a:lnTo>
                  <a:lnTo>
                    <a:pt x="0" y="0"/>
                  </a:lnTo>
                  <a:lnTo>
                    <a:pt x="0" y="396"/>
                  </a:lnTo>
                  <a:lnTo>
                    <a:pt x="0" y="396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66667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en-GB">
                <a:latin typeface="Arial" charset="0"/>
              </a:endParaRPr>
            </a:p>
          </p:txBody>
        </p:sp>
        <p:sp>
          <p:nvSpPr>
            <p:cNvPr id="37905" name="Freeform 17">
              <a:extLst>
                <a:ext uri="{FF2B5EF4-FFF2-40B4-BE49-F238E27FC236}">
                  <a16:creationId xmlns:a16="http://schemas.microsoft.com/office/drawing/2014/main" id="{D84E53FF-07F5-4A65-8909-948FCB8D3D7D}"/>
                </a:ext>
              </a:extLst>
            </p:cNvPr>
            <p:cNvSpPr>
              <a:spLocks/>
            </p:cNvSpPr>
            <p:nvPr/>
          </p:nvSpPr>
          <p:spPr bwMode="hidden">
            <a:xfrm>
              <a:off x="2294" y="0"/>
              <a:ext cx="3159" cy="2725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3145" y="2727"/>
                </a:cxn>
                <a:cxn ang="0">
                  <a:pos x="3163" y="2704"/>
                </a:cxn>
                <a:cxn ang="0">
                  <a:pos x="102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3163" h="2727">
                  <a:moveTo>
                    <a:pt x="0" y="0"/>
                  </a:moveTo>
                  <a:lnTo>
                    <a:pt x="3145" y="2727"/>
                  </a:lnTo>
                  <a:lnTo>
                    <a:pt x="3163" y="2704"/>
                  </a:lnTo>
                  <a:lnTo>
                    <a:pt x="102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69804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en-GB">
                <a:latin typeface="Arial" charset="0"/>
              </a:endParaRPr>
            </a:p>
          </p:txBody>
        </p:sp>
        <p:sp>
          <p:nvSpPr>
            <p:cNvPr id="37906" name="Freeform 18">
              <a:extLst>
                <a:ext uri="{FF2B5EF4-FFF2-40B4-BE49-F238E27FC236}">
                  <a16:creationId xmlns:a16="http://schemas.microsoft.com/office/drawing/2014/main" id="{655CC940-5DEA-4C53-AE3D-F0944F0F8513}"/>
                </a:ext>
              </a:extLst>
            </p:cNvPr>
            <p:cNvSpPr>
              <a:spLocks/>
            </p:cNvSpPr>
            <p:nvPr/>
          </p:nvSpPr>
          <p:spPr bwMode="hidden">
            <a:xfrm>
              <a:off x="5435" y="2702"/>
              <a:ext cx="323" cy="299"/>
            </a:xfrm>
            <a:custGeom>
              <a:avLst/>
              <a:gdLst/>
              <a:ahLst/>
              <a:cxnLst>
                <a:cxn ang="0">
                  <a:pos x="323" y="299"/>
                </a:cxn>
                <a:cxn ang="0">
                  <a:pos x="323" y="263"/>
                </a:cxn>
                <a:cxn ang="0">
                  <a:pos x="18" y="0"/>
                </a:cxn>
                <a:cxn ang="0">
                  <a:pos x="0" y="23"/>
                </a:cxn>
                <a:cxn ang="0">
                  <a:pos x="323" y="299"/>
                </a:cxn>
                <a:cxn ang="0">
                  <a:pos x="323" y="299"/>
                </a:cxn>
              </a:cxnLst>
              <a:rect l="0" t="0" r="r" b="b"/>
              <a:pathLst>
                <a:path w="323" h="299">
                  <a:moveTo>
                    <a:pt x="323" y="299"/>
                  </a:moveTo>
                  <a:lnTo>
                    <a:pt x="323" y="263"/>
                  </a:lnTo>
                  <a:lnTo>
                    <a:pt x="18" y="0"/>
                  </a:lnTo>
                  <a:lnTo>
                    <a:pt x="0" y="23"/>
                  </a:lnTo>
                  <a:lnTo>
                    <a:pt x="323" y="299"/>
                  </a:lnTo>
                  <a:lnTo>
                    <a:pt x="323" y="299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tint val="94118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en-GB">
                <a:latin typeface="Arial" charset="0"/>
              </a:endParaRPr>
            </a:p>
          </p:txBody>
        </p:sp>
        <p:sp>
          <p:nvSpPr>
            <p:cNvPr id="2072" name="Freeform 19">
              <a:extLst>
                <a:ext uri="{FF2B5EF4-FFF2-40B4-BE49-F238E27FC236}">
                  <a16:creationId xmlns:a16="http://schemas.microsoft.com/office/drawing/2014/main" id="{FB7450DE-4668-4E9A-9D31-DA5587A519A1}"/>
                </a:ext>
              </a:extLst>
            </p:cNvPr>
            <p:cNvSpPr>
              <a:spLocks/>
            </p:cNvSpPr>
            <p:nvPr/>
          </p:nvSpPr>
          <p:spPr bwMode="hidden">
            <a:xfrm>
              <a:off x="5477" y="2588"/>
              <a:ext cx="281" cy="335"/>
            </a:xfrm>
            <a:custGeom>
              <a:avLst/>
              <a:gdLst>
                <a:gd name="T0" fmla="*/ 281 w 281"/>
                <a:gd name="T1" fmla="*/ 335 h 335"/>
                <a:gd name="T2" fmla="*/ 281 w 281"/>
                <a:gd name="T3" fmla="*/ 173 h 335"/>
                <a:gd name="T4" fmla="*/ 96 w 281"/>
                <a:gd name="T5" fmla="*/ 0 h 335"/>
                <a:gd name="T6" fmla="*/ 0 w 281"/>
                <a:gd name="T7" fmla="*/ 90 h 335"/>
                <a:gd name="T8" fmla="*/ 281 w 281"/>
                <a:gd name="T9" fmla="*/ 335 h 335"/>
                <a:gd name="T10" fmla="*/ 281 w 281"/>
                <a:gd name="T11" fmla="*/ 335 h 335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281" h="335">
                  <a:moveTo>
                    <a:pt x="281" y="335"/>
                  </a:moveTo>
                  <a:lnTo>
                    <a:pt x="281" y="173"/>
                  </a:lnTo>
                  <a:lnTo>
                    <a:pt x="96" y="0"/>
                  </a:lnTo>
                  <a:lnTo>
                    <a:pt x="0" y="90"/>
                  </a:lnTo>
                  <a:lnTo>
                    <a:pt x="281" y="335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7908" name="Freeform 20">
              <a:extLst>
                <a:ext uri="{FF2B5EF4-FFF2-40B4-BE49-F238E27FC236}">
                  <a16:creationId xmlns:a16="http://schemas.microsoft.com/office/drawing/2014/main" id="{A939169C-9A66-4299-9DE3-3250E604EF6C}"/>
                </a:ext>
              </a:extLst>
            </p:cNvPr>
            <p:cNvSpPr>
              <a:spLocks/>
            </p:cNvSpPr>
            <p:nvPr/>
          </p:nvSpPr>
          <p:spPr bwMode="hidden">
            <a:xfrm>
              <a:off x="2454" y="0"/>
              <a:ext cx="3119" cy="2678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3026" y="2680"/>
                </a:cxn>
                <a:cxn ang="0">
                  <a:pos x="3122" y="2590"/>
                </a:cxn>
                <a:cxn ang="0">
                  <a:pos x="383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3122" h="2680">
                  <a:moveTo>
                    <a:pt x="0" y="0"/>
                  </a:moveTo>
                  <a:lnTo>
                    <a:pt x="3026" y="2680"/>
                  </a:lnTo>
                  <a:lnTo>
                    <a:pt x="3122" y="2590"/>
                  </a:lnTo>
                  <a:lnTo>
                    <a:pt x="383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46275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en-GB">
                <a:latin typeface="Arial" charset="0"/>
              </a:endParaRPr>
            </a:p>
          </p:txBody>
        </p:sp>
        <p:sp>
          <p:nvSpPr>
            <p:cNvPr id="2074" name="Freeform 21">
              <a:extLst>
                <a:ext uri="{FF2B5EF4-FFF2-40B4-BE49-F238E27FC236}">
                  <a16:creationId xmlns:a16="http://schemas.microsoft.com/office/drawing/2014/main" id="{D9F51487-223B-4E1B-9168-4A0AF3E23329}"/>
                </a:ext>
              </a:extLst>
            </p:cNvPr>
            <p:cNvSpPr>
              <a:spLocks/>
            </p:cNvSpPr>
            <p:nvPr/>
          </p:nvSpPr>
          <p:spPr bwMode="hidden">
            <a:xfrm>
              <a:off x="5626" y="2534"/>
              <a:ext cx="132" cy="132"/>
            </a:xfrm>
            <a:custGeom>
              <a:avLst/>
              <a:gdLst>
                <a:gd name="T0" fmla="*/ 132 w 132"/>
                <a:gd name="T1" fmla="*/ 132 h 132"/>
                <a:gd name="T2" fmla="*/ 0 w 132"/>
                <a:gd name="T3" fmla="*/ 0 h 132"/>
                <a:gd name="T4" fmla="*/ 0 w 132"/>
                <a:gd name="T5" fmla="*/ 0 h 132"/>
                <a:gd name="T6" fmla="*/ 132 w 132"/>
                <a:gd name="T7" fmla="*/ 132 h 132"/>
                <a:gd name="T8" fmla="*/ 132 w 132"/>
                <a:gd name="T9" fmla="*/ 132 h 132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132" h="132">
                  <a:moveTo>
                    <a:pt x="132" y="132"/>
                  </a:moveTo>
                  <a:lnTo>
                    <a:pt x="0" y="0"/>
                  </a:lnTo>
                  <a:lnTo>
                    <a:pt x="132" y="132"/>
                  </a:lnTo>
                  <a:close/>
                </a:path>
              </a:pathLst>
            </a:custGeom>
            <a:solidFill>
              <a:srgbClr val="FF999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7910" name="Freeform 22">
              <a:extLst>
                <a:ext uri="{FF2B5EF4-FFF2-40B4-BE49-F238E27FC236}">
                  <a16:creationId xmlns:a16="http://schemas.microsoft.com/office/drawing/2014/main" id="{25886C5B-6F21-4017-92F8-7120F6FA8871}"/>
                </a:ext>
              </a:extLst>
            </p:cNvPr>
            <p:cNvSpPr>
              <a:spLocks/>
            </p:cNvSpPr>
            <p:nvPr/>
          </p:nvSpPr>
          <p:spPr bwMode="hidden">
            <a:xfrm>
              <a:off x="3112" y="0"/>
              <a:ext cx="2514" cy="2534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2517" y="2536"/>
                </a:cxn>
                <a:cxn ang="0">
                  <a:pos x="2517" y="2536"/>
                </a:cxn>
                <a:cxn ang="0">
                  <a:pos x="66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2517" h="2536">
                  <a:moveTo>
                    <a:pt x="0" y="0"/>
                  </a:moveTo>
                  <a:lnTo>
                    <a:pt x="2517" y="2536"/>
                  </a:lnTo>
                  <a:lnTo>
                    <a:pt x="2517" y="2536"/>
                  </a:lnTo>
                  <a:lnTo>
                    <a:pt x="66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51373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en-GB">
                <a:latin typeface="Arial" charset="0"/>
              </a:endParaRPr>
            </a:p>
          </p:txBody>
        </p:sp>
        <p:sp>
          <p:nvSpPr>
            <p:cNvPr id="37911" name="Freeform 23">
              <a:extLst>
                <a:ext uri="{FF2B5EF4-FFF2-40B4-BE49-F238E27FC236}">
                  <a16:creationId xmlns:a16="http://schemas.microsoft.com/office/drawing/2014/main" id="{26297A99-FE67-43D2-881E-4D6B637921DD}"/>
                </a:ext>
              </a:extLst>
            </p:cNvPr>
            <p:cNvSpPr>
              <a:spLocks/>
            </p:cNvSpPr>
            <p:nvPr/>
          </p:nvSpPr>
          <p:spPr bwMode="hidden">
            <a:xfrm>
              <a:off x="3488" y="0"/>
              <a:ext cx="2198" cy="2480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2188" y="2482"/>
                </a:cxn>
                <a:cxn ang="0">
                  <a:pos x="2200" y="2476"/>
                </a:cxn>
                <a:cxn ang="0">
                  <a:pos x="317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2200" h="2482">
                  <a:moveTo>
                    <a:pt x="0" y="0"/>
                  </a:moveTo>
                  <a:lnTo>
                    <a:pt x="2188" y="2482"/>
                  </a:lnTo>
                  <a:lnTo>
                    <a:pt x="2200" y="2476"/>
                  </a:lnTo>
                  <a:lnTo>
                    <a:pt x="317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78824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 w="9525" cap="flat" cmpd="sng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en-GB">
                <a:latin typeface="Arial" charset="0"/>
              </a:endParaRPr>
            </a:p>
          </p:txBody>
        </p:sp>
        <p:sp>
          <p:nvSpPr>
            <p:cNvPr id="37912" name="Freeform 24">
              <a:extLst>
                <a:ext uri="{FF2B5EF4-FFF2-40B4-BE49-F238E27FC236}">
                  <a16:creationId xmlns:a16="http://schemas.microsoft.com/office/drawing/2014/main" id="{8A05DA80-7B32-43E6-8554-BBF00BCDA403}"/>
                </a:ext>
              </a:extLst>
            </p:cNvPr>
            <p:cNvSpPr>
              <a:spLocks/>
            </p:cNvSpPr>
            <p:nvPr/>
          </p:nvSpPr>
          <p:spPr bwMode="hidden">
            <a:xfrm>
              <a:off x="5674" y="2474"/>
              <a:ext cx="84" cy="96"/>
            </a:xfrm>
            <a:custGeom>
              <a:avLst/>
              <a:gdLst/>
              <a:ahLst/>
              <a:cxnLst>
                <a:cxn ang="0">
                  <a:pos x="84" y="96"/>
                </a:cxn>
                <a:cxn ang="0">
                  <a:pos x="84" y="90"/>
                </a:cxn>
                <a:cxn ang="0">
                  <a:pos x="12" y="0"/>
                </a:cxn>
                <a:cxn ang="0">
                  <a:pos x="0" y="6"/>
                </a:cxn>
                <a:cxn ang="0">
                  <a:pos x="84" y="96"/>
                </a:cxn>
                <a:cxn ang="0">
                  <a:pos x="84" y="96"/>
                </a:cxn>
              </a:cxnLst>
              <a:rect l="0" t="0" r="r" b="b"/>
              <a:pathLst>
                <a:path w="84" h="96">
                  <a:moveTo>
                    <a:pt x="84" y="96"/>
                  </a:moveTo>
                  <a:lnTo>
                    <a:pt x="84" y="90"/>
                  </a:lnTo>
                  <a:lnTo>
                    <a:pt x="12" y="0"/>
                  </a:lnTo>
                  <a:lnTo>
                    <a:pt x="0" y="6"/>
                  </a:lnTo>
                  <a:lnTo>
                    <a:pt x="84" y="96"/>
                  </a:lnTo>
                  <a:lnTo>
                    <a:pt x="84" y="96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tint val="90980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en-GB">
                <a:latin typeface="Arial" charset="0"/>
              </a:endParaRPr>
            </a:p>
          </p:txBody>
        </p:sp>
        <p:sp>
          <p:nvSpPr>
            <p:cNvPr id="2078" name="Freeform 25">
              <a:extLst>
                <a:ext uri="{FF2B5EF4-FFF2-40B4-BE49-F238E27FC236}">
                  <a16:creationId xmlns:a16="http://schemas.microsoft.com/office/drawing/2014/main" id="{E4BF106F-60C3-4013-B695-36520DE2761A}"/>
                </a:ext>
              </a:extLst>
            </p:cNvPr>
            <p:cNvSpPr>
              <a:spLocks/>
            </p:cNvSpPr>
            <p:nvPr/>
          </p:nvSpPr>
          <p:spPr bwMode="hidden">
            <a:xfrm>
              <a:off x="5603" y="850"/>
              <a:ext cx="155" cy="516"/>
            </a:xfrm>
            <a:custGeom>
              <a:avLst/>
              <a:gdLst>
                <a:gd name="T0" fmla="*/ 155 w 155"/>
                <a:gd name="T1" fmla="*/ 516 h 516"/>
                <a:gd name="T2" fmla="*/ 155 w 155"/>
                <a:gd name="T3" fmla="*/ 204 h 516"/>
                <a:gd name="T4" fmla="*/ 77 w 155"/>
                <a:gd name="T5" fmla="*/ 0 h 516"/>
                <a:gd name="T6" fmla="*/ 0 w 155"/>
                <a:gd name="T7" fmla="*/ 192 h 516"/>
                <a:gd name="T8" fmla="*/ 155 w 155"/>
                <a:gd name="T9" fmla="*/ 516 h 516"/>
                <a:gd name="T10" fmla="*/ 155 w 155"/>
                <a:gd name="T11" fmla="*/ 516 h 516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155" h="516">
                  <a:moveTo>
                    <a:pt x="155" y="516"/>
                  </a:moveTo>
                  <a:lnTo>
                    <a:pt x="155" y="204"/>
                  </a:lnTo>
                  <a:lnTo>
                    <a:pt x="77" y="0"/>
                  </a:lnTo>
                  <a:lnTo>
                    <a:pt x="0" y="192"/>
                  </a:lnTo>
                  <a:lnTo>
                    <a:pt x="155" y="516"/>
                  </a:ln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7914" name="Freeform 26">
              <a:extLst>
                <a:ext uri="{FF2B5EF4-FFF2-40B4-BE49-F238E27FC236}">
                  <a16:creationId xmlns:a16="http://schemas.microsoft.com/office/drawing/2014/main" id="{A41C3E04-2E24-4F1D-9F6F-D710FB5F5688}"/>
                </a:ext>
              </a:extLst>
            </p:cNvPr>
            <p:cNvSpPr>
              <a:spLocks/>
            </p:cNvSpPr>
            <p:nvPr/>
          </p:nvSpPr>
          <p:spPr bwMode="hidden">
            <a:xfrm>
              <a:off x="5107" y="0"/>
              <a:ext cx="573" cy="104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97" y="1043"/>
                </a:cxn>
                <a:cxn ang="0">
                  <a:pos x="574" y="851"/>
                </a:cxn>
                <a:cxn ang="0">
                  <a:pos x="251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574" h="1043">
                  <a:moveTo>
                    <a:pt x="0" y="0"/>
                  </a:moveTo>
                  <a:lnTo>
                    <a:pt x="497" y="1043"/>
                  </a:lnTo>
                  <a:lnTo>
                    <a:pt x="574" y="851"/>
                  </a:lnTo>
                  <a:lnTo>
                    <a:pt x="251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66667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en-GB">
                <a:latin typeface="Arial" charset="0"/>
              </a:endParaRPr>
            </a:p>
          </p:txBody>
        </p:sp>
        <p:sp>
          <p:nvSpPr>
            <p:cNvPr id="37915" name="Freeform 27">
              <a:extLst>
                <a:ext uri="{FF2B5EF4-FFF2-40B4-BE49-F238E27FC236}">
                  <a16:creationId xmlns:a16="http://schemas.microsoft.com/office/drawing/2014/main" id="{C2D9EF3B-47AC-41F5-9729-1434E1C12CB1}"/>
                </a:ext>
              </a:extLst>
            </p:cNvPr>
            <p:cNvSpPr>
              <a:spLocks/>
            </p:cNvSpPr>
            <p:nvPr/>
          </p:nvSpPr>
          <p:spPr bwMode="hidden">
            <a:xfrm>
              <a:off x="5411" y="0"/>
              <a:ext cx="341" cy="796"/>
            </a:xfrm>
            <a:custGeom>
              <a:avLst/>
              <a:gdLst/>
              <a:ahLst/>
              <a:cxnLst>
                <a:cxn ang="0">
                  <a:pos x="144" y="0"/>
                </a:cxn>
                <a:cxn ang="0">
                  <a:pos x="0" y="0"/>
                </a:cxn>
                <a:cxn ang="0">
                  <a:pos x="287" y="797"/>
                </a:cxn>
                <a:cxn ang="0">
                  <a:pos x="341" y="653"/>
                </a:cxn>
                <a:cxn ang="0">
                  <a:pos x="144" y="0"/>
                </a:cxn>
                <a:cxn ang="0">
                  <a:pos x="144" y="0"/>
                </a:cxn>
              </a:cxnLst>
              <a:rect l="0" t="0" r="r" b="b"/>
              <a:pathLst>
                <a:path w="341" h="797">
                  <a:moveTo>
                    <a:pt x="144" y="0"/>
                  </a:moveTo>
                  <a:lnTo>
                    <a:pt x="0" y="0"/>
                  </a:lnTo>
                  <a:lnTo>
                    <a:pt x="287" y="797"/>
                  </a:lnTo>
                  <a:lnTo>
                    <a:pt x="341" y="653"/>
                  </a:lnTo>
                  <a:lnTo>
                    <a:pt x="144" y="0"/>
                  </a:lnTo>
                  <a:lnTo>
                    <a:pt x="144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69804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en-GB">
                <a:latin typeface="Arial" charset="0"/>
              </a:endParaRPr>
            </a:p>
          </p:txBody>
        </p:sp>
        <p:sp>
          <p:nvSpPr>
            <p:cNvPr id="2081" name="Freeform 28">
              <a:extLst>
                <a:ext uri="{FF2B5EF4-FFF2-40B4-BE49-F238E27FC236}">
                  <a16:creationId xmlns:a16="http://schemas.microsoft.com/office/drawing/2014/main" id="{13CA62D4-7F90-4027-8C22-8A62C4AE14CB}"/>
                </a:ext>
              </a:extLst>
            </p:cNvPr>
            <p:cNvSpPr>
              <a:spLocks/>
            </p:cNvSpPr>
            <p:nvPr/>
          </p:nvSpPr>
          <p:spPr bwMode="hidden">
            <a:xfrm>
              <a:off x="5698" y="653"/>
              <a:ext cx="60" cy="311"/>
            </a:xfrm>
            <a:custGeom>
              <a:avLst/>
              <a:gdLst>
                <a:gd name="T0" fmla="*/ 0 w 60"/>
                <a:gd name="T1" fmla="*/ 144 h 312"/>
                <a:gd name="T2" fmla="*/ 60 w 60"/>
                <a:gd name="T3" fmla="*/ 309 h 312"/>
                <a:gd name="T4" fmla="*/ 60 w 60"/>
                <a:gd name="T5" fmla="*/ 6 h 312"/>
                <a:gd name="T6" fmla="*/ 54 w 60"/>
                <a:gd name="T7" fmla="*/ 0 h 312"/>
                <a:gd name="T8" fmla="*/ 0 w 60"/>
                <a:gd name="T9" fmla="*/ 144 h 312"/>
                <a:gd name="T10" fmla="*/ 0 w 60"/>
                <a:gd name="T11" fmla="*/ 144 h 312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60" h="312">
                  <a:moveTo>
                    <a:pt x="0" y="144"/>
                  </a:moveTo>
                  <a:lnTo>
                    <a:pt x="60" y="312"/>
                  </a:lnTo>
                  <a:lnTo>
                    <a:pt x="60" y="6"/>
                  </a:lnTo>
                  <a:lnTo>
                    <a:pt x="54" y="0"/>
                  </a:lnTo>
                  <a:lnTo>
                    <a:pt x="0" y="144"/>
                  </a:ln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7917" name="Freeform 29">
              <a:extLst>
                <a:ext uri="{FF2B5EF4-FFF2-40B4-BE49-F238E27FC236}">
                  <a16:creationId xmlns:a16="http://schemas.microsoft.com/office/drawing/2014/main" id="{1F7B5F65-3B9B-4EE9-A4FD-DCC0F3DC040C}"/>
                </a:ext>
              </a:extLst>
            </p:cNvPr>
            <p:cNvSpPr>
              <a:spLocks/>
            </p:cNvSpPr>
            <p:nvPr/>
          </p:nvSpPr>
          <p:spPr bwMode="hidden">
            <a:xfrm>
              <a:off x="2" y="1601"/>
              <a:ext cx="5752" cy="1864"/>
            </a:xfrm>
            <a:custGeom>
              <a:avLst/>
              <a:gdLst/>
              <a:ahLst/>
              <a:cxnLst>
                <a:cxn ang="0">
                  <a:pos x="0" y="371"/>
                </a:cxn>
                <a:cxn ang="0">
                  <a:pos x="5740" y="1864"/>
                </a:cxn>
                <a:cxn ang="0">
                  <a:pos x="5740" y="1834"/>
                </a:cxn>
                <a:cxn ang="0">
                  <a:pos x="0" y="0"/>
                </a:cxn>
                <a:cxn ang="0">
                  <a:pos x="0" y="371"/>
                </a:cxn>
                <a:cxn ang="0">
                  <a:pos x="0" y="371"/>
                </a:cxn>
              </a:cxnLst>
              <a:rect l="0" t="0" r="r" b="b"/>
              <a:pathLst>
                <a:path w="5740" h="1864">
                  <a:moveTo>
                    <a:pt x="0" y="371"/>
                  </a:moveTo>
                  <a:lnTo>
                    <a:pt x="5740" y="1864"/>
                  </a:lnTo>
                  <a:lnTo>
                    <a:pt x="5740" y="1834"/>
                  </a:lnTo>
                  <a:lnTo>
                    <a:pt x="0" y="0"/>
                  </a:lnTo>
                  <a:lnTo>
                    <a:pt x="0" y="371"/>
                  </a:lnTo>
                  <a:lnTo>
                    <a:pt x="0" y="371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63529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en-GB">
                <a:latin typeface="Arial" charset="0"/>
              </a:endParaRPr>
            </a:p>
          </p:txBody>
        </p:sp>
        <p:sp>
          <p:nvSpPr>
            <p:cNvPr id="2083" name="Freeform 30">
              <a:extLst>
                <a:ext uri="{FF2B5EF4-FFF2-40B4-BE49-F238E27FC236}">
                  <a16:creationId xmlns:a16="http://schemas.microsoft.com/office/drawing/2014/main" id="{5C042F97-1A48-4CBE-AFF4-EDF2DAE2E595}"/>
                </a:ext>
              </a:extLst>
            </p:cNvPr>
            <p:cNvSpPr>
              <a:spLocks/>
            </p:cNvSpPr>
            <p:nvPr/>
          </p:nvSpPr>
          <p:spPr bwMode="hidden">
            <a:xfrm>
              <a:off x="5754" y="3483"/>
              <a:ext cx="6" cy="6"/>
            </a:xfrm>
            <a:custGeom>
              <a:avLst/>
              <a:gdLst>
                <a:gd name="T0" fmla="*/ 6 w 6"/>
                <a:gd name="T1" fmla="*/ 6 h 6"/>
                <a:gd name="T2" fmla="*/ 0 w 6"/>
                <a:gd name="T3" fmla="*/ 0 h 6"/>
                <a:gd name="T4" fmla="*/ 0 w 6"/>
                <a:gd name="T5" fmla="*/ 6 h 6"/>
                <a:gd name="T6" fmla="*/ 6 w 6"/>
                <a:gd name="T7" fmla="*/ 6 h 6"/>
                <a:gd name="T8" fmla="*/ 6 w 6"/>
                <a:gd name="T9" fmla="*/ 6 h 6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6" h="6">
                  <a:moveTo>
                    <a:pt x="6" y="6"/>
                  </a:moveTo>
                  <a:lnTo>
                    <a:pt x="0" y="0"/>
                  </a:lnTo>
                  <a:lnTo>
                    <a:pt x="0" y="6"/>
                  </a:lnTo>
                  <a:lnTo>
                    <a:pt x="6" y="6"/>
                  </a:lnTo>
                  <a:close/>
                </a:path>
              </a:pathLst>
            </a:custGeom>
            <a:solidFill>
              <a:srgbClr val="18FF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7919" name="Freeform 31">
              <a:extLst>
                <a:ext uri="{FF2B5EF4-FFF2-40B4-BE49-F238E27FC236}">
                  <a16:creationId xmlns:a16="http://schemas.microsoft.com/office/drawing/2014/main" id="{360CBCED-40E2-4175-A8E5-9224A54521B0}"/>
                </a:ext>
              </a:extLst>
            </p:cNvPr>
            <p:cNvSpPr>
              <a:spLocks/>
            </p:cNvSpPr>
            <p:nvPr/>
          </p:nvSpPr>
          <p:spPr bwMode="hidden">
            <a:xfrm>
              <a:off x="2" y="2152"/>
              <a:ext cx="5752" cy="1337"/>
            </a:xfrm>
            <a:custGeom>
              <a:avLst/>
              <a:gdLst/>
              <a:ahLst/>
              <a:cxnLst>
                <a:cxn ang="0">
                  <a:pos x="0" y="366"/>
                </a:cxn>
                <a:cxn ang="0">
                  <a:pos x="5740" y="1337"/>
                </a:cxn>
                <a:cxn ang="0">
                  <a:pos x="5740" y="1331"/>
                </a:cxn>
                <a:cxn ang="0">
                  <a:pos x="0" y="0"/>
                </a:cxn>
                <a:cxn ang="0">
                  <a:pos x="0" y="366"/>
                </a:cxn>
                <a:cxn ang="0">
                  <a:pos x="0" y="366"/>
                </a:cxn>
              </a:cxnLst>
              <a:rect l="0" t="0" r="r" b="b"/>
              <a:pathLst>
                <a:path w="5740" h="1337">
                  <a:moveTo>
                    <a:pt x="0" y="366"/>
                  </a:moveTo>
                  <a:lnTo>
                    <a:pt x="5740" y="1337"/>
                  </a:lnTo>
                  <a:lnTo>
                    <a:pt x="5740" y="1331"/>
                  </a:lnTo>
                  <a:lnTo>
                    <a:pt x="0" y="0"/>
                  </a:lnTo>
                  <a:lnTo>
                    <a:pt x="0" y="366"/>
                  </a:lnTo>
                  <a:lnTo>
                    <a:pt x="0" y="366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60784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en-GB">
                <a:latin typeface="Arial" charset="0"/>
              </a:endParaRPr>
            </a:p>
          </p:txBody>
        </p:sp>
        <p:sp>
          <p:nvSpPr>
            <p:cNvPr id="37920" name="Freeform 32">
              <a:extLst>
                <a:ext uri="{FF2B5EF4-FFF2-40B4-BE49-F238E27FC236}">
                  <a16:creationId xmlns:a16="http://schemas.microsoft.com/office/drawing/2014/main" id="{E4B099D5-66E8-41C0-84CA-0D005613DEFC}"/>
                </a:ext>
              </a:extLst>
            </p:cNvPr>
            <p:cNvSpPr>
              <a:spLocks/>
            </p:cNvSpPr>
            <p:nvPr/>
          </p:nvSpPr>
          <p:spPr bwMode="hidden">
            <a:xfrm>
              <a:off x="2" y="3177"/>
              <a:ext cx="5752" cy="414"/>
            </a:xfrm>
            <a:custGeom>
              <a:avLst/>
              <a:gdLst/>
              <a:ahLst/>
              <a:cxnLst>
                <a:cxn ang="0">
                  <a:pos x="0" y="48"/>
                </a:cxn>
                <a:cxn ang="0">
                  <a:pos x="5740" y="414"/>
                </a:cxn>
                <a:cxn ang="0">
                  <a:pos x="5740" y="402"/>
                </a:cxn>
                <a:cxn ang="0">
                  <a:pos x="0" y="0"/>
                </a:cxn>
                <a:cxn ang="0">
                  <a:pos x="0" y="48"/>
                </a:cxn>
                <a:cxn ang="0">
                  <a:pos x="0" y="48"/>
                </a:cxn>
              </a:cxnLst>
              <a:rect l="0" t="0" r="r" b="b"/>
              <a:pathLst>
                <a:path w="5740" h="414">
                  <a:moveTo>
                    <a:pt x="0" y="48"/>
                  </a:moveTo>
                  <a:lnTo>
                    <a:pt x="5740" y="414"/>
                  </a:lnTo>
                  <a:lnTo>
                    <a:pt x="5740" y="402"/>
                  </a:lnTo>
                  <a:lnTo>
                    <a:pt x="0" y="0"/>
                  </a:lnTo>
                  <a:lnTo>
                    <a:pt x="0" y="48"/>
                  </a:lnTo>
                  <a:lnTo>
                    <a:pt x="0" y="48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84706"/>
                    <a:invGamma/>
                  </a:schemeClr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en-GB">
                <a:latin typeface="Arial" charset="0"/>
              </a:endParaRPr>
            </a:p>
          </p:txBody>
        </p:sp>
        <p:sp>
          <p:nvSpPr>
            <p:cNvPr id="37921" name="Freeform 33">
              <a:extLst>
                <a:ext uri="{FF2B5EF4-FFF2-40B4-BE49-F238E27FC236}">
                  <a16:creationId xmlns:a16="http://schemas.microsoft.com/office/drawing/2014/main" id="{82A07A10-D48E-438D-92CF-06E55E3C677A}"/>
                </a:ext>
              </a:extLst>
            </p:cNvPr>
            <p:cNvSpPr>
              <a:spLocks/>
            </p:cNvSpPr>
            <p:nvPr/>
          </p:nvSpPr>
          <p:spPr bwMode="hidden">
            <a:xfrm>
              <a:off x="1297" y="0"/>
              <a:ext cx="4457" cy="3177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448" y="3177"/>
                </a:cxn>
                <a:cxn ang="0">
                  <a:pos x="4448" y="3153"/>
                </a:cxn>
                <a:cxn ang="0">
                  <a:pos x="125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4448" h="3177">
                  <a:moveTo>
                    <a:pt x="0" y="0"/>
                  </a:moveTo>
                  <a:lnTo>
                    <a:pt x="4448" y="3177"/>
                  </a:lnTo>
                  <a:lnTo>
                    <a:pt x="4448" y="3153"/>
                  </a:lnTo>
                  <a:lnTo>
                    <a:pt x="125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48627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en-GB">
                <a:latin typeface="Arial" charset="0"/>
              </a:endParaRPr>
            </a:p>
          </p:txBody>
        </p:sp>
        <p:sp>
          <p:nvSpPr>
            <p:cNvPr id="37922" name="Freeform 34">
              <a:extLst>
                <a:ext uri="{FF2B5EF4-FFF2-40B4-BE49-F238E27FC236}">
                  <a16:creationId xmlns:a16="http://schemas.microsoft.com/office/drawing/2014/main" id="{FB41BCC3-66C3-427B-A383-7BAD8504ECB5}"/>
                </a:ext>
              </a:extLst>
            </p:cNvPr>
            <p:cNvSpPr>
              <a:spLocks/>
            </p:cNvSpPr>
            <p:nvPr/>
          </p:nvSpPr>
          <p:spPr bwMode="hidden">
            <a:xfrm>
              <a:off x="3321" y="0"/>
              <a:ext cx="2433" cy="2614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2428" y="2614"/>
                </a:cxn>
                <a:cxn ang="0">
                  <a:pos x="2428" y="2608"/>
                </a:cxn>
                <a:cxn ang="0">
                  <a:pos x="66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2428" h="2614">
                  <a:moveTo>
                    <a:pt x="0" y="0"/>
                  </a:moveTo>
                  <a:lnTo>
                    <a:pt x="2428" y="2614"/>
                  </a:lnTo>
                  <a:lnTo>
                    <a:pt x="2428" y="2608"/>
                  </a:lnTo>
                  <a:lnTo>
                    <a:pt x="66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84706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en-GB">
                <a:latin typeface="Arial" charset="0"/>
              </a:endParaRPr>
            </a:p>
          </p:txBody>
        </p:sp>
        <p:sp>
          <p:nvSpPr>
            <p:cNvPr id="37923" name="Freeform 35">
              <a:extLst>
                <a:ext uri="{FF2B5EF4-FFF2-40B4-BE49-F238E27FC236}">
                  <a16:creationId xmlns:a16="http://schemas.microsoft.com/office/drawing/2014/main" id="{C3EC8D3F-6EB3-4C7D-B22D-04729542257D}"/>
                </a:ext>
              </a:extLst>
            </p:cNvPr>
            <p:cNvSpPr>
              <a:spLocks/>
            </p:cNvSpPr>
            <p:nvPr/>
          </p:nvSpPr>
          <p:spPr bwMode="hidden">
            <a:xfrm>
              <a:off x="3950" y="0"/>
              <a:ext cx="1804" cy="2464"/>
            </a:xfrm>
            <a:custGeom>
              <a:avLst/>
              <a:gdLst/>
              <a:ahLst/>
              <a:cxnLst>
                <a:cxn ang="0">
                  <a:pos x="485" y="0"/>
                </a:cxn>
                <a:cxn ang="0">
                  <a:pos x="0" y="0"/>
                </a:cxn>
                <a:cxn ang="0">
                  <a:pos x="1800" y="2464"/>
                </a:cxn>
                <a:cxn ang="0">
                  <a:pos x="1800" y="2248"/>
                </a:cxn>
                <a:cxn ang="0">
                  <a:pos x="1794" y="2248"/>
                </a:cxn>
                <a:cxn ang="0">
                  <a:pos x="485" y="0"/>
                </a:cxn>
                <a:cxn ang="0">
                  <a:pos x="485" y="0"/>
                </a:cxn>
              </a:cxnLst>
              <a:rect l="0" t="0" r="r" b="b"/>
              <a:pathLst>
                <a:path w="1800" h="2464">
                  <a:moveTo>
                    <a:pt x="485" y="0"/>
                  </a:moveTo>
                  <a:lnTo>
                    <a:pt x="0" y="0"/>
                  </a:lnTo>
                  <a:lnTo>
                    <a:pt x="1800" y="2464"/>
                  </a:lnTo>
                  <a:lnTo>
                    <a:pt x="1800" y="2248"/>
                  </a:lnTo>
                  <a:lnTo>
                    <a:pt x="1794" y="2248"/>
                  </a:lnTo>
                  <a:lnTo>
                    <a:pt x="485" y="0"/>
                  </a:lnTo>
                  <a:lnTo>
                    <a:pt x="485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78824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en-GB">
                <a:latin typeface="Arial" charset="0"/>
              </a:endParaRPr>
            </a:p>
          </p:txBody>
        </p:sp>
        <p:sp>
          <p:nvSpPr>
            <p:cNvPr id="37924" name="Freeform 36">
              <a:extLst>
                <a:ext uri="{FF2B5EF4-FFF2-40B4-BE49-F238E27FC236}">
                  <a16:creationId xmlns:a16="http://schemas.microsoft.com/office/drawing/2014/main" id="{2B94208A-1FAF-4EF5-8605-764F76A55C4B}"/>
                </a:ext>
              </a:extLst>
            </p:cNvPr>
            <p:cNvSpPr>
              <a:spLocks/>
            </p:cNvSpPr>
            <p:nvPr/>
          </p:nvSpPr>
          <p:spPr bwMode="hidden">
            <a:xfrm>
              <a:off x="4519" y="0"/>
              <a:ext cx="1235" cy="2074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232" y="2074"/>
                </a:cxn>
                <a:cxn ang="0">
                  <a:pos x="1232" y="2038"/>
                </a:cxn>
                <a:cxn ang="0">
                  <a:pos x="42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1232" h="2074">
                  <a:moveTo>
                    <a:pt x="0" y="0"/>
                  </a:moveTo>
                  <a:lnTo>
                    <a:pt x="1232" y="2074"/>
                  </a:lnTo>
                  <a:lnTo>
                    <a:pt x="1232" y="2038"/>
                  </a:lnTo>
                  <a:lnTo>
                    <a:pt x="42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57647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en-GB">
                <a:latin typeface="Arial" charset="0"/>
              </a:endParaRPr>
            </a:p>
          </p:txBody>
        </p:sp>
        <p:sp>
          <p:nvSpPr>
            <p:cNvPr id="37925" name="Freeform 37">
              <a:extLst>
                <a:ext uri="{FF2B5EF4-FFF2-40B4-BE49-F238E27FC236}">
                  <a16:creationId xmlns:a16="http://schemas.microsoft.com/office/drawing/2014/main" id="{02F239FB-96A1-4E4D-B819-469BA6696447}"/>
                </a:ext>
              </a:extLst>
            </p:cNvPr>
            <p:cNvSpPr>
              <a:spLocks/>
            </p:cNvSpPr>
            <p:nvPr/>
          </p:nvSpPr>
          <p:spPr bwMode="hidden">
            <a:xfrm>
              <a:off x="4694" y="0"/>
              <a:ext cx="1060" cy="1936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058" y="1936"/>
                </a:cxn>
                <a:cxn ang="0">
                  <a:pos x="1058" y="1930"/>
                </a:cxn>
                <a:cxn ang="0">
                  <a:pos x="54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1058" h="1936">
                  <a:moveTo>
                    <a:pt x="0" y="0"/>
                  </a:moveTo>
                  <a:lnTo>
                    <a:pt x="1058" y="1936"/>
                  </a:lnTo>
                  <a:lnTo>
                    <a:pt x="1058" y="1930"/>
                  </a:lnTo>
                  <a:lnTo>
                    <a:pt x="54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72549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en-GB">
                <a:latin typeface="Arial" charset="0"/>
              </a:endParaRPr>
            </a:p>
          </p:txBody>
        </p:sp>
        <p:sp>
          <p:nvSpPr>
            <p:cNvPr id="37926" name="Freeform 38">
              <a:extLst>
                <a:ext uri="{FF2B5EF4-FFF2-40B4-BE49-F238E27FC236}">
                  <a16:creationId xmlns:a16="http://schemas.microsoft.com/office/drawing/2014/main" id="{8C537FBF-B3CF-4279-899F-1ED473795B89}"/>
                </a:ext>
              </a:extLst>
            </p:cNvPr>
            <p:cNvSpPr>
              <a:spLocks/>
            </p:cNvSpPr>
            <p:nvPr/>
          </p:nvSpPr>
          <p:spPr bwMode="hidden">
            <a:xfrm>
              <a:off x="4981" y="0"/>
              <a:ext cx="773" cy="1487"/>
            </a:xfrm>
            <a:custGeom>
              <a:avLst/>
              <a:gdLst/>
              <a:ahLst/>
              <a:cxnLst>
                <a:cxn ang="0">
                  <a:pos x="771" y="1433"/>
                </a:cxn>
                <a:cxn ang="0">
                  <a:pos x="42" y="0"/>
                </a:cxn>
                <a:cxn ang="0">
                  <a:pos x="0" y="0"/>
                </a:cxn>
                <a:cxn ang="0">
                  <a:pos x="771" y="1487"/>
                </a:cxn>
                <a:cxn ang="0">
                  <a:pos x="771" y="1433"/>
                </a:cxn>
                <a:cxn ang="0">
                  <a:pos x="771" y="1433"/>
                </a:cxn>
              </a:cxnLst>
              <a:rect l="0" t="0" r="r" b="b"/>
              <a:pathLst>
                <a:path w="771" h="1487">
                  <a:moveTo>
                    <a:pt x="771" y="1433"/>
                  </a:moveTo>
                  <a:lnTo>
                    <a:pt x="42" y="0"/>
                  </a:lnTo>
                  <a:lnTo>
                    <a:pt x="0" y="0"/>
                  </a:lnTo>
                  <a:lnTo>
                    <a:pt x="771" y="1487"/>
                  </a:lnTo>
                  <a:lnTo>
                    <a:pt x="771" y="1433"/>
                  </a:lnTo>
                  <a:lnTo>
                    <a:pt x="771" y="1433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78824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en-GB">
                <a:latin typeface="Arial" charset="0"/>
              </a:endParaRPr>
            </a:p>
          </p:txBody>
        </p:sp>
        <p:grpSp>
          <p:nvGrpSpPr>
            <p:cNvPr id="2092" name="Group 39">
              <a:extLst>
                <a:ext uri="{FF2B5EF4-FFF2-40B4-BE49-F238E27FC236}">
                  <a16:creationId xmlns:a16="http://schemas.microsoft.com/office/drawing/2014/main" id="{782A1E3A-E6DF-4C77-86A8-6B7C73C6EBF0}"/>
                </a:ext>
              </a:extLst>
            </p:cNvPr>
            <p:cNvGrpSpPr>
              <a:grpSpLocks/>
            </p:cNvGrpSpPr>
            <p:nvPr userDrawn="1"/>
          </p:nvGrpSpPr>
          <p:grpSpPr bwMode="auto">
            <a:xfrm>
              <a:off x="0" y="1632"/>
              <a:ext cx="5758" cy="1858"/>
              <a:chOff x="0" y="1632"/>
              <a:chExt cx="5758" cy="1858"/>
            </a:xfrm>
          </p:grpSpPr>
          <p:sp>
            <p:nvSpPr>
              <p:cNvPr id="37928" name="Freeform 40">
                <a:extLst>
                  <a:ext uri="{FF2B5EF4-FFF2-40B4-BE49-F238E27FC236}">
                    <a16:creationId xmlns:a16="http://schemas.microsoft.com/office/drawing/2014/main" id="{C60AA306-D76D-433E-84A8-BFEA15219435}"/>
                  </a:ext>
                </a:extLst>
              </p:cNvPr>
              <p:cNvSpPr>
                <a:spLocks/>
              </p:cNvSpPr>
              <p:nvPr/>
            </p:nvSpPr>
            <p:spPr bwMode="hidden">
              <a:xfrm>
                <a:off x="0" y="1632"/>
                <a:ext cx="3670" cy="1313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366"/>
                  </a:cxn>
                  <a:cxn ang="0">
                    <a:pos x="3635" y="1313"/>
                  </a:cxn>
                  <a:cxn ang="0">
                    <a:pos x="3647" y="1235"/>
                  </a:cxn>
                  <a:cxn ang="0">
                    <a:pos x="3659" y="1163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w="3659" h="1313">
                    <a:moveTo>
                      <a:pt x="0" y="0"/>
                    </a:moveTo>
                    <a:lnTo>
                      <a:pt x="0" y="366"/>
                    </a:lnTo>
                    <a:lnTo>
                      <a:pt x="3635" y="1313"/>
                    </a:lnTo>
                    <a:lnTo>
                      <a:pt x="3647" y="1235"/>
                    </a:lnTo>
                    <a:lnTo>
                      <a:pt x="3659" y="1163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>
                      <a:gamma/>
                      <a:shade val="72549"/>
                      <a:invGamma/>
                    </a:schemeClr>
                  </a:gs>
                  <a:gs pos="100000">
                    <a:schemeClr val="bg1"/>
                  </a:gs>
                </a:gsLst>
                <a:lin ang="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en-GB">
                  <a:latin typeface="Arial" charset="0"/>
                </a:endParaRPr>
              </a:p>
            </p:txBody>
          </p:sp>
          <p:sp>
            <p:nvSpPr>
              <p:cNvPr id="37929" name="Freeform 41">
                <a:extLst>
                  <a:ext uri="{FF2B5EF4-FFF2-40B4-BE49-F238E27FC236}">
                    <a16:creationId xmlns:a16="http://schemas.microsoft.com/office/drawing/2014/main" id="{91C5F173-848A-4EF6-8B56-8EDE4C34EB48}"/>
                  </a:ext>
                </a:extLst>
              </p:cNvPr>
              <p:cNvSpPr>
                <a:spLocks/>
              </p:cNvSpPr>
              <p:nvPr/>
            </p:nvSpPr>
            <p:spPr bwMode="hidden">
              <a:xfrm>
                <a:off x="3646" y="2795"/>
                <a:ext cx="2112" cy="695"/>
              </a:xfrm>
              <a:custGeom>
                <a:avLst/>
                <a:gdLst/>
                <a:ahLst/>
                <a:cxnLst>
                  <a:cxn ang="0">
                    <a:pos x="2105" y="665"/>
                  </a:cxn>
                  <a:cxn ang="0">
                    <a:pos x="24" y="0"/>
                  </a:cxn>
                  <a:cxn ang="0">
                    <a:pos x="12" y="72"/>
                  </a:cxn>
                  <a:cxn ang="0">
                    <a:pos x="0" y="150"/>
                  </a:cxn>
                  <a:cxn ang="0">
                    <a:pos x="2105" y="695"/>
                  </a:cxn>
                  <a:cxn ang="0">
                    <a:pos x="2105" y="665"/>
                  </a:cxn>
                  <a:cxn ang="0">
                    <a:pos x="2105" y="665"/>
                  </a:cxn>
                </a:cxnLst>
                <a:rect l="0" t="0" r="r" b="b"/>
                <a:pathLst>
                  <a:path w="2105" h="695">
                    <a:moveTo>
                      <a:pt x="2105" y="665"/>
                    </a:moveTo>
                    <a:lnTo>
                      <a:pt x="24" y="0"/>
                    </a:lnTo>
                    <a:lnTo>
                      <a:pt x="12" y="72"/>
                    </a:lnTo>
                    <a:lnTo>
                      <a:pt x="0" y="150"/>
                    </a:lnTo>
                    <a:lnTo>
                      <a:pt x="2105" y="695"/>
                    </a:lnTo>
                    <a:lnTo>
                      <a:pt x="2105" y="665"/>
                    </a:lnTo>
                    <a:lnTo>
                      <a:pt x="2105" y="665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tint val="90980"/>
                      <a:invGamma/>
                    </a:schemeClr>
                  </a:gs>
                </a:gsLst>
                <a:lin ang="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en-GB">
                  <a:latin typeface="Arial" charset="0"/>
                </a:endParaRPr>
              </a:p>
            </p:txBody>
          </p:sp>
        </p:grpSp>
      </p:grpSp>
      <p:sp>
        <p:nvSpPr>
          <p:cNvPr id="37930" name="Rectangle 42">
            <a:extLst>
              <a:ext uri="{FF2B5EF4-FFF2-40B4-BE49-F238E27FC236}">
                <a16:creationId xmlns:a16="http://schemas.microsoft.com/office/drawing/2014/main" id="{65745D32-5829-4505-AB94-B3A5406B307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7813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37931" name="Rectangle 43">
            <a:extLst>
              <a:ext uri="{FF2B5EF4-FFF2-40B4-BE49-F238E27FC236}">
                <a16:creationId xmlns:a16="http://schemas.microsoft.com/office/drawing/2014/main" id="{D1418690-B045-43AC-8618-84CAACAF6C3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3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37932" name="Rectangle 44">
            <a:extLst>
              <a:ext uri="{FF2B5EF4-FFF2-40B4-BE49-F238E27FC236}">
                <a16:creationId xmlns:a16="http://schemas.microsoft.com/office/drawing/2014/main" id="{1826F9C8-93E8-4575-A18F-FD98D94E2AA9}"/>
              </a:ext>
            </a:extLst>
          </p:cNvPr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3638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7933" name="Rectangle 45">
            <a:extLst>
              <a:ext uri="{FF2B5EF4-FFF2-40B4-BE49-F238E27FC236}">
                <a16:creationId xmlns:a16="http://schemas.microsoft.com/office/drawing/2014/main" id="{51192630-2056-49C9-A616-71AA0036A978}"/>
              </a:ext>
            </a:extLst>
          </p:cNvPr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200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7934" name="Rectangle 46">
            <a:extLst>
              <a:ext uri="{FF2B5EF4-FFF2-40B4-BE49-F238E27FC236}">
                <a16:creationId xmlns:a16="http://schemas.microsoft.com/office/drawing/2014/main" id="{CB1EA330-3941-4578-ACC2-3EBB72912172}"/>
              </a:ext>
            </a:extLst>
          </p:cNvPr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3638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pPr>
              <a:defRPr/>
            </a:pPr>
            <a:fld id="{E3B96ED3-6560-4CC2-BDA2-FC9C2047199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873" r:id="rId1"/>
    <p:sldLayoutId id="2147483847" r:id="rId2"/>
    <p:sldLayoutId id="2147483848" r:id="rId3"/>
    <p:sldLayoutId id="2147483849" r:id="rId4"/>
    <p:sldLayoutId id="2147483850" r:id="rId5"/>
    <p:sldLayoutId id="2147483851" r:id="rId6"/>
    <p:sldLayoutId id="2147483852" r:id="rId7"/>
    <p:sldLayoutId id="2147483853" r:id="rId8"/>
    <p:sldLayoutId id="2147483854" r:id="rId9"/>
    <p:sldLayoutId id="2147483855" r:id="rId10"/>
    <p:sldLayoutId id="2147483856" r:id="rId11"/>
    <p:sldLayoutId id="2147483857" r:id="rId12"/>
    <p:sldLayoutId id="2147483858" r:id="rId13"/>
    <p:sldLayoutId id="2147483859" r:id="rId14"/>
    <p:sldLayoutId id="2147483860" r:id="rId15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90000"/>
        <a:buFont typeface="Wingdings" panose="05000000000000000000" pitchFamily="2" charset="2"/>
        <a:buBlip>
          <a:blip r:embed="rId17"/>
        </a:buBlip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90000"/>
        <a:buFont typeface="Wingdings" panose="05000000000000000000" pitchFamily="2" charset="2"/>
        <a:buBlip>
          <a:blip r:embed="rId18"/>
        </a:buBlip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90000"/>
        <a:buFont typeface="Wingdings" panose="05000000000000000000" pitchFamily="2" charset="2"/>
        <a:buBlip>
          <a:blip r:embed="rId19"/>
        </a:buBlip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90000"/>
        <a:buFont typeface="Wingdings" pitchFamily="2" charset="2"/>
        <a:buBlip>
          <a:blip r:embed="rId19"/>
        </a:buBlip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90000"/>
        <a:buFont typeface="Wingdings" pitchFamily="2" charset="2"/>
        <a:buBlip>
          <a:blip r:embed="rId19"/>
        </a:buBlip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90000"/>
        <a:buFont typeface="Wingdings" pitchFamily="2" charset="2"/>
        <a:buBlip>
          <a:blip r:embed="rId19"/>
        </a:buBlip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90000"/>
        <a:buFont typeface="Wingdings" pitchFamily="2" charset="2"/>
        <a:buBlip>
          <a:blip r:embed="rId19"/>
        </a:buBlip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Title Placeholder 1">
            <a:extLst>
              <a:ext uri="{FF2B5EF4-FFF2-40B4-BE49-F238E27FC236}">
                <a16:creationId xmlns:a16="http://schemas.microsoft.com/office/drawing/2014/main" id="{52FC124E-4E67-4E35-B26C-0B9653E8A418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3075" name="Text Placeholder 2">
            <a:extLst>
              <a:ext uri="{FF2B5EF4-FFF2-40B4-BE49-F238E27FC236}">
                <a16:creationId xmlns:a16="http://schemas.microsoft.com/office/drawing/2014/main" id="{D9772BED-4EDB-49A9-86DF-0A226DE4C30C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DC6460D-09A1-41A4-86C8-D628FDAA6BD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Calibri"/>
              </a:defRPr>
            </a:lvl1pPr>
          </a:lstStyle>
          <a:p>
            <a:pPr>
              <a:defRPr/>
            </a:pPr>
            <a:fld id="{3D2A57BC-DFC8-43C1-A9A7-E2B51D44881F}" type="datetimeFigureOut">
              <a:rPr lang="en-GB"/>
              <a:pPr>
                <a:defRPr/>
              </a:pPr>
              <a:t>03/12/2019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72612A6-52CE-407F-8272-B1ABD626CBD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Calibri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B44127-7D21-4E08-809D-0A5BD2E1BFC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>
              <a:defRPr sz="1200">
                <a:solidFill>
                  <a:srgbClr val="898989"/>
                </a:solidFill>
                <a:latin typeface="Calibri" panose="020F0502020204030204" pitchFamily="34" charset="0"/>
              </a:defRPr>
            </a:lvl1pPr>
          </a:lstStyle>
          <a:p>
            <a:pPr>
              <a:defRPr/>
            </a:pPr>
            <a:fld id="{36B9F0CC-CB89-4C99-BE3A-D6A5A9CA488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74" r:id="rId1"/>
    <p:sldLayoutId id="2147483875" r:id="rId2"/>
    <p:sldLayoutId id="2147483876" r:id="rId3"/>
    <p:sldLayoutId id="2147483877" r:id="rId4"/>
    <p:sldLayoutId id="2147483878" r:id="rId5"/>
    <p:sldLayoutId id="2147483879" r:id="rId6"/>
    <p:sldLayoutId id="2147483880" r:id="rId7"/>
    <p:sldLayoutId id="2147483881" r:id="rId8"/>
    <p:sldLayoutId id="2147483882" r:id="rId9"/>
    <p:sldLayoutId id="2147483883" r:id="rId10"/>
    <p:sldLayoutId id="2147483884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Title Placeholder 1">
            <a:extLst>
              <a:ext uri="{FF2B5EF4-FFF2-40B4-BE49-F238E27FC236}">
                <a16:creationId xmlns:a16="http://schemas.microsoft.com/office/drawing/2014/main" id="{B9633420-892F-4573-B00B-D294E4E3D48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4099" name="Text Placeholder 2">
            <a:extLst>
              <a:ext uri="{FF2B5EF4-FFF2-40B4-BE49-F238E27FC236}">
                <a16:creationId xmlns:a16="http://schemas.microsoft.com/office/drawing/2014/main" id="{8A97CA3D-D060-441F-9E10-49C92649CFA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89DB368-FF5F-48EC-B0D5-01B84BBED57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ED22C1F4-F03E-40F3-8BDD-39063320BFE0}" type="datetimeFigureOut">
              <a:rPr lang="en-GB"/>
              <a:pPr>
                <a:defRPr/>
              </a:pPr>
              <a:t>03/12/2019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103222-F2F4-4AD5-A020-86C304417A9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2166713-49E5-4FD3-BE5C-E82D542AD37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96B4B474-A9BF-4A9E-A151-4341AFEB1994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61" r:id="rId1"/>
    <p:sldLayoutId id="2147483862" r:id="rId2"/>
    <p:sldLayoutId id="2147483863" r:id="rId3"/>
    <p:sldLayoutId id="2147483864" r:id="rId4"/>
    <p:sldLayoutId id="2147483865" r:id="rId5"/>
    <p:sldLayoutId id="2147483866" r:id="rId6"/>
    <p:sldLayoutId id="2147483867" r:id="rId7"/>
    <p:sldLayoutId id="2147483868" r:id="rId8"/>
    <p:sldLayoutId id="2147483869" r:id="rId9"/>
    <p:sldLayoutId id="2147483870" r:id="rId10"/>
    <p:sldLayoutId id="2147483871" r:id="rId11"/>
    <p:sldLayoutId id="2147483885" r:id="rId12"/>
    <p:sldLayoutId id="2147483886" r:id="rId13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000058"/>
            </a:gs>
            <a:gs pos="100000">
              <a:schemeClr val="bg1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2"/>
          <p:cNvGrpSpPr>
            <a:grpSpLocks/>
          </p:cNvGrpSpPr>
          <p:nvPr/>
        </p:nvGrpSpPr>
        <p:grpSpPr bwMode="auto">
          <a:xfrm>
            <a:off x="0" y="0"/>
            <a:ext cx="9144000" cy="6856413"/>
            <a:chOff x="0" y="0"/>
            <a:chExt cx="5760" cy="4319"/>
          </a:xfrm>
        </p:grpSpPr>
        <p:sp>
          <p:nvSpPr>
            <p:cNvPr id="37891" name="Freeform 3"/>
            <p:cNvSpPr>
              <a:spLocks/>
            </p:cNvSpPr>
            <p:nvPr/>
          </p:nvSpPr>
          <p:spPr bwMode="hidden">
            <a:xfrm>
              <a:off x="0" y="12"/>
              <a:ext cx="5758" cy="3273"/>
            </a:xfrm>
            <a:custGeom>
              <a:avLst/>
              <a:gdLst/>
              <a:ahLst/>
              <a:cxnLst>
                <a:cxn ang="0">
                  <a:pos x="3193" y="1816"/>
                </a:cxn>
                <a:cxn ang="0">
                  <a:pos x="0" y="0"/>
                </a:cxn>
                <a:cxn ang="0">
                  <a:pos x="0" y="522"/>
                </a:cxn>
                <a:cxn ang="0">
                  <a:pos x="3037" y="1978"/>
                </a:cxn>
                <a:cxn ang="0">
                  <a:pos x="5740" y="3273"/>
                </a:cxn>
                <a:cxn ang="0">
                  <a:pos x="5740" y="3267"/>
                </a:cxn>
                <a:cxn ang="0">
                  <a:pos x="3193" y="1816"/>
                </a:cxn>
                <a:cxn ang="0">
                  <a:pos x="3193" y="1816"/>
                </a:cxn>
              </a:cxnLst>
              <a:rect l="0" t="0" r="r" b="b"/>
              <a:pathLst>
                <a:path w="5740" h="3273">
                  <a:moveTo>
                    <a:pt x="3193" y="1816"/>
                  </a:moveTo>
                  <a:lnTo>
                    <a:pt x="0" y="0"/>
                  </a:lnTo>
                  <a:lnTo>
                    <a:pt x="0" y="522"/>
                  </a:lnTo>
                  <a:lnTo>
                    <a:pt x="3037" y="1978"/>
                  </a:lnTo>
                  <a:lnTo>
                    <a:pt x="5740" y="3273"/>
                  </a:lnTo>
                  <a:lnTo>
                    <a:pt x="5740" y="3267"/>
                  </a:lnTo>
                  <a:lnTo>
                    <a:pt x="3193" y="1816"/>
                  </a:lnTo>
                  <a:lnTo>
                    <a:pt x="3193" y="1816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63529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eaLnBrk="1" hangingPunct="1">
                <a:defRPr/>
              </a:pPr>
              <a:endParaRPr lang="en-GB">
                <a:latin typeface="Arial" charset="0"/>
              </a:endParaRPr>
            </a:p>
          </p:txBody>
        </p:sp>
        <p:sp>
          <p:nvSpPr>
            <p:cNvPr id="37892" name="Freeform 4"/>
            <p:cNvSpPr>
              <a:spLocks/>
            </p:cNvSpPr>
            <p:nvPr/>
          </p:nvSpPr>
          <p:spPr bwMode="hidden">
            <a:xfrm>
              <a:off x="149" y="0"/>
              <a:ext cx="5609" cy="3243"/>
            </a:xfrm>
            <a:custGeom>
              <a:avLst/>
              <a:gdLst/>
              <a:ahLst/>
              <a:cxnLst>
                <a:cxn ang="0">
                  <a:pos x="3163" y="1714"/>
                </a:cxn>
                <a:cxn ang="0">
                  <a:pos x="431" y="0"/>
                </a:cxn>
                <a:cxn ang="0">
                  <a:pos x="0" y="0"/>
                </a:cxn>
                <a:cxn ang="0">
                  <a:pos x="3086" y="1786"/>
                </a:cxn>
                <a:cxn ang="0">
                  <a:pos x="5591" y="3243"/>
                </a:cxn>
                <a:cxn ang="0">
                  <a:pos x="5591" y="3237"/>
                </a:cxn>
                <a:cxn ang="0">
                  <a:pos x="3163" y="1714"/>
                </a:cxn>
                <a:cxn ang="0">
                  <a:pos x="3163" y="1714"/>
                </a:cxn>
              </a:cxnLst>
              <a:rect l="0" t="0" r="r" b="b"/>
              <a:pathLst>
                <a:path w="5591" h="3243">
                  <a:moveTo>
                    <a:pt x="3163" y="1714"/>
                  </a:moveTo>
                  <a:lnTo>
                    <a:pt x="431" y="0"/>
                  </a:lnTo>
                  <a:lnTo>
                    <a:pt x="0" y="0"/>
                  </a:lnTo>
                  <a:lnTo>
                    <a:pt x="3086" y="1786"/>
                  </a:lnTo>
                  <a:lnTo>
                    <a:pt x="5591" y="3243"/>
                  </a:lnTo>
                  <a:lnTo>
                    <a:pt x="5591" y="3237"/>
                  </a:lnTo>
                  <a:lnTo>
                    <a:pt x="3163" y="1714"/>
                  </a:lnTo>
                  <a:lnTo>
                    <a:pt x="3163" y="1714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60784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eaLnBrk="1" hangingPunct="1">
                <a:defRPr/>
              </a:pPr>
              <a:endParaRPr lang="en-GB">
                <a:latin typeface="Arial" charset="0"/>
              </a:endParaRPr>
            </a:p>
          </p:txBody>
        </p:sp>
        <p:sp>
          <p:nvSpPr>
            <p:cNvPr id="37893" name="Freeform 5"/>
            <p:cNvSpPr>
              <a:spLocks/>
            </p:cNvSpPr>
            <p:nvPr/>
          </p:nvSpPr>
          <p:spPr bwMode="hidden">
            <a:xfrm>
              <a:off x="0" y="3433"/>
              <a:ext cx="4038" cy="191"/>
            </a:xfrm>
            <a:custGeom>
              <a:avLst/>
              <a:gdLst/>
              <a:ahLst/>
              <a:cxnLst>
                <a:cxn ang="0">
                  <a:pos x="0" y="156"/>
                </a:cxn>
                <a:cxn ang="0">
                  <a:pos x="4042" y="192"/>
                </a:cxn>
                <a:cxn ang="0">
                  <a:pos x="4042" y="144"/>
                </a:cxn>
                <a:cxn ang="0">
                  <a:pos x="0" y="0"/>
                </a:cxn>
                <a:cxn ang="0">
                  <a:pos x="0" y="156"/>
                </a:cxn>
                <a:cxn ang="0">
                  <a:pos x="0" y="156"/>
                </a:cxn>
              </a:cxnLst>
              <a:rect l="0" t="0" r="r" b="b"/>
              <a:pathLst>
                <a:path w="4042" h="192">
                  <a:moveTo>
                    <a:pt x="0" y="156"/>
                  </a:moveTo>
                  <a:lnTo>
                    <a:pt x="4042" y="192"/>
                  </a:lnTo>
                  <a:lnTo>
                    <a:pt x="4042" y="144"/>
                  </a:lnTo>
                  <a:lnTo>
                    <a:pt x="0" y="0"/>
                  </a:lnTo>
                  <a:lnTo>
                    <a:pt x="0" y="156"/>
                  </a:lnTo>
                  <a:lnTo>
                    <a:pt x="0" y="156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75686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eaLnBrk="1" hangingPunct="1">
                <a:defRPr/>
              </a:pPr>
              <a:endParaRPr lang="en-GB">
                <a:latin typeface="Arial" charset="0"/>
              </a:endParaRPr>
            </a:p>
          </p:txBody>
        </p:sp>
        <p:sp>
          <p:nvSpPr>
            <p:cNvPr id="1035" name="Freeform 6"/>
            <p:cNvSpPr>
              <a:spLocks/>
            </p:cNvSpPr>
            <p:nvPr/>
          </p:nvSpPr>
          <p:spPr bwMode="hidden">
            <a:xfrm>
              <a:off x="4038" y="3577"/>
              <a:ext cx="1720" cy="65"/>
            </a:xfrm>
            <a:custGeom>
              <a:avLst/>
              <a:gdLst>
                <a:gd name="T0" fmla="*/ 1718 w 1722"/>
                <a:gd name="T1" fmla="*/ 64 h 66"/>
                <a:gd name="T2" fmla="*/ 1718 w 1722"/>
                <a:gd name="T3" fmla="*/ 58 h 66"/>
                <a:gd name="T4" fmla="*/ 0 w 1722"/>
                <a:gd name="T5" fmla="*/ 0 h 66"/>
                <a:gd name="T6" fmla="*/ 0 w 1722"/>
                <a:gd name="T7" fmla="*/ 46 h 66"/>
                <a:gd name="T8" fmla="*/ 1718 w 1722"/>
                <a:gd name="T9" fmla="*/ 64 h 66"/>
                <a:gd name="T10" fmla="*/ 1718 w 1722"/>
                <a:gd name="T11" fmla="*/ 64 h 66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1722" h="66">
                  <a:moveTo>
                    <a:pt x="1722" y="66"/>
                  </a:moveTo>
                  <a:lnTo>
                    <a:pt x="1722" y="60"/>
                  </a:lnTo>
                  <a:lnTo>
                    <a:pt x="0" y="0"/>
                  </a:lnTo>
                  <a:lnTo>
                    <a:pt x="0" y="48"/>
                  </a:lnTo>
                  <a:lnTo>
                    <a:pt x="1722" y="66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7895" name="Freeform 7"/>
            <p:cNvSpPr>
              <a:spLocks/>
            </p:cNvSpPr>
            <p:nvPr/>
          </p:nvSpPr>
          <p:spPr bwMode="hidden">
            <a:xfrm>
              <a:off x="0" y="3726"/>
              <a:ext cx="4784" cy="329"/>
            </a:xfrm>
            <a:custGeom>
              <a:avLst/>
              <a:gdLst/>
              <a:ahLst/>
              <a:cxnLst>
                <a:cxn ang="0">
                  <a:pos x="0" y="329"/>
                </a:cxn>
                <a:cxn ang="0">
                  <a:pos x="4789" y="77"/>
                </a:cxn>
                <a:cxn ang="0">
                  <a:pos x="4789" y="0"/>
                </a:cxn>
                <a:cxn ang="0">
                  <a:pos x="0" y="107"/>
                </a:cxn>
                <a:cxn ang="0">
                  <a:pos x="0" y="329"/>
                </a:cxn>
                <a:cxn ang="0">
                  <a:pos x="0" y="329"/>
                </a:cxn>
              </a:cxnLst>
              <a:rect l="0" t="0" r="r" b="b"/>
              <a:pathLst>
                <a:path w="4789" h="329">
                  <a:moveTo>
                    <a:pt x="0" y="329"/>
                  </a:moveTo>
                  <a:lnTo>
                    <a:pt x="4789" y="77"/>
                  </a:lnTo>
                  <a:lnTo>
                    <a:pt x="4789" y="0"/>
                  </a:lnTo>
                  <a:lnTo>
                    <a:pt x="0" y="107"/>
                  </a:lnTo>
                  <a:lnTo>
                    <a:pt x="0" y="329"/>
                  </a:lnTo>
                  <a:lnTo>
                    <a:pt x="0" y="329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81961"/>
                    <a:invGamma/>
                  </a:schemeClr>
                </a:gs>
                <a:gs pos="100000">
                  <a:schemeClr val="bg1"/>
                </a:gs>
              </a:gsLst>
              <a:lin ang="0" scaled="1"/>
            </a:gradFill>
            <a:ln w="9525" cap="flat" cmpd="sng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eaLnBrk="1" hangingPunct="1">
                <a:defRPr/>
              </a:pPr>
              <a:endParaRPr lang="en-GB">
                <a:latin typeface="Arial" charset="0"/>
              </a:endParaRPr>
            </a:p>
          </p:txBody>
        </p:sp>
        <p:sp>
          <p:nvSpPr>
            <p:cNvPr id="1037" name="Freeform 8"/>
            <p:cNvSpPr>
              <a:spLocks/>
            </p:cNvSpPr>
            <p:nvPr/>
          </p:nvSpPr>
          <p:spPr bwMode="hidden">
            <a:xfrm>
              <a:off x="4784" y="3702"/>
              <a:ext cx="974" cy="101"/>
            </a:xfrm>
            <a:custGeom>
              <a:avLst/>
              <a:gdLst>
                <a:gd name="T0" fmla="*/ 973 w 975"/>
                <a:gd name="T1" fmla="*/ 48 h 101"/>
                <a:gd name="T2" fmla="*/ 973 w 975"/>
                <a:gd name="T3" fmla="*/ 0 h 101"/>
                <a:gd name="T4" fmla="*/ 0 w 975"/>
                <a:gd name="T5" fmla="*/ 24 h 101"/>
                <a:gd name="T6" fmla="*/ 0 w 975"/>
                <a:gd name="T7" fmla="*/ 101 h 101"/>
                <a:gd name="T8" fmla="*/ 973 w 975"/>
                <a:gd name="T9" fmla="*/ 48 h 101"/>
                <a:gd name="T10" fmla="*/ 973 w 975"/>
                <a:gd name="T11" fmla="*/ 48 h 101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975" h="101">
                  <a:moveTo>
                    <a:pt x="975" y="48"/>
                  </a:moveTo>
                  <a:lnTo>
                    <a:pt x="975" y="0"/>
                  </a:lnTo>
                  <a:lnTo>
                    <a:pt x="0" y="24"/>
                  </a:lnTo>
                  <a:lnTo>
                    <a:pt x="0" y="101"/>
                  </a:lnTo>
                  <a:lnTo>
                    <a:pt x="975" y="4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038" name="Freeform 9"/>
            <p:cNvSpPr>
              <a:spLocks/>
            </p:cNvSpPr>
            <p:nvPr/>
          </p:nvSpPr>
          <p:spPr bwMode="hidden">
            <a:xfrm>
              <a:off x="3619" y="3815"/>
              <a:ext cx="2139" cy="198"/>
            </a:xfrm>
            <a:custGeom>
              <a:avLst/>
              <a:gdLst>
                <a:gd name="T0" fmla="*/ 2137 w 2141"/>
                <a:gd name="T1" fmla="*/ 0 h 198"/>
                <a:gd name="T2" fmla="*/ 0 w 2141"/>
                <a:gd name="T3" fmla="*/ 156 h 198"/>
                <a:gd name="T4" fmla="*/ 0 w 2141"/>
                <a:gd name="T5" fmla="*/ 198 h 198"/>
                <a:gd name="T6" fmla="*/ 2137 w 2141"/>
                <a:gd name="T7" fmla="*/ 0 h 198"/>
                <a:gd name="T8" fmla="*/ 2137 w 2141"/>
                <a:gd name="T9" fmla="*/ 0 h 198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2141" h="198">
                  <a:moveTo>
                    <a:pt x="2141" y="0"/>
                  </a:moveTo>
                  <a:lnTo>
                    <a:pt x="0" y="156"/>
                  </a:lnTo>
                  <a:lnTo>
                    <a:pt x="0" y="198"/>
                  </a:lnTo>
                  <a:lnTo>
                    <a:pt x="2141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7898" name="Freeform 10"/>
            <p:cNvSpPr>
              <a:spLocks/>
            </p:cNvSpPr>
            <p:nvPr/>
          </p:nvSpPr>
          <p:spPr bwMode="hidden">
            <a:xfrm>
              <a:off x="0" y="3971"/>
              <a:ext cx="3619" cy="348"/>
            </a:xfrm>
            <a:custGeom>
              <a:avLst/>
              <a:gdLst/>
              <a:ahLst/>
              <a:cxnLst>
                <a:cxn ang="0">
                  <a:pos x="0" y="348"/>
                </a:cxn>
                <a:cxn ang="0">
                  <a:pos x="311" y="348"/>
                </a:cxn>
                <a:cxn ang="0">
                  <a:pos x="3623" y="42"/>
                </a:cxn>
                <a:cxn ang="0">
                  <a:pos x="3623" y="0"/>
                </a:cxn>
                <a:cxn ang="0">
                  <a:pos x="0" y="264"/>
                </a:cxn>
                <a:cxn ang="0">
                  <a:pos x="0" y="348"/>
                </a:cxn>
                <a:cxn ang="0">
                  <a:pos x="0" y="348"/>
                </a:cxn>
              </a:cxnLst>
              <a:rect l="0" t="0" r="r" b="b"/>
              <a:pathLst>
                <a:path w="3623" h="348">
                  <a:moveTo>
                    <a:pt x="0" y="348"/>
                  </a:moveTo>
                  <a:lnTo>
                    <a:pt x="311" y="348"/>
                  </a:lnTo>
                  <a:lnTo>
                    <a:pt x="3623" y="42"/>
                  </a:lnTo>
                  <a:lnTo>
                    <a:pt x="3623" y="0"/>
                  </a:lnTo>
                  <a:lnTo>
                    <a:pt x="0" y="264"/>
                  </a:lnTo>
                  <a:lnTo>
                    <a:pt x="0" y="348"/>
                  </a:lnTo>
                  <a:lnTo>
                    <a:pt x="0" y="348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72549"/>
                    <a:invGamma/>
                  </a:schemeClr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eaLnBrk="1" hangingPunct="1">
                <a:defRPr/>
              </a:pPr>
              <a:endParaRPr lang="en-GB">
                <a:latin typeface="Arial" charset="0"/>
              </a:endParaRPr>
            </a:p>
          </p:txBody>
        </p:sp>
        <p:sp>
          <p:nvSpPr>
            <p:cNvPr id="1040" name="Freeform 11"/>
            <p:cNvSpPr>
              <a:spLocks/>
            </p:cNvSpPr>
            <p:nvPr/>
          </p:nvSpPr>
          <p:spPr bwMode="hidden">
            <a:xfrm>
              <a:off x="2097" y="4043"/>
              <a:ext cx="2514" cy="276"/>
            </a:xfrm>
            <a:custGeom>
              <a:avLst/>
              <a:gdLst>
                <a:gd name="T0" fmla="*/ 2176 w 2517"/>
                <a:gd name="T1" fmla="*/ 276 h 276"/>
                <a:gd name="T2" fmla="*/ 2511 w 2517"/>
                <a:gd name="T3" fmla="*/ 204 h 276"/>
                <a:gd name="T4" fmla="*/ 2254 w 2517"/>
                <a:gd name="T5" fmla="*/ 0 h 276"/>
                <a:gd name="T6" fmla="*/ 0 w 2517"/>
                <a:gd name="T7" fmla="*/ 276 h 276"/>
                <a:gd name="T8" fmla="*/ 2176 w 2517"/>
                <a:gd name="T9" fmla="*/ 276 h 276"/>
                <a:gd name="T10" fmla="*/ 2176 w 2517"/>
                <a:gd name="T11" fmla="*/ 276 h 276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2517" h="276">
                  <a:moveTo>
                    <a:pt x="2182" y="276"/>
                  </a:moveTo>
                  <a:lnTo>
                    <a:pt x="2517" y="204"/>
                  </a:lnTo>
                  <a:lnTo>
                    <a:pt x="2260" y="0"/>
                  </a:lnTo>
                  <a:lnTo>
                    <a:pt x="0" y="276"/>
                  </a:lnTo>
                  <a:lnTo>
                    <a:pt x="2182" y="276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7900" name="Freeform 12"/>
            <p:cNvSpPr>
              <a:spLocks/>
            </p:cNvSpPr>
            <p:nvPr/>
          </p:nvSpPr>
          <p:spPr bwMode="hidden">
            <a:xfrm>
              <a:off x="4354" y="3869"/>
              <a:ext cx="1404" cy="378"/>
            </a:xfrm>
            <a:custGeom>
              <a:avLst/>
              <a:gdLst/>
              <a:ahLst/>
              <a:cxnLst>
                <a:cxn ang="0">
                  <a:pos x="1405" y="126"/>
                </a:cxn>
                <a:cxn ang="0">
                  <a:pos x="1405" y="0"/>
                </a:cxn>
                <a:cxn ang="0">
                  <a:pos x="0" y="174"/>
                </a:cxn>
                <a:cxn ang="0">
                  <a:pos x="257" y="378"/>
                </a:cxn>
                <a:cxn ang="0">
                  <a:pos x="1405" y="126"/>
                </a:cxn>
                <a:cxn ang="0">
                  <a:pos x="1405" y="126"/>
                </a:cxn>
              </a:cxnLst>
              <a:rect l="0" t="0" r="r" b="b"/>
              <a:pathLst>
                <a:path w="1405" h="378">
                  <a:moveTo>
                    <a:pt x="1405" y="126"/>
                  </a:moveTo>
                  <a:lnTo>
                    <a:pt x="1405" y="0"/>
                  </a:lnTo>
                  <a:lnTo>
                    <a:pt x="0" y="174"/>
                  </a:lnTo>
                  <a:lnTo>
                    <a:pt x="257" y="378"/>
                  </a:lnTo>
                  <a:lnTo>
                    <a:pt x="1405" y="126"/>
                  </a:lnTo>
                  <a:lnTo>
                    <a:pt x="1405" y="126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tint val="96863"/>
                    <a:invGamma/>
                  </a:schemeClr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eaLnBrk="1" hangingPunct="1">
                <a:defRPr/>
              </a:pPr>
              <a:endParaRPr lang="en-GB">
                <a:latin typeface="Arial" charset="0"/>
              </a:endParaRPr>
            </a:p>
          </p:txBody>
        </p:sp>
        <p:sp>
          <p:nvSpPr>
            <p:cNvPr id="1042" name="Freeform 13"/>
            <p:cNvSpPr>
              <a:spLocks/>
            </p:cNvSpPr>
            <p:nvPr/>
          </p:nvSpPr>
          <p:spPr bwMode="hidden">
            <a:xfrm>
              <a:off x="5030" y="3151"/>
              <a:ext cx="728" cy="240"/>
            </a:xfrm>
            <a:custGeom>
              <a:avLst/>
              <a:gdLst>
                <a:gd name="T0" fmla="*/ 727 w 729"/>
                <a:gd name="T1" fmla="*/ 240 h 240"/>
                <a:gd name="T2" fmla="*/ 0 w 729"/>
                <a:gd name="T3" fmla="*/ 0 h 240"/>
                <a:gd name="T4" fmla="*/ 0 w 729"/>
                <a:gd name="T5" fmla="*/ 6 h 240"/>
                <a:gd name="T6" fmla="*/ 727 w 729"/>
                <a:gd name="T7" fmla="*/ 240 h 240"/>
                <a:gd name="T8" fmla="*/ 727 w 729"/>
                <a:gd name="T9" fmla="*/ 240 h 240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729" h="240">
                  <a:moveTo>
                    <a:pt x="729" y="240"/>
                  </a:moveTo>
                  <a:lnTo>
                    <a:pt x="0" y="0"/>
                  </a:lnTo>
                  <a:lnTo>
                    <a:pt x="0" y="6"/>
                  </a:lnTo>
                  <a:lnTo>
                    <a:pt x="729" y="24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7902" name="Freeform 14"/>
            <p:cNvSpPr>
              <a:spLocks/>
            </p:cNvSpPr>
            <p:nvPr/>
          </p:nvSpPr>
          <p:spPr bwMode="hidden">
            <a:xfrm>
              <a:off x="0" y="1486"/>
              <a:ext cx="5030" cy="1671"/>
            </a:xfrm>
            <a:custGeom>
              <a:avLst/>
              <a:gdLst/>
              <a:ahLst/>
              <a:cxnLst>
                <a:cxn ang="0">
                  <a:pos x="0" y="72"/>
                </a:cxn>
                <a:cxn ang="0">
                  <a:pos x="5035" y="1672"/>
                </a:cxn>
                <a:cxn ang="0">
                  <a:pos x="5035" y="1666"/>
                </a:cxn>
                <a:cxn ang="0">
                  <a:pos x="0" y="0"/>
                </a:cxn>
                <a:cxn ang="0">
                  <a:pos x="0" y="72"/>
                </a:cxn>
                <a:cxn ang="0">
                  <a:pos x="0" y="72"/>
                </a:cxn>
              </a:cxnLst>
              <a:rect l="0" t="0" r="r" b="b"/>
              <a:pathLst>
                <a:path w="5035" h="1672">
                  <a:moveTo>
                    <a:pt x="0" y="72"/>
                  </a:moveTo>
                  <a:lnTo>
                    <a:pt x="5035" y="1672"/>
                  </a:lnTo>
                  <a:lnTo>
                    <a:pt x="5035" y="1666"/>
                  </a:lnTo>
                  <a:lnTo>
                    <a:pt x="0" y="0"/>
                  </a:lnTo>
                  <a:lnTo>
                    <a:pt x="0" y="72"/>
                  </a:lnTo>
                  <a:lnTo>
                    <a:pt x="0" y="72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54510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eaLnBrk="1" hangingPunct="1">
                <a:defRPr/>
              </a:pPr>
              <a:endParaRPr lang="en-GB">
                <a:latin typeface="Arial" charset="0"/>
              </a:endParaRPr>
            </a:p>
          </p:txBody>
        </p:sp>
        <p:sp>
          <p:nvSpPr>
            <p:cNvPr id="1044" name="Freeform 15"/>
            <p:cNvSpPr>
              <a:spLocks/>
            </p:cNvSpPr>
            <p:nvPr/>
          </p:nvSpPr>
          <p:spPr bwMode="hidden">
            <a:xfrm>
              <a:off x="5030" y="3049"/>
              <a:ext cx="728" cy="318"/>
            </a:xfrm>
            <a:custGeom>
              <a:avLst/>
              <a:gdLst>
                <a:gd name="T0" fmla="*/ 727 w 729"/>
                <a:gd name="T1" fmla="*/ 318 h 318"/>
                <a:gd name="T2" fmla="*/ 727 w 729"/>
                <a:gd name="T3" fmla="*/ 312 h 318"/>
                <a:gd name="T4" fmla="*/ 0 w 729"/>
                <a:gd name="T5" fmla="*/ 0 h 318"/>
                <a:gd name="T6" fmla="*/ 0 w 729"/>
                <a:gd name="T7" fmla="*/ 54 h 318"/>
                <a:gd name="T8" fmla="*/ 727 w 729"/>
                <a:gd name="T9" fmla="*/ 318 h 318"/>
                <a:gd name="T10" fmla="*/ 727 w 729"/>
                <a:gd name="T11" fmla="*/ 318 h 318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729" h="318">
                  <a:moveTo>
                    <a:pt x="729" y="318"/>
                  </a:moveTo>
                  <a:lnTo>
                    <a:pt x="729" y="312"/>
                  </a:lnTo>
                  <a:lnTo>
                    <a:pt x="0" y="0"/>
                  </a:lnTo>
                  <a:lnTo>
                    <a:pt x="0" y="54"/>
                  </a:lnTo>
                  <a:lnTo>
                    <a:pt x="729" y="318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7904" name="Freeform 16"/>
            <p:cNvSpPr>
              <a:spLocks/>
            </p:cNvSpPr>
            <p:nvPr/>
          </p:nvSpPr>
          <p:spPr bwMode="hidden">
            <a:xfrm>
              <a:off x="0" y="916"/>
              <a:ext cx="5030" cy="2187"/>
            </a:xfrm>
            <a:custGeom>
              <a:avLst/>
              <a:gdLst/>
              <a:ahLst/>
              <a:cxnLst>
                <a:cxn ang="0">
                  <a:pos x="0" y="396"/>
                </a:cxn>
                <a:cxn ang="0">
                  <a:pos x="5035" y="2188"/>
                </a:cxn>
                <a:cxn ang="0">
                  <a:pos x="5035" y="2134"/>
                </a:cxn>
                <a:cxn ang="0">
                  <a:pos x="0" y="0"/>
                </a:cxn>
                <a:cxn ang="0">
                  <a:pos x="0" y="396"/>
                </a:cxn>
                <a:cxn ang="0">
                  <a:pos x="0" y="396"/>
                </a:cxn>
              </a:cxnLst>
              <a:rect l="0" t="0" r="r" b="b"/>
              <a:pathLst>
                <a:path w="5035" h="2188">
                  <a:moveTo>
                    <a:pt x="0" y="396"/>
                  </a:moveTo>
                  <a:lnTo>
                    <a:pt x="5035" y="2188"/>
                  </a:lnTo>
                  <a:lnTo>
                    <a:pt x="5035" y="2134"/>
                  </a:lnTo>
                  <a:lnTo>
                    <a:pt x="0" y="0"/>
                  </a:lnTo>
                  <a:lnTo>
                    <a:pt x="0" y="396"/>
                  </a:lnTo>
                  <a:lnTo>
                    <a:pt x="0" y="396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66667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eaLnBrk="1" hangingPunct="1">
                <a:defRPr/>
              </a:pPr>
              <a:endParaRPr lang="en-GB">
                <a:latin typeface="Arial" charset="0"/>
              </a:endParaRPr>
            </a:p>
          </p:txBody>
        </p:sp>
        <p:sp>
          <p:nvSpPr>
            <p:cNvPr id="37905" name="Freeform 17"/>
            <p:cNvSpPr>
              <a:spLocks/>
            </p:cNvSpPr>
            <p:nvPr/>
          </p:nvSpPr>
          <p:spPr bwMode="hidden">
            <a:xfrm>
              <a:off x="2294" y="0"/>
              <a:ext cx="3159" cy="2725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3145" y="2727"/>
                </a:cxn>
                <a:cxn ang="0">
                  <a:pos x="3163" y="2704"/>
                </a:cxn>
                <a:cxn ang="0">
                  <a:pos x="102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3163" h="2727">
                  <a:moveTo>
                    <a:pt x="0" y="0"/>
                  </a:moveTo>
                  <a:lnTo>
                    <a:pt x="3145" y="2727"/>
                  </a:lnTo>
                  <a:lnTo>
                    <a:pt x="3163" y="2704"/>
                  </a:lnTo>
                  <a:lnTo>
                    <a:pt x="102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69804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eaLnBrk="1" hangingPunct="1">
                <a:defRPr/>
              </a:pPr>
              <a:endParaRPr lang="en-GB">
                <a:latin typeface="Arial" charset="0"/>
              </a:endParaRPr>
            </a:p>
          </p:txBody>
        </p:sp>
        <p:sp>
          <p:nvSpPr>
            <p:cNvPr id="37906" name="Freeform 18"/>
            <p:cNvSpPr>
              <a:spLocks/>
            </p:cNvSpPr>
            <p:nvPr/>
          </p:nvSpPr>
          <p:spPr bwMode="hidden">
            <a:xfrm>
              <a:off x="5435" y="2702"/>
              <a:ext cx="323" cy="299"/>
            </a:xfrm>
            <a:custGeom>
              <a:avLst/>
              <a:gdLst/>
              <a:ahLst/>
              <a:cxnLst>
                <a:cxn ang="0">
                  <a:pos x="323" y="299"/>
                </a:cxn>
                <a:cxn ang="0">
                  <a:pos x="323" y="263"/>
                </a:cxn>
                <a:cxn ang="0">
                  <a:pos x="18" y="0"/>
                </a:cxn>
                <a:cxn ang="0">
                  <a:pos x="0" y="23"/>
                </a:cxn>
                <a:cxn ang="0">
                  <a:pos x="323" y="299"/>
                </a:cxn>
                <a:cxn ang="0">
                  <a:pos x="323" y="299"/>
                </a:cxn>
              </a:cxnLst>
              <a:rect l="0" t="0" r="r" b="b"/>
              <a:pathLst>
                <a:path w="323" h="299">
                  <a:moveTo>
                    <a:pt x="323" y="299"/>
                  </a:moveTo>
                  <a:lnTo>
                    <a:pt x="323" y="263"/>
                  </a:lnTo>
                  <a:lnTo>
                    <a:pt x="18" y="0"/>
                  </a:lnTo>
                  <a:lnTo>
                    <a:pt x="0" y="23"/>
                  </a:lnTo>
                  <a:lnTo>
                    <a:pt x="323" y="299"/>
                  </a:lnTo>
                  <a:lnTo>
                    <a:pt x="323" y="299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tint val="94118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eaLnBrk="1" hangingPunct="1">
                <a:defRPr/>
              </a:pPr>
              <a:endParaRPr lang="en-GB">
                <a:latin typeface="Arial" charset="0"/>
              </a:endParaRPr>
            </a:p>
          </p:txBody>
        </p:sp>
        <p:sp>
          <p:nvSpPr>
            <p:cNvPr id="1048" name="Freeform 19"/>
            <p:cNvSpPr>
              <a:spLocks/>
            </p:cNvSpPr>
            <p:nvPr/>
          </p:nvSpPr>
          <p:spPr bwMode="hidden">
            <a:xfrm>
              <a:off x="5477" y="2588"/>
              <a:ext cx="281" cy="335"/>
            </a:xfrm>
            <a:custGeom>
              <a:avLst/>
              <a:gdLst>
                <a:gd name="T0" fmla="*/ 281 w 281"/>
                <a:gd name="T1" fmla="*/ 335 h 335"/>
                <a:gd name="T2" fmla="*/ 281 w 281"/>
                <a:gd name="T3" fmla="*/ 173 h 335"/>
                <a:gd name="T4" fmla="*/ 96 w 281"/>
                <a:gd name="T5" fmla="*/ 0 h 335"/>
                <a:gd name="T6" fmla="*/ 0 w 281"/>
                <a:gd name="T7" fmla="*/ 90 h 335"/>
                <a:gd name="T8" fmla="*/ 281 w 281"/>
                <a:gd name="T9" fmla="*/ 335 h 335"/>
                <a:gd name="T10" fmla="*/ 281 w 281"/>
                <a:gd name="T11" fmla="*/ 335 h 335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281" h="335">
                  <a:moveTo>
                    <a:pt x="281" y="335"/>
                  </a:moveTo>
                  <a:lnTo>
                    <a:pt x="281" y="173"/>
                  </a:lnTo>
                  <a:lnTo>
                    <a:pt x="96" y="0"/>
                  </a:lnTo>
                  <a:lnTo>
                    <a:pt x="0" y="90"/>
                  </a:lnTo>
                  <a:lnTo>
                    <a:pt x="281" y="335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7908" name="Freeform 20"/>
            <p:cNvSpPr>
              <a:spLocks/>
            </p:cNvSpPr>
            <p:nvPr/>
          </p:nvSpPr>
          <p:spPr bwMode="hidden">
            <a:xfrm>
              <a:off x="2454" y="0"/>
              <a:ext cx="3119" cy="2678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3026" y="2680"/>
                </a:cxn>
                <a:cxn ang="0">
                  <a:pos x="3122" y="2590"/>
                </a:cxn>
                <a:cxn ang="0">
                  <a:pos x="383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3122" h="2680">
                  <a:moveTo>
                    <a:pt x="0" y="0"/>
                  </a:moveTo>
                  <a:lnTo>
                    <a:pt x="3026" y="2680"/>
                  </a:lnTo>
                  <a:lnTo>
                    <a:pt x="3122" y="2590"/>
                  </a:lnTo>
                  <a:lnTo>
                    <a:pt x="383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46275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eaLnBrk="1" hangingPunct="1">
                <a:defRPr/>
              </a:pPr>
              <a:endParaRPr lang="en-GB">
                <a:latin typeface="Arial" charset="0"/>
              </a:endParaRPr>
            </a:p>
          </p:txBody>
        </p:sp>
        <p:sp>
          <p:nvSpPr>
            <p:cNvPr id="1050" name="Freeform 21"/>
            <p:cNvSpPr>
              <a:spLocks/>
            </p:cNvSpPr>
            <p:nvPr/>
          </p:nvSpPr>
          <p:spPr bwMode="hidden">
            <a:xfrm>
              <a:off x="5626" y="2534"/>
              <a:ext cx="132" cy="132"/>
            </a:xfrm>
            <a:custGeom>
              <a:avLst/>
              <a:gdLst>
                <a:gd name="T0" fmla="*/ 132 w 132"/>
                <a:gd name="T1" fmla="*/ 132 h 132"/>
                <a:gd name="T2" fmla="*/ 0 w 132"/>
                <a:gd name="T3" fmla="*/ 0 h 132"/>
                <a:gd name="T4" fmla="*/ 0 w 132"/>
                <a:gd name="T5" fmla="*/ 0 h 132"/>
                <a:gd name="T6" fmla="*/ 132 w 132"/>
                <a:gd name="T7" fmla="*/ 132 h 132"/>
                <a:gd name="T8" fmla="*/ 132 w 132"/>
                <a:gd name="T9" fmla="*/ 132 h 132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132" h="132">
                  <a:moveTo>
                    <a:pt x="132" y="132"/>
                  </a:moveTo>
                  <a:lnTo>
                    <a:pt x="0" y="0"/>
                  </a:lnTo>
                  <a:lnTo>
                    <a:pt x="132" y="132"/>
                  </a:lnTo>
                  <a:close/>
                </a:path>
              </a:pathLst>
            </a:custGeom>
            <a:solidFill>
              <a:srgbClr val="FF999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7910" name="Freeform 22"/>
            <p:cNvSpPr>
              <a:spLocks/>
            </p:cNvSpPr>
            <p:nvPr/>
          </p:nvSpPr>
          <p:spPr bwMode="hidden">
            <a:xfrm>
              <a:off x="3112" y="0"/>
              <a:ext cx="2514" cy="2534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2517" y="2536"/>
                </a:cxn>
                <a:cxn ang="0">
                  <a:pos x="2517" y="2536"/>
                </a:cxn>
                <a:cxn ang="0">
                  <a:pos x="66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2517" h="2536">
                  <a:moveTo>
                    <a:pt x="0" y="0"/>
                  </a:moveTo>
                  <a:lnTo>
                    <a:pt x="2517" y="2536"/>
                  </a:lnTo>
                  <a:lnTo>
                    <a:pt x="2517" y="2536"/>
                  </a:lnTo>
                  <a:lnTo>
                    <a:pt x="66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51373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eaLnBrk="1" hangingPunct="1">
                <a:defRPr/>
              </a:pPr>
              <a:endParaRPr lang="en-GB">
                <a:latin typeface="Arial" charset="0"/>
              </a:endParaRPr>
            </a:p>
          </p:txBody>
        </p:sp>
        <p:sp>
          <p:nvSpPr>
            <p:cNvPr id="37911" name="Freeform 23"/>
            <p:cNvSpPr>
              <a:spLocks/>
            </p:cNvSpPr>
            <p:nvPr/>
          </p:nvSpPr>
          <p:spPr bwMode="hidden">
            <a:xfrm>
              <a:off x="3488" y="0"/>
              <a:ext cx="2198" cy="2480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2188" y="2482"/>
                </a:cxn>
                <a:cxn ang="0">
                  <a:pos x="2200" y="2476"/>
                </a:cxn>
                <a:cxn ang="0">
                  <a:pos x="317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2200" h="2482">
                  <a:moveTo>
                    <a:pt x="0" y="0"/>
                  </a:moveTo>
                  <a:lnTo>
                    <a:pt x="2188" y="2482"/>
                  </a:lnTo>
                  <a:lnTo>
                    <a:pt x="2200" y="2476"/>
                  </a:lnTo>
                  <a:lnTo>
                    <a:pt x="317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78824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 w="9525" cap="flat" cmpd="sng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eaLnBrk="1" hangingPunct="1">
                <a:defRPr/>
              </a:pPr>
              <a:endParaRPr lang="en-GB">
                <a:latin typeface="Arial" charset="0"/>
              </a:endParaRPr>
            </a:p>
          </p:txBody>
        </p:sp>
        <p:sp>
          <p:nvSpPr>
            <p:cNvPr id="37912" name="Freeform 24"/>
            <p:cNvSpPr>
              <a:spLocks/>
            </p:cNvSpPr>
            <p:nvPr/>
          </p:nvSpPr>
          <p:spPr bwMode="hidden">
            <a:xfrm>
              <a:off x="5674" y="2474"/>
              <a:ext cx="84" cy="96"/>
            </a:xfrm>
            <a:custGeom>
              <a:avLst/>
              <a:gdLst/>
              <a:ahLst/>
              <a:cxnLst>
                <a:cxn ang="0">
                  <a:pos x="84" y="96"/>
                </a:cxn>
                <a:cxn ang="0">
                  <a:pos x="84" y="90"/>
                </a:cxn>
                <a:cxn ang="0">
                  <a:pos x="12" y="0"/>
                </a:cxn>
                <a:cxn ang="0">
                  <a:pos x="0" y="6"/>
                </a:cxn>
                <a:cxn ang="0">
                  <a:pos x="84" y="96"/>
                </a:cxn>
                <a:cxn ang="0">
                  <a:pos x="84" y="96"/>
                </a:cxn>
              </a:cxnLst>
              <a:rect l="0" t="0" r="r" b="b"/>
              <a:pathLst>
                <a:path w="84" h="96">
                  <a:moveTo>
                    <a:pt x="84" y="96"/>
                  </a:moveTo>
                  <a:lnTo>
                    <a:pt x="84" y="90"/>
                  </a:lnTo>
                  <a:lnTo>
                    <a:pt x="12" y="0"/>
                  </a:lnTo>
                  <a:lnTo>
                    <a:pt x="0" y="6"/>
                  </a:lnTo>
                  <a:lnTo>
                    <a:pt x="84" y="96"/>
                  </a:lnTo>
                  <a:lnTo>
                    <a:pt x="84" y="96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tint val="90980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eaLnBrk="1" hangingPunct="1">
                <a:defRPr/>
              </a:pPr>
              <a:endParaRPr lang="en-GB">
                <a:latin typeface="Arial" charset="0"/>
              </a:endParaRPr>
            </a:p>
          </p:txBody>
        </p:sp>
        <p:sp>
          <p:nvSpPr>
            <p:cNvPr id="1054" name="Freeform 25"/>
            <p:cNvSpPr>
              <a:spLocks/>
            </p:cNvSpPr>
            <p:nvPr/>
          </p:nvSpPr>
          <p:spPr bwMode="hidden">
            <a:xfrm>
              <a:off x="5603" y="850"/>
              <a:ext cx="155" cy="516"/>
            </a:xfrm>
            <a:custGeom>
              <a:avLst/>
              <a:gdLst>
                <a:gd name="T0" fmla="*/ 155 w 155"/>
                <a:gd name="T1" fmla="*/ 516 h 516"/>
                <a:gd name="T2" fmla="*/ 155 w 155"/>
                <a:gd name="T3" fmla="*/ 204 h 516"/>
                <a:gd name="T4" fmla="*/ 77 w 155"/>
                <a:gd name="T5" fmla="*/ 0 h 516"/>
                <a:gd name="T6" fmla="*/ 0 w 155"/>
                <a:gd name="T7" fmla="*/ 192 h 516"/>
                <a:gd name="T8" fmla="*/ 155 w 155"/>
                <a:gd name="T9" fmla="*/ 516 h 516"/>
                <a:gd name="T10" fmla="*/ 155 w 155"/>
                <a:gd name="T11" fmla="*/ 516 h 516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155" h="516">
                  <a:moveTo>
                    <a:pt x="155" y="516"/>
                  </a:moveTo>
                  <a:lnTo>
                    <a:pt x="155" y="204"/>
                  </a:lnTo>
                  <a:lnTo>
                    <a:pt x="77" y="0"/>
                  </a:lnTo>
                  <a:lnTo>
                    <a:pt x="0" y="192"/>
                  </a:lnTo>
                  <a:lnTo>
                    <a:pt x="155" y="516"/>
                  </a:ln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7914" name="Freeform 26"/>
            <p:cNvSpPr>
              <a:spLocks/>
            </p:cNvSpPr>
            <p:nvPr/>
          </p:nvSpPr>
          <p:spPr bwMode="hidden">
            <a:xfrm>
              <a:off x="5107" y="0"/>
              <a:ext cx="573" cy="104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97" y="1043"/>
                </a:cxn>
                <a:cxn ang="0">
                  <a:pos x="574" y="851"/>
                </a:cxn>
                <a:cxn ang="0">
                  <a:pos x="251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574" h="1043">
                  <a:moveTo>
                    <a:pt x="0" y="0"/>
                  </a:moveTo>
                  <a:lnTo>
                    <a:pt x="497" y="1043"/>
                  </a:lnTo>
                  <a:lnTo>
                    <a:pt x="574" y="851"/>
                  </a:lnTo>
                  <a:lnTo>
                    <a:pt x="251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66667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eaLnBrk="1" hangingPunct="1">
                <a:defRPr/>
              </a:pPr>
              <a:endParaRPr lang="en-GB">
                <a:latin typeface="Arial" charset="0"/>
              </a:endParaRPr>
            </a:p>
          </p:txBody>
        </p:sp>
        <p:sp>
          <p:nvSpPr>
            <p:cNvPr id="37915" name="Freeform 27"/>
            <p:cNvSpPr>
              <a:spLocks/>
            </p:cNvSpPr>
            <p:nvPr/>
          </p:nvSpPr>
          <p:spPr bwMode="hidden">
            <a:xfrm>
              <a:off x="5411" y="0"/>
              <a:ext cx="341" cy="796"/>
            </a:xfrm>
            <a:custGeom>
              <a:avLst/>
              <a:gdLst/>
              <a:ahLst/>
              <a:cxnLst>
                <a:cxn ang="0">
                  <a:pos x="144" y="0"/>
                </a:cxn>
                <a:cxn ang="0">
                  <a:pos x="0" y="0"/>
                </a:cxn>
                <a:cxn ang="0">
                  <a:pos x="287" y="797"/>
                </a:cxn>
                <a:cxn ang="0">
                  <a:pos x="341" y="653"/>
                </a:cxn>
                <a:cxn ang="0">
                  <a:pos x="144" y="0"/>
                </a:cxn>
                <a:cxn ang="0">
                  <a:pos x="144" y="0"/>
                </a:cxn>
              </a:cxnLst>
              <a:rect l="0" t="0" r="r" b="b"/>
              <a:pathLst>
                <a:path w="341" h="797">
                  <a:moveTo>
                    <a:pt x="144" y="0"/>
                  </a:moveTo>
                  <a:lnTo>
                    <a:pt x="0" y="0"/>
                  </a:lnTo>
                  <a:lnTo>
                    <a:pt x="287" y="797"/>
                  </a:lnTo>
                  <a:lnTo>
                    <a:pt x="341" y="653"/>
                  </a:lnTo>
                  <a:lnTo>
                    <a:pt x="144" y="0"/>
                  </a:lnTo>
                  <a:lnTo>
                    <a:pt x="144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69804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eaLnBrk="1" hangingPunct="1">
                <a:defRPr/>
              </a:pPr>
              <a:endParaRPr lang="en-GB">
                <a:latin typeface="Arial" charset="0"/>
              </a:endParaRPr>
            </a:p>
          </p:txBody>
        </p:sp>
        <p:sp>
          <p:nvSpPr>
            <p:cNvPr id="1057" name="Freeform 28"/>
            <p:cNvSpPr>
              <a:spLocks/>
            </p:cNvSpPr>
            <p:nvPr/>
          </p:nvSpPr>
          <p:spPr bwMode="hidden">
            <a:xfrm>
              <a:off x="5698" y="653"/>
              <a:ext cx="60" cy="311"/>
            </a:xfrm>
            <a:custGeom>
              <a:avLst/>
              <a:gdLst>
                <a:gd name="T0" fmla="*/ 0 w 60"/>
                <a:gd name="T1" fmla="*/ 144 h 312"/>
                <a:gd name="T2" fmla="*/ 60 w 60"/>
                <a:gd name="T3" fmla="*/ 310 h 312"/>
                <a:gd name="T4" fmla="*/ 60 w 60"/>
                <a:gd name="T5" fmla="*/ 6 h 312"/>
                <a:gd name="T6" fmla="*/ 54 w 60"/>
                <a:gd name="T7" fmla="*/ 0 h 312"/>
                <a:gd name="T8" fmla="*/ 0 w 60"/>
                <a:gd name="T9" fmla="*/ 144 h 312"/>
                <a:gd name="T10" fmla="*/ 0 w 60"/>
                <a:gd name="T11" fmla="*/ 144 h 312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60" h="312">
                  <a:moveTo>
                    <a:pt x="0" y="144"/>
                  </a:moveTo>
                  <a:lnTo>
                    <a:pt x="60" y="312"/>
                  </a:lnTo>
                  <a:lnTo>
                    <a:pt x="60" y="6"/>
                  </a:lnTo>
                  <a:lnTo>
                    <a:pt x="54" y="0"/>
                  </a:lnTo>
                  <a:lnTo>
                    <a:pt x="0" y="144"/>
                  </a:ln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7917" name="Freeform 29"/>
            <p:cNvSpPr>
              <a:spLocks/>
            </p:cNvSpPr>
            <p:nvPr/>
          </p:nvSpPr>
          <p:spPr bwMode="hidden">
            <a:xfrm>
              <a:off x="2" y="1601"/>
              <a:ext cx="5752" cy="1864"/>
            </a:xfrm>
            <a:custGeom>
              <a:avLst/>
              <a:gdLst/>
              <a:ahLst/>
              <a:cxnLst>
                <a:cxn ang="0">
                  <a:pos x="0" y="371"/>
                </a:cxn>
                <a:cxn ang="0">
                  <a:pos x="5740" y="1864"/>
                </a:cxn>
                <a:cxn ang="0">
                  <a:pos x="5740" y="1834"/>
                </a:cxn>
                <a:cxn ang="0">
                  <a:pos x="0" y="0"/>
                </a:cxn>
                <a:cxn ang="0">
                  <a:pos x="0" y="371"/>
                </a:cxn>
                <a:cxn ang="0">
                  <a:pos x="0" y="371"/>
                </a:cxn>
              </a:cxnLst>
              <a:rect l="0" t="0" r="r" b="b"/>
              <a:pathLst>
                <a:path w="5740" h="1864">
                  <a:moveTo>
                    <a:pt x="0" y="371"/>
                  </a:moveTo>
                  <a:lnTo>
                    <a:pt x="5740" y="1864"/>
                  </a:lnTo>
                  <a:lnTo>
                    <a:pt x="5740" y="1834"/>
                  </a:lnTo>
                  <a:lnTo>
                    <a:pt x="0" y="0"/>
                  </a:lnTo>
                  <a:lnTo>
                    <a:pt x="0" y="371"/>
                  </a:lnTo>
                  <a:lnTo>
                    <a:pt x="0" y="371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63529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eaLnBrk="1" hangingPunct="1">
                <a:defRPr/>
              </a:pPr>
              <a:endParaRPr lang="en-GB">
                <a:latin typeface="Arial" charset="0"/>
              </a:endParaRPr>
            </a:p>
          </p:txBody>
        </p:sp>
        <p:sp>
          <p:nvSpPr>
            <p:cNvPr id="1059" name="Freeform 30"/>
            <p:cNvSpPr>
              <a:spLocks/>
            </p:cNvSpPr>
            <p:nvPr/>
          </p:nvSpPr>
          <p:spPr bwMode="hidden">
            <a:xfrm>
              <a:off x="5754" y="3483"/>
              <a:ext cx="6" cy="6"/>
            </a:xfrm>
            <a:custGeom>
              <a:avLst/>
              <a:gdLst>
                <a:gd name="T0" fmla="*/ 6 w 6"/>
                <a:gd name="T1" fmla="*/ 6 h 6"/>
                <a:gd name="T2" fmla="*/ 0 w 6"/>
                <a:gd name="T3" fmla="*/ 0 h 6"/>
                <a:gd name="T4" fmla="*/ 0 w 6"/>
                <a:gd name="T5" fmla="*/ 6 h 6"/>
                <a:gd name="T6" fmla="*/ 6 w 6"/>
                <a:gd name="T7" fmla="*/ 6 h 6"/>
                <a:gd name="T8" fmla="*/ 6 w 6"/>
                <a:gd name="T9" fmla="*/ 6 h 6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6" h="6">
                  <a:moveTo>
                    <a:pt x="6" y="6"/>
                  </a:moveTo>
                  <a:lnTo>
                    <a:pt x="0" y="0"/>
                  </a:lnTo>
                  <a:lnTo>
                    <a:pt x="0" y="6"/>
                  </a:lnTo>
                  <a:lnTo>
                    <a:pt x="6" y="6"/>
                  </a:lnTo>
                  <a:close/>
                </a:path>
              </a:pathLst>
            </a:custGeom>
            <a:solidFill>
              <a:srgbClr val="18FF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7919" name="Freeform 31"/>
            <p:cNvSpPr>
              <a:spLocks/>
            </p:cNvSpPr>
            <p:nvPr/>
          </p:nvSpPr>
          <p:spPr bwMode="hidden">
            <a:xfrm>
              <a:off x="2" y="2152"/>
              <a:ext cx="5752" cy="1337"/>
            </a:xfrm>
            <a:custGeom>
              <a:avLst/>
              <a:gdLst/>
              <a:ahLst/>
              <a:cxnLst>
                <a:cxn ang="0">
                  <a:pos x="0" y="366"/>
                </a:cxn>
                <a:cxn ang="0">
                  <a:pos x="5740" y="1337"/>
                </a:cxn>
                <a:cxn ang="0">
                  <a:pos x="5740" y="1331"/>
                </a:cxn>
                <a:cxn ang="0">
                  <a:pos x="0" y="0"/>
                </a:cxn>
                <a:cxn ang="0">
                  <a:pos x="0" y="366"/>
                </a:cxn>
                <a:cxn ang="0">
                  <a:pos x="0" y="366"/>
                </a:cxn>
              </a:cxnLst>
              <a:rect l="0" t="0" r="r" b="b"/>
              <a:pathLst>
                <a:path w="5740" h="1337">
                  <a:moveTo>
                    <a:pt x="0" y="366"/>
                  </a:moveTo>
                  <a:lnTo>
                    <a:pt x="5740" y="1337"/>
                  </a:lnTo>
                  <a:lnTo>
                    <a:pt x="5740" y="1331"/>
                  </a:lnTo>
                  <a:lnTo>
                    <a:pt x="0" y="0"/>
                  </a:lnTo>
                  <a:lnTo>
                    <a:pt x="0" y="366"/>
                  </a:lnTo>
                  <a:lnTo>
                    <a:pt x="0" y="366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60784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eaLnBrk="1" hangingPunct="1">
                <a:defRPr/>
              </a:pPr>
              <a:endParaRPr lang="en-GB">
                <a:latin typeface="Arial" charset="0"/>
              </a:endParaRPr>
            </a:p>
          </p:txBody>
        </p:sp>
        <p:sp>
          <p:nvSpPr>
            <p:cNvPr id="37920" name="Freeform 32"/>
            <p:cNvSpPr>
              <a:spLocks/>
            </p:cNvSpPr>
            <p:nvPr/>
          </p:nvSpPr>
          <p:spPr bwMode="hidden">
            <a:xfrm>
              <a:off x="2" y="3177"/>
              <a:ext cx="5752" cy="414"/>
            </a:xfrm>
            <a:custGeom>
              <a:avLst/>
              <a:gdLst/>
              <a:ahLst/>
              <a:cxnLst>
                <a:cxn ang="0">
                  <a:pos x="0" y="48"/>
                </a:cxn>
                <a:cxn ang="0">
                  <a:pos x="5740" y="414"/>
                </a:cxn>
                <a:cxn ang="0">
                  <a:pos x="5740" y="402"/>
                </a:cxn>
                <a:cxn ang="0">
                  <a:pos x="0" y="0"/>
                </a:cxn>
                <a:cxn ang="0">
                  <a:pos x="0" y="48"/>
                </a:cxn>
                <a:cxn ang="0">
                  <a:pos x="0" y="48"/>
                </a:cxn>
              </a:cxnLst>
              <a:rect l="0" t="0" r="r" b="b"/>
              <a:pathLst>
                <a:path w="5740" h="414">
                  <a:moveTo>
                    <a:pt x="0" y="48"/>
                  </a:moveTo>
                  <a:lnTo>
                    <a:pt x="5740" y="414"/>
                  </a:lnTo>
                  <a:lnTo>
                    <a:pt x="5740" y="402"/>
                  </a:lnTo>
                  <a:lnTo>
                    <a:pt x="0" y="0"/>
                  </a:lnTo>
                  <a:lnTo>
                    <a:pt x="0" y="48"/>
                  </a:lnTo>
                  <a:lnTo>
                    <a:pt x="0" y="48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84706"/>
                    <a:invGamma/>
                  </a:schemeClr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eaLnBrk="1" hangingPunct="1">
                <a:defRPr/>
              </a:pPr>
              <a:endParaRPr lang="en-GB">
                <a:latin typeface="Arial" charset="0"/>
              </a:endParaRPr>
            </a:p>
          </p:txBody>
        </p:sp>
        <p:sp>
          <p:nvSpPr>
            <p:cNvPr id="37921" name="Freeform 33"/>
            <p:cNvSpPr>
              <a:spLocks/>
            </p:cNvSpPr>
            <p:nvPr/>
          </p:nvSpPr>
          <p:spPr bwMode="hidden">
            <a:xfrm>
              <a:off x="1297" y="0"/>
              <a:ext cx="4457" cy="3177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448" y="3177"/>
                </a:cxn>
                <a:cxn ang="0">
                  <a:pos x="4448" y="3153"/>
                </a:cxn>
                <a:cxn ang="0">
                  <a:pos x="125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4448" h="3177">
                  <a:moveTo>
                    <a:pt x="0" y="0"/>
                  </a:moveTo>
                  <a:lnTo>
                    <a:pt x="4448" y="3177"/>
                  </a:lnTo>
                  <a:lnTo>
                    <a:pt x="4448" y="3153"/>
                  </a:lnTo>
                  <a:lnTo>
                    <a:pt x="125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48627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eaLnBrk="1" hangingPunct="1">
                <a:defRPr/>
              </a:pPr>
              <a:endParaRPr lang="en-GB">
                <a:latin typeface="Arial" charset="0"/>
              </a:endParaRPr>
            </a:p>
          </p:txBody>
        </p:sp>
        <p:sp>
          <p:nvSpPr>
            <p:cNvPr id="37922" name="Freeform 34"/>
            <p:cNvSpPr>
              <a:spLocks/>
            </p:cNvSpPr>
            <p:nvPr/>
          </p:nvSpPr>
          <p:spPr bwMode="hidden">
            <a:xfrm>
              <a:off x="3321" y="0"/>
              <a:ext cx="2433" cy="2614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2428" y="2614"/>
                </a:cxn>
                <a:cxn ang="0">
                  <a:pos x="2428" y="2608"/>
                </a:cxn>
                <a:cxn ang="0">
                  <a:pos x="66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2428" h="2614">
                  <a:moveTo>
                    <a:pt x="0" y="0"/>
                  </a:moveTo>
                  <a:lnTo>
                    <a:pt x="2428" y="2614"/>
                  </a:lnTo>
                  <a:lnTo>
                    <a:pt x="2428" y="2608"/>
                  </a:lnTo>
                  <a:lnTo>
                    <a:pt x="66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84706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eaLnBrk="1" hangingPunct="1">
                <a:defRPr/>
              </a:pPr>
              <a:endParaRPr lang="en-GB">
                <a:latin typeface="Arial" charset="0"/>
              </a:endParaRPr>
            </a:p>
          </p:txBody>
        </p:sp>
        <p:sp>
          <p:nvSpPr>
            <p:cNvPr id="37923" name="Freeform 35"/>
            <p:cNvSpPr>
              <a:spLocks/>
            </p:cNvSpPr>
            <p:nvPr/>
          </p:nvSpPr>
          <p:spPr bwMode="hidden">
            <a:xfrm>
              <a:off x="3950" y="0"/>
              <a:ext cx="1804" cy="2464"/>
            </a:xfrm>
            <a:custGeom>
              <a:avLst/>
              <a:gdLst/>
              <a:ahLst/>
              <a:cxnLst>
                <a:cxn ang="0">
                  <a:pos x="485" y="0"/>
                </a:cxn>
                <a:cxn ang="0">
                  <a:pos x="0" y="0"/>
                </a:cxn>
                <a:cxn ang="0">
                  <a:pos x="1800" y="2464"/>
                </a:cxn>
                <a:cxn ang="0">
                  <a:pos x="1800" y="2248"/>
                </a:cxn>
                <a:cxn ang="0">
                  <a:pos x="1794" y="2248"/>
                </a:cxn>
                <a:cxn ang="0">
                  <a:pos x="485" y="0"/>
                </a:cxn>
                <a:cxn ang="0">
                  <a:pos x="485" y="0"/>
                </a:cxn>
              </a:cxnLst>
              <a:rect l="0" t="0" r="r" b="b"/>
              <a:pathLst>
                <a:path w="1800" h="2464">
                  <a:moveTo>
                    <a:pt x="485" y="0"/>
                  </a:moveTo>
                  <a:lnTo>
                    <a:pt x="0" y="0"/>
                  </a:lnTo>
                  <a:lnTo>
                    <a:pt x="1800" y="2464"/>
                  </a:lnTo>
                  <a:lnTo>
                    <a:pt x="1800" y="2248"/>
                  </a:lnTo>
                  <a:lnTo>
                    <a:pt x="1794" y="2248"/>
                  </a:lnTo>
                  <a:lnTo>
                    <a:pt x="485" y="0"/>
                  </a:lnTo>
                  <a:lnTo>
                    <a:pt x="485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78824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eaLnBrk="1" hangingPunct="1">
                <a:defRPr/>
              </a:pPr>
              <a:endParaRPr lang="en-GB">
                <a:latin typeface="Arial" charset="0"/>
              </a:endParaRPr>
            </a:p>
          </p:txBody>
        </p:sp>
        <p:sp>
          <p:nvSpPr>
            <p:cNvPr id="37924" name="Freeform 36"/>
            <p:cNvSpPr>
              <a:spLocks/>
            </p:cNvSpPr>
            <p:nvPr/>
          </p:nvSpPr>
          <p:spPr bwMode="hidden">
            <a:xfrm>
              <a:off x="4519" y="0"/>
              <a:ext cx="1235" cy="2074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232" y="2074"/>
                </a:cxn>
                <a:cxn ang="0">
                  <a:pos x="1232" y="2038"/>
                </a:cxn>
                <a:cxn ang="0">
                  <a:pos x="42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1232" h="2074">
                  <a:moveTo>
                    <a:pt x="0" y="0"/>
                  </a:moveTo>
                  <a:lnTo>
                    <a:pt x="1232" y="2074"/>
                  </a:lnTo>
                  <a:lnTo>
                    <a:pt x="1232" y="2038"/>
                  </a:lnTo>
                  <a:lnTo>
                    <a:pt x="42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57647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eaLnBrk="1" hangingPunct="1">
                <a:defRPr/>
              </a:pPr>
              <a:endParaRPr lang="en-GB">
                <a:latin typeface="Arial" charset="0"/>
              </a:endParaRPr>
            </a:p>
          </p:txBody>
        </p:sp>
        <p:sp>
          <p:nvSpPr>
            <p:cNvPr id="37925" name="Freeform 37"/>
            <p:cNvSpPr>
              <a:spLocks/>
            </p:cNvSpPr>
            <p:nvPr/>
          </p:nvSpPr>
          <p:spPr bwMode="hidden">
            <a:xfrm>
              <a:off x="4694" y="0"/>
              <a:ext cx="1060" cy="1936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058" y="1936"/>
                </a:cxn>
                <a:cxn ang="0">
                  <a:pos x="1058" y="1930"/>
                </a:cxn>
                <a:cxn ang="0">
                  <a:pos x="54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1058" h="1936">
                  <a:moveTo>
                    <a:pt x="0" y="0"/>
                  </a:moveTo>
                  <a:lnTo>
                    <a:pt x="1058" y="1936"/>
                  </a:lnTo>
                  <a:lnTo>
                    <a:pt x="1058" y="1930"/>
                  </a:lnTo>
                  <a:lnTo>
                    <a:pt x="54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72549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eaLnBrk="1" hangingPunct="1">
                <a:defRPr/>
              </a:pPr>
              <a:endParaRPr lang="en-GB">
                <a:latin typeface="Arial" charset="0"/>
              </a:endParaRPr>
            </a:p>
          </p:txBody>
        </p:sp>
        <p:sp>
          <p:nvSpPr>
            <p:cNvPr id="37926" name="Freeform 38"/>
            <p:cNvSpPr>
              <a:spLocks/>
            </p:cNvSpPr>
            <p:nvPr/>
          </p:nvSpPr>
          <p:spPr bwMode="hidden">
            <a:xfrm>
              <a:off x="4981" y="0"/>
              <a:ext cx="773" cy="1487"/>
            </a:xfrm>
            <a:custGeom>
              <a:avLst/>
              <a:gdLst/>
              <a:ahLst/>
              <a:cxnLst>
                <a:cxn ang="0">
                  <a:pos x="771" y="1433"/>
                </a:cxn>
                <a:cxn ang="0">
                  <a:pos x="42" y="0"/>
                </a:cxn>
                <a:cxn ang="0">
                  <a:pos x="0" y="0"/>
                </a:cxn>
                <a:cxn ang="0">
                  <a:pos x="771" y="1487"/>
                </a:cxn>
                <a:cxn ang="0">
                  <a:pos x="771" y="1433"/>
                </a:cxn>
                <a:cxn ang="0">
                  <a:pos x="771" y="1433"/>
                </a:cxn>
              </a:cxnLst>
              <a:rect l="0" t="0" r="r" b="b"/>
              <a:pathLst>
                <a:path w="771" h="1487">
                  <a:moveTo>
                    <a:pt x="771" y="1433"/>
                  </a:moveTo>
                  <a:lnTo>
                    <a:pt x="42" y="0"/>
                  </a:lnTo>
                  <a:lnTo>
                    <a:pt x="0" y="0"/>
                  </a:lnTo>
                  <a:lnTo>
                    <a:pt x="771" y="1487"/>
                  </a:lnTo>
                  <a:lnTo>
                    <a:pt x="771" y="1433"/>
                  </a:lnTo>
                  <a:lnTo>
                    <a:pt x="771" y="1433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78824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eaLnBrk="1" hangingPunct="1">
                <a:defRPr/>
              </a:pPr>
              <a:endParaRPr lang="en-GB">
                <a:latin typeface="Arial" charset="0"/>
              </a:endParaRPr>
            </a:p>
          </p:txBody>
        </p:sp>
        <p:grpSp>
          <p:nvGrpSpPr>
            <p:cNvPr id="1068" name="Group 39"/>
            <p:cNvGrpSpPr>
              <a:grpSpLocks/>
            </p:cNvGrpSpPr>
            <p:nvPr userDrawn="1"/>
          </p:nvGrpSpPr>
          <p:grpSpPr bwMode="auto">
            <a:xfrm>
              <a:off x="0" y="1632"/>
              <a:ext cx="5758" cy="1858"/>
              <a:chOff x="0" y="1632"/>
              <a:chExt cx="5758" cy="1858"/>
            </a:xfrm>
          </p:grpSpPr>
          <p:sp>
            <p:nvSpPr>
              <p:cNvPr id="37928" name="Freeform 40"/>
              <p:cNvSpPr>
                <a:spLocks/>
              </p:cNvSpPr>
              <p:nvPr/>
            </p:nvSpPr>
            <p:spPr bwMode="hidden">
              <a:xfrm>
                <a:off x="0" y="1632"/>
                <a:ext cx="3670" cy="1313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366"/>
                  </a:cxn>
                  <a:cxn ang="0">
                    <a:pos x="3635" y="1313"/>
                  </a:cxn>
                  <a:cxn ang="0">
                    <a:pos x="3647" y="1235"/>
                  </a:cxn>
                  <a:cxn ang="0">
                    <a:pos x="3659" y="1163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w="3659" h="1313">
                    <a:moveTo>
                      <a:pt x="0" y="0"/>
                    </a:moveTo>
                    <a:lnTo>
                      <a:pt x="0" y="366"/>
                    </a:lnTo>
                    <a:lnTo>
                      <a:pt x="3635" y="1313"/>
                    </a:lnTo>
                    <a:lnTo>
                      <a:pt x="3647" y="1235"/>
                    </a:lnTo>
                    <a:lnTo>
                      <a:pt x="3659" y="1163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>
                      <a:gamma/>
                      <a:shade val="72549"/>
                      <a:invGamma/>
                    </a:schemeClr>
                  </a:gs>
                  <a:gs pos="100000">
                    <a:schemeClr val="bg1"/>
                  </a:gs>
                </a:gsLst>
                <a:lin ang="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eaLnBrk="1" hangingPunct="1">
                  <a:defRPr/>
                </a:pPr>
                <a:endParaRPr lang="en-GB">
                  <a:latin typeface="Arial" charset="0"/>
                </a:endParaRPr>
              </a:p>
            </p:txBody>
          </p:sp>
          <p:sp>
            <p:nvSpPr>
              <p:cNvPr id="37929" name="Freeform 41"/>
              <p:cNvSpPr>
                <a:spLocks/>
              </p:cNvSpPr>
              <p:nvPr/>
            </p:nvSpPr>
            <p:spPr bwMode="hidden">
              <a:xfrm>
                <a:off x="3646" y="2795"/>
                <a:ext cx="2112" cy="695"/>
              </a:xfrm>
              <a:custGeom>
                <a:avLst/>
                <a:gdLst/>
                <a:ahLst/>
                <a:cxnLst>
                  <a:cxn ang="0">
                    <a:pos x="2105" y="665"/>
                  </a:cxn>
                  <a:cxn ang="0">
                    <a:pos x="24" y="0"/>
                  </a:cxn>
                  <a:cxn ang="0">
                    <a:pos x="12" y="72"/>
                  </a:cxn>
                  <a:cxn ang="0">
                    <a:pos x="0" y="150"/>
                  </a:cxn>
                  <a:cxn ang="0">
                    <a:pos x="2105" y="695"/>
                  </a:cxn>
                  <a:cxn ang="0">
                    <a:pos x="2105" y="665"/>
                  </a:cxn>
                  <a:cxn ang="0">
                    <a:pos x="2105" y="665"/>
                  </a:cxn>
                </a:cxnLst>
                <a:rect l="0" t="0" r="r" b="b"/>
                <a:pathLst>
                  <a:path w="2105" h="695">
                    <a:moveTo>
                      <a:pt x="2105" y="665"/>
                    </a:moveTo>
                    <a:lnTo>
                      <a:pt x="24" y="0"/>
                    </a:lnTo>
                    <a:lnTo>
                      <a:pt x="12" y="72"/>
                    </a:lnTo>
                    <a:lnTo>
                      <a:pt x="0" y="150"/>
                    </a:lnTo>
                    <a:lnTo>
                      <a:pt x="2105" y="695"/>
                    </a:lnTo>
                    <a:lnTo>
                      <a:pt x="2105" y="665"/>
                    </a:lnTo>
                    <a:lnTo>
                      <a:pt x="2105" y="665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tint val="90980"/>
                      <a:invGamma/>
                    </a:schemeClr>
                  </a:gs>
                </a:gsLst>
                <a:lin ang="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eaLnBrk="1" hangingPunct="1">
                  <a:defRPr/>
                </a:pPr>
                <a:endParaRPr lang="en-GB">
                  <a:latin typeface="Arial" charset="0"/>
                </a:endParaRPr>
              </a:p>
            </p:txBody>
          </p:sp>
        </p:grpSp>
      </p:grpSp>
      <p:sp>
        <p:nvSpPr>
          <p:cNvPr id="37930" name="Rectangle 4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7813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title style</a:t>
            </a:r>
          </a:p>
        </p:txBody>
      </p:sp>
      <p:sp>
        <p:nvSpPr>
          <p:cNvPr id="37931" name="Rectangle 4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3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</a:p>
        </p:txBody>
      </p:sp>
      <p:sp>
        <p:nvSpPr>
          <p:cNvPr id="37932" name="Rectangle 4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3638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7933" name="Rectangle 4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 eaLnBrk="1" hangingPunct="1">
              <a:defRPr sz="1200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7934" name="Rectangle 4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3638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 smtClean="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pPr>
              <a:defRPr/>
            </a:pPr>
            <a:fld id="{B4C035FC-8B96-425D-B378-CA9D17FF736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82568562"/>
      </p:ext>
    </p:extLst>
  </p:cSld>
  <p:clrMap bg1="dk2" tx1="lt1" bg2="dk1" tx2="lt2" accent1="accent1" accent2="accent2" accent3="accent3" accent4="accent4" accent5="accent5" accent6="accent6" hlink="hlink" folHlink="folHlink"/>
  <p:sldLayoutIdLst>
    <p:sldLayoutId id="2147483888" r:id="rId1"/>
    <p:sldLayoutId id="2147483889" r:id="rId2"/>
    <p:sldLayoutId id="2147483890" r:id="rId3"/>
    <p:sldLayoutId id="2147483891" r:id="rId4"/>
    <p:sldLayoutId id="2147483892" r:id="rId5"/>
    <p:sldLayoutId id="2147483893" r:id="rId6"/>
    <p:sldLayoutId id="2147483894" r:id="rId7"/>
    <p:sldLayoutId id="2147483895" r:id="rId8"/>
    <p:sldLayoutId id="2147483896" r:id="rId9"/>
    <p:sldLayoutId id="2147483897" r:id="rId10"/>
    <p:sldLayoutId id="2147483898" r:id="rId11"/>
    <p:sldLayoutId id="2147483899" r:id="rId12"/>
    <p:sldLayoutId id="2147483900" r:id="rId13"/>
    <p:sldLayoutId id="2147483901" r:id="rId14"/>
    <p:sldLayoutId id="2147483902" r:id="rId15"/>
  </p:sldLayoutIdLst>
  <p:timing>
    <p:tnLst>
      <p:par>
        <p:cTn id="1" dur="indefinite" restart="never" nodeType="tmRoot"/>
      </p:par>
    </p:tnLst>
  </p:timing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90000"/>
        <a:buFont typeface="Wingdings" panose="05000000000000000000" pitchFamily="2" charset="2"/>
        <a:buBlip>
          <a:blip r:embed="rId17"/>
        </a:buBlip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90000"/>
        <a:buFont typeface="Wingdings" panose="05000000000000000000" pitchFamily="2" charset="2"/>
        <a:buBlip>
          <a:blip r:embed="rId18"/>
        </a:buBlip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90000"/>
        <a:buFont typeface="Wingdings" panose="05000000000000000000" pitchFamily="2" charset="2"/>
        <a:buBlip>
          <a:blip r:embed="rId19"/>
        </a:buBlip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90000"/>
        <a:buFont typeface="Wingdings" pitchFamily="2" charset="2"/>
        <a:buBlip>
          <a:blip r:embed="rId19"/>
        </a:buBlip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90000"/>
        <a:buFont typeface="Wingdings" pitchFamily="2" charset="2"/>
        <a:buBlip>
          <a:blip r:embed="rId19"/>
        </a:buBlip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90000"/>
        <a:buFont typeface="Wingdings" pitchFamily="2" charset="2"/>
        <a:buBlip>
          <a:blip r:embed="rId19"/>
        </a:buBlip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90000"/>
        <a:buFont typeface="Wingdings" pitchFamily="2" charset="2"/>
        <a:buBlip>
          <a:blip r:embed="rId19"/>
        </a:buBlip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pn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6.xml"/><Relationship Id="rId2" Type="http://schemas.openxmlformats.org/officeDocument/2006/relationships/slideLayout" Target="../slideLayouts/slideLayout42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16.jpeg"/><Relationship Id="rId5" Type="http://schemas.openxmlformats.org/officeDocument/2006/relationships/image" Target="../media/image15.png"/><Relationship Id="rId4" Type="http://schemas.openxmlformats.org/officeDocument/2006/relationships/oleObject" Target="../embeddings/oleObject1.bin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.bin"/><Relationship Id="rId2" Type="http://schemas.openxmlformats.org/officeDocument/2006/relationships/slideLayout" Target="../slideLayouts/slideLayout52.xml"/><Relationship Id="rId1" Type="http://schemas.openxmlformats.org/officeDocument/2006/relationships/vmlDrawing" Target="../drawings/vmlDrawing2.vml"/><Relationship Id="rId4" Type="http://schemas.openxmlformats.org/officeDocument/2006/relationships/image" Target="../media/image17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5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5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3.bin"/><Relationship Id="rId7" Type="http://schemas.openxmlformats.org/officeDocument/2006/relationships/image" Target="../media/image3.png"/><Relationship Id="rId2" Type="http://schemas.openxmlformats.org/officeDocument/2006/relationships/slideLayout" Target="../slideLayouts/slideLayout55.xml"/><Relationship Id="rId1" Type="http://schemas.openxmlformats.org/officeDocument/2006/relationships/vmlDrawing" Target="../drawings/vmlDrawing3.vml"/><Relationship Id="rId6" Type="http://schemas.openxmlformats.org/officeDocument/2006/relationships/image" Target="../media/image2.png"/><Relationship Id="rId5" Type="http://schemas.openxmlformats.org/officeDocument/2006/relationships/image" Target="../media/image1.png"/><Relationship Id="rId4" Type="http://schemas.openxmlformats.org/officeDocument/2006/relationships/image" Target="../media/image21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4.bin"/><Relationship Id="rId2" Type="http://schemas.openxmlformats.org/officeDocument/2006/relationships/slideLayout" Target="../slideLayouts/slideLayout52.xml"/><Relationship Id="rId1" Type="http://schemas.openxmlformats.org/officeDocument/2006/relationships/vmlDrawing" Target="../drawings/vmlDrawing4.vml"/><Relationship Id="rId4" Type="http://schemas.openxmlformats.org/officeDocument/2006/relationships/image" Target="../media/image22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5.bin"/><Relationship Id="rId2" Type="http://schemas.openxmlformats.org/officeDocument/2006/relationships/slideLayout" Target="../slideLayouts/slideLayout52.xml"/><Relationship Id="rId1" Type="http://schemas.openxmlformats.org/officeDocument/2006/relationships/vmlDrawing" Target="../drawings/vmlDrawing5.vml"/><Relationship Id="rId4" Type="http://schemas.openxmlformats.org/officeDocument/2006/relationships/image" Target="../media/image23.png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16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3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33.xml"/><Relationship Id="rId5" Type="http://schemas.openxmlformats.org/officeDocument/2006/relationships/image" Target="../media/image28.jpg"/><Relationship Id="rId4" Type="http://schemas.openxmlformats.org/officeDocument/2006/relationships/image" Target="../media/image27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33.xml"/><Relationship Id="rId5" Type="http://schemas.openxmlformats.org/officeDocument/2006/relationships/image" Target="../media/image27.png"/><Relationship Id="rId4" Type="http://schemas.openxmlformats.org/officeDocument/2006/relationships/image" Target="../media/image25.pn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33.pn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34.png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33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jpeg"/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33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33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0754" name="Rectangle 2">
            <a:extLst>
              <a:ext uri="{FF2B5EF4-FFF2-40B4-BE49-F238E27FC236}">
                <a16:creationId xmlns:a16="http://schemas.microsoft.com/office/drawing/2014/main" id="{C6849096-8EA3-4E3A-8772-2A4E4A548187}"/>
              </a:ext>
            </a:extLst>
          </p:cNvPr>
          <p:cNvSpPr>
            <a:spLocks noGrp="1" noChangeArrowheads="1"/>
          </p:cNvSpPr>
          <p:nvPr>
            <p:ph type="ctrTitle"/>
          </p:nvPr>
        </p:nvSpPr>
        <p:spPr>
          <a:xfrm>
            <a:off x="468313" y="2565400"/>
            <a:ext cx="8245475" cy="1412875"/>
          </a:xfrm>
        </p:spPr>
        <p:txBody>
          <a:bodyPr/>
          <a:lstStyle/>
          <a:p>
            <a:pPr>
              <a:defRPr/>
            </a:pPr>
            <a:r>
              <a:rPr lang="en-GB" dirty="0">
                <a:solidFill>
                  <a:schemeClr val="tx1"/>
                </a:solidFill>
              </a:rPr>
              <a:t>Neuroendocrinology &amp; the Gastrointestinal System</a:t>
            </a:r>
            <a:r>
              <a:rPr lang="en-GB" sz="3600" dirty="0">
                <a:solidFill>
                  <a:schemeClr val="tx1"/>
                </a:solidFill>
              </a:rPr>
              <a:t/>
            </a:r>
            <a:br>
              <a:rPr lang="en-GB" sz="3600" dirty="0">
                <a:solidFill>
                  <a:schemeClr val="tx1"/>
                </a:solidFill>
              </a:rPr>
            </a:br>
            <a:r>
              <a:rPr lang="en-GB" sz="3600" dirty="0">
                <a:solidFill>
                  <a:srgbClr val="FFFF00"/>
                </a:solidFill>
              </a:rPr>
              <a:t/>
            </a:r>
            <a:br>
              <a:rPr lang="en-GB" sz="3600" dirty="0">
                <a:solidFill>
                  <a:srgbClr val="FFFF00"/>
                </a:solidFill>
              </a:rPr>
            </a:br>
            <a:r>
              <a:rPr lang="en-GB" sz="3600" dirty="0">
                <a:solidFill>
                  <a:srgbClr val="FFFF00"/>
                </a:solidFill>
              </a:rPr>
              <a:t/>
            </a:r>
            <a:br>
              <a:rPr lang="en-GB" sz="3600" dirty="0">
                <a:solidFill>
                  <a:srgbClr val="FFFF00"/>
                </a:solidFill>
              </a:rPr>
            </a:br>
            <a:r>
              <a:rPr lang="en-GB" sz="3600" i="1" dirty="0">
                <a:solidFill>
                  <a:srgbClr val="FFFF00"/>
                </a:solidFill>
              </a:rPr>
              <a:t>(1) Hormones, chemical messages, receptors, food intake &amp; exercise</a:t>
            </a:r>
            <a:r>
              <a:rPr lang="en-GB" sz="3200" dirty="0">
                <a:solidFill>
                  <a:schemeClr val="tx1"/>
                </a:solidFill>
              </a:rPr>
              <a:t/>
            </a:r>
            <a:br>
              <a:rPr lang="en-GB" sz="3200" dirty="0">
                <a:solidFill>
                  <a:schemeClr val="tx1"/>
                </a:solidFill>
              </a:rPr>
            </a:br>
            <a:r>
              <a:rPr lang="en-GB" sz="3200" dirty="0">
                <a:solidFill>
                  <a:schemeClr val="tx1"/>
                </a:solidFill>
              </a:rPr>
              <a:t/>
            </a:r>
            <a:br>
              <a:rPr lang="en-GB" sz="3200" dirty="0">
                <a:solidFill>
                  <a:schemeClr val="tx1"/>
                </a:solidFill>
              </a:rPr>
            </a:br>
            <a:endParaRPr lang="en-GB" sz="4000" dirty="0"/>
          </a:p>
        </p:txBody>
      </p:sp>
    </p:spTree>
  </p:cSld>
  <p:clrMapOvr>
    <a:masterClrMapping/>
  </p:clrMapOvr>
  <p:transition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>
            <a:extLst>
              <a:ext uri="{FF2B5EF4-FFF2-40B4-BE49-F238E27FC236}">
                <a16:creationId xmlns:a16="http://schemas.microsoft.com/office/drawing/2014/main" id="{E1311D1D-5A18-4612-9648-3B45BE26CCE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68313" y="0"/>
            <a:ext cx="8229600" cy="1139825"/>
          </a:xfrm>
        </p:spPr>
        <p:txBody>
          <a:bodyPr/>
          <a:lstStyle/>
          <a:p>
            <a:pPr eaLnBrk="1" hangingPunct="1">
              <a:defRPr/>
            </a:pPr>
            <a:r>
              <a:rPr lang="en-GB">
                <a:solidFill>
                  <a:srgbClr val="FFFF00"/>
                </a:solidFill>
              </a:rPr>
              <a:t>Aims</a:t>
            </a:r>
          </a:p>
        </p:txBody>
      </p:sp>
      <p:sp>
        <p:nvSpPr>
          <p:cNvPr id="17411" name="Rectangle 3">
            <a:extLst>
              <a:ext uri="{FF2B5EF4-FFF2-40B4-BE49-F238E27FC236}">
                <a16:creationId xmlns:a16="http://schemas.microsoft.com/office/drawing/2014/main" id="{CE4A3F43-85A2-44C1-97E3-41511521EBB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468313" y="981075"/>
            <a:ext cx="8229600" cy="5616575"/>
          </a:xfrm>
        </p:spPr>
        <p:txBody>
          <a:bodyPr/>
          <a:lstStyle/>
          <a:p>
            <a:pPr eaLnBrk="1" hangingPunct="1">
              <a:lnSpc>
                <a:spcPct val="90000"/>
              </a:lnSpc>
              <a:defRPr/>
            </a:pPr>
            <a:r>
              <a:rPr lang="en-GB" dirty="0"/>
              <a:t>To review the basic principles by which cells communicate with each other via the endocrine and nervous systems.</a:t>
            </a:r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None/>
              <a:defRPr/>
            </a:pPr>
            <a:endParaRPr lang="en-GB" sz="2400" dirty="0"/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None/>
              <a:defRPr/>
            </a:pPr>
            <a:r>
              <a:rPr lang="en-GB" sz="2400" dirty="0">
                <a:solidFill>
                  <a:srgbClr val="FFFF00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Learning objective:</a:t>
            </a:r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None/>
              <a:defRPr/>
            </a:pPr>
            <a:r>
              <a:rPr lang="en-GB" sz="2400" dirty="0">
                <a:solidFill>
                  <a:schemeClr val="folHlink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After this lecture you should recognise that: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2400" dirty="0"/>
              <a:t>Hormones and hormone-like substances relay chemical signals around the body.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2400" dirty="0"/>
              <a:t>Glands often exist along an axis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2400" dirty="0"/>
              <a:t>Hormones and hormone-like substances communicate with cells in several different ways e.g. </a:t>
            </a:r>
            <a:r>
              <a:rPr lang="en-GB" sz="2400" dirty="0" err="1"/>
              <a:t>hemocrine</a:t>
            </a:r>
            <a:r>
              <a:rPr lang="en-GB" sz="2400" dirty="0"/>
              <a:t>, paracrine or autocrine manner.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2400" dirty="0"/>
              <a:t>Food intake is affected by many different factors, including biological signals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>
            <a:extLst>
              <a:ext uri="{FF2B5EF4-FFF2-40B4-BE49-F238E27FC236}">
                <a16:creationId xmlns:a16="http://schemas.microsoft.com/office/drawing/2014/main" id="{8F0312B9-8633-41EB-AEF4-FD77750A52D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277813"/>
            <a:ext cx="8229600" cy="915987"/>
          </a:xfrm>
        </p:spPr>
        <p:txBody>
          <a:bodyPr/>
          <a:lstStyle/>
          <a:p>
            <a:pPr eaLnBrk="1" hangingPunct="1">
              <a:defRPr/>
            </a:pPr>
            <a:r>
              <a:rPr lang="en-GB">
                <a:solidFill>
                  <a:srgbClr val="FFFF00"/>
                </a:solidFill>
              </a:rPr>
              <a:t>Neuroendocrinology</a:t>
            </a:r>
          </a:p>
        </p:txBody>
      </p:sp>
      <p:sp>
        <p:nvSpPr>
          <p:cNvPr id="20483" name="Rectangle 3">
            <a:extLst>
              <a:ext uri="{FF2B5EF4-FFF2-40B4-BE49-F238E27FC236}">
                <a16:creationId xmlns:a16="http://schemas.microsoft.com/office/drawing/2014/main" id="{9924079A-B856-4814-9460-F8A71D10B76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457200" y="1268413"/>
            <a:ext cx="8435975" cy="5329237"/>
          </a:xfrm>
        </p:spPr>
        <p:txBody>
          <a:bodyPr/>
          <a:lstStyle/>
          <a:p>
            <a:pPr eaLnBrk="1" hangingPunct="1">
              <a:defRPr/>
            </a:pPr>
            <a:r>
              <a:rPr lang="en-GB">
                <a:solidFill>
                  <a:srgbClr val="FFFF00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All physiological systems are controlled by the combined effects of the nervous and endocrine systems.</a:t>
            </a:r>
          </a:p>
          <a:p>
            <a:pPr lvl="1" eaLnBrk="1" hangingPunct="1">
              <a:defRPr/>
            </a:pPr>
            <a:r>
              <a:rPr lang="en-GB">
                <a:solidFill>
                  <a:schemeClr val="folHlink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Endocrinology</a:t>
            </a:r>
            <a:r>
              <a:rPr lang="en-GB"/>
              <a:t> – concerned with glands and hormones.</a:t>
            </a:r>
          </a:p>
          <a:p>
            <a:pPr lvl="1" eaLnBrk="1" hangingPunct="1">
              <a:defRPr/>
            </a:pPr>
            <a:r>
              <a:rPr lang="en-GB">
                <a:solidFill>
                  <a:schemeClr val="folHlink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Neurophysiology</a:t>
            </a:r>
            <a:r>
              <a:rPr lang="en-GB"/>
              <a:t> – concerned with the nervous system and the effects of the nervous system</a:t>
            </a:r>
          </a:p>
          <a:p>
            <a:pPr lvl="1" eaLnBrk="1" hangingPunct="1">
              <a:defRPr/>
            </a:pPr>
            <a:r>
              <a:rPr lang="en-GB">
                <a:solidFill>
                  <a:schemeClr val="folHlink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Neuroendocrinology</a:t>
            </a:r>
            <a:r>
              <a:rPr lang="en-GB"/>
              <a:t> – the combined effects of these systems – </a:t>
            </a:r>
            <a:r>
              <a:rPr lang="en-GB" i="1"/>
              <a:t>the neuroenddocrine system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48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>
            <a:extLst>
              <a:ext uri="{FF2B5EF4-FFF2-40B4-BE49-F238E27FC236}">
                <a16:creationId xmlns:a16="http://schemas.microsoft.com/office/drawing/2014/main" id="{C5CE4844-D4D2-4123-A033-DE3C9BD6752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277813"/>
            <a:ext cx="8229600" cy="846137"/>
          </a:xfrm>
        </p:spPr>
        <p:txBody>
          <a:bodyPr/>
          <a:lstStyle/>
          <a:p>
            <a:pPr eaLnBrk="1" hangingPunct="1">
              <a:defRPr/>
            </a:pPr>
            <a:r>
              <a:rPr lang="en-GB">
                <a:solidFill>
                  <a:srgbClr val="FFFF00"/>
                </a:solidFill>
              </a:rPr>
              <a:t>Hormones</a:t>
            </a:r>
          </a:p>
        </p:txBody>
      </p:sp>
      <p:sp>
        <p:nvSpPr>
          <p:cNvPr id="22531" name="Rectangle 3">
            <a:extLst>
              <a:ext uri="{FF2B5EF4-FFF2-40B4-BE49-F238E27FC236}">
                <a16:creationId xmlns:a16="http://schemas.microsoft.com/office/drawing/2014/main" id="{21520F09-FE6E-475B-9745-9A834F65541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468313" y="1125538"/>
            <a:ext cx="8229600" cy="5327650"/>
          </a:xfrm>
        </p:spPr>
        <p:txBody>
          <a:bodyPr/>
          <a:lstStyle/>
          <a:p>
            <a:pPr eaLnBrk="1" hangingPunct="1">
              <a:lnSpc>
                <a:spcPct val="90000"/>
              </a:lnSpc>
              <a:defRPr/>
            </a:pPr>
            <a:r>
              <a:rPr lang="en-GB" sz="2400" dirty="0"/>
              <a:t>From the Greek </a:t>
            </a:r>
            <a:r>
              <a:rPr lang="en-GB" sz="2400" i="1" dirty="0" err="1"/>
              <a:t>hormaein</a:t>
            </a:r>
            <a:r>
              <a:rPr lang="en-GB" sz="2400" dirty="0"/>
              <a:t> – to arose or excite.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2400" i="1" dirty="0">
                <a:solidFill>
                  <a:schemeClr val="folHlink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Basically and classically!</a:t>
            </a:r>
            <a:r>
              <a:rPr lang="en-GB" sz="2400" dirty="0"/>
              <a:t> – hormones are substances secreted into the extracellular fluid, blood and lymph from glands or specialised cells that interact with specific receptors to produce a particular biological effect (endocrine).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2400" dirty="0">
                <a:solidFill>
                  <a:schemeClr val="folHlink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Glands </a:t>
            </a:r>
            <a:r>
              <a:rPr lang="en-GB" sz="2400" dirty="0"/>
              <a:t>can also be exocrine – they secrete their hormone through their cell surface e.g. sweat, sebaceous and salivary glands</a:t>
            </a:r>
            <a:endParaRPr lang="en-GB" sz="2400" dirty="0">
              <a:solidFill>
                <a:schemeClr val="folHlink"/>
              </a:solidFill>
              <a:effectLst>
                <a:outerShdw blurRad="38100" dist="38100" dir="2700000" algn="tl">
                  <a:srgbClr val="FFFFFF"/>
                </a:outerShdw>
              </a:effectLst>
            </a:endParaRPr>
          </a:p>
          <a:p>
            <a:pPr eaLnBrk="1" hangingPunct="1">
              <a:lnSpc>
                <a:spcPct val="90000"/>
              </a:lnSpc>
              <a:defRPr/>
            </a:pPr>
            <a:r>
              <a:rPr lang="en-GB" sz="2400" dirty="0"/>
              <a:t>‘Recent’ discoveries are changing the way people think about this definition of hormones.</a:t>
            </a:r>
          </a:p>
          <a:p>
            <a:pPr lvl="1" eaLnBrk="1" hangingPunct="1">
              <a:lnSpc>
                <a:spcPct val="90000"/>
              </a:lnSpc>
              <a:defRPr/>
            </a:pPr>
            <a:r>
              <a:rPr lang="en-GB" dirty="0">
                <a:solidFill>
                  <a:schemeClr val="folHlink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What are the functions of adipose tissue, skeletal muscle, the heart for example? </a:t>
            </a:r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None/>
              <a:defRPr/>
            </a:pPr>
            <a:endParaRPr lang="en-GB" sz="2400" dirty="0"/>
          </a:p>
          <a:p>
            <a:pPr eaLnBrk="1" hangingPunct="1">
              <a:lnSpc>
                <a:spcPct val="90000"/>
              </a:lnSpc>
              <a:defRPr/>
            </a:pPr>
            <a:endParaRPr lang="en-GB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>
            <a:extLst>
              <a:ext uri="{FF2B5EF4-FFF2-40B4-BE49-F238E27FC236}">
                <a16:creationId xmlns:a16="http://schemas.microsoft.com/office/drawing/2014/main" id="{E5903400-B852-4162-A6D7-E35F0A26358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>
                <a:solidFill>
                  <a:srgbClr val="FFFF00"/>
                </a:solidFill>
              </a:rPr>
              <a:t>Hormone function</a:t>
            </a:r>
          </a:p>
        </p:txBody>
      </p:sp>
      <p:sp>
        <p:nvSpPr>
          <p:cNvPr id="24579" name="Rectangle 3">
            <a:extLst>
              <a:ext uri="{FF2B5EF4-FFF2-40B4-BE49-F238E27FC236}">
                <a16:creationId xmlns:a16="http://schemas.microsoft.com/office/drawing/2014/main" id="{B2D19C2E-0844-41BE-9D10-0F37279AA63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457200" y="1628775"/>
            <a:ext cx="8229600" cy="4751388"/>
          </a:xfrm>
        </p:spPr>
        <p:txBody>
          <a:bodyPr/>
          <a:lstStyle/>
          <a:p>
            <a:pPr eaLnBrk="1" hangingPunct="1">
              <a:lnSpc>
                <a:spcPct val="90000"/>
              </a:lnSpc>
              <a:defRPr/>
            </a:pPr>
            <a:r>
              <a:rPr lang="en-GB" sz="2400" dirty="0"/>
              <a:t>Hormones participate in all physiologic functions:</a:t>
            </a:r>
          </a:p>
          <a:p>
            <a:pPr lvl="1" eaLnBrk="1" hangingPunct="1">
              <a:lnSpc>
                <a:spcPct val="90000"/>
              </a:lnSpc>
              <a:defRPr/>
            </a:pPr>
            <a:r>
              <a:rPr lang="en-GB" sz="2000" dirty="0">
                <a:solidFill>
                  <a:schemeClr val="folHlink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Muscular activity</a:t>
            </a:r>
          </a:p>
          <a:p>
            <a:pPr lvl="1" eaLnBrk="1" hangingPunct="1">
              <a:lnSpc>
                <a:spcPct val="90000"/>
              </a:lnSpc>
              <a:defRPr/>
            </a:pPr>
            <a:r>
              <a:rPr lang="en-GB" sz="2000" dirty="0">
                <a:solidFill>
                  <a:schemeClr val="folHlink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Cellular Respiration</a:t>
            </a:r>
          </a:p>
          <a:p>
            <a:pPr lvl="1" eaLnBrk="1" hangingPunct="1">
              <a:lnSpc>
                <a:spcPct val="90000"/>
              </a:lnSpc>
              <a:defRPr/>
            </a:pPr>
            <a:r>
              <a:rPr lang="en-GB" sz="2000" dirty="0">
                <a:solidFill>
                  <a:schemeClr val="folHlink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Digestion, metabolism and food intake</a:t>
            </a:r>
          </a:p>
          <a:p>
            <a:pPr lvl="1" eaLnBrk="1" hangingPunct="1">
              <a:lnSpc>
                <a:spcPct val="90000"/>
              </a:lnSpc>
              <a:defRPr/>
            </a:pPr>
            <a:r>
              <a:rPr lang="en-GB" sz="2000" dirty="0">
                <a:solidFill>
                  <a:schemeClr val="folHlink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Sense organ function, thought, mood, and behaviour</a:t>
            </a:r>
          </a:p>
          <a:p>
            <a:pPr lvl="1" eaLnBrk="1" hangingPunct="1">
              <a:lnSpc>
                <a:spcPct val="90000"/>
              </a:lnSpc>
              <a:defRPr/>
            </a:pPr>
            <a:r>
              <a:rPr lang="en-GB" sz="2000" dirty="0">
                <a:solidFill>
                  <a:schemeClr val="folHlink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Thermoregulation</a:t>
            </a:r>
          </a:p>
          <a:p>
            <a:pPr lvl="1" eaLnBrk="1" hangingPunct="1">
              <a:lnSpc>
                <a:spcPct val="90000"/>
              </a:lnSpc>
              <a:defRPr/>
            </a:pPr>
            <a:r>
              <a:rPr lang="en-GB" sz="2000" dirty="0">
                <a:solidFill>
                  <a:schemeClr val="folHlink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etc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2400" dirty="0"/>
              <a:t>The overall purpose of the coordinating, regulating, integrating, stimulating, suppressing, and modulating effects of the many components of the endocrine system is </a:t>
            </a:r>
            <a:r>
              <a:rPr lang="en-GB" sz="2400" i="1" dirty="0">
                <a:solidFill>
                  <a:schemeClr val="folHlink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homeostasis</a:t>
            </a:r>
            <a:r>
              <a:rPr lang="en-GB" sz="2400" dirty="0"/>
              <a:t>. “T</a:t>
            </a:r>
            <a:r>
              <a:rPr lang="en-US" sz="2400" dirty="0"/>
              <a:t>he tendency towards a relatively stable equilibrium between interdependent elements, especially as maintained by physiological processes”.</a:t>
            </a:r>
            <a:endParaRPr lang="en-GB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2">
            <a:extLst>
              <a:ext uri="{FF2B5EF4-FFF2-40B4-BE49-F238E27FC236}">
                <a16:creationId xmlns:a16="http://schemas.microsoft.com/office/drawing/2014/main" id="{B15F7977-95C9-448A-883C-A7EE4DD34AA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323850" y="727075"/>
            <a:ext cx="8362950" cy="1143000"/>
          </a:xfrm>
        </p:spPr>
        <p:txBody>
          <a:bodyPr/>
          <a:lstStyle/>
          <a:p>
            <a:pPr eaLnBrk="1" hangingPunct="1">
              <a:defRPr/>
            </a:pPr>
            <a:r>
              <a:rPr lang="en-GB" sz="4000" dirty="0">
                <a:solidFill>
                  <a:srgbClr val="FFFF00"/>
                </a:solidFill>
              </a:rPr>
              <a:t>Chemical classification of hormones</a:t>
            </a:r>
          </a:p>
        </p:txBody>
      </p:sp>
      <p:sp>
        <p:nvSpPr>
          <p:cNvPr id="34819" name="Rectangle 3">
            <a:extLst>
              <a:ext uri="{FF2B5EF4-FFF2-40B4-BE49-F238E27FC236}">
                <a16:creationId xmlns:a16="http://schemas.microsoft.com/office/drawing/2014/main" id="{A083E61B-6A84-416A-AEBD-574AC5F842A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457200" y="2565400"/>
            <a:ext cx="8229600" cy="3565525"/>
          </a:xfrm>
        </p:spPr>
        <p:txBody>
          <a:bodyPr/>
          <a:lstStyle/>
          <a:p>
            <a:pPr eaLnBrk="1" hangingPunct="1">
              <a:defRPr/>
            </a:pPr>
            <a:r>
              <a:rPr lang="en-GB" dirty="0">
                <a:solidFill>
                  <a:srgbClr val="FFFF00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Peptides and proteins</a:t>
            </a:r>
          </a:p>
          <a:p>
            <a:pPr eaLnBrk="1" hangingPunct="1">
              <a:defRPr/>
            </a:pPr>
            <a:r>
              <a:rPr lang="en-GB" dirty="0">
                <a:solidFill>
                  <a:srgbClr val="FFFF00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Amines</a:t>
            </a:r>
          </a:p>
          <a:p>
            <a:pPr eaLnBrk="1" hangingPunct="1">
              <a:defRPr/>
            </a:pPr>
            <a:r>
              <a:rPr lang="en-GB" dirty="0">
                <a:solidFill>
                  <a:srgbClr val="FFFF00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Steroids</a:t>
            </a:r>
          </a:p>
          <a:p>
            <a:pPr eaLnBrk="1" hangingPunct="1">
              <a:defRPr/>
            </a:pPr>
            <a:r>
              <a:rPr lang="en-GB" dirty="0">
                <a:solidFill>
                  <a:srgbClr val="FFFF00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Fatty-acid derivatives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2">
            <a:extLst>
              <a:ext uri="{FF2B5EF4-FFF2-40B4-BE49-F238E27FC236}">
                <a16:creationId xmlns:a16="http://schemas.microsoft.com/office/drawing/2014/main" id="{A1638E58-E00A-490C-8563-67C06C2ABB5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323850" y="277813"/>
            <a:ext cx="8362950" cy="1143000"/>
          </a:xfrm>
        </p:spPr>
        <p:txBody>
          <a:bodyPr/>
          <a:lstStyle/>
          <a:p>
            <a:pPr eaLnBrk="1" hangingPunct="1">
              <a:defRPr/>
            </a:pPr>
            <a:r>
              <a:rPr lang="en-GB" sz="4000">
                <a:solidFill>
                  <a:srgbClr val="FFFF00"/>
                </a:solidFill>
              </a:rPr>
              <a:t>Chemical classification of hormones</a:t>
            </a:r>
          </a:p>
        </p:txBody>
      </p:sp>
      <p:sp>
        <p:nvSpPr>
          <p:cNvPr id="34819" name="Rectangle 3">
            <a:extLst>
              <a:ext uri="{FF2B5EF4-FFF2-40B4-BE49-F238E27FC236}">
                <a16:creationId xmlns:a16="http://schemas.microsoft.com/office/drawing/2014/main" id="{352F4159-664C-46EB-AABD-8D08AC542E9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457200" y="1506538"/>
            <a:ext cx="8229600" cy="4530725"/>
          </a:xfrm>
        </p:spPr>
        <p:txBody>
          <a:bodyPr/>
          <a:lstStyle/>
          <a:p>
            <a:pPr eaLnBrk="1" hangingPunct="1">
              <a:defRPr/>
            </a:pPr>
            <a:r>
              <a:rPr lang="en-GB" dirty="0">
                <a:solidFill>
                  <a:srgbClr val="FFFF00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Peptides and proteins (e.g. insulin)</a:t>
            </a:r>
          </a:p>
          <a:p>
            <a:pPr lvl="1" eaLnBrk="1" hangingPunct="1">
              <a:defRPr/>
            </a:pPr>
            <a:r>
              <a:rPr lang="en-GB" dirty="0"/>
              <a:t>Major form of hormone</a:t>
            </a:r>
          </a:p>
          <a:p>
            <a:pPr lvl="1" eaLnBrk="1" hangingPunct="1">
              <a:defRPr/>
            </a:pPr>
            <a:r>
              <a:rPr lang="en-GB" dirty="0"/>
              <a:t>Amino acid sequences of varying lengths</a:t>
            </a:r>
          </a:p>
          <a:p>
            <a:pPr lvl="1" eaLnBrk="1" hangingPunct="1">
              <a:defRPr/>
            </a:pPr>
            <a:r>
              <a:rPr lang="en-GB" dirty="0"/>
              <a:t>Hypothalamic, pituitary, pineal, pancreatic, parathyroid, gastrointestinal, kidney, liver, thyroid C cells, heart and thymus gland secretions </a:t>
            </a:r>
          </a:p>
          <a:p>
            <a:pPr lvl="1" eaLnBrk="1" hangingPunct="1">
              <a:defRPr/>
            </a:pPr>
            <a:r>
              <a:rPr lang="en-GB" dirty="0"/>
              <a:t>Preprohormones     prohormones     active hormone (e.g. </a:t>
            </a:r>
            <a:r>
              <a:rPr lang="en-GB" dirty="0" err="1"/>
              <a:t>preproinsulin</a:t>
            </a:r>
            <a:r>
              <a:rPr lang="en-GB" dirty="0"/>
              <a:t>     proinsulin insulin)</a:t>
            </a:r>
          </a:p>
        </p:txBody>
      </p:sp>
      <p:sp>
        <p:nvSpPr>
          <p:cNvPr id="32772" name="Line 4">
            <a:extLst>
              <a:ext uri="{FF2B5EF4-FFF2-40B4-BE49-F238E27FC236}">
                <a16:creationId xmlns:a16="http://schemas.microsoft.com/office/drawing/2014/main" id="{F8ED7C44-856C-4BA0-8423-1DC7B7123B9A}"/>
              </a:ext>
            </a:extLst>
          </p:cNvPr>
          <p:cNvSpPr>
            <a:spLocks noChangeShapeType="1"/>
          </p:cNvSpPr>
          <p:nvPr/>
        </p:nvSpPr>
        <p:spPr bwMode="auto">
          <a:xfrm>
            <a:off x="4067175" y="5229225"/>
            <a:ext cx="287338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2773" name="Line 5">
            <a:extLst>
              <a:ext uri="{FF2B5EF4-FFF2-40B4-BE49-F238E27FC236}">
                <a16:creationId xmlns:a16="http://schemas.microsoft.com/office/drawing/2014/main" id="{9C790CCE-D304-4217-BA48-FA5E0231E169}"/>
              </a:ext>
            </a:extLst>
          </p:cNvPr>
          <p:cNvSpPr>
            <a:spLocks noChangeShapeType="1"/>
          </p:cNvSpPr>
          <p:nvPr/>
        </p:nvSpPr>
        <p:spPr bwMode="auto">
          <a:xfrm>
            <a:off x="6659563" y="5229225"/>
            <a:ext cx="287337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2774" name="Line 4">
            <a:extLst>
              <a:ext uri="{FF2B5EF4-FFF2-40B4-BE49-F238E27FC236}">
                <a16:creationId xmlns:a16="http://schemas.microsoft.com/office/drawing/2014/main" id="{A995A828-6935-4D2E-945A-D877469F867A}"/>
              </a:ext>
            </a:extLst>
          </p:cNvPr>
          <p:cNvSpPr>
            <a:spLocks noChangeShapeType="1"/>
          </p:cNvSpPr>
          <p:nvPr/>
        </p:nvSpPr>
        <p:spPr bwMode="auto">
          <a:xfrm>
            <a:off x="5795963" y="5661025"/>
            <a:ext cx="287337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2775" name="Line 4">
            <a:extLst>
              <a:ext uri="{FF2B5EF4-FFF2-40B4-BE49-F238E27FC236}">
                <a16:creationId xmlns:a16="http://schemas.microsoft.com/office/drawing/2014/main" id="{8111EBA4-73F7-4455-B5DE-02BE9C8AFC06}"/>
              </a:ext>
            </a:extLst>
          </p:cNvPr>
          <p:cNvSpPr>
            <a:spLocks noChangeShapeType="1"/>
          </p:cNvSpPr>
          <p:nvPr/>
        </p:nvSpPr>
        <p:spPr bwMode="auto">
          <a:xfrm>
            <a:off x="7740650" y="5661025"/>
            <a:ext cx="287338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>
            <a:extLst>
              <a:ext uri="{FF2B5EF4-FFF2-40B4-BE49-F238E27FC236}">
                <a16:creationId xmlns:a16="http://schemas.microsoft.com/office/drawing/2014/main" id="{1992A35F-5E40-4DD9-8D5E-2C3D67FF9E7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277813"/>
            <a:ext cx="8229600" cy="271462"/>
          </a:xfrm>
        </p:spPr>
        <p:txBody>
          <a:bodyPr/>
          <a:lstStyle/>
          <a:p>
            <a:pPr eaLnBrk="1" hangingPunct="1">
              <a:defRPr/>
            </a:pPr>
            <a:endParaRPr lang="en-US" sz="4000"/>
          </a:p>
        </p:txBody>
      </p:sp>
      <p:sp>
        <p:nvSpPr>
          <p:cNvPr id="36867" name="Rectangle 3">
            <a:extLst>
              <a:ext uri="{FF2B5EF4-FFF2-40B4-BE49-F238E27FC236}">
                <a16:creationId xmlns:a16="http://schemas.microsoft.com/office/drawing/2014/main" id="{66174CB8-4EDF-418D-8A7C-D6F7D1631AE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468313" y="836613"/>
            <a:ext cx="8229600" cy="5472112"/>
          </a:xfrm>
        </p:spPr>
        <p:txBody>
          <a:bodyPr/>
          <a:lstStyle/>
          <a:p>
            <a:pPr eaLnBrk="1" hangingPunct="1">
              <a:defRPr/>
            </a:pPr>
            <a:r>
              <a:rPr lang="en-GB" sz="2800" dirty="0">
                <a:solidFill>
                  <a:srgbClr val="FFFF00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Amines</a:t>
            </a:r>
          </a:p>
          <a:p>
            <a:pPr lvl="1" eaLnBrk="1" hangingPunct="1">
              <a:defRPr/>
            </a:pPr>
            <a:r>
              <a:rPr lang="en-GB" sz="2400" dirty="0"/>
              <a:t>Derived from the amino acid tyrosine</a:t>
            </a:r>
          </a:p>
          <a:p>
            <a:pPr lvl="1" eaLnBrk="1" hangingPunct="1">
              <a:defRPr/>
            </a:pPr>
            <a:r>
              <a:rPr lang="en-GB" sz="2400" dirty="0"/>
              <a:t>Hormones secreted by thyroid and adrenal medulla</a:t>
            </a:r>
          </a:p>
          <a:p>
            <a:pPr lvl="1" eaLnBrk="1" hangingPunct="1">
              <a:defRPr/>
            </a:pPr>
            <a:r>
              <a:rPr lang="en-GB" sz="2400" dirty="0"/>
              <a:t>e.g. catecholamines (adrenaline and noradrenaline and thyroid hormones (T3 and T4)</a:t>
            </a:r>
          </a:p>
          <a:p>
            <a:pPr eaLnBrk="1" hangingPunct="1">
              <a:defRPr/>
            </a:pPr>
            <a:r>
              <a:rPr lang="en-GB" sz="2800" dirty="0">
                <a:solidFill>
                  <a:srgbClr val="FFFF00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Steroids</a:t>
            </a:r>
          </a:p>
          <a:p>
            <a:pPr lvl="1" eaLnBrk="1" hangingPunct="1">
              <a:defRPr/>
            </a:pPr>
            <a:r>
              <a:rPr lang="en-GB" sz="2400" dirty="0"/>
              <a:t>Derived from cholesterol</a:t>
            </a:r>
          </a:p>
          <a:p>
            <a:pPr lvl="1" eaLnBrk="1" hangingPunct="1">
              <a:defRPr/>
            </a:pPr>
            <a:r>
              <a:rPr lang="en-GB" sz="2400" dirty="0"/>
              <a:t>Secreted by adrenal cortex and gonads</a:t>
            </a:r>
          </a:p>
          <a:p>
            <a:pPr lvl="1" eaLnBrk="1" hangingPunct="1">
              <a:defRPr/>
            </a:pPr>
            <a:r>
              <a:rPr lang="en-GB" sz="2400" dirty="0"/>
              <a:t>e.g. sex hormones, corticosteroids, mineralocorticoids  </a:t>
            </a:r>
          </a:p>
          <a:p>
            <a:pPr eaLnBrk="1" hangingPunct="1">
              <a:defRPr/>
            </a:pPr>
            <a:r>
              <a:rPr lang="en-GB" sz="2800" dirty="0">
                <a:solidFill>
                  <a:srgbClr val="FFFF00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Fatty-acid derivatives</a:t>
            </a:r>
          </a:p>
          <a:p>
            <a:pPr lvl="1" eaLnBrk="1" hangingPunct="1">
              <a:defRPr/>
            </a:pPr>
            <a:r>
              <a:rPr lang="en-GB" sz="2400" dirty="0"/>
              <a:t>Derived from fatty acids</a:t>
            </a:r>
          </a:p>
          <a:p>
            <a:pPr lvl="1" eaLnBrk="1" hangingPunct="1">
              <a:defRPr/>
            </a:pPr>
            <a:r>
              <a:rPr lang="en-GB" sz="2400" dirty="0"/>
              <a:t>e.g. prostaglandins, </a:t>
            </a:r>
            <a:r>
              <a:rPr lang="en-GB" sz="2400" dirty="0" err="1"/>
              <a:t>thromboxanes</a:t>
            </a:r>
            <a:r>
              <a:rPr lang="en-GB" sz="2400" dirty="0"/>
              <a:t>, leukotrienes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6866" name="Picture 2" descr="20_001">
            <a:extLst>
              <a:ext uri="{FF2B5EF4-FFF2-40B4-BE49-F238E27FC236}">
                <a16:creationId xmlns:a16="http://schemas.microsoft.com/office/drawing/2014/main" id="{75B212B1-1198-4605-9939-2D6004D4719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288" y="265113"/>
            <a:ext cx="5400675" cy="6337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6867" name="Text Box 3">
            <a:extLst>
              <a:ext uri="{FF2B5EF4-FFF2-40B4-BE49-F238E27FC236}">
                <a16:creationId xmlns:a16="http://schemas.microsoft.com/office/drawing/2014/main" id="{99A95DE9-62DF-4002-941A-468E51393E6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067425" y="185738"/>
            <a:ext cx="2919413" cy="63706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hlink"/>
              </a:buClr>
              <a:buSzPct val="75000"/>
              <a:buFont typeface="Wingdings" panose="05000000000000000000" pitchFamily="2" charset="2"/>
              <a:buChar char="l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2"/>
              </a:buClr>
              <a:buSzPct val="75000"/>
              <a:buFont typeface="Wingdings" panose="05000000000000000000" pitchFamily="2" charset="2"/>
              <a:buChar char="l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folHlink"/>
              </a:buClr>
              <a:buSzPct val="75000"/>
              <a:buFont typeface="Wingdings" panose="05000000000000000000" pitchFamily="2" charset="2"/>
              <a:buChar char="l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tx1"/>
              </a:buClr>
              <a:buSzPct val="75000"/>
              <a:buFont typeface="Wingdings" panose="05000000000000000000" pitchFamily="2" charset="2"/>
              <a:buChar char="l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75000"/>
              <a:buFont typeface="Wingdings" panose="05000000000000000000" pitchFamily="2" charset="2"/>
              <a:buChar char="l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75000"/>
              <a:buFont typeface="Wingdings" panose="05000000000000000000" pitchFamily="2" charset="2"/>
              <a:buChar char="l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75000"/>
              <a:buFont typeface="Wingdings" panose="05000000000000000000" pitchFamily="2" charset="2"/>
              <a:buChar char="l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75000"/>
              <a:buFont typeface="Wingdings" panose="05000000000000000000" pitchFamily="2" charset="2"/>
              <a:buChar char="l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2400" b="1"/>
              <a:t>Anatomical location of major glands – these often exist along an axis</a:t>
            </a:r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GB" altLang="en-US" sz="2400" b="1"/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2400" b="1"/>
              <a:t>Other major ‘hormone’ secreting</a:t>
            </a:r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2400" b="1"/>
              <a:t>organs include adipose tissue, liver, kidney, skin,</a:t>
            </a:r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2400" b="1"/>
              <a:t>heart and skeletal muscle, stomach</a:t>
            </a:r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GB" altLang="en-US" sz="2400" b="1"/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2400" b="1"/>
              <a:t>Feedback loops +ve and -ve</a:t>
            </a:r>
          </a:p>
        </p:txBody>
      </p:sp>
      <p:sp>
        <p:nvSpPr>
          <p:cNvPr id="36868" name="Text Box 5">
            <a:extLst>
              <a:ext uri="{FF2B5EF4-FFF2-40B4-BE49-F238E27FC236}">
                <a16:creationId xmlns:a16="http://schemas.microsoft.com/office/drawing/2014/main" id="{039C378C-53BE-4EE6-8BC1-BA058885828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95288" y="952500"/>
            <a:ext cx="1697037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hlink"/>
              </a:buClr>
              <a:buSzPct val="75000"/>
              <a:buFont typeface="Wingdings" panose="05000000000000000000" pitchFamily="2" charset="2"/>
              <a:buChar char="l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2"/>
              </a:buClr>
              <a:buSzPct val="75000"/>
              <a:buFont typeface="Wingdings" panose="05000000000000000000" pitchFamily="2" charset="2"/>
              <a:buChar char="l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folHlink"/>
              </a:buClr>
              <a:buSzPct val="75000"/>
              <a:buFont typeface="Wingdings" panose="05000000000000000000" pitchFamily="2" charset="2"/>
              <a:buChar char="l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tx1"/>
              </a:buClr>
              <a:buSzPct val="75000"/>
              <a:buFont typeface="Wingdings" panose="05000000000000000000" pitchFamily="2" charset="2"/>
              <a:buChar char="l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75000"/>
              <a:buFont typeface="Wingdings" panose="05000000000000000000" pitchFamily="2" charset="2"/>
              <a:buChar char="l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75000"/>
              <a:buFont typeface="Wingdings" panose="05000000000000000000" pitchFamily="2" charset="2"/>
              <a:buChar char="l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75000"/>
              <a:buFont typeface="Wingdings" panose="05000000000000000000" pitchFamily="2" charset="2"/>
              <a:buChar char="l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75000"/>
              <a:buFont typeface="Wingdings" panose="05000000000000000000" pitchFamily="2" charset="2"/>
              <a:buChar char="l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>
                <a:solidFill>
                  <a:srgbClr val="FF3300"/>
                </a:solidFill>
              </a:rPr>
              <a:t>H</a:t>
            </a:r>
            <a:r>
              <a:rPr lang="en-GB" altLang="en-US" sz="1800">
                <a:solidFill>
                  <a:srgbClr val="FF3300"/>
                </a:solidFill>
              </a:rPr>
              <a:t>ypothalamic</a:t>
            </a:r>
          </a:p>
        </p:txBody>
      </p:sp>
      <p:sp>
        <p:nvSpPr>
          <p:cNvPr id="36869" name="Text Box 6">
            <a:extLst>
              <a:ext uri="{FF2B5EF4-FFF2-40B4-BE49-F238E27FC236}">
                <a16:creationId xmlns:a16="http://schemas.microsoft.com/office/drawing/2014/main" id="{F4C37DDC-8C13-4A3B-B81A-0D893187F12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47675" y="1692275"/>
            <a:ext cx="1128713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hlink"/>
              </a:buClr>
              <a:buSzPct val="75000"/>
              <a:buFont typeface="Wingdings" panose="05000000000000000000" pitchFamily="2" charset="2"/>
              <a:buChar char="l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2"/>
              </a:buClr>
              <a:buSzPct val="75000"/>
              <a:buFont typeface="Wingdings" panose="05000000000000000000" pitchFamily="2" charset="2"/>
              <a:buChar char="l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folHlink"/>
              </a:buClr>
              <a:buSzPct val="75000"/>
              <a:buFont typeface="Wingdings" panose="05000000000000000000" pitchFamily="2" charset="2"/>
              <a:buChar char="l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tx1"/>
              </a:buClr>
              <a:buSzPct val="75000"/>
              <a:buFont typeface="Wingdings" panose="05000000000000000000" pitchFamily="2" charset="2"/>
              <a:buChar char="l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75000"/>
              <a:buFont typeface="Wingdings" panose="05000000000000000000" pitchFamily="2" charset="2"/>
              <a:buChar char="l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75000"/>
              <a:buFont typeface="Wingdings" panose="05000000000000000000" pitchFamily="2" charset="2"/>
              <a:buChar char="l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75000"/>
              <a:buFont typeface="Wingdings" panose="05000000000000000000" pitchFamily="2" charset="2"/>
              <a:buChar char="l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75000"/>
              <a:buFont typeface="Wingdings" panose="05000000000000000000" pitchFamily="2" charset="2"/>
              <a:buChar char="l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>
                <a:solidFill>
                  <a:srgbClr val="FF3300"/>
                </a:solidFill>
              </a:rPr>
              <a:t>P</a:t>
            </a:r>
            <a:r>
              <a:rPr lang="en-GB" altLang="en-US" sz="1800">
                <a:solidFill>
                  <a:srgbClr val="FF3300"/>
                </a:solidFill>
              </a:rPr>
              <a:t>ituitary</a:t>
            </a:r>
          </a:p>
        </p:txBody>
      </p:sp>
      <p:sp>
        <p:nvSpPr>
          <p:cNvPr id="36870" name="Text Box 7">
            <a:extLst>
              <a:ext uri="{FF2B5EF4-FFF2-40B4-BE49-F238E27FC236}">
                <a16:creationId xmlns:a16="http://schemas.microsoft.com/office/drawing/2014/main" id="{37234395-9870-4047-A2BD-EF5C8BC6F27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47675" y="2339975"/>
            <a:ext cx="1090613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hlink"/>
              </a:buClr>
              <a:buSzPct val="75000"/>
              <a:buFont typeface="Wingdings" panose="05000000000000000000" pitchFamily="2" charset="2"/>
              <a:buChar char="l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2"/>
              </a:buClr>
              <a:buSzPct val="75000"/>
              <a:buFont typeface="Wingdings" panose="05000000000000000000" pitchFamily="2" charset="2"/>
              <a:buChar char="l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folHlink"/>
              </a:buClr>
              <a:buSzPct val="75000"/>
              <a:buFont typeface="Wingdings" panose="05000000000000000000" pitchFamily="2" charset="2"/>
              <a:buChar char="l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tx1"/>
              </a:buClr>
              <a:buSzPct val="75000"/>
              <a:buFont typeface="Wingdings" panose="05000000000000000000" pitchFamily="2" charset="2"/>
              <a:buChar char="l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75000"/>
              <a:buFont typeface="Wingdings" panose="05000000000000000000" pitchFamily="2" charset="2"/>
              <a:buChar char="l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75000"/>
              <a:buFont typeface="Wingdings" panose="05000000000000000000" pitchFamily="2" charset="2"/>
              <a:buChar char="l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75000"/>
              <a:buFont typeface="Wingdings" panose="05000000000000000000" pitchFamily="2" charset="2"/>
              <a:buChar char="l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75000"/>
              <a:buFont typeface="Wingdings" panose="05000000000000000000" pitchFamily="2" charset="2"/>
              <a:buChar char="l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>
                <a:solidFill>
                  <a:srgbClr val="FF3300"/>
                </a:solidFill>
              </a:rPr>
              <a:t>A</a:t>
            </a:r>
            <a:r>
              <a:rPr lang="en-GB" altLang="en-US" sz="1800">
                <a:solidFill>
                  <a:srgbClr val="FF3300"/>
                </a:solidFill>
              </a:rPr>
              <a:t>drenal</a:t>
            </a:r>
          </a:p>
        </p:txBody>
      </p:sp>
      <p:sp>
        <p:nvSpPr>
          <p:cNvPr id="36871" name="Line 8">
            <a:extLst>
              <a:ext uri="{FF2B5EF4-FFF2-40B4-BE49-F238E27FC236}">
                <a16:creationId xmlns:a16="http://schemas.microsoft.com/office/drawing/2014/main" id="{35407A92-3C0F-41FE-87E2-7D0B33371091}"/>
              </a:ext>
            </a:extLst>
          </p:cNvPr>
          <p:cNvSpPr>
            <a:spLocks noChangeShapeType="1"/>
          </p:cNvSpPr>
          <p:nvPr/>
        </p:nvSpPr>
        <p:spPr bwMode="auto">
          <a:xfrm>
            <a:off x="900113" y="1484313"/>
            <a:ext cx="0" cy="360362"/>
          </a:xfrm>
          <a:prstGeom prst="line">
            <a:avLst/>
          </a:prstGeom>
          <a:noFill/>
          <a:ln w="9525">
            <a:solidFill>
              <a:srgbClr val="FF33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6872" name="Line 9">
            <a:extLst>
              <a:ext uri="{FF2B5EF4-FFF2-40B4-BE49-F238E27FC236}">
                <a16:creationId xmlns:a16="http://schemas.microsoft.com/office/drawing/2014/main" id="{6102AB44-2662-484A-AF6F-D7A27C5DC625}"/>
              </a:ext>
            </a:extLst>
          </p:cNvPr>
          <p:cNvSpPr>
            <a:spLocks noChangeShapeType="1"/>
          </p:cNvSpPr>
          <p:nvPr/>
        </p:nvSpPr>
        <p:spPr bwMode="auto">
          <a:xfrm>
            <a:off x="900113" y="2205038"/>
            <a:ext cx="0" cy="287337"/>
          </a:xfrm>
          <a:prstGeom prst="line">
            <a:avLst/>
          </a:prstGeom>
          <a:noFill/>
          <a:ln w="9525">
            <a:solidFill>
              <a:srgbClr val="FF33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6873" name="Text Box 10">
            <a:extLst>
              <a:ext uri="{FF2B5EF4-FFF2-40B4-BE49-F238E27FC236}">
                <a16:creationId xmlns:a16="http://schemas.microsoft.com/office/drawing/2014/main" id="{F68EE951-EAFD-46E2-80A1-1F04E30451F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124075" y="1125538"/>
            <a:ext cx="679450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hlink"/>
              </a:buClr>
              <a:buSzPct val="75000"/>
              <a:buFont typeface="Wingdings" panose="05000000000000000000" pitchFamily="2" charset="2"/>
              <a:buChar char="l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2"/>
              </a:buClr>
              <a:buSzPct val="75000"/>
              <a:buFont typeface="Wingdings" panose="05000000000000000000" pitchFamily="2" charset="2"/>
              <a:buChar char="l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folHlink"/>
              </a:buClr>
              <a:buSzPct val="75000"/>
              <a:buFont typeface="Wingdings" panose="05000000000000000000" pitchFamily="2" charset="2"/>
              <a:buChar char="l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tx1"/>
              </a:buClr>
              <a:buSzPct val="75000"/>
              <a:buFont typeface="Wingdings" panose="05000000000000000000" pitchFamily="2" charset="2"/>
              <a:buChar char="l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75000"/>
              <a:buFont typeface="Wingdings" panose="05000000000000000000" pitchFamily="2" charset="2"/>
              <a:buChar char="l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75000"/>
              <a:buFont typeface="Wingdings" panose="05000000000000000000" pitchFamily="2" charset="2"/>
              <a:buChar char="l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75000"/>
              <a:buFont typeface="Wingdings" panose="05000000000000000000" pitchFamily="2" charset="2"/>
              <a:buChar char="l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75000"/>
              <a:buFont typeface="Wingdings" panose="05000000000000000000" pitchFamily="2" charset="2"/>
              <a:buChar char="l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800">
                <a:solidFill>
                  <a:srgbClr val="FF3300"/>
                </a:solidFill>
              </a:rPr>
              <a:t>CRH</a:t>
            </a:r>
          </a:p>
        </p:txBody>
      </p:sp>
      <p:sp>
        <p:nvSpPr>
          <p:cNvPr id="36874" name="Text Box 11">
            <a:extLst>
              <a:ext uri="{FF2B5EF4-FFF2-40B4-BE49-F238E27FC236}">
                <a16:creationId xmlns:a16="http://schemas.microsoft.com/office/drawing/2014/main" id="{943B6351-CA6E-41BE-845F-894120B307E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124075" y="1844675"/>
            <a:ext cx="806450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hlink"/>
              </a:buClr>
              <a:buSzPct val="75000"/>
              <a:buFont typeface="Wingdings" panose="05000000000000000000" pitchFamily="2" charset="2"/>
              <a:buChar char="l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2"/>
              </a:buClr>
              <a:buSzPct val="75000"/>
              <a:buFont typeface="Wingdings" panose="05000000000000000000" pitchFamily="2" charset="2"/>
              <a:buChar char="l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folHlink"/>
              </a:buClr>
              <a:buSzPct val="75000"/>
              <a:buFont typeface="Wingdings" panose="05000000000000000000" pitchFamily="2" charset="2"/>
              <a:buChar char="l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tx1"/>
              </a:buClr>
              <a:buSzPct val="75000"/>
              <a:buFont typeface="Wingdings" panose="05000000000000000000" pitchFamily="2" charset="2"/>
              <a:buChar char="l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75000"/>
              <a:buFont typeface="Wingdings" panose="05000000000000000000" pitchFamily="2" charset="2"/>
              <a:buChar char="l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75000"/>
              <a:buFont typeface="Wingdings" panose="05000000000000000000" pitchFamily="2" charset="2"/>
              <a:buChar char="l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75000"/>
              <a:buFont typeface="Wingdings" panose="05000000000000000000" pitchFamily="2" charset="2"/>
              <a:buChar char="l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75000"/>
              <a:buFont typeface="Wingdings" panose="05000000000000000000" pitchFamily="2" charset="2"/>
              <a:buChar char="l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800">
                <a:solidFill>
                  <a:srgbClr val="FF3300"/>
                </a:solidFill>
              </a:rPr>
              <a:t>ACTH</a:t>
            </a:r>
          </a:p>
        </p:txBody>
      </p:sp>
      <p:sp>
        <p:nvSpPr>
          <p:cNvPr id="36875" name="Text Box 12">
            <a:extLst>
              <a:ext uri="{FF2B5EF4-FFF2-40B4-BE49-F238E27FC236}">
                <a16:creationId xmlns:a16="http://schemas.microsoft.com/office/drawing/2014/main" id="{334924EB-3154-4667-B88F-47DAB0ED708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908175" y="2420938"/>
            <a:ext cx="1746250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hlink"/>
              </a:buClr>
              <a:buSzPct val="75000"/>
              <a:buFont typeface="Wingdings" panose="05000000000000000000" pitchFamily="2" charset="2"/>
              <a:buChar char="l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2"/>
              </a:buClr>
              <a:buSzPct val="75000"/>
              <a:buFont typeface="Wingdings" panose="05000000000000000000" pitchFamily="2" charset="2"/>
              <a:buChar char="l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folHlink"/>
              </a:buClr>
              <a:buSzPct val="75000"/>
              <a:buFont typeface="Wingdings" panose="05000000000000000000" pitchFamily="2" charset="2"/>
              <a:buChar char="l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tx1"/>
              </a:buClr>
              <a:buSzPct val="75000"/>
              <a:buFont typeface="Wingdings" panose="05000000000000000000" pitchFamily="2" charset="2"/>
              <a:buChar char="l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75000"/>
              <a:buFont typeface="Wingdings" panose="05000000000000000000" pitchFamily="2" charset="2"/>
              <a:buChar char="l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75000"/>
              <a:buFont typeface="Wingdings" panose="05000000000000000000" pitchFamily="2" charset="2"/>
              <a:buChar char="l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75000"/>
              <a:buFont typeface="Wingdings" panose="05000000000000000000" pitchFamily="2" charset="2"/>
              <a:buChar char="l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75000"/>
              <a:buFont typeface="Wingdings" panose="05000000000000000000" pitchFamily="2" charset="2"/>
              <a:buChar char="l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800">
                <a:solidFill>
                  <a:srgbClr val="FF3300"/>
                </a:solidFill>
              </a:rPr>
              <a:t>Glucocorticoids</a:t>
            </a:r>
          </a:p>
        </p:txBody>
      </p:sp>
      <p:sp>
        <p:nvSpPr>
          <p:cNvPr id="36876" name="Line 13">
            <a:extLst>
              <a:ext uri="{FF2B5EF4-FFF2-40B4-BE49-F238E27FC236}">
                <a16:creationId xmlns:a16="http://schemas.microsoft.com/office/drawing/2014/main" id="{7E2868C3-2E66-4573-B6E5-FFEB17606E12}"/>
              </a:ext>
            </a:extLst>
          </p:cNvPr>
          <p:cNvSpPr>
            <a:spLocks noChangeShapeType="1"/>
          </p:cNvSpPr>
          <p:nvPr/>
        </p:nvSpPr>
        <p:spPr bwMode="auto">
          <a:xfrm>
            <a:off x="2484438" y="1484313"/>
            <a:ext cx="0" cy="360362"/>
          </a:xfrm>
          <a:prstGeom prst="line">
            <a:avLst/>
          </a:prstGeom>
          <a:noFill/>
          <a:ln w="9525">
            <a:solidFill>
              <a:srgbClr val="FF33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6877" name="Line 14">
            <a:extLst>
              <a:ext uri="{FF2B5EF4-FFF2-40B4-BE49-F238E27FC236}">
                <a16:creationId xmlns:a16="http://schemas.microsoft.com/office/drawing/2014/main" id="{34BBF48A-8E3A-4605-8E83-6B01F0BCD4D2}"/>
              </a:ext>
            </a:extLst>
          </p:cNvPr>
          <p:cNvSpPr>
            <a:spLocks noChangeShapeType="1"/>
          </p:cNvSpPr>
          <p:nvPr/>
        </p:nvSpPr>
        <p:spPr bwMode="auto">
          <a:xfrm>
            <a:off x="2484438" y="2133600"/>
            <a:ext cx="0" cy="287338"/>
          </a:xfrm>
          <a:prstGeom prst="line">
            <a:avLst/>
          </a:prstGeom>
          <a:noFill/>
          <a:ln w="9525">
            <a:solidFill>
              <a:srgbClr val="FF33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6878" name="Oval 15">
            <a:extLst>
              <a:ext uri="{FF2B5EF4-FFF2-40B4-BE49-F238E27FC236}">
                <a16:creationId xmlns:a16="http://schemas.microsoft.com/office/drawing/2014/main" id="{64C63D1E-9DD3-46E0-A8FE-FA142C63EF29}"/>
              </a:ext>
            </a:extLst>
          </p:cNvPr>
          <p:cNvSpPr>
            <a:spLocks noChangeArrowheads="1"/>
          </p:cNvSpPr>
          <p:nvPr/>
        </p:nvSpPr>
        <p:spPr bwMode="auto">
          <a:xfrm>
            <a:off x="6516688" y="2636838"/>
            <a:ext cx="863600" cy="431800"/>
          </a:xfrm>
          <a:prstGeom prst="ellipse">
            <a:avLst/>
          </a:prstGeom>
          <a:noFill/>
          <a:ln w="28575">
            <a:solidFill>
              <a:srgbClr val="FF33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hlink"/>
              </a:buClr>
              <a:buSzPct val="75000"/>
              <a:buFont typeface="Wingdings" panose="05000000000000000000" pitchFamily="2" charset="2"/>
              <a:buChar char="l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2"/>
              </a:buClr>
              <a:buSzPct val="75000"/>
              <a:buFont typeface="Wingdings" panose="05000000000000000000" pitchFamily="2" charset="2"/>
              <a:buChar char="l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folHlink"/>
              </a:buClr>
              <a:buSzPct val="75000"/>
              <a:buFont typeface="Wingdings" panose="05000000000000000000" pitchFamily="2" charset="2"/>
              <a:buChar char="l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tx1"/>
              </a:buClr>
              <a:buSzPct val="75000"/>
              <a:buFont typeface="Wingdings" panose="05000000000000000000" pitchFamily="2" charset="2"/>
              <a:buChar char="l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75000"/>
              <a:buFont typeface="Wingdings" panose="05000000000000000000" pitchFamily="2" charset="2"/>
              <a:buChar char="l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75000"/>
              <a:buFont typeface="Wingdings" panose="05000000000000000000" pitchFamily="2" charset="2"/>
              <a:buChar char="l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75000"/>
              <a:buFont typeface="Wingdings" panose="05000000000000000000" pitchFamily="2" charset="2"/>
              <a:buChar char="l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75000"/>
              <a:buFont typeface="Wingdings" panose="05000000000000000000" pitchFamily="2" charset="2"/>
              <a:buChar char="l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US" altLang="en-US" sz="1800"/>
          </a:p>
        </p:txBody>
      </p:sp>
      <p:sp>
        <p:nvSpPr>
          <p:cNvPr id="36879" name="Text Box 16">
            <a:extLst>
              <a:ext uri="{FF2B5EF4-FFF2-40B4-BE49-F238E27FC236}">
                <a16:creationId xmlns:a16="http://schemas.microsoft.com/office/drawing/2014/main" id="{5B452484-8395-44F6-B19D-02982979D2F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230313" y="4645025"/>
            <a:ext cx="4308475" cy="10779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hlink"/>
              </a:buClr>
              <a:buSzPct val="75000"/>
              <a:buFont typeface="Wingdings" panose="05000000000000000000" pitchFamily="2" charset="2"/>
              <a:buChar char="l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2"/>
              </a:buClr>
              <a:buSzPct val="75000"/>
              <a:buFont typeface="Wingdings" panose="05000000000000000000" pitchFamily="2" charset="2"/>
              <a:buChar char="l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folHlink"/>
              </a:buClr>
              <a:buSzPct val="75000"/>
              <a:buFont typeface="Wingdings" panose="05000000000000000000" pitchFamily="2" charset="2"/>
              <a:buChar char="l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tx1"/>
              </a:buClr>
              <a:buSzPct val="75000"/>
              <a:buFont typeface="Wingdings" panose="05000000000000000000" pitchFamily="2" charset="2"/>
              <a:buChar char="l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75000"/>
              <a:buFont typeface="Wingdings" panose="05000000000000000000" pitchFamily="2" charset="2"/>
              <a:buChar char="l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75000"/>
              <a:buFont typeface="Wingdings" panose="05000000000000000000" pitchFamily="2" charset="2"/>
              <a:buChar char="l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75000"/>
              <a:buFont typeface="Wingdings" panose="05000000000000000000" pitchFamily="2" charset="2"/>
              <a:buChar char="l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75000"/>
              <a:buFont typeface="Wingdings" panose="05000000000000000000" pitchFamily="2" charset="2"/>
              <a:buChar char="l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>
                <a:solidFill>
                  <a:srgbClr val="FF3300"/>
                </a:solidFill>
              </a:rPr>
              <a:t>e.g. the HPA axis</a:t>
            </a:r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>
                <a:solidFill>
                  <a:srgbClr val="FF3300"/>
                </a:solidFill>
              </a:rPr>
              <a:t>What is the HPG axis?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8914" name="Picture 2" descr="20_004a">
            <a:extLst>
              <a:ext uri="{FF2B5EF4-FFF2-40B4-BE49-F238E27FC236}">
                <a16:creationId xmlns:a16="http://schemas.microsoft.com/office/drawing/2014/main" id="{8A8067E3-76F9-4284-8201-780B49FD3CE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950" y="207963"/>
            <a:ext cx="5976938" cy="6442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8915" name="Text Box 3">
            <a:extLst>
              <a:ext uri="{FF2B5EF4-FFF2-40B4-BE49-F238E27FC236}">
                <a16:creationId xmlns:a16="http://schemas.microsoft.com/office/drawing/2014/main" id="{16D25C1A-775B-4AE8-8276-D0E4BB6B9E6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659563" y="1125538"/>
            <a:ext cx="2122487" cy="2038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hlink"/>
              </a:buClr>
              <a:buSzPct val="75000"/>
              <a:buFont typeface="Wingdings" panose="05000000000000000000" pitchFamily="2" charset="2"/>
              <a:buChar char="l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2"/>
              </a:buClr>
              <a:buSzPct val="75000"/>
              <a:buFont typeface="Wingdings" panose="05000000000000000000" pitchFamily="2" charset="2"/>
              <a:buChar char="l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folHlink"/>
              </a:buClr>
              <a:buSzPct val="75000"/>
              <a:buFont typeface="Wingdings" panose="05000000000000000000" pitchFamily="2" charset="2"/>
              <a:buChar char="l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tx1"/>
              </a:buClr>
              <a:buSzPct val="75000"/>
              <a:buFont typeface="Wingdings" panose="05000000000000000000" pitchFamily="2" charset="2"/>
              <a:buChar char="l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75000"/>
              <a:buFont typeface="Wingdings" panose="05000000000000000000" pitchFamily="2" charset="2"/>
              <a:buChar char="l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75000"/>
              <a:buFont typeface="Wingdings" panose="05000000000000000000" pitchFamily="2" charset="2"/>
              <a:buChar char="l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75000"/>
              <a:buFont typeface="Wingdings" panose="05000000000000000000" pitchFamily="2" charset="2"/>
              <a:buChar char="l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75000"/>
              <a:buFont typeface="Wingdings" panose="05000000000000000000" pitchFamily="2" charset="2"/>
              <a:buChar char="l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b="1">
                <a:solidFill>
                  <a:srgbClr val="FF3300"/>
                </a:solidFill>
              </a:rPr>
              <a:t>Hormonal</a:t>
            </a:r>
            <a:r>
              <a:rPr lang="en-GB" altLang="en-US" sz="2400" b="1"/>
              <a:t> stimulation of </a:t>
            </a:r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2400" b="1"/>
              <a:t>hormone</a:t>
            </a:r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2400" b="1"/>
              <a:t>secretion</a:t>
            </a:r>
          </a:p>
        </p:txBody>
      </p:sp>
      <p:sp>
        <p:nvSpPr>
          <p:cNvPr id="38916" name="Text Box 3">
            <a:extLst>
              <a:ext uri="{FF2B5EF4-FFF2-40B4-BE49-F238E27FC236}">
                <a16:creationId xmlns:a16="http://schemas.microsoft.com/office/drawing/2014/main" id="{B7C65B1E-B1B8-4752-9164-90D47E9B59A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946900" y="5035550"/>
            <a:ext cx="2089150" cy="460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hlink"/>
              </a:buClr>
              <a:buSzPct val="75000"/>
              <a:buFont typeface="Wingdings" panose="05000000000000000000" pitchFamily="2" charset="2"/>
              <a:buChar char="l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2"/>
              </a:buClr>
              <a:buSzPct val="75000"/>
              <a:buFont typeface="Wingdings" panose="05000000000000000000" pitchFamily="2" charset="2"/>
              <a:buChar char="l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folHlink"/>
              </a:buClr>
              <a:buSzPct val="75000"/>
              <a:buFont typeface="Wingdings" panose="05000000000000000000" pitchFamily="2" charset="2"/>
              <a:buChar char="l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tx1"/>
              </a:buClr>
              <a:buSzPct val="75000"/>
              <a:buFont typeface="Wingdings" panose="05000000000000000000" pitchFamily="2" charset="2"/>
              <a:buChar char="l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75000"/>
              <a:buFont typeface="Wingdings" panose="05000000000000000000" pitchFamily="2" charset="2"/>
              <a:buChar char="l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75000"/>
              <a:buFont typeface="Wingdings" panose="05000000000000000000" pitchFamily="2" charset="2"/>
              <a:buChar char="l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75000"/>
              <a:buFont typeface="Wingdings" panose="05000000000000000000" pitchFamily="2" charset="2"/>
              <a:buChar char="l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75000"/>
              <a:buFont typeface="Wingdings" panose="05000000000000000000" pitchFamily="2" charset="2"/>
              <a:buChar char="l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2400" b="1"/>
              <a:t>e.g. Cortisol</a:t>
            </a:r>
          </a:p>
        </p:txBody>
      </p:sp>
      <p:sp>
        <p:nvSpPr>
          <p:cNvPr id="2" name="Arrow: Right 1">
            <a:extLst>
              <a:ext uri="{FF2B5EF4-FFF2-40B4-BE49-F238E27FC236}">
                <a16:creationId xmlns:a16="http://schemas.microsoft.com/office/drawing/2014/main" id="{7DA51585-F6E1-41AC-9F73-9410EB329971}"/>
              </a:ext>
            </a:extLst>
          </p:cNvPr>
          <p:cNvSpPr/>
          <p:nvPr/>
        </p:nvSpPr>
        <p:spPr>
          <a:xfrm>
            <a:off x="5003800" y="5157788"/>
            <a:ext cx="1871663" cy="358775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GB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62" name="Picture 2" descr="20_004b">
            <a:extLst>
              <a:ext uri="{FF2B5EF4-FFF2-40B4-BE49-F238E27FC236}">
                <a16:creationId xmlns:a16="http://schemas.microsoft.com/office/drawing/2014/main" id="{4A444AE3-35A3-43DB-8E40-B57CA7F722D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650" y="404813"/>
            <a:ext cx="5472113" cy="61198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0963" name="Text Box 3">
            <a:extLst>
              <a:ext uri="{FF2B5EF4-FFF2-40B4-BE49-F238E27FC236}">
                <a16:creationId xmlns:a16="http://schemas.microsoft.com/office/drawing/2014/main" id="{2B92CC10-619D-4EA1-9482-EE8BF45C4EE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732588" y="1935163"/>
            <a:ext cx="1871662" cy="16748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hlink"/>
              </a:buClr>
              <a:buSzPct val="75000"/>
              <a:buFont typeface="Wingdings" panose="05000000000000000000" pitchFamily="2" charset="2"/>
              <a:buChar char="l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2"/>
              </a:buClr>
              <a:buSzPct val="75000"/>
              <a:buFont typeface="Wingdings" panose="05000000000000000000" pitchFamily="2" charset="2"/>
              <a:buChar char="l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folHlink"/>
              </a:buClr>
              <a:buSzPct val="75000"/>
              <a:buFont typeface="Wingdings" panose="05000000000000000000" pitchFamily="2" charset="2"/>
              <a:buChar char="l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tx1"/>
              </a:buClr>
              <a:buSzPct val="75000"/>
              <a:buFont typeface="Wingdings" panose="05000000000000000000" pitchFamily="2" charset="2"/>
              <a:buChar char="l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75000"/>
              <a:buFont typeface="Wingdings" panose="05000000000000000000" pitchFamily="2" charset="2"/>
              <a:buChar char="l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75000"/>
              <a:buFont typeface="Wingdings" panose="05000000000000000000" pitchFamily="2" charset="2"/>
              <a:buChar char="l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75000"/>
              <a:buFont typeface="Wingdings" panose="05000000000000000000" pitchFamily="2" charset="2"/>
              <a:buChar char="l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75000"/>
              <a:buFont typeface="Wingdings" panose="05000000000000000000" pitchFamily="2" charset="2"/>
              <a:buChar char="l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b="1">
                <a:solidFill>
                  <a:srgbClr val="FF3300"/>
                </a:solidFill>
              </a:rPr>
              <a:t>Humoral</a:t>
            </a:r>
            <a:r>
              <a:rPr lang="en-GB" altLang="en-US" sz="2400" b="1"/>
              <a:t> </a:t>
            </a:r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2400" b="1"/>
              <a:t>stimulation</a:t>
            </a:r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2400" b="1"/>
              <a:t>of hormone </a:t>
            </a:r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2400" b="1"/>
              <a:t>secretion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3010" name="Picture 2" descr="20_004c">
            <a:extLst>
              <a:ext uri="{FF2B5EF4-FFF2-40B4-BE49-F238E27FC236}">
                <a16:creationId xmlns:a16="http://schemas.microsoft.com/office/drawing/2014/main" id="{B031408E-D640-4290-B932-293F336B2A6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088" y="333375"/>
            <a:ext cx="5543550" cy="6335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3011" name="Text Box 3">
            <a:extLst>
              <a:ext uri="{FF2B5EF4-FFF2-40B4-BE49-F238E27FC236}">
                <a16:creationId xmlns:a16="http://schemas.microsoft.com/office/drawing/2014/main" id="{D0E93F9C-E85D-4D89-BED4-3A22C0490EB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732588" y="2008188"/>
            <a:ext cx="2016125" cy="20399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hlink"/>
              </a:buClr>
              <a:buSzPct val="75000"/>
              <a:buFont typeface="Wingdings" panose="05000000000000000000" pitchFamily="2" charset="2"/>
              <a:buChar char="l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2"/>
              </a:buClr>
              <a:buSzPct val="75000"/>
              <a:buFont typeface="Wingdings" panose="05000000000000000000" pitchFamily="2" charset="2"/>
              <a:buChar char="l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folHlink"/>
              </a:buClr>
              <a:buSzPct val="75000"/>
              <a:buFont typeface="Wingdings" panose="05000000000000000000" pitchFamily="2" charset="2"/>
              <a:buChar char="l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tx1"/>
              </a:buClr>
              <a:buSzPct val="75000"/>
              <a:buFont typeface="Wingdings" panose="05000000000000000000" pitchFamily="2" charset="2"/>
              <a:buChar char="l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75000"/>
              <a:buFont typeface="Wingdings" panose="05000000000000000000" pitchFamily="2" charset="2"/>
              <a:buChar char="l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75000"/>
              <a:buFont typeface="Wingdings" panose="05000000000000000000" pitchFamily="2" charset="2"/>
              <a:buChar char="l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75000"/>
              <a:buFont typeface="Wingdings" panose="05000000000000000000" pitchFamily="2" charset="2"/>
              <a:buChar char="l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75000"/>
              <a:buFont typeface="Wingdings" panose="05000000000000000000" pitchFamily="2" charset="2"/>
              <a:buChar char="l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b="1">
                <a:solidFill>
                  <a:srgbClr val="FF3300"/>
                </a:solidFill>
              </a:rPr>
              <a:t>Neural</a:t>
            </a:r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2400" b="1"/>
              <a:t>stimulation of</a:t>
            </a:r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2400" b="1"/>
              <a:t>hormone </a:t>
            </a:r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2400" b="1"/>
              <a:t>secretion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2">
            <a:extLst>
              <a:ext uri="{FF2B5EF4-FFF2-40B4-BE49-F238E27FC236}">
                <a16:creationId xmlns:a16="http://schemas.microsoft.com/office/drawing/2014/main" id="{1480A641-DE7E-4711-8115-38FBA6F39DE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277813"/>
            <a:ext cx="8229600" cy="846137"/>
          </a:xfrm>
        </p:spPr>
        <p:txBody>
          <a:bodyPr/>
          <a:lstStyle/>
          <a:p>
            <a:pPr eaLnBrk="1" hangingPunct="1">
              <a:defRPr/>
            </a:pPr>
            <a:r>
              <a:rPr lang="en-GB">
                <a:solidFill>
                  <a:srgbClr val="FFFF00"/>
                </a:solidFill>
              </a:rPr>
              <a:t>Cell-to-cell communication</a:t>
            </a:r>
          </a:p>
        </p:txBody>
      </p:sp>
      <p:sp>
        <p:nvSpPr>
          <p:cNvPr id="43011" name="Rectangle 3">
            <a:extLst>
              <a:ext uri="{FF2B5EF4-FFF2-40B4-BE49-F238E27FC236}">
                <a16:creationId xmlns:a16="http://schemas.microsoft.com/office/drawing/2014/main" id="{3CED6EEE-C4F0-4AD4-B24C-9A8BC50C5BF1}"/>
              </a:ext>
            </a:extLst>
          </p:cNvPr>
          <p:cNvSpPr>
            <a:spLocks noGrp="1" noChangeArrowheads="1"/>
          </p:cNvSpPr>
          <p:nvPr>
            <p:ph type="body" sz="half" idx="1"/>
          </p:nvPr>
        </p:nvSpPr>
        <p:spPr>
          <a:xfrm>
            <a:off x="323850" y="1196975"/>
            <a:ext cx="3887788" cy="5256213"/>
          </a:xfrm>
        </p:spPr>
        <p:txBody>
          <a:bodyPr/>
          <a:lstStyle/>
          <a:p>
            <a:pPr eaLnBrk="1" hangingPunct="1">
              <a:lnSpc>
                <a:spcPct val="90000"/>
              </a:lnSpc>
              <a:defRPr/>
            </a:pPr>
            <a:r>
              <a:rPr lang="en-GB" sz="2400"/>
              <a:t>Not all hormones and hormone-like substances are transported in the blood.</a:t>
            </a:r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None/>
              <a:defRPr/>
            </a:pPr>
            <a:endParaRPr lang="en-GB" sz="2400" b="1"/>
          </a:p>
          <a:p>
            <a:pPr lvl="1" eaLnBrk="1" hangingPunct="1">
              <a:lnSpc>
                <a:spcPct val="90000"/>
              </a:lnSpc>
              <a:defRPr/>
            </a:pPr>
            <a:r>
              <a:rPr lang="en-GB" sz="2000" b="1">
                <a:solidFill>
                  <a:schemeClr val="folHlink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Autocrine</a:t>
            </a:r>
            <a:r>
              <a:rPr lang="en-GB" sz="2000" b="1"/>
              <a:t> – cell produces hormone that has effect on itself</a:t>
            </a:r>
          </a:p>
          <a:p>
            <a:pPr lvl="1" eaLnBrk="1" hangingPunct="1">
              <a:lnSpc>
                <a:spcPct val="90000"/>
              </a:lnSpc>
              <a:defRPr/>
            </a:pPr>
            <a:r>
              <a:rPr lang="en-GB" sz="2000" b="1">
                <a:solidFill>
                  <a:schemeClr val="folHlink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Paracrine</a:t>
            </a:r>
            <a:r>
              <a:rPr lang="en-GB" sz="2000" b="1"/>
              <a:t> – cell produces hormone that has effect on neighbouring cells</a:t>
            </a:r>
          </a:p>
          <a:p>
            <a:pPr lvl="1" eaLnBrk="1" hangingPunct="1">
              <a:lnSpc>
                <a:spcPct val="90000"/>
              </a:lnSpc>
              <a:defRPr/>
            </a:pPr>
            <a:r>
              <a:rPr lang="en-GB" sz="2000" b="1">
                <a:solidFill>
                  <a:schemeClr val="folHlink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Solinocrine</a:t>
            </a:r>
            <a:r>
              <a:rPr lang="en-GB" sz="2000" b="1"/>
              <a:t> – into a ‘hollow tube’ i.e. gut hormones</a:t>
            </a:r>
          </a:p>
          <a:p>
            <a:pPr lvl="1" eaLnBrk="1" hangingPunct="1">
              <a:lnSpc>
                <a:spcPct val="90000"/>
              </a:lnSpc>
              <a:defRPr/>
            </a:pPr>
            <a:r>
              <a:rPr lang="en-GB" sz="2000" b="1">
                <a:solidFill>
                  <a:schemeClr val="folHlink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Hemocrine (endocrine)</a:t>
            </a:r>
            <a:r>
              <a:rPr lang="en-GB" sz="2000" b="1"/>
              <a:t> hormone enters blood</a:t>
            </a:r>
          </a:p>
          <a:p>
            <a:pPr lvl="1" eaLnBrk="1" hangingPunct="1">
              <a:lnSpc>
                <a:spcPct val="90000"/>
              </a:lnSpc>
              <a:defRPr/>
            </a:pPr>
            <a:endParaRPr lang="en-GB" sz="2000" b="1"/>
          </a:p>
        </p:txBody>
      </p:sp>
      <p:sp>
        <p:nvSpPr>
          <p:cNvPr id="43012" name="Rectangle 4">
            <a:extLst>
              <a:ext uri="{FF2B5EF4-FFF2-40B4-BE49-F238E27FC236}">
                <a16:creationId xmlns:a16="http://schemas.microsoft.com/office/drawing/2014/main" id="{6A555255-958D-41E6-B522-49FF8F2F058D}"/>
              </a:ext>
            </a:extLst>
          </p:cNvPr>
          <p:cNvSpPr>
            <a:spLocks noGrp="1" noChangeArrowheads="1"/>
          </p:cNvSpPr>
          <p:nvPr>
            <p:ph sz="half" idx="2"/>
          </p:nvPr>
        </p:nvSpPr>
        <p:spPr/>
        <p:txBody>
          <a:bodyPr/>
          <a:lstStyle/>
          <a:p>
            <a:pPr eaLnBrk="1" hangingPunct="1">
              <a:defRPr/>
            </a:pPr>
            <a:endParaRPr lang="en-US" sz="2800"/>
          </a:p>
        </p:txBody>
      </p:sp>
      <p:pic>
        <p:nvPicPr>
          <p:cNvPr id="45061" name="Picture 5" descr="0001_0001_f">
            <a:extLst>
              <a:ext uri="{FF2B5EF4-FFF2-40B4-BE49-F238E27FC236}">
                <a16:creationId xmlns:a16="http://schemas.microsoft.com/office/drawing/2014/main" id="{774B59A7-C4E0-4936-BBB0-562A82DAEE5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3438" y="1196975"/>
            <a:ext cx="4176712" cy="52911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5062" name="Line 6">
            <a:extLst>
              <a:ext uri="{FF2B5EF4-FFF2-40B4-BE49-F238E27FC236}">
                <a16:creationId xmlns:a16="http://schemas.microsoft.com/office/drawing/2014/main" id="{B6A549BB-93F8-44F2-A746-F36697860C12}"/>
              </a:ext>
            </a:extLst>
          </p:cNvPr>
          <p:cNvSpPr>
            <a:spLocks noChangeShapeType="1"/>
          </p:cNvSpPr>
          <p:nvPr/>
        </p:nvSpPr>
        <p:spPr bwMode="auto">
          <a:xfrm>
            <a:off x="6948488" y="5445125"/>
            <a:ext cx="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5063" name="Oval 7">
            <a:extLst>
              <a:ext uri="{FF2B5EF4-FFF2-40B4-BE49-F238E27FC236}">
                <a16:creationId xmlns:a16="http://schemas.microsoft.com/office/drawing/2014/main" id="{C229AF35-5F86-46A4-8AA8-A8B3DC01DA98}"/>
              </a:ext>
            </a:extLst>
          </p:cNvPr>
          <p:cNvSpPr>
            <a:spLocks noChangeArrowheads="1"/>
          </p:cNvSpPr>
          <p:nvPr/>
        </p:nvSpPr>
        <p:spPr bwMode="auto">
          <a:xfrm>
            <a:off x="6877050" y="5057775"/>
            <a:ext cx="2087563" cy="1611313"/>
          </a:xfrm>
          <a:prstGeom prst="ellipse">
            <a:avLst/>
          </a:prstGeom>
          <a:noFill/>
          <a:ln w="38100">
            <a:solidFill>
              <a:srgbClr val="FF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hlink"/>
              </a:buClr>
              <a:buSzPct val="75000"/>
              <a:buFont typeface="Wingdings" panose="05000000000000000000" pitchFamily="2" charset="2"/>
              <a:buChar char="l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2"/>
              </a:buClr>
              <a:buSzPct val="75000"/>
              <a:buFont typeface="Wingdings" panose="05000000000000000000" pitchFamily="2" charset="2"/>
              <a:buChar char="l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folHlink"/>
              </a:buClr>
              <a:buSzPct val="75000"/>
              <a:buFont typeface="Wingdings" panose="05000000000000000000" pitchFamily="2" charset="2"/>
              <a:buChar char="l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tx1"/>
              </a:buClr>
              <a:buSzPct val="75000"/>
              <a:buFont typeface="Wingdings" panose="05000000000000000000" pitchFamily="2" charset="2"/>
              <a:buChar char="l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75000"/>
              <a:buFont typeface="Wingdings" panose="05000000000000000000" pitchFamily="2" charset="2"/>
              <a:buChar char="l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75000"/>
              <a:buFont typeface="Wingdings" panose="05000000000000000000" pitchFamily="2" charset="2"/>
              <a:buChar char="l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75000"/>
              <a:buFont typeface="Wingdings" panose="05000000000000000000" pitchFamily="2" charset="2"/>
              <a:buChar char="l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75000"/>
              <a:buFont typeface="Wingdings" panose="05000000000000000000" pitchFamily="2" charset="2"/>
              <a:buChar char="l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US" altLang="en-US" sz="1800"/>
          </a:p>
        </p:txBody>
      </p:sp>
      <p:sp>
        <p:nvSpPr>
          <p:cNvPr id="45064" name="Oval 8">
            <a:extLst>
              <a:ext uri="{FF2B5EF4-FFF2-40B4-BE49-F238E27FC236}">
                <a16:creationId xmlns:a16="http://schemas.microsoft.com/office/drawing/2014/main" id="{B9953A0F-1B1C-462C-B160-E21D1BD76A70}"/>
              </a:ext>
            </a:extLst>
          </p:cNvPr>
          <p:cNvSpPr>
            <a:spLocks noChangeArrowheads="1"/>
          </p:cNvSpPr>
          <p:nvPr/>
        </p:nvSpPr>
        <p:spPr bwMode="auto">
          <a:xfrm>
            <a:off x="5003800" y="2276475"/>
            <a:ext cx="1582738" cy="1223963"/>
          </a:xfrm>
          <a:prstGeom prst="ellipse">
            <a:avLst/>
          </a:prstGeom>
          <a:noFill/>
          <a:ln w="38100">
            <a:solidFill>
              <a:srgbClr val="FF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hlink"/>
              </a:buClr>
              <a:buSzPct val="75000"/>
              <a:buFont typeface="Wingdings" panose="05000000000000000000" pitchFamily="2" charset="2"/>
              <a:buChar char="l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2"/>
              </a:buClr>
              <a:buSzPct val="75000"/>
              <a:buFont typeface="Wingdings" panose="05000000000000000000" pitchFamily="2" charset="2"/>
              <a:buChar char="l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folHlink"/>
              </a:buClr>
              <a:buSzPct val="75000"/>
              <a:buFont typeface="Wingdings" panose="05000000000000000000" pitchFamily="2" charset="2"/>
              <a:buChar char="l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tx1"/>
              </a:buClr>
              <a:buSzPct val="75000"/>
              <a:buFont typeface="Wingdings" panose="05000000000000000000" pitchFamily="2" charset="2"/>
              <a:buChar char="l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75000"/>
              <a:buFont typeface="Wingdings" panose="05000000000000000000" pitchFamily="2" charset="2"/>
              <a:buChar char="l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75000"/>
              <a:buFont typeface="Wingdings" panose="05000000000000000000" pitchFamily="2" charset="2"/>
              <a:buChar char="l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75000"/>
              <a:buFont typeface="Wingdings" panose="05000000000000000000" pitchFamily="2" charset="2"/>
              <a:buChar char="l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75000"/>
              <a:buFont typeface="Wingdings" panose="05000000000000000000" pitchFamily="2" charset="2"/>
              <a:buChar char="l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US" altLang="en-US" sz="1800"/>
          </a:p>
        </p:txBody>
      </p:sp>
      <p:sp>
        <p:nvSpPr>
          <p:cNvPr id="45065" name="Oval 9">
            <a:extLst>
              <a:ext uri="{FF2B5EF4-FFF2-40B4-BE49-F238E27FC236}">
                <a16:creationId xmlns:a16="http://schemas.microsoft.com/office/drawing/2014/main" id="{1F388EBA-347B-4B2E-84C3-FC5BD040765B}"/>
              </a:ext>
            </a:extLst>
          </p:cNvPr>
          <p:cNvSpPr>
            <a:spLocks noChangeArrowheads="1"/>
          </p:cNvSpPr>
          <p:nvPr/>
        </p:nvSpPr>
        <p:spPr bwMode="auto">
          <a:xfrm>
            <a:off x="7019925" y="2276475"/>
            <a:ext cx="1582738" cy="1223963"/>
          </a:xfrm>
          <a:prstGeom prst="ellipse">
            <a:avLst/>
          </a:prstGeom>
          <a:noFill/>
          <a:ln w="38100">
            <a:solidFill>
              <a:srgbClr val="FF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hlink"/>
              </a:buClr>
              <a:buSzPct val="75000"/>
              <a:buFont typeface="Wingdings" panose="05000000000000000000" pitchFamily="2" charset="2"/>
              <a:buChar char="l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2"/>
              </a:buClr>
              <a:buSzPct val="75000"/>
              <a:buFont typeface="Wingdings" panose="05000000000000000000" pitchFamily="2" charset="2"/>
              <a:buChar char="l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folHlink"/>
              </a:buClr>
              <a:buSzPct val="75000"/>
              <a:buFont typeface="Wingdings" panose="05000000000000000000" pitchFamily="2" charset="2"/>
              <a:buChar char="l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tx1"/>
              </a:buClr>
              <a:buSzPct val="75000"/>
              <a:buFont typeface="Wingdings" panose="05000000000000000000" pitchFamily="2" charset="2"/>
              <a:buChar char="l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75000"/>
              <a:buFont typeface="Wingdings" panose="05000000000000000000" pitchFamily="2" charset="2"/>
              <a:buChar char="l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75000"/>
              <a:buFont typeface="Wingdings" panose="05000000000000000000" pitchFamily="2" charset="2"/>
              <a:buChar char="l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75000"/>
              <a:buFont typeface="Wingdings" panose="05000000000000000000" pitchFamily="2" charset="2"/>
              <a:buChar char="l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75000"/>
              <a:buFont typeface="Wingdings" panose="05000000000000000000" pitchFamily="2" charset="2"/>
              <a:buChar char="l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US" altLang="en-US" sz="1800"/>
          </a:p>
        </p:txBody>
      </p:sp>
      <p:sp>
        <p:nvSpPr>
          <p:cNvPr id="45066" name="Oval 10">
            <a:extLst>
              <a:ext uri="{FF2B5EF4-FFF2-40B4-BE49-F238E27FC236}">
                <a16:creationId xmlns:a16="http://schemas.microsoft.com/office/drawing/2014/main" id="{61712660-FF09-4BC3-91A5-B38E5FE7ADB7}"/>
              </a:ext>
            </a:extLst>
          </p:cNvPr>
          <p:cNvSpPr>
            <a:spLocks noChangeArrowheads="1"/>
          </p:cNvSpPr>
          <p:nvPr/>
        </p:nvSpPr>
        <p:spPr bwMode="auto">
          <a:xfrm>
            <a:off x="6659563" y="3500438"/>
            <a:ext cx="2305050" cy="1296987"/>
          </a:xfrm>
          <a:prstGeom prst="ellipse">
            <a:avLst/>
          </a:prstGeom>
          <a:noFill/>
          <a:ln w="38100">
            <a:solidFill>
              <a:srgbClr val="FF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hlink"/>
              </a:buClr>
              <a:buSzPct val="75000"/>
              <a:buFont typeface="Wingdings" panose="05000000000000000000" pitchFamily="2" charset="2"/>
              <a:buChar char="l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2"/>
              </a:buClr>
              <a:buSzPct val="75000"/>
              <a:buFont typeface="Wingdings" panose="05000000000000000000" pitchFamily="2" charset="2"/>
              <a:buChar char="l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folHlink"/>
              </a:buClr>
              <a:buSzPct val="75000"/>
              <a:buFont typeface="Wingdings" panose="05000000000000000000" pitchFamily="2" charset="2"/>
              <a:buChar char="l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tx1"/>
              </a:buClr>
              <a:buSzPct val="75000"/>
              <a:buFont typeface="Wingdings" panose="05000000000000000000" pitchFamily="2" charset="2"/>
              <a:buChar char="l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75000"/>
              <a:buFont typeface="Wingdings" panose="05000000000000000000" pitchFamily="2" charset="2"/>
              <a:buChar char="l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75000"/>
              <a:buFont typeface="Wingdings" panose="05000000000000000000" pitchFamily="2" charset="2"/>
              <a:buChar char="l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75000"/>
              <a:buFont typeface="Wingdings" panose="05000000000000000000" pitchFamily="2" charset="2"/>
              <a:buChar char="l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75000"/>
              <a:buFont typeface="Wingdings" panose="05000000000000000000" pitchFamily="2" charset="2"/>
              <a:buChar char="l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US" altLang="en-US" sz="180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7106" name="Picture 2" descr="20_002">
            <a:extLst>
              <a:ext uri="{FF2B5EF4-FFF2-40B4-BE49-F238E27FC236}">
                <a16:creationId xmlns:a16="http://schemas.microsoft.com/office/drawing/2014/main" id="{AFA4612E-D7C3-42F4-9414-6BBE1A5A725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0825" y="1989138"/>
            <a:ext cx="4392613" cy="46085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7107" name="Text Box 3">
            <a:extLst>
              <a:ext uri="{FF2B5EF4-FFF2-40B4-BE49-F238E27FC236}">
                <a16:creationId xmlns:a16="http://schemas.microsoft.com/office/drawing/2014/main" id="{EC345B25-97FB-4683-BD72-F5099E22352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076825" y="4221163"/>
            <a:ext cx="3770313" cy="18303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hlink"/>
              </a:buClr>
              <a:buSzPct val="75000"/>
              <a:buFont typeface="Wingdings" panose="05000000000000000000" pitchFamily="2" charset="2"/>
              <a:buChar char="l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2"/>
              </a:buClr>
              <a:buSzPct val="75000"/>
              <a:buFont typeface="Wingdings" panose="05000000000000000000" pitchFamily="2" charset="2"/>
              <a:buChar char="l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l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folHlink"/>
              </a:buClr>
              <a:buSzPct val="75000"/>
              <a:buFont typeface="Wingdings" panose="05000000000000000000" pitchFamily="2" charset="2"/>
              <a:buChar char="l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tx1"/>
              </a:buClr>
              <a:buSzPct val="75000"/>
              <a:buFont typeface="Wingdings" panose="05000000000000000000" pitchFamily="2" charset="2"/>
              <a:buChar char="l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75000"/>
              <a:buFont typeface="Wingdings" panose="05000000000000000000" pitchFamily="2" charset="2"/>
              <a:buChar char="l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75000"/>
              <a:buFont typeface="Wingdings" panose="05000000000000000000" pitchFamily="2" charset="2"/>
              <a:buChar char="l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75000"/>
              <a:buFont typeface="Wingdings" panose="05000000000000000000" pitchFamily="2" charset="2"/>
              <a:buChar char="l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75000"/>
              <a:buFont typeface="Wingdings" panose="05000000000000000000" pitchFamily="2" charset="2"/>
              <a:buChar char="l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2400" b="1"/>
              <a:t>Receptor mechanisms.</a:t>
            </a:r>
            <a:r>
              <a:rPr lang="en-GB" altLang="en-US" sz="1800" b="1"/>
              <a:t> </a:t>
            </a:r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800" b="1"/>
              <a:t>Some receptors are on the cell surface, others are in the cytoplasm or in the</a:t>
            </a:r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800" b="1"/>
              <a:t>nucleus of the cell – nuclear receptors </a:t>
            </a:r>
            <a:endParaRPr lang="en-GB" altLang="en-US" sz="1800"/>
          </a:p>
        </p:txBody>
      </p:sp>
      <p:pic>
        <p:nvPicPr>
          <p:cNvPr id="47108" name="Picture 4" descr="0004_0001_f">
            <a:extLst>
              <a:ext uri="{FF2B5EF4-FFF2-40B4-BE49-F238E27FC236}">
                <a16:creationId xmlns:a16="http://schemas.microsoft.com/office/drawing/2014/main" id="{6F717F0A-038F-48E0-9189-FBB5F472A0C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6600" y="333375"/>
            <a:ext cx="5327650" cy="28082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2">
            <a:extLst>
              <a:ext uri="{FF2B5EF4-FFF2-40B4-BE49-F238E27FC236}">
                <a16:creationId xmlns:a16="http://schemas.microsoft.com/office/drawing/2014/main" id="{86195A70-2074-42A9-B2D7-54B77D77646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277813"/>
            <a:ext cx="8229600" cy="1063625"/>
          </a:xfrm>
        </p:spPr>
        <p:txBody>
          <a:bodyPr/>
          <a:lstStyle/>
          <a:p>
            <a:pPr eaLnBrk="1" hangingPunct="1">
              <a:defRPr/>
            </a:pPr>
            <a:r>
              <a:rPr lang="en-GB" dirty="0">
                <a:solidFill>
                  <a:srgbClr val="FFFF00"/>
                </a:solidFill>
              </a:rPr>
              <a:t>Hormonal communication</a:t>
            </a:r>
          </a:p>
        </p:txBody>
      </p:sp>
      <p:sp>
        <p:nvSpPr>
          <p:cNvPr id="47107" name="Rectangle 3">
            <a:extLst>
              <a:ext uri="{FF2B5EF4-FFF2-40B4-BE49-F238E27FC236}">
                <a16:creationId xmlns:a16="http://schemas.microsoft.com/office/drawing/2014/main" id="{64AB61B8-15FE-4BAC-9F70-3EBD6846EE8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473075" y="1163638"/>
            <a:ext cx="8229600" cy="4530725"/>
          </a:xfrm>
        </p:spPr>
        <p:txBody>
          <a:bodyPr/>
          <a:lstStyle/>
          <a:p>
            <a:pPr eaLnBrk="1" hangingPunct="1">
              <a:defRPr/>
            </a:pPr>
            <a:r>
              <a:rPr lang="en-GB" sz="2800" dirty="0"/>
              <a:t>Hormones influence the biological activity of their target cells through three mechanisms:</a:t>
            </a:r>
          </a:p>
          <a:p>
            <a:pPr marL="457200" lvl="1" indent="0" eaLnBrk="1" hangingPunct="1">
              <a:buFont typeface="Wingdings" panose="05000000000000000000" pitchFamily="2" charset="2"/>
              <a:buNone/>
              <a:defRPr/>
            </a:pPr>
            <a:r>
              <a:rPr lang="en-GB" sz="2400" dirty="0"/>
              <a:t>1. Changing the cell’s permeability by opening or closing channels in the membrane (e.g. insulin and glucose transport across the cell membrane)</a:t>
            </a:r>
          </a:p>
          <a:p>
            <a:pPr marL="457200" lvl="1" indent="0" eaLnBrk="1" hangingPunct="1">
              <a:buFont typeface="Wingdings" panose="05000000000000000000" pitchFamily="2" charset="2"/>
              <a:buNone/>
              <a:defRPr/>
            </a:pPr>
            <a:r>
              <a:rPr lang="en-GB" sz="2400" dirty="0"/>
              <a:t>2. Activation of a second-messenger system that alters the activity of pre-existing proteins (enzymes) that produce the effect (peptide hormones and catecholamines) [e.g. the breakdown of muscle glycogen or glycogenolysis, the breakdown of fat in fat cells or lipolysis]</a:t>
            </a:r>
          </a:p>
          <a:p>
            <a:pPr lvl="1" eaLnBrk="1" hangingPunct="1">
              <a:defRPr/>
            </a:pPr>
            <a:r>
              <a:rPr lang="en-GB" sz="2400" dirty="0"/>
              <a:t>Direct effect on specific genes to make new proteins that produce the effect (thyroid hormones and steroids)</a:t>
            </a:r>
          </a:p>
          <a:p>
            <a:pPr lvl="1" eaLnBrk="1" hangingPunct="1">
              <a:defRPr/>
            </a:pPr>
            <a:endParaRPr lang="en-GB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A4238F-BF2D-4090-B285-1F8CE2C932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692150"/>
            <a:ext cx="8229600" cy="1139825"/>
          </a:xfrm>
        </p:spPr>
        <p:txBody>
          <a:bodyPr/>
          <a:lstStyle/>
          <a:p>
            <a:pPr marL="342900" indent="-342900" algn="l" eaLnBrk="1" hangingPunct="1">
              <a:spcBef>
                <a:spcPct val="20000"/>
              </a:spcBef>
            </a:pPr>
            <a:r>
              <a:rPr lang="en-GB" altLang="en-US" sz="2400">
                <a:solidFill>
                  <a:srgbClr val="FFFFFF"/>
                </a:solidFill>
                <a:effectLst>
                  <a:outerShdw blurRad="38100" dist="38100" dir="2700000" algn="tl">
                    <a:srgbClr val="010199"/>
                  </a:outerShdw>
                </a:effectLst>
              </a:rPr>
              <a:t>3. Direct effect on specific genes to make new proteins that produce the effect (thyroid hormones and steroids) [e.g. muscle protein synthesis)</a:t>
            </a:r>
            <a:br>
              <a:rPr lang="en-GB" altLang="en-US" sz="2400">
                <a:solidFill>
                  <a:srgbClr val="FFFFFF"/>
                </a:solidFill>
                <a:effectLst>
                  <a:outerShdw blurRad="38100" dist="38100" dir="2700000" algn="tl">
                    <a:srgbClr val="010199"/>
                  </a:outerShdw>
                </a:effectLst>
              </a:rPr>
            </a:br>
            <a:endParaRPr lang="en-GB" altLang="en-US"/>
          </a:p>
        </p:txBody>
      </p:sp>
      <p:pic>
        <p:nvPicPr>
          <p:cNvPr id="51203" name="Content Placeholder 4" descr="A picture containing clock&#10;&#10;Description automatically generated">
            <a:extLst>
              <a:ext uri="{FF2B5EF4-FFF2-40B4-BE49-F238E27FC236}">
                <a16:creationId xmlns:a16="http://schemas.microsoft.com/office/drawing/2014/main" id="{B5C5146E-1CC4-41C8-880E-EF88805A8A94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331913" y="1700213"/>
            <a:ext cx="6796087" cy="4530725"/>
          </a:xfrm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Rectangle 2">
            <a:extLst>
              <a:ext uri="{FF2B5EF4-FFF2-40B4-BE49-F238E27FC236}">
                <a16:creationId xmlns:a16="http://schemas.microsoft.com/office/drawing/2014/main" id="{C8FB419E-C687-47F0-94FA-C29AB2B47AB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z="3200">
                <a:solidFill>
                  <a:srgbClr val="FFFF00"/>
                </a:solidFill>
              </a:rPr>
              <a:t>Some major ‘hormones’ involved in metabolism – where do they come from?</a:t>
            </a:r>
          </a:p>
        </p:txBody>
      </p:sp>
      <p:sp>
        <p:nvSpPr>
          <p:cNvPr id="49155" name="Rectangle 3">
            <a:extLst>
              <a:ext uri="{FF2B5EF4-FFF2-40B4-BE49-F238E27FC236}">
                <a16:creationId xmlns:a16="http://schemas.microsoft.com/office/drawing/2014/main" id="{60C4EBFF-0970-4AF0-BD9D-CBE77C9C7BE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468313" y="1773238"/>
            <a:ext cx="8229600" cy="4530725"/>
          </a:xfrm>
        </p:spPr>
        <p:txBody>
          <a:bodyPr/>
          <a:lstStyle/>
          <a:p>
            <a:pPr eaLnBrk="1" hangingPunct="1">
              <a:defRPr/>
            </a:pPr>
            <a:r>
              <a:rPr lang="en-GB" sz="2800"/>
              <a:t>Growth hormone </a:t>
            </a:r>
            <a:endParaRPr lang="en-GB" sz="2800" i="1">
              <a:solidFill>
                <a:srgbClr val="FF0000"/>
              </a:solidFill>
              <a:effectLst>
                <a:outerShdw blurRad="38100" dist="38100" dir="2700000" algn="tl">
                  <a:srgbClr val="FFFFFF"/>
                </a:outerShdw>
              </a:effectLst>
            </a:endParaRPr>
          </a:p>
          <a:p>
            <a:pPr eaLnBrk="1" hangingPunct="1">
              <a:defRPr/>
            </a:pPr>
            <a:r>
              <a:rPr lang="en-GB" sz="2800"/>
              <a:t>Thyroid hormones – TSH, T3 and T4 </a:t>
            </a:r>
          </a:p>
          <a:p>
            <a:pPr eaLnBrk="1" hangingPunct="1">
              <a:defRPr/>
            </a:pPr>
            <a:r>
              <a:rPr lang="en-GB" sz="2800"/>
              <a:t>Insulin, glucagon and somatostatin</a:t>
            </a:r>
          </a:p>
          <a:p>
            <a:pPr eaLnBrk="1" hangingPunct="1">
              <a:defRPr/>
            </a:pPr>
            <a:r>
              <a:rPr lang="en-GB" sz="2800"/>
              <a:t>Cortisol</a:t>
            </a:r>
          </a:p>
          <a:p>
            <a:pPr eaLnBrk="1" hangingPunct="1">
              <a:defRPr/>
            </a:pPr>
            <a:r>
              <a:rPr lang="en-GB" sz="2800"/>
              <a:t>Adrenaline and noradrenaline</a:t>
            </a:r>
          </a:p>
          <a:p>
            <a:pPr eaLnBrk="1" hangingPunct="1">
              <a:defRPr/>
            </a:pPr>
            <a:r>
              <a:rPr lang="en-GB" sz="2800"/>
              <a:t>Gastrin, secretin, GIP, cholecystokinin, ghrelin, PYY3-36</a:t>
            </a:r>
          </a:p>
          <a:p>
            <a:pPr eaLnBrk="1" hangingPunct="1">
              <a:defRPr/>
            </a:pPr>
            <a:r>
              <a:rPr lang="en-GB" sz="2800"/>
              <a:t>Leptin, adiponectin, resistin, interleukin-6 (IL-6)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91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491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491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5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4915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5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4915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5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4915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5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4915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BEC210-8DDF-4E45-BA1F-817BA20063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endParaRPr lang="en-GB" dirty="0"/>
          </a:p>
        </p:txBody>
      </p:sp>
      <p:pic>
        <p:nvPicPr>
          <p:cNvPr id="54275" name="Content Placeholder 4" descr="A close up of a map&#10;&#10;Description automatically generated">
            <a:extLst>
              <a:ext uri="{FF2B5EF4-FFF2-40B4-BE49-F238E27FC236}">
                <a16:creationId xmlns:a16="http://schemas.microsoft.com/office/drawing/2014/main" id="{3181FDD2-B725-4C44-BFDA-57F65EA5A606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0" y="0"/>
            <a:ext cx="9144000" cy="6858000"/>
          </a:xfrm>
        </p:spPr>
      </p:pic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5542EF-C824-484D-BC45-01CE22903C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5073613F-3426-48C7-8156-B1AF8273113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65077" y="283380"/>
            <a:ext cx="8224380" cy="6089839"/>
          </a:xfrm>
        </p:spPr>
      </p:pic>
    </p:spTree>
    <p:extLst>
      <p:ext uri="{BB962C8B-B14F-4D97-AF65-F5344CB8AC3E}">
        <p14:creationId xmlns:p14="http://schemas.microsoft.com/office/powerpoint/2010/main" val="110985570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A55163-C4B5-4BB4-9204-12A48EC309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4" descr="A close up of text on a white background&#10;&#10;Description generated with very high confidence">
            <a:extLst>
              <a:ext uri="{FF2B5EF4-FFF2-40B4-BE49-F238E27FC236}">
                <a16:creationId xmlns:a16="http://schemas.microsoft.com/office/drawing/2014/main" id="{83C2806F-A5FC-4C00-895D-C3950BD9807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43039" y="156967"/>
            <a:ext cx="8868456" cy="6574428"/>
          </a:xfrm>
        </p:spPr>
      </p:pic>
    </p:spTree>
    <p:extLst>
      <p:ext uri="{BB962C8B-B14F-4D97-AF65-F5344CB8AC3E}">
        <p14:creationId xmlns:p14="http://schemas.microsoft.com/office/powerpoint/2010/main" val="181811162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5298" name="Object 3">
            <a:extLst>
              <a:ext uri="{FF2B5EF4-FFF2-40B4-BE49-F238E27FC236}">
                <a16:creationId xmlns:a16="http://schemas.microsoft.com/office/drawing/2014/main" id="{1EA844D2-8F71-4DED-B0B1-8A2E48B95C6D}"/>
              </a:ext>
            </a:extLst>
          </p:cNvPr>
          <p:cNvGraphicFramePr>
            <a:graphicFrameLocks noGrp="1" noChangeAspect="1"/>
          </p:cNvGraphicFramePr>
          <p:nvPr>
            <p:ph idx="1"/>
          </p:nvPr>
        </p:nvGraphicFramePr>
        <p:xfrm>
          <a:off x="4067175" y="188913"/>
          <a:ext cx="4897438" cy="62992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5362" name="PhotoHouse" r:id="rId4" imgW="5821692" imgH="5660147" progId="">
                  <p:embed/>
                </p:oleObj>
              </mc:Choice>
              <mc:Fallback>
                <p:oleObj name="PhotoHouse" r:id="rId4" imgW="5821692" imgH="5660147" progId="">
                  <p:embed/>
                  <p:pic>
                    <p:nvPicPr>
                      <p:cNvPr id="0" name="Object 3"/>
                      <p:cNvPicPr>
                        <a:picLocks noGrp="1"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067175" y="188913"/>
                        <a:ext cx="4897438" cy="62992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55299" name="Picture 3" descr="C:\Users\swilliam\Pictures\eatying fat.jpg">
            <a:extLst>
              <a:ext uri="{FF2B5EF4-FFF2-40B4-BE49-F238E27FC236}">
                <a16:creationId xmlns:a16="http://schemas.microsoft.com/office/drawing/2014/main" id="{C7272D03-4EF3-4E66-AF55-0F777CBA984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1524" y="3563997"/>
            <a:ext cx="3529013" cy="2857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Right Arrow 4">
            <a:extLst>
              <a:ext uri="{FF2B5EF4-FFF2-40B4-BE49-F238E27FC236}">
                <a16:creationId xmlns:a16="http://schemas.microsoft.com/office/drawing/2014/main" id="{B2F3A0D7-E849-409C-9979-76DCE21F594E}"/>
              </a:ext>
            </a:extLst>
          </p:cNvPr>
          <p:cNvSpPr/>
          <p:nvPr/>
        </p:nvSpPr>
        <p:spPr>
          <a:xfrm rot="-1680000">
            <a:off x="2979445" y="3749786"/>
            <a:ext cx="1719803" cy="63195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>
              <a:solidFill>
                <a:prstClr val="white"/>
              </a:solidFill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73C2EAB-02BD-40AF-959B-885435E66C7B}"/>
              </a:ext>
            </a:extLst>
          </p:cNvPr>
          <p:cNvSpPr txBox="1"/>
          <p:nvPr/>
        </p:nvSpPr>
        <p:spPr>
          <a:xfrm>
            <a:off x="703709" y="872261"/>
            <a:ext cx="3006563" cy="193899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dirty="0">
                <a:solidFill>
                  <a:srgbClr val="FF0000"/>
                </a:solidFill>
                <a:latin typeface="Arial"/>
                <a:cs typeface="Arial"/>
              </a:rPr>
              <a:t>Stretching and nutrients in the GI tract effects hormone production by GI tact cells</a:t>
            </a: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074" name="Object 2"/>
          <p:cNvGraphicFramePr>
            <a:graphicFrameLocks noGrp="1" noChangeAspect="1"/>
          </p:cNvGraphicFramePr>
          <p:nvPr>
            <p:ph/>
          </p:nvPr>
        </p:nvGraphicFramePr>
        <p:xfrm>
          <a:off x="381000" y="533400"/>
          <a:ext cx="8229600" cy="58674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25960" name="Bitmap Image" r:id="rId3" imgW="15077332" imgH="9819925" progId="PBrush">
                  <p:embed/>
                </p:oleObj>
              </mc:Choice>
              <mc:Fallback>
                <p:oleObj name="Bitmap Image" r:id="rId3" imgW="15077332" imgH="9819925" progId="PBrush">
                  <p:embed/>
                  <p:pic>
                    <p:nvPicPr>
                      <p:cNvPr id="3074" name="Object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81000" y="533400"/>
                        <a:ext cx="8229600" cy="58674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63504355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/>
          <p:cNvPicPr>
            <a:picLocks noGrp="1" noChangeAspect="1"/>
          </p:cNvPicPr>
          <p:nvPr>
            <p:ph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536896"/>
            <a:ext cx="4248472" cy="5851525"/>
          </a:xfr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0" y="548680"/>
            <a:ext cx="4104456" cy="57606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4853528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/>
          <p:cNvPicPr>
            <a:picLocks noGrp="1" noChangeAspect="1"/>
          </p:cNvPicPr>
          <p:nvPr>
            <p:ph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476672"/>
            <a:ext cx="7776864" cy="6048671"/>
          </a:xfrm>
        </p:spPr>
      </p:pic>
    </p:spTree>
    <p:extLst>
      <p:ext uri="{BB962C8B-B14F-4D97-AF65-F5344CB8AC3E}">
        <p14:creationId xmlns:p14="http://schemas.microsoft.com/office/powerpoint/2010/main" val="401269784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5074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468313" y="0"/>
            <a:ext cx="7989887" cy="1143000"/>
          </a:xfrm>
        </p:spPr>
        <p:txBody>
          <a:bodyPr/>
          <a:lstStyle/>
          <a:p>
            <a:pPr algn="l">
              <a:defRPr/>
            </a:pPr>
            <a:r>
              <a:rPr lang="en-GB" sz="3200"/>
              <a:t>Multiple mechanisms by which exercise training effects glycaemic control</a:t>
            </a:r>
          </a:p>
        </p:txBody>
      </p:sp>
      <p:graphicFrame>
        <p:nvGraphicFramePr>
          <p:cNvPr id="69635" name="Object 2"/>
          <p:cNvGraphicFramePr>
            <a:graphicFrameLocks noChangeAspect="1"/>
          </p:cNvGraphicFramePr>
          <p:nvPr>
            <p:ph idx="1"/>
          </p:nvPr>
        </p:nvGraphicFramePr>
        <p:xfrm>
          <a:off x="395288" y="1196975"/>
          <a:ext cx="8424862" cy="50403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92517" name="PhotoHouse" r:id="rId3" imgW="14571429" imgH="10485714" progId="CorelPhotoHouse.Document">
                  <p:embed/>
                </p:oleObj>
              </mc:Choice>
              <mc:Fallback>
                <p:oleObj name="PhotoHouse" r:id="rId3" imgW="14571429" imgH="10485714" progId="CorelPhotoHouse.Document">
                  <p:embed/>
                  <p:pic>
                    <p:nvPicPr>
                      <p:cNvPr id="69635" name="Object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95288" y="1196975"/>
                        <a:ext cx="8424862" cy="504031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9636" name="Text Box 4"/>
          <p:cNvSpPr txBox="1">
            <a:spLocks noChangeArrowheads="1"/>
          </p:cNvSpPr>
          <p:nvPr/>
        </p:nvSpPr>
        <p:spPr bwMode="auto">
          <a:xfrm>
            <a:off x="3810000" y="6248400"/>
            <a:ext cx="4959350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hlink"/>
              </a:buClr>
              <a:buSzPct val="90000"/>
              <a:buFont typeface="Wingdings" panose="05000000000000000000" pitchFamily="2" charset="2"/>
              <a:buBlip>
                <a:blip r:embed="rId5"/>
              </a:buBlip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2"/>
              </a:buClr>
              <a:buSzPct val="90000"/>
              <a:buFont typeface="Wingdings" panose="05000000000000000000" pitchFamily="2" charset="2"/>
              <a:buBlip>
                <a:blip r:embed="rId6"/>
              </a:buBlip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7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7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7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7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7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1800" b="0" i="0" u="none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rPr>
              <a:t>From Ivy (2002) Handbook of Exercise in Diabetes.</a:t>
            </a:r>
          </a:p>
        </p:txBody>
      </p:sp>
    </p:spTree>
    <p:extLst>
      <p:ext uri="{BB962C8B-B14F-4D97-AF65-F5344CB8AC3E}">
        <p14:creationId xmlns:p14="http://schemas.microsoft.com/office/powerpoint/2010/main" val="32462569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66242" name="Object 2">
            <a:extLst>
              <a:ext uri="{FF2B5EF4-FFF2-40B4-BE49-F238E27FC236}">
                <a16:creationId xmlns:a16="http://schemas.microsoft.com/office/drawing/2014/main" id="{35277772-E611-42AB-AE56-CFA45AFAC223}"/>
              </a:ext>
            </a:extLst>
          </p:cNvPr>
          <p:cNvGraphicFramePr>
            <a:graphicFrameLocks noGrp="1" noChangeAspect="1"/>
          </p:cNvGraphicFramePr>
          <p:nvPr>
            <p:ph/>
          </p:nvPr>
        </p:nvGraphicFramePr>
        <p:xfrm>
          <a:off x="1439466" y="1701405"/>
          <a:ext cx="6172200" cy="401121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91495" name="Bitmap Image" r:id="rId3" imgW="13628571" imgH="8857143" progId="Paint.Picture">
                  <p:embed/>
                </p:oleObj>
              </mc:Choice>
              <mc:Fallback>
                <p:oleObj name="Bitmap Image" r:id="rId3" imgW="13628571" imgH="8857143" progId="Paint.Picture">
                  <p:embed/>
                  <p:pic>
                    <p:nvPicPr>
                      <p:cNvPr id="266242" name="Object 2">
                        <a:extLst>
                          <a:ext uri="{FF2B5EF4-FFF2-40B4-BE49-F238E27FC236}">
                            <a16:creationId xmlns:a16="http://schemas.microsoft.com/office/drawing/2014/main" id="{35277772-E611-42AB-AE56-CFA45AFAC223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439466" y="1701405"/>
                        <a:ext cx="6172200" cy="401121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266243" name="Text Box 3">
            <a:extLst>
              <a:ext uri="{FF2B5EF4-FFF2-40B4-BE49-F238E27FC236}">
                <a16:creationId xmlns:a16="http://schemas.microsoft.com/office/drawing/2014/main" id="{CB0C5471-24D5-44C1-A1DE-677CD3333B1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195513" y="1107283"/>
            <a:ext cx="4424160" cy="5078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GB" altLang="en-US" sz="2700" b="1"/>
              <a:t>Lipolysis and Fat Mobilisation</a:t>
            </a:r>
          </a:p>
        </p:txBody>
      </p:sp>
    </p:spTree>
    <p:extLst>
      <p:ext uri="{BB962C8B-B14F-4D97-AF65-F5344CB8AC3E}">
        <p14:creationId xmlns:p14="http://schemas.microsoft.com/office/powerpoint/2010/main" val="1307705828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71362" name="Object 2">
            <a:extLst>
              <a:ext uri="{FF2B5EF4-FFF2-40B4-BE49-F238E27FC236}">
                <a16:creationId xmlns:a16="http://schemas.microsoft.com/office/drawing/2014/main" id="{FD21F6BA-748F-486E-8866-DAFB52D36D79}"/>
              </a:ext>
            </a:extLst>
          </p:cNvPr>
          <p:cNvGraphicFramePr>
            <a:graphicFrameLocks noGrp="1" noChangeAspect="1"/>
          </p:cNvGraphicFramePr>
          <p:nvPr>
            <p:ph/>
          </p:nvPr>
        </p:nvGraphicFramePr>
        <p:xfrm>
          <a:off x="2114550" y="1200150"/>
          <a:ext cx="4857750" cy="44577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6391" name="Bitmap Image" r:id="rId3" imgW="11345222" imgH="12181963" progId="Paint.Picture">
                  <p:embed/>
                </p:oleObj>
              </mc:Choice>
              <mc:Fallback>
                <p:oleObj name="Bitmap Image" r:id="rId3" imgW="11345222" imgH="12181963" progId="Paint.Picture">
                  <p:embed/>
                  <p:pic>
                    <p:nvPicPr>
                      <p:cNvPr id="271362" name="Object 2">
                        <a:extLst>
                          <a:ext uri="{FF2B5EF4-FFF2-40B4-BE49-F238E27FC236}">
                            <a16:creationId xmlns:a16="http://schemas.microsoft.com/office/drawing/2014/main" id="{FD21F6BA-748F-486E-8866-DAFB52D36D79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114550" y="1200150"/>
                        <a:ext cx="4857750" cy="44577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537531981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882" name="Rectangle 2">
            <a:extLst>
              <a:ext uri="{FF2B5EF4-FFF2-40B4-BE49-F238E27FC236}">
                <a16:creationId xmlns:a16="http://schemas.microsoft.com/office/drawing/2014/main" id="{C4A5C107-4BD3-40EC-8D6A-1B03CF8D0E4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323850" y="188913"/>
            <a:ext cx="8229600" cy="846137"/>
          </a:xfrm>
        </p:spPr>
        <p:txBody>
          <a:bodyPr/>
          <a:lstStyle/>
          <a:p>
            <a:pPr eaLnBrk="1" hangingPunct="1">
              <a:defRPr/>
            </a:pPr>
            <a:r>
              <a:rPr lang="en-GB" dirty="0"/>
              <a:t>Short term control of food intake</a:t>
            </a:r>
          </a:p>
        </p:txBody>
      </p:sp>
      <p:sp>
        <p:nvSpPr>
          <p:cNvPr id="122883" name="Rectangle 3">
            <a:extLst>
              <a:ext uri="{FF2B5EF4-FFF2-40B4-BE49-F238E27FC236}">
                <a16:creationId xmlns:a16="http://schemas.microsoft.com/office/drawing/2014/main" id="{B9531E3C-A8B9-4CA5-8003-E344D5633A7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395288" y="1628775"/>
            <a:ext cx="3970337" cy="4537075"/>
          </a:xfrm>
        </p:spPr>
        <p:txBody>
          <a:bodyPr/>
          <a:lstStyle/>
          <a:p>
            <a:pPr eaLnBrk="1" hangingPunct="1">
              <a:lnSpc>
                <a:spcPct val="90000"/>
              </a:lnSpc>
              <a:defRPr/>
            </a:pPr>
            <a:r>
              <a:rPr lang="en-GB" sz="2400" dirty="0"/>
              <a:t>Biological signals that arise in the gastrointestinal tract</a:t>
            </a:r>
          </a:p>
          <a:p>
            <a:pPr lvl="1" eaLnBrk="1" hangingPunct="1">
              <a:lnSpc>
                <a:spcPct val="90000"/>
              </a:lnSpc>
              <a:defRPr/>
            </a:pPr>
            <a:r>
              <a:rPr lang="en-GB" sz="2000" dirty="0">
                <a:solidFill>
                  <a:srgbClr val="FF0000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Inhibitors (</a:t>
            </a:r>
            <a:r>
              <a:rPr lang="en-GB" sz="2000" dirty="0" err="1">
                <a:solidFill>
                  <a:srgbClr val="FF0000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anorexigenic</a:t>
            </a:r>
            <a:r>
              <a:rPr lang="en-GB" sz="2000" dirty="0">
                <a:solidFill>
                  <a:srgbClr val="FF0000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 or satiety signals)</a:t>
            </a:r>
            <a:r>
              <a:rPr lang="en-GB" sz="2000" dirty="0"/>
              <a:t> such as:</a:t>
            </a:r>
          </a:p>
          <a:p>
            <a:pPr lvl="1" eaLnBrk="1" hangingPunct="1">
              <a:lnSpc>
                <a:spcPct val="90000"/>
              </a:lnSpc>
              <a:defRPr/>
            </a:pPr>
            <a:r>
              <a:rPr lang="en-GB" sz="2000" dirty="0" err="1"/>
              <a:t>cholecystokinin</a:t>
            </a:r>
            <a:r>
              <a:rPr lang="en-GB" sz="2000" dirty="0"/>
              <a:t>, Glucagon Like Peptide-1 (GLP-1), pancreatic polypeptide (PP) and protein YY (PYY)</a:t>
            </a:r>
          </a:p>
          <a:p>
            <a:pPr lvl="1" eaLnBrk="1" hangingPunct="1">
              <a:lnSpc>
                <a:spcPct val="90000"/>
              </a:lnSpc>
              <a:defRPr/>
            </a:pPr>
            <a:r>
              <a:rPr lang="en-GB" sz="2000" dirty="0">
                <a:solidFill>
                  <a:srgbClr val="FF0000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Stimulators (</a:t>
            </a:r>
            <a:r>
              <a:rPr lang="en-GB" sz="2000" dirty="0" err="1">
                <a:solidFill>
                  <a:srgbClr val="FF0000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orexigenic</a:t>
            </a:r>
            <a:r>
              <a:rPr lang="en-GB" sz="2000" dirty="0">
                <a:solidFill>
                  <a:srgbClr val="FF0000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 signals)</a:t>
            </a:r>
            <a:r>
              <a:rPr lang="en-GB" sz="2000" dirty="0"/>
              <a:t> such as:</a:t>
            </a:r>
          </a:p>
          <a:p>
            <a:pPr lvl="1" eaLnBrk="1" hangingPunct="1">
              <a:lnSpc>
                <a:spcPct val="90000"/>
              </a:lnSpc>
              <a:defRPr/>
            </a:pPr>
            <a:r>
              <a:rPr lang="en-GB" sz="2000" dirty="0" err="1"/>
              <a:t>ghrelin</a:t>
            </a:r>
            <a:endParaRPr lang="en-GB" sz="2000" dirty="0"/>
          </a:p>
        </p:txBody>
      </p:sp>
      <p:pic>
        <p:nvPicPr>
          <p:cNvPr id="57348" name="Content Placeholder 3" descr="Gastrointestinal hormones.jpg">
            <a:extLst>
              <a:ext uri="{FF2B5EF4-FFF2-40B4-BE49-F238E27FC236}">
                <a16:creationId xmlns:a16="http://schemas.microsoft.com/office/drawing/2014/main" id="{B49A256B-5EF9-47EB-A739-B472E33C2F9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41800" y="1035050"/>
            <a:ext cx="4794250" cy="56340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Title 1">
            <a:extLst>
              <a:ext uri="{FF2B5EF4-FFF2-40B4-BE49-F238E27FC236}">
                <a16:creationId xmlns:a16="http://schemas.microsoft.com/office/drawing/2014/main" id="{02D01D0A-6F4C-48B0-BBCC-A36F6872A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0825" y="260350"/>
            <a:ext cx="4259263" cy="936625"/>
          </a:xfrm>
        </p:spPr>
        <p:txBody>
          <a:bodyPr/>
          <a:lstStyle/>
          <a:p>
            <a:pPr eaLnBrk="1" hangingPunct="1"/>
            <a:r>
              <a:rPr lang="en-GB" altLang="en-US"/>
              <a:t>Protein YY</a:t>
            </a:r>
          </a:p>
        </p:txBody>
      </p:sp>
      <p:sp>
        <p:nvSpPr>
          <p:cNvPr id="58371" name="Content Placeholder 4">
            <a:extLst>
              <a:ext uri="{FF2B5EF4-FFF2-40B4-BE49-F238E27FC236}">
                <a16:creationId xmlns:a16="http://schemas.microsoft.com/office/drawing/2014/main" id="{3A4CEDC7-CB70-435B-8708-621311A1FAD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8313" y="1268413"/>
            <a:ext cx="8351837" cy="4824412"/>
          </a:xfrm>
        </p:spPr>
        <p:txBody>
          <a:bodyPr/>
          <a:lstStyle/>
          <a:p>
            <a:pPr eaLnBrk="1" hangingPunct="1"/>
            <a:r>
              <a:rPr lang="en-GB" altLang="en-US"/>
              <a:t>Synthesised and released from enteroendocrine cells (L cells).</a:t>
            </a:r>
          </a:p>
          <a:p>
            <a:pPr eaLnBrk="1" hangingPunct="1"/>
            <a:r>
              <a:rPr lang="en-GB" altLang="en-US"/>
              <a:t>Two forms: PYY1-36 and PYY3-36.</a:t>
            </a:r>
          </a:p>
          <a:p>
            <a:pPr eaLnBrk="1" hangingPunct="1"/>
            <a:r>
              <a:rPr lang="en-GB" altLang="en-US"/>
              <a:t>PYY3-36 is the main circulating and active form.</a:t>
            </a:r>
          </a:p>
          <a:p>
            <a:pPr eaLnBrk="1" hangingPunct="1"/>
            <a:r>
              <a:rPr lang="en-GB" altLang="en-US"/>
              <a:t>Circulating PYY rises in response to nutrient ingestion, caloric load, food consistency and nutrient composition.</a:t>
            </a:r>
          </a:p>
          <a:p>
            <a:pPr eaLnBrk="1" hangingPunct="1"/>
            <a:r>
              <a:rPr lang="en-GB" altLang="en-US"/>
              <a:t>Rise in concentration is seen about 15 min after nutrient ingestion.</a:t>
            </a:r>
          </a:p>
          <a:p>
            <a:pPr eaLnBrk="1" hangingPunct="1"/>
            <a:r>
              <a:rPr lang="en-GB" altLang="en-US"/>
              <a:t>PYY peaks between 1-2 hours after ingestion and then plateaus.</a:t>
            </a:r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Title 1">
            <a:extLst>
              <a:ext uri="{FF2B5EF4-FFF2-40B4-BE49-F238E27FC236}">
                <a16:creationId xmlns:a16="http://schemas.microsoft.com/office/drawing/2014/main" id="{5725C2C9-C5F8-4976-B0F8-0E40AF7A37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0825" y="333375"/>
            <a:ext cx="4176713" cy="738188"/>
          </a:xfrm>
        </p:spPr>
        <p:txBody>
          <a:bodyPr/>
          <a:lstStyle/>
          <a:p>
            <a:pPr algn="l" eaLnBrk="1" hangingPunct="1"/>
            <a:r>
              <a:rPr lang="en-GB" altLang="en-US" sz="3200"/>
              <a:t>Anorectic Effect of PYY3-36 on Food Intake in Rats</a:t>
            </a:r>
          </a:p>
        </p:txBody>
      </p:sp>
      <p:pic>
        <p:nvPicPr>
          <p:cNvPr id="59395" name="Picture 2">
            <a:extLst>
              <a:ext uri="{FF2B5EF4-FFF2-40B4-BE49-F238E27FC236}">
                <a16:creationId xmlns:a16="http://schemas.microsoft.com/office/drawing/2014/main" id="{C7D80E56-AA70-4862-87A4-C31F39FE069E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79388" y="1412875"/>
            <a:ext cx="4254500" cy="1800225"/>
          </a:xfrm>
        </p:spPr>
      </p:pic>
      <p:pic>
        <p:nvPicPr>
          <p:cNvPr id="59396" name="Picture 3">
            <a:extLst>
              <a:ext uri="{FF2B5EF4-FFF2-40B4-BE49-F238E27FC236}">
                <a16:creationId xmlns:a16="http://schemas.microsoft.com/office/drawing/2014/main" id="{7E639D35-A8B7-46C9-B539-B3A4AE88A91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00563" y="188913"/>
            <a:ext cx="4465637" cy="6480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9398" name="Picture 6">
            <a:extLst>
              <a:ext uri="{FF2B5EF4-FFF2-40B4-BE49-F238E27FC236}">
                <a16:creationId xmlns:a16="http://schemas.microsoft.com/office/drawing/2014/main" id="{6FAA2BDA-D94B-4F65-AB6F-94C90854EEA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3068638"/>
            <a:ext cx="2286000" cy="276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" name="Content Placeholder 2"/>
          <p:cNvPicPr>
            <a:picLocks noGrp="1" noChangeAspect="1"/>
          </p:cNvPicPr>
          <p:nvPr>
            <p:ph sz="half" idx="1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0713" y="3429000"/>
            <a:ext cx="3371850" cy="3240088"/>
          </a:xfrm>
        </p:spPr>
      </p:pic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F3CCF1-6325-4F4F-8C87-1533B3A0B5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9388" y="260350"/>
            <a:ext cx="4679950" cy="850900"/>
          </a:xfrm>
        </p:spPr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3600" dirty="0"/>
              <a:t>Anorectic Effect of PYY3-36 in Humans</a:t>
            </a:r>
          </a:p>
        </p:txBody>
      </p:sp>
      <p:pic>
        <p:nvPicPr>
          <p:cNvPr id="61443" name="Picture 4">
            <a:extLst>
              <a:ext uri="{FF2B5EF4-FFF2-40B4-BE49-F238E27FC236}">
                <a16:creationId xmlns:a16="http://schemas.microsoft.com/office/drawing/2014/main" id="{D7E3C3FA-3BFB-4815-B737-2670D7B0D6AB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79388" y="1158875"/>
            <a:ext cx="5472112" cy="5472113"/>
          </a:xfrm>
        </p:spPr>
      </p:pic>
      <p:pic>
        <p:nvPicPr>
          <p:cNvPr id="61444" name="Content Placeholder 7" descr="people eating buffet.jpg">
            <a:extLst>
              <a:ext uri="{FF2B5EF4-FFF2-40B4-BE49-F238E27FC236}">
                <a16:creationId xmlns:a16="http://schemas.microsoft.com/office/drawing/2014/main" id="{4C944E25-CA7F-4E12-A956-78463ACD5432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724525" y="2565400"/>
            <a:ext cx="3363913" cy="4003675"/>
          </a:xfrm>
        </p:spPr>
      </p:pic>
      <p:pic>
        <p:nvPicPr>
          <p:cNvPr id="61445" name="Picture 2">
            <a:extLst>
              <a:ext uri="{FF2B5EF4-FFF2-40B4-BE49-F238E27FC236}">
                <a16:creationId xmlns:a16="http://schemas.microsoft.com/office/drawing/2014/main" id="{A013D897-4183-4A31-932D-495EFB4A682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1500" y="227013"/>
            <a:ext cx="3103563" cy="187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446" name="Picture 2">
            <a:extLst>
              <a:ext uri="{FF2B5EF4-FFF2-40B4-BE49-F238E27FC236}">
                <a16:creationId xmlns:a16="http://schemas.microsoft.com/office/drawing/2014/main" id="{B50B9E6C-A7EF-4D48-B13C-725AA324B71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125" y="2060575"/>
            <a:ext cx="2286000" cy="276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628296DF-1A07-4F69-8AC6-B601B35253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437"/>
          </a:xfrm>
        </p:spPr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/>
              <a:t>PYY3-36 in Lean and Obese Humans</a:t>
            </a:r>
          </a:p>
        </p:txBody>
      </p:sp>
      <p:pic>
        <p:nvPicPr>
          <p:cNvPr id="62467" name="Picture 2">
            <a:extLst>
              <a:ext uri="{FF2B5EF4-FFF2-40B4-BE49-F238E27FC236}">
                <a16:creationId xmlns:a16="http://schemas.microsoft.com/office/drawing/2014/main" id="{2705257E-C177-43AF-A1C6-D78F87D3712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4075" y="981075"/>
            <a:ext cx="4781550" cy="1628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2468" name="Picture 3">
            <a:extLst>
              <a:ext uri="{FF2B5EF4-FFF2-40B4-BE49-F238E27FC236}">
                <a16:creationId xmlns:a16="http://schemas.microsoft.com/office/drawing/2014/main" id="{6FC938ED-7575-46FE-A741-16683A8D52E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11913" y="6453188"/>
            <a:ext cx="2541587" cy="288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2469" name="Picture 4">
            <a:extLst>
              <a:ext uri="{FF2B5EF4-FFF2-40B4-BE49-F238E27FC236}">
                <a16:creationId xmlns:a16="http://schemas.microsoft.com/office/drawing/2014/main" id="{941D8713-2BB2-4939-83FA-478821C1522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088" y="2636838"/>
            <a:ext cx="5748337" cy="38877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C8F41D68-2B41-46FD-9ED1-87AE24E9A7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15888"/>
            <a:ext cx="8229600" cy="706437"/>
          </a:xfrm>
        </p:spPr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/>
              <a:t>PYY3-36 in Lean and Obese Humans</a:t>
            </a:r>
          </a:p>
        </p:txBody>
      </p:sp>
      <p:pic>
        <p:nvPicPr>
          <p:cNvPr id="63491" name="Picture 2">
            <a:extLst>
              <a:ext uri="{FF2B5EF4-FFF2-40B4-BE49-F238E27FC236}">
                <a16:creationId xmlns:a16="http://schemas.microsoft.com/office/drawing/2014/main" id="{A92466DC-CD65-448C-B0B5-6D76653E111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650" y="765175"/>
            <a:ext cx="4249738" cy="784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3492" name="Picture 3">
            <a:extLst>
              <a:ext uri="{FF2B5EF4-FFF2-40B4-BE49-F238E27FC236}">
                <a16:creationId xmlns:a16="http://schemas.microsoft.com/office/drawing/2014/main" id="{B2D78AF3-5FE3-421F-A0B2-BE298790C31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5963" y="679450"/>
            <a:ext cx="2540000" cy="2873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3493" name="Picture 2">
            <a:extLst>
              <a:ext uri="{FF2B5EF4-FFF2-40B4-BE49-F238E27FC236}">
                <a16:creationId xmlns:a16="http://schemas.microsoft.com/office/drawing/2014/main" id="{3EEA5650-4127-4991-A326-2D58D12290D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650" y="1614488"/>
            <a:ext cx="7632700" cy="51800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37E61D33-4B8F-4280-B26A-3ACC94C79C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1975"/>
          </a:xfrm>
        </p:spPr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/>
              <a:t>PYY3-36 and Bariatric Surgery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53CC14D-DBFA-4642-BF97-145DEA388F9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79388" y="1341438"/>
            <a:ext cx="3683000" cy="4895850"/>
          </a:xfrm>
        </p:spPr>
        <p:txBody>
          <a:bodyPr rtlCol="0">
            <a:normAutofit fontScale="85000" lnSpcReduction="2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/>
              <a:t>PYY3-36 is increased following Roux—en Y gastric bypass.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GB" dirty="0"/>
              <a:t>This suggests that changes in PYY3-36 may partly explain the weight loss with this type of surgery.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GB" dirty="0"/>
              <a:t>Possibly also the improvement in metabolic health.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GB" dirty="0"/>
              <a:t>PYY3-36 also appears to reduce motivation to seek high fat foods.</a:t>
            </a:r>
          </a:p>
        </p:txBody>
      </p:sp>
      <p:pic>
        <p:nvPicPr>
          <p:cNvPr id="64516" name="Content Placeholder 7" descr="types of bariatric surgery.jpg">
            <a:extLst>
              <a:ext uri="{FF2B5EF4-FFF2-40B4-BE49-F238E27FC236}">
                <a16:creationId xmlns:a16="http://schemas.microsoft.com/office/drawing/2014/main" id="{6245AD08-EF71-4C88-AEF4-DDD09F6D271F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3851275" y="836613"/>
            <a:ext cx="5041900" cy="5761037"/>
          </a:xfrm>
        </p:spPr>
      </p:pic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38" name="Title 1">
            <a:extLst>
              <a:ext uri="{FF2B5EF4-FFF2-40B4-BE49-F238E27FC236}">
                <a16:creationId xmlns:a16="http://schemas.microsoft.com/office/drawing/2014/main" id="{AA9C13FE-3CB9-4CB6-B2CC-51AF0A5859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How does PYY3-36 work?</a:t>
            </a:r>
          </a:p>
        </p:txBody>
      </p:sp>
      <p:pic>
        <p:nvPicPr>
          <p:cNvPr id="65539" name="Content Placeholder 9" descr="brain.jpg">
            <a:extLst>
              <a:ext uri="{FF2B5EF4-FFF2-40B4-BE49-F238E27FC236}">
                <a16:creationId xmlns:a16="http://schemas.microsoft.com/office/drawing/2014/main" id="{6D9CE584-686B-4FC8-A30C-11AAB3F15BEA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57200" y="1557338"/>
            <a:ext cx="4114800" cy="4535487"/>
          </a:xfrm>
        </p:spPr>
      </p:pic>
      <p:pic>
        <p:nvPicPr>
          <p:cNvPr id="65540" name="Content Placeholder 11" descr="arcuate nucleus.jpg">
            <a:extLst>
              <a:ext uri="{FF2B5EF4-FFF2-40B4-BE49-F238E27FC236}">
                <a16:creationId xmlns:a16="http://schemas.microsoft.com/office/drawing/2014/main" id="{5540C769-3C5E-4F0D-8D97-FD78693492C1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716463" y="1557338"/>
            <a:ext cx="3902075" cy="4464050"/>
          </a:xfrm>
        </p:spPr>
      </p:pic>
      <p:sp>
        <p:nvSpPr>
          <p:cNvPr id="13" name="Oval 12">
            <a:extLst>
              <a:ext uri="{FF2B5EF4-FFF2-40B4-BE49-F238E27FC236}">
                <a16:creationId xmlns:a16="http://schemas.microsoft.com/office/drawing/2014/main" id="{1C1493E1-7665-46BE-8C41-EA7F63107C3D}"/>
              </a:ext>
            </a:extLst>
          </p:cNvPr>
          <p:cNvSpPr/>
          <p:nvPr/>
        </p:nvSpPr>
        <p:spPr>
          <a:xfrm>
            <a:off x="323850" y="4508500"/>
            <a:ext cx="1295400" cy="433388"/>
          </a:xfrm>
          <a:prstGeom prst="ellipse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>
              <a:solidFill>
                <a:prstClr val="white"/>
              </a:solidFill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940CE1B2-D855-4558-9B36-C9434223FB9B}"/>
              </a:ext>
            </a:extLst>
          </p:cNvPr>
          <p:cNvSpPr/>
          <p:nvPr/>
        </p:nvSpPr>
        <p:spPr>
          <a:xfrm>
            <a:off x="5867400" y="4292600"/>
            <a:ext cx="1296988" cy="431800"/>
          </a:xfrm>
          <a:prstGeom prst="ellipse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>
              <a:solidFill>
                <a:prstClr val="white"/>
              </a:solidFill>
            </a:endParaRPr>
          </a:p>
        </p:txBody>
      </p:sp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2" name="Title 1">
            <a:extLst>
              <a:ext uri="{FF2B5EF4-FFF2-40B4-BE49-F238E27FC236}">
                <a16:creationId xmlns:a16="http://schemas.microsoft.com/office/drawing/2014/main" id="{436AC3AF-453C-47F3-9B06-D60CFA1995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How does PYY3-36 work?</a:t>
            </a:r>
          </a:p>
        </p:txBody>
      </p:sp>
      <p:pic>
        <p:nvPicPr>
          <p:cNvPr id="66563" name="Content Placeholder 5" descr="PYY action.jpg">
            <a:extLst>
              <a:ext uri="{FF2B5EF4-FFF2-40B4-BE49-F238E27FC236}">
                <a16:creationId xmlns:a16="http://schemas.microsoft.com/office/drawing/2014/main" id="{9F6422D4-C364-42D3-8801-4FF01A520A5A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84213" y="1497013"/>
            <a:ext cx="3311525" cy="4668837"/>
          </a:xfrm>
        </p:spPr>
      </p:pic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E687BFD3-296B-4EE7-AA41-C13BBCD5575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427538" y="1600200"/>
            <a:ext cx="4259262" cy="4525963"/>
          </a:xfrm>
        </p:spPr>
        <p:txBody>
          <a:bodyPr rtlCol="0">
            <a:normAutofit fontScale="925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/>
              <a:t>The Y2R receptor is critical.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GB" dirty="0"/>
              <a:t>Blocking the Y2R receptor or giving PYY3-36 to Y2R KO mice = no anorectic effect.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GB" dirty="0"/>
              <a:t>PYY3-36 may exert its effect on feeding via the homeostatic (need) and hedonic (enjoyment and reward) brain pathways (</a:t>
            </a:r>
            <a:r>
              <a:rPr lang="en-GB" dirty="0" err="1"/>
              <a:t>Batterham</a:t>
            </a:r>
            <a:r>
              <a:rPr lang="en-GB" dirty="0"/>
              <a:t> et al., 2007).</a:t>
            </a:r>
          </a:p>
        </p:txBody>
      </p:sp>
    </p:spTree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0819C5-5407-4908-A0E7-B9A6B4AD43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358225-EC5B-4DA7-B33B-F8B29C0E03D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/>
            </a:pPr>
            <a:r>
              <a:rPr lang="en-GB" sz="2400" dirty="0"/>
              <a:t>Food intake is influenced by a wide array of factors including a number of biological signals that arise in the gut and adipose tissue.</a:t>
            </a:r>
          </a:p>
          <a:p>
            <a:pPr>
              <a:defRPr/>
            </a:pPr>
            <a:r>
              <a:rPr lang="en-GB" sz="2400" dirty="0"/>
              <a:t>These signals transmit their signal via a number of intricate pathways that involves the </a:t>
            </a:r>
            <a:r>
              <a:rPr lang="en-GB" sz="2400" dirty="0" err="1"/>
              <a:t>neuroendocrine</a:t>
            </a:r>
            <a:r>
              <a:rPr lang="en-GB" sz="2400" dirty="0"/>
              <a:t> system.</a:t>
            </a:r>
          </a:p>
          <a:p>
            <a:pPr>
              <a:defRPr/>
            </a:pPr>
            <a:r>
              <a:rPr lang="en-GB" sz="2400" dirty="0"/>
              <a:t>Individual sensitivity to these pathways may partly explain the variation we see in energy balance and weight control. </a:t>
            </a:r>
          </a:p>
          <a:p>
            <a:pPr>
              <a:defRPr/>
            </a:pPr>
            <a:r>
              <a:rPr lang="en-GB" sz="2400" dirty="0"/>
              <a:t>How these pathways are affected by exercise has not been studied extensively and are incompletely understood...more later.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rbit">
  <a:themeElements>
    <a:clrScheme name="Orbit 1">
      <a:dk1>
        <a:srgbClr val="010199"/>
      </a:dk1>
      <a:lt1>
        <a:srgbClr val="FFFFFF"/>
      </a:lt1>
      <a:dk2>
        <a:srgbClr val="000000"/>
      </a:dk2>
      <a:lt2>
        <a:srgbClr val="B2B2B2"/>
      </a:lt2>
      <a:accent1>
        <a:srgbClr val="3399FF"/>
      </a:accent1>
      <a:accent2>
        <a:srgbClr val="666699"/>
      </a:accent2>
      <a:accent3>
        <a:srgbClr val="AAAAAA"/>
      </a:accent3>
      <a:accent4>
        <a:srgbClr val="DADADA"/>
      </a:accent4>
      <a:accent5>
        <a:srgbClr val="ADCAFF"/>
      </a:accent5>
      <a:accent6>
        <a:srgbClr val="5C5C8A"/>
      </a:accent6>
      <a:hlink>
        <a:srgbClr val="FFFFCC"/>
      </a:hlink>
      <a:folHlink>
        <a:srgbClr val="FFCC66"/>
      </a:folHlink>
    </a:clrScheme>
    <a:fontScheme name="Orbit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Orbit 1">
        <a:dk1>
          <a:srgbClr val="010199"/>
        </a:dk1>
        <a:lt1>
          <a:srgbClr val="FFFFFF"/>
        </a:lt1>
        <a:dk2>
          <a:srgbClr val="000000"/>
        </a:dk2>
        <a:lt2>
          <a:srgbClr val="B2B2B2"/>
        </a:lt2>
        <a:accent1>
          <a:srgbClr val="3399FF"/>
        </a:accent1>
        <a:accent2>
          <a:srgbClr val="666699"/>
        </a:accent2>
        <a:accent3>
          <a:srgbClr val="AAAAAA"/>
        </a:accent3>
        <a:accent4>
          <a:srgbClr val="DADADA"/>
        </a:accent4>
        <a:accent5>
          <a:srgbClr val="ADCAFF"/>
        </a:accent5>
        <a:accent6>
          <a:srgbClr val="5C5C8A"/>
        </a:accent6>
        <a:hlink>
          <a:srgbClr val="FFFFCC"/>
        </a:hlink>
        <a:folHlink>
          <a:srgbClr val="FFCC6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rbit 2">
        <a:dk1>
          <a:srgbClr val="008000"/>
        </a:dk1>
        <a:lt1>
          <a:srgbClr val="FFFFFF"/>
        </a:lt1>
        <a:dk2>
          <a:srgbClr val="003300"/>
        </a:dk2>
        <a:lt2>
          <a:srgbClr val="C0C0C0"/>
        </a:lt2>
        <a:accent1>
          <a:srgbClr val="99CC00"/>
        </a:accent1>
        <a:accent2>
          <a:srgbClr val="527C3A"/>
        </a:accent2>
        <a:accent3>
          <a:srgbClr val="AAADAA"/>
        </a:accent3>
        <a:accent4>
          <a:srgbClr val="DADADA"/>
        </a:accent4>
        <a:accent5>
          <a:srgbClr val="CAE2AA"/>
        </a:accent5>
        <a:accent6>
          <a:srgbClr val="497034"/>
        </a:accent6>
        <a:hlink>
          <a:srgbClr val="33CC33"/>
        </a:hlink>
        <a:folHlink>
          <a:srgbClr val="C1FF8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rbit 3">
        <a:dk1>
          <a:srgbClr val="000066"/>
        </a:dk1>
        <a:lt1>
          <a:srgbClr val="FFFFFF"/>
        </a:lt1>
        <a:dk2>
          <a:srgbClr val="000099"/>
        </a:dk2>
        <a:lt2>
          <a:srgbClr val="9FBFFF"/>
        </a:lt2>
        <a:accent1>
          <a:srgbClr val="0099CC"/>
        </a:accent1>
        <a:accent2>
          <a:srgbClr val="00CC66"/>
        </a:accent2>
        <a:accent3>
          <a:srgbClr val="AAAACA"/>
        </a:accent3>
        <a:accent4>
          <a:srgbClr val="DADADA"/>
        </a:accent4>
        <a:accent5>
          <a:srgbClr val="AACAE2"/>
        </a:accent5>
        <a:accent6>
          <a:srgbClr val="00B95C"/>
        </a:accent6>
        <a:hlink>
          <a:srgbClr val="00FFFF"/>
        </a:hlink>
        <a:folHlink>
          <a:srgbClr val="CDE6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rbit 4">
        <a:dk1>
          <a:srgbClr val="00ACA8"/>
        </a:dk1>
        <a:lt1>
          <a:srgbClr val="FFFFFF"/>
        </a:lt1>
        <a:dk2>
          <a:srgbClr val="006666"/>
        </a:dk2>
        <a:lt2>
          <a:srgbClr val="FFFF99"/>
        </a:lt2>
        <a:accent1>
          <a:srgbClr val="0099CC"/>
        </a:accent1>
        <a:accent2>
          <a:srgbClr val="6D6FC7"/>
        </a:accent2>
        <a:accent3>
          <a:srgbClr val="AAB8B8"/>
        </a:accent3>
        <a:accent4>
          <a:srgbClr val="DADADA"/>
        </a:accent4>
        <a:accent5>
          <a:srgbClr val="AACAE2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rbit 5">
        <a:dk1>
          <a:srgbClr val="BA0023"/>
        </a:dk1>
        <a:lt1>
          <a:srgbClr val="FFFFFF"/>
        </a:lt1>
        <a:dk2>
          <a:srgbClr val="800000"/>
        </a:dk2>
        <a:lt2>
          <a:srgbClr val="FFFF99"/>
        </a:lt2>
        <a:accent1>
          <a:srgbClr val="FF6600"/>
        </a:accent1>
        <a:accent2>
          <a:srgbClr val="C5543D"/>
        </a:accent2>
        <a:accent3>
          <a:srgbClr val="C0AAAA"/>
        </a:accent3>
        <a:accent4>
          <a:srgbClr val="DADADA"/>
        </a:accent4>
        <a:accent5>
          <a:srgbClr val="FFB8AA"/>
        </a:accent5>
        <a:accent6>
          <a:srgbClr val="B24B36"/>
        </a:accent6>
        <a:hlink>
          <a:srgbClr val="FFFF00"/>
        </a:hlink>
        <a:folHlink>
          <a:srgbClr val="FF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rbit 6">
        <a:dk1>
          <a:srgbClr val="6D776E"/>
        </a:dk1>
        <a:lt1>
          <a:srgbClr val="FFFFFF"/>
        </a:lt1>
        <a:dk2>
          <a:srgbClr val="575863"/>
        </a:dk2>
        <a:lt2>
          <a:srgbClr val="DDDDDD"/>
        </a:lt2>
        <a:accent1>
          <a:srgbClr val="0099CC"/>
        </a:accent1>
        <a:accent2>
          <a:srgbClr val="939EA9"/>
        </a:accent2>
        <a:accent3>
          <a:srgbClr val="B4B4B7"/>
        </a:accent3>
        <a:accent4>
          <a:srgbClr val="DADADA"/>
        </a:accent4>
        <a:accent5>
          <a:srgbClr val="AACAE2"/>
        </a:accent5>
        <a:accent6>
          <a:srgbClr val="858F99"/>
        </a:accent6>
        <a:hlink>
          <a:srgbClr val="FFCC00"/>
        </a:hlink>
        <a:folHlink>
          <a:srgbClr val="BD894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rbit 7">
        <a:dk1>
          <a:srgbClr val="A28A84"/>
        </a:dk1>
        <a:lt1>
          <a:srgbClr val="FFFFFF"/>
        </a:lt1>
        <a:dk2>
          <a:srgbClr val="765E58"/>
        </a:dk2>
        <a:lt2>
          <a:srgbClr val="DDDDDD"/>
        </a:lt2>
        <a:accent1>
          <a:srgbClr val="CC6600"/>
        </a:accent1>
        <a:accent2>
          <a:srgbClr val="CC9900"/>
        </a:accent2>
        <a:accent3>
          <a:srgbClr val="BDB6B4"/>
        </a:accent3>
        <a:accent4>
          <a:srgbClr val="DADADA"/>
        </a:accent4>
        <a:accent5>
          <a:srgbClr val="E2B8AA"/>
        </a:accent5>
        <a:accent6>
          <a:srgbClr val="B98A00"/>
        </a:accent6>
        <a:hlink>
          <a:srgbClr val="FFCC00"/>
        </a:hlink>
        <a:folHlink>
          <a:srgbClr val="FFFFBD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rbit 8">
        <a:dk1>
          <a:srgbClr val="000000"/>
        </a:dk1>
        <a:lt1>
          <a:srgbClr val="C5D9ED"/>
        </a:lt1>
        <a:dk2>
          <a:srgbClr val="000000"/>
        </a:dk2>
        <a:lt2>
          <a:srgbClr val="FFFFFF"/>
        </a:lt2>
        <a:accent1>
          <a:srgbClr val="F3F6FF"/>
        </a:accent1>
        <a:accent2>
          <a:srgbClr val="33CCCC"/>
        </a:accent2>
        <a:accent3>
          <a:srgbClr val="DFE9F4"/>
        </a:accent3>
        <a:accent4>
          <a:srgbClr val="000000"/>
        </a:accent4>
        <a:accent5>
          <a:srgbClr val="F8FAFF"/>
        </a:accent5>
        <a:accent6>
          <a:srgbClr val="2DB9B9"/>
        </a:accent6>
        <a:hlink>
          <a:srgbClr val="0000FF"/>
        </a:hlink>
        <a:folHlink>
          <a:srgbClr val="0066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rbit 9">
        <a:dk1>
          <a:srgbClr val="FFFFFF"/>
        </a:dk1>
        <a:lt1>
          <a:srgbClr val="FFFFFF"/>
        </a:lt1>
        <a:dk2>
          <a:srgbClr val="AAAAC6"/>
        </a:dk2>
        <a:lt2>
          <a:srgbClr val="FFFFCC"/>
        </a:lt2>
        <a:accent1>
          <a:srgbClr val="66667E"/>
        </a:accent1>
        <a:accent2>
          <a:srgbClr val="629157"/>
        </a:accent2>
        <a:accent3>
          <a:srgbClr val="D2D2DF"/>
        </a:accent3>
        <a:accent4>
          <a:srgbClr val="DADADA"/>
        </a:accent4>
        <a:accent5>
          <a:srgbClr val="B8B8C0"/>
        </a:accent5>
        <a:accent6>
          <a:srgbClr val="58834E"/>
        </a:accent6>
        <a:hlink>
          <a:srgbClr val="6600CC"/>
        </a:hlink>
        <a:folHlink>
          <a:srgbClr val="3399FF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Beam">
  <a:themeElements>
    <a:clrScheme name="Beam 2">
      <a:dk1>
        <a:srgbClr val="000080"/>
      </a:dk1>
      <a:lt1>
        <a:srgbClr val="FFFFFF"/>
      </a:lt1>
      <a:dk2>
        <a:srgbClr val="000099"/>
      </a:dk2>
      <a:lt2>
        <a:srgbClr val="FFFFFF"/>
      </a:lt2>
      <a:accent1>
        <a:srgbClr val="3366FF"/>
      </a:accent1>
      <a:accent2>
        <a:srgbClr val="7B46D0"/>
      </a:accent2>
      <a:accent3>
        <a:srgbClr val="AAAACA"/>
      </a:accent3>
      <a:accent4>
        <a:srgbClr val="DADADA"/>
      </a:accent4>
      <a:accent5>
        <a:srgbClr val="ADB8FF"/>
      </a:accent5>
      <a:accent6>
        <a:srgbClr val="6F3FBC"/>
      </a:accent6>
      <a:hlink>
        <a:srgbClr val="86D1EC"/>
      </a:hlink>
      <a:folHlink>
        <a:srgbClr val="45C984"/>
      </a:folHlink>
    </a:clrScheme>
    <a:fontScheme name="Beam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Beam 1">
        <a:dk1>
          <a:srgbClr val="1A006C"/>
        </a:dk1>
        <a:lt1>
          <a:srgbClr val="FFFFFF"/>
        </a:lt1>
        <a:dk2>
          <a:srgbClr val="000066"/>
        </a:dk2>
        <a:lt2>
          <a:srgbClr val="CCCCFF"/>
        </a:lt2>
        <a:accent1>
          <a:srgbClr val="0099CC"/>
        </a:accent1>
        <a:accent2>
          <a:srgbClr val="6600CC"/>
        </a:accent2>
        <a:accent3>
          <a:srgbClr val="AAAAB8"/>
        </a:accent3>
        <a:accent4>
          <a:srgbClr val="DADADA"/>
        </a:accent4>
        <a:accent5>
          <a:srgbClr val="AACAE2"/>
        </a:accent5>
        <a:accent6>
          <a:srgbClr val="5C00B9"/>
        </a:accent6>
        <a:hlink>
          <a:srgbClr val="9999FF"/>
        </a:hlink>
        <a:folHlink>
          <a:srgbClr val="33CC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eam 2">
        <a:dk1>
          <a:srgbClr val="000080"/>
        </a:dk1>
        <a:lt1>
          <a:srgbClr val="FFFFFF"/>
        </a:lt1>
        <a:dk2>
          <a:srgbClr val="000099"/>
        </a:dk2>
        <a:lt2>
          <a:srgbClr val="FFFFFF"/>
        </a:lt2>
        <a:accent1>
          <a:srgbClr val="3366FF"/>
        </a:accent1>
        <a:accent2>
          <a:srgbClr val="7B46D0"/>
        </a:accent2>
        <a:accent3>
          <a:srgbClr val="AAAACA"/>
        </a:accent3>
        <a:accent4>
          <a:srgbClr val="DADADA"/>
        </a:accent4>
        <a:accent5>
          <a:srgbClr val="ADB8FF"/>
        </a:accent5>
        <a:accent6>
          <a:srgbClr val="6F3FBC"/>
        </a:accent6>
        <a:hlink>
          <a:srgbClr val="86D1EC"/>
        </a:hlink>
        <a:folHlink>
          <a:srgbClr val="45C984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eam 3">
        <a:dk1>
          <a:srgbClr val="3F4873"/>
        </a:dk1>
        <a:lt1>
          <a:srgbClr val="FFFFFF"/>
        </a:lt1>
        <a:dk2>
          <a:srgbClr val="4F598D"/>
        </a:dk2>
        <a:lt2>
          <a:srgbClr val="CCECFF"/>
        </a:lt2>
        <a:accent1>
          <a:srgbClr val="0099CC"/>
        </a:accent1>
        <a:accent2>
          <a:srgbClr val="4C8470"/>
        </a:accent2>
        <a:accent3>
          <a:srgbClr val="B2B5C5"/>
        </a:accent3>
        <a:accent4>
          <a:srgbClr val="DADADA"/>
        </a:accent4>
        <a:accent5>
          <a:srgbClr val="AACAE2"/>
        </a:accent5>
        <a:accent6>
          <a:srgbClr val="447765"/>
        </a:accent6>
        <a:hlink>
          <a:srgbClr val="99CC00"/>
        </a:hlink>
        <a:folHlink>
          <a:srgbClr val="96A4C8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eam 4">
        <a:dk1>
          <a:srgbClr val="006E6B"/>
        </a:dk1>
        <a:lt1>
          <a:srgbClr val="FFFFFF"/>
        </a:lt1>
        <a:dk2>
          <a:srgbClr val="008080"/>
        </a:dk2>
        <a:lt2>
          <a:srgbClr val="E2EFCD"/>
        </a:lt2>
        <a:accent1>
          <a:srgbClr val="33CCCC"/>
        </a:accent1>
        <a:accent2>
          <a:srgbClr val="6352B8"/>
        </a:accent2>
        <a:accent3>
          <a:srgbClr val="AAC0C0"/>
        </a:accent3>
        <a:accent4>
          <a:srgbClr val="DADADA"/>
        </a:accent4>
        <a:accent5>
          <a:srgbClr val="ADE2E2"/>
        </a:accent5>
        <a:accent6>
          <a:srgbClr val="5949A6"/>
        </a:accent6>
        <a:hlink>
          <a:srgbClr val="CCFFFF"/>
        </a:hlink>
        <a:folHlink>
          <a:srgbClr val="99C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eam 5">
        <a:dk1>
          <a:srgbClr val="48562C"/>
        </a:dk1>
        <a:lt1>
          <a:srgbClr val="FFFFFF"/>
        </a:lt1>
        <a:dk2>
          <a:srgbClr val="546434"/>
        </a:dk2>
        <a:lt2>
          <a:srgbClr val="FFFFCC"/>
        </a:lt2>
        <a:accent1>
          <a:srgbClr val="7B8A6E"/>
        </a:accent1>
        <a:accent2>
          <a:srgbClr val="527C3A"/>
        </a:accent2>
        <a:accent3>
          <a:srgbClr val="B3B8AE"/>
        </a:accent3>
        <a:accent4>
          <a:srgbClr val="DADADA"/>
        </a:accent4>
        <a:accent5>
          <a:srgbClr val="BFC4BA"/>
        </a:accent5>
        <a:accent6>
          <a:srgbClr val="497034"/>
        </a:accent6>
        <a:hlink>
          <a:srgbClr val="55B55E"/>
        </a:hlink>
        <a:folHlink>
          <a:srgbClr val="85B3B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eam 6">
        <a:dk1>
          <a:srgbClr val="96B29E"/>
        </a:dk1>
        <a:lt1>
          <a:srgbClr val="FFFFFF"/>
        </a:lt1>
        <a:dk2>
          <a:srgbClr val="A5BDAC"/>
        </a:dk2>
        <a:lt2>
          <a:srgbClr val="FFFFCC"/>
        </a:lt2>
        <a:accent1>
          <a:srgbClr val="4E8880"/>
        </a:accent1>
        <a:accent2>
          <a:srgbClr val="2F71B9"/>
        </a:accent2>
        <a:accent3>
          <a:srgbClr val="CFDBD2"/>
        </a:accent3>
        <a:accent4>
          <a:srgbClr val="DADADA"/>
        </a:accent4>
        <a:accent5>
          <a:srgbClr val="B2C3C0"/>
        </a:accent5>
        <a:accent6>
          <a:srgbClr val="2A66A7"/>
        </a:accent6>
        <a:hlink>
          <a:srgbClr val="9DC0E7"/>
        </a:hlink>
        <a:folHlink>
          <a:srgbClr val="54CA8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eam 7">
        <a:dk1>
          <a:srgbClr val="D49C00"/>
        </a:dk1>
        <a:lt1>
          <a:srgbClr val="FFFFFF"/>
        </a:lt1>
        <a:dk2>
          <a:srgbClr val="CC9900"/>
        </a:dk2>
        <a:lt2>
          <a:srgbClr val="CEBD40"/>
        </a:lt2>
        <a:accent1>
          <a:srgbClr val="CC6600"/>
        </a:accent1>
        <a:accent2>
          <a:srgbClr val="808000"/>
        </a:accent2>
        <a:accent3>
          <a:srgbClr val="E2CAAA"/>
        </a:accent3>
        <a:accent4>
          <a:srgbClr val="DADADA"/>
        </a:accent4>
        <a:accent5>
          <a:srgbClr val="E2B8AA"/>
        </a:accent5>
        <a:accent6>
          <a:srgbClr val="737300"/>
        </a:accent6>
        <a:hlink>
          <a:srgbClr val="FF9900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eam 8">
        <a:dk1>
          <a:srgbClr val="881700"/>
        </a:dk1>
        <a:lt1>
          <a:srgbClr val="FAF9E6"/>
        </a:lt1>
        <a:dk2>
          <a:srgbClr val="990000"/>
        </a:dk2>
        <a:lt2>
          <a:srgbClr val="EADC78"/>
        </a:lt2>
        <a:accent1>
          <a:srgbClr val="FF6600"/>
        </a:accent1>
        <a:accent2>
          <a:srgbClr val="B86D52"/>
        </a:accent2>
        <a:accent3>
          <a:srgbClr val="CAAAAA"/>
        </a:accent3>
        <a:accent4>
          <a:srgbClr val="D6D5C4"/>
        </a:accent4>
        <a:accent5>
          <a:srgbClr val="FFB8AA"/>
        </a:accent5>
        <a:accent6>
          <a:srgbClr val="A66249"/>
        </a:accent6>
        <a:hlink>
          <a:srgbClr val="D78D15"/>
        </a:hlink>
        <a:folHlink>
          <a:srgbClr val="C6B37E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eam 9">
        <a:dk1>
          <a:srgbClr val="000000"/>
        </a:dk1>
        <a:lt1>
          <a:srgbClr val="FFFFFF"/>
        </a:lt1>
        <a:dk2>
          <a:srgbClr val="000000"/>
        </a:dk2>
        <a:lt2>
          <a:srgbClr val="DDDDDD"/>
        </a:lt2>
        <a:accent1>
          <a:srgbClr val="E6F5F6"/>
        </a:accent1>
        <a:accent2>
          <a:srgbClr val="A5E1A8"/>
        </a:accent2>
        <a:accent3>
          <a:srgbClr val="FFFFFF"/>
        </a:accent3>
        <a:accent4>
          <a:srgbClr val="000000"/>
        </a:accent4>
        <a:accent5>
          <a:srgbClr val="F0F9FA"/>
        </a:accent5>
        <a:accent6>
          <a:srgbClr val="95CC98"/>
        </a:accent6>
        <a:hlink>
          <a:srgbClr val="5B00B6"/>
        </a:hlink>
        <a:folHlink>
          <a:srgbClr val="34988E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1_Beam">
  <a:themeElements>
    <a:clrScheme name="Beam 2">
      <a:dk1>
        <a:srgbClr val="000080"/>
      </a:dk1>
      <a:lt1>
        <a:srgbClr val="FFFFFF"/>
      </a:lt1>
      <a:dk2>
        <a:srgbClr val="000099"/>
      </a:dk2>
      <a:lt2>
        <a:srgbClr val="FFFFFF"/>
      </a:lt2>
      <a:accent1>
        <a:srgbClr val="3366FF"/>
      </a:accent1>
      <a:accent2>
        <a:srgbClr val="7B46D0"/>
      </a:accent2>
      <a:accent3>
        <a:srgbClr val="AAAACA"/>
      </a:accent3>
      <a:accent4>
        <a:srgbClr val="DADADA"/>
      </a:accent4>
      <a:accent5>
        <a:srgbClr val="ADB8FF"/>
      </a:accent5>
      <a:accent6>
        <a:srgbClr val="6F3FBC"/>
      </a:accent6>
      <a:hlink>
        <a:srgbClr val="86D1EC"/>
      </a:hlink>
      <a:folHlink>
        <a:srgbClr val="45C984"/>
      </a:folHlink>
    </a:clrScheme>
    <a:fontScheme name="Beam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Beam 1">
        <a:dk1>
          <a:srgbClr val="1A006C"/>
        </a:dk1>
        <a:lt1>
          <a:srgbClr val="FFFFFF"/>
        </a:lt1>
        <a:dk2>
          <a:srgbClr val="000066"/>
        </a:dk2>
        <a:lt2>
          <a:srgbClr val="CCCCFF"/>
        </a:lt2>
        <a:accent1>
          <a:srgbClr val="0099CC"/>
        </a:accent1>
        <a:accent2>
          <a:srgbClr val="6600CC"/>
        </a:accent2>
        <a:accent3>
          <a:srgbClr val="AAAAB8"/>
        </a:accent3>
        <a:accent4>
          <a:srgbClr val="DADADA"/>
        </a:accent4>
        <a:accent5>
          <a:srgbClr val="AACAE2"/>
        </a:accent5>
        <a:accent6>
          <a:srgbClr val="5C00B9"/>
        </a:accent6>
        <a:hlink>
          <a:srgbClr val="9999FF"/>
        </a:hlink>
        <a:folHlink>
          <a:srgbClr val="33CC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eam 2">
        <a:dk1>
          <a:srgbClr val="000080"/>
        </a:dk1>
        <a:lt1>
          <a:srgbClr val="FFFFFF"/>
        </a:lt1>
        <a:dk2>
          <a:srgbClr val="000099"/>
        </a:dk2>
        <a:lt2>
          <a:srgbClr val="FFFFFF"/>
        </a:lt2>
        <a:accent1>
          <a:srgbClr val="3366FF"/>
        </a:accent1>
        <a:accent2>
          <a:srgbClr val="7B46D0"/>
        </a:accent2>
        <a:accent3>
          <a:srgbClr val="AAAACA"/>
        </a:accent3>
        <a:accent4>
          <a:srgbClr val="DADADA"/>
        </a:accent4>
        <a:accent5>
          <a:srgbClr val="ADB8FF"/>
        </a:accent5>
        <a:accent6>
          <a:srgbClr val="6F3FBC"/>
        </a:accent6>
        <a:hlink>
          <a:srgbClr val="86D1EC"/>
        </a:hlink>
        <a:folHlink>
          <a:srgbClr val="45C984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eam 3">
        <a:dk1>
          <a:srgbClr val="3F4873"/>
        </a:dk1>
        <a:lt1>
          <a:srgbClr val="FFFFFF"/>
        </a:lt1>
        <a:dk2>
          <a:srgbClr val="4F598D"/>
        </a:dk2>
        <a:lt2>
          <a:srgbClr val="CCECFF"/>
        </a:lt2>
        <a:accent1>
          <a:srgbClr val="0099CC"/>
        </a:accent1>
        <a:accent2>
          <a:srgbClr val="4C8470"/>
        </a:accent2>
        <a:accent3>
          <a:srgbClr val="B2B5C5"/>
        </a:accent3>
        <a:accent4>
          <a:srgbClr val="DADADA"/>
        </a:accent4>
        <a:accent5>
          <a:srgbClr val="AACAE2"/>
        </a:accent5>
        <a:accent6>
          <a:srgbClr val="447765"/>
        </a:accent6>
        <a:hlink>
          <a:srgbClr val="99CC00"/>
        </a:hlink>
        <a:folHlink>
          <a:srgbClr val="96A4C8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eam 4">
        <a:dk1>
          <a:srgbClr val="006E6B"/>
        </a:dk1>
        <a:lt1>
          <a:srgbClr val="FFFFFF"/>
        </a:lt1>
        <a:dk2>
          <a:srgbClr val="008080"/>
        </a:dk2>
        <a:lt2>
          <a:srgbClr val="E2EFCD"/>
        </a:lt2>
        <a:accent1>
          <a:srgbClr val="33CCCC"/>
        </a:accent1>
        <a:accent2>
          <a:srgbClr val="6352B8"/>
        </a:accent2>
        <a:accent3>
          <a:srgbClr val="AAC0C0"/>
        </a:accent3>
        <a:accent4>
          <a:srgbClr val="DADADA"/>
        </a:accent4>
        <a:accent5>
          <a:srgbClr val="ADE2E2"/>
        </a:accent5>
        <a:accent6>
          <a:srgbClr val="5949A6"/>
        </a:accent6>
        <a:hlink>
          <a:srgbClr val="CCFFFF"/>
        </a:hlink>
        <a:folHlink>
          <a:srgbClr val="99C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eam 5">
        <a:dk1>
          <a:srgbClr val="48562C"/>
        </a:dk1>
        <a:lt1>
          <a:srgbClr val="FFFFFF"/>
        </a:lt1>
        <a:dk2>
          <a:srgbClr val="546434"/>
        </a:dk2>
        <a:lt2>
          <a:srgbClr val="FFFFCC"/>
        </a:lt2>
        <a:accent1>
          <a:srgbClr val="7B8A6E"/>
        </a:accent1>
        <a:accent2>
          <a:srgbClr val="527C3A"/>
        </a:accent2>
        <a:accent3>
          <a:srgbClr val="B3B8AE"/>
        </a:accent3>
        <a:accent4>
          <a:srgbClr val="DADADA"/>
        </a:accent4>
        <a:accent5>
          <a:srgbClr val="BFC4BA"/>
        </a:accent5>
        <a:accent6>
          <a:srgbClr val="497034"/>
        </a:accent6>
        <a:hlink>
          <a:srgbClr val="55B55E"/>
        </a:hlink>
        <a:folHlink>
          <a:srgbClr val="85B3B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eam 6">
        <a:dk1>
          <a:srgbClr val="96B29E"/>
        </a:dk1>
        <a:lt1>
          <a:srgbClr val="FFFFFF"/>
        </a:lt1>
        <a:dk2>
          <a:srgbClr val="A5BDAC"/>
        </a:dk2>
        <a:lt2>
          <a:srgbClr val="FFFFCC"/>
        </a:lt2>
        <a:accent1>
          <a:srgbClr val="4E8880"/>
        </a:accent1>
        <a:accent2>
          <a:srgbClr val="2F71B9"/>
        </a:accent2>
        <a:accent3>
          <a:srgbClr val="CFDBD2"/>
        </a:accent3>
        <a:accent4>
          <a:srgbClr val="DADADA"/>
        </a:accent4>
        <a:accent5>
          <a:srgbClr val="B2C3C0"/>
        </a:accent5>
        <a:accent6>
          <a:srgbClr val="2A66A7"/>
        </a:accent6>
        <a:hlink>
          <a:srgbClr val="9DC0E7"/>
        </a:hlink>
        <a:folHlink>
          <a:srgbClr val="54CA8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eam 7">
        <a:dk1>
          <a:srgbClr val="D49C00"/>
        </a:dk1>
        <a:lt1>
          <a:srgbClr val="FFFFFF"/>
        </a:lt1>
        <a:dk2>
          <a:srgbClr val="CC9900"/>
        </a:dk2>
        <a:lt2>
          <a:srgbClr val="CEBD40"/>
        </a:lt2>
        <a:accent1>
          <a:srgbClr val="CC6600"/>
        </a:accent1>
        <a:accent2>
          <a:srgbClr val="808000"/>
        </a:accent2>
        <a:accent3>
          <a:srgbClr val="E2CAAA"/>
        </a:accent3>
        <a:accent4>
          <a:srgbClr val="DADADA"/>
        </a:accent4>
        <a:accent5>
          <a:srgbClr val="E2B8AA"/>
        </a:accent5>
        <a:accent6>
          <a:srgbClr val="737300"/>
        </a:accent6>
        <a:hlink>
          <a:srgbClr val="FF9900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eam 8">
        <a:dk1>
          <a:srgbClr val="881700"/>
        </a:dk1>
        <a:lt1>
          <a:srgbClr val="FAF9E6"/>
        </a:lt1>
        <a:dk2>
          <a:srgbClr val="990000"/>
        </a:dk2>
        <a:lt2>
          <a:srgbClr val="EADC78"/>
        </a:lt2>
        <a:accent1>
          <a:srgbClr val="FF6600"/>
        </a:accent1>
        <a:accent2>
          <a:srgbClr val="B86D52"/>
        </a:accent2>
        <a:accent3>
          <a:srgbClr val="CAAAAA"/>
        </a:accent3>
        <a:accent4>
          <a:srgbClr val="D6D5C4"/>
        </a:accent4>
        <a:accent5>
          <a:srgbClr val="FFB8AA"/>
        </a:accent5>
        <a:accent6>
          <a:srgbClr val="A66249"/>
        </a:accent6>
        <a:hlink>
          <a:srgbClr val="D78D15"/>
        </a:hlink>
        <a:folHlink>
          <a:srgbClr val="C6B37E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eam 9">
        <a:dk1>
          <a:srgbClr val="000000"/>
        </a:dk1>
        <a:lt1>
          <a:srgbClr val="FFFFFF"/>
        </a:lt1>
        <a:dk2>
          <a:srgbClr val="000000"/>
        </a:dk2>
        <a:lt2>
          <a:srgbClr val="DDDDDD"/>
        </a:lt2>
        <a:accent1>
          <a:srgbClr val="E6F5F6"/>
        </a:accent1>
        <a:accent2>
          <a:srgbClr val="A5E1A8"/>
        </a:accent2>
        <a:accent3>
          <a:srgbClr val="FFFFFF"/>
        </a:accent3>
        <a:accent4>
          <a:srgbClr val="000000"/>
        </a:accent4>
        <a:accent5>
          <a:srgbClr val="F0F9FA"/>
        </a:accent5>
        <a:accent6>
          <a:srgbClr val="95CC98"/>
        </a:accent6>
        <a:hlink>
          <a:srgbClr val="5B00B6"/>
        </a:hlink>
        <a:folHlink>
          <a:srgbClr val="34988E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6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Orbit</Template>
  <TotalTime>711</TotalTime>
  <Words>1190</Words>
  <Application>Microsoft Office PowerPoint</Application>
  <PresentationFormat>On-screen Show (4:3)</PresentationFormat>
  <Paragraphs>155</Paragraphs>
  <Slides>37</Slides>
  <Notes>16</Notes>
  <HiddenSlides>0</HiddenSlides>
  <MMClips>0</MMClips>
  <ScaleCrop>false</ScaleCrop>
  <HeadingPairs>
    <vt:vector size="8" baseType="variant">
      <vt:variant>
        <vt:lpstr>Fonts Used</vt:lpstr>
      </vt:variant>
      <vt:variant>
        <vt:i4>4</vt:i4>
      </vt:variant>
      <vt:variant>
        <vt:lpstr>Theme</vt:lpstr>
      </vt:variant>
      <vt:variant>
        <vt:i4>5</vt:i4>
      </vt:variant>
      <vt:variant>
        <vt:lpstr>Embedded OLE Servers</vt:lpstr>
      </vt:variant>
      <vt:variant>
        <vt:i4>3</vt:i4>
      </vt:variant>
      <vt:variant>
        <vt:lpstr>Slide Titles</vt:lpstr>
      </vt:variant>
      <vt:variant>
        <vt:i4>37</vt:i4>
      </vt:variant>
    </vt:vector>
  </HeadingPairs>
  <TitlesOfParts>
    <vt:vector size="49" baseType="lpstr">
      <vt:lpstr>Arial</vt:lpstr>
      <vt:lpstr>Calibri</vt:lpstr>
      <vt:lpstr>Times New Roman</vt:lpstr>
      <vt:lpstr>Wingdings</vt:lpstr>
      <vt:lpstr>Orbit</vt:lpstr>
      <vt:lpstr>Beam</vt:lpstr>
      <vt:lpstr>1_Office Theme</vt:lpstr>
      <vt:lpstr>Office Theme</vt:lpstr>
      <vt:lpstr>1_Beam</vt:lpstr>
      <vt:lpstr>PhotoHouse</vt:lpstr>
      <vt:lpstr>Bitmap Image</vt:lpstr>
      <vt:lpstr>Corel Photo House Image</vt:lpstr>
      <vt:lpstr>Neuroendocrinology &amp; the Gastrointestinal System   (1) Hormones, chemical messages, receptors, food intake &amp; exercise  </vt:lpstr>
      <vt:lpstr>Aims</vt:lpstr>
      <vt:lpstr>Neuroendocrinology</vt:lpstr>
      <vt:lpstr>Hormones</vt:lpstr>
      <vt:lpstr>Hormone function</vt:lpstr>
      <vt:lpstr>Chemical classification of hormones</vt:lpstr>
      <vt:lpstr>Chemical classification of hormones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Cell-to-cell communication</vt:lpstr>
      <vt:lpstr>PowerPoint Presentation</vt:lpstr>
      <vt:lpstr>Hormonal communication</vt:lpstr>
      <vt:lpstr>3. Direct effect on specific genes to make new proteins that produce the effect (thyroid hormones and steroids) [e.g. muscle protein synthesis) </vt:lpstr>
      <vt:lpstr>Some major ‘hormones’ involved in metabolism – where do they come from?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Multiple mechanisms by which exercise training effects glycaemic control</vt:lpstr>
      <vt:lpstr>PowerPoint Presentation</vt:lpstr>
      <vt:lpstr>PowerPoint Presentation</vt:lpstr>
      <vt:lpstr>Short term control of food intake</vt:lpstr>
      <vt:lpstr>Protein YY</vt:lpstr>
      <vt:lpstr>Anorectic Effect of PYY3-36 on Food Intake in Rats</vt:lpstr>
      <vt:lpstr>Anorectic Effect of PYY3-36 in Humans</vt:lpstr>
      <vt:lpstr>PYY3-36 in Lean and Obese Humans</vt:lpstr>
      <vt:lpstr>PYY3-36 in Lean and Obese Humans</vt:lpstr>
      <vt:lpstr>PYY3-36 and Bariatric Surgery</vt:lpstr>
      <vt:lpstr>How does PYY3-36 work?</vt:lpstr>
      <vt:lpstr>How does PYY3-36 work?</vt:lpstr>
      <vt:lpstr>Summary</vt:lpstr>
    </vt:vector>
  </TitlesOfParts>
  <Company>University of Glamorgan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Simon</dc:creator>
  <cp:lastModifiedBy>Simon Williams (IMH)</cp:lastModifiedBy>
  <cp:revision>166</cp:revision>
  <dcterms:created xsi:type="dcterms:W3CDTF">2007-10-01T17:16:03Z</dcterms:created>
  <dcterms:modified xsi:type="dcterms:W3CDTF">2019-12-03T08:39:57Z</dcterms:modified>
</cp:coreProperties>
</file>