
<file path=[Content_Types].xml><?xml version="1.0" encoding="utf-8"?>
<Types xmlns="http://schemas.openxmlformats.org/package/2006/content-types">
  <Default Extension="fntdata" ContentType="application/x-fontdata"/>
  <Default Extension="mp3" ContentType="audio/m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4291" r:id="rId4"/>
  </p:sldMasterIdLst>
  <p:notesMasterIdLst>
    <p:notesMasterId r:id="rId17"/>
  </p:notesMasterIdLst>
  <p:sldIdLst>
    <p:sldId id="256" r:id="rId5"/>
    <p:sldId id="257" r:id="rId6"/>
    <p:sldId id="258" r:id="rId7"/>
    <p:sldId id="259" r:id="rId8"/>
    <p:sldId id="268" r:id="rId9"/>
    <p:sldId id="261" r:id="rId10"/>
    <p:sldId id="262" r:id="rId11"/>
    <p:sldId id="263" r:id="rId12"/>
    <p:sldId id="264" r:id="rId13"/>
    <p:sldId id="265" r:id="rId14"/>
    <p:sldId id="266" r:id="rId15"/>
    <p:sldId id="267" r:id="rId16"/>
  </p:sldIdLst>
  <p:sldSz cx="14630400" cy="8229600"/>
  <p:notesSz cx="8229600" cy="14630400"/>
  <p:embeddedFontLst>
    <p:embeddedFont>
      <p:font typeface="Century Gothic" panose="020B0502020202020204" pitchFamily="34" charset="0"/>
      <p:regular r:id="rId18"/>
      <p:bold r:id="rId19"/>
      <p:italic r:id="rId20"/>
      <p:boldItalic r:id="rId21"/>
    </p:embeddedFont>
    <p:embeddedFont>
      <p:font typeface="Instrument Sans Medium" panose="020B0604020202020204" charset="0"/>
      <p:regular r:id="rId22"/>
    </p:embeddedFont>
    <p:embeddedFont>
      <p:font typeface="Instrument Sans Semi Bold" panose="020B0604020202020204" charset="0"/>
      <p:regular r:id="rId23"/>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963233F-A0CC-424E-8781-3949D63E0610}" v="92" dt="2024-11-10T13:25:47.7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p:scale>
          <a:sx n="90" d="100"/>
          <a:sy n="90" d="100"/>
        </p:scale>
        <p:origin x="666"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font" Target="fonts/font1.fntdata"/><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font" Target="fonts/font4.fnt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font" Target="fonts/font3.fntdata"/><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font" Target="fonts/font6.fntdata"/><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font" Target="fonts/font2.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font" Target="fonts/font5.fntdata"/><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urel Apopei (2245793)" userId="ee7e87d1-2648-40a1-8376-1c6dfa7e19cd" providerId="ADAL" clId="{F963233F-A0CC-424E-8781-3949D63E0610}"/>
    <pc:docChg chg="undo custSel addSld delSld modSld modMainMaster">
      <pc:chgData name="Aurel Apopei (2245793)" userId="ee7e87d1-2648-40a1-8376-1c6dfa7e19cd" providerId="ADAL" clId="{F963233F-A0CC-424E-8781-3949D63E0610}" dt="2024-11-11T06:21:40.231" v="640" actId="47"/>
      <pc:docMkLst>
        <pc:docMk/>
      </pc:docMkLst>
      <pc:sldChg chg="addSp delSp modSp mod setBg modAnim">
        <pc:chgData name="Aurel Apopei (2245793)" userId="ee7e87d1-2648-40a1-8376-1c6dfa7e19cd" providerId="ADAL" clId="{F963233F-A0CC-424E-8781-3949D63E0610}" dt="2024-11-10T06:33:45.489" v="121"/>
        <pc:sldMkLst>
          <pc:docMk/>
          <pc:sldMk cId="0" sldId="256"/>
        </pc:sldMkLst>
        <pc:spChg chg="mod">
          <ac:chgData name="Aurel Apopei (2245793)" userId="ee7e87d1-2648-40a1-8376-1c6dfa7e19cd" providerId="ADAL" clId="{F963233F-A0CC-424E-8781-3949D63E0610}" dt="2024-11-10T06:33:45.489" v="121"/>
          <ac:spMkLst>
            <pc:docMk/>
            <pc:sldMk cId="0" sldId="256"/>
            <ac:spMk id="2" creationId="{00000000-0000-0000-0000-000000000000}"/>
          </ac:spMkLst>
        </pc:spChg>
        <pc:spChg chg="mod">
          <ac:chgData name="Aurel Apopei (2245793)" userId="ee7e87d1-2648-40a1-8376-1c6dfa7e19cd" providerId="ADAL" clId="{F963233F-A0CC-424E-8781-3949D63E0610}" dt="2024-11-10T06:33:45.489" v="121"/>
          <ac:spMkLst>
            <pc:docMk/>
            <pc:sldMk cId="0" sldId="256"/>
            <ac:spMk id="3" creationId="{00000000-0000-0000-0000-000000000000}"/>
          </ac:spMkLst>
        </pc:spChg>
        <pc:spChg chg="mod">
          <ac:chgData name="Aurel Apopei (2245793)" userId="ee7e87d1-2648-40a1-8376-1c6dfa7e19cd" providerId="ADAL" clId="{F963233F-A0CC-424E-8781-3949D63E0610}" dt="2024-11-10T06:33:45.489" v="121"/>
          <ac:spMkLst>
            <pc:docMk/>
            <pc:sldMk cId="0" sldId="256"/>
            <ac:spMk id="4" creationId="{00000000-0000-0000-0000-000000000000}"/>
          </ac:spMkLst>
        </pc:spChg>
        <pc:spChg chg="mod">
          <ac:chgData name="Aurel Apopei (2245793)" userId="ee7e87d1-2648-40a1-8376-1c6dfa7e19cd" providerId="ADAL" clId="{F963233F-A0CC-424E-8781-3949D63E0610}" dt="2024-11-10T06:33:45.489" v="121"/>
          <ac:spMkLst>
            <pc:docMk/>
            <pc:sldMk cId="0" sldId="256"/>
            <ac:spMk id="5" creationId="{00000000-0000-0000-0000-000000000000}"/>
          </ac:spMkLst>
        </pc:spChg>
        <pc:picChg chg="add mod">
          <ac:chgData name="Aurel Apopei (2245793)" userId="ee7e87d1-2648-40a1-8376-1c6dfa7e19cd" providerId="ADAL" clId="{F963233F-A0CC-424E-8781-3949D63E0610}" dt="2024-11-10T06:33:45.489" v="121"/>
          <ac:picMkLst>
            <pc:docMk/>
            <pc:sldMk cId="0" sldId="256"/>
            <ac:picMk id="6" creationId="{5F923298-506E-65FC-155E-4ACC8B77990A}"/>
          </ac:picMkLst>
        </pc:picChg>
        <pc:picChg chg="add del mod">
          <ac:chgData name="Aurel Apopei (2245793)" userId="ee7e87d1-2648-40a1-8376-1c6dfa7e19cd" providerId="ADAL" clId="{F963233F-A0CC-424E-8781-3949D63E0610}" dt="2024-11-10T06:28:48.752" v="100" actId="478"/>
          <ac:picMkLst>
            <pc:docMk/>
            <pc:sldMk cId="0" sldId="256"/>
            <ac:picMk id="8" creationId="{D6126210-7EA0-9E22-F75E-452044678431}"/>
          </ac:picMkLst>
        </pc:picChg>
      </pc:sldChg>
      <pc:sldChg chg="addSp delSp modSp mod modTransition setBg setClrOvrMap delDesignElem">
        <pc:chgData name="Aurel Apopei (2245793)" userId="ee7e87d1-2648-40a1-8376-1c6dfa7e19cd" providerId="ADAL" clId="{F963233F-A0CC-424E-8781-3949D63E0610}" dt="2024-11-10T12:55:06.238" v="122" actId="26606"/>
        <pc:sldMkLst>
          <pc:docMk/>
          <pc:sldMk cId="0" sldId="257"/>
        </pc:sldMkLst>
        <pc:spChg chg="mod">
          <ac:chgData name="Aurel Apopei (2245793)" userId="ee7e87d1-2648-40a1-8376-1c6dfa7e19cd" providerId="ADAL" clId="{F963233F-A0CC-424E-8781-3949D63E0610}" dt="2024-11-10T12:55:06.238" v="122" actId="26606"/>
          <ac:spMkLst>
            <pc:docMk/>
            <pc:sldMk cId="0" sldId="257"/>
            <ac:spMk id="3" creationId="{00000000-0000-0000-0000-000000000000}"/>
          </ac:spMkLst>
        </pc:spChg>
        <pc:spChg chg="mod">
          <ac:chgData name="Aurel Apopei (2245793)" userId="ee7e87d1-2648-40a1-8376-1c6dfa7e19cd" providerId="ADAL" clId="{F963233F-A0CC-424E-8781-3949D63E0610}" dt="2024-11-10T12:55:06.238" v="122" actId="26606"/>
          <ac:spMkLst>
            <pc:docMk/>
            <pc:sldMk cId="0" sldId="257"/>
            <ac:spMk id="4" creationId="{00000000-0000-0000-0000-000000000000}"/>
          </ac:spMkLst>
        </pc:spChg>
        <pc:spChg chg="add del">
          <ac:chgData name="Aurel Apopei (2245793)" userId="ee7e87d1-2648-40a1-8376-1c6dfa7e19cd" providerId="ADAL" clId="{F963233F-A0CC-424E-8781-3949D63E0610}" dt="2024-11-10T06:16:11.109" v="27" actId="26606"/>
          <ac:spMkLst>
            <pc:docMk/>
            <pc:sldMk cId="0" sldId="257"/>
            <ac:spMk id="6" creationId="{1CE580D1-F917-4567-AFB4-99AA9B52ADF0}"/>
          </ac:spMkLst>
        </pc:spChg>
        <pc:spChg chg="add del">
          <ac:chgData name="Aurel Apopei (2245793)" userId="ee7e87d1-2648-40a1-8376-1c6dfa7e19cd" providerId="ADAL" clId="{F963233F-A0CC-424E-8781-3949D63E0610}" dt="2024-11-10T06:15:13.113" v="25"/>
          <ac:spMkLst>
            <pc:docMk/>
            <pc:sldMk cId="0" sldId="257"/>
            <ac:spMk id="9" creationId="{1CE580D1-F917-4567-AFB4-99AA9B52ADF0}"/>
          </ac:spMkLst>
        </pc:spChg>
        <pc:spChg chg="add del">
          <ac:chgData name="Aurel Apopei (2245793)" userId="ee7e87d1-2648-40a1-8376-1c6dfa7e19cd" providerId="ADAL" clId="{F963233F-A0CC-424E-8781-3949D63E0610}" dt="2024-11-10T06:16:11.109" v="27" actId="26606"/>
          <ac:spMkLst>
            <pc:docMk/>
            <pc:sldMk cId="0" sldId="257"/>
            <ac:spMk id="12" creationId="{368B8211-0B9F-4516-8771-3316E00DB965}"/>
          </ac:spMkLst>
        </pc:spChg>
        <pc:spChg chg="add del">
          <ac:chgData name="Aurel Apopei (2245793)" userId="ee7e87d1-2648-40a1-8376-1c6dfa7e19cd" providerId="ADAL" clId="{F963233F-A0CC-424E-8781-3949D63E0610}" dt="2024-11-10T06:16:12.980" v="29" actId="26606"/>
          <ac:spMkLst>
            <pc:docMk/>
            <pc:sldMk cId="0" sldId="257"/>
            <ac:spMk id="16" creationId="{1CE580D1-F917-4567-AFB4-99AA9B52ADF0}"/>
          </ac:spMkLst>
        </pc:spChg>
        <pc:spChg chg="add del">
          <ac:chgData name="Aurel Apopei (2245793)" userId="ee7e87d1-2648-40a1-8376-1c6dfa7e19cd" providerId="ADAL" clId="{F963233F-A0CC-424E-8781-3949D63E0610}" dt="2024-11-10T06:15:13.113" v="25"/>
          <ac:spMkLst>
            <pc:docMk/>
            <pc:sldMk cId="0" sldId="257"/>
            <ac:spMk id="17" creationId="{C6870151-9189-4C3A-8379-EF3D95827A0A}"/>
          </ac:spMkLst>
        </pc:spChg>
        <pc:spChg chg="add del">
          <ac:chgData name="Aurel Apopei (2245793)" userId="ee7e87d1-2648-40a1-8376-1c6dfa7e19cd" providerId="ADAL" clId="{F963233F-A0CC-424E-8781-3949D63E0610}" dt="2024-11-10T06:15:13.113" v="25"/>
          <ac:spMkLst>
            <pc:docMk/>
            <pc:sldMk cId="0" sldId="257"/>
            <ac:spMk id="19" creationId="{123EA69C-102A-4DD0-9547-05DCD271D159}"/>
          </ac:spMkLst>
        </pc:spChg>
        <pc:spChg chg="add del">
          <ac:chgData name="Aurel Apopei (2245793)" userId="ee7e87d1-2648-40a1-8376-1c6dfa7e19cd" providerId="ADAL" clId="{F963233F-A0CC-424E-8781-3949D63E0610}" dt="2024-11-10T06:15:13.113" v="25"/>
          <ac:spMkLst>
            <pc:docMk/>
            <pc:sldMk cId="0" sldId="257"/>
            <ac:spMk id="21" creationId="{6A862265-5CA3-4C40-8582-7534C3B03C2A}"/>
          </ac:spMkLst>
        </pc:spChg>
        <pc:spChg chg="add del">
          <ac:chgData name="Aurel Apopei (2245793)" userId="ee7e87d1-2648-40a1-8376-1c6dfa7e19cd" providerId="ADAL" clId="{F963233F-A0CC-424E-8781-3949D63E0610}" dt="2024-11-10T06:15:13.113" v="25"/>
          <ac:spMkLst>
            <pc:docMk/>
            <pc:sldMk cId="0" sldId="257"/>
            <ac:spMk id="23" creationId="{600EF80B-0391-4082-9AF5-F15B091B4CE9}"/>
          </ac:spMkLst>
        </pc:spChg>
        <pc:spChg chg="add del">
          <ac:chgData name="Aurel Apopei (2245793)" userId="ee7e87d1-2648-40a1-8376-1c6dfa7e19cd" providerId="ADAL" clId="{F963233F-A0CC-424E-8781-3949D63E0610}" dt="2024-11-10T06:16:12.980" v="29" actId="26606"/>
          <ac:spMkLst>
            <pc:docMk/>
            <pc:sldMk cId="0" sldId="257"/>
            <ac:spMk id="24" creationId="{C6870151-9189-4C3A-8379-EF3D95827A0A}"/>
          </ac:spMkLst>
        </pc:spChg>
        <pc:spChg chg="add del">
          <ac:chgData name="Aurel Apopei (2245793)" userId="ee7e87d1-2648-40a1-8376-1c6dfa7e19cd" providerId="ADAL" clId="{F963233F-A0CC-424E-8781-3949D63E0610}" dt="2024-11-10T06:16:12.980" v="29" actId="26606"/>
          <ac:spMkLst>
            <pc:docMk/>
            <pc:sldMk cId="0" sldId="257"/>
            <ac:spMk id="26" creationId="{123EA69C-102A-4DD0-9547-05DCD271D159}"/>
          </ac:spMkLst>
        </pc:spChg>
        <pc:spChg chg="add del">
          <ac:chgData name="Aurel Apopei (2245793)" userId="ee7e87d1-2648-40a1-8376-1c6dfa7e19cd" providerId="ADAL" clId="{F963233F-A0CC-424E-8781-3949D63E0610}" dt="2024-11-10T06:15:13.113" v="25"/>
          <ac:spMkLst>
            <pc:docMk/>
            <pc:sldMk cId="0" sldId="257"/>
            <ac:spMk id="27" creationId="{3FBF03E8-C602-4192-9C52-F84B29FDCC88}"/>
          </ac:spMkLst>
        </pc:spChg>
        <pc:spChg chg="add del">
          <ac:chgData name="Aurel Apopei (2245793)" userId="ee7e87d1-2648-40a1-8376-1c6dfa7e19cd" providerId="ADAL" clId="{F963233F-A0CC-424E-8781-3949D63E0610}" dt="2024-11-10T06:16:12.980" v="29" actId="26606"/>
          <ac:spMkLst>
            <pc:docMk/>
            <pc:sldMk cId="0" sldId="257"/>
            <ac:spMk id="28" creationId="{6A862265-5CA3-4C40-8582-7534C3B03C2A}"/>
          </ac:spMkLst>
        </pc:spChg>
        <pc:spChg chg="add del">
          <ac:chgData name="Aurel Apopei (2245793)" userId="ee7e87d1-2648-40a1-8376-1c6dfa7e19cd" providerId="ADAL" clId="{F963233F-A0CC-424E-8781-3949D63E0610}" dt="2024-11-10T06:16:12.980" v="29" actId="26606"/>
          <ac:spMkLst>
            <pc:docMk/>
            <pc:sldMk cId="0" sldId="257"/>
            <ac:spMk id="29" creationId="{600EF80B-0391-4082-9AF5-F15B091B4CE9}"/>
          </ac:spMkLst>
        </pc:spChg>
        <pc:spChg chg="add del">
          <ac:chgData name="Aurel Apopei (2245793)" userId="ee7e87d1-2648-40a1-8376-1c6dfa7e19cd" providerId="ADAL" clId="{F963233F-A0CC-424E-8781-3949D63E0610}" dt="2024-11-10T06:16:12.980" v="29" actId="26606"/>
          <ac:spMkLst>
            <pc:docMk/>
            <pc:sldMk cId="0" sldId="257"/>
            <ac:spMk id="31" creationId="{3FBF03E8-C602-4192-9C52-F84B29FDCC88}"/>
          </ac:spMkLst>
        </pc:spChg>
        <pc:spChg chg="add del">
          <ac:chgData name="Aurel Apopei (2245793)" userId="ee7e87d1-2648-40a1-8376-1c6dfa7e19cd" providerId="ADAL" clId="{F963233F-A0CC-424E-8781-3949D63E0610}" dt="2024-11-10T06:18:10.591" v="46" actId="26606"/>
          <ac:spMkLst>
            <pc:docMk/>
            <pc:sldMk cId="0" sldId="257"/>
            <ac:spMk id="32" creationId="{130B326A-C054-4820-AFCA-FCB009ABC693}"/>
          </ac:spMkLst>
        </pc:spChg>
        <pc:spChg chg="add del">
          <ac:chgData name="Aurel Apopei (2245793)" userId="ee7e87d1-2648-40a1-8376-1c6dfa7e19cd" providerId="ADAL" clId="{F963233F-A0CC-424E-8781-3949D63E0610}" dt="2024-11-10T06:16:15.683" v="31" actId="26606"/>
          <ac:spMkLst>
            <pc:docMk/>
            <pc:sldMk cId="0" sldId="257"/>
            <ac:spMk id="33" creationId="{1CE580D1-F917-4567-AFB4-99AA9B52ADF0}"/>
          </ac:spMkLst>
        </pc:spChg>
        <pc:spChg chg="add del">
          <ac:chgData name="Aurel Apopei (2245793)" userId="ee7e87d1-2648-40a1-8376-1c6dfa7e19cd" providerId="ADAL" clId="{F963233F-A0CC-424E-8781-3949D63E0610}" dt="2024-11-10T06:16:15.683" v="31" actId="26606"/>
          <ac:spMkLst>
            <pc:docMk/>
            <pc:sldMk cId="0" sldId="257"/>
            <ac:spMk id="37" creationId="{021A4066-B261-49FE-952E-A0FE3EE75CD2}"/>
          </ac:spMkLst>
        </pc:spChg>
        <pc:spChg chg="add del">
          <ac:chgData name="Aurel Apopei (2245793)" userId="ee7e87d1-2648-40a1-8376-1c6dfa7e19cd" providerId="ADAL" clId="{F963233F-A0CC-424E-8781-3949D63E0610}" dt="2024-11-10T06:16:15.683" v="31" actId="26606"/>
          <ac:spMkLst>
            <pc:docMk/>
            <pc:sldMk cId="0" sldId="257"/>
            <ac:spMk id="39" creationId="{81958111-BC13-4D45-AB27-0C2C83F9BA64}"/>
          </ac:spMkLst>
        </pc:spChg>
        <pc:spChg chg="add del">
          <ac:chgData name="Aurel Apopei (2245793)" userId="ee7e87d1-2648-40a1-8376-1c6dfa7e19cd" providerId="ADAL" clId="{F963233F-A0CC-424E-8781-3949D63E0610}" dt="2024-11-10T06:18:10.591" v="46" actId="26606"/>
          <ac:spMkLst>
            <pc:docMk/>
            <pc:sldMk cId="0" sldId="257"/>
            <ac:spMk id="45" creationId="{C6870151-9189-4C3A-8379-EF3D95827A0A}"/>
          </ac:spMkLst>
        </pc:spChg>
        <pc:spChg chg="add del">
          <ac:chgData name="Aurel Apopei (2245793)" userId="ee7e87d1-2648-40a1-8376-1c6dfa7e19cd" providerId="ADAL" clId="{F963233F-A0CC-424E-8781-3949D63E0610}" dt="2024-11-10T06:16:17.572" v="33" actId="26606"/>
          <ac:spMkLst>
            <pc:docMk/>
            <pc:sldMk cId="0" sldId="257"/>
            <ac:spMk id="46" creationId="{1CE580D1-F917-4567-AFB4-99AA9B52ADF0}"/>
          </ac:spMkLst>
        </pc:spChg>
        <pc:spChg chg="add del">
          <ac:chgData name="Aurel Apopei (2245793)" userId="ee7e87d1-2648-40a1-8376-1c6dfa7e19cd" providerId="ADAL" clId="{F963233F-A0CC-424E-8781-3949D63E0610}" dt="2024-11-10T06:16:17.572" v="33" actId="26606"/>
          <ac:spMkLst>
            <pc:docMk/>
            <pc:sldMk cId="0" sldId="257"/>
            <ac:spMk id="50" creationId="{368B8211-0B9F-4516-8771-3316E00DB965}"/>
          </ac:spMkLst>
        </pc:spChg>
        <pc:spChg chg="add del">
          <ac:chgData name="Aurel Apopei (2245793)" userId="ee7e87d1-2648-40a1-8376-1c6dfa7e19cd" providerId="ADAL" clId="{F963233F-A0CC-424E-8781-3949D63E0610}" dt="2024-11-10T06:18:10.591" v="46" actId="26606"/>
          <ac:spMkLst>
            <pc:docMk/>
            <pc:sldMk cId="0" sldId="257"/>
            <ac:spMk id="52" creationId="{123EA69C-102A-4DD0-9547-05DCD271D159}"/>
          </ac:spMkLst>
        </pc:spChg>
        <pc:spChg chg="add del">
          <ac:chgData name="Aurel Apopei (2245793)" userId="ee7e87d1-2648-40a1-8376-1c6dfa7e19cd" providerId="ADAL" clId="{F963233F-A0CC-424E-8781-3949D63E0610}" dt="2024-11-10T06:16:18.658" v="35" actId="26606"/>
          <ac:spMkLst>
            <pc:docMk/>
            <pc:sldMk cId="0" sldId="257"/>
            <ac:spMk id="53" creationId="{1CE580D1-F917-4567-AFB4-99AA9B52ADF0}"/>
          </ac:spMkLst>
        </pc:spChg>
        <pc:spChg chg="add del">
          <ac:chgData name="Aurel Apopei (2245793)" userId="ee7e87d1-2648-40a1-8376-1c6dfa7e19cd" providerId="ADAL" clId="{F963233F-A0CC-424E-8781-3949D63E0610}" dt="2024-11-10T06:16:18.658" v="35" actId="26606"/>
          <ac:spMkLst>
            <pc:docMk/>
            <pc:sldMk cId="0" sldId="257"/>
            <ac:spMk id="57" creationId="{10419CA0-BFB4-4390-AB8F-5DBFCA45D4D0}"/>
          </ac:spMkLst>
        </pc:spChg>
        <pc:spChg chg="add del">
          <ac:chgData name="Aurel Apopei (2245793)" userId="ee7e87d1-2648-40a1-8376-1c6dfa7e19cd" providerId="ADAL" clId="{F963233F-A0CC-424E-8781-3949D63E0610}" dt="2024-11-10T06:16:18.658" v="35" actId="26606"/>
          <ac:spMkLst>
            <pc:docMk/>
            <pc:sldMk cId="0" sldId="257"/>
            <ac:spMk id="59" creationId="{596E9C81-ACBE-459E-A7D5-2BB824B68FDA}"/>
          </ac:spMkLst>
        </pc:spChg>
        <pc:spChg chg="add del">
          <ac:chgData name="Aurel Apopei (2245793)" userId="ee7e87d1-2648-40a1-8376-1c6dfa7e19cd" providerId="ADAL" clId="{F963233F-A0CC-424E-8781-3949D63E0610}" dt="2024-11-10T06:18:10.591" v="46" actId="26606"/>
          <ac:spMkLst>
            <pc:docMk/>
            <pc:sldMk cId="0" sldId="257"/>
            <ac:spMk id="61" creationId="{6A862265-5CA3-4C40-8582-7534C3B03C2A}"/>
          </ac:spMkLst>
        </pc:spChg>
        <pc:spChg chg="add del">
          <ac:chgData name="Aurel Apopei (2245793)" userId="ee7e87d1-2648-40a1-8376-1c6dfa7e19cd" providerId="ADAL" clId="{F963233F-A0CC-424E-8781-3949D63E0610}" dt="2024-11-10T06:18:10.591" v="46" actId="26606"/>
          <ac:spMkLst>
            <pc:docMk/>
            <pc:sldMk cId="0" sldId="257"/>
            <ac:spMk id="62" creationId="{600EF80B-0391-4082-9AF5-F15B091B4CE9}"/>
          </ac:spMkLst>
        </pc:spChg>
        <pc:spChg chg="add del">
          <ac:chgData name="Aurel Apopei (2245793)" userId="ee7e87d1-2648-40a1-8376-1c6dfa7e19cd" providerId="ADAL" clId="{F963233F-A0CC-424E-8781-3949D63E0610}" dt="2024-11-10T06:17:13.182" v="44"/>
          <ac:spMkLst>
            <pc:docMk/>
            <pc:sldMk cId="0" sldId="257"/>
            <ac:spMk id="66" creationId="{1CE580D1-F917-4567-AFB4-99AA9B52ADF0}"/>
          </ac:spMkLst>
        </pc:spChg>
        <pc:spChg chg="add del">
          <ac:chgData name="Aurel Apopei (2245793)" userId="ee7e87d1-2648-40a1-8376-1c6dfa7e19cd" providerId="ADAL" clId="{F963233F-A0CC-424E-8781-3949D63E0610}" dt="2024-11-10T06:17:13.182" v="44"/>
          <ac:spMkLst>
            <pc:docMk/>
            <pc:sldMk cId="0" sldId="257"/>
            <ac:spMk id="70" creationId="{368B8211-0B9F-4516-8771-3316E00DB965}"/>
          </ac:spMkLst>
        </pc:spChg>
        <pc:spChg chg="add del">
          <ac:chgData name="Aurel Apopei (2245793)" userId="ee7e87d1-2648-40a1-8376-1c6dfa7e19cd" providerId="ADAL" clId="{F963233F-A0CC-424E-8781-3949D63E0610}" dt="2024-11-10T06:18:10.591" v="46" actId="26606"/>
          <ac:spMkLst>
            <pc:docMk/>
            <pc:sldMk cId="0" sldId="257"/>
            <ac:spMk id="72" creationId="{3FBF03E8-C602-4192-9C52-F84B29FDCC88}"/>
          </ac:spMkLst>
        </pc:spChg>
        <pc:spChg chg="add del">
          <ac:chgData name="Aurel Apopei (2245793)" userId="ee7e87d1-2648-40a1-8376-1c6dfa7e19cd" providerId="ADAL" clId="{F963233F-A0CC-424E-8781-3949D63E0610}" dt="2024-11-10T06:20:27.055" v="64" actId="26606"/>
          <ac:spMkLst>
            <pc:docMk/>
            <pc:sldMk cId="0" sldId="257"/>
            <ac:spMk id="73" creationId="{130B326A-C054-4820-AFCA-FCB009ABC693}"/>
          </ac:spMkLst>
        </pc:spChg>
        <pc:spChg chg="add del">
          <ac:chgData name="Aurel Apopei (2245793)" userId="ee7e87d1-2648-40a1-8376-1c6dfa7e19cd" providerId="ADAL" clId="{F963233F-A0CC-424E-8781-3949D63E0610}" dt="2024-11-10T06:18:13.297" v="48" actId="26606"/>
          <ac:spMkLst>
            <pc:docMk/>
            <pc:sldMk cId="0" sldId="257"/>
            <ac:spMk id="74" creationId="{130B326A-C054-4820-AFCA-FCB009ABC693}"/>
          </ac:spMkLst>
        </pc:spChg>
        <pc:spChg chg="add del">
          <ac:chgData name="Aurel Apopei (2245793)" userId="ee7e87d1-2648-40a1-8376-1c6dfa7e19cd" providerId="ADAL" clId="{F963233F-A0CC-424E-8781-3949D63E0610}" dt="2024-11-10T06:20:27.055" v="64" actId="26606"/>
          <ac:spMkLst>
            <pc:docMk/>
            <pc:sldMk cId="0" sldId="257"/>
            <ac:spMk id="80" creationId="{C6870151-9189-4C3A-8379-EF3D95827A0A}"/>
          </ac:spMkLst>
        </pc:spChg>
        <pc:spChg chg="add del">
          <ac:chgData name="Aurel Apopei (2245793)" userId="ee7e87d1-2648-40a1-8376-1c6dfa7e19cd" providerId="ADAL" clId="{F963233F-A0CC-424E-8781-3949D63E0610}" dt="2024-11-10T06:18:18.600" v="50" actId="26606"/>
          <ac:spMkLst>
            <pc:docMk/>
            <pc:sldMk cId="0" sldId="257"/>
            <ac:spMk id="81" creationId="{130B326A-C054-4820-AFCA-FCB009ABC693}"/>
          </ac:spMkLst>
        </pc:spChg>
        <pc:spChg chg="add del">
          <ac:chgData name="Aurel Apopei (2245793)" userId="ee7e87d1-2648-40a1-8376-1c6dfa7e19cd" providerId="ADAL" clId="{F963233F-A0CC-424E-8781-3949D63E0610}" dt="2024-11-10T06:18:18.600" v="50" actId="26606"/>
          <ac:spMkLst>
            <pc:docMk/>
            <pc:sldMk cId="0" sldId="257"/>
            <ac:spMk id="84" creationId="{C6870151-9189-4C3A-8379-EF3D95827A0A}"/>
          </ac:spMkLst>
        </pc:spChg>
        <pc:spChg chg="add del">
          <ac:chgData name="Aurel Apopei (2245793)" userId="ee7e87d1-2648-40a1-8376-1c6dfa7e19cd" providerId="ADAL" clId="{F963233F-A0CC-424E-8781-3949D63E0610}" dt="2024-11-10T06:18:18.600" v="50" actId="26606"/>
          <ac:spMkLst>
            <pc:docMk/>
            <pc:sldMk cId="0" sldId="257"/>
            <ac:spMk id="85" creationId="{123EA69C-102A-4DD0-9547-05DCD271D159}"/>
          </ac:spMkLst>
        </pc:spChg>
        <pc:spChg chg="add del">
          <ac:chgData name="Aurel Apopei (2245793)" userId="ee7e87d1-2648-40a1-8376-1c6dfa7e19cd" providerId="ADAL" clId="{F963233F-A0CC-424E-8781-3949D63E0610}" dt="2024-11-10T06:18:18.600" v="50" actId="26606"/>
          <ac:spMkLst>
            <pc:docMk/>
            <pc:sldMk cId="0" sldId="257"/>
            <ac:spMk id="86" creationId="{6A862265-5CA3-4C40-8582-7534C3B03C2A}"/>
          </ac:spMkLst>
        </pc:spChg>
        <pc:spChg chg="add del">
          <ac:chgData name="Aurel Apopei (2245793)" userId="ee7e87d1-2648-40a1-8376-1c6dfa7e19cd" providerId="ADAL" clId="{F963233F-A0CC-424E-8781-3949D63E0610}" dt="2024-11-10T06:18:18.600" v="50" actId="26606"/>
          <ac:spMkLst>
            <pc:docMk/>
            <pc:sldMk cId="0" sldId="257"/>
            <ac:spMk id="87" creationId="{600EF80B-0391-4082-9AF5-F15B091B4CE9}"/>
          </ac:spMkLst>
        </pc:spChg>
        <pc:spChg chg="add del">
          <ac:chgData name="Aurel Apopei (2245793)" userId="ee7e87d1-2648-40a1-8376-1c6dfa7e19cd" providerId="ADAL" clId="{F963233F-A0CC-424E-8781-3949D63E0610}" dt="2024-11-10T06:18:18.600" v="50" actId="26606"/>
          <ac:spMkLst>
            <pc:docMk/>
            <pc:sldMk cId="0" sldId="257"/>
            <ac:spMk id="89" creationId="{3FBF03E8-C602-4192-9C52-F84B29FDCC88}"/>
          </ac:spMkLst>
        </pc:spChg>
        <pc:spChg chg="add del">
          <ac:chgData name="Aurel Apopei (2245793)" userId="ee7e87d1-2648-40a1-8376-1c6dfa7e19cd" providerId="ADAL" clId="{F963233F-A0CC-424E-8781-3949D63E0610}" dt="2024-11-10T06:20:27.055" v="64" actId="26606"/>
          <ac:spMkLst>
            <pc:docMk/>
            <pc:sldMk cId="0" sldId="257"/>
            <ac:spMk id="90" creationId="{123EA69C-102A-4DD0-9547-05DCD271D159}"/>
          </ac:spMkLst>
        </pc:spChg>
        <pc:spChg chg="add del">
          <ac:chgData name="Aurel Apopei (2245793)" userId="ee7e87d1-2648-40a1-8376-1c6dfa7e19cd" providerId="ADAL" clId="{F963233F-A0CC-424E-8781-3949D63E0610}" dt="2024-11-10T06:20:19.432" v="62"/>
          <ac:spMkLst>
            <pc:docMk/>
            <pc:sldMk cId="0" sldId="257"/>
            <ac:spMk id="91" creationId="{130B326A-C054-4820-AFCA-FCB009ABC693}"/>
          </ac:spMkLst>
        </pc:spChg>
        <pc:spChg chg="add del">
          <ac:chgData name="Aurel Apopei (2245793)" userId="ee7e87d1-2648-40a1-8376-1c6dfa7e19cd" providerId="ADAL" clId="{F963233F-A0CC-424E-8781-3949D63E0610}" dt="2024-11-10T06:20:19.432" v="62"/>
          <ac:spMkLst>
            <pc:docMk/>
            <pc:sldMk cId="0" sldId="257"/>
            <ac:spMk id="94" creationId="{C6870151-9189-4C3A-8379-EF3D95827A0A}"/>
          </ac:spMkLst>
        </pc:spChg>
        <pc:spChg chg="add del">
          <ac:chgData name="Aurel Apopei (2245793)" userId="ee7e87d1-2648-40a1-8376-1c6dfa7e19cd" providerId="ADAL" clId="{F963233F-A0CC-424E-8781-3949D63E0610}" dt="2024-11-10T06:20:19.432" v="62"/>
          <ac:spMkLst>
            <pc:docMk/>
            <pc:sldMk cId="0" sldId="257"/>
            <ac:spMk id="95" creationId="{123EA69C-102A-4DD0-9547-05DCD271D159}"/>
          </ac:spMkLst>
        </pc:spChg>
        <pc:spChg chg="add del">
          <ac:chgData name="Aurel Apopei (2245793)" userId="ee7e87d1-2648-40a1-8376-1c6dfa7e19cd" providerId="ADAL" clId="{F963233F-A0CC-424E-8781-3949D63E0610}" dt="2024-11-10T06:20:19.432" v="62"/>
          <ac:spMkLst>
            <pc:docMk/>
            <pc:sldMk cId="0" sldId="257"/>
            <ac:spMk id="96" creationId="{6A862265-5CA3-4C40-8582-7534C3B03C2A}"/>
          </ac:spMkLst>
        </pc:spChg>
        <pc:spChg chg="add del">
          <ac:chgData name="Aurel Apopei (2245793)" userId="ee7e87d1-2648-40a1-8376-1c6dfa7e19cd" providerId="ADAL" clId="{F963233F-A0CC-424E-8781-3949D63E0610}" dt="2024-11-10T06:20:19.432" v="62"/>
          <ac:spMkLst>
            <pc:docMk/>
            <pc:sldMk cId="0" sldId="257"/>
            <ac:spMk id="97" creationId="{600EF80B-0391-4082-9AF5-F15B091B4CE9}"/>
          </ac:spMkLst>
        </pc:spChg>
        <pc:spChg chg="add del">
          <ac:chgData name="Aurel Apopei (2245793)" userId="ee7e87d1-2648-40a1-8376-1c6dfa7e19cd" providerId="ADAL" clId="{F963233F-A0CC-424E-8781-3949D63E0610}" dt="2024-11-10T06:20:19.432" v="62"/>
          <ac:spMkLst>
            <pc:docMk/>
            <pc:sldMk cId="0" sldId="257"/>
            <ac:spMk id="99" creationId="{3FBF03E8-C602-4192-9C52-F84B29FDCC88}"/>
          </ac:spMkLst>
        </pc:spChg>
        <pc:spChg chg="add del">
          <ac:chgData name="Aurel Apopei (2245793)" userId="ee7e87d1-2648-40a1-8376-1c6dfa7e19cd" providerId="ADAL" clId="{F963233F-A0CC-424E-8781-3949D63E0610}" dt="2024-11-10T06:20:27.055" v="64" actId="26606"/>
          <ac:spMkLst>
            <pc:docMk/>
            <pc:sldMk cId="0" sldId="257"/>
            <ac:spMk id="100" creationId="{6A862265-5CA3-4C40-8582-7534C3B03C2A}"/>
          </ac:spMkLst>
        </pc:spChg>
        <pc:spChg chg="add del">
          <ac:chgData name="Aurel Apopei (2245793)" userId="ee7e87d1-2648-40a1-8376-1c6dfa7e19cd" providerId="ADAL" clId="{F963233F-A0CC-424E-8781-3949D63E0610}" dt="2024-11-10T06:20:27.055" v="64" actId="26606"/>
          <ac:spMkLst>
            <pc:docMk/>
            <pc:sldMk cId="0" sldId="257"/>
            <ac:spMk id="101" creationId="{600EF80B-0391-4082-9AF5-F15B091B4CE9}"/>
          </ac:spMkLst>
        </pc:spChg>
        <pc:spChg chg="add del">
          <ac:chgData name="Aurel Apopei (2245793)" userId="ee7e87d1-2648-40a1-8376-1c6dfa7e19cd" providerId="ADAL" clId="{F963233F-A0CC-424E-8781-3949D63E0610}" dt="2024-11-10T06:20:27.055" v="64" actId="26606"/>
          <ac:spMkLst>
            <pc:docMk/>
            <pc:sldMk cId="0" sldId="257"/>
            <ac:spMk id="103" creationId="{3FBF03E8-C602-4192-9C52-F84B29FDCC88}"/>
          </ac:spMkLst>
        </pc:spChg>
        <pc:spChg chg="add del">
          <ac:chgData name="Aurel Apopei (2245793)" userId="ee7e87d1-2648-40a1-8376-1c6dfa7e19cd" providerId="ADAL" clId="{F963233F-A0CC-424E-8781-3949D63E0610}" dt="2024-11-10T06:24:29.953" v="94"/>
          <ac:spMkLst>
            <pc:docMk/>
            <pc:sldMk cId="0" sldId="257"/>
            <ac:spMk id="105" creationId="{130B326A-C054-4820-AFCA-FCB009ABC693}"/>
          </ac:spMkLst>
        </pc:spChg>
        <pc:spChg chg="add del">
          <ac:chgData name="Aurel Apopei (2245793)" userId="ee7e87d1-2648-40a1-8376-1c6dfa7e19cd" providerId="ADAL" clId="{F963233F-A0CC-424E-8781-3949D63E0610}" dt="2024-11-10T06:24:29.953" v="94"/>
          <ac:spMkLst>
            <pc:docMk/>
            <pc:sldMk cId="0" sldId="257"/>
            <ac:spMk id="108" creationId="{2EC1D114-8AB7-4C3F-AEC0-F3FCAF0DF95B}"/>
          </ac:spMkLst>
        </pc:spChg>
        <pc:spChg chg="add">
          <ac:chgData name="Aurel Apopei (2245793)" userId="ee7e87d1-2648-40a1-8376-1c6dfa7e19cd" providerId="ADAL" clId="{F963233F-A0CC-424E-8781-3949D63E0610}" dt="2024-11-10T12:55:06.238" v="122" actId="26606"/>
          <ac:spMkLst>
            <pc:docMk/>
            <pc:sldMk cId="0" sldId="257"/>
            <ac:spMk id="109" creationId="{8D25211A-4CA0-4B53-82BB-1EE7C7F3C725}"/>
          </ac:spMkLst>
        </pc:spChg>
        <pc:grpChg chg="add del">
          <ac:chgData name="Aurel Apopei (2245793)" userId="ee7e87d1-2648-40a1-8376-1c6dfa7e19cd" providerId="ADAL" clId="{F963233F-A0CC-424E-8781-3949D63E0610}" dt="2024-11-10T06:16:15.683" v="31" actId="26606"/>
          <ac:grpSpMkLst>
            <pc:docMk/>
            <pc:sldMk cId="0" sldId="257"/>
            <ac:grpSpMk id="40" creationId="{82188758-E18A-4CE5-9D03-F4BF5D887C3F}"/>
          </ac:grpSpMkLst>
        </pc:grpChg>
        <pc:grpChg chg="add del">
          <ac:chgData name="Aurel Apopei (2245793)" userId="ee7e87d1-2648-40a1-8376-1c6dfa7e19cd" providerId="ADAL" clId="{F963233F-A0CC-424E-8781-3949D63E0610}" dt="2024-11-10T06:16:18.658" v="35" actId="26606"/>
          <ac:grpSpMkLst>
            <pc:docMk/>
            <pc:sldMk cId="0" sldId="257"/>
            <ac:grpSpMk id="60" creationId="{CEBDCB18-ABE5-43B0-8B68-89FEDAECB8B0}"/>
          </ac:grpSpMkLst>
        </pc:grpChg>
        <pc:grpChg chg="add del">
          <ac:chgData name="Aurel Apopei (2245793)" userId="ee7e87d1-2648-40a1-8376-1c6dfa7e19cd" providerId="ADAL" clId="{F963233F-A0CC-424E-8781-3949D63E0610}" dt="2024-11-10T06:18:13.297" v="48" actId="26606"/>
          <ac:grpSpMkLst>
            <pc:docMk/>
            <pc:sldMk cId="0" sldId="257"/>
            <ac:grpSpMk id="77" creationId="{EB69A38F-B342-48D1-884F-03267367F46D}"/>
          </ac:grpSpMkLst>
        </pc:grpChg>
        <pc:picChg chg="mod ord">
          <ac:chgData name="Aurel Apopei (2245793)" userId="ee7e87d1-2648-40a1-8376-1c6dfa7e19cd" providerId="ADAL" clId="{F963233F-A0CC-424E-8781-3949D63E0610}" dt="2024-11-10T12:55:06.238" v="122" actId="26606"/>
          <ac:picMkLst>
            <pc:docMk/>
            <pc:sldMk cId="0" sldId="257"/>
            <ac:picMk id="2" creationId="{00000000-0000-0000-0000-000000000000}"/>
          </ac:picMkLst>
        </pc:picChg>
        <pc:picChg chg="add del">
          <ac:chgData name="Aurel Apopei (2245793)" userId="ee7e87d1-2648-40a1-8376-1c6dfa7e19cd" providerId="ADAL" clId="{F963233F-A0CC-424E-8781-3949D63E0610}" dt="2024-11-10T06:16:11.109" v="27" actId="26606"/>
          <ac:picMkLst>
            <pc:docMk/>
            <pc:sldMk cId="0" sldId="257"/>
            <ac:picMk id="7" creationId="{1F5620B8-A2D8-4568-B566-F0453A0D9167}"/>
          </ac:picMkLst>
        </pc:picChg>
        <pc:picChg chg="add del">
          <ac:chgData name="Aurel Apopei (2245793)" userId="ee7e87d1-2648-40a1-8376-1c6dfa7e19cd" providerId="ADAL" clId="{F963233F-A0CC-424E-8781-3949D63E0610}" dt="2024-11-10T06:15:13.113" v="25"/>
          <ac:picMkLst>
            <pc:docMk/>
            <pc:sldMk cId="0" sldId="257"/>
            <ac:picMk id="11" creationId="{1F5620B8-A2D8-4568-B566-F0453A0D9167}"/>
          </ac:picMkLst>
        </pc:picChg>
        <pc:picChg chg="add del">
          <ac:chgData name="Aurel Apopei (2245793)" userId="ee7e87d1-2648-40a1-8376-1c6dfa7e19cd" providerId="ADAL" clId="{F963233F-A0CC-424E-8781-3949D63E0610}" dt="2024-11-10T06:16:12.980" v="29" actId="26606"/>
          <ac:picMkLst>
            <pc:docMk/>
            <pc:sldMk cId="0" sldId="257"/>
            <ac:picMk id="18" creationId="{1F5620B8-A2D8-4568-B566-F0453A0D9167}"/>
          </ac:picMkLst>
        </pc:picChg>
        <pc:picChg chg="add del">
          <ac:chgData name="Aurel Apopei (2245793)" userId="ee7e87d1-2648-40a1-8376-1c6dfa7e19cd" providerId="ADAL" clId="{F963233F-A0CC-424E-8781-3949D63E0610}" dt="2024-11-10T06:16:15.683" v="31" actId="26606"/>
          <ac:picMkLst>
            <pc:docMk/>
            <pc:sldMk cId="0" sldId="257"/>
            <ac:picMk id="34" creationId="{1F5620B8-A2D8-4568-B566-F0453A0D9167}"/>
          </ac:picMkLst>
        </pc:picChg>
        <pc:picChg chg="add del">
          <ac:chgData name="Aurel Apopei (2245793)" userId="ee7e87d1-2648-40a1-8376-1c6dfa7e19cd" providerId="ADAL" clId="{F963233F-A0CC-424E-8781-3949D63E0610}" dt="2024-11-10T06:18:10.591" v="46" actId="26606"/>
          <ac:picMkLst>
            <pc:docMk/>
            <pc:sldMk cId="0" sldId="257"/>
            <ac:picMk id="41" creationId="{E265DFC7-1B2A-4A32-9C43-C48EA6FF6140}"/>
          </ac:picMkLst>
        </pc:picChg>
        <pc:picChg chg="add del">
          <ac:chgData name="Aurel Apopei (2245793)" userId="ee7e87d1-2648-40a1-8376-1c6dfa7e19cd" providerId="ADAL" clId="{F963233F-A0CC-424E-8781-3949D63E0610}" dt="2024-11-10T06:16:15.683" v="31" actId="26606"/>
          <ac:picMkLst>
            <pc:docMk/>
            <pc:sldMk cId="0" sldId="257"/>
            <ac:picMk id="43" creationId="{D42F4933-2ECF-4EE5-BCE4-F19E3CA609FE}"/>
          </ac:picMkLst>
        </pc:picChg>
        <pc:picChg chg="add del">
          <ac:chgData name="Aurel Apopei (2245793)" userId="ee7e87d1-2648-40a1-8376-1c6dfa7e19cd" providerId="ADAL" clId="{F963233F-A0CC-424E-8781-3949D63E0610}" dt="2024-11-10T06:16:17.572" v="33" actId="26606"/>
          <ac:picMkLst>
            <pc:docMk/>
            <pc:sldMk cId="0" sldId="257"/>
            <ac:picMk id="47" creationId="{1F5620B8-A2D8-4568-B566-F0453A0D9167}"/>
          </ac:picMkLst>
        </pc:picChg>
        <pc:picChg chg="add del">
          <ac:chgData name="Aurel Apopei (2245793)" userId="ee7e87d1-2648-40a1-8376-1c6dfa7e19cd" providerId="ADAL" clId="{F963233F-A0CC-424E-8781-3949D63E0610}" dt="2024-11-10T06:16:18.658" v="35" actId="26606"/>
          <ac:picMkLst>
            <pc:docMk/>
            <pc:sldMk cId="0" sldId="257"/>
            <ac:picMk id="54" creationId="{1F5620B8-A2D8-4568-B566-F0453A0D9167}"/>
          </ac:picMkLst>
        </pc:picChg>
        <pc:picChg chg="add del">
          <ac:chgData name="Aurel Apopei (2245793)" userId="ee7e87d1-2648-40a1-8376-1c6dfa7e19cd" providerId="ADAL" clId="{F963233F-A0CC-424E-8781-3949D63E0610}" dt="2024-11-10T06:16:18.658" v="35" actId="26606"/>
          <ac:picMkLst>
            <pc:docMk/>
            <pc:sldMk cId="0" sldId="257"/>
            <ac:picMk id="63" creationId="{08EC5C75-E28F-4899-9C2E-39431B82B740}"/>
          </ac:picMkLst>
        </pc:picChg>
        <pc:picChg chg="add del">
          <ac:chgData name="Aurel Apopei (2245793)" userId="ee7e87d1-2648-40a1-8376-1c6dfa7e19cd" providerId="ADAL" clId="{F963233F-A0CC-424E-8781-3949D63E0610}" dt="2024-11-10T06:17:13.182" v="44"/>
          <ac:picMkLst>
            <pc:docMk/>
            <pc:sldMk cId="0" sldId="257"/>
            <ac:picMk id="67" creationId="{1F5620B8-A2D8-4568-B566-F0453A0D9167}"/>
          </ac:picMkLst>
        </pc:picChg>
        <pc:picChg chg="add del">
          <ac:chgData name="Aurel Apopei (2245793)" userId="ee7e87d1-2648-40a1-8376-1c6dfa7e19cd" providerId="ADAL" clId="{F963233F-A0CC-424E-8781-3949D63E0610}" dt="2024-11-10T06:18:13.297" v="48" actId="26606"/>
          <ac:picMkLst>
            <pc:docMk/>
            <pc:sldMk cId="0" sldId="257"/>
            <ac:picMk id="75" creationId="{E265DFC7-1B2A-4A32-9C43-C48EA6FF6140}"/>
          </ac:picMkLst>
        </pc:picChg>
        <pc:picChg chg="add del">
          <ac:chgData name="Aurel Apopei (2245793)" userId="ee7e87d1-2648-40a1-8376-1c6dfa7e19cd" providerId="ADAL" clId="{F963233F-A0CC-424E-8781-3949D63E0610}" dt="2024-11-10T06:20:27.055" v="64" actId="26606"/>
          <ac:picMkLst>
            <pc:docMk/>
            <pc:sldMk cId="0" sldId="257"/>
            <ac:picMk id="78" creationId="{E265DFC7-1B2A-4A32-9C43-C48EA6FF6140}"/>
          </ac:picMkLst>
        </pc:picChg>
        <pc:picChg chg="add del">
          <ac:chgData name="Aurel Apopei (2245793)" userId="ee7e87d1-2648-40a1-8376-1c6dfa7e19cd" providerId="ADAL" clId="{F963233F-A0CC-424E-8781-3949D63E0610}" dt="2024-11-10T06:18:18.600" v="50" actId="26606"/>
          <ac:picMkLst>
            <pc:docMk/>
            <pc:sldMk cId="0" sldId="257"/>
            <ac:picMk id="82" creationId="{E265DFC7-1B2A-4A32-9C43-C48EA6FF6140}"/>
          </ac:picMkLst>
        </pc:picChg>
        <pc:picChg chg="add del">
          <ac:chgData name="Aurel Apopei (2245793)" userId="ee7e87d1-2648-40a1-8376-1c6dfa7e19cd" providerId="ADAL" clId="{F963233F-A0CC-424E-8781-3949D63E0610}" dt="2024-11-10T06:20:19.432" v="62"/>
          <ac:picMkLst>
            <pc:docMk/>
            <pc:sldMk cId="0" sldId="257"/>
            <ac:picMk id="92" creationId="{E265DFC7-1B2A-4A32-9C43-C48EA6FF6140}"/>
          </ac:picMkLst>
        </pc:picChg>
        <pc:picChg chg="add">
          <ac:chgData name="Aurel Apopei (2245793)" userId="ee7e87d1-2648-40a1-8376-1c6dfa7e19cd" providerId="ADAL" clId="{F963233F-A0CC-424E-8781-3949D63E0610}" dt="2024-11-10T12:55:06.238" v="122" actId="26606"/>
          <ac:picMkLst>
            <pc:docMk/>
            <pc:sldMk cId="0" sldId="257"/>
            <ac:picMk id="104" creationId="{CFD580F5-E7BF-4C1D-BEFD-4A4601EBA876}"/>
          </ac:picMkLst>
        </pc:picChg>
        <pc:picChg chg="add del">
          <ac:chgData name="Aurel Apopei (2245793)" userId="ee7e87d1-2648-40a1-8376-1c6dfa7e19cd" providerId="ADAL" clId="{F963233F-A0CC-424E-8781-3949D63E0610}" dt="2024-11-10T06:24:29.953" v="94"/>
          <ac:picMkLst>
            <pc:docMk/>
            <pc:sldMk cId="0" sldId="257"/>
            <ac:picMk id="106" creationId="{E265DFC7-1B2A-4A32-9C43-C48EA6FF6140}"/>
          </ac:picMkLst>
        </pc:picChg>
        <pc:cxnChg chg="add del">
          <ac:chgData name="Aurel Apopei (2245793)" userId="ee7e87d1-2648-40a1-8376-1c6dfa7e19cd" providerId="ADAL" clId="{F963233F-A0CC-424E-8781-3949D63E0610}" dt="2024-11-10T06:16:11.109" v="27" actId="26606"/>
          <ac:cxnSpMkLst>
            <pc:docMk/>
            <pc:sldMk cId="0" sldId="257"/>
            <ac:cxnSpMk id="8" creationId="{1C7D2BA4-4B7A-4596-8BCC-5CF715423894}"/>
          </ac:cxnSpMkLst>
        </pc:cxnChg>
        <pc:cxnChg chg="add del">
          <ac:chgData name="Aurel Apopei (2245793)" userId="ee7e87d1-2648-40a1-8376-1c6dfa7e19cd" providerId="ADAL" clId="{F963233F-A0CC-424E-8781-3949D63E0610}" dt="2024-11-10T06:16:11.109" v="27" actId="26606"/>
          <ac:cxnSpMkLst>
            <pc:docMk/>
            <pc:sldMk cId="0" sldId="257"/>
            <ac:cxnSpMk id="10" creationId="{C9D4B225-18E9-4C5B-94D8-2ABE6D161E4A}"/>
          </ac:cxnSpMkLst>
        </pc:cxnChg>
        <pc:cxnChg chg="add del">
          <ac:chgData name="Aurel Apopei (2245793)" userId="ee7e87d1-2648-40a1-8376-1c6dfa7e19cd" providerId="ADAL" clId="{F963233F-A0CC-424E-8781-3949D63E0610}" dt="2024-11-10T06:15:13.113" v="25"/>
          <ac:cxnSpMkLst>
            <pc:docMk/>
            <pc:sldMk cId="0" sldId="257"/>
            <ac:cxnSpMk id="13" creationId="{1C7D2BA4-4B7A-4596-8BCC-5CF715423894}"/>
          </ac:cxnSpMkLst>
        </pc:cxnChg>
        <pc:cxnChg chg="add del">
          <ac:chgData name="Aurel Apopei (2245793)" userId="ee7e87d1-2648-40a1-8376-1c6dfa7e19cd" providerId="ADAL" clId="{F963233F-A0CC-424E-8781-3949D63E0610}" dt="2024-11-10T06:16:11.109" v="27" actId="26606"/>
          <ac:cxnSpMkLst>
            <pc:docMk/>
            <pc:sldMk cId="0" sldId="257"/>
            <ac:cxnSpMk id="14" creationId="{B7582E73-8B46-4A0E-944E-58357C80883F}"/>
          </ac:cxnSpMkLst>
        </pc:cxnChg>
        <pc:cxnChg chg="add del">
          <ac:chgData name="Aurel Apopei (2245793)" userId="ee7e87d1-2648-40a1-8376-1c6dfa7e19cd" providerId="ADAL" clId="{F963233F-A0CC-424E-8781-3949D63E0610}" dt="2024-11-10T06:15:13.113" v="25"/>
          <ac:cxnSpMkLst>
            <pc:docMk/>
            <pc:sldMk cId="0" sldId="257"/>
            <ac:cxnSpMk id="15" creationId="{C9D4B225-18E9-4C5B-94D8-2ABE6D161E4A}"/>
          </ac:cxnSpMkLst>
        </pc:cxnChg>
        <pc:cxnChg chg="add del">
          <ac:chgData name="Aurel Apopei (2245793)" userId="ee7e87d1-2648-40a1-8376-1c6dfa7e19cd" providerId="ADAL" clId="{F963233F-A0CC-424E-8781-3949D63E0610}" dt="2024-11-10T06:16:12.980" v="29" actId="26606"/>
          <ac:cxnSpMkLst>
            <pc:docMk/>
            <pc:sldMk cId="0" sldId="257"/>
            <ac:cxnSpMk id="20" creationId="{1C7D2BA4-4B7A-4596-8BCC-5CF715423894}"/>
          </ac:cxnSpMkLst>
        </pc:cxnChg>
        <pc:cxnChg chg="add del">
          <ac:chgData name="Aurel Apopei (2245793)" userId="ee7e87d1-2648-40a1-8376-1c6dfa7e19cd" providerId="ADAL" clId="{F963233F-A0CC-424E-8781-3949D63E0610}" dt="2024-11-10T06:16:12.980" v="29" actId="26606"/>
          <ac:cxnSpMkLst>
            <pc:docMk/>
            <pc:sldMk cId="0" sldId="257"/>
            <ac:cxnSpMk id="22" creationId="{C9D4B225-18E9-4C5B-94D8-2ABE6D161E4A}"/>
          </ac:cxnSpMkLst>
        </pc:cxnChg>
        <pc:cxnChg chg="add del">
          <ac:chgData name="Aurel Apopei (2245793)" userId="ee7e87d1-2648-40a1-8376-1c6dfa7e19cd" providerId="ADAL" clId="{F963233F-A0CC-424E-8781-3949D63E0610}" dt="2024-11-10T06:15:13.113" v="25"/>
          <ac:cxnSpMkLst>
            <pc:docMk/>
            <pc:sldMk cId="0" sldId="257"/>
            <ac:cxnSpMk id="25" creationId="{D33AC32D-5F44-45F7-A0BD-7C11A86BED57}"/>
          </ac:cxnSpMkLst>
        </pc:cxnChg>
        <pc:cxnChg chg="add del">
          <ac:chgData name="Aurel Apopei (2245793)" userId="ee7e87d1-2648-40a1-8376-1c6dfa7e19cd" providerId="ADAL" clId="{F963233F-A0CC-424E-8781-3949D63E0610}" dt="2024-11-10T06:16:12.980" v="29" actId="26606"/>
          <ac:cxnSpMkLst>
            <pc:docMk/>
            <pc:sldMk cId="0" sldId="257"/>
            <ac:cxnSpMk id="30" creationId="{D33AC32D-5F44-45F7-A0BD-7C11A86BED57}"/>
          </ac:cxnSpMkLst>
        </pc:cxnChg>
        <pc:cxnChg chg="add del">
          <ac:chgData name="Aurel Apopei (2245793)" userId="ee7e87d1-2648-40a1-8376-1c6dfa7e19cd" providerId="ADAL" clId="{F963233F-A0CC-424E-8781-3949D63E0610}" dt="2024-11-10T06:16:15.683" v="31" actId="26606"/>
          <ac:cxnSpMkLst>
            <pc:docMk/>
            <pc:sldMk cId="0" sldId="257"/>
            <ac:cxnSpMk id="35" creationId="{1C7D2BA4-4B7A-4596-8BCC-5CF715423894}"/>
          </ac:cxnSpMkLst>
        </pc:cxnChg>
        <pc:cxnChg chg="add del">
          <ac:chgData name="Aurel Apopei (2245793)" userId="ee7e87d1-2648-40a1-8376-1c6dfa7e19cd" providerId="ADAL" clId="{F963233F-A0CC-424E-8781-3949D63E0610}" dt="2024-11-10T06:16:15.683" v="31" actId="26606"/>
          <ac:cxnSpMkLst>
            <pc:docMk/>
            <pc:sldMk cId="0" sldId="257"/>
            <ac:cxnSpMk id="36" creationId="{C9D4B225-18E9-4C5B-94D8-2ABE6D161E4A}"/>
          </ac:cxnSpMkLst>
        </pc:cxnChg>
        <pc:cxnChg chg="add del">
          <ac:chgData name="Aurel Apopei (2245793)" userId="ee7e87d1-2648-40a1-8376-1c6dfa7e19cd" providerId="ADAL" clId="{F963233F-A0CC-424E-8781-3949D63E0610}" dt="2024-11-10T06:16:15.683" v="31" actId="26606"/>
          <ac:cxnSpMkLst>
            <pc:docMk/>
            <pc:sldMk cId="0" sldId="257"/>
            <ac:cxnSpMk id="38" creationId="{381B4579-E2EA-4BD7-94FF-0A0BEE135C6B}"/>
          </ac:cxnSpMkLst>
        </pc:cxnChg>
        <pc:cxnChg chg="add del">
          <ac:chgData name="Aurel Apopei (2245793)" userId="ee7e87d1-2648-40a1-8376-1c6dfa7e19cd" providerId="ADAL" clId="{F963233F-A0CC-424E-8781-3949D63E0610}" dt="2024-11-10T06:18:10.591" v="46" actId="26606"/>
          <ac:cxnSpMkLst>
            <pc:docMk/>
            <pc:sldMk cId="0" sldId="257"/>
            <ac:cxnSpMk id="42" creationId="{853B328C-A402-44DE-AABB-9BFBB6617629}"/>
          </ac:cxnSpMkLst>
        </pc:cxnChg>
        <pc:cxnChg chg="add del">
          <ac:chgData name="Aurel Apopei (2245793)" userId="ee7e87d1-2648-40a1-8376-1c6dfa7e19cd" providerId="ADAL" clId="{F963233F-A0CC-424E-8781-3949D63E0610}" dt="2024-11-10T06:16:15.683" v="31" actId="26606"/>
          <ac:cxnSpMkLst>
            <pc:docMk/>
            <pc:sldMk cId="0" sldId="257"/>
            <ac:cxnSpMk id="44" creationId="{C6FAC23C-014D-4AC5-AD1B-36F7D0E7EF32}"/>
          </ac:cxnSpMkLst>
        </pc:cxnChg>
        <pc:cxnChg chg="add del">
          <ac:chgData name="Aurel Apopei (2245793)" userId="ee7e87d1-2648-40a1-8376-1c6dfa7e19cd" providerId="ADAL" clId="{F963233F-A0CC-424E-8781-3949D63E0610}" dt="2024-11-10T06:16:17.572" v="33" actId="26606"/>
          <ac:cxnSpMkLst>
            <pc:docMk/>
            <pc:sldMk cId="0" sldId="257"/>
            <ac:cxnSpMk id="48" creationId="{1C7D2BA4-4B7A-4596-8BCC-5CF715423894}"/>
          </ac:cxnSpMkLst>
        </pc:cxnChg>
        <pc:cxnChg chg="add del">
          <ac:chgData name="Aurel Apopei (2245793)" userId="ee7e87d1-2648-40a1-8376-1c6dfa7e19cd" providerId="ADAL" clId="{F963233F-A0CC-424E-8781-3949D63E0610}" dt="2024-11-10T06:16:17.572" v="33" actId="26606"/>
          <ac:cxnSpMkLst>
            <pc:docMk/>
            <pc:sldMk cId="0" sldId="257"/>
            <ac:cxnSpMk id="49" creationId="{C9D4B225-18E9-4C5B-94D8-2ABE6D161E4A}"/>
          </ac:cxnSpMkLst>
        </pc:cxnChg>
        <pc:cxnChg chg="add del">
          <ac:chgData name="Aurel Apopei (2245793)" userId="ee7e87d1-2648-40a1-8376-1c6dfa7e19cd" providerId="ADAL" clId="{F963233F-A0CC-424E-8781-3949D63E0610}" dt="2024-11-10T06:16:17.572" v="33" actId="26606"/>
          <ac:cxnSpMkLst>
            <pc:docMk/>
            <pc:sldMk cId="0" sldId="257"/>
            <ac:cxnSpMk id="51" creationId="{B7582E73-8B46-4A0E-944E-58357C80883F}"/>
          </ac:cxnSpMkLst>
        </pc:cxnChg>
        <pc:cxnChg chg="add del">
          <ac:chgData name="Aurel Apopei (2245793)" userId="ee7e87d1-2648-40a1-8376-1c6dfa7e19cd" providerId="ADAL" clId="{F963233F-A0CC-424E-8781-3949D63E0610}" dt="2024-11-10T06:16:18.658" v="35" actId="26606"/>
          <ac:cxnSpMkLst>
            <pc:docMk/>
            <pc:sldMk cId="0" sldId="257"/>
            <ac:cxnSpMk id="55" creationId="{1C7D2BA4-4B7A-4596-8BCC-5CF715423894}"/>
          </ac:cxnSpMkLst>
        </pc:cxnChg>
        <pc:cxnChg chg="add del">
          <ac:chgData name="Aurel Apopei (2245793)" userId="ee7e87d1-2648-40a1-8376-1c6dfa7e19cd" providerId="ADAL" clId="{F963233F-A0CC-424E-8781-3949D63E0610}" dt="2024-11-10T06:16:18.658" v="35" actId="26606"/>
          <ac:cxnSpMkLst>
            <pc:docMk/>
            <pc:sldMk cId="0" sldId="257"/>
            <ac:cxnSpMk id="56" creationId="{C9D4B225-18E9-4C5B-94D8-2ABE6D161E4A}"/>
          </ac:cxnSpMkLst>
        </pc:cxnChg>
        <pc:cxnChg chg="add del">
          <ac:chgData name="Aurel Apopei (2245793)" userId="ee7e87d1-2648-40a1-8376-1c6dfa7e19cd" providerId="ADAL" clId="{F963233F-A0CC-424E-8781-3949D63E0610}" dt="2024-11-10T06:16:18.658" v="35" actId="26606"/>
          <ac:cxnSpMkLst>
            <pc:docMk/>
            <pc:sldMk cId="0" sldId="257"/>
            <ac:cxnSpMk id="58" creationId="{5CF4C623-16D7-4722-8EFB-A5B0E3BC077D}"/>
          </ac:cxnSpMkLst>
        </pc:cxnChg>
        <pc:cxnChg chg="add del">
          <ac:chgData name="Aurel Apopei (2245793)" userId="ee7e87d1-2648-40a1-8376-1c6dfa7e19cd" providerId="ADAL" clId="{F963233F-A0CC-424E-8781-3949D63E0610}" dt="2024-11-10T06:16:18.658" v="35" actId="26606"/>
          <ac:cxnSpMkLst>
            <pc:docMk/>
            <pc:sldMk cId="0" sldId="257"/>
            <ac:cxnSpMk id="64" creationId="{46AAE0A1-60AD-4190-B85D-2DD8148369C7}"/>
          </ac:cxnSpMkLst>
        </pc:cxnChg>
        <pc:cxnChg chg="add del">
          <ac:chgData name="Aurel Apopei (2245793)" userId="ee7e87d1-2648-40a1-8376-1c6dfa7e19cd" providerId="ADAL" clId="{F963233F-A0CC-424E-8781-3949D63E0610}" dt="2024-11-10T06:18:10.591" v="46" actId="26606"/>
          <ac:cxnSpMkLst>
            <pc:docMk/>
            <pc:sldMk cId="0" sldId="257"/>
            <ac:cxnSpMk id="65" creationId="{D33AC32D-5F44-45F7-A0BD-7C11A86BED57}"/>
          </ac:cxnSpMkLst>
        </pc:cxnChg>
        <pc:cxnChg chg="add del">
          <ac:chgData name="Aurel Apopei (2245793)" userId="ee7e87d1-2648-40a1-8376-1c6dfa7e19cd" providerId="ADAL" clId="{F963233F-A0CC-424E-8781-3949D63E0610}" dt="2024-11-10T06:17:13.182" v="44"/>
          <ac:cxnSpMkLst>
            <pc:docMk/>
            <pc:sldMk cId="0" sldId="257"/>
            <ac:cxnSpMk id="68" creationId="{1C7D2BA4-4B7A-4596-8BCC-5CF715423894}"/>
          </ac:cxnSpMkLst>
        </pc:cxnChg>
        <pc:cxnChg chg="add del">
          <ac:chgData name="Aurel Apopei (2245793)" userId="ee7e87d1-2648-40a1-8376-1c6dfa7e19cd" providerId="ADAL" clId="{F963233F-A0CC-424E-8781-3949D63E0610}" dt="2024-11-10T06:17:13.182" v="44"/>
          <ac:cxnSpMkLst>
            <pc:docMk/>
            <pc:sldMk cId="0" sldId="257"/>
            <ac:cxnSpMk id="69" creationId="{C9D4B225-18E9-4C5B-94D8-2ABE6D161E4A}"/>
          </ac:cxnSpMkLst>
        </pc:cxnChg>
        <pc:cxnChg chg="add del">
          <ac:chgData name="Aurel Apopei (2245793)" userId="ee7e87d1-2648-40a1-8376-1c6dfa7e19cd" providerId="ADAL" clId="{F963233F-A0CC-424E-8781-3949D63E0610}" dt="2024-11-10T06:17:13.182" v="44"/>
          <ac:cxnSpMkLst>
            <pc:docMk/>
            <pc:sldMk cId="0" sldId="257"/>
            <ac:cxnSpMk id="71" creationId="{B7582E73-8B46-4A0E-944E-58357C80883F}"/>
          </ac:cxnSpMkLst>
        </pc:cxnChg>
        <pc:cxnChg chg="add del">
          <ac:chgData name="Aurel Apopei (2245793)" userId="ee7e87d1-2648-40a1-8376-1c6dfa7e19cd" providerId="ADAL" clId="{F963233F-A0CC-424E-8781-3949D63E0610}" dt="2024-11-10T06:18:13.297" v="48" actId="26606"/>
          <ac:cxnSpMkLst>
            <pc:docMk/>
            <pc:sldMk cId="0" sldId="257"/>
            <ac:cxnSpMk id="76" creationId="{853B328C-A402-44DE-AABB-9BFBB6617629}"/>
          </ac:cxnSpMkLst>
        </pc:cxnChg>
        <pc:cxnChg chg="add del">
          <ac:chgData name="Aurel Apopei (2245793)" userId="ee7e87d1-2648-40a1-8376-1c6dfa7e19cd" providerId="ADAL" clId="{F963233F-A0CC-424E-8781-3949D63E0610}" dt="2024-11-10T06:20:27.055" v="64" actId="26606"/>
          <ac:cxnSpMkLst>
            <pc:docMk/>
            <pc:sldMk cId="0" sldId="257"/>
            <ac:cxnSpMk id="79" creationId="{853B328C-A402-44DE-AABB-9BFBB6617629}"/>
          </ac:cxnSpMkLst>
        </pc:cxnChg>
        <pc:cxnChg chg="add del">
          <ac:chgData name="Aurel Apopei (2245793)" userId="ee7e87d1-2648-40a1-8376-1c6dfa7e19cd" providerId="ADAL" clId="{F963233F-A0CC-424E-8781-3949D63E0610}" dt="2024-11-10T06:18:18.600" v="50" actId="26606"/>
          <ac:cxnSpMkLst>
            <pc:docMk/>
            <pc:sldMk cId="0" sldId="257"/>
            <ac:cxnSpMk id="83" creationId="{853B328C-A402-44DE-AABB-9BFBB6617629}"/>
          </ac:cxnSpMkLst>
        </pc:cxnChg>
        <pc:cxnChg chg="add del">
          <ac:chgData name="Aurel Apopei (2245793)" userId="ee7e87d1-2648-40a1-8376-1c6dfa7e19cd" providerId="ADAL" clId="{F963233F-A0CC-424E-8781-3949D63E0610}" dt="2024-11-10T06:18:18.600" v="50" actId="26606"/>
          <ac:cxnSpMkLst>
            <pc:docMk/>
            <pc:sldMk cId="0" sldId="257"/>
            <ac:cxnSpMk id="88" creationId="{D33AC32D-5F44-45F7-A0BD-7C11A86BED57}"/>
          </ac:cxnSpMkLst>
        </pc:cxnChg>
        <pc:cxnChg chg="add del">
          <ac:chgData name="Aurel Apopei (2245793)" userId="ee7e87d1-2648-40a1-8376-1c6dfa7e19cd" providerId="ADAL" clId="{F963233F-A0CC-424E-8781-3949D63E0610}" dt="2024-11-10T06:20:19.432" v="62"/>
          <ac:cxnSpMkLst>
            <pc:docMk/>
            <pc:sldMk cId="0" sldId="257"/>
            <ac:cxnSpMk id="93" creationId="{853B328C-A402-44DE-AABB-9BFBB6617629}"/>
          </ac:cxnSpMkLst>
        </pc:cxnChg>
        <pc:cxnChg chg="add del">
          <ac:chgData name="Aurel Apopei (2245793)" userId="ee7e87d1-2648-40a1-8376-1c6dfa7e19cd" providerId="ADAL" clId="{F963233F-A0CC-424E-8781-3949D63E0610}" dt="2024-11-10T06:20:19.432" v="62"/>
          <ac:cxnSpMkLst>
            <pc:docMk/>
            <pc:sldMk cId="0" sldId="257"/>
            <ac:cxnSpMk id="98" creationId="{D33AC32D-5F44-45F7-A0BD-7C11A86BED57}"/>
          </ac:cxnSpMkLst>
        </pc:cxnChg>
        <pc:cxnChg chg="add del">
          <ac:chgData name="Aurel Apopei (2245793)" userId="ee7e87d1-2648-40a1-8376-1c6dfa7e19cd" providerId="ADAL" clId="{F963233F-A0CC-424E-8781-3949D63E0610}" dt="2024-11-10T06:20:27.055" v="64" actId="26606"/>
          <ac:cxnSpMkLst>
            <pc:docMk/>
            <pc:sldMk cId="0" sldId="257"/>
            <ac:cxnSpMk id="102" creationId="{D33AC32D-5F44-45F7-A0BD-7C11A86BED57}"/>
          </ac:cxnSpMkLst>
        </pc:cxnChg>
        <pc:cxnChg chg="add del">
          <ac:chgData name="Aurel Apopei (2245793)" userId="ee7e87d1-2648-40a1-8376-1c6dfa7e19cd" providerId="ADAL" clId="{F963233F-A0CC-424E-8781-3949D63E0610}" dt="2024-11-10T06:24:29.953" v="94"/>
          <ac:cxnSpMkLst>
            <pc:docMk/>
            <pc:sldMk cId="0" sldId="257"/>
            <ac:cxnSpMk id="107" creationId="{853B328C-A402-44DE-AABB-9BFBB6617629}"/>
          </ac:cxnSpMkLst>
        </pc:cxnChg>
      </pc:sldChg>
      <pc:sldChg chg="modSp mod modTransition">
        <pc:chgData name="Aurel Apopei (2245793)" userId="ee7e87d1-2648-40a1-8376-1c6dfa7e19cd" providerId="ADAL" clId="{F963233F-A0CC-424E-8781-3949D63E0610}" dt="2024-11-10T06:33:45.489" v="121"/>
        <pc:sldMkLst>
          <pc:docMk/>
          <pc:sldMk cId="0" sldId="258"/>
        </pc:sldMkLst>
        <pc:spChg chg="mod">
          <ac:chgData name="Aurel Apopei (2245793)" userId="ee7e87d1-2648-40a1-8376-1c6dfa7e19cd" providerId="ADAL" clId="{F963233F-A0CC-424E-8781-3949D63E0610}" dt="2024-11-10T06:33:45.489" v="121"/>
          <ac:spMkLst>
            <pc:docMk/>
            <pc:sldMk cId="0" sldId="258"/>
            <ac:spMk id="2" creationId="{00000000-0000-0000-0000-000000000000}"/>
          </ac:spMkLst>
        </pc:spChg>
        <pc:spChg chg="mod">
          <ac:chgData name="Aurel Apopei (2245793)" userId="ee7e87d1-2648-40a1-8376-1c6dfa7e19cd" providerId="ADAL" clId="{F963233F-A0CC-424E-8781-3949D63E0610}" dt="2024-11-10T06:33:45.489" v="121"/>
          <ac:spMkLst>
            <pc:docMk/>
            <pc:sldMk cId="0" sldId="258"/>
            <ac:spMk id="3" creationId="{00000000-0000-0000-0000-000000000000}"/>
          </ac:spMkLst>
        </pc:spChg>
        <pc:spChg chg="mod">
          <ac:chgData name="Aurel Apopei (2245793)" userId="ee7e87d1-2648-40a1-8376-1c6dfa7e19cd" providerId="ADAL" clId="{F963233F-A0CC-424E-8781-3949D63E0610}" dt="2024-11-10T06:33:45.489" v="121"/>
          <ac:spMkLst>
            <pc:docMk/>
            <pc:sldMk cId="0" sldId="258"/>
            <ac:spMk id="4" creationId="{00000000-0000-0000-0000-000000000000}"/>
          </ac:spMkLst>
        </pc:spChg>
        <pc:spChg chg="mod">
          <ac:chgData name="Aurel Apopei (2245793)" userId="ee7e87d1-2648-40a1-8376-1c6dfa7e19cd" providerId="ADAL" clId="{F963233F-A0CC-424E-8781-3949D63E0610}" dt="2024-11-10T06:33:45.489" v="121"/>
          <ac:spMkLst>
            <pc:docMk/>
            <pc:sldMk cId="0" sldId="258"/>
            <ac:spMk id="5" creationId="{00000000-0000-0000-0000-000000000000}"/>
          </ac:spMkLst>
        </pc:spChg>
        <pc:spChg chg="mod">
          <ac:chgData name="Aurel Apopei (2245793)" userId="ee7e87d1-2648-40a1-8376-1c6dfa7e19cd" providerId="ADAL" clId="{F963233F-A0CC-424E-8781-3949D63E0610}" dt="2024-11-10T06:33:45.489" v="121"/>
          <ac:spMkLst>
            <pc:docMk/>
            <pc:sldMk cId="0" sldId="258"/>
            <ac:spMk id="6" creationId="{00000000-0000-0000-0000-000000000000}"/>
          </ac:spMkLst>
        </pc:spChg>
        <pc:spChg chg="mod">
          <ac:chgData name="Aurel Apopei (2245793)" userId="ee7e87d1-2648-40a1-8376-1c6dfa7e19cd" providerId="ADAL" clId="{F963233F-A0CC-424E-8781-3949D63E0610}" dt="2024-11-10T06:33:45.489" v="121"/>
          <ac:spMkLst>
            <pc:docMk/>
            <pc:sldMk cId="0" sldId="258"/>
            <ac:spMk id="7" creationId="{00000000-0000-0000-0000-000000000000}"/>
          </ac:spMkLst>
        </pc:spChg>
        <pc:spChg chg="mod">
          <ac:chgData name="Aurel Apopei (2245793)" userId="ee7e87d1-2648-40a1-8376-1c6dfa7e19cd" providerId="ADAL" clId="{F963233F-A0CC-424E-8781-3949D63E0610}" dt="2024-11-10T06:33:45.489" v="121"/>
          <ac:spMkLst>
            <pc:docMk/>
            <pc:sldMk cId="0" sldId="258"/>
            <ac:spMk id="8" creationId="{00000000-0000-0000-0000-000000000000}"/>
          </ac:spMkLst>
        </pc:spChg>
        <pc:spChg chg="mod">
          <ac:chgData name="Aurel Apopei (2245793)" userId="ee7e87d1-2648-40a1-8376-1c6dfa7e19cd" providerId="ADAL" clId="{F963233F-A0CC-424E-8781-3949D63E0610}" dt="2024-11-10T06:33:45.489" v="121"/>
          <ac:spMkLst>
            <pc:docMk/>
            <pc:sldMk cId="0" sldId="258"/>
            <ac:spMk id="9" creationId="{00000000-0000-0000-0000-000000000000}"/>
          </ac:spMkLst>
        </pc:spChg>
        <pc:spChg chg="mod">
          <ac:chgData name="Aurel Apopei (2245793)" userId="ee7e87d1-2648-40a1-8376-1c6dfa7e19cd" providerId="ADAL" clId="{F963233F-A0CC-424E-8781-3949D63E0610}" dt="2024-11-10T06:33:45.489" v="121"/>
          <ac:spMkLst>
            <pc:docMk/>
            <pc:sldMk cId="0" sldId="258"/>
            <ac:spMk id="10" creationId="{00000000-0000-0000-0000-000000000000}"/>
          </ac:spMkLst>
        </pc:spChg>
        <pc:spChg chg="mod">
          <ac:chgData name="Aurel Apopei (2245793)" userId="ee7e87d1-2648-40a1-8376-1c6dfa7e19cd" providerId="ADAL" clId="{F963233F-A0CC-424E-8781-3949D63E0610}" dt="2024-11-10T06:33:45.489" v="121"/>
          <ac:spMkLst>
            <pc:docMk/>
            <pc:sldMk cId="0" sldId="258"/>
            <ac:spMk id="11" creationId="{00000000-0000-0000-0000-000000000000}"/>
          </ac:spMkLst>
        </pc:spChg>
      </pc:sldChg>
      <pc:sldChg chg="modSp">
        <pc:chgData name="Aurel Apopei (2245793)" userId="ee7e87d1-2648-40a1-8376-1c6dfa7e19cd" providerId="ADAL" clId="{F963233F-A0CC-424E-8781-3949D63E0610}" dt="2024-11-10T06:33:45.489" v="121"/>
        <pc:sldMkLst>
          <pc:docMk/>
          <pc:sldMk cId="0" sldId="259"/>
        </pc:sldMkLst>
        <pc:spChg chg="mod">
          <ac:chgData name="Aurel Apopei (2245793)" userId="ee7e87d1-2648-40a1-8376-1c6dfa7e19cd" providerId="ADAL" clId="{F963233F-A0CC-424E-8781-3949D63E0610}" dt="2024-11-10T06:33:45.489" v="121"/>
          <ac:spMkLst>
            <pc:docMk/>
            <pc:sldMk cId="0" sldId="259"/>
            <ac:spMk id="2" creationId="{00000000-0000-0000-0000-000000000000}"/>
          </ac:spMkLst>
        </pc:spChg>
        <pc:spChg chg="mod">
          <ac:chgData name="Aurel Apopei (2245793)" userId="ee7e87d1-2648-40a1-8376-1c6dfa7e19cd" providerId="ADAL" clId="{F963233F-A0CC-424E-8781-3949D63E0610}" dt="2024-11-10T06:33:45.489" v="121"/>
          <ac:spMkLst>
            <pc:docMk/>
            <pc:sldMk cId="0" sldId="259"/>
            <ac:spMk id="3" creationId="{00000000-0000-0000-0000-000000000000}"/>
          </ac:spMkLst>
        </pc:spChg>
        <pc:spChg chg="mod">
          <ac:chgData name="Aurel Apopei (2245793)" userId="ee7e87d1-2648-40a1-8376-1c6dfa7e19cd" providerId="ADAL" clId="{F963233F-A0CC-424E-8781-3949D63E0610}" dt="2024-11-10T06:33:45.489" v="121"/>
          <ac:spMkLst>
            <pc:docMk/>
            <pc:sldMk cId="0" sldId="259"/>
            <ac:spMk id="4" creationId="{00000000-0000-0000-0000-000000000000}"/>
          </ac:spMkLst>
        </pc:spChg>
      </pc:sldChg>
      <pc:sldChg chg="addSp delSp modSp del mod modTransition modShow">
        <pc:chgData name="Aurel Apopei (2245793)" userId="ee7e87d1-2648-40a1-8376-1c6dfa7e19cd" providerId="ADAL" clId="{F963233F-A0CC-424E-8781-3949D63E0610}" dt="2024-11-11T06:21:40.231" v="640" actId="47"/>
        <pc:sldMkLst>
          <pc:docMk/>
          <pc:sldMk cId="0" sldId="260"/>
        </pc:sldMkLst>
        <pc:spChg chg="add del mod">
          <ac:chgData name="Aurel Apopei (2245793)" userId="ee7e87d1-2648-40a1-8376-1c6dfa7e19cd" providerId="ADAL" clId="{F963233F-A0CC-424E-8781-3949D63E0610}" dt="2024-11-10T13:05:02.326" v="133" actId="1076"/>
          <ac:spMkLst>
            <pc:docMk/>
            <pc:sldMk cId="0" sldId="260"/>
            <ac:spMk id="2" creationId="{00000000-0000-0000-0000-000000000000}"/>
          </ac:spMkLst>
        </pc:spChg>
        <pc:spChg chg="add del mod">
          <ac:chgData name="Aurel Apopei (2245793)" userId="ee7e87d1-2648-40a1-8376-1c6dfa7e19cd" providerId="ADAL" clId="{F963233F-A0CC-424E-8781-3949D63E0610}" dt="2024-11-10T13:07:18.601" v="140" actId="12084"/>
          <ac:spMkLst>
            <pc:docMk/>
            <pc:sldMk cId="0" sldId="260"/>
            <ac:spMk id="3" creationId="{00000000-0000-0000-0000-000000000000}"/>
          </ac:spMkLst>
        </pc:spChg>
        <pc:spChg chg="mod">
          <ac:chgData name="Aurel Apopei (2245793)" userId="ee7e87d1-2648-40a1-8376-1c6dfa7e19cd" providerId="ADAL" clId="{F963233F-A0CC-424E-8781-3949D63E0610}" dt="2024-11-10T06:33:45.489" v="121"/>
          <ac:spMkLst>
            <pc:docMk/>
            <pc:sldMk cId="0" sldId="260"/>
            <ac:spMk id="4" creationId="{00000000-0000-0000-0000-000000000000}"/>
          </ac:spMkLst>
        </pc:spChg>
        <pc:spChg chg="mod">
          <ac:chgData name="Aurel Apopei (2245793)" userId="ee7e87d1-2648-40a1-8376-1c6dfa7e19cd" providerId="ADAL" clId="{F963233F-A0CC-424E-8781-3949D63E0610}" dt="2024-11-10T06:33:45.489" v="121"/>
          <ac:spMkLst>
            <pc:docMk/>
            <pc:sldMk cId="0" sldId="260"/>
            <ac:spMk id="5" creationId="{00000000-0000-0000-0000-000000000000}"/>
          </ac:spMkLst>
        </pc:spChg>
        <pc:spChg chg="mod">
          <ac:chgData name="Aurel Apopei (2245793)" userId="ee7e87d1-2648-40a1-8376-1c6dfa7e19cd" providerId="ADAL" clId="{F963233F-A0CC-424E-8781-3949D63E0610}" dt="2024-11-10T06:33:45.489" v="121"/>
          <ac:spMkLst>
            <pc:docMk/>
            <pc:sldMk cId="0" sldId="260"/>
            <ac:spMk id="6" creationId="{00000000-0000-0000-0000-000000000000}"/>
          </ac:spMkLst>
        </pc:spChg>
        <pc:spChg chg="mod">
          <ac:chgData name="Aurel Apopei (2245793)" userId="ee7e87d1-2648-40a1-8376-1c6dfa7e19cd" providerId="ADAL" clId="{F963233F-A0CC-424E-8781-3949D63E0610}" dt="2024-11-10T06:33:45.489" v="121"/>
          <ac:spMkLst>
            <pc:docMk/>
            <pc:sldMk cId="0" sldId="260"/>
            <ac:spMk id="7" creationId="{00000000-0000-0000-0000-000000000000}"/>
          </ac:spMkLst>
        </pc:spChg>
        <pc:spChg chg="mod">
          <ac:chgData name="Aurel Apopei (2245793)" userId="ee7e87d1-2648-40a1-8376-1c6dfa7e19cd" providerId="ADAL" clId="{F963233F-A0CC-424E-8781-3949D63E0610}" dt="2024-11-10T06:33:45.489" v="121"/>
          <ac:spMkLst>
            <pc:docMk/>
            <pc:sldMk cId="0" sldId="260"/>
            <ac:spMk id="8" creationId="{00000000-0000-0000-0000-000000000000}"/>
          </ac:spMkLst>
        </pc:spChg>
        <pc:spChg chg="mod">
          <ac:chgData name="Aurel Apopei (2245793)" userId="ee7e87d1-2648-40a1-8376-1c6dfa7e19cd" providerId="ADAL" clId="{F963233F-A0CC-424E-8781-3949D63E0610}" dt="2024-11-10T06:33:45.489" v="121"/>
          <ac:spMkLst>
            <pc:docMk/>
            <pc:sldMk cId="0" sldId="260"/>
            <ac:spMk id="9" creationId="{00000000-0000-0000-0000-000000000000}"/>
          </ac:spMkLst>
        </pc:spChg>
        <pc:spChg chg="mod">
          <ac:chgData name="Aurel Apopei (2245793)" userId="ee7e87d1-2648-40a1-8376-1c6dfa7e19cd" providerId="ADAL" clId="{F963233F-A0CC-424E-8781-3949D63E0610}" dt="2024-11-10T06:33:45.489" v="121"/>
          <ac:spMkLst>
            <pc:docMk/>
            <pc:sldMk cId="0" sldId="260"/>
            <ac:spMk id="10" creationId="{00000000-0000-0000-0000-000000000000}"/>
          </ac:spMkLst>
        </pc:spChg>
        <pc:spChg chg="mod">
          <ac:chgData name="Aurel Apopei (2245793)" userId="ee7e87d1-2648-40a1-8376-1c6dfa7e19cd" providerId="ADAL" clId="{F963233F-A0CC-424E-8781-3949D63E0610}" dt="2024-11-10T06:33:45.489" v="121"/>
          <ac:spMkLst>
            <pc:docMk/>
            <pc:sldMk cId="0" sldId="260"/>
            <ac:spMk id="11" creationId="{00000000-0000-0000-0000-000000000000}"/>
          </ac:spMkLst>
        </pc:spChg>
        <pc:spChg chg="mod">
          <ac:chgData name="Aurel Apopei (2245793)" userId="ee7e87d1-2648-40a1-8376-1c6dfa7e19cd" providerId="ADAL" clId="{F963233F-A0CC-424E-8781-3949D63E0610}" dt="2024-11-10T06:33:45.489" v="121"/>
          <ac:spMkLst>
            <pc:docMk/>
            <pc:sldMk cId="0" sldId="260"/>
            <ac:spMk id="12" creationId="{00000000-0000-0000-0000-000000000000}"/>
          </ac:spMkLst>
        </pc:spChg>
        <pc:spChg chg="mod">
          <ac:chgData name="Aurel Apopei (2245793)" userId="ee7e87d1-2648-40a1-8376-1c6dfa7e19cd" providerId="ADAL" clId="{F963233F-A0CC-424E-8781-3949D63E0610}" dt="2024-11-10T06:33:45.489" v="121"/>
          <ac:spMkLst>
            <pc:docMk/>
            <pc:sldMk cId="0" sldId="260"/>
            <ac:spMk id="13" creationId="{00000000-0000-0000-0000-000000000000}"/>
          </ac:spMkLst>
        </pc:spChg>
        <pc:spChg chg="mod">
          <ac:chgData name="Aurel Apopei (2245793)" userId="ee7e87d1-2648-40a1-8376-1c6dfa7e19cd" providerId="ADAL" clId="{F963233F-A0CC-424E-8781-3949D63E0610}" dt="2024-11-10T06:33:45.489" v="121"/>
          <ac:spMkLst>
            <pc:docMk/>
            <pc:sldMk cId="0" sldId="260"/>
            <ac:spMk id="14" creationId="{00000000-0000-0000-0000-000000000000}"/>
          </ac:spMkLst>
        </pc:spChg>
        <pc:spChg chg="mod">
          <ac:chgData name="Aurel Apopei (2245793)" userId="ee7e87d1-2648-40a1-8376-1c6dfa7e19cd" providerId="ADAL" clId="{F963233F-A0CC-424E-8781-3949D63E0610}" dt="2024-11-10T06:33:45.489" v="121"/>
          <ac:spMkLst>
            <pc:docMk/>
            <pc:sldMk cId="0" sldId="260"/>
            <ac:spMk id="15" creationId="{00000000-0000-0000-0000-000000000000}"/>
          </ac:spMkLst>
        </pc:spChg>
        <pc:spChg chg="mod">
          <ac:chgData name="Aurel Apopei (2245793)" userId="ee7e87d1-2648-40a1-8376-1c6dfa7e19cd" providerId="ADAL" clId="{F963233F-A0CC-424E-8781-3949D63E0610}" dt="2024-11-10T06:33:45.489" v="121"/>
          <ac:spMkLst>
            <pc:docMk/>
            <pc:sldMk cId="0" sldId="260"/>
            <ac:spMk id="16" creationId="{00000000-0000-0000-0000-000000000000}"/>
          </ac:spMkLst>
        </pc:spChg>
        <pc:graphicFrameChg chg="add mod">
          <ac:chgData name="Aurel Apopei (2245793)" userId="ee7e87d1-2648-40a1-8376-1c6dfa7e19cd" providerId="ADAL" clId="{F963233F-A0CC-424E-8781-3949D63E0610}" dt="2024-11-10T13:03:09.474" v="127" actId="12084"/>
          <ac:graphicFrameMkLst>
            <pc:docMk/>
            <pc:sldMk cId="0" sldId="260"/>
            <ac:graphicFrameMk id="20" creationId="{6F83E0EF-DD21-9DF8-F3B6-CB5D152610D9}"/>
          </ac:graphicFrameMkLst>
        </pc:graphicFrameChg>
        <pc:graphicFrameChg chg="add mod">
          <ac:chgData name="Aurel Apopei (2245793)" userId="ee7e87d1-2648-40a1-8376-1c6dfa7e19cd" providerId="ADAL" clId="{F963233F-A0CC-424E-8781-3949D63E0610}" dt="2024-11-10T13:07:16.149" v="139" actId="1076"/>
          <ac:graphicFrameMkLst>
            <pc:docMk/>
            <pc:sldMk cId="0" sldId="260"/>
            <ac:graphicFrameMk id="21" creationId="{7E11387D-9982-4EBE-9AB6-EC9C7D7C83C4}"/>
          </ac:graphicFrameMkLst>
        </pc:graphicFrameChg>
      </pc:sldChg>
      <pc:sldChg chg="modSp modTransition">
        <pc:chgData name="Aurel Apopei (2245793)" userId="ee7e87d1-2648-40a1-8376-1c6dfa7e19cd" providerId="ADAL" clId="{F963233F-A0CC-424E-8781-3949D63E0610}" dt="2024-11-10T06:33:45.489" v="121"/>
        <pc:sldMkLst>
          <pc:docMk/>
          <pc:sldMk cId="0" sldId="261"/>
        </pc:sldMkLst>
        <pc:spChg chg="mod">
          <ac:chgData name="Aurel Apopei (2245793)" userId="ee7e87d1-2648-40a1-8376-1c6dfa7e19cd" providerId="ADAL" clId="{F963233F-A0CC-424E-8781-3949D63E0610}" dt="2024-11-10T06:33:45.489" v="121"/>
          <ac:spMkLst>
            <pc:docMk/>
            <pc:sldMk cId="0" sldId="261"/>
            <ac:spMk id="3" creationId="{00000000-0000-0000-0000-000000000000}"/>
          </ac:spMkLst>
        </pc:spChg>
        <pc:spChg chg="mod">
          <ac:chgData name="Aurel Apopei (2245793)" userId="ee7e87d1-2648-40a1-8376-1c6dfa7e19cd" providerId="ADAL" clId="{F963233F-A0CC-424E-8781-3949D63E0610}" dt="2024-11-10T06:33:45.489" v="121"/>
          <ac:spMkLst>
            <pc:docMk/>
            <pc:sldMk cId="0" sldId="261"/>
            <ac:spMk id="4" creationId="{00000000-0000-0000-0000-000000000000}"/>
          </ac:spMkLst>
        </pc:spChg>
        <pc:spChg chg="mod">
          <ac:chgData name="Aurel Apopei (2245793)" userId="ee7e87d1-2648-40a1-8376-1c6dfa7e19cd" providerId="ADAL" clId="{F963233F-A0CC-424E-8781-3949D63E0610}" dt="2024-11-10T06:33:45.489" v="121"/>
          <ac:spMkLst>
            <pc:docMk/>
            <pc:sldMk cId="0" sldId="261"/>
            <ac:spMk id="5" creationId="{00000000-0000-0000-0000-000000000000}"/>
          </ac:spMkLst>
        </pc:spChg>
        <pc:spChg chg="mod">
          <ac:chgData name="Aurel Apopei (2245793)" userId="ee7e87d1-2648-40a1-8376-1c6dfa7e19cd" providerId="ADAL" clId="{F963233F-A0CC-424E-8781-3949D63E0610}" dt="2024-11-10T06:33:45.489" v="121"/>
          <ac:spMkLst>
            <pc:docMk/>
            <pc:sldMk cId="0" sldId="261"/>
            <ac:spMk id="6" creationId="{00000000-0000-0000-0000-000000000000}"/>
          </ac:spMkLst>
        </pc:spChg>
        <pc:spChg chg="mod">
          <ac:chgData name="Aurel Apopei (2245793)" userId="ee7e87d1-2648-40a1-8376-1c6dfa7e19cd" providerId="ADAL" clId="{F963233F-A0CC-424E-8781-3949D63E0610}" dt="2024-11-10T06:33:45.489" v="121"/>
          <ac:spMkLst>
            <pc:docMk/>
            <pc:sldMk cId="0" sldId="261"/>
            <ac:spMk id="7" creationId="{00000000-0000-0000-0000-000000000000}"/>
          </ac:spMkLst>
        </pc:spChg>
        <pc:spChg chg="mod">
          <ac:chgData name="Aurel Apopei (2245793)" userId="ee7e87d1-2648-40a1-8376-1c6dfa7e19cd" providerId="ADAL" clId="{F963233F-A0CC-424E-8781-3949D63E0610}" dt="2024-11-10T06:33:45.489" v="121"/>
          <ac:spMkLst>
            <pc:docMk/>
            <pc:sldMk cId="0" sldId="261"/>
            <ac:spMk id="8" creationId="{00000000-0000-0000-0000-000000000000}"/>
          </ac:spMkLst>
        </pc:spChg>
        <pc:spChg chg="mod">
          <ac:chgData name="Aurel Apopei (2245793)" userId="ee7e87d1-2648-40a1-8376-1c6dfa7e19cd" providerId="ADAL" clId="{F963233F-A0CC-424E-8781-3949D63E0610}" dt="2024-11-10T06:33:45.489" v="121"/>
          <ac:spMkLst>
            <pc:docMk/>
            <pc:sldMk cId="0" sldId="261"/>
            <ac:spMk id="9" creationId="{00000000-0000-0000-0000-000000000000}"/>
          </ac:spMkLst>
        </pc:spChg>
        <pc:spChg chg="mod">
          <ac:chgData name="Aurel Apopei (2245793)" userId="ee7e87d1-2648-40a1-8376-1c6dfa7e19cd" providerId="ADAL" clId="{F963233F-A0CC-424E-8781-3949D63E0610}" dt="2024-11-10T06:33:45.489" v="121"/>
          <ac:spMkLst>
            <pc:docMk/>
            <pc:sldMk cId="0" sldId="261"/>
            <ac:spMk id="10" creationId="{00000000-0000-0000-0000-000000000000}"/>
          </ac:spMkLst>
        </pc:spChg>
        <pc:spChg chg="mod">
          <ac:chgData name="Aurel Apopei (2245793)" userId="ee7e87d1-2648-40a1-8376-1c6dfa7e19cd" providerId="ADAL" clId="{F963233F-A0CC-424E-8781-3949D63E0610}" dt="2024-11-10T06:33:45.489" v="121"/>
          <ac:spMkLst>
            <pc:docMk/>
            <pc:sldMk cId="0" sldId="261"/>
            <ac:spMk id="11" creationId="{00000000-0000-0000-0000-000000000000}"/>
          </ac:spMkLst>
        </pc:spChg>
        <pc:spChg chg="mod">
          <ac:chgData name="Aurel Apopei (2245793)" userId="ee7e87d1-2648-40a1-8376-1c6dfa7e19cd" providerId="ADAL" clId="{F963233F-A0CC-424E-8781-3949D63E0610}" dt="2024-11-10T06:33:45.489" v="121"/>
          <ac:spMkLst>
            <pc:docMk/>
            <pc:sldMk cId="0" sldId="261"/>
            <ac:spMk id="12" creationId="{00000000-0000-0000-0000-000000000000}"/>
          </ac:spMkLst>
        </pc:spChg>
        <pc:spChg chg="mod">
          <ac:chgData name="Aurel Apopei (2245793)" userId="ee7e87d1-2648-40a1-8376-1c6dfa7e19cd" providerId="ADAL" clId="{F963233F-A0CC-424E-8781-3949D63E0610}" dt="2024-11-10T06:33:45.489" v="121"/>
          <ac:spMkLst>
            <pc:docMk/>
            <pc:sldMk cId="0" sldId="261"/>
            <ac:spMk id="13" creationId="{00000000-0000-0000-0000-000000000000}"/>
          </ac:spMkLst>
        </pc:spChg>
        <pc:spChg chg="mod">
          <ac:chgData name="Aurel Apopei (2245793)" userId="ee7e87d1-2648-40a1-8376-1c6dfa7e19cd" providerId="ADAL" clId="{F963233F-A0CC-424E-8781-3949D63E0610}" dt="2024-11-10T06:33:45.489" v="121"/>
          <ac:spMkLst>
            <pc:docMk/>
            <pc:sldMk cId="0" sldId="261"/>
            <ac:spMk id="14" creationId="{00000000-0000-0000-0000-000000000000}"/>
          </ac:spMkLst>
        </pc:spChg>
        <pc:spChg chg="mod">
          <ac:chgData name="Aurel Apopei (2245793)" userId="ee7e87d1-2648-40a1-8376-1c6dfa7e19cd" providerId="ADAL" clId="{F963233F-A0CC-424E-8781-3949D63E0610}" dt="2024-11-10T06:33:45.489" v="121"/>
          <ac:spMkLst>
            <pc:docMk/>
            <pc:sldMk cId="0" sldId="261"/>
            <ac:spMk id="15" creationId="{00000000-0000-0000-0000-000000000000}"/>
          </ac:spMkLst>
        </pc:spChg>
        <pc:spChg chg="mod">
          <ac:chgData name="Aurel Apopei (2245793)" userId="ee7e87d1-2648-40a1-8376-1c6dfa7e19cd" providerId="ADAL" clId="{F963233F-A0CC-424E-8781-3949D63E0610}" dt="2024-11-10T06:33:45.489" v="121"/>
          <ac:spMkLst>
            <pc:docMk/>
            <pc:sldMk cId="0" sldId="261"/>
            <ac:spMk id="16" creationId="{00000000-0000-0000-0000-000000000000}"/>
          </ac:spMkLst>
        </pc:spChg>
        <pc:spChg chg="mod">
          <ac:chgData name="Aurel Apopei (2245793)" userId="ee7e87d1-2648-40a1-8376-1c6dfa7e19cd" providerId="ADAL" clId="{F963233F-A0CC-424E-8781-3949D63E0610}" dt="2024-11-10T06:33:45.489" v="121"/>
          <ac:spMkLst>
            <pc:docMk/>
            <pc:sldMk cId="0" sldId="261"/>
            <ac:spMk id="17" creationId="{00000000-0000-0000-0000-000000000000}"/>
          </ac:spMkLst>
        </pc:spChg>
        <pc:spChg chg="mod">
          <ac:chgData name="Aurel Apopei (2245793)" userId="ee7e87d1-2648-40a1-8376-1c6dfa7e19cd" providerId="ADAL" clId="{F963233F-A0CC-424E-8781-3949D63E0610}" dt="2024-11-10T06:33:45.489" v="121"/>
          <ac:spMkLst>
            <pc:docMk/>
            <pc:sldMk cId="0" sldId="261"/>
            <ac:spMk id="18" creationId="{00000000-0000-0000-0000-000000000000}"/>
          </ac:spMkLst>
        </pc:spChg>
        <pc:spChg chg="mod">
          <ac:chgData name="Aurel Apopei (2245793)" userId="ee7e87d1-2648-40a1-8376-1c6dfa7e19cd" providerId="ADAL" clId="{F963233F-A0CC-424E-8781-3949D63E0610}" dt="2024-11-10T06:33:45.489" v="121"/>
          <ac:spMkLst>
            <pc:docMk/>
            <pc:sldMk cId="0" sldId="261"/>
            <ac:spMk id="19" creationId="{00000000-0000-0000-0000-000000000000}"/>
          </ac:spMkLst>
        </pc:spChg>
        <pc:picChg chg="mod">
          <ac:chgData name="Aurel Apopei (2245793)" userId="ee7e87d1-2648-40a1-8376-1c6dfa7e19cd" providerId="ADAL" clId="{F963233F-A0CC-424E-8781-3949D63E0610}" dt="2024-11-10T06:33:45.489" v="121"/>
          <ac:picMkLst>
            <pc:docMk/>
            <pc:sldMk cId="0" sldId="261"/>
            <ac:picMk id="2" creationId="{00000000-0000-0000-0000-000000000000}"/>
          </ac:picMkLst>
        </pc:picChg>
      </pc:sldChg>
      <pc:sldChg chg="modSp modTransition">
        <pc:chgData name="Aurel Apopei (2245793)" userId="ee7e87d1-2648-40a1-8376-1c6dfa7e19cd" providerId="ADAL" clId="{F963233F-A0CC-424E-8781-3949D63E0610}" dt="2024-11-10T06:33:45.489" v="121"/>
        <pc:sldMkLst>
          <pc:docMk/>
          <pc:sldMk cId="0" sldId="262"/>
        </pc:sldMkLst>
        <pc:spChg chg="mod">
          <ac:chgData name="Aurel Apopei (2245793)" userId="ee7e87d1-2648-40a1-8376-1c6dfa7e19cd" providerId="ADAL" clId="{F963233F-A0CC-424E-8781-3949D63E0610}" dt="2024-11-10T06:33:45.489" v="121"/>
          <ac:spMkLst>
            <pc:docMk/>
            <pc:sldMk cId="0" sldId="262"/>
            <ac:spMk id="2" creationId="{00000000-0000-0000-0000-000000000000}"/>
          </ac:spMkLst>
        </pc:spChg>
        <pc:spChg chg="mod">
          <ac:chgData name="Aurel Apopei (2245793)" userId="ee7e87d1-2648-40a1-8376-1c6dfa7e19cd" providerId="ADAL" clId="{F963233F-A0CC-424E-8781-3949D63E0610}" dt="2024-11-10T06:33:45.489" v="121"/>
          <ac:spMkLst>
            <pc:docMk/>
            <pc:sldMk cId="0" sldId="262"/>
            <ac:spMk id="3" creationId="{00000000-0000-0000-0000-000000000000}"/>
          </ac:spMkLst>
        </pc:spChg>
        <pc:spChg chg="mod">
          <ac:chgData name="Aurel Apopei (2245793)" userId="ee7e87d1-2648-40a1-8376-1c6dfa7e19cd" providerId="ADAL" clId="{F963233F-A0CC-424E-8781-3949D63E0610}" dt="2024-11-10T06:33:45.489" v="121"/>
          <ac:spMkLst>
            <pc:docMk/>
            <pc:sldMk cId="0" sldId="262"/>
            <ac:spMk id="4" creationId="{00000000-0000-0000-0000-000000000000}"/>
          </ac:spMkLst>
        </pc:spChg>
        <pc:spChg chg="mod">
          <ac:chgData name="Aurel Apopei (2245793)" userId="ee7e87d1-2648-40a1-8376-1c6dfa7e19cd" providerId="ADAL" clId="{F963233F-A0CC-424E-8781-3949D63E0610}" dt="2024-11-10T06:33:45.489" v="121"/>
          <ac:spMkLst>
            <pc:docMk/>
            <pc:sldMk cId="0" sldId="262"/>
            <ac:spMk id="5" creationId="{00000000-0000-0000-0000-000000000000}"/>
          </ac:spMkLst>
        </pc:spChg>
        <pc:spChg chg="mod">
          <ac:chgData name="Aurel Apopei (2245793)" userId="ee7e87d1-2648-40a1-8376-1c6dfa7e19cd" providerId="ADAL" clId="{F963233F-A0CC-424E-8781-3949D63E0610}" dt="2024-11-10T06:33:45.489" v="121"/>
          <ac:spMkLst>
            <pc:docMk/>
            <pc:sldMk cId="0" sldId="262"/>
            <ac:spMk id="6" creationId="{00000000-0000-0000-0000-000000000000}"/>
          </ac:spMkLst>
        </pc:spChg>
        <pc:spChg chg="mod">
          <ac:chgData name="Aurel Apopei (2245793)" userId="ee7e87d1-2648-40a1-8376-1c6dfa7e19cd" providerId="ADAL" clId="{F963233F-A0CC-424E-8781-3949D63E0610}" dt="2024-11-10T06:33:45.489" v="121"/>
          <ac:spMkLst>
            <pc:docMk/>
            <pc:sldMk cId="0" sldId="262"/>
            <ac:spMk id="7" creationId="{00000000-0000-0000-0000-000000000000}"/>
          </ac:spMkLst>
        </pc:spChg>
        <pc:spChg chg="mod">
          <ac:chgData name="Aurel Apopei (2245793)" userId="ee7e87d1-2648-40a1-8376-1c6dfa7e19cd" providerId="ADAL" clId="{F963233F-A0CC-424E-8781-3949D63E0610}" dt="2024-11-10T06:33:45.489" v="121"/>
          <ac:spMkLst>
            <pc:docMk/>
            <pc:sldMk cId="0" sldId="262"/>
            <ac:spMk id="8" creationId="{00000000-0000-0000-0000-000000000000}"/>
          </ac:spMkLst>
        </pc:spChg>
        <pc:spChg chg="mod">
          <ac:chgData name="Aurel Apopei (2245793)" userId="ee7e87d1-2648-40a1-8376-1c6dfa7e19cd" providerId="ADAL" clId="{F963233F-A0CC-424E-8781-3949D63E0610}" dt="2024-11-10T06:33:45.489" v="121"/>
          <ac:spMkLst>
            <pc:docMk/>
            <pc:sldMk cId="0" sldId="262"/>
            <ac:spMk id="9" creationId="{00000000-0000-0000-0000-000000000000}"/>
          </ac:spMkLst>
        </pc:spChg>
        <pc:spChg chg="mod">
          <ac:chgData name="Aurel Apopei (2245793)" userId="ee7e87d1-2648-40a1-8376-1c6dfa7e19cd" providerId="ADAL" clId="{F963233F-A0CC-424E-8781-3949D63E0610}" dt="2024-11-10T06:33:45.489" v="121"/>
          <ac:spMkLst>
            <pc:docMk/>
            <pc:sldMk cId="0" sldId="262"/>
            <ac:spMk id="10" creationId="{00000000-0000-0000-0000-000000000000}"/>
          </ac:spMkLst>
        </pc:spChg>
        <pc:spChg chg="mod">
          <ac:chgData name="Aurel Apopei (2245793)" userId="ee7e87d1-2648-40a1-8376-1c6dfa7e19cd" providerId="ADAL" clId="{F963233F-A0CC-424E-8781-3949D63E0610}" dt="2024-11-10T06:33:45.489" v="121"/>
          <ac:spMkLst>
            <pc:docMk/>
            <pc:sldMk cId="0" sldId="262"/>
            <ac:spMk id="11" creationId="{00000000-0000-0000-0000-000000000000}"/>
          </ac:spMkLst>
        </pc:spChg>
        <pc:spChg chg="mod">
          <ac:chgData name="Aurel Apopei (2245793)" userId="ee7e87d1-2648-40a1-8376-1c6dfa7e19cd" providerId="ADAL" clId="{F963233F-A0CC-424E-8781-3949D63E0610}" dt="2024-11-10T06:33:45.489" v="121"/>
          <ac:spMkLst>
            <pc:docMk/>
            <pc:sldMk cId="0" sldId="262"/>
            <ac:spMk id="12" creationId="{00000000-0000-0000-0000-000000000000}"/>
          </ac:spMkLst>
        </pc:spChg>
        <pc:spChg chg="mod">
          <ac:chgData name="Aurel Apopei (2245793)" userId="ee7e87d1-2648-40a1-8376-1c6dfa7e19cd" providerId="ADAL" clId="{F963233F-A0CC-424E-8781-3949D63E0610}" dt="2024-11-10T06:33:45.489" v="121"/>
          <ac:spMkLst>
            <pc:docMk/>
            <pc:sldMk cId="0" sldId="262"/>
            <ac:spMk id="13" creationId="{00000000-0000-0000-0000-000000000000}"/>
          </ac:spMkLst>
        </pc:spChg>
        <pc:spChg chg="mod">
          <ac:chgData name="Aurel Apopei (2245793)" userId="ee7e87d1-2648-40a1-8376-1c6dfa7e19cd" providerId="ADAL" clId="{F963233F-A0CC-424E-8781-3949D63E0610}" dt="2024-11-10T06:33:45.489" v="121"/>
          <ac:spMkLst>
            <pc:docMk/>
            <pc:sldMk cId="0" sldId="262"/>
            <ac:spMk id="14" creationId="{00000000-0000-0000-0000-000000000000}"/>
          </ac:spMkLst>
        </pc:spChg>
        <pc:spChg chg="mod">
          <ac:chgData name="Aurel Apopei (2245793)" userId="ee7e87d1-2648-40a1-8376-1c6dfa7e19cd" providerId="ADAL" clId="{F963233F-A0CC-424E-8781-3949D63E0610}" dt="2024-11-10T06:33:45.489" v="121"/>
          <ac:spMkLst>
            <pc:docMk/>
            <pc:sldMk cId="0" sldId="262"/>
            <ac:spMk id="15" creationId="{00000000-0000-0000-0000-000000000000}"/>
          </ac:spMkLst>
        </pc:spChg>
        <pc:spChg chg="mod">
          <ac:chgData name="Aurel Apopei (2245793)" userId="ee7e87d1-2648-40a1-8376-1c6dfa7e19cd" providerId="ADAL" clId="{F963233F-A0CC-424E-8781-3949D63E0610}" dt="2024-11-10T06:33:45.489" v="121"/>
          <ac:spMkLst>
            <pc:docMk/>
            <pc:sldMk cId="0" sldId="262"/>
            <ac:spMk id="16" creationId="{00000000-0000-0000-0000-000000000000}"/>
          </ac:spMkLst>
        </pc:spChg>
        <pc:spChg chg="mod">
          <ac:chgData name="Aurel Apopei (2245793)" userId="ee7e87d1-2648-40a1-8376-1c6dfa7e19cd" providerId="ADAL" clId="{F963233F-A0CC-424E-8781-3949D63E0610}" dt="2024-11-10T06:33:45.489" v="121"/>
          <ac:spMkLst>
            <pc:docMk/>
            <pc:sldMk cId="0" sldId="262"/>
            <ac:spMk id="17" creationId="{00000000-0000-0000-0000-000000000000}"/>
          </ac:spMkLst>
        </pc:spChg>
        <pc:spChg chg="mod">
          <ac:chgData name="Aurel Apopei (2245793)" userId="ee7e87d1-2648-40a1-8376-1c6dfa7e19cd" providerId="ADAL" clId="{F963233F-A0CC-424E-8781-3949D63E0610}" dt="2024-11-10T06:33:45.489" v="121"/>
          <ac:spMkLst>
            <pc:docMk/>
            <pc:sldMk cId="0" sldId="262"/>
            <ac:spMk id="18" creationId="{00000000-0000-0000-0000-000000000000}"/>
          </ac:spMkLst>
        </pc:spChg>
        <pc:spChg chg="mod">
          <ac:chgData name="Aurel Apopei (2245793)" userId="ee7e87d1-2648-40a1-8376-1c6dfa7e19cd" providerId="ADAL" clId="{F963233F-A0CC-424E-8781-3949D63E0610}" dt="2024-11-10T06:33:45.489" v="121"/>
          <ac:spMkLst>
            <pc:docMk/>
            <pc:sldMk cId="0" sldId="262"/>
            <ac:spMk id="19" creationId="{00000000-0000-0000-0000-000000000000}"/>
          </ac:spMkLst>
        </pc:spChg>
        <pc:spChg chg="mod">
          <ac:chgData name="Aurel Apopei (2245793)" userId="ee7e87d1-2648-40a1-8376-1c6dfa7e19cd" providerId="ADAL" clId="{F963233F-A0CC-424E-8781-3949D63E0610}" dt="2024-11-10T06:33:45.489" v="121"/>
          <ac:spMkLst>
            <pc:docMk/>
            <pc:sldMk cId="0" sldId="262"/>
            <ac:spMk id="20" creationId="{00000000-0000-0000-0000-000000000000}"/>
          </ac:spMkLst>
        </pc:spChg>
        <pc:spChg chg="mod">
          <ac:chgData name="Aurel Apopei (2245793)" userId="ee7e87d1-2648-40a1-8376-1c6dfa7e19cd" providerId="ADAL" clId="{F963233F-A0CC-424E-8781-3949D63E0610}" dt="2024-11-10T06:33:45.489" v="121"/>
          <ac:spMkLst>
            <pc:docMk/>
            <pc:sldMk cId="0" sldId="262"/>
            <ac:spMk id="21" creationId="{00000000-0000-0000-0000-000000000000}"/>
          </ac:spMkLst>
        </pc:spChg>
        <pc:spChg chg="mod">
          <ac:chgData name="Aurel Apopei (2245793)" userId="ee7e87d1-2648-40a1-8376-1c6dfa7e19cd" providerId="ADAL" clId="{F963233F-A0CC-424E-8781-3949D63E0610}" dt="2024-11-10T06:33:45.489" v="121"/>
          <ac:spMkLst>
            <pc:docMk/>
            <pc:sldMk cId="0" sldId="262"/>
            <ac:spMk id="22" creationId="{00000000-0000-0000-0000-000000000000}"/>
          </ac:spMkLst>
        </pc:spChg>
        <pc:spChg chg="mod">
          <ac:chgData name="Aurel Apopei (2245793)" userId="ee7e87d1-2648-40a1-8376-1c6dfa7e19cd" providerId="ADAL" clId="{F963233F-A0CC-424E-8781-3949D63E0610}" dt="2024-11-10T06:33:45.489" v="121"/>
          <ac:spMkLst>
            <pc:docMk/>
            <pc:sldMk cId="0" sldId="262"/>
            <ac:spMk id="23" creationId="{00000000-0000-0000-0000-000000000000}"/>
          </ac:spMkLst>
        </pc:spChg>
      </pc:sldChg>
      <pc:sldChg chg="modSp modTransition">
        <pc:chgData name="Aurel Apopei (2245793)" userId="ee7e87d1-2648-40a1-8376-1c6dfa7e19cd" providerId="ADAL" clId="{F963233F-A0CC-424E-8781-3949D63E0610}" dt="2024-11-10T06:33:45.489" v="121"/>
        <pc:sldMkLst>
          <pc:docMk/>
          <pc:sldMk cId="0" sldId="263"/>
        </pc:sldMkLst>
        <pc:spChg chg="mod">
          <ac:chgData name="Aurel Apopei (2245793)" userId="ee7e87d1-2648-40a1-8376-1c6dfa7e19cd" providerId="ADAL" clId="{F963233F-A0CC-424E-8781-3949D63E0610}" dt="2024-11-10T06:33:45.489" v="121"/>
          <ac:spMkLst>
            <pc:docMk/>
            <pc:sldMk cId="0" sldId="263"/>
            <ac:spMk id="2" creationId="{00000000-0000-0000-0000-000000000000}"/>
          </ac:spMkLst>
        </pc:spChg>
        <pc:spChg chg="mod">
          <ac:chgData name="Aurel Apopei (2245793)" userId="ee7e87d1-2648-40a1-8376-1c6dfa7e19cd" providerId="ADAL" clId="{F963233F-A0CC-424E-8781-3949D63E0610}" dt="2024-11-10T06:33:45.489" v="121"/>
          <ac:spMkLst>
            <pc:docMk/>
            <pc:sldMk cId="0" sldId="263"/>
            <ac:spMk id="4" creationId="{00000000-0000-0000-0000-000000000000}"/>
          </ac:spMkLst>
        </pc:spChg>
        <pc:spChg chg="mod">
          <ac:chgData name="Aurel Apopei (2245793)" userId="ee7e87d1-2648-40a1-8376-1c6dfa7e19cd" providerId="ADAL" clId="{F963233F-A0CC-424E-8781-3949D63E0610}" dt="2024-11-10T06:33:45.489" v="121"/>
          <ac:spMkLst>
            <pc:docMk/>
            <pc:sldMk cId="0" sldId="263"/>
            <ac:spMk id="5" creationId="{00000000-0000-0000-0000-000000000000}"/>
          </ac:spMkLst>
        </pc:spChg>
        <pc:picChg chg="mod">
          <ac:chgData name="Aurel Apopei (2245793)" userId="ee7e87d1-2648-40a1-8376-1c6dfa7e19cd" providerId="ADAL" clId="{F963233F-A0CC-424E-8781-3949D63E0610}" dt="2024-11-10T06:33:45.489" v="121"/>
          <ac:picMkLst>
            <pc:docMk/>
            <pc:sldMk cId="0" sldId="263"/>
            <ac:picMk id="3" creationId="{00000000-0000-0000-0000-000000000000}"/>
          </ac:picMkLst>
        </pc:picChg>
      </pc:sldChg>
      <pc:sldChg chg="delSp modSp mod modTransition">
        <pc:chgData name="Aurel Apopei (2245793)" userId="ee7e87d1-2648-40a1-8376-1c6dfa7e19cd" providerId="ADAL" clId="{F963233F-A0CC-424E-8781-3949D63E0610}" dt="2024-11-10T06:33:45.489" v="121"/>
        <pc:sldMkLst>
          <pc:docMk/>
          <pc:sldMk cId="0" sldId="264"/>
        </pc:sldMkLst>
        <pc:spChg chg="mod">
          <ac:chgData name="Aurel Apopei (2245793)" userId="ee7e87d1-2648-40a1-8376-1c6dfa7e19cd" providerId="ADAL" clId="{F963233F-A0CC-424E-8781-3949D63E0610}" dt="2024-11-10T06:33:45.489" v="121"/>
          <ac:spMkLst>
            <pc:docMk/>
            <pc:sldMk cId="0" sldId="264"/>
            <ac:spMk id="2" creationId="{00000000-0000-0000-0000-000000000000}"/>
          </ac:spMkLst>
        </pc:spChg>
        <pc:spChg chg="del">
          <ac:chgData name="Aurel Apopei (2245793)" userId="ee7e87d1-2648-40a1-8376-1c6dfa7e19cd" providerId="ADAL" clId="{F963233F-A0CC-424E-8781-3949D63E0610}" dt="2024-11-10T06:26:50.673" v="95" actId="478"/>
          <ac:spMkLst>
            <pc:docMk/>
            <pc:sldMk cId="0" sldId="264"/>
            <ac:spMk id="3" creationId="{00000000-0000-0000-0000-000000000000}"/>
          </ac:spMkLst>
        </pc:spChg>
        <pc:spChg chg="del">
          <ac:chgData name="Aurel Apopei (2245793)" userId="ee7e87d1-2648-40a1-8376-1c6dfa7e19cd" providerId="ADAL" clId="{F963233F-A0CC-424E-8781-3949D63E0610}" dt="2024-11-10T06:26:58.928" v="96" actId="478"/>
          <ac:spMkLst>
            <pc:docMk/>
            <pc:sldMk cId="0" sldId="264"/>
            <ac:spMk id="4" creationId="{00000000-0000-0000-0000-000000000000}"/>
          </ac:spMkLst>
        </pc:spChg>
        <pc:spChg chg="del">
          <ac:chgData name="Aurel Apopei (2245793)" userId="ee7e87d1-2648-40a1-8376-1c6dfa7e19cd" providerId="ADAL" clId="{F963233F-A0CC-424E-8781-3949D63E0610}" dt="2024-11-10T06:27:02.976" v="97" actId="478"/>
          <ac:spMkLst>
            <pc:docMk/>
            <pc:sldMk cId="0" sldId="264"/>
            <ac:spMk id="5" creationId="{00000000-0000-0000-0000-000000000000}"/>
          </ac:spMkLst>
        </pc:spChg>
        <pc:spChg chg="mod">
          <ac:chgData name="Aurel Apopei (2245793)" userId="ee7e87d1-2648-40a1-8376-1c6dfa7e19cd" providerId="ADAL" clId="{F963233F-A0CC-424E-8781-3949D63E0610}" dt="2024-11-10T06:33:45.489" v="121"/>
          <ac:spMkLst>
            <pc:docMk/>
            <pc:sldMk cId="0" sldId="264"/>
            <ac:spMk id="6" creationId="{00000000-0000-0000-0000-000000000000}"/>
          </ac:spMkLst>
        </pc:spChg>
      </pc:sldChg>
      <pc:sldChg chg="addSp delSp modSp mod setBg setClrOvrMap delDesignElem">
        <pc:chgData name="Aurel Apopei (2245793)" userId="ee7e87d1-2648-40a1-8376-1c6dfa7e19cd" providerId="ADAL" clId="{F963233F-A0CC-424E-8781-3949D63E0610}" dt="2024-11-10T06:33:45.489" v="121"/>
        <pc:sldMkLst>
          <pc:docMk/>
          <pc:sldMk cId="0" sldId="265"/>
        </pc:sldMkLst>
        <pc:spChg chg="mod">
          <ac:chgData name="Aurel Apopei (2245793)" userId="ee7e87d1-2648-40a1-8376-1c6dfa7e19cd" providerId="ADAL" clId="{F963233F-A0CC-424E-8781-3949D63E0610}" dt="2024-11-10T06:33:45.489" v="121"/>
          <ac:spMkLst>
            <pc:docMk/>
            <pc:sldMk cId="0" sldId="265"/>
            <ac:spMk id="2" creationId="{00000000-0000-0000-0000-000000000000}"/>
          </ac:spMkLst>
        </pc:spChg>
        <pc:spChg chg="mod">
          <ac:chgData name="Aurel Apopei (2245793)" userId="ee7e87d1-2648-40a1-8376-1c6dfa7e19cd" providerId="ADAL" clId="{F963233F-A0CC-424E-8781-3949D63E0610}" dt="2024-11-10T06:33:45.489" v="121"/>
          <ac:spMkLst>
            <pc:docMk/>
            <pc:sldMk cId="0" sldId="265"/>
            <ac:spMk id="3" creationId="{00000000-0000-0000-0000-000000000000}"/>
          </ac:spMkLst>
        </pc:spChg>
        <pc:spChg chg="add del">
          <ac:chgData name="Aurel Apopei (2245793)" userId="ee7e87d1-2648-40a1-8376-1c6dfa7e19cd" providerId="ADAL" clId="{F963233F-A0CC-424E-8781-3949D63E0610}" dt="2024-11-10T06:16:50.363" v="38" actId="26606"/>
          <ac:spMkLst>
            <pc:docMk/>
            <pc:sldMk cId="0" sldId="265"/>
            <ac:spMk id="8" creationId="{23522FE7-5A29-4EF6-B1EF-2CA55748A772}"/>
          </ac:spMkLst>
        </pc:spChg>
        <pc:spChg chg="add del">
          <ac:chgData name="Aurel Apopei (2245793)" userId="ee7e87d1-2648-40a1-8376-1c6dfa7e19cd" providerId="ADAL" clId="{F963233F-A0CC-424E-8781-3949D63E0610}" dt="2024-11-10T06:16:50.363" v="38" actId="26606"/>
          <ac:spMkLst>
            <pc:docMk/>
            <pc:sldMk cId="0" sldId="265"/>
            <ac:spMk id="16" creationId="{0216D9FD-860F-4F5C-8D9B-CE7002071D21}"/>
          </ac:spMkLst>
        </pc:spChg>
        <pc:spChg chg="add del">
          <ac:chgData name="Aurel Apopei (2245793)" userId="ee7e87d1-2648-40a1-8376-1c6dfa7e19cd" providerId="ADAL" clId="{F963233F-A0CC-424E-8781-3949D63E0610}" dt="2024-11-10T06:16:50.363" v="38" actId="26606"/>
          <ac:spMkLst>
            <pc:docMk/>
            <pc:sldMk cId="0" sldId="265"/>
            <ac:spMk id="18" creationId="{8D074069-7026-466C-B495-20FB9578CFBB}"/>
          </ac:spMkLst>
        </pc:spChg>
        <pc:spChg chg="add del">
          <ac:chgData name="Aurel Apopei (2245793)" userId="ee7e87d1-2648-40a1-8376-1c6dfa7e19cd" providerId="ADAL" clId="{F963233F-A0CC-424E-8781-3949D63E0610}" dt="2024-11-10T06:16:50.363" v="38" actId="26606"/>
          <ac:spMkLst>
            <pc:docMk/>
            <pc:sldMk cId="0" sldId="265"/>
            <ac:spMk id="20" creationId="{C1685D80-4D5A-471F-9215-651424F47500}"/>
          </ac:spMkLst>
        </pc:spChg>
        <pc:spChg chg="add del">
          <ac:chgData name="Aurel Apopei (2245793)" userId="ee7e87d1-2648-40a1-8376-1c6dfa7e19cd" providerId="ADAL" clId="{F963233F-A0CC-424E-8781-3949D63E0610}" dt="2024-11-10T06:17:13.182" v="44"/>
          <ac:spMkLst>
            <pc:docMk/>
            <pc:sldMk cId="0" sldId="265"/>
            <ac:spMk id="22" creationId="{23522FE7-5A29-4EF6-B1EF-2CA55748A772}"/>
          </ac:spMkLst>
        </pc:spChg>
        <pc:picChg chg="add del">
          <ac:chgData name="Aurel Apopei (2245793)" userId="ee7e87d1-2648-40a1-8376-1c6dfa7e19cd" providerId="ADAL" clId="{F963233F-A0CC-424E-8781-3949D63E0610}" dt="2024-11-10T06:16:50.363" v="38" actId="26606"/>
          <ac:picMkLst>
            <pc:docMk/>
            <pc:sldMk cId="0" sldId="265"/>
            <ac:picMk id="10" creationId="{C2192E09-EBC7-416C-B887-DFF915D7F43D}"/>
          </ac:picMkLst>
        </pc:picChg>
        <pc:picChg chg="add del">
          <ac:chgData name="Aurel Apopei (2245793)" userId="ee7e87d1-2648-40a1-8376-1c6dfa7e19cd" providerId="ADAL" clId="{F963233F-A0CC-424E-8781-3949D63E0610}" dt="2024-11-10T06:17:13.182" v="44"/>
          <ac:picMkLst>
            <pc:docMk/>
            <pc:sldMk cId="0" sldId="265"/>
            <ac:picMk id="23" creationId="{C2192E09-EBC7-416C-B887-DFF915D7F43D}"/>
          </ac:picMkLst>
        </pc:picChg>
        <pc:cxnChg chg="add del">
          <ac:chgData name="Aurel Apopei (2245793)" userId="ee7e87d1-2648-40a1-8376-1c6dfa7e19cd" providerId="ADAL" clId="{F963233F-A0CC-424E-8781-3949D63E0610}" dt="2024-11-10T06:16:50.363" v="38" actId="26606"/>
          <ac:cxnSpMkLst>
            <pc:docMk/>
            <pc:sldMk cId="0" sldId="265"/>
            <ac:cxnSpMk id="12" creationId="{2924498D-E084-44BE-A196-CFCE35564350}"/>
          </ac:cxnSpMkLst>
        </pc:cxnChg>
        <pc:cxnChg chg="add del">
          <ac:chgData name="Aurel Apopei (2245793)" userId="ee7e87d1-2648-40a1-8376-1c6dfa7e19cd" providerId="ADAL" clId="{F963233F-A0CC-424E-8781-3949D63E0610}" dt="2024-11-10T06:16:50.363" v="38" actId="26606"/>
          <ac:cxnSpMkLst>
            <pc:docMk/>
            <pc:sldMk cId="0" sldId="265"/>
            <ac:cxnSpMk id="14" creationId="{14C12901-9FCC-461E-A64A-89B4791235E9}"/>
          </ac:cxnSpMkLst>
        </pc:cxnChg>
        <pc:cxnChg chg="add del">
          <ac:chgData name="Aurel Apopei (2245793)" userId="ee7e87d1-2648-40a1-8376-1c6dfa7e19cd" providerId="ADAL" clId="{F963233F-A0CC-424E-8781-3949D63E0610}" dt="2024-11-10T06:17:13.182" v="44"/>
          <ac:cxnSpMkLst>
            <pc:docMk/>
            <pc:sldMk cId="0" sldId="265"/>
            <ac:cxnSpMk id="24" creationId="{2924498D-E084-44BE-A196-CFCE35564350}"/>
          </ac:cxnSpMkLst>
        </pc:cxnChg>
        <pc:cxnChg chg="add del">
          <ac:chgData name="Aurel Apopei (2245793)" userId="ee7e87d1-2648-40a1-8376-1c6dfa7e19cd" providerId="ADAL" clId="{F963233F-A0CC-424E-8781-3949D63E0610}" dt="2024-11-10T06:17:13.182" v="44"/>
          <ac:cxnSpMkLst>
            <pc:docMk/>
            <pc:sldMk cId="0" sldId="265"/>
            <ac:cxnSpMk id="25" creationId="{14C12901-9FCC-461E-A64A-89B4791235E9}"/>
          </ac:cxnSpMkLst>
        </pc:cxnChg>
      </pc:sldChg>
      <pc:sldChg chg="addSp delSp modSp mod modTransition setBg setClrOvrMap delDesignElem">
        <pc:chgData name="Aurel Apopei (2245793)" userId="ee7e87d1-2648-40a1-8376-1c6dfa7e19cd" providerId="ADAL" clId="{F963233F-A0CC-424E-8781-3949D63E0610}" dt="2024-11-10T06:33:45.489" v="121"/>
        <pc:sldMkLst>
          <pc:docMk/>
          <pc:sldMk cId="0" sldId="266"/>
        </pc:sldMkLst>
        <pc:spChg chg="mod">
          <ac:chgData name="Aurel Apopei (2245793)" userId="ee7e87d1-2648-40a1-8376-1c6dfa7e19cd" providerId="ADAL" clId="{F963233F-A0CC-424E-8781-3949D63E0610}" dt="2024-11-10T06:33:45.489" v="121"/>
          <ac:spMkLst>
            <pc:docMk/>
            <pc:sldMk cId="0" sldId="266"/>
            <ac:spMk id="2" creationId="{00000000-0000-0000-0000-000000000000}"/>
          </ac:spMkLst>
        </pc:spChg>
        <pc:spChg chg="mod">
          <ac:chgData name="Aurel Apopei (2245793)" userId="ee7e87d1-2648-40a1-8376-1c6dfa7e19cd" providerId="ADAL" clId="{F963233F-A0CC-424E-8781-3949D63E0610}" dt="2024-11-10T06:33:45.489" v="121"/>
          <ac:spMkLst>
            <pc:docMk/>
            <pc:sldMk cId="0" sldId="266"/>
            <ac:spMk id="3" creationId="{00000000-0000-0000-0000-000000000000}"/>
          </ac:spMkLst>
        </pc:spChg>
        <pc:spChg chg="add del">
          <ac:chgData name="Aurel Apopei (2245793)" userId="ee7e87d1-2648-40a1-8376-1c6dfa7e19cd" providerId="ADAL" clId="{F963233F-A0CC-424E-8781-3949D63E0610}" dt="2024-11-10T06:17:13.182" v="44"/>
          <ac:spMkLst>
            <pc:docMk/>
            <pc:sldMk cId="0" sldId="266"/>
            <ac:spMk id="8" creationId="{23522FE7-5A29-4EF6-B1EF-2CA55748A772}"/>
          </ac:spMkLst>
        </pc:spChg>
        <pc:spChg chg="add del">
          <ac:chgData name="Aurel Apopei (2245793)" userId="ee7e87d1-2648-40a1-8376-1c6dfa7e19cd" providerId="ADAL" clId="{F963233F-A0CC-424E-8781-3949D63E0610}" dt="2024-11-10T06:17:13.182" v="44"/>
          <ac:spMkLst>
            <pc:docMk/>
            <pc:sldMk cId="0" sldId="266"/>
            <ac:spMk id="16" creationId="{54F891EB-ED45-44C3-95D6-FFB2EC07FA10}"/>
          </ac:spMkLst>
        </pc:spChg>
        <pc:spChg chg="add del">
          <ac:chgData name="Aurel Apopei (2245793)" userId="ee7e87d1-2648-40a1-8376-1c6dfa7e19cd" providerId="ADAL" clId="{F963233F-A0CC-424E-8781-3949D63E0610}" dt="2024-11-10T06:17:13.182" v="44"/>
          <ac:spMkLst>
            <pc:docMk/>
            <pc:sldMk cId="0" sldId="266"/>
            <ac:spMk id="18" creationId="{2EA385B8-7C85-4CE0-AE3A-00EB627B3443}"/>
          </ac:spMkLst>
        </pc:spChg>
        <pc:picChg chg="add del">
          <ac:chgData name="Aurel Apopei (2245793)" userId="ee7e87d1-2648-40a1-8376-1c6dfa7e19cd" providerId="ADAL" clId="{F963233F-A0CC-424E-8781-3949D63E0610}" dt="2024-11-10T06:17:13.182" v="44"/>
          <ac:picMkLst>
            <pc:docMk/>
            <pc:sldMk cId="0" sldId="266"/>
            <ac:picMk id="10" creationId="{C2192E09-EBC7-416C-B887-DFF915D7F43D}"/>
          </ac:picMkLst>
        </pc:picChg>
        <pc:picChg chg="add del">
          <ac:chgData name="Aurel Apopei (2245793)" userId="ee7e87d1-2648-40a1-8376-1c6dfa7e19cd" providerId="ADAL" clId="{F963233F-A0CC-424E-8781-3949D63E0610}" dt="2024-11-10T06:17:13.182" v="44"/>
          <ac:picMkLst>
            <pc:docMk/>
            <pc:sldMk cId="0" sldId="266"/>
            <ac:picMk id="22" creationId="{DCC0100C-A457-45B1-8A8B-8740F43EC158}"/>
          </ac:picMkLst>
        </pc:picChg>
        <pc:cxnChg chg="add del">
          <ac:chgData name="Aurel Apopei (2245793)" userId="ee7e87d1-2648-40a1-8376-1c6dfa7e19cd" providerId="ADAL" clId="{F963233F-A0CC-424E-8781-3949D63E0610}" dt="2024-11-10T06:17:13.182" v="44"/>
          <ac:cxnSpMkLst>
            <pc:docMk/>
            <pc:sldMk cId="0" sldId="266"/>
            <ac:cxnSpMk id="12" creationId="{2924498D-E084-44BE-A196-CFCE35564350}"/>
          </ac:cxnSpMkLst>
        </pc:cxnChg>
        <pc:cxnChg chg="add del">
          <ac:chgData name="Aurel Apopei (2245793)" userId="ee7e87d1-2648-40a1-8376-1c6dfa7e19cd" providerId="ADAL" clId="{F963233F-A0CC-424E-8781-3949D63E0610}" dt="2024-11-10T06:17:13.182" v="44"/>
          <ac:cxnSpMkLst>
            <pc:docMk/>
            <pc:sldMk cId="0" sldId="266"/>
            <ac:cxnSpMk id="14" creationId="{14C12901-9FCC-461E-A64A-89B4791235E9}"/>
          </ac:cxnSpMkLst>
        </pc:cxnChg>
        <pc:cxnChg chg="add del">
          <ac:chgData name="Aurel Apopei (2245793)" userId="ee7e87d1-2648-40a1-8376-1c6dfa7e19cd" providerId="ADAL" clId="{F963233F-A0CC-424E-8781-3949D63E0610}" dt="2024-11-10T06:17:13.182" v="44"/>
          <ac:cxnSpMkLst>
            <pc:docMk/>
            <pc:sldMk cId="0" sldId="266"/>
            <ac:cxnSpMk id="20" creationId="{19AF263B-E208-40DF-A182-5193478DCFA4}"/>
          </ac:cxnSpMkLst>
        </pc:cxnChg>
      </pc:sldChg>
      <pc:sldChg chg="modSp modTransition">
        <pc:chgData name="Aurel Apopei (2245793)" userId="ee7e87d1-2648-40a1-8376-1c6dfa7e19cd" providerId="ADAL" clId="{F963233F-A0CC-424E-8781-3949D63E0610}" dt="2024-11-10T06:33:45.489" v="121"/>
        <pc:sldMkLst>
          <pc:docMk/>
          <pc:sldMk cId="0" sldId="267"/>
        </pc:sldMkLst>
        <pc:spChg chg="mod">
          <ac:chgData name="Aurel Apopei (2245793)" userId="ee7e87d1-2648-40a1-8376-1c6dfa7e19cd" providerId="ADAL" clId="{F963233F-A0CC-424E-8781-3949D63E0610}" dt="2024-11-10T06:33:45.489" v="121"/>
          <ac:spMkLst>
            <pc:docMk/>
            <pc:sldMk cId="0" sldId="267"/>
            <ac:spMk id="2" creationId="{00000000-0000-0000-0000-000000000000}"/>
          </ac:spMkLst>
        </pc:spChg>
        <pc:spChg chg="mod">
          <ac:chgData name="Aurel Apopei (2245793)" userId="ee7e87d1-2648-40a1-8376-1c6dfa7e19cd" providerId="ADAL" clId="{F963233F-A0CC-424E-8781-3949D63E0610}" dt="2024-11-10T06:33:45.489" v="121"/>
          <ac:spMkLst>
            <pc:docMk/>
            <pc:sldMk cId="0" sldId="267"/>
            <ac:spMk id="4" creationId="{00000000-0000-0000-0000-000000000000}"/>
          </ac:spMkLst>
        </pc:spChg>
        <pc:spChg chg="mod">
          <ac:chgData name="Aurel Apopei (2245793)" userId="ee7e87d1-2648-40a1-8376-1c6dfa7e19cd" providerId="ADAL" clId="{F963233F-A0CC-424E-8781-3949D63E0610}" dt="2024-11-10T06:33:45.489" v="121"/>
          <ac:spMkLst>
            <pc:docMk/>
            <pc:sldMk cId="0" sldId="267"/>
            <ac:spMk id="5" creationId="{00000000-0000-0000-0000-000000000000}"/>
          </ac:spMkLst>
        </pc:spChg>
        <pc:spChg chg="mod">
          <ac:chgData name="Aurel Apopei (2245793)" userId="ee7e87d1-2648-40a1-8376-1c6dfa7e19cd" providerId="ADAL" clId="{F963233F-A0CC-424E-8781-3949D63E0610}" dt="2024-11-10T06:33:45.489" v="121"/>
          <ac:spMkLst>
            <pc:docMk/>
            <pc:sldMk cId="0" sldId="267"/>
            <ac:spMk id="7" creationId="{00000000-0000-0000-0000-000000000000}"/>
          </ac:spMkLst>
        </pc:spChg>
        <pc:spChg chg="mod">
          <ac:chgData name="Aurel Apopei (2245793)" userId="ee7e87d1-2648-40a1-8376-1c6dfa7e19cd" providerId="ADAL" clId="{F963233F-A0CC-424E-8781-3949D63E0610}" dt="2024-11-10T06:33:45.489" v="121"/>
          <ac:spMkLst>
            <pc:docMk/>
            <pc:sldMk cId="0" sldId="267"/>
            <ac:spMk id="8" creationId="{00000000-0000-0000-0000-000000000000}"/>
          </ac:spMkLst>
        </pc:spChg>
        <pc:spChg chg="mod">
          <ac:chgData name="Aurel Apopei (2245793)" userId="ee7e87d1-2648-40a1-8376-1c6dfa7e19cd" providerId="ADAL" clId="{F963233F-A0CC-424E-8781-3949D63E0610}" dt="2024-11-10T06:33:45.489" v="121"/>
          <ac:spMkLst>
            <pc:docMk/>
            <pc:sldMk cId="0" sldId="267"/>
            <ac:spMk id="10" creationId="{00000000-0000-0000-0000-000000000000}"/>
          </ac:spMkLst>
        </pc:spChg>
        <pc:spChg chg="mod">
          <ac:chgData name="Aurel Apopei (2245793)" userId="ee7e87d1-2648-40a1-8376-1c6dfa7e19cd" providerId="ADAL" clId="{F963233F-A0CC-424E-8781-3949D63E0610}" dt="2024-11-10T06:33:45.489" v="121"/>
          <ac:spMkLst>
            <pc:docMk/>
            <pc:sldMk cId="0" sldId="267"/>
            <ac:spMk id="11" creationId="{00000000-0000-0000-0000-000000000000}"/>
          </ac:spMkLst>
        </pc:spChg>
        <pc:picChg chg="mod">
          <ac:chgData name="Aurel Apopei (2245793)" userId="ee7e87d1-2648-40a1-8376-1c6dfa7e19cd" providerId="ADAL" clId="{F963233F-A0CC-424E-8781-3949D63E0610}" dt="2024-11-10T06:33:45.489" v="121"/>
          <ac:picMkLst>
            <pc:docMk/>
            <pc:sldMk cId="0" sldId="267"/>
            <ac:picMk id="3" creationId="{00000000-0000-0000-0000-000000000000}"/>
          </ac:picMkLst>
        </pc:picChg>
        <pc:picChg chg="mod">
          <ac:chgData name="Aurel Apopei (2245793)" userId="ee7e87d1-2648-40a1-8376-1c6dfa7e19cd" providerId="ADAL" clId="{F963233F-A0CC-424E-8781-3949D63E0610}" dt="2024-11-10T06:33:45.489" v="121"/>
          <ac:picMkLst>
            <pc:docMk/>
            <pc:sldMk cId="0" sldId="267"/>
            <ac:picMk id="6" creationId="{00000000-0000-0000-0000-000000000000}"/>
          </ac:picMkLst>
        </pc:picChg>
        <pc:picChg chg="mod">
          <ac:chgData name="Aurel Apopei (2245793)" userId="ee7e87d1-2648-40a1-8376-1c6dfa7e19cd" providerId="ADAL" clId="{F963233F-A0CC-424E-8781-3949D63E0610}" dt="2024-11-10T06:33:45.489" v="121"/>
          <ac:picMkLst>
            <pc:docMk/>
            <pc:sldMk cId="0" sldId="267"/>
            <ac:picMk id="9" creationId="{00000000-0000-0000-0000-000000000000}"/>
          </ac:picMkLst>
        </pc:picChg>
      </pc:sldChg>
      <pc:sldChg chg="addSp delSp modSp new mod modClrScheme chgLayout">
        <pc:chgData name="Aurel Apopei (2245793)" userId="ee7e87d1-2648-40a1-8376-1c6dfa7e19cd" providerId="ADAL" clId="{F963233F-A0CC-424E-8781-3949D63E0610}" dt="2024-11-10T13:47:07.626" v="639" actId="14100"/>
        <pc:sldMkLst>
          <pc:docMk/>
          <pc:sldMk cId="81826177" sldId="268"/>
        </pc:sldMkLst>
        <pc:spChg chg="add del mod">
          <ac:chgData name="Aurel Apopei (2245793)" userId="ee7e87d1-2648-40a1-8376-1c6dfa7e19cd" providerId="ADAL" clId="{F963233F-A0CC-424E-8781-3949D63E0610}" dt="2024-11-10T13:14:03.110" v="218" actId="478"/>
          <ac:spMkLst>
            <pc:docMk/>
            <pc:sldMk cId="81826177" sldId="268"/>
            <ac:spMk id="2" creationId="{0304EE67-3A83-DF58-1D08-F3026E60A52D}"/>
          </ac:spMkLst>
        </pc:spChg>
        <pc:spChg chg="add del mod">
          <ac:chgData name="Aurel Apopei (2245793)" userId="ee7e87d1-2648-40a1-8376-1c6dfa7e19cd" providerId="ADAL" clId="{F963233F-A0CC-424E-8781-3949D63E0610}" dt="2024-11-10T13:12:28.648" v="196" actId="478"/>
          <ac:spMkLst>
            <pc:docMk/>
            <pc:sldMk cId="81826177" sldId="268"/>
            <ac:spMk id="3" creationId="{475FDF03-D271-3DBD-7A0B-2452D3003BCE}"/>
          </ac:spMkLst>
        </pc:spChg>
        <pc:spChg chg="add mod ord">
          <ac:chgData name="Aurel Apopei (2245793)" userId="ee7e87d1-2648-40a1-8376-1c6dfa7e19cd" providerId="ADAL" clId="{F963233F-A0CC-424E-8781-3949D63E0610}" dt="2024-11-10T13:15:17.808" v="237" actId="1076"/>
          <ac:spMkLst>
            <pc:docMk/>
            <pc:sldMk cId="81826177" sldId="268"/>
            <ac:spMk id="4" creationId="{9B4F8755-A549-8700-69B7-1002F62416C6}"/>
          </ac:spMkLst>
        </pc:spChg>
        <pc:spChg chg="add del mod ord">
          <ac:chgData name="Aurel Apopei (2245793)" userId="ee7e87d1-2648-40a1-8376-1c6dfa7e19cd" providerId="ADAL" clId="{F963233F-A0CC-424E-8781-3949D63E0610}" dt="2024-11-10T13:21:51.120" v="291" actId="21"/>
          <ac:spMkLst>
            <pc:docMk/>
            <pc:sldMk cId="81826177" sldId="268"/>
            <ac:spMk id="5" creationId="{86C8BB62-B4EC-CB32-3FB3-1A4BA4DF05D9}"/>
          </ac:spMkLst>
        </pc:spChg>
        <pc:spChg chg="add mod ord">
          <ac:chgData name="Aurel Apopei (2245793)" userId="ee7e87d1-2648-40a1-8376-1c6dfa7e19cd" providerId="ADAL" clId="{F963233F-A0CC-424E-8781-3949D63E0610}" dt="2024-11-10T13:46:39.261" v="634" actId="1076"/>
          <ac:spMkLst>
            <pc:docMk/>
            <pc:sldMk cId="81826177" sldId="268"/>
            <ac:spMk id="6" creationId="{84F99971-CB0B-7538-53A0-59DD3D7D892E}"/>
          </ac:spMkLst>
        </pc:spChg>
        <pc:spChg chg="add mod ord">
          <ac:chgData name="Aurel Apopei (2245793)" userId="ee7e87d1-2648-40a1-8376-1c6dfa7e19cd" providerId="ADAL" clId="{F963233F-A0CC-424E-8781-3949D63E0610}" dt="2024-11-10T13:35:27.501" v="502" actId="1076"/>
          <ac:spMkLst>
            <pc:docMk/>
            <pc:sldMk cId="81826177" sldId="268"/>
            <ac:spMk id="7" creationId="{3EA9738C-BCD1-0FA9-51F2-E6A71C954127}"/>
          </ac:spMkLst>
        </pc:spChg>
        <pc:spChg chg="add del mod ord">
          <ac:chgData name="Aurel Apopei (2245793)" userId="ee7e87d1-2648-40a1-8376-1c6dfa7e19cd" providerId="ADAL" clId="{F963233F-A0CC-424E-8781-3949D63E0610}" dt="2024-11-10T13:16:26.290" v="239" actId="478"/>
          <ac:spMkLst>
            <pc:docMk/>
            <pc:sldMk cId="81826177" sldId="268"/>
            <ac:spMk id="8" creationId="{C9B2A5F3-14BE-7378-DC20-55C24B6A46F7}"/>
          </ac:spMkLst>
        </pc:spChg>
        <pc:spChg chg="add del mod ord">
          <ac:chgData name="Aurel Apopei (2245793)" userId="ee7e87d1-2648-40a1-8376-1c6dfa7e19cd" providerId="ADAL" clId="{F963233F-A0CC-424E-8781-3949D63E0610}" dt="2024-11-10T13:25:16.581" v="335" actId="478"/>
          <ac:spMkLst>
            <pc:docMk/>
            <pc:sldMk cId="81826177" sldId="268"/>
            <ac:spMk id="9" creationId="{E6661347-741A-F990-86E3-D5C461408205}"/>
          </ac:spMkLst>
        </pc:spChg>
        <pc:spChg chg="add del mod ord">
          <ac:chgData name="Aurel Apopei (2245793)" userId="ee7e87d1-2648-40a1-8376-1c6dfa7e19cd" providerId="ADAL" clId="{F963233F-A0CC-424E-8781-3949D63E0610}" dt="2024-11-10T13:46:46.482" v="635" actId="1076"/>
          <ac:spMkLst>
            <pc:docMk/>
            <pc:sldMk cId="81826177" sldId="268"/>
            <ac:spMk id="10" creationId="{A45D7962-D03B-350B-1171-9A5539F9908B}"/>
          </ac:spMkLst>
        </pc:spChg>
        <pc:spChg chg="add mod ord">
          <ac:chgData name="Aurel Apopei (2245793)" userId="ee7e87d1-2648-40a1-8376-1c6dfa7e19cd" providerId="ADAL" clId="{F963233F-A0CC-424E-8781-3949D63E0610}" dt="2024-11-10T13:44:16.141" v="614" actId="1076"/>
          <ac:spMkLst>
            <pc:docMk/>
            <pc:sldMk cId="81826177" sldId="268"/>
            <ac:spMk id="11" creationId="{AFDA21BF-38CB-B961-2EA9-6A04B14C8BFA}"/>
          </ac:spMkLst>
        </pc:spChg>
        <pc:spChg chg="add del mod ord">
          <ac:chgData name="Aurel Apopei (2245793)" userId="ee7e87d1-2648-40a1-8376-1c6dfa7e19cd" providerId="ADAL" clId="{F963233F-A0CC-424E-8781-3949D63E0610}" dt="2024-11-10T13:16:27.933" v="240" actId="478"/>
          <ac:spMkLst>
            <pc:docMk/>
            <pc:sldMk cId="81826177" sldId="268"/>
            <ac:spMk id="12" creationId="{540C63A3-11A8-DEEB-1249-D1FB31A19160}"/>
          </ac:spMkLst>
        </pc:spChg>
        <pc:spChg chg="add del mod ord">
          <ac:chgData name="Aurel Apopei (2245793)" userId="ee7e87d1-2648-40a1-8376-1c6dfa7e19cd" providerId="ADAL" clId="{F963233F-A0CC-424E-8781-3949D63E0610}" dt="2024-11-10T13:16:28.781" v="241" actId="478"/>
          <ac:spMkLst>
            <pc:docMk/>
            <pc:sldMk cId="81826177" sldId="268"/>
            <ac:spMk id="13" creationId="{C02037DC-5F23-17F0-90F0-57C4EED10195}"/>
          </ac:spMkLst>
        </pc:spChg>
        <pc:spChg chg="add mod">
          <ac:chgData name="Aurel Apopei (2245793)" userId="ee7e87d1-2648-40a1-8376-1c6dfa7e19cd" providerId="ADAL" clId="{F963233F-A0CC-424E-8781-3949D63E0610}" dt="2024-11-10T13:20:05.723" v="266"/>
          <ac:spMkLst>
            <pc:docMk/>
            <pc:sldMk cId="81826177" sldId="268"/>
            <ac:spMk id="14" creationId="{2EE0641C-145D-178A-42D2-713B617B46D6}"/>
          </ac:spMkLst>
        </pc:spChg>
        <pc:spChg chg="add del mod">
          <ac:chgData name="Aurel Apopei (2245793)" userId="ee7e87d1-2648-40a1-8376-1c6dfa7e19cd" providerId="ADAL" clId="{F963233F-A0CC-424E-8781-3949D63E0610}" dt="2024-11-10T13:24:43.675" v="322" actId="478"/>
          <ac:spMkLst>
            <pc:docMk/>
            <pc:sldMk cId="81826177" sldId="268"/>
            <ac:spMk id="16" creationId="{C1AAA0D1-7102-19B8-0610-A34EFBC77FEE}"/>
          </ac:spMkLst>
        </pc:spChg>
        <pc:spChg chg="add mod">
          <ac:chgData name="Aurel Apopei (2245793)" userId="ee7e87d1-2648-40a1-8376-1c6dfa7e19cd" providerId="ADAL" clId="{F963233F-A0CC-424E-8781-3949D63E0610}" dt="2024-11-10T13:36:37.793" v="521" actId="1076"/>
          <ac:spMkLst>
            <pc:docMk/>
            <pc:sldMk cId="81826177" sldId="268"/>
            <ac:spMk id="18" creationId="{A43C8495-17F8-D476-3430-4AD5034E7E00}"/>
          </ac:spMkLst>
        </pc:spChg>
        <pc:spChg chg="add mod">
          <ac:chgData name="Aurel Apopei (2245793)" userId="ee7e87d1-2648-40a1-8376-1c6dfa7e19cd" providerId="ADAL" clId="{F963233F-A0CC-424E-8781-3949D63E0610}" dt="2024-11-10T13:35:01.456" v="498" actId="14100"/>
          <ac:spMkLst>
            <pc:docMk/>
            <pc:sldMk cId="81826177" sldId="268"/>
            <ac:spMk id="20" creationId="{B818C653-B19D-F78A-1EA6-79867795BA23}"/>
          </ac:spMkLst>
        </pc:spChg>
        <pc:spChg chg="add mod">
          <ac:chgData name="Aurel Apopei (2245793)" userId="ee7e87d1-2648-40a1-8376-1c6dfa7e19cd" providerId="ADAL" clId="{F963233F-A0CC-424E-8781-3949D63E0610}" dt="2024-11-10T13:25:47.768" v="341"/>
          <ac:spMkLst>
            <pc:docMk/>
            <pc:sldMk cId="81826177" sldId="268"/>
            <ac:spMk id="21" creationId="{86C8BB62-B4EC-CB32-3FB3-1A4BA4DF05D9}"/>
          </ac:spMkLst>
        </pc:spChg>
        <pc:cxnChg chg="add mod">
          <ac:chgData name="Aurel Apopei (2245793)" userId="ee7e87d1-2648-40a1-8376-1c6dfa7e19cd" providerId="ADAL" clId="{F963233F-A0CC-424E-8781-3949D63E0610}" dt="2024-11-10T13:46:55.673" v="637" actId="14100"/>
          <ac:cxnSpMkLst>
            <pc:docMk/>
            <pc:sldMk cId="81826177" sldId="268"/>
            <ac:cxnSpMk id="22" creationId="{59FFF247-C339-F7DB-2852-7DBD43A74014}"/>
          </ac:cxnSpMkLst>
        </pc:cxnChg>
        <pc:cxnChg chg="add mod">
          <ac:chgData name="Aurel Apopei (2245793)" userId="ee7e87d1-2648-40a1-8376-1c6dfa7e19cd" providerId="ADAL" clId="{F963233F-A0CC-424E-8781-3949D63E0610}" dt="2024-11-10T13:47:07.626" v="639" actId="14100"/>
          <ac:cxnSpMkLst>
            <pc:docMk/>
            <pc:sldMk cId="81826177" sldId="268"/>
            <ac:cxnSpMk id="24" creationId="{EB292C2D-0371-A5DF-A47C-B0F768BCF945}"/>
          </ac:cxnSpMkLst>
        </pc:cxnChg>
        <pc:cxnChg chg="add mod">
          <ac:chgData name="Aurel Apopei (2245793)" userId="ee7e87d1-2648-40a1-8376-1c6dfa7e19cd" providerId="ADAL" clId="{F963233F-A0CC-424E-8781-3949D63E0610}" dt="2024-11-10T13:37:27.325" v="532" actId="1076"/>
          <ac:cxnSpMkLst>
            <pc:docMk/>
            <pc:sldMk cId="81826177" sldId="268"/>
            <ac:cxnSpMk id="27" creationId="{60054A18-608F-C305-124C-CB62399632C5}"/>
          </ac:cxnSpMkLst>
        </pc:cxnChg>
        <pc:cxnChg chg="add mod">
          <ac:chgData name="Aurel Apopei (2245793)" userId="ee7e87d1-2648-40a1-8376-1c6dfa7e19cd" providerId="ADAL" clId="{F963233F-A0CC-424E-8781-3949D63E0610}" dt="2024-11-10T13:37:44.774" v="538" actId="1076"/>
          <ac:cxnSpMkLst>
            <pc:docMk/>
            <pc:sldMk cId="81826177" sldId="268"/>
            <ac:cxnSpMk id="29" creationId="{B72B6D5E-D19C-C618-F927-57523C778A7B}"/>
          </ac:cxnSpMkLst>
        </pc:cxnChg>
        <pc:cxnChg chg="add mod">
          <ac:chgData name="Aurel Apopei (2245793)" userId="ee7e87d1-2648-40a1-8376-1c6dfa7e19cd" providerId="ADAL" clId="{F963233F-A0CC-424E-8781-3949D63E0610}" dt="2024-11-10T13:38:01.285" v="543" actId="1076"/>
          <ac:cxnSpMkLst>
            <pc:docMk/>
            <pc:sldMk cId="81826177" sldId="268"/>
            <ac:cxnSpMk id="33" creationId="{CDB1EC6B-4C73-4CF9-6FF4-0CEF795A044C}"/>
          </ac:cxnSpMkLst>
        </pc:cxnChg>
        <pc:cxnChg chg="add mod">
          <ac:chgData name="Aurel Apopei (2245793)" userId="ee7e87d1-2648-40a1-8376-1c6dfa7e19cd" providerId="ADAL" clId="{F963233F-A0CC-424E-8781-3949D63E0610}" dt="2024-11-10T13:44:18.209" v="615" actId="14100"/>
          <ac:cxnSpMkLst>
            <pc:docMk/>
            <pc:sldMk cId="81826177" sldId="268"/>
            <ac:cxnSpMk id="36" creationId="{47EA74EE-ACFE-1393-4E6B-A62F92A96B31}"/>
          </ac:cxnSpMkLst>
        </pc:cxnChg>
        <pc:cxnChg chg="add mod">
          <ac:chgData name="Aurel Apopei (2245793)" userId="ee7e87d1-2648-40a1-8376-1c6dfa7e19cd" providerId="ADAL" clId="{F963233F-A0CC-424E-8781-3949D63E0610}" dt="2024-11-10T13:44:49.336" v="623" actId="1076"/>
          <ac:cxnSpMkLst>
            <pc:docMk/>
            <pc:sldMk cId="81826177" sldId="268"/>
            <ac:cxnSpMk id="39" creationId="{C4626B3C-3B9D-0CFB-1939-D6F62BAB72F9}"/>
          </ac:cxnSpMkLst>
        </pc:cxnChg>
        <pc:cxnChg chg="add mod">
          <ac:chgData name="Aurel Apopei (2245793)" userId="ee7e87d1-2648-40a1-8376-1c6dfa7e19cd" providerId="ADAL" clId="{F963233F-A0CC-424E-8781-3949D63E0610}" dt="2024-11-10T13:44:56.646" v="624" actId="14100"/>
          <ac:cxnSpMkLst>
            <pc:docMk/>
            <pc:sldMk cId="81826177" sldId="268"/>
            <ac:cxnSpMk id="44" creationId="{BCF1DC0D-D3D5-E61C-85FF-A077EC2D07C2}"/>
          </ac:cxnSpMkLst>
        </pc:cxnChg>
      </pc:sldChg>
      <pc:sldMasterChg chg="modSldLayout">
        <pc:chgData name="Aurel Apopei (2245793)" userId="ee7e87d1-2648-40a1-8376-1c6dfa7e19cd" providerId="ADAL" clId="{F963233F-A0CC-424E-8781-3949D63E0610}" dt="2024-11-10T06:13:49.681" v="22"/>
        <pc:sldMasterMkLst>
          <pc:docMk/>
          <pc:sldMasterMk cId="3607321053" sldId="2147483662"/>
        </pc:sldMasterMkLst>
        <pc:sldLayoutChg chg="delSp">
          <pc:chgData name="Aurel Apopei (2245793)" userId="ee7e87d1-2648-40a1-8376-1c6dfa7e19cd" providerId="ADAL" clId="{F963233F-A0CC-424E-8781-3949D63E0610}" dt="2024-11-10T06:13:49.681" v="22"/>
          <pc:sldLayoutMkLst>
            <pc:docMk/>
            <pc:sldMasterMk cId="3607321053" sldId="2147483662"/>
            <pc:sldLayoutMk cId="3110389560" sldId="2147483679"/>
          </pc:sldLayoutMkLst>
          <pc:spChg chg="del">
            <ac:chgData name="Aurel Apopei (2245793)" userId="ee7e87d1-2648-40a1-8376-1c6dfa7e19cd" providerId="ADAL" clId="{F963233F-A0CC-424E-8781-3949D63E0610}" dt="2024-11-10T06:13:49.681" v="22"/>
            <ac:spMkLst>
              <pc:docMk/>
              <pc:sldMasterMk cId="3607321053" sldId="2147483662"/>
              <pc:sldLayoutMk cId="3110389560" sldId="2147483679"/>
              <ac:spMk id="3" creationId="{00000000-0000-0000-0000-000000000000}"/>
            </ac:spMkLst>
          </pc:spChg>
          <pc:picChg chg="del">
            <ac:chgData name="Aurel Apopei (2245793)" userId="ee7e87d1-2648-40a1-8376-1c6dfa7e19cd" providerId="ADAL" clId="{F963233F-A0CC-424E-8781-3949D63E0610}" dt="2024-11-10T06:13:49.681" v="22"/>
            <ac:picMkLst>
              <pc:docMk/>
              <pc:sldMasterMk cId="3607321053" sldId="2147483662"/>
              <pc:sldLayoutMk cId="3110389560" sldId="2147483679"/>
              <ac:picMk id="2" creationId="{00000000-0000-0000-0000-000000000000}"/>
            </ac:picMkLst>
          </pc:picChg>
          <pc:picChg chg="del">
            <ac:chgData name="Aurel Apopei (2245793)" userId="ee7e87d1-2648-40a1-8376-1c6dfa7e19cd" providerId="ADAL" clId="{F963233F-A0CC-424E-8781-3949D63E0610}" dt="2024-11-10T06:13:49.681" v="22"/>
            <ac:picMkLst>
              <pc:docMk/>
              <pc:sldMasterMk cId="3607321053" sldId="2147483662"/>
              <pc:sldLayoutMk cId="3110389560" sldId="2147483679"/>
              <ac:picMk id="4" creationId="{00000000-0000-0000-0000-000000000000}"/>
            </ac:picMkLst>
          </pc:picChg>
        </pc:sldLayoutChg>
        <pc:sldLayoutChg chg="delSp">
          <pc:chgData name="Aurel Apopei (2245793)" userId="ee7e87d1-2648-40a1-8376-1c6dfa7e19cd" providerId="ADAL" clId="{F963233F-A0CC-424E-8781-3949D63E0610}" dt="2024-11-10T06:13:49.681" v="22"/>
          <pc:sldLayoutMkLst>
            <pc:docMk/>
            <pc:sldMasterMk cId="3607321053" sldId="2147483662"/>
            <pc:sldLayoutMk cId="989604249" sldId="2147483680"/>
          </pc:sldLayoutMkLst>
          <pc:spChg chg="del">
            <ac:chgData name="Aurel Apopei (2245793)" userId="ee7e87d1-2648-40a1-8376-1c6dfa7e19cd" providerId="ADAL" clId="{F963233F-A0CC-424E-8781-3949D63E0610}" dt="2024-11-10T06:13:49.681" v="22"/>
            <ac:spMkLst>
              <pc:docMk/>
              <pc:sldMasterMk cId="3607321053" sldId="2147483662"/>
              <pc:sldLayoutMk cId="989604249" sldId="2147483680"/>
              <ac:spMk id="3" creationId="{00000000-0000-0000-0000-000000000000}"/>
            </ac:spMkLst>
          </pc:spChg>
          <pc:picChg chg="del">
            <ac:chgData name="Aurel Apopei (2245793)" userId="ee7e87d1-2648-40a1-8376-1c6dfa7e19cd" providerId="ADAL" clId="{F963233F-A0CC-424E-8781-3949D63E0610}" dt="2024-11-10T06:13:49.681" v="22"/>
            <ac:picMkLst>
              <pc:docMk/>
              <pc:sldMasterMk cId="3607321053" sldId="2147483662"/>
              <pc:sldLayoutMk cId="989604249" sldId="2147483680"/>
              <ac:picMk id="2" creationId="{00000000-0000-0000-0000-000000000000}"/>
            </ac:picMkLst>
          </pc:picChg>
          <pc:picChg chg="del">
            <ac:chgData name="Aurel Apopei (2245793)" userId="ee7e87d1-2648-40a1-8376-1c6dfa7e19cd" providerId="ADAL" clId="{F963233F-A0CC-424E-8781-3949D63E0610}" dt="2024-11-10T06:13:49.681" v="22"/>
            <ac:picMkLst>
              <pc:docMk/>
              <pc:sldMasterMk cId="3607321053" sldId="2147483662"/>
              <pc:sldLayoutMk cId="989604249" sldId="2147483680"/>
              <ac:picMk id="4" creationId="{00000000-0000-0000-0000-000000000000}"/>
            </ac:picMkLst>
          </pc:picChg>
        </pc:sldLayoutChg>
        <pc:sldLayoutChg chg="delSp">
          <pc:chgData name="Aurel Apopei (2245793)" userId="ee7e87d1-2648-40a1-8376-1c6dfa7e19cd" providerId="ADAL" clId="{F963233F-A0CC-424E-8781-3949D63E0610}" dt="2024-11-10T06:13:49.681" v="22"/>
          <pc:sldLayoutMkLst>
            <pc:docMk/>
            <pc:sldMasterMk cId="3607321053" sldId="2147483662"/>
            <pc:sldLayoutMk cId="68784767" sldId="2147483681"/>
          </pc:sldLayoutMkLst>
          <pc:spChg chg="del">
            <ac:chgData name="Aurel Apopei (2245793)" userId="ee7e87d1-2648-40a1-8376-1c6dfa7e19cd" providerId="ADAL" clId="{F963233F-A0CC-424E-8781-3949D63E0610}" dt="2024-11-10T06:13:49.681" v="22"/>
            <ac:spMkLst>
              <pc:docMk/>
              <pc:sldMasterMk cId="3607321053" sldId="2147483662"/>
              <pc:sldLayoutMk cId="68784767" sldId="2147483681"/>
              <ac:spMk id="3" creationId="{00000000-0000-0000-0000-000000000000}"/>
            </ac:spMkLst>
          </pc:spChg>
          <pc:picChg chg="del">
            <ac:chgData name="Aurel Apopei (2245793)" userId="ee7e87d1-2648-40a1-8376-1c6dfa7e19cd" providerId="ADAL" clId="{F963233F-A0CC-424E-8781-3949D63E0610}" dt="2024-11-10T06:13:49.681" v="22"/>
            <ac:picMkLst>
              <pc:docMk/>
              <pc:sldMasterMk cId="3607321053" sldId="2147483662"/>
              <pc:sldLayoutMk cId="68784767" sldId="2147483681"/>
              <ac:picMk id="2" creationId="{00000000-0000-0000-0000-000000000000}"/>
            </ac:picMkLst>
          </pc:picChg>
          <pc:picChg chg="del">
            <ac:chgData name="Aurel Apopei (2245793)" userId="ee7e87d1-2648-40a1-8376-1c6dfa7e19cd" providerId="ADAL" clId="{F963233F-A0CC-424E-8781-3949D63E0610}" dt="2024-11-10T06:13:49.681" v="22"/>
            <ac:picMkLst>
              <pc:docMk/>
              <pc:sldMasterMk cId="3607321053" sldId="2147483662"/>
              <pc:sldLayoutMk cId="68784767" sldId="2147483681"/>
              <ac:picMk id="4" creationId="{00000000-0000-0000-0000-000000000000}"/>
            </ac:picMkLst>
          </pc:picChg>
        </pc:sldLayoutChg>
        <pc:sldLayoutChg chg="delSp">
          <pc:chgData name="Aurel Apopei (2245793)" userId="ee7e87d1-2648-40a1-8376-1c6dfa7e19cd" providerId="ADAL" clId="{F963233F-A0CC-424E-8781-3949D63E0610}" dt="2024-11-10T06:13:49.681" v="22"/>
          <pc:sldLayoutMkLst>
            <pc:docMk/>
            <pc:sldMasterMk cId="3607321053" sldId="2147483662"/>
            <pc:sldLayoutMk cId="1804019604" sldId="2147483682"/>
          </pc:sldLayoutMkLst>
          <pc:spChg chg="del">
            <ac:chgData name="Aurel Apopei (2245793)" userId="ee7e87d1-2648-40a1-8376-1c6dfa7e19cd" providerId="ADAL" clId="{F963233F-A0CC-424E-8781-3949D63E0610}" dt="2024-11-10T06:13:49.681" v="22"/>
            <ac:spMkLst>
              <pc:docMk/>
              <pc:sldMasterMk cId="3607321053" sldId="2147483662"/>
              <pc:sldLayoutMk cId="1804019604" sldId="2147483682"/>
              <ac:spMk id="3" creationId="{00000000-0000-0000-0000-000000000000}"/>
            </ac:spMkLst>
          </pc:spChg>
          <pc:picChg chg="del">
            <ac:chgData name="Aurel Apopei (2245793)" userId="ee7e87d1-2648-40a1-8376-1c6dfa7e19cd" providerId="ADAL" clId="{F963233F-A0CC-424E-8781-3949D63E0610}" dt="2024-11-10T06:13:49.681" v="22"/>
            <ac:picMkLst>
              <pc:docMk/>
              <pc:sldMasterMk cId="3607321053" sldId="2147483662"/>
              <pc:sldLayoutMk cId="1804019604" sldId="2147483682"/>
              <ac:picMk id="2" creationId="{00000000-0000-0000-0000-000000000000}"/>
            </ac:picMkLst>
          </pc:picChg>
          <pc:picChg chg="del">
            <ac:chgData name="Aurel Apopei (2245793)" userId="ee7e87d1-2648-40a1-8376-1c6dfa7e19cd" providerId="ADAL" clId="{F963233F-A0CC-424E-8781-3949D63E0610}" dt="2024-11-10T06:13:49.681" v="22"/>
            <ac:picMkLst>
              <pc:docMk/>
              <pc:sldMasterMk cId="3607321053" sldId="2147483662"/>
              <pc:sldLayoutMk cId="1804019604" sldId="2147483682"/>
              <ac:picMk id="4" creationId="{00000000-0000-0000-0000-000000000000}"/>
            </ac:picMkLst>
          </pc:picChg>
        </pc:sldLayoutChg>
        <pc:sldLayoutChg chg="delSp">
          <pc:chgData name="Aurel Apopei (2245793)" userId="ee7e87d1-2648-40a1-8376-1c6dfa7e19cd" providerId="ADAL" clId="{F963233F-A0CC-424E-8781-3949D63E0610}" dt="2024-11-10T06:13:49.681" v="22"/>
          <pc:sldLayoutMkLst>
            <pc:docMk/>
            <pc:sldMasterMk cId="3607321053" sldId="2147483662"/>
            <pc:sldLayoutMk cId="4221725885" sldId="2147483683"/>
          </pc:sldLayoutMkLst>
          <pc:spChg chg="del">
            <ac:chgData name="Aurel Apopei (2245793)" userId="ee7e87d1-2648-40a1-8376-1c6dfa7e19cd" providerId="ADAL" clId="{F963233F-A0CC-424E-8781-3949D63E0610}" dt="2024-11-10T06:13:49.681" v="22"/>
            <ac:spMkLst>
              <pc:docMk/>
              <pc:sldMasterMk cId="3607321053" sldId="2147483662"/>
              <pc:sldLayoutMk cId="4221725885" sldId="2147483683"/>
              <ac:spMk id="3" creationId="{00000000-0000-0000-0000-000000000000}"/>
            </ac:spMkLst>
          </pc:spChg>
          <pc:picChg chg="del">
            <ac:chgData name="Aurel Apopei (2245793)" userId="ee7e87d1-2648-40a1-8376-1c6dfa7e19cd" providerId="ADAL" clId="{F963233F-A0CC-424E-8781-3949D63E0610}" dt="2024-11-10T06:13:49.681" v="22"/>
            <ac:picMkLst>
              <pc:docMk/>
              <pc:sldMasterMk cId="3607321053" sldId="2147483662"/>
              <pc:sldLayoutMk cId="4221725885" sldId="2147483683"/>
              <ac:picMk id="2" creationId="{00000000-0000-0000-0000-000000000000}"/>
            </ac:picMkLst>
          </pc:picChg>
          <pc:picChg chg="del">
            <ac:chgData name="Aurel Apopei (2245793)" userId="ee7e87d1-2648-40a1-8376-1c6dfa7e19cd" providerId="ADAL" clId="{F963233F-A0CC-424E-8781-3949D63E0610}" dt="2024-11-10T06:13:49.681" v="22"/>
            <ac:picMkLst>
              <pc:docMk/>
              <pc:sldMasterMk cId="3607321053" sldId="2147483662"/>
              <pc:sldLayoutMk cId="4221725885" sldId="2147483683"/>
              <ac:picMk id="4" creationId="{00000000-0000-0000-0000-000000000000}"/>
            </ac:picMkLst>
          </pc:picChg>
        </pc:sldLayoutChg>
        <pc:sldLayoutChg chg="delSp">
          <pc:chgData name="Aurel Apopei (2245793)" userId="ee7e87d1-2648-40a1-8376-1c6dfa7e19cd" providerId="ADAL" clId="{F963233F-A0CC-424E-8781-3949D63E0610}" dt="2024-11-10T06:13:49.681" v="22"/>
          <pc:sldLayoutMkLst>
            <pc:docMk/>
            <pc:sldMasterMk cId="3607321053" sldId="2147483662"/>
            <pc:sldLayoutMk cId="2967250229" sldId="2147483684"/>
          </pc:sldLayoutMkLst>
          <pc:spChg chg="del">
            <ac:chgData name="Aurel Apopei (2245793)" userId="ee7e87d1-2648-40a1-8376-1c6dfa7e19cd" providerId="ADAL" clId="{F963233F-A0CC-424E-8781-3949D63E0610}" dt="2024-11-10T06:13:49.681" v="22"/>
            <ac:spMkLst>
              <pc:docMk/>
              <pc:sldMasterMk cId="3607321053" sldId="2147483662"/>
              <pc:sldLayoutMk cId="2967250229" sldId="2147483684"/>
              <ac:spMk id="3" creationId="{00000000-0000-0000-0000-000000000000}"/>
            </ac:spMkLst>
          </pc:spChg>
          <pc:picChg chg="del">
            <ac:chgData name="Aurel Apopei (2245793)" userId="ee7e87d1-2648-40a1-8376-1c6dfa7e19cd" providerId="ADAL" clId="{F963233F-A0CC-424E-8781-3949D63E0610}" dt="2024-11-10T06:13:49.681" v="22"/>
            <ac:picMkLst>
              <pc:docMk/>
              <pc:sldMasterMk cId="3607321053" sldId="2147483662"/>
              <pc:sldLayoutMk cId="2967250229" sldId="2147483684"/>
              <ac:picMk id="2" creationId="{00000000-0000-0000-0000-000000000000}"/>
            </ac:picMkLst>
          </pc:picChg>
          <pc:picChg chg="del">
            <ac:chgData name="Aurel Apopei (2245793)" userId="ee7e87d1-2648-40a1-8376-1c6dfa7e19cd" providerId="ADAL" clId="{F963233F-A0CC-424E-8781-3949D63E0610}" dt="2024-11-10T06:13:49.681" v="22"/>
            <ac:picMkLst>
              <pc:docMk/>
              <pc:sldMasterMk cId="3607321053" sldId="2147483662"/>
              <pc:sldLayoutMk cId="2967250229" sldId="2147483684"/>
              <ac:picMk id="4" creationId="{00000000-0000-0000-0000-000000000000}"/>
            </ac:picMkLst>
          </pc:picChg>
        </pc:sldLayoutChg>
        <pc:sldLayoutChg chg="delSp">
          <pc:chgData name="Aurel Apopei (2245793)" userId="ee7e87d1-2648-40a1-8376-1c6dfa7e19cd" providerId="ADAL" clId="{F963233F-A0CC-424E-8781-3949D63E0610}" dt="2024-11-10T06:13:49.681" v="22"/>
          <pc:sldLayoutMkLst>
            <pc:docMk/>
            <pc:sldMasterMk cId="3607321053" sldId="2147483662"/>
            <pc:sldLayoutMk cId="1722603258" sldId="2147483685"/>
          </pc:sldLayoutMkLst>
          <pc:spChg chg="del">
            <ac:chgData name="Aurel Apopei (2245793)" userId="ee7e87d1-2648-40a1-8376-1c6dfa7e19cd" providerId="ADAL" clId="{F963233F-A0CC-424E-8781-3949D63E0610}" dt="2024-11-10T06:13:49.681" v="22"/>
            <ac:spMkLst>
              <pc:docMk/>
              <pc:sldMasterMk cId="3607321053" sldId="2147483662"/>
              <pc:sldLayoutMk cId="1722603258" sldId="2147483685"/>
              <ac:spMk id="3" creationId="{00000000-0000-0000-0000-000000000000}"/>
            </ac:spMkLst>
          </pc:spChg>
          <pc:picChg chg="del">
            <ac:chgData name="Aurel Apopei (2245793)" userId="ee7e87d1-2648-40a1-8376-1c6dfa7e19cd" providerId="ADAL" clId="{F963233F-A0CC-424E-8781-3949D63E0610}" dt="2024-11-10T06:13:49.681" v="22"/>
            <ac:picMkLst>
              <pc:docMk/>
              <pc:sldMasterMk cId="3607321053" sldId="2147483662"/>
              <pc:sldLayoutMk cId="1722603258" sldId="2147483685"/>
              <ac:picMk id="2" creationId="{00000000-0000-0000-0000-000000000000}"/>
            </ac:picMkLst>
          </pc:picChg>
          <pc:picChg chg="del">
            <ac:chgData name="Aurel Apopei (2245793)" userId="ee7e87d1-2648-40a1-8376-1c6dfa7e19cd" providerId="ADAL" clId="{F963233F-A0CC-424E-8781-3949D63E0610}" dt="2024-11-10T06:13:49.681" v="22"/>
            <ac:picMkLst>
              <pc:docMk/>
              <pc:sldMasterMk cId="3607321053" sldId="2147483662"/>
              <pc:sldLayoutMk cId="1722603258" sldId="2147483685"/>
              <ac:picMk id="4" creationId="{00000000-0000-0000-0000-000000000000}"/>
            </ac:picMkLst>
          </pc:picChg>
        </pc:sldLayoutChg>
        <pc:sldLayoutChg chg="delSp">
          <pc:chgData name="Aurel Apopei (2245793)" userId="ee7e87d1-2648-40a1-8376-1c6dfa7e19cd" providerId="ADAL" clId="{F963233F-A0CC-424E-8781-3949D63E0610}" dt="2024-11-10T06:13:49.681" v="22"/>
          <pc:sldLayoutMkLst>
            <pc:docMk/>
            <pc:sldMasterMk cId="3607321053" sldId="2147483662"/>
            <pc:sldLayoutMk cId="3800306572" sldId="2147483686"/>
          </pc:sldLayoutMkLst>
          <pc:spChg chg="del">
            <ac:chgData name="Aurel Apopei (2245793)" userId="ee7e87d1-2648-40a1-8376-1c6dfa7e19cd" providerId="ADAL" clId="{F963233F-A0CC-424E-8781-3949D63E0610}" dt="2024-11-10T06:13:49.681" v="22"/>
            <ac:spMkLst>
              <pc:docMk/>
              <pc:sldMasterMk cId="3607321053" sldId="2147483662"/>
              <pc:sldLayoutMk cId="3800306572" sldId="2147483686"/>
              <ac:spMk id="3" creationId="{00000000-0000-0000-0000-000000000000}"/>
            </ac:spMkLst>
          </pc:spChg>
          <pc:picChg chg="del">
            <ac:chgData name="Aurel Apopei (2245793)" userId="ee7e87d1-2648-40a1-8376-1c6dfa7e19cd" providerId="ADAL" clId="{F963233F-A0CC-424E-8781-3949D63E0610}" dt="2024-11-10T06:13:49.681" v="22"/>
            <ac:picMkLst>
              <pc:docMk/>
              <pc:sldMasterMk cId="3607321053" sldId="2147483662"/>
              <pc:sldLayoutMk cId="3800306572" sldId="2147483686"/>
              <ac:picMk id="2" creationId="{00000000-0000-0000-0000-000000000000}"/>
            </ac:picMkLst>
          </pc:picChg>
          <pc:picChg chg="del">
            <ac:chgData name="Aurel Apopei (2245793)" userId="ee7e87d1-2648-40a1-8376-1c6dfa7e19cd" providerId="ADAL" clId="{F963233F-A0CC-424E-8781-3949D63E0610}" dt="2024-11-10T06:13:49.681" v="22"/>
            <ac:picMkLst>
              <pc:docMk/>
              <pc:sldMasterMk cId="3607321053" sldId="2147483662"/>
              <pc:sldLayoutMk cId="3800306572" sldId="2147483686"/>
              <ac:picMk id="4" creationId="{00000000-0000-0000-0000-000000000000}"/>
            </ac:picMkLst>
          </pc:picChg>
        </pc:sldLayoutChg>
        <pc:sldLayoutChg chg="delSp">
          <pc:chgData name="Aurel Apopei (2245793)" userId="ee7e87d1-2648-40a1-8376-1c6dfa7e19cd" providerId="ADAL" clId="{F963233F-A0CC-424E-8781-3949D63E0610}" dt="2024-11-10T06:13:49.681" v="22"/>
          <pc:sldLayoutMkLst>
            <pc:docMk/>
            <pc:sldMasterMk cId="3607321053" sldId="2147483662"/>
            <pc:sldLayoutMk cId="2092894354" sldId="2147483687"/>
          </pc:sldLayoutMkLst>
          <pc:spChg chg="del">
            <ac:chgData name="Aurel Apopei (2245793)" userId="ee7e87d1-2648-40a1-8376-1c6dfa7e19cd" providerId="ADAL" clId="{F963233F-A0CC-424E-8781-3949D63E0610}" dt="2024-11-10T06:13:49.681" v="22"/>
            <ac:spMkLst>
              <pc:docMk/>
              <pc:sldMasterMk cId="3607321053" sldId="2147483662"/>
              <pc:sldLayoutMk cId="2092894354" sldId="2147483687"/>
              <ac:spMk id="3" creationId="{00000000-0000-0000-0000-000000000000}"/>
            </ac:spMkLst>
          </pc:spChg>
          <pc:picChg chg="del">
            <ac:chgData name="Aurel Apopei (2245793)" userId="ee7e87d1-2648-40a1-8376-1c6dfa7e19cd" providerId="ADAL" clId="{F963233F-A0CC-424E-8781-3949D63E0610}" dt="2024-11-10T06:13:49.681" v="22"/>
            <ac:picMkLst>
              <pc:docMk/>
              <pc:sldMasterMk cId="3607321053" sldId="2147483662"/>
              <pc:sldLayoutMk cId="2092894354" sldId="2147483687"/>
              <ac:picMk id="2" creationId="{00000000-0000-0000-0000-000000000000}"/>
            </ac:picMkLst>
          </pc:picChg>
          <pc:picChg chg="del">
            <ac:chgData name="Aurel Apopei (2245793)" userId="ee7e87d1-2648-40a1-8376-1c6dfa7e19cd" providerId="ADAL" clId="{F963233F-A0CC-424E-8781-3949D63E0610}" dt="2024-11-10T06:13:49.681" v="22"/>
            <ac:picMkLst>
              <pc:docMk/>
              <pc:sldMasterMk cId="3607321053" sldId="2147483662"/>
              <pc:sldLayoutMk cId="2092894354" sldId="2147483687"/>
              <ac:picMk id="4" creationId="{00000000-0000-0000-0000-000000000000}"/>
            </ac:picMkLst>
          </pc:picChg>
        </pc:sldLayoutChg>
        <pc:sldLayoutChg chg="delSp">
          <pc:chgData name="Aurel Apopei (2245793)" userId="ee7e87d1-2648-40a1-8376-1c6dfa7e19cd" providerId="ADAL" clId="{F963233F-A0CC-424E-8781-3949D63E0610}" dt="2024-11-10T06:13:49.681" v="22"/>
          <pc:sldLayoutMkLst>
            <pc:docMk/>
            <pc:sldMasterMk cId="3607321053" sldId="2147483662"/>
            <pc:sldLayoutMk cId="25852850" sldId="2147483688"/>
          </pc:sldLayoutMkLst>
          <pc:spChg chg="del">
            <ac:chgData name="Aurel Apopei (2245793)" userId="ee7e87d1-2648-40a1-8376-1c6dfa7e19cd" providerId="ADAL" clId="{F963233F-A0CC-424E-8781-3949D63E0610}" dt="2024-11-10T06:13:49.681" v="22"/>
            <ac:spMkLst>
              <pc:docMk/>
              <pc:sldMasterMk cId="3607321053" sldId="2147483662"/>
              <pc:sldLayoutMk cId="25852850" sldId="2147483688"/>
              <ac:spMk id="3" creationId="{00000000-0000-0000-0000-000000000000}"/>
            </ac:spMkLst>
          </pc:spChg>
          <pc:picChg chg="del">
            <ac:chgData name="Aurel Apopei (2245793)" userId="ee7e87d1-2648-40a1-8376-1c6dfa7e19cd" providerId="ADAL" clId="{F963233F-A0CC-424E-8781-3949D63E0610}" dt="2024-11-10T06:13:49.681" v="22"/>
            <ac:picMkLst>
              <pc:docMk/>
              <pc:sldMasterMk cId="3607321053" sldId="2147483662"/>
              <pc:sldLayoutMk cId="25852850" sldId="2147483688"/>
              <ac:picMk id="2" creationId="{00000000-0000-0000-0000-000000000000}"/>
            </ac:picMkLst>
          </pc:picChg>
          <pc:picChg chg="del">
            <ac:chgData name="Aurel Apopei (2245793)" userId="ee7e87d1-2648-40a1-8376-1c6dfa7e19cd" providerId="ADAL" clId="{F963233F-A0CC-424E-8781-3949D63E0610}" dt="2024-11-10T06:13:49.681" v="22"/>
            <ac:picMkLst>
              <pc:docMk/>
              <pc:sldMasterMk cId="3607321053" sldId="2147483662"/>
              <pc:sldLayoutMk cId="25852850" sldId="2147483688"/>
              <ac:picMk id="4" creationId="{00000000-0000-0000-0000-000000000000}"/>
            </ac:picMkLst>
          </pc:picChg>
        </pc:sldLayoutChg>
        <pc:sldLayoutChg chg="delSp">
          <pc:chgData name="Aurel Apopei (2245793)" userId="ee7e87d1-2648-40a1-8376-1c6dfa7e19cd" providerId="ADAL" clId="{F963233F-A0CC-424E-8781-3949D63E0610}" dt="2024-11-10T06:13:49.681" v="22"/>
          <pc:sldLayoutMkLst>
            <pc:docMk/>
            <pc:sldMasterMk cId="3607321053" sldId="2147483662"/>
            <pc:sldLayoutMk cId="1672136925" sldId="2147483689"/>
          </pc:sldLayoutMkLst>
          <pc:spChg chg="del">
            <ac:chgData name="Aurel Apopei (2245793)" userId="ee7e87d1-2648-40a1-8376-1c6dfa7e19cd" providerId="ADAL" clId="{F963233F-A0CC-424E-8781-3949D63E0610}" dt="2024-11-10T06:13:49.681" v="22"/>
            <ac:spMkLst>
              <pc:docMk/>
              <pc:sldMasterMk cId="3607321053" sldId="2147483662"/>
              <pc:sldLayoutMk cId="1672136925" sldId="2147483689"/>
              <ac:spMk id="3" creationId="{00000000-0000-0000-0000-000000000000}"/>
            </ac:spMkLst>
          </pc:spChg>
          <pc:picChg chg="del">
            <ac:chgData name="Aurel Apopei (2245793)" userId="ee7e87d1-2648-40a1-8376-1c6dfa7e19cd" providerId="ADAL" clId="{F963233F-A0CC-424E-8781-3949D63E0610}" dt="2024-11-10T06:13:49.681" v="22"/>
            <ac:picMkLst>
              <pc:docMk/>
              <pc:sldMasterMk cId="3607321053" sldId="2147483662"/>
              <pc:sldLayoutMk cId="1672136925" sldId="2147483689"/>
              <ac:picMk id="2" creationId="{00000000-0000-0000-0000-000000000000}"/>
            </ac:picMkLst>
          </pc:picChg>
          <pc:picChg chg="del">
            <ac:chgData name="Aurel Apopei (2245793)" userId="ee7e87d1-2648-40a1-8376-1c6dfa7e19cd" providerId="ADAL" clId="{F963233F-A0CC-424E-8781-3949D63E0610}" dt="2024-11-10T06:13:49.681" v="22"/>
            <ac:picMkLst>
              <pc:docMk/>
              <pc:sldMasterMk cId="3607321053" sldId="2147483662"/>
              <pc:sldLayoutMk cId="1672136925" sldId="2147483689"/>
              <ac:picMk id="4" creationId="{00000000-0000-0000-0000-000000000000}"/>
            </ac:picMkLst>
          </pc:picChg>
        </pc:sldLayoutChg>
        <pc:sldLayoutChg chg="delSp">
          <pc:chgData name="Aurel Apopei (2245793)" userId="ee7e87d1-2648-40a1-8376-1c6dfa7e19cd" providerId="ADAL" clId="{F963233F-A0CC-424E-8781-3949D63E0610}" dt="2024-11-10T06:13:49.681" v="22"/>
          <pc:sldLayoutMkLst>
            <pc:docMk/>
            <pc:sldMasterMk cId="3607321053" sldId="2147483662"/>
            <pc:sldLayoutMk cId="1403717098" sldId="2147483690"/>
          </pc:sldLayoutMkLst>
          <pc:spChg chg="del">
            <ac:chgData name="Aurel Apopei (2245793)" userId="ee7e87d1-2648-40a1-8376-1c6dfa7e19cd" providerId="ADAL" clId="{F963233F-A0CC-424E-8781-3949D63E0610}" dt="2024-11-10T06:13:49.681" v="22"/>
            <ac:spMkLst>
              <pc:docMk/>
              <pc:sldMasterMk cId="3607321053" sldId="2147483662"/>
              <pc:sldLayoutMk cId="1403717098" sldId="2147483690"/>
              <ac:spMk id="3" creationId="{00000000-0000-0000-0000-000000000000}"/>
            </ac:spMkLst>
          </pc:spChg>
          <pc:picChg chg="del">
            <ac:chgData name="Aurel Apopei (2245793)" userId="ee7e87d1-2648-40a1-8376-1c6dfa7e19cd" providerId="ADAL" clId="{F963233F-A0CC-424E-8781-3949D63E0610}" dt="2024-11-10T06:13:49.681" v="22"/>
            <ac:picMkLst>
              <pc:docMk/>
              <pc:sldMasterMk cId="3607321053" sldId="2147483662"/>
              <pc:sldLayoutMk cId="1403717098" sldId="2147483690"/>
              <ac:picMk id="2" creationId="{00000000-0000-0000-0000-000000000000}"/>
            </ac:picMkLst>
          </pc:picChg>
          <pc:picChg chg="del">
            <ac:chgData name="Aurel Apopei (2245793)" userId="ee7e87d1-2648-40a1-8376-1c6dfa7e19cd" providerId="ADAL" clId="{F963233F-A0CC-424E-8781-3949D63E0610}" dt="2024-11-10T06:13:49.681" v="22"/>
            <ac:picMkLst>
              <pc:docMk/>
              <pc:sldMasterMk cId="3607321053" sldId="2147483662"/>
              <pc:sldLayoutMk cId="1403717098" sldId="2147483690"/>
              <ac:picMk id="4" creationId="{00000000-0000-0000-0000-000000000000}"/>
            </ac:picMkLst>
          </pc:picChg>
        </pc:sldLayoutChg>
      </pc:sldMasterChg>
      <pc:sldMasterChg chg="modSp delSldLayout modSldLayout">
        <pc:chgData name="Aurel Apopei (2245793)" userId="ee7e87d1-2648-40a1-8376-1c6dfa7e19cd" providerId="ADAL" clId="{F963233F-A0CC-424E-8781-3949D63E0610}" dt="2024-11-11T06:21:40.231" v="640" actId="47"/>
        <pc:sldMasterMkLst>
          <pc:docMk/>
          <pc:sldMasterMk cId="4150244431" sldId="2147484291"/>
        </pc:sldMasterMkLst>
        <pc:spChg chg="mod">
          <ac:chgData name="Aurel Apopei (2245793)" userId="ee7e87d1-2648-40a1-8376-1c6dfa7e19cd" providerId="ADAL" clId="{F963233F-A0CC-424E-8781-3949D63E0610}" dt="2024-11-10T06:33:45.489" v="121"/>
          <ac:spMkLst>
            <pc:docMk/>
            <pc:sldMasterMk cId="4150244431" sldId="2147484291"/>
            <ac:spMk id="2"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ac:spMk id="3"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ac:spMk id="4"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ac:spMk id="5"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ac:spMk id="6" creationId="{00000000-0000-0000-0000-000000000000}"/>
          </ac:spMkLst>
        </pc:spChg>
        <pc:picChg chg="mod">
          <ac:chgData name="Aurel Apopei (2245793)" userId="ee7e87d1-2648-40a1-8376-1c6dfa7e19cd" providerId="ADAL" clId="{F963233F-A0CC-424E-8781-3949D63E0610}" dt="2024-11-10T06:33:45.489" v="121"/>
          <ac:picMkLst>
            <pc:docMk/>
            <pc:sldMasterMk cId="4150244431" sldId="2147484291"/>
            <ac:picMk id="7" creationId="{00000000-0000-0000-0000-000000000000}"/>
          </ac:picMkLst>
        </pc:picChg>
        <pc:sldLayoutChg chg="modSp">
          <pc:chgData name="Aurel Apopei (2245793)" userId="ee7e87d1-2648-40a1-8376-1c6dfa7e19cd" providerId="ADAL" clId="{F963233F-A0CC-424E-8781-3949D63E0610}" dt="2024-11-10T06:33:45.489" v="121"/>
          <pc:sldLayoutMkLst>
            <pc:docMk/>
            <pc:sldMasterMk cId="4150244431" sldId="2147484291"/>
            <pc:sldLayoutMk cId="3830062485" sldId="2147484292"/>
          </pc:sldLayoutMkLst>
          <pc:spChg chg="mod">
            <ac:chgData name="Aurel Apopei (2245793)" userId="ee7e87d1-2648-40a1-8376-1c6dfa7e19cd" providerId="ADAL" clId="{F963233F-A0CC-424E-8781-3949D63E0610}" dt="2024-11-10T06:33:45.489" v="121"/>
            <ac:spMkLst>
              <pc:docMk/>
              <pc:sldMasterMk cId="4150244431" sldId="2147484291"/>
              <pc:sldLayoutMk cId="3830062485" sldId="2147484292"/>
              <ac:spMk id="2"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pc:sldLayoutMk cId="3830062485" sldId="2147484292"/>
              <ac:spMk id="3"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pc:sldLayoutMk cId="3830062485" sldId="2147484292"/>
              <ac:spMk id="4"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pc:sldLayoutMk cId="3830062485" sldId="2147484292"/>
              <ac:spMk id="5"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pc:sldLayoutMk cId="3830062485" sldId="2147484292"/>
              <ac:spMk id="6" creationId="{00000000-0000-0000-0000-000000000000}"/>
            </ac:spMkLst>
          </pc:spChg>
          <pc:picChg chg="mod">
            <ac:chgData name="Aurel Apopei (2245793)" userId="ee7e87d1-2648-40a1-8376-1c6dfa7e19cd" providerId="ADAL" clId="{F963233F-A0CC-424E-8781-3949D63E0610}" dt="2024-11-10T06:33:45.489" v="121"/>
            <ac:picMkLst>
              <pc:docMk/>
              <pc:sldMasterMk cId="4150244431" sldId="2147484291"/>
              <pc:sldLayoutMk cId="3830062485" sldId="2147484292"/>
              <ac:picMk id="7" creationId="{00000000-0000-0000-0000-000000000000}"/>
            </ac:picMkLst>
          </pc:picChg>
        </pc:sldLayoutChg>
        <pc:sldLayoutChg chg="modSp">
          <pc:chgData name="Aurel Apopei (2245793)" userId="ee7e87d1-2648-40a1-8376-1c6dfa7e19cd" providerId="ADAL" clId="{F963233F-A0CC-424E-8781-3949D63E0610}" dt="2024-11-10T06:33:45.489" v="121"/>
          <pc:sldLayoutMkLst>
            <pc:docMk/>
            <pc:sldMasterMk cId="4150244431" sldId="2147484291"/>
            <pc:sldLayoutMk cId="261928130" sldId="2147484294"/>
          </pc:sldLayoutMkLst>
          <pc:spChg chg="mod">
            <ac:chgData name="Aurel Apopei (2245793)" userId="ee7e87d1-2648-40a1-8376-1c6dfa7e19cd" providerId="ADAL" clId="{F963233F-A0CC-424E-8781-3949D63E0610}" dt="2024-11-10T06:33:45.489" v="121"/>
            <ac:spMkLst>
              <pc:docMk/>
              <pc:sldMasterMk cId="4150244431" sldId="2147484291"/>
              <pc:sldLayoutMk cId="261928130" sldId="2147484294"/>
              <ac:spMk id="2"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pc:sldLayoutMk cId="261928130" sldId="2147484294"/>
              <ac:spMk id="3"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pc:sldLayoutMk cId="261928130" sldId="2147484294"/>
              <ac:spMk id="4"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pc:sldLayoutMk cId="261928130" sldId="2147484294"/>
              <ac:spMk id="5"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pc:sldLayoutMk cId="261928130" sldId="2147484294"/>
              <ac:spMk id="6" creationId="{00000000-0000-0000-0000-000000000000}"/>
            </ac:spMkLst>
          </pc:spChg>
          <pc:picChg chg="mod">
            <ac:chgData name="Aurel Apopei (2245793)" userId="ee7e87d1-2648-40a1-8376-1c6dfa7e19cd" providerId="ADAL" clId="{F963233F-A0CC-424E-8781-3949D63E0610}" dt="2024-11-10T06:33:45.489" v="121"/>
            <ac:picMkLst>
              <pc:docMk/>
              <pc:sldMasterMk cId="4150244431" sldId="2147484291"/>
              <pc:sldLayoutMk cId="261928130" sldId="2147484294"/>
              <ac:picMk id="9" creationId="{00000000-0000-0000-0000-000000000000}"/>
            </ac:picMkLst>
          </pc:picChg>
        </pc:sldLayoutChg>
        <pc:sldLayoutChg chg="modSp">
          <pc:chgData name="Aurel Apopei (2245793)" userId="ee7e87d1-2648-40a1-8376-1c6dfa7e19cd" providerId="ADAL" clId="{F963233F-A0CC-424E-8781-3949D63E0610}" dt="2024-11-10T06:33:45.489" v="121"/>
          <pc:sldLayoutMkLst>
            <pc:docMk/>
            <pc:sldMasterMk cId="4150244431" sldId="2147484291"/>
            <pc:sldLayoutMk cId="3027491767" sldId="2147484295"/>
          </pc:sldLayoutMkLst>
          <pc:spChg chg="mod">
            <ac:chgData name="Aurel Apopei (2245793)" userId="ee7e87d1-2648-40a1-8376-1c6dfa7e19cd" providerId="ADAL" clId="{F963233F-A0CC-424E-8781-3949D63E0610}" dt="2024-11-10T06:33:45.489" v="121"/>
            <ac:spMkLst>
              <pc:docMk/>
              <pc:sldMasterMk cId="4150244431" sldId="2147484291"/>
              <pc:sldLayoutMk cId="3027491767" sldId="2147484295"/>
              <ac:spMk id="3"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pc:sldLayoutMk cId="3027491767" sldId="2147484295"/>
              <ac:spMk id="4" creationId="{00000000-0000-0000-0000-000000000000}"/>
            </ac:spMkLst>
          </pc:spChg>
        </pc:sldLayoutChg>
        <pc:sldLayoutChg chg="modSp">
          <pc:chgData name="Aurel Apopei (2245793)" userId="ee7e87d1-2648-40a1-8376-1c6dfa7e19cd" providerId="ADAL" clId="{F963233F-A0CC-424E-8781-3949D63E0610}" dt="2024-11-10T06:33:45.489" v="121"/>
          <pc:sldLayoutMkLst>
            <pc:docMk/>
            <pc:sldMasterMk cId="4150244431" sldId="2147484291"/>
            <pc:sldLayoutMk cId="39093162" sldId="2147484296"/>
          </pc:sldLayoutMkLst>
          <pc:spChg chg="mod">
            <ac:chgData name="Aurel Apopei (2245793)" userId="ee7e87d1-2648-40a1-8376-1c6dfa7e19cd" providerId="ADAL" clId="{F963233F-A0CC-424E-8781-3949D63E0610}" dt="2024-11-10T06:33:45.489" v="121"/>
            <ac:spMkLst>
              <pc:docMk/>
              <pc:sldMasterMk cId="4150244431" sldId="2147484291"/>
              <pc:sldLayoutMk cId="39093162" sldId="2147484296"/>
              <ac:spMk id="2"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pc:sldLayoutMk cId="39093162" sldId="2147484296"/>
              <ac:spMk id="3"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pc:sldLayoutMk cId="39093162" sldId="2147484296"/>
              <ac:spMk id="4"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pc:sldLayoutMk cId="39093162" sldId="2147484296"/>
              <ac:spMk id="5"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pc:sldLayoutMk cId="39093162" sldId="2147484296"/>
              <ac:spMk id="6" creationId="{00000000-0000-0000-0000-000000000000}"/>
            </ac:spMkLst>
          </pc:spChg>
        </pc:sldLayoutChg>
        <pc:sldLayoutChg chg="modSp">
          <pc:chgData name="Aurel Apopei (2245793)" userId="ee7e87d1-2648-40a1-8376-1c6dfa7e19cd" providerId="ADAL" clId="{F963233F-A0CC-424E-8781-3949D63E0610}" dt="2024-11-10T06:33:45.489" v="121"/>
          <pc:sldLayoutMkLst>
            <pc:docMk/>
            <pc:sldMasterMk cId="4150244431" sldId="2147484291"/>
            <pc:sldLayoutMk cId="2125398553" sldId="2147484299"/>
          </pc:sldLayoutMkLst>
          <pc:spChg chg="mod">
            <ac:chgData name="Aurel Apopei (2245793)" userId="ee7e87d1-2648-40a1-8376-1c6dfa7e19cd" providerId="ADAL" clId="{F963233F-A0CC-424E-8781-3949D63E0610}" dt="2024-11-10T06:33:45.489" v="121"/>
            <ac:spMkLst>
              <pc:docMk/>
              <pc:sldMasterMk cId="4150244431" sldId="2147484291"/>
              <pc:sldLayoutMk cId="2125398553" sldId="2147484299"/>
              <ac:spMk id="2"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pc:sldLayoutMk cId="2125398553" sldId="2147484299"/>
              <ac:spMk id="3"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pc:sldLayoutMk cId="2125398553" sldId="2147484299"/>
              <ac:spMk id="4" creationId="{00000000-0000-0000-0000-000000000000}"/>
            </ac:spMkLst>
          </pc:spChg>
        </pc:sldLayoutChg>
        <pc:sldLayoutChg chg="modSp">
          <pc:chgData name="Aurel Apopei (2245793)" userId="ee7e87d1-2648-40a1-8376-1c6dfa7e19cd" providerId="ADAL" clId="{F963233F-A0CC-424E-8781-3949D63E0610}" dt="2024-11-10T06:33:45.489" v="121"/>
          <pc:sldLayoutMkLst>
            <pc:docMk/>
            <pc:sldMasterMk cId="4150244431" sldId="2147484291"/>
            <pc:sldLayoutMk cId="1475983669" sldId="2147484300"/>
          </pc:sldLayoutMkLst>
          <pc:spChg chg="mod">
            <ac:chgData name="Aurel Apopei (2245793)" userId="ee7e87d1-2648-40a1-8376-1c6dfa7e19cd" providerId="ADAL" clId="{F963233F-A0CC-424E-8781-3949D63E0610}" dt="2024-11-10T06:33:45.489" v="121"/>
            <ac:spMkLst>
              <pc:docMk/>
              <pc:sldMasterMk cId="4150244431" sldId="2147484291"/>
              <pc:sldLayoutMk cId="1475983669" sldId="2147484300"/>
              <ac:spMk id="2"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pc:sldLayoutMk cId="1475983669" sldId="2147484300"/>
              <ac:spMk id="3"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pc:sldLayoutMk cId="1475983669" sldId="2147484300"/>
              <ac:spMk id="4" creationId="{00000000-0000-0000-0000-000000000000}"/>
            </ac:spMkLst>
          </pc:spChg>
        </pc:sldLayoutChg>
        <pc:sldLayoutChg chg="modSp">
          <pc:chgData name="Aurel Apopei (2245793)" userId="ee7e87d1-2648-40a1-8376-1c6dfa7e19cd" providerId="ADAL" clId="{F963233F-A0CC-424E-8781-3949D63E0610}" dt="2024-11-10T06:33:45.489" v="121"/>
          <pc:sldLayoutMkLst>
            <pc:docMk/>
            <pc:sldMasterMk cId="4150244431" sldId="2147484291"/>
            <pc:sldLayoutMk cId="712914353" sldId="2147484301"/>
          </pc:sldLayoutMkLst>
          <pc:spChg chg="mod">
            <ac:chgData name="Aurel Apopei (2245793)" userId="ee7e87d1-2648-40a1-8376-1c6dfa7e19cd" providerId="ADAL" clId="{F963233F-A0CC-424E-8781-3949D63E0610}" dt="2024-11-10T06:33:45.489" v="121"/>
            <ac:spMkLst>
              <pc:docMk/>
              <pc:sldMasterMk cId="4150244431" sldId="2147484291"/>
              <pc:sldLayoutMk cId="712914353" sldId="2147484301"/>
              <ac:spMk id="2"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pc:sldLayoutMk cId="712914353" sldId="2147484301"/>
              <ac:spMk id="3"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pc:sldLayoutMk cId="712914353" sldId="2147484301"/>
              <ac:spMk id="4" creationId="{00000000-0000-0000-0000-000000000000}"/>
            </ac:spMkLst>
          </pc:spChg>
        </pc:sldLayoutChg>
        <pc:sldLayoutChg chg="modSp">
          <pc:chgData name="Aurel Apopei (2245793)" userId="ee7e87d1-2648-40a1-8376-1c6dfa7e19cd" providerId="ADAL" clId="{F963233F-A0CC-424E-8781-3949D63E0610}" dt="2024-11-10T06:33:45.489" v="121"/>
          <pc:sldLayoutMkLst>
            <pc:docMk/>
            <pc:sldMasterMk cId="4150244431" sldId="2147484291"/>
            <pc:sldLayoutMk cId="2797505920" sldId="2147484302"/>
          </pc:sldLayoutMkLst>
          <pc:spChg chg="mod">
            <ac:chgData name="Aurel Apopei (2245793)" userId="ee7e87d1-2648-40a1-8376-1c6dfa7e19cd" providerId="ADAL" clId="{F963233F-A0CC-424E-8781-3949D63E0610}" dt="2024-11-10T06:33:45.489" v="121"/>
            <ac:spMkLst>
              <pc:docMk/>
              <pc:sldMasterMk cId="4150244431" sldId="2147484291"/>
              <pc:sldLayoutMk cId="2797505920" sldId="2147484302"/>
              <ac:spMk id="2"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pc:sldLayoutMk cId="2797505920" sldId="2147484302"/>
              <ac:spMk id="4"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pc:sldLayoutMk cId="2797505920" sldId="2147484302"/>
              <ac:spMk id="5"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pc:sldLayoutMk cId="2797505920" sldId="2147484302"/>
              <ac:spMk id="6"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pc:sldLayoutMk cId="2797505920" sldId="2147484302"/>
              <ac:spMk id="7" creationId="{00000000-0000-0000-0000-000000000000}"/>
            </ac:spMkLst>
          </pc:spChg>
          <pc:picChg chg="mod">
            <ac:chgData name="Aurel Apopei (2245793)" userId="ee7e87d1-2648-40a1-8376-1c6dfa7e19cd" providerId="ADAL" clId="{F963233F-A0CC-424E-8781-3949D63E0610}" dt="2024-11-10T06:33:45.489" v="121"/>
            <ac:picMkLst>
              <pc:docMk/>
              <pc:sldMasterMk cId="4150244431" sldId="2147484291"/>
              <pc:sldLayoutMk cId="2797505920" sldId="2147484302"/>
              <ac:picMk id="8" creationId="{00000000-0000-0000-0000-000000000000}"/>
            </ac:picMkLst>
          </pc:picChg>
        </pc:sldLayoutChg>
        <pc:sldLayoutChg chg="modSp">
          <pc:chgData name="Aurel Apopei (2245793)" userId="ee7e87d1-2648-40a1-8376-1c6dfa7e19cd" providerId="ADAL" clId="{F963233F-A0CC-424E-8781-3949D63E0610}" dt="2024-11-10T06:33:45.489" v="121"/>
          <pc:sldLayoutMkLst>
            <pc:docMk/>
            <pc:sldMasterMk cId="4150244431" sldId="2147484291"/>
            <pc:sldLayoutMk cId="4151008592" sldId="2147484303"/>
          </pc:sldLayoutMkLst>
          <pc:spChg chg="mod">
            <ac:chgData name="Aurel Apopei (2245793)" userId="ee7e87d1-2648-40a1-8376-1c6dfa7e19cd" providerId="ADAL" clId="{F963233F-A0CC-424E-8781-3949D63E0610}" dt="2024-11-10T06:33:45.489" v="121"/>
            <ac:spMkLst>
              <pc:docMk/>
              <pc:sldMasterMk cId="4150244431" sldId="2147484291"/>
              <pc:sldLayoutMk cId="4151008592" sldId="2147484303"/>
              <ac:spMk id="2"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pc:sldLayoutMk cId="4151008592" sldId="2147484303"/>
              <ac:spMk id="4"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pc:sldLayoutMk cId="4151008592" sldId="2147484303"/>
              <ac:spMk id="5"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pc:sldLayoutMk cId="4151008592" sldId="2147484303"/>
              <ac:spMk id="6"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pc:sldLayoutMk cId="4151008592" sldId="2147484303"/>
              <ac:spMk id="7"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pc:sldLayoutMk cId="4151008592" sldId="2147484303"/>
              <ac:spMk id="9"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pc:sldLayoutMk cId="4151008592" sldId="2147484303"/>
              <ac:spMk id="10"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pc:sldLayoutMk cId="4151008592" sldId="2147484303"/>
              <ac:spMk id="12" creationId="{00000000-0000-0000-0000-000000000000}"/>
            </ac:spMkLst>
          </pc:spChg>
          <pc:picChg chg="mod">
            <ac:chgData name="Aurel Apopei (2245793)" userId="ee7e87d1-2648-40a1-8376-1c6dfa7e19cd" providerId="ADAL" clId="{F963233F-A0CC-424E-8781-3949D63E0610}" dt="2024-11-10T06:33:45.489" v="121"/>
            <ac:picMkLst>
              <pc:docMk/>
              <pc:sldMasterMk cId="4150244431" sldId="2147484291"/>
              <pc:sldLayoutMk cId="4151008592" sldId="2147484303"/>
              <ac:picMk id="13" creationId="{00000000-0000-0000-0000-000000000000}"/>
            </ac:picMkLst>
          </pc:picChg>
        </pc:sldLayoutChg>
        <pc:sldLayoutChg chg="modSp">
          <pc:chgData name="Aurel Apopei (2245793)" userId="ee7e87d1-2648-40a1-8376-1c6dfa7e19cd" providerId="ADAL" clId="{F963233F-A0CC-424E-8781-3949D63E0610}" dt="2024-11-10T06:33:45.489" v="121"/>
          <pc:sldLayoutMkLst>
            <pc:docMk/>
            <pc:sldMasterMk cId="4150244431" sldId="2147484291"/>
            <pc:sldLayoutMk cId="4164210396" sldId="2147484304"/>
          </pc:sldLayoutMkLst>
          <pc:spChg chg="mod">
            <ac:chgData name="Aurel Apopei (2245793)" userId="ee7e87d1-2648-40a1-8376-1c6dfa7e19cd" providerId="ADAL" clId="{F963233F-A0CC-424E-8781-3949D63E0610}" dt="2024-11-10T06:33:45.489" v="121"/>
            <ac:spMkLst>
              <pc:docMk/>
              <pc:sldMasterMk cId="4150244431" sldId="2147484291"/>
              <pc:sldLayoutMk cId="4164210396" sldId="2147484304"/>
              <ac:spMk id="2"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pc:sldLayoutMk cId="4164210396" sldId="2147484304"/>
              <ac:spMk id="4"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pc:sldLayoutMk cId="4164210396" sldId="2147484304"/>
              <ac:spMk id="5"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pc:sldLayoutMk cId="4164210396" sldId="2147484304"/>
              <ac:spMk id="6"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pc:sldLayoutMk cId="4164210396" sldId="2147484304"/>
              <ac:spMk id="7" creationId="{00000000-0000-0000-0000-000000000000}"/>
            </ac:spMkLst>
          </pc:spChg>
          <pc:picChg chg="mod">
            <ac:chgData name="Aurel Apopei (2245793)" userId="ee7e87d1-2648-40a1-8376-1c6dfa7e19cd" providerId="ADAL" clId="{F963233F-A0CC-424E-8781-3949D63E0610}" dt="2024-11-10T06:33:45.489" v="121"/>
            <ac:picMkLst>
              <pc:docMk/>
              <pc:sldMasterMk cId="4150244431" sldId="2147484291"/>
              <pc:sldLayoutMk cId="4164210396" sldId="2147484304"/>
              <ac:picMk id="9" creationId="{00000000-0000-0000-0000-000000000000}"/>
            </ac:picMkLst>
          </pc:picChg>
        </pc:sldLayoutChg>
        <pc:sldLayoutChg chg="modSp">
          <pc:chgData name="Aurel Apopei (2245793)" userId="ee7e87d1-2648-40a1-8376-1c6dfa7e19cd" providerId="ADAL" clId="{F963233F-A0CC-424E-8781-3949D63E0610}" dt="2024-11-10T06:33:45.489" v="121"/>
          <pc:sldLayoutMkLst>
            <pc:docMk/>
            <pc:sldMasterMk cId="4150244431" sldId="2147484291"/>
            <pc:sldLayoutMk cId="732757879" sldId="2147484305"/>
          </pc:sldLayoutMkLst>
          <pc:spChg chg="mod">
            <ac:chgData name="Aurel Apopei (2245793)" userId="ee7e87d1-2648-40a1-8376-1c6dfa7e19cd" providerId="ADAL" clId="{F963233F-A0CC-424E-8781-3949D63E0610}" dt="2024-11-10T06:33:45.489" v="121"/>
            <ac:spMkLst>
              <pc:docMk/>
              <pc:sldMasterMk cId="4150244431" sldId="2147484291"/>
              <pc:sldLayoutMk cId="732757879" sldId="2147484305"/>
              <ac:spMk id="7"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pc:sldLayoutMk cId="732757879" sldId="2147484305"/>
              <ac:spMk id="8"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pc:sldLayoutMk cId="732757879" sldId="2147484305"/>
              <ac:spMk id="9"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pc:sldLayoutMk cId="732757879" sldId="2147484305"/>
              <ac:spMk id="10"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pc:sldLayoutMk cId="732757879" sldId="2147484305"/>
              <ac:spMk id="11"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pc:sldLayoutMk cId="732757879" sldId="2147484305"/>
              <ac:spMk id="12"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pc:sldLayoutMk cId="732757879" sldId="2147484305"/>
              <ac:spMk id="15" creationId="{00000000-0000-0000-0000-000000000000}"/>
            </ac:spMkLst>
          </pc:spChg>
        </pc:sldLayoutChg>
        <pc:sldLayoutChg chg="modSp">
          <pc:chgData name="Aurel Apopei (2245793)" userId="ee7e87d1-2648-40a1-8376-1c6dfa7e19cd" providerId="ADAL" clId="{F963233F-A0CC-424E-8781-3949D63E0610}" dt="2024-11-10T06:33:45.489" v="121"/>
          <pc:sldLayoutMkLst>
            <pc:docMk/>
            <pc:sldMasterMk cId="4150244431" sldId="2147484291"/>
            <pc:sldLayoutMk cId="39988514" sldId="2147484306"/>
          </pc:sldLayoutMkLst>
          <pc:spChg chg="mod">
            <ac:chgData name="Aurel Apopei (2245793)" userId="ee7e87d1-2648-40a1-8376-1c6dfa7e19cd" providerId="ADAL" clId="{F963233F-A0CC-424E-8781-3949D63E0610}" dt="2024-11-10T06:33:45.489" v="121"/>
            <ac:spMkLst>
              <pc:docMk/>
              <pc:sldMasterMk cId="4150244431" sldId="2147484291"/>
              <pc:sldLayoutMk cId="39988514" sldId="2147484306"/>
              <ac:spMk id="19"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pc:sldLayoutMk cId="39988514" sldId="2147484306"/>
              <ac:spMk id="20"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pc:sldLayoutMk cId="39988514" sldId="2147484306"/>
              <ac:spMk id="21"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pc:sldLayoutMk cId="39988514" sldId="2147484306"/>
              <ac:spMk id="22"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pc:sldLayoutMk cId="39988514" sldId="2147484306"/>
              <ac:spMk id="23"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pc:sldLayoutMk cId="39988514" sldId="2147484306"/>
              <ac:spMk id="24"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pc:sldLayoutMk cId="39988514" sldId="2147484306"/>
              <ac:spMk id="25"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pc:sldLayoutMk cId="39988514" sldId="2147484306"/>
              <ac:spMk id="26"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pc:sldLayoutMk cId="39988514" sldId="2147484306"/>
              <ac:spMk id="27"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pc:sldLayoutMk cId="39988514" sldId="2147484306"/>
              <ac:spMk id="30" creationId="{00000000-0000-0000-0000-000000000000}"/>
            </ac:spMkLst>
          </pc:spChg>
        </pc:sldLayoutChg>
        <pc:sldLayoutChg chg="modSp">
          <pc:chgData name="Aurel Apopei (2245793)" userId="ee7e87d1-2648-40a1-8376-1c6dfa7e19cd" providerId="ADAL" clId="{F963233F-A0CC-424E-8781-3949D63E0610}" dt="2024-11-10T06:33:45.489" v="121"/>
          <pc:sldLayoutMkLst>
            <pc:docMk/>
            <pc:sldMasterMk cId="4150244431" sldId="2147484291"/>
            <pc:sldLayoutMk cId="4067483426" sldId="2147484307"/>
          </pc:sldLayoutMkLst>
          <pc:spChg chg="mod">
            <ac:chgData name="Aurel Apopei (2245793)" userId="ee7e87d1-2648-40a1-8376-1c6dfa7e19cd" providerId="ADAL" clId="{F963233F-A0CC-424E-8781-3949D63E0610}" dt="2024-11-10T06:33:45.489" v="121"/>
            <ac:spMkLst>
              <pc:docMk/>
              <pc:sldMasterMk cId="4150244431" sldId="2147484291"/>
              <pc:sldLayoutMk cId="4067483426" sldId="2147484307"/>
              <ac:spMk id="3" creationId="{00000000-0000-0000-0000-000000000000}"/>
            </ac:spMkLst>
          </pc:spChg>
        </pc:sldLayoutChg>
        <pc:sldLayoutChg chg="modSp">
          <pc:chgData name="Aurel Apopei (2245793)" userId="ee7e87d1-2648-40a1-8376-1c6dfa7e19cd" providerId="ADAL" clId="{F963233F-A0CC-424E-8781-3949D63E0610}" dt="2024-11-10T06:33:45.489" v="121"/>
          <pc:sldLayoutMkLst>
            <pc:docMk/>
            <pc:sldMasterMk cId="4150244431" sldId="2147484291"/>
            <pc:sldLayoutMk cId="4031065808" sldId="2147484308"/>
          </pc:sldLayoutMkLst>
          <pc:spChg chg="mod">
            <ac:chgData name="Aurel Apopei (2245793)" userId="ee7e87d1-2648-40a1-8376-1c6dfa7e19cd" providerId="ADAL" clId="{F963233F-A0CC-424E-8781-3949D63E0610}" dt="2024-11-10T06:33:45.489" v="121"/>
            <ac:spMkLst>
              <pc:docMk/>
              <pc:sldMasterMk cId="4150244431" sldId="2147484291"/>
              <pc:sldLayoutMk cId="4031065808" sldId="2147484308"/>
              <ac:spMk id="2"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pc:sldLayoutMk cId="4031065808" sldId="2147484308"/>
              <ac:spMk id="3"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pc:sldLayoutMk cId="4031065808" sldId="2147484308"/>
              <ac:spMk id="4"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pc:sldLayoutMk cId="4031065808" sldId="2147484308"/>
              <ac:spMk id="5" creationId="{00000000-0000-0000-0000-000000000000}"/>
            </ac:spMkLst>
          </pc:spChg>
          <pc:spChg chg="mod">
            <ac:chgData name="Aurel Apopei (2245793)" userId="ee7e87d1-2648-40a1-8376-1c6dfa7e19cd" providerId="ADAL" clId="{F963233F-A0CC-424E-8781-3949D63E0610}" dt="2024-11-10T06:33:45.489" v="121"/>
            <ac:spMkLst>
              <pc:docMk/>
              <pc:sldMasterMk cId="4150244431" sldId="2147484291"/>
              <pc:sldLayoutMk cId="4031065808" sldId="2147484308"/>
              <ac:spMk id="6" creationId="{00000000-0000-0000-0000-000000000000}"/>
            </ac:spMkLst>
          </pc:spChg>
          <pc:picChg chg="mod">
            <ac:chgData name="Aurel Apopei (2245793)" userId="ee7e87d1-2648-40a1-8376-1c6dfa7e19cd" providerId="ADAL" clId="{F963233F-A0CC-424E-8781-3949D63E0610}" dt="2024-11-10T06:33:45.489" v="121"/>
            <ac:picMkLst>
              <pc:docMk/>
              <pc:sldMasterMk cId="4150244431" sldId="2147484291"/>
              <pc:sldLayoutMk cId="4031065808" sldId="2147484308"/>
              <ac:picMk id="8" creationId="{00000000-0000-0000-0000-000000000000}"/>
            </ac:picMkLst>
          </pc:picChg>
        </pc:sldLayoutChg>
        <pc:sldLayoutChg chg="del">
          <pc:chgData name="Aurel Apopei (2245793)" userId="ee7e87d1-2648-40a1-8376-1c6dfa7e19cd" providerId="ADAL" clId="{F963233F-A0CC-424E-8781-3949D63E0610}" dt="2024-11-11T06:21:40.231" v="640" actId="47"/>
          <pc:sldLayoutMkLst>
            <pc:docMk/>
            <pc:sldMasterMk cId="4150244431" sldId="2147484291"/>
            <pc:sldLayoutMk cId="3613227581" sldId="2147484313"/>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480080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250180"/>
            <a:ext cx="14630400" cy="2979420"/>
          </a:xfrm>
          <a:prstGeom prst="rect">
            <a:avLst/>
          </a:prstGeom>
        </p:spPr>
      </p:pic>
      <p:sp>
        <p:nvSpPr>
          <p:cNvPr id="2" name="Title 1"/>
          <p:cNvSpPr>
            <a:spLocks noGrp="1"/>
          </p:cNvSpPr>
          <p:nvPr>
            <p:ph type="ctrTitle"/>
          </p:nvPr>
        </p:nvSpPr>
        <p:spPr>
          <a:xfrm>
            <a:off x="1645920" y="2164088"/>
            <a:ext cx="11338560" cy="2190115"/>
          </a:xfrm>
        </p:spPr>
        <p:txBody>
          <a:bodyPr anchor="b">
            <a:normAutofit/>
          </a:bodyPr>
          <a:lstStyle>
            <a:lvl1pPr algn="l">
              <a:defRPr sz="7200"/>
            </a:lvl1pPr>
          </a:lstStyle>
          <a:p>
            <a:r>
              <a:rPr lang="en-GB"/>
              <a:t>Click to edit Master title style</a:t>
            </a:r>
            <a:endParaRPr lang="en-US" dirty="0"/>
          </a:p>
        </p:txBody>
      </p:sp>
      <p:sp>
        <p:nvSpPr>
          <p:cNvPr id="3" name="Subtitle 2"/>
          <p:cNvSpPr>
            <a:spLocks noGrp="1"/>
          </p:cNvSpPr>
          <p:nvPr>
            <p:ph type="subTitle" idx="1"/>
          </p:nvPr>
        </p:nvSpPr>
        <p:spPr>
          <a:xfrm>
            <a:off x="1645920" y="4358641"/>
            <a:ext cx="11338560" cy="822960"/>
          </a:xfrm>
        </p:spPr>
        <p:txBody>
          <a:bodyPr>
            <a:normAutofit/>
          </a:bodyPr>
          <a:lstStyle>
            <a:lvl1pPr marL="0" indent="0" algn="l">
              <a:buNone/>
              <a:defRPr sz="2400"/>
            </a:lvl1pPr>
            <a:lvl2pPr marL="548640" indent="0" algn="ctr">
              <a:buNone/>
              <a:defRPr sz="2400"/>
            </a:lvl2pPr>
            <a:lvl3pPr marL="1097280" indent="0" algn="ctr">
              <a:buNone/>
              <a:defRPr sz="2160"/>
            </a:lvl3pPr>
            <a:lvl4pPr marL="1645920" indent="0" algn="ctr">
              <a:buNone/>
              <a:defRPr sz="1920"/>
            </a:lvl4pPr>
            <a:lvl5pPr marL="2194560" indent="0" algn="ctr">
              <a:buNone/>
              <a:defRPr sz="1920"/>
            </a:lvl5pPr>
            <a:lvl6pPr marL="2743200" indent="0" algn="ctr">
              <a:buNone/>
              <a:defRPr sz="1920"/>
            </a:lvl6pPr>
            <a:lvl7pPr marL="3291840" indent="0" algn="ctr">
              <a:buNone/>
              <a:defRPr sz="1920"/>
            </a:lvl7pPr>
            <a:lvl8pPr marL="3840480" indent="0" algn="ctr">
              <a:buNone/>
              <a:defRPr sz="1920"/>
            </a:lvl8pPr>
            <a:lvl9pPr marL="4389120" indent="0" algn="ctr">
              <a:buNone/>
              <a:defRPr sz="1920"/>
            </a:lvl9pPr>
          </a:lstStyle>
          <a:p>
            <a:r>
              <a:rPr lang="en-GB"/>
              <a:t>Click to edit Master subtitle style</a:t>
            </a:r>
            <a:endParaRPr lang="en-US" dirty="0"/>
          </a:p>
        </p:txBody>
      </p:sp>
      <p:sp>
        <p:nvSpPr>
          <p:cNvPr id="4" name="Date Placeholder 3"/>
          <p:cNvSpPr>
            <a:spLocks noGrp="1"/>
          </p:cNvSpPr>
          <p:nvPr>
            <p:ph type="dt" sz="half" idx="10"/>
          </p:nvPr>
        </p:nvSpPr>
        <p:spPr>
          <a:xfrm>
            <a:off x="9491473" y="5177194"/>
            <a:ext cx="3493008" cy="449570"/>
          </a:xfrm>
        </p:spPr>
        <p:txBody>
          <a:bodyPr/>
          <a:lstStyle/>
          <a:p>
            <a:fld id="{B61BEF0D-F0BB-DE4B-95CE-6DB70DBA9567}" type="datetimeFigureOut">
              <a:rPr lang="en-US" smtClean="0"/>
              <a:pPr/>
              <a:t>11/10/2024</a:t>
            </a:fld>
            <a:endParaRPr lang="en-US" dirty="0"/>
          </a:p>
        </p:txBody>
      </p:sp>
      <p:sp>
        <p:nvSpPr>
          <p:cNvPr id="5" name="Footer Placeholder 4"/>
          <p:cNvSpPr>
            <a:spLocks noGrp="1"/>
          </p:cNvSpPr>
          <p:nvPr>
            <p:ph type="ftr" sz="quarter" idx="11"/>
          </p:nvPr>
        </p:nvSpPr>
        <p:spPr>
          <a:xfrm>
            <a:off x="1645920" y="5188615"/>
            <a:ext cx="7680960" cy="438150"/>
          </a:xfrm>
        </p:spPr>
        <p:txBody>
          <a:bodyPr/>
          <a:lstStyle/>
          <a:p>
            <a:endParaRPr lang="en-US" dirty="0"/>
          </a:p>
        </p:txBody>
      </p:sp>
      <p:sp>
        <p:nvSpPr>
          <p:cNvPr id="6" name="Slide Number Placeholder 5"/>
          <p:cNvSpPr>
            <a:spLocks noGrp="1"/>
          </p:cNvSpPr>
          <p:nvPr>
            <p:ph type="sldNum" sz="quarter" idx="12"/>
          </p:nvPr>
        </p:nvSpPr>
        <p:spPr>
          <a:xfrm>
            <a:off x="9692640" y="1717040"/>
            <a:ext cx="3291840" cy="438150"/>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3006248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9582970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250180"/>
            <a:ext cx="14630400" cy="2979420"/>
          </a:xfrm>
          <a:prstGeom prst="rect">
            <a:avLst/>
          </a:prstGeom>
        </p:spPr>
      </p:pic>
      <p:sp>
        <p:nvSpPr>
          <p:cNvPr id="2" name="Title 1"/>
          <p:cNvSpPr>
            <a:spLocks noGrp="1"/>
          </p:cNvSpPr>
          <p:nvPr>
            <p:ph type="title"/>
          </p:nvPr>
        </p:nvSpPr>
        <p:spPr>
          <a:xfrm>
            <a:off x="822962" y="904240"/>
            <a:ext cx="12984479" cy="3362322"/>
          </a:xfrm>
        </p:spPr>
        <p:txBody>
          <a:bodyPr anchor="b">
            <a:normAutofit/>
          </a:bodyPr>
          <a:lstStyle>
            <a:lvl1pPr algn="r">
              <a:defRPr sz="4800"/>
            </a:lvl1pPr>
          </a:lstStyle>
          <a:p>
            <a:r>
              <a:rPr lang="en-GB"/>
              <a:t>Click to edit Master title style</a:t>
            </a:r>
            <a:endParaRPr lang="en-US" dirty="0"/>
          </a:p>
        </p:txBody>
      </p:sp>
      <p:sp>
        <p:nvSpPr>
          <p:cNvPr id="3" name="Text Placeholder 2"/>
          <p:cNvSpPr>
            <a:spLocks noGrp="1"/>
          </p:cNvSpPr>
          <p:nvPr>
            <p:ph type="body" idx="1"/>
          </p:nvPr>
        </p:nvSpPr>
        <p:spPr>
          <a:xfrm>
            <a:off x="1229360" y="4370071"/>
            <a:ext cx="12588240" cy="1146810"/>
          </a:xfrm>
        </p:spPr>
        <p:txBody>
          <a:bodyPr>
            <a:normAutofit/>
          </a:bodyPr>
          <a:lstStyle>
            <a:lvl1pPr marL="0" indent="0" algn="r">
              <a:buNone/>
              <a:defRPr sz="2640">
                <a:solidFill>
                  <a:schemeClr val="tx1">
                    <a:tint val="75000"/>
                  </a:schemeClr>
                </a:solidFill>
              </a:defRPr>
            </a:lvl1pPr>
            <a:lvl2pPr marL="548640" indent="0">
              <a:buNone/>
              <a:defRPr sz="2400">
                <a:solidFill>
                  <a:schemeClr val="tx1">
                    <a:tint val="75000"/>
                  </a:schemeClr>
                </a:solidFill>
              </a:defRPr>
            </a:lvl2pPr>
            <a:lvl3pPr marL="1097280" indent="0">
              <a:buNone/>
              <a:defRPr sz="2160">
                <a:solidFill>
                  <a:schemeClr val="tx1">
                    <a:tint val="75000"/>
                  </a:schemeClr>
                </a:solidFill>
              </a:defRPr>
            </a:lvl3pPr>
            <a:lvl4pPr marL="1645920" indent="0">
              <a:buNone/>
              <a:defRPr sz="1920">
                <a:solidFill>
                  <a:schemeClr val="tx1">
                    <a:tint val="75000"/>
                  </a:schemeClr>
                </a:solidFill>
              </a:defRPr>
            </a:lvl4pPr>
            <a:lvl5pPr marL="2194560" indent="0">
              <a:buNone/>
              <a:defRPr sz="1920">
                <a:solidFill>
                  <a:schemeClr val="tx1">
                    <a:tint val="75000"/>
                  </a:schemeClr>
                </a:solidFill>
              </a:defRPr>
            </a:lvl5pPr>
            <a:lvl6pPr marL="2743200" indent="0">
              <a:buNone/>
              <a:defRPr sz="1920">
                <a:solidFill>
                  <a:schemeClr val="tx1">
                    <a:tint val="75000"/>
                  </a:schemeClr>
                </a:solidFill>
              </a:defRPr>
            </a:lvl6pPr>
            <a:lvl7pPr marL="3291840" indent="0">
              <a:buNone/>
              <a:defRPr sz="1920">
                <a:solidFill>
                  <a:schemeClr val="tx1">
                    <a:tint val="75000"/>
                  </a:schemeClr>
                </a:solidFill>
              </a:defRPr>
            </a:lvl7pPr>
            <a:lvl8pPr marL="3840480" indent="0">
              <a:buNone/>
              <a:defRPr sz="1920">
                <a:solidFill>
                  <a:schemeClr val="tx1">
                    <a:tint val="75000"/>
                  </a:schemeClr>
                </a:solidFill>
              </a:defRPr>
            </a:lvl8pPr>
            <a:lvl9pPr marL="4389120" indent="0">
              <a:buNone/>
              <a:defRPr sz="192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9377343" y="457201"/>
            <a:ext cx="3493008" cy="438150"/>
          </a:xfrm>
        </p:spPr>
        <p:txBody>
          <a:bodyPr/>
          <a:lstStyle>
            <a:lvl1pPr algn="r">
              <a:defRPr/>
            </a:lvl1pPr>
          </a:lstStyle>
          <a:p>
            <a:fld id="{B61BEF0D-F0BB-DE4B-95CE-6DB70DBA9567}" type="datetimeFigureOut">
              <a:rPr lang="en-US" smtClean="0"/>
              <a:pPr/>
              <a:t>11/10/2024</a:t>
            </a:fld>
            <a:endParaRPr lang="en-US" dirty="0"/>
          </a:p>
        </p:txBody>
      </p:sp>
      <p:sp>
        <p:nvSpPr>
          <p:cNvPr id="5" name="Footer Placeholder 4"/>
          <p:cNvSpPr>
            <a:spLocks noGrp="1"/>
          </p:cNvSpPr>
          <p:nvPr>
            <p:ph type="ftr" sz="quarter" idx="11"/>
          </p:nvPr>
        </p:nvSpPr>
        <p:spPr>
          <a:xfrm>
            <a:off x="822961" y="457202"/>
            <a:ext cx="8389791" cy="436878"/>
          </a:xfrm>
        </p:spPr>
        <p:txBody>
          <a:bodyPr/>
          <a:lstStyle/>
          <a:p>
            <a:endParaRPr lang="en-US" dirty="0"/>
          </a:p>
        </p:txBody>
      </p:sp>
      <p:sp>
        <p:nvSpPr>
          <p:cNvPr id="6" name="Slide Number Placeholder 5"/>
          <p:cNvSpPr>
            <a:spLocks noGrp="1"/>
          </p:cNvSpPr>
          <p:nvPr>
            <p:ph type="sldNum" sz="quarter" idx="12"/>
          </p:nvPr>
        </p:nvSpPr>
        <p:spPr>
          <a:xfrm>
            <a:off x="13034941" y="457201"/>
            <a:ext cx="772499" cy="438150"/>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1928130"/>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22960" y="2633471"/>
            <a:ext cx="6400800" cy="482895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406640" y="2633471"/>
            <a:ext cx="6400800" cy="482895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11/10/2024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302749176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474720" y="914400"/>
            <a:ext cx="10332720" cy="1554480"/>
          </a:xfrm>
        </p:spPr>
        <p:txBody>
          <a:bodyPr/>
          <a:lstStyle/>
          <a:p>
            <a:r>
              <a:rPr lang="en-GB"/>
              <a:t>Click to edit Master title style</a:t>
            </a:r>
            <a:endParaRPr lang="en-US" dirty="0"/>
          </a:p>
        </p:txBody>
      </p:sp>
      <p:sp>
        <p:nvSpPr>
          <p:cNvPr id="3" name="Text Placeholder 2"/>
          <p:cNvSpPr>
            <a:spLocks noGrp="1"/>
          </p:cNvSpPr>
          <p:nvPr>
            <p:ph type="body" idx="1"/>
          </p:nvPr>
        </p:nvSpPr>
        <p:spPr>
          <a:xfrm>
            <a:off x="1097291" y="2620563"/>
            <a:ext cx="6095989" cy="988694"/>
          </a:xfrm>
        </p:spPr>
        <p:txBody>
          <a:bodyPr anchor="b">
            <a:normAutofit/>
          </a:bodyPr>
          <a:lstStyle>
            <a:lvl1pPr marL="0" indent="0">
              <a:buNone/>
              <a:defRPr sz="3360" b="0">
                <a:solidFill>
                  <a:schemeClr val="tx1"/>
                </a:solidFill>
              </a:defRPr>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GB"/>
              <a:t>Click to edit Master text styles</a:t>
            </a:r>
          </a:p>
        </p:txBody>
      </p:sp>
      <p:sp>
        <p:nvSpPr>
          <p:cNvPr id="4" name="Content Placeholder 3"/>
          <p:cNvSpPr>
            <a:spLocks noGrp="1"/>
          </p:cNvSpPr>
          <p:nvPr>
            <p:ph sz="half" idx="2"/>
          </p:nvPr>
        </p:nvSpPr>
        <p:spPr>
          <a:xfrm>
            <a:off x="822960" y="3759202"/>
            <a:ext cx="6374131" cy="370322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680960" y="2620563"/>
            <a:ext cx="6126480" cy="988694"/>
          </a:xfrm>
        </p:spPr>
        <p:txBody>
          <a:bodyPr anchor="b">
            <a:normAutofit/>
          </a:bodyPr>
          <a:lstStyle>
            <a:lvl1pPr marL="0" indent="0">
              <a:buNone/>
              <a:defRPr sz="3360" b="0">
                <a:solidFill>
                  <a:schemeClr val="tx1"/>
                </a:solidFill>
              </a:defRPr>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GB"/>
              <a:t>Click to edit Master text styles</a:t>
            </a:r>
          </a:p>
        </p:txBody>
      </p:sp>
      <p:sp>
        <p:nvSpPr>
          <p:cNvPr id="6" name="Content Placeholder 5"/>
          <p:cNvSpPr>
            <a:spLocks noGrp="1"/>
          </p:cNvSpPr>
          <p:nvPr>
            <p:ph sz="quarter" idx="4"/>
          </p:nvPr>
        </p:nvSpPr>
        <p:spPr>
          <a:xfrm>
            <a:off x="7406640" y="3759202"/>
            <a:ext cx="6400800" cy="370322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11/10/2024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093162"/>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11/10/2024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0480417"/>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11/10/2024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63495651"/>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22960" y="1828800"/>
            <a:ext cx="4937760" cy="1920240"/>
          </a:xfrm>
        </p:spPr>
        <p:txBody>
          <a:bodyPr anchor="b"/>
          <a:lstStyle>
            <a:lvl1pPr algn="l">
              <a:defRPr sz="3840"/>
            </a:lvl1pPr>
          </a:lstStyle>
          <a:p>
            <a:r>
              <a:rPr lang="en-GB"/>
              <a:t>Click to edit Master title style</a:t>
            </a:r>
            <a:endParaRPr lang="en-US" dirty="0"/>
          </a:p>
        </p:txBody>
      </p:sp>
      <p:sp>
        <p:nvSpPr>
          <p:cNvPr id="3" name="Content Placeholder 2"/>
          <p:cNvSpPr>
            <a:spLocks noGrp="1"/>
          </p:cNvSpPr>
          <p:nvPr>
            <p:ph idx="1"/>
          </p:nvPr>
        </p:nvSpPr>
        <p:spPr>
          <a:xfrm>
            <a:off x="5994698" y="896111"/>
            <a:ext cx="7812743" cy="6566310"/>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22960" y="3749039"/>
            <a:ext cx="4937760" cy="3713382"/>
          </a:xfrm>
        </p:spPr>
        <p:txBody>
          <a:bodyPr/>
          <a:lstStyle>
            <a:lvl1pPr marL="0" indent="0">
              <a:buNone/>
              <a:defRPr sz="1920"/>
            </a:lvl1pPr>
            <a:lvl2pPr marL="548640" indent="0">
              <a:buNone/>
              <a:defRPr sz="1680"/>
            </a:lvl2pPr>
            <a:lvl3pPr marL="1097280" indent="0">
              <a:buNone/>
              <a:defRPr sz="1440"/>
            </a:lvl3pPr>
            <a:lvl4pPr marL="1645920" indent="0">
              <a:buNone/>
              <a:defRPr sz="1200"/>
            </a:lvl4pPr>
            <a:lvl5pPr marL="2194560" indent="0">
              <a:buNone/>
              <a:defRPr sz="1200"/>
            </a:lvl5pPr>
            <a:lvl6pPr marL="2743200" indent="0">
              <a:buNone/>
              <a:defRPr sz="1200"/>
            </a:lvl6pPr>
            <a:lvl7pPr marL="3291840" indent="0">
              <a:buNone/>
              <a:defRPr sz="1200"/>
            </a:lvl7pPr>
            <a:lvl8pPr marL="3840480" indent="0">
              <a:buNone/>
              <a:defRPr sz="1200"/>
            </a:lvl8pPr>
            <a:lvl9pPr marL="4389120" indent="0">
              <a:buNone/>
              <a:defRPr sz="1200"/>
            </a:lvl9pPr>
          </a:lstStyle>
          <a:p>
            <a:pPr lvl="0"/>
            <a:r>
              <a:rPr lang="en-GB"/>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11/10/2024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2125398553"/>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22960" y="1828800"/>
            <a:ext cx="8247888" cy="1920240"/>
          </a:xfrm>
        </p:spPr>
        <p:txBody>
          <a:bodyPr anchor="b"/>
          <a:lstStyle>
            <a:lvl1pPr algn="l">
              <a:defRPr sz="3840"/>
            </a:lvl1pPr>
          </a:lstStyle>
          <a:p>
            <a:r>
              <a:rPr lang="en-GB"/>
              <a:t>Click to edit Master title style</a:t>
            </a:r>
            <a:endParaRPr lang="en-US" dirty="0"/>
          </a:p>
        </p:txBody>
      </p:sp>
      <p:sp>
        <p:nvSpPr>
          <p:cNvPr id="3" name="Picture Placeholder 2"/>
          <p:cNvSpPr>
            <a:spLocks noGrp="1" noChangeAspect="1"/>
          </p:cNvSpPr>
          <p:nvPr>
            <p:ph type="pic" idx="1"/>
          </p:nvPr>
        </p:nvSpPr>
        <p:spPr>
          <a:xfrm>
            <a:off x="9433485" y="901490"/>
            <a:ext cx="4373955" cy="6560932"/>
          </a:xfrm>
        </p:spPr>
        <p:txBody>
          <a:bodyPr anchor="t"/>
          <a:lstStyle>
            <a:lvl1pPr marL="0" indent="0">
              <a:buNone/>
              <a:defRPr sz="3840"/>
            </a:lvl1pPr>
            <a:lvl2pPr marL="548640" indent="0">
              <a:buNone/>
              <a:defRPr sz="3360"/>
            </a:lvl2pPr>
            <a:lvl3pPr marL="1097280" indent="0">
              <a:buNone/>
              <a:defRPr sz="2880"/>
            </a:lvl3pPr>
            <a:lvl4pPr marL="1645920" indent="0">
              <a:buNone/>
              <a:defRPr sz="2400"/>
            </a:lvl4pPr>
            <a:lvl5pPr marL="2194560" indent="0">
              <a:buNone/>
              <a:defRPr sz="2400"/>
            </a:lvl5pPr>
            <a:lvl6pPr marL="2743200" indent="0">
              <a:buNone/>
              <a:defRPr sz="2400"/>
            </a:lvl6pPr>
            <a:lvl7pPr marL="3291840" indent="0">
              <a:buNone/>
              <a:defRPr sz="2400"/>
            </a:lvl7pPr>
            <a:lvl8pPr marL="3840480" indent="0">
              <a:buNone/>
              <a:defRPr sz="2400"/>
            </a:lvl8pPr>
            <a:lvl9pPr marL="4389120" indent="0">
              <a:buNone/>
              <a:defRPr sz="2400"/>
            </a:lvl9pPr>
          </a:lstStyle>
          <a:p>
            <a:r>
              <a:rPr lang="en-GB"/>
              <a:t>Click icon to add picture</a:t>
            </a:r>
            <a:endParaRPr lang="en-US" dirty="0"/>
          </a:p>
        </p:txBody>
      </p:sp>
      <p:sp>
        <p:nvSpPr>
          <p:cNvPr id="4" name="Text Placeholder 3"/>
          <p:cNvSpPr>
            <a:spLocks noGrp="1"/>
          </p:cNvSpPr>
          <p:nvPr>
            <p:ph type="body" sz="half" idx="2"/>
          </p:nvPr>
        </p:nvSpPr>
        <p:spPr>
          <a:xfrm>
            <a:off x="822960" y="3749039"/>
            <a:ext cx="8247888" cy="3713382"/>
          </a:xfrm>
        </p:spPr>
        <p:txBody>
          <a:bodyPr/>
          <a:lstStyle>
            <a:lvl1pPr marL="0" indent="0">
              <a:buNone/>
              <a:defRPr sz="1920"/>
            </a:lvl1pPr>
            <a:lvl2pPr marL="548640" indent="0">
              <a:buNone/>
              <a:defRPr sz="1680"/>
            </a:lvl2pPr>
            <a:lvl3pPr marL="1097280" indent="0">
              <a:buNone/>
              <a:defRPr sz="1440"/>
            </a:lvl3pPr>
            <a:lvl4pPr marL="1645920" indent="0">
              <a:buNone/>
              <a:defRPr sz="1200"/>
            </a:lvl4pPr>
            <a:lvl5pPr marL="2194560" indent="0">
              <a:buNone/>
              <a:defRPr sz="1200"/>
            </a:lvl5pPr>
            <a:lvl6pPr marL="2743200" indent="0">
              <a:buNone/>
              <a:defRPr sz="1200"/>
            </a:lvl6pPr>
            <a:lvl7pPr marL="3291840" indent="0">
              <a:buNone/>
              <a:defRPr sz="1200"/>
            </a:lvl7pPr>
            <a:lvl8pPr marL="3840480" indent="0">
              <a:buNone/>
              <a:defRPr sz="1200"/>
            </a:lvl8pPr>
            <a:lvl9pPr marL="4389120" indent="0">
              <a:buNone/>
              <a:defRPr sz="12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11/10/2024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75983669"/>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22933" y="5636833"/>
            <a:ext cx="12986441" cy="983226"/>
          </a:xfrm>
        </p:spPr>
        <p:txBody>
          <a:bodyPr anchor="b"/>
          <a:lstStyle>
            <a:lvl1pPr algn="l">
              <a:defRPr sz="384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8072" y="1129730"/>
            <a:ext cx="12986208" cy="4173793"/>
          </a:xfrm>
        </p:spPr>
        <p:txBody>
          <a:bodyPr anchor="t"/>
          <a:lstStyle>
            <a:lvl1pPr marL="0" indent="0">
              <a:buNone/>
              <a:defRPr sz="3840"/>
            </a:lvl1pPr>
            <a:lvl2pPr marL="548640" indent="0">
              <a:buNone/>
              <a:defRPr sz="3360"/>
            </a:lvl2pPr>
            <a:lvl3pPr marL="1097280" indent="0">
              <a:buNone/>
              <a:defRPr sz="2880"/>
            </a:lvl3pPr>
            <a:lvl4pPr marL="1645920" indent="0">
              <a:buNone/>
              <a:defRPr sz="2400"/>
            </a:lvl4pPr>
            <a:lvl5pPr marL="2194560" indent="0">
              <a:buNone/>
              <a:defRPr sz="2400"/>
            </a:lvl5pPr>
            <a:lvl6pPr marL="2743200" indent="0">
              <a:buNone/>
              <a:defRPr sz="2400"/>
            </a:lvl6pPr>
            <a:lvl7pPr marL="3291840" indent="0">
              <a:buNone/>
              <a:defRPr sz="2400"/>
            </a:lvl7pPr>
            <a:lvl8pPr marL="3840480" indent="0">
              <a:buNone/>
              <a:defRPr sz="2400"/>
            </a:lvl8pPr>
            <a:lvl9pPr marL="4389120" indent="0">
              <a:buNone/>
              <a:defRPr sz="2400"/>
            </a:lvl9pPr>
          </a:lstStyle>
          <a:p>
            <a:r>
              <a:rPr lang="en-GB"/>
              <a:t>Click icon to add picture</a:t>
            </a:r>
            <a:endParaRPr lang="en-US" dirty="0"/>
          </a:p>
        </p:txBody>
      </p:sp>
      <p:sp>
        <p:nvSpPr>
          <p:cNvPr id="4" name="Text Placeholder 3"/>
          <p:cNvSpPr>
            <a:spLocks noGrp="1"/>
          </p:cNvSpPr>
          <p:nvPr>
            <p:ph type="body" sz="half" idx="2"/>
          </p:nvPr>
        </p:nvSpPr>
        <p:spPr>
          <a:xfrm>
            <a:off x="822960" y="6620061"/>
            <a:ext cx="12984480" cy="842363"/>
          </a:xfrm>
        </p:spPr>
        <p:txBody>
          <a:bodyPr/>
          <a:lstStyle>
            <a:lvl1pPr marL="0" indent="0" algn="l">
              <a:buNone/>
              <a:defRPr sz="1920"/>
            </a:lvl1pPr>
            <a:lvl2pPr marL="548640" indent="0">
              <a:buNone/>
              <a:defRPr sz="1680"/>
            </a:lvl2pPr>
            <a:lvl3pPr marL="1097280" indent="0">
              <a:buNone/>
              <a:defRPr sz="1440"/>
            </a:lvl3pPr>
            <a:lvl4pPr marL="1645920" indent="0">
              <a:buNone/>
              <a:defRPr sz="1200"/>
            </a:lvl4pPr>
            <a:lvl5pPr marL="2194560" indent="0">
              <a:buNone/>
              <a:defRPr sz="1200"/>
            </a:lvl5pPr>
            <a:lvl6pPr marL="2743200" indent="0">
              <a:buNone/>
              <a:defRPr sz="1200"/>
            </a:lvl6pPr>
            <a:lvl7pPr marL="3291840" indent="0">
              <a:buNone/>
              <a:defRPr sz="1200"/>
            </a:lvl7pPr>
            <a:lvl8pPr marL="3840480" indent="0">
              <a:buNone/>
              <a:defRPr sz="1200"/>
            </a:lvl8pPr>
            <a:lvl9pPr marL="4389120" indent="0">
              <a:buNone/>
              <a:defRPr sz="12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11/10/2024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12914353"/>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250180"/>
            <a:ext cx="14630400" cy="2979420"/>
          </a:xfrm>
          <a:prstGeom prst="rect">
            <a:avLst/>
          </a:prstGeom>
        </p:spPr>
      </p:pic>
      <p:sp>
        <p:nvSpPr>
          <p:cNvPr id="2" name="Title 1"/>
          <p:cNvSpPr>
            <a:spLocks noGrp="1"/>
          </p:cNvSpPr>
          <p:nvPr>
            <p:ph type="title"/>
          </p:nvPr>
        </p:nvSpPr>
        <p:spPr>
          <a:xfrm>
            <a:off x="822960" y="904239"/>
            <a:ext cx="12984480" cy="3362960"/>
          </a:xfrm>
        </p:spPr>
        <p:txBody>
          <a:bodyPr anchor="ctr"/>
          <a:lstStyle>
            <a:lvl1pPr algn="l">
              <a:defRPr sz="3840"/>
            </a:lvl1pPr>
          </a:lstStyle>
          <a:p>
            <a:r>
              <a:rPr lang="en-GB"/>
              <a:t>Click to edit Master title style</a:t>
            </a:r>
            <a:endParaRPr lang="en-US" dirty="0"/>
          </a:p>
        </p:txBody>
      </p:sp>
      <p:sp>
        <p:nvSpPr>
          <p:cNvPr id="4" name="Text Placeholder 3"/>
          <p:cNvSpPr>
            <a:spLocks noGrp="1"/>
          </p:cNvSpPr>
          <p:nvPr>
            <p:ph type="body" sz="half" idx="2"/>
          </p:nvPr>
        </p:nvSpPr>
        <p:spPr>
          <a:xfrm>
            <a:off x="1229361" y="4378960"/>
            <a:ext cx="12156619" cy="1198880"/>
          </a:xfrm>
        </p:spPr>
        <p:txBody>
          <a:bodyPr anchor="ctr"/>
          <a:lstStyle>
            <a:lvl1pPr marL="0" indent="0">
              <a:buNone/>
              <a:defRPr sz="1920"/>
            </a:lvl1pPr>
            <a:lvl2pPr marL="548640" indent="0">
              <a:buNone/>
              <a:defRPr sz="1680"/>
            </a:lvl2pPr>
            <a:lvl3pPr marL="1097280" indent="0">
              <a:buNone/>
              <a:defRPr sz="1440"/>
            </a:lvl3pPr>
            <a:lvl4pPr marL="1645920" indent="0">
              <a:buNone/>
              <a:defRPr sz="1200"/>
            </a:lvl4pPr>
            <a:lvl5pPr marL="2194560" indent="0">
              <a:buNone/>
              <a:defRPr sz="1200"/>
            </a:lvl5pPr>
            <a:lvl6pPr marL="2743200" indent="0">
              <a:buNone/>
              <a:defRPr sz="1200"/>
            </a:lvl6pPr>
            <a:lvl7pPr marL="3291840" indent="0">
              <a:buNone/>
              <a:defRPr sz="1200"/>
            </a:lvl7pPr>
            <a:lvl8pPr marL="3840480" indent="0">
              <a:buNone/>
              <a:defRPr sz="1200"/>
            </a:lvl8pPr>
            <a:lvl9pPr marL="4389120" indent="0">
              <a:buNone/>
              <a:defRPr sz="1200"/>
            </a:lvl9pPr>
          </a:lstStyle>
          <a:p>
            <a:pPr lvl="0"/>
            <a:r>
              <a:rPr lang="en-GB"/>
              <a:t>Click to edit Master text styles</a:t>
            </a:r>
          </a:p>
        </p:txBody>
      </p:sp>
      <p:sp>
        <p:nvSpPr>
          <p:cNvPr id="5" name="Date Placeholder 4"/>
          <p:cNvSpPr>
            <a:spLocks noGrp="1"/>
          </p:cNvSpPr>
          <p:nvPr>
            <p:ph type="dt" sz="half" idx="10"/>
          </p:nvPr>
        </p:nvSpPr>
        <p:spPr>
          <a:xfrm>
            <a:off x="9377343" y="457201"/>
            <a:ext cx="3493008" cy="438150"/>
          </a:xfrm>
        </p:spPr>
        <p:txBody>
          <a:bodyPr/>
          <a:lstStyle>
            <a:lvl1pPr algn="r">
              <a:defRPr/>
            </a:lvl1pPr>
          </a:lstStyle>
          <a:p>
            <a:fld id="{B61BEF0D-F0BB-DE4B-95CE-6DB70DBA9567}" type="datetimeFigureOut">
              <a:rPr lang="en-US" smtClean="0"/>
              <a:pPr/>
              <a:t>11/10/2024</a:t>
            </a:fld>
            <a:endParaRPr lang="en-US" dirty="0"/>
          </a:p>
        </p:txBody>
      </p:sp>
      <p:sp>
        <p:nvSpPr>
          <p:cNvPr id="6" name="Footer Placeholder 5"/>
          <p:cNvSpPr>
            <a:spLocks noGrp="1"/>
          </p:cNvSpPr>
          <p:nvPr>
            <p:ph type="ftr" sz="quarter" idx="11"/>
          </p:nvPr>
        </p:nvSpPr>
        <p:spPr>
          <a:xfrm>
            <a:off x="822961" y="455930"/>
            <a:ext cx="8389791" cy="438150"/>
          </a:xfrm>
        </p:spPr>
        <p:txBody>
          <a:bodyPr/>
          <a:lstStyle/>
          <a:p>
            <a:endParaRPr lang="en-US" dirty="0"/>
          </a:p>
        </p:txBody>
      </p:sp>
      <p:sp>
        <p:nvSpPr>
          <p:cNvPr id="7" name="Slide Number Placeholder 6"/>
          <p:cNvSpPr>
            <a:spLocks noGrp="1"/>
          </p:cNvSpPr>
          <p:nvPr>
            <p:ph type="sldNum" sz="quarter" idx="12"/>
          </p:nvPr>
        </p:nvSpPr>
        <p:spPr>
          <a:xfrm>
            <a:off x="13034941" y="457201"/>
            <a:ext cx="772499" cy="438150"/>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9750592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250180"/>
            <a:ext cx="14630400" cy="2979420"/>
          </a:xfrm>
          <a:prstGeom prst="rect">
            <a:avLst/>
          </a:prstGeom>
        </p:spPr>
      </p:pic>
      <p:sp>
        <p:nvSpPr>
          <p:cNvPr id="2" name="Title 1"/>
          <p:cNvSpPr>
            <a:spLocks noGrp="1"/>
          </p:cNvSpPr>
          <p:nvPr>
            <p:ph type="title"/>
          </p:nvPr>
        </p:nvSpPr>
        <p:spPr>
          <a:xfrm>
            <a:off x="1229361" y="904240"/>
            <a:ext cx="12181840" cy="3125394"/>
          </a:xfrm>
        </p:spPr>
        <p:txBody>
          <a:bodyPr anchor="ctr"/>
          <a:lstStyle>
            <a:lvl1pPr algn="l">
              <a:defRPr sz="3840"/>
            </a:lvl1pPr>
          </a:lstStyle>
          <a:p>
            <a:r>
              <a:rPr lang="en-GB"/>
              <a:t>Click to edit Master title style</a:t>
            </a:r>
            <a:endParaRPr lang="en-US" dirty="0"/>
          </a:p>
        </p:txBody>
      </p:sp>
      <p:sp>
        <p:nvSpPr>
          <p:cNvPr id="12" name="Text Placeholder 3"/>
          <p:cNvSpPr>
            <a:spLocks noGrp="1"/>
          </p:cNvSpPr>
          <p:nvPr>
            <p:ph type="body" sz="half" idx="13"/>
          </p:nvPr>
        </p:nvSpPr>
        <p:spPr>
          <a:xfrm>
            <a:off x="1564639" y="4038668"/>
            <a:ext cx="11511283" cy="533332"/>
          </a:xfrm>
        </p:spPr>
        <p:txBody>
          <a:bodyPr anchor="t">
            <a:normAutofit/>
          </a:bodyPr>
          <a:lstStyle>
            <a:lvl1pPr marL="0" indent="0">
              <a:buNone/>
              <a:defRPr sz="1680"/>
            </a:lvl1pPr>
            <a:lvl2pPr marL="548640" indent="0">
              <a:buNone/>
              <a:defRPr sz="1680"/>
            </a:lvl2pPr>
            <a:lvl3pPr marL="1097280" indent="0">
              <a:buNone/>
              <a:defRPr sz="1440"/>
            </a:lvl3pPr>
            <a:lvl4pPr marL="1645920" indent="0">
              <a:buNone/>
              <a:defRPr sz="1200"/>
            </a:lvl4pPr>
            <a:lvl5pPr marL="2194560" indent="0">
              <a:buNone/>
              <a:defRPr sz="1200"/>
            </a:lvl5pPr>
            <a:lvl6pPr marL="2743200" indent="0">
              <a:buNone/>
              <a:defRPr sz="1200"/>
            </a:lvl6pPr>
            <a:lvl7pPr marL="3291840" indent="0">
              <a:buNone/>
              <a:defRPr sz="1200"/>
            </a:lvl7pPr>
            <a:lvl8pPr marL="3840480" indent="0">
              <a:buNone/>
              <a:defRPr sz="1200"/>
            </a:lvl8pPr>
            <a:lvl9pPr marL="4389120" indent="0">
              <a:buNone/>
              <a:defRPr sz="1200"/>
            </a:lvl9pPr>
          </a:lstStyle>
          <a:p>
            <a:pPr lvl="0"/>
            <a:r>
              <a:rPr lang="en-GB"/>
              <a:t>Click to edit Master text styles</a:t>
            </a:r>
          </a:p>
        </p:txBody>
      </p:sp>
      <p:sp>
        <p:nvSpPr>
          <p:cNvPr id="4" name="Text Placeholder 3"/>
          <p:cNvSpPr>
            <a:spLocks noGrp="1"/>
          </p:cNvSpPr>
          <p:nvPr>
            <p:ph type="body" sz="half" idx="2"/>
          </p:nvPr>
        </p:nvSpPr>
        <p:spPr>
          <a:xfrm>
            <a:off x="1229361" y="4751837"/>
            <a:ext cx="12181840" cy="815845"/>
          </a:xfrm>
        </p:spPr>
        <p:txBody>
          <a:bodyPr anchor="ctr">
            <a:normAutofit/>
          </a:bodyPr>
          <a:lstStyle>
            <a:lvl1pPr marL="0" indent="0">
              <a:buNone/>
              <a:defRPr sz="1920"/>
            </a:lvl1pPr>
            <a:lvl2pPr marL="548640" indent="0">
              <a:buNone/>
              <a:defRPr sz="1680"/>
            </a:lvl2pPr>
            <a:lvl3pPr marL="1097280" indent="0">
              <a:buNone/>
              <a:defRPr sz="1440"/>
            </a:lvl3pPr>
            <a:lvl4pPr marL="1645920" indent="0">
              <a:buNone/>
              <a:defRPr sz="1200"/>
            </a:lvl4pPr>
            <a:lvl5pPr marL="2194560" indent="0">
              <a:buNone/>
              <a:defRPr sz="1200"/>
            </a:lvl5pPr>
            <a:lvl6pPr marL="2743200" indent="0">
              <a:buNone/>
              <a:defRPr sz="1200"/>
            </a:lvl6pPr>
            <a:lvl7pPr marL="3291840" indent="0">
              <a:buNone/>
              <a:defRPr sz="1200"/>
            </a:lvl7pPr>
            <a:lvl8pPr marL="3840480" indent="0">
              <a:buNone/>
              <a:defRPr sz="1200"/>
            </a:lvl8pPr>
            <a:lvl9pPr marL="4389120" indent="0">
              <a:buNone/>
              <a:defRPr sz="1200"/>
            </a:lvl9pPr>
          </a:lstStyle>
          <a:p>
            <a:pPr lvl="0"/>
            <a:r>
              <a:rPr lang="en-GB"/>
              <a:t>Click to edit Master text styles</a:t>
            </a:r>
          </a:p>
        </p:txBody>
      </p:sp>
      <p:sp>
        <p:nvSpPr>
          <p:cNvPr id="5" name="Date Placeholder 4"/>
          <p:cNvSpPr>
            <a:spLocks noGrp="1"/>
          </p:cNvSpPr>
          <p:nvPr>
            <p:ph type="dt" sz="half" idx="10"/>
          </p:nvPr>
        </p:nvSpPr>
        <p:spPr>
          <a:xfrm>
            <a:off x="9377343" y="457201"/>
            <a:ext cx="3493008" cy="438150"/>
          </a:xfrm>
        </p:spPr>
        <p:txBody>
          <a:bodyPr/>
          <a:lstStyle>
            <a:lvl1pPr algn="r">
              <a:defRPr/>
            </a:lvl1pPr>
          </a:lstStyle>
          <a:p>
            <a:fld id="{B61BEF0D-F0BB-DE4B-95CE-6DB70DBA9567}" type="datetimeFigureOut">
              <a:rPr lang="en-US" smtClean="0"/>
              <a:pPr/>
              <a:t>11/10/2024</a:t>
            </a:fld>
            <a:endParaRPr lang="en-US" dirty="0"/>
          </a:p>
        </p:txBody>
      </p:sp>
      <p:sp>
        <p:nvSpPr>
          <p:cNvPr id="6" name="Footer Placeholder 5"/>
          <p:cNvSpPr>
            <a:spLocks noGrp="1"/>
          </p:cNvSpPr>
          <p:nvPr>
            <p:ph type="ftr" sz="quarter" idx="11"/>
          </p:nvPr>
        </p:nvSpPr>
        <p:spPr>
          <a:xfrm>
            <a:off x="822961" y="455930"/>
            <a:ext cx="8389791" cy="438150"/>
          </a:xfrm>
        </p:spPr>
        <p:txBody>
          <a:bodyPr/>
          <a:lstStyle/>
          <a:p>
            <a:endParaRPr lang="en-US" dirty="0"/>
          </a:p>
        </p:txBody>
      </p:sp>
      <p:sp>
        <p:nvSpPr>
          <p:cNvPr id="7" name="Slide Number Placeholder 6"/>
          <p:cNvSpPr>
            <a:spLocks noGrp="1"/>
          </p:cNvSpPr>
          <p:nvPr>
            <p:ph type="sldNum" sz="quarter" idx="12"/>
          </p:nvPr>
        </p:nvSpPr>
        <p:spPr>
          <a:xfrm>
            <a:off x="13034941" y="457201"/>
            <a:ext cx="772499" cy="438150"/>
          </a:xfrm>
        </p:spPr>
        <p:txBody>
          <a:bodyPr/>
          <a:lstStyle/>
          <a:p>
            <a:fld id="{D57F1E4F-1CFF-5643-939E-217C01CDF565}" type="slidenum">
              <a:rPr lang="en-US" smtClean="0"/>
              <a:pPr/>
              <a:t>‹#›</a:t>
            </a:fld>
            <a:endParaRPr lang="en-US" dirty="0"/>
          </a:p>
        </p:txBody>
      </p:sp>
      <p:sp>
        <p:nvSpPr>
          <p:cNvPr id="9" name="TextBox 8"/>
          <p:cNvSpPr txBox="1"/>
          <p:nvPr/>
        </p:nvSpPr>
        <p:spPr>
          <a:xfrm>
            <a:off x="571500" y="1120142"/>
            <a:ext cx="731520" cy="701731"/>
          </a:xfrm>
          <a:prstGeom prst="rect">
            <a:avLst/>
          </a:prstGeom>
        </p:spPr>
        <p:txBody>
          <a:bodyPr vert="horz" lIns="109728" tIns="54864" rIns="109728" bIns="54864"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9600" dirty="0">
                <a:solidFill>
                  <a:schemeClr val="tx1"/>
                </a:solidFill>
                <a:effectLst/>
              </a:rPr>
              <a:t>“</a:t>
            </a:r>
          </a:p>
        </p:txBody>
      </p:sp>
      <p:sp>
        <p:nvSpPr>
          <p:cNvPr id="10" name="TextBox 9"/>
          <p:cNvSpPr txBox="1"/>
          <p:nvPr/>
        </p:nvSpPr>
        <p:spPr>
          <a:xfrm>
            <a:off x="13181076" y="3241550"/>
            <a:ext cx="731520" cy="701731"/>
          </a:xfrm>
          <a:prstGeom prst="rect">
            <a:avLst/>
          </a:prstGeom>
        </p:spPr>
        <p:txBody>
          <a:bodyPr vert="horz" lIns="109728" tIns="54864" rIns="109728" bIns="54864"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9600" dirty="0">
                <a:solidFill>
                  <a:schemeClr val="tx1"/>
                </a:solidFill>
                <a:effectLst/>
              </a:rPr>
              <a:t>”</a:t>
            </a:r>
          </a:p>
        </p:txBody>
      </p:sp>
    </p:spTree>
    <p:extLst>
      <p:ext uri="{BB962C8B-B14F-4D97-AF65-F5344CB8AC3E}">
        <p14:creationId xmlns:p14="http://schemas.microsoft.com/office/powerpoint/2010/main" val="4151008592"/>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250180"/>
            <a:ext cx="14630400" cy="2979420"/>
          </a:xfrm>
          <a:prstGeom prst="rect">
            <a:avLst/>
          </a:prstGeom>
        </p:spPr>
      </p:pic>
      <p:sp>
        <p:nvSpPr>
          <p:cNvPr id="2" name="Title 1"/>
          <p:cNvSpPr>
            <a:spLocks noGrp="1"/>
          </p:cNvSpPr>
          <p:nvPr>
            <p:ph type="title"/>
          </p:nvPr>
        </p:nvSpPr>
        <p:spPr>
          <a:xfrm>
            <a:off x="1229395" y="1349642"/>
            <a:ext cx="12175423" cy="3014202"/>
          </a:xfrm>
        </p:spPr>
        <p:txBody>
          <a:bodyPr anchor="b"/>
          <a:lstStyle>
            <a:lvl1pPr algn="l">
              <a:defRPr sz="3840"/>
            </a:lvl1pPr>
          </a:lstStyle>
          <a:p>
            <a:r>
              <a:rPr lang="en-GB"/>
              <a:t>Click to edit Master title style</a:t>
            </a:r>
            <a:endParaRPr lang="en-US" dirty="0"/>
          </a:p>
        </p:txBody>
      </p:sp>
      <p:sp>
        <p:nvSpPr>
          <p:cNvPr id="4" name="Text Placeholder 3"/>
          <p:cNvSpPr>
            <a:spLocks noGrp="1"/>
          </p:cNvSpPr>
          <p:nvPr>
            <p:ph type="body" sz="half" idx="2"/>
          </p:nvPr>
        </p:nvSpPr>
        <p:spPr>
          <a:xfrm>
            <a:off x="1229361" y="4377979"/>
            <a:ext cx="12173585" cy="1199862"/>
          </a:xfrm>
        </p:spPr>
        <p:txBody>
          <a:bodyPr anchor="t"/>
          <a:lstStyle>
            <a:lvl1pPr marL="0" indent="0">
              <a:buNone/>
              <a:defRPr sz="1920"/>
            </a:lvl1pPr>
            <a:lvl2pPr marL="548640" indent="0">
              <a:buNone/>
              <a:defRPr sz="1680"/>
            </a:lvl2pPr>
            <a:lvl3pPr marL="1097280" indent="0">
              <a:buNone/>
              <a:defRPr sz="1440"/>
            </a:lvl3pPr>
            <a:lvl4pPr marL="1645920" indent="0">
              <a:buNone/>
              <a:defRPr sz="1200"/>
            </a:lvl4pPr>
            <a:lvl5pPr marL="2194560" indent="0">
              <a:buNone/>
              <a:defRPr sz="1200"/>
            </a:lvl5pPr>
            <a:lvl6pPr marL="2743200" indent="0">
              <a:buNone/>
              <a:defRPr sz="1200"/>
            </a:lvl6pPr>
            <a:lvl7pPr marL="3291840" indent="0">
              <a:buNone/>
              <a:defRPr sz="1200"/>
            </a:lvl7pPr>
            <a:lvl8pPr marL="3840480" indent="0">
              <a:buNone/>
              <a:defRPr sz="1200"/>
            </a:lvl8pPr>
            <a:lvl9pPr marL="4389120" indent="0">
              <a:buNone/>
              <a:defRPr sz="1200"/>
            </a:lvl9pPr>
          </a:lstStyle>
          <a:p>
            <a:pPr lvl="0"/>
            <a:r>
              <a:rPr lang="en-GB"/>
              <a:t>Click to edit Master text styles</a:t>
            </a:r>
          </a:p>
        </p:txBody>
      </p:sp>
      <p:sp>
        <p:nvSpPr>
          <p:cNvPr id="5" name="Date Placeholder 4"/>
          <p:cNvSpPr>
            <a:spLocks noGrp="1"/>
          </p:cNvSpPr>
          <p:nvPr>
            <p:ph type="dt" sz="half" idx="10"/>
          </p:nvPr>
        </p:nvSpPr>
        <p:spPr>
          <a:xfrm>
            <a:off x="9377343" y="454660"/>
            <a:ext cx="3493008" cy="438150"/>
          </a:xfrm>
        </p:spPr>
        <p:txBody>
          <a:bodyPr/>
          <a:lstStyle>
            <a:lvl1pPr algn="r">
              <a:defRPr/>
            </a:lvl1pPr>
          </a:lstStyle>
          <a:p>
            <a:fld id="{B61BEF0D-F0BB-DE4B-95CE-6DB70DBA9567}" type="datetimeFigureOut">
              <a:rPr lang="en-US" smtClean="0"/>
              <a:pPr/>
              <a:t>11/10/2024</a:t>
            </a:fld>
            <a:endParaRPr lang="en-US" dirty="0"/>
          </a:p>
        </p:txBody>
      </p:sp>
      <p:sp>
        <p:nvSpPr>
          <p:cNvPr id="6" name="Footer Placeholder 5"/>
          <p:cNvSpPr>
            <a:spLocks noGrp="1"/>
          </p:cNvSpPr>
          <p:nvPr>
            <p:ph type="ftr" sz="quarter" idx="11"/>
          </p:nvPr>
        </p:nvSpPr>
        <p:spPr>
          <a:xfrm>
            <a:off x="822961" y="454660"/>
            <a:ext cx="8389791" cy="438150"/>
          </a:xfrm>
        </p:spPr>
        <p:txBody>
          <a:bodyPr/>
          <a:lstStyle/>
          <a:p>
            <a:endParaRPr lang="en-US" dirty="0"/>
          </a:p>
        </p:txBody>
      </p:sp>
      <p:sp>
        <p:nvSpPr>
          <p:cNvPr id="7" name="Slide Number Placeholder 6"/>
          <p:cNvSpPr>
            <a:spLocks noGrp="1"/>
          </p:cNvSpPr>
          <p:nvPr>
            <p:ph type="sldNum" sz="quarter" idx="12"/>
          </p:nvPr>
        </p:nvSpPr>
        <p:spPr>
          <a:xfrm>
            <a:off x="13034941" y="457201"/>
            <a:ext cx="772499" cy="438150"/>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64210396"/>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3474722" y="914400"/>
            <a:ext cx="10332719" cy="1564640"/>
          </a:xfrm>
        </p:spPr>
        <p:txBody>
          <a:bodyPr/>
          <a:lstStyle/>
          <a:p>
            <a:r>
              <a:rPr lang="en-GB"/>
              <a:t>Click to edit Master title style</a:t>
            </a:r>
            <a:endParaRPr lang="en-US" dirty="0"/>
          </a:p>
        </p:txBody>
      </p:sp>
      <p:sp>
        <p:nvSpPr>
          <p:cNvPr id="7" name="Text Placeholder 2"/>
          <p:cNvSpPr>
            <a:spLocks noGrp="1"/>
          </p:cNvSpPr>
          <p:nvPr>
            <p:ph type="body" idx="1"/>
          </p:nvPr>
        </p:nvSpPr>
        <p:spPr>
          <a:xfrm>
            <a:off x="822961" y="2642496"/>
            <a:ext cx="4147719" cy="740784"/>
          </a:xfrm>
        </p:spPr>
        <p:txBody>
          <a:bodyPr anchor="b">
            <a:noAutofit/>
          </a:bodyPr>
          <a:lstStyle>
            <a:lvl1pPr marL="0" indent="0">
              <a:buNone/>
              <a:defRPr sz="2880" b="0">
                <a:solidFill>
                  <a:schemeClr val="tx1"/>
                </a:solidFill>
              </a:defRPr>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GB"/>
              <a:t>Click to edit Master text styles</a:t>
            </a:r>
          </a:p>
        </p:txBody>
      </p:sp>
      <p:sp>
        <p:nvSpPr>
          <p:cNvPr id="8" name="Text Placeholder 3"/>
          <p:cNvSpPr>
            <a:spLocks noGrp="1"/>
          </p:cNvSpPr>
          <p:nvPr>
            <p:ph type="body" sz="half" idx="15"/>
          </p:nvPr>
        </p:nvSpPr>
        <p:spPr>
          <a:xfrm>
            <a:off x="822959" y="3485478"/>
            <a:ext cx="4147719" cy="3976958"/>
          </a:xfrm>
        </p:spPr>
        <p:txBody>
          <a:bodyPr anchor="t">
            <a:normAutofit/>
          </a:bodyPr>
          <a:lstStyle>
            <a:lvl1pPr marL="0" indent="0">
              <a:buNone/>
              <a:defRPr sz="1680"/>
            </a:lvl1pPr>
            <a:lvl2pPr marL="548640" indent="0">
              <a:buNone/>
              <a:defRPr sz="1440"/>
            </a:lvl2pPr>
            <a:lvl3pPr marL="1097280" indent="0">
              <a:buNone/>
              <a:defRPr sz="1200"/>
            </a:lvl3pPr>
            <a:lvl4pPr marL="1645920" indent="0">
              <a:buNone/>
              <a:defRPr sz="1080"/>
            </a:lvl4pPr>
            <a:lvl5pPr marL="2194560" indent="0">
              <a:buNone/>
              <a:defRPr sz="1080"/>
            </a:lvl5pPr>
            <a:lvl6pPr marL="2743200" indent="0">
              <a:buNone/>
              <a:defRPr sz="1080"/>
            </a:lvl6pPr>
            <a:lvl7pPr marL="3291840" indent="0">
              <a:buNone/>
              <a:defRPr sz="1080"/>
            </a:lvl7pPr>
            <a:lvl8pPr marL="3840480" indent="0">
              <a:buNone/>
              <a:defRPr sz="1080"/>
            </a:lvl8pPr>
            <a:lvl9pPr marL="4389120" indent="0">
              <a:buNone/>
              <a:defRPr sz="1080"/>
            </a:lvl9pPr>
          </a:lstStyle>
          <a:p>
            <a:pPr lvl="0"/>
            <a:r>
              <a:rPr lang="en-GB"/>
              <a:t>Click to edit Master text styles</a:t>
            </a:r>
          </a:p>
        </p:txBody>
      </p:sp>
      <p:sp>
        <p:nvSpPr>
          <p:cNvPr id="9" name="Text Placeholder 4"/>
          <p:cNvSpPr>
            <a:spLocks noGrp="1"/>
          </p:cNvSpPr>
          <p:nvPr>
            <p:ph type="body" sz="quarter" idx="3"/>
          </p:nvPr>
        </p:nvSpPr>
        <p:spPr>
          <a:xfrm>
            <a:off x="5242560" y="2641602"/>
            <a:ext cx="4147719" cy="751841"/>
          </a:xfrm>
        </p:spPr>
        <p:txBody>
          <a:bodyPr anchor="b">
            <a:noAutofit/>
          </a:bodyPr>
          <a:lstStyle>
            <a:lvl1pPr marL="0" indent="0">
              <a:buNone/>
              <a:defRPr sz="2880" b="0">
                <a:solidFill>
                  <a:schemeClr val="tx1"/>
                </a:solidFill>
              </a:defRPr>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GB"/>
              <a:t>Click to edit Master text styles</a:t>
            </a:r>
          </a:p>
        </p:txBody>
      </p:sp>
      <p:sp>
        <p:nvSpPr>
          <p:cNvPr id="10" name="Text Placeholder 3"/>
          <p:cNvSpPr>
            <a:spLocks noGrp="1"/>
          </p:cNvSpPr>
          <p:nvPr>
            <p:ph type="body" sz="half" idx="16"/>
          </p:nvPr>
        </p:nvSpPr>
        <p:spPr>
          <a:xfrm>
            <a:off x="5240230" y="3484880"/>
            <a:ext cx="4147719" cy="3977542"/>
          </a:xfrm>
        </p:spPr>
        <p:txBody>
          <a:bodyPr anchor="t">
            <a:normAutofit/>
          </a:bodyPr>
          <a:lstStyle>
            <a:lvl1pPr marL="0" indent="0">
              <a:buNone/>
              <a:defRPr sz="1680"/>
            </a:lvl1pPr>
            <a:lvl2pPr marL="548640" indent="0">
              <a:buNone/>
              <a:defRPr sz="1440"/>
            </a:lvl2pPr>
            <a:lvl3pPr marL="1097280" indent="0">
              <a:buNone/>
              <a:defRPr sz="1200"/>
            </a:lvl3pPr>
            <a:lvl4pPr marL="1645920" indent="0">
              <a:buNone/>
              <a:defRPr sz="1080"/>
            </a:lvl4pPr>
            <a:lvl5pPr marL="2194560" indent="0">
              <a:buNone/>
              <a:defRPr sz="1080"/>
            </a:lvl5pPr>
            <a:lvl6pPr marL="2743200" indent="0">
              <a:buNone/>
              <a:defRPr sz="1080"/>
            </a:lvl6pPr>
            <a:lvl7pPr marL="3291840" indent="0">
              <a:buNone/>
              <a:defRPr sz="1080"/>
            </a:lvl7pPr>
            <a:lvl8pPr marL="3840480" indent="0">
              <a:buNone/>
              <a:defRPr sz="1080"/>
            </a:lvl8pPr>
            <a:lvl9pPr marL="4389120" indent="0">
              <a:buNone/>
              <a:defRPr sz="1080"/>
            </a:lvl9pPr>
          </a:lstStyle>
          <a:p>
            <a:pPr lvl="0"/>
            <a:r>
              <a:rPr lang="en-GB"/>
              <a:t>Click to edit Master text styles</a:t>
            </a:r>
          </a:p>
        </p:txBody>
      </p:sp>
      <p:sp>
        <p:nvSpPr>
          <p:cNvPr id="11" name="Text Placeholder 4"/>
          <p:cNvSpPr>
            <a:spLocks noGrp="1"/>
          </p:cNvSpPr>
          <p:nvPr>
            <p:ph type="body" sz="quarter" idx="13"/>
          </p:nvPr>
        </p:nvSpPr>
        <p:spPr>
          <a:xfrm>
            <a:off x="9662161" y="2631441"/>
            <a:ext cx="4147719" cy="751841"/>
          </a:xfrm>
        </p:spPr>
        <p:txBody>
          <a:bodyPr anchor="b">
            <a:noAutofit/>
          </a:bodyPr>
          <a:lstStyle>
            <a:lvl1pPr marL="0" indent="0">
              <a:buNone/>
              <a:defRPr sz="2880" b="0">
                <a:solidFill>
                  <a:schemeClr val="tx1"/>
                </a:solidFill>
              </a:defRPr>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GB"/>
              <a:t>Click to edit Master text styles</a:t>
            </a:r>
          </a:p>
        </p:txBody>
      </p:sp>
      <p:sp>
        <p:nvSpPr>
          <p:cNvPr id="12" name="Text Placeholder 3"/>
          <p:cNvSpPr>
            <a:spLocks noGrp="1"/>
          </p:cNvSpPr>
          <p:nvPr>
            <p:ph type="body" sz="half" idx="17"/>
          </p:nvPr>
        </p:nvSpPr>
        <p:spPr>
          <a:xfrm>
            <a:off x="9662162" y="3485478"/>
            <a:ext cx="4147719" cy="3976958"/>
          </a:xfrm>
        </p:spPr>
        <p:txBody>
          <a:bodyPr anchor="t">
            <a:normAutofit/>
          </a:bodyPr>
          <a:lstStyle>
            <a:lvl1pPr marL="0" indent="0">
              <a:buNone/>
              <a:defRPr sz="1680"/>
            </a:lvl1pPr>
            <a:lvl2pPr marL="548640" indent="0">
              <a:buNone/>
              <a:defRPr sz="1440"/>
            </a:lvl2pPr>
            <a:lvl3pPr marL="1097280" indent="0">
              <a:buNone/>
              <a:defRPr sz="1200"/>
            </a:lvl3pPr>
            <a:lvl4pPr marL="1645920" indent="0">
              <a:buNone/>
              <a:defRPr sz="1080"/>
            </a:lvl4pPr>
            <a:lvl5pPr marL="2194560" indent="0">
              <a:buNone/>
              <a:defRPr sz="1080"/>
            </a:lvl5pPr>
            <a:lvl6pPr marL="2743200" indent="0">
              <a:buNone/>
              <a:defRPr sz="1080"/>
            </a:lvl6pPr>
            <a:lvl7pPr marL="3291840" indent="0">
              <a:buNone/>
              <a:defRPr sz="1080"/>
            </a:lvl7pPr>
            <a:lvl8pPr marL="3840480" indent="0">
              <a:buNone/>
              <a:defRPr sz="1080"/>
            </a:lvl8pPr>
            <a:lvl9pPr marL="4389120" indent="0">
              <a:buNone/>
              <a:defRPr sz="1080"/>
            </a:lvl9pPr>
          </a:lstStyle>
          <a:p>
            <a:pPr lvl="0"/>
            <a:r>
              <a:rPr lang="en-GB"/>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11/10/2024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32757879"/>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3474722" y="914400"/>
            <a:ext cx="10332719" cy="155448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826341" y="5029201"/>
            <a:ext cx="4141899" cy="819318"/>
          </a:xfrm>
        </p:spPr>
        <p:txBody>
          <a:bodyPr anchor="b">
            <a:noAutofit/>
          </a:bodyPr>
          <a:lstStyle>
            <a:lvl1pPr marL="0" indent="0">
              <a:buNone/>
              <a:defRPr sz="2880" b="0">
                <a:solidFill>
                  <a:schemeClr val="tx1"/>
                </a:solidFill>
              </a:defRPr>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GB"/>
              <a:t>Click to edit Master text styles</a:t>
            </a:r>
          </a:p>
        </p:txBody>
      </p:sp>
      <p:sp>
        <p:nvSpPr>
          <p:cNvPr id="20" name="Picture Placeholder 2"/>
          <p:cNvSpPr>
            <a:spLocks noGrp="1" noChangeAspect="1"/>
          </p:cNvSpPr>
          <p:nvPr>
            <p:ph type="pic" idx="15"/>
          </p:nvPr>
        </p:nvSpPr>
        <p:spPr>
          <a:xfrm>
            <a:off x="826341" y="2834640"/>
            <a:ext cx="4141899" cy="18288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920"/>
            </a:lvl1pPr>
            <a:lvl2pPr marL="548640" indent="0">
              <a:buNone/>
              <a:defRPr sz="1920"/>
            </a:lvl2pPr>
            <a:lvl3pPr marL="1097280" indent="0">
              <a:buNone/>
              <a:defRPr sz="1920"/>
            </a:lvl3pPr>
            <a:lvl4pPr marL="1645920" indent="0">
              <a:buNone/>
              <a:defRPr sz="1920"/>
            </a:lvl4pPr>
            <a:lvl5pPr marL="2194560" indent="0">
              <a:buNone/>
              <a:defRPr sz="1920"/>
            </a:lvl5pPr>
            <a:lvl6pPr marL="2743200" indent="0">
              <a:buNone/>
              <a:defRPr sz="1920"/>
            </a:lvl6pPr>
            <a:lvl7pPr marL="3291840" indent="0">
              <a:buNone/>
              <a:defRPr sz="1920"/>
            </a:lvl7pPr>
            <a:lvl8pPr marL="3840480" indent="0">
              <a:buNone/>
              <a:defRPr sz="1920"/>
            </a:lvl8pPr>
            <a:lvl9pPr marL="4389120" indent="0">
              <a:buNone/>
              <a:defRPr sz="1920"/>
            </a:lvl9pPr>
          </a:lstStyle>
          <a:p>
            <a:r>
              <a:rPr lang="en-GB"/>
              <a:t>Click icon to add picture</a:t>
            </a:r>
            <a:endParaRPr lang="en-US" dirty="0"/>
          </a:p>
        </p:txBody>
      </p:sp>
      <p:sp>
        <p:nvSpPr>
          <p:cNvPr id="21" name="Text Placeholder 3"/>
          <p:cNvSpPr>
            <a:spLocks noGrp="1"/>
          </p:cNvSpPr>
          <p:nvPr>
            <p:ph type="body" sz="half" idx="18"/>
          </p:nvPr>
        </p:nvSpPr>
        <p:spPr>
          <a:xfrm>
            <a:off x="826341" y="5848520"/>
            <a:ext cx="4141899" cy="1613905"/>
          </a:xfrm>
        </p:spPr>
        <p:txBody>
          <a:bodyPr anchor="t">
            <a:normAutofit/>
          </a:bodyPr>
          <a:lstStyle>
            <a:lvl1pPr marL="0" indent="0">
              <a:buNone/>
              <a:defRPr sz="1680"/>
            </a:lvl1pPr>
            <a:lvl2pPr marL="548640" indent="0">
              <a:buNone/>
              <a:defRPr sz="1440"/>
            </a:lvl2pPr>
            <a:lvl3pPr marL="1097280" indent="0">
              <a:buNone/>
              <a:defRPr sz="1200"/>
            </a:lvl3pPr>
            <a:lvl4pPr marL="1645920" indent="0">
              <a:buNone/>
              <a:defRPr sz="1080"/>
            </a:lvl4pPr>
            <a:lvl5pPr marL="2194560" indent="0">
              <a:buNone/>
              <a:defRPr sz="1080"/>
            </a:lvl5pPr>
            <a:lvl6pPr marL="2743200" indent="0">
              <a:buNone/>
              <a:defRPr sz="1080"/>
            </a:lvl6pPr>
            <a:lvl7pPr marL="3291840" indent="0">
              <a:buNone/>
              <a:defRPr sz="1080"/>
            </a:lvl7pPr>
            <a:lvl8pPr marL="3840480" indent="0">
              <a:buNone/>
              <a:defRPr sz="1080"/>
            </a:lvl8pPr>
            <a:lvl9pPr marL="4389120" indent="0">
              <a:buNone/>
              <a:defRPr sz="1080"/>
            </a:lvl9pPr>
          </a:lstStyle>
          <a:p>
            <a:pPr lvl="0"/>
            <a:r>
              <a:rPr lang="en-GB"/>
              <a:t>Click to edit Master text styles</a:t>
            </a:r>
          </a:p>
        </p:txBody>
      </p:sp>
      <p:sp>
        <p:nvSpPr>
          <p:cNvPr id="22" name="Text Placeholder 4"/>
          <p:cNvSpPr>
            <a:spLocks noGrp="1"/>
          </p:cNvSpPr>
          <p:nvPr>
            <p:ph type="body" sz="quarter" idx="3"/>
          </p:nvPr>
        </p:nvSpPr>
        <p:spPr>
          <a:xfrm>
            <a:off x="5249116" y="5029201"/>
            <a:ext cx="4138723" cy="819318"/>
          </a:xfrm>
        </p:spPr>
        <p:txBody>
          <a:bodyPr anchor="b">
            <a:noAutofit/>
          </a:bodyPr>
          <a:lstStyle>
            <a:lvl1pPr marL="0" indent="0">
              <a:buNone/>
              <a:defRPr sz="2880" b="0">
                <a:solidFill>
                  <a:schemeClr val="tx1"/>
                </a:solidFill>
              </a:defRPr>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GB"/>
              <a:t>Click to edit Master text styles</a:t>
            </a:r>
          </a:p>
        </p:txBody>
      </p:sp>
      <p:sp>
        <p:nvSpPr>
          <p:cNvPr id="23" name="Picture Placeholder 2"/>
          <p:cNvSpPr>
            <a:spLocks noGrp="1" noChangeAspect="1"/>
          </p:cNvSpPr>
          <p:nvPr>
            <p:ph type="pic" idx="21"/>
          </p:nvPr>
        </p:nvSpPr>
        <p:spPr>
          <a:xfrm>
            <a:off x="5249117" y="2834640"/>
            <a:ext cx="4138723" cy="18288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920"/>
            </a:lvl1pPr>
            <a:lvl2pPr marL="548640" indent="0">
              <a:buNone/>
              <a:defRPr sz="1920"/>
            </a:lvl2pPr>
            <a:lvl3pPr marL="1097280" indent="0">
              <a:buNone/>
              <a:defRPr sz="1920"/>
            </a:lvl3pPr>
            <a:lvl4pPr marL="1645920" indent="0">
              <a:buNone/>
              <a:defRPr sz="1920"/>
            </a:lvl4pPr>
            <a:lvl5pPr marL="2194560" indent="0">
              <a:buNone/>
              <a:defRPr sz="1920"/>
            </a:lvl5pPr>
            <a:lvl6pPr marL="2743200" indent="0">
              <a:buNone/>
              <a:defRPr sz="1920"/>
            </a:lvl6pPr>
            <a:lvl7pPr marL="3291840" indent="0">
              <a:buNone/>
              <a:defRPr sz="1920"/>
            </a:lvl7pPr>
            <a:lvl8pPr marL="3840480" indent="0">
              <a:buNone/>
              <a:defRPr sz="1920"/>
            </a:lvl8pPr>
            <a:lvl9pPr marL="4389120" indent="0">
              <a:buNone/>
              <a:defRPr sz="1920"/>
            </a:lvl9pPr>
          </a:lstStyle>
          <a:p>
            <a:r>
              <a:rPr lang="en-GB"/>
              <a:t>Click icon to add picture</a:t>
            </a:r>
            <a:endParaRPr lang="en-US" dirty="0"/>
          </a:p>
        </p:txBody>
      </p:sp>
      <p:sp>
        <p:nvSpPr>
          <p:cNvPr id="24" name="Text Placeholder 3"/>
          <p:cNvSpPr>
            <a:spLocks noGrp="1"/>
          </p:cNvSpPr>
          <p:nvPr>
            <p:ph type="body" sz="half" idx="19"/>
          </p:nvPr>
        </p:nvSpPr>
        <p:spPr>
          <a:xfrm>
            <a:off x="5249117" y="5848518"/>
            <a:ext cx="4138723" cy="1613905"/>
          </a:xfrm>
        </p:spPr>
        <p:txBody>
          <a:bodyPr anchor="t">
            <a:normAutofit/>
          </a:bodyPr>
          <a:lstStyle>
            <a:lvl1pPr marL="0" indent="0">
              <a:buNone/>
              <a:defRPr sz="1680"/>
            </a:lvl1pPr>
            <a:lvl2pPr marL="548640" indent="0">
              <a:buNone/>
              <a:defRPr sz="1440"/>
            </a:lvl2pPr>
            <a:lvl3pPr marL="1097280" indent="0">
              <a:buNone/>
              <a:defRPr sz="1200"/>
            </a:lvl3pPr>
            <a:lvl4pPr marL="1645920" indent="0">
              <a:buNone/>
              <a:defRPr sz="1080"/>
            </a:lvl4pPr>
            <a:lvl5pPr marL="2194560" indent="0">
              <a:buNone/>
              <a:defRPr sz="1080"/>
            </a:lvl5pPr>
            <a:lvl6pPr marL="2743200" indent="0">
              <a:buNone/>
              <a:defRPr sz="1080"/>
            </a:lvl6pPr>
            <a:lvl7pPr marL="3291840" indent="0">
              <a:buNone/>
              <a:defRPr sz="1080"/>
            </a:lvl7pPr>
            <a:lvl8pPr marL="3840480" indent="0">
              <a:buNone/>
              <a:defRPr sz="1080"/>
            </a:lvl8pPr>
            <a:lvl9pPr marL="4389120" indent="0">
              <a:buNone/>
              <a:defRPr sz="1080"/>
            </a:lvl9pPr>
          </a:lstStyle>
          <a:p>
            <a:pPr lvl="0"/>
            <a:r>
              <a:rPr lang="en-GB"/>
              <a:t>Click to edit Master text styles</a:t>
            </a:r>
          </a:p>
        </p:txBody>
      </p:sp>
      <p:sp>
        <p:nvSpPr>
          <p:cNvPr id="25" name="Text Placeholder 4"/>
          <p:cNvSpPr>
            <a:spLocks noGrp="1"/>
          </p:cNvSpPr>
          <p:nvPr>
            <p:ph type="body" sz="quarter" idx="13"/>
          </p:nvPr>
        </p:nvSpPr>
        <p:spPr>
          <a:xfrm>
            <a:off x="9659679" y="5029201"/>
            <a:ext cx="4147763" cy="819318"/>
          </a:xfrm>
        </p:spPr>
        <p:txBody>
          <a:bodyPr anchor="b">
            <a:noAutofit/>
          </a:bodyPr>
          <a:lstStyle>
            <a:lvl1pPr marL="0" indent="0">
              <a:buNone/>
              <a:defRPr sz="2880" b="0">
                <a:solidFill>
                  <a:schemeClr val="tx1"/>
                </a:solidFill>
              </a:defRPr>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GB"/>
              <a:t>Click to edit Master text styles</a:t>
            </a:r>
          </a:p>
        </p:txBody>
      </p:sp>
      <p:sp>
        <p:nvSpPr>
          <p:cNvPr id="26" name="Picture Placeholder 2"/>
          <p:cNvSpPr>
            <a:spLocks noGrp="1" noChangeAspect="1"/>
          </p:cNvSpPr>
          <p:nvPr>
            <p:ph type="pic" idx="22"/>
          </p:nvPr>
        </p:nvSpPr>
        <p:spPr>
          <a:xfrm>
            <a:off x="9659826" y="2834640"/>
            <a:ext cx="4137455" cy="18288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920"/>
            </a:lvl1pPr>
            <a:lvl2pPr marL="548640" indent="0">
              <a:buNone/>
              <a:defRPr sz="1920"/>
            </a:lvl2pPr>
            <a:lvl3pPr marL="1097280" indent="0">
              <a:buNone/>
              <a:defRPr sz="1920"/>
            </a:lvl3pPr>
            <a:lvl4pPr marL="1645920" indent="0">
              <a:buNone/>
              <a:defRPr sz="1920"/>
            </a:lvl4pPr>
            <a:lvl5pPr marL="2194560" indent="0">
              <a:buNone/>
              <a:defRPr sz="1920"/>
            </a:lvl5pPr>
            <a:lvl6pPr marL="2743200" indent="0">
              <a:buNone/>
              <a:defRPr sz="1920"/>
            </a:lvl6pPr>
            <a:lvl7pPr marL="3291840" indent="0">
              <a:buNone/>
              <a:defRPr sz="1920"/>
            </a:lvl7pPr>
            <a:lvl8pPr marL="3840480" indent="0">
              <a:buNone/>
              <a:defRPr sz="1920"/>
            </a:lvl8pPr>
            <a:lvl9pPr marL="4389120" indent="0">
              <a:buNone/>
              <a:defRPr sz="1920"/>
            </a:lvl9pPr>
          </a:lstStyle>
          <a:p>
            <a:r>
              <a:rPr lang="en-GB"/>
              <a:t>Click icon to add picture</a:t>
            </a:r>
            <a:endParaRPr lang="en-US" dirty="0"/>
          </a:p>
        </p:txBody>
      </p:sp>
      <p:sp>
        <p:nvSpPr>
          <p:cNvPr id="27" name="Text Placeholder 3"/>
          <p:cNvSpPr>
            <a:spLocks noGrp="1"/>
          </p:cNvSpPr>
          <p:nvPr>
            <p:ph type="body" sz="half" idx="20"/>
          </p:nvPr>
        </p:nvSpPr>
        <p:spPr>
          <a:xfrm>
            <a:off x="9659678" y="5848516"/>
            <a:ext cx="4142935" cy="1613905"/>
          </a:xfrm>
        </p:spPr>
        <p:txBody>
          <a:bodyPr anchor="t">
            <a:normAutofit/>
          </a:bodyPr>
          <a:lstStyle>
            <a:lvl1pPr marL="0" indent="0">
              <a:buNone/>
              <a:defRPr sz="1680"/>
            </a:lvl1pPr>
            <a:lvl2pPr marL="548640" indent="0">
              <a:buNone/>
              <a:defRPr sz="1440"/>
            </a:lvl2pPr>
            <a:lvl3pPr marL="1097280" indent="0">
              <a:buNone/>
              <a:defRPr sz="1200"/>
            </a:lvl3pPr>
            <a:lvl4pPr marL="1645920" indent="0">
              <a:buNone/>
              <a:defRPr sz="1080"/>
            </a:lvl4pPr>
            <a:lvl5pPr marL="2194560" indent="0">
              <a:buNone/>
              <a:defRPr sz="1080"/>
            </a:lvl5pPr>
            <a:lvl6pPr marL="2743200" indent="0">
              <a:buNone/>
              <a:defRPr sz="1080"/>
            </a:lvl6pPr>
            <a:lvl7pPr marL="3291840" indent="0">
              <a:buNone/>
              <a:defRPr sz="1080"/>
            </a:lvl7pPr>
            <a:lvl8pPr marL="3840480" indent="0">
              <a:buNone/>
              <a:defRPr sz="1080"/>
            </a:lvl8pPr>
            <a:lvl9pPr marL="4389120" indent="0">
              <a:buNone/>
              <a:defRPr sz="1080"/>
            </a:lvl9pPr>
          </a:lstStyle>
          <a:p>
            <a:pPr lvl="0"/>
            <a:r>
              <a:rPr lang="en-GB"/>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11/10/2024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988514"/>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822960" y="2633471"/>
            <a:ext cx="12984480" cy="48289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11/10/2024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4067483426"/>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250180"/>
            <a:ext cx="14630400" cy="2979420"/>
          </a:xfrm>
          <a:prstGeom prst="rect">
            <a:avLst/>
          </a:prstGeom>
        </p:spPr>
      </p:pic>
      <p:sp>
        <p:nvSpPr>
          <p:cNvPr id="2" name="Vertical Title 1"/>
          <p:cNvSpPr>
            <a:spLocks noGrp="1"/>
          </p:cNvSpPr>
          <p:nvPr>
            <p:ph type="title" orient="vert"/>
          </p:nvPr>
        </p:nvSpPr>
        <p:spPr>
          <a:xfrm>
            <a:off x="11338560" y="894080"/>
            <a:ext cx="2468880" cy="4683760"/>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229361" y="894081"/>
            <a:ext cx="9845041" cy="468376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9377343" y="455930"/>
            <a:ext cx="3493008" cy="438150"/>
          </a:xfrm>
        </p:spPr>
        <p:txBody>
          <a:bodyPr/>
          <a:lstStyle>
            <a:lvl1pPr algn="r">
              <a:defRPr/>
            </a:lvl1pPr>
          </a:lstStyle>
          <a:p>
            <a:fld id="{B61BEF0D-F0BB-DE4B-95CE-6DB70DBA9567}" type="datetimeFigureOut">
              <a:rPr lang="en-US" smtClean="0"/>
              <a:pPr/>
              <a:t>11/10/2024</a:t>
            </a:fld>
            <a:endParaRPr lang="en-US" dirty="0"/>
          </a:p>
        </p:txBody>
      </p:sp>
      <p:sp>
        <p:nvSpPr>
          <p:cNvPr id="5" name="Footer Placeholder 4"/>
          <p:cNvSpPr>
            <a:spLocks noGrp="1"/>
          </p:cNvSpPr>
          <p:nvPr>
            <p:ph type="ftr" sz="quarter" idx="11"/>
          </p:nvPr>
        </p:nvSpPr>
        <p:spPr>
          <a:xfrm>
            <a:off x="822961" y="457201"/>
            <a:ext cx="8389791" cy="438150"/>
          </a:xfrm>
        </p:spPr>
        <p:txBody>
          <a:bodyPr/>
          <a:lstStyle/>
          <a:p>
            <a:endParaRPr lang="en-US" dirty="0"/>
          </a:p>
        </p:txBody>
      </p:sp>
      <p:sp>
        <p:nvSpPr>
          <p:cNvPr id="6" name="Slide Number Placeholder 5"/>
          <p:cNvSpPr>
            <a:spLocks noGrp="1"/>
          </p:cNvSpPr>
          <p:nvPr>
            <p:ph type="sldNum" sz="quarter" idx="12"/>
          </p:nvPr>
        </p:nvSpPr>
        <p:spPr>
          <a:xfrm>
            <a:off x="13034941" y="457201"/>
            <a:ext cx="772499" cy="438150"/>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31065808"/>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Slide 1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0674503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Slide 2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82475904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Slide 3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45942709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Slide 4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47584680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cSld name="Slide 6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412188435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cSld name="Slide 7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416950427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Slide 8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5855306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cSld name="Slide 9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67002482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cSld name="Slide 10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40734799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cSld name="Slide 11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00259536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cSld name="Slide 12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9134548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30">
            <a:extLst>
              <a:ext uri="{28A0092B-C50C-407E-A947-70E740481C1C}">
                <a14:useLocalDpi xmlns:a14="http://schemas.microsoft.com/office/drawing/2010/main" val="0"/>
              </a:ext>
            </a:extLst>
          </a:blip>
          <a:stretch>
            <a:fillRect/>
          </a:stretch>
        </p:blipFill>
        <p:spPr>
          <a:xfrm>
            <a:off x="0" y="0"/>
            <a:ext cx="14630400" cy="1729740"/>
          </a:xfrm>
          <a:prstGeom prst="rect">
            <a:avLst/>
          </a:prstGeom>
        </p:spPr>
      </p:pic>
      <p:sp>
        <p:nvSpPr>
          <p:cNvPr id="2" name="Title Placeholder 1"/>
          <p:cNvSpPr>
            <a:spLocks noGrp="1"/>
          </p:cNvSpPr>
          <p:nvPr>
            <p:ph type="title"/>
          </p:nvPr>
        </p:nvSpPr>
        <p:spPr>
          <a:xfrm>
            <a:off x="3474720" y="917247"/>
            <a:ext cx="10332720" cy="1551634"/>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22960" y="2633473"/>
            <a:ext cx="12984480" cy="48289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14432" y="7627621"/>
            <a:ext cx="3493008" cy="438150"/>
          </a:xfrm>
          <a:prstGeom prst="rect">
            <a:avLst/>
          </a:prstGeom>
        </p:spPr>
        <p:txBody>
          <a:bodyPr vert="horz" lIns="91440" tIns="45720" rIns="91440" bIns="45720" rtlCol="0" anchor="ctr"/>
          <a:lstStyle>
            <a:lvl1pPr algn="r">
              <a:defRPr sz="1260">
                <a:solidFill>
                  <a:schemeClr val="tx1">
                    <a:tint val="75000"/>
                  </a:schemeClr>
                </a:solidFill>
              </a:defRPr>
            </a:lvl1pPr>
          </a:lstStyle>
          <a:p>
            <a:fld id="{B61BEF0D-F0BB-DE4B-95CE-6DB70DBA9567}" type="datetimeFigureOut">
              <a:rPr lang="en-US" smtClean="0"/>
              <a:pPr/>
              <a:t>11/10/2024</a:t>
            </a:fld>
            <a:endParaRPr lang="en-US" dirty="0"/>
          </a:p>
        </p:txBody>
      </p:sp>
      <p:sp>
        <p:nvSpPr>
          <p:cNvPr id="5" name="Footer Placeholder 4"/>
          <p:cNvSpPr>
            <a:spLocks noGrp="1"/>
          </p:cNvSpPr>
          <p:nvPr>
            <p:ph type="ftr" sz="quarter" idx="3"/>
          </p:nvPr>
        </p:nvSpPr>
        <p:spPr>
          <a:xfrm>
            <a:off x="822960" y="7627015"/>
            <a:ext cx="9326880" cy="438150"/>
          </a:xfrm>
          <a:prstGeom prst="rect">
            <a:avLst/>
          </a:prstGeom>
        </p:spPr>
        <p:txBody>
          <a:bodyPr vert="horz" lIns="91440" tIns="45720" rIns="91440" bIns="45720" rtlCol="0" anchor="ctr"/>
          <a:lstStyle>
            <a:lvl1pPr algn="l">
              <a:defRPr sz="126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515600" y="457201"/>
            <a:ext cx="3291840" cy="438150"/>
          </a:xfrm>
          <a:prstGeom prst="rect">
            <a:avLst/>
          </a:prstGeom>
        </p:spPr>
        <p:txBody>
          <a:bodyPr vert="horz" lIns="91440" tIns="45720" rIns="91440" bIns="45720" rtlCol="0" anchor="ctr"/>
          <a:lstStyle>
            <a:lvl1pPr algn="r">
              <a:defRPr sz="126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50244431"/>
      </p:ext>
    </p:extLst>
  </p:cSld>
  <p:clrMap bg1="dk1" tx1="lt1" bg2="dk2" tx2="lt2" accent1="accent1" accent2="accent2" accent3="accent3" accent4="accent4" accent5="accent5" accent6="accent6" hlink="hlink" folHlink="folHlink"/>
  <p:sldLayoutIdLst>
    <p:sldLayoutId id="2147484292" r:id="rId1"/>
    <p:sldLayoutId id="2147484293" r:id="rId2"/>
    <p:sldLayoutId id="2147484294" r:id="rId3"/>
    <p:sldLayoutId id="2147484295" r:id="rId4"/>
    <p:sldLayoutId id="2147484296" r:id="rId5"/>
    <p:sldLayoutId id="2147484297" r:id="rId6"/>
    <p:sldLayoutId id="2147484298" r:id="rId7"/>
    <p:sldLayoutId id="2147484299" r:id="rId8"/>
    <p:sldLayoutId id="2147484300" r:id="rId9"/>
    <p:sldLayoutId id="2147484301" r:id="rId10"/>
    <p:sldLayoutId id="2147484302" r:id="rId11"/>
    <p:sldLayoutId id="2147484303" r:id="rId12"/>
    <p:sldLayoutId id="2147484304" r:id="rId13"/>
    <p:sldLayoutId id="2147484305" r:id="rId14"/>
    <p:sldLayoutId id="2147484306" r:id="rId15"/>
    <p:sldLayoutId id="2147484307" r:id="rId16"/>
    <p:sldLayoutId id="2147484308" r:id="rId17"/>
    <p:sldLayoutId id="2147484309" r:id="rId18"/>
    <p:sldLayoutId id="2147484310" r:id="rId19"/>
    <p:sldLayoutId id="2147484311" r:id="rId20"/>
    <p:sldLayoutId id="2147484312" r:id="rId21"/>
    <p:sldLayoutId id="2147484314" r:id="rId22"/>
    <p:sldLayoutId id="2147484315" r:id="rId23"/>
    <p:sldLayoutId id="2147484316" r:id="rId24"/>
    <p:sldLayoutId id="2147484317" r:id="rId25"/>
    <p:sldLayoutId id="2147484318" r:id="rId26"/>
    <p:sldLayoutId id="2147484319" r:id="rId27"/>
    <p:sldLayoutId id="2147484320" r:id="rId28"/>
  </p:sldLayoutIdLst>
  <p:hf sldNum="0" hdr="0" ftr="0" dt="0"/>
  <p:txStyles>
    <p:titleStyle>
      <a:lvl1pPr algn="r" defTabSz="1097280" rtl="0" eaLnBrk="1" latinLnBrk="0" hangingPunct="1">
        <a:lnSpc>
          <a:spcPct val="90000"/>
        </a:lnSpc>
        <a:spcBef>
          <a:spcPct val="0"/>
        </a:spcBef>
        <a:buNone/>
        <a:defRPr sz="4800" kern="1200" cap="all" baseline="0">
          <a:solidFill>
            <a:schemeClr val="tx1"/>
          </a:solidFill>
          <a:latin typeface="+mj-lt"/>
          <a:ea typeface="+mj-ea"/>
          <a:cs typeface="+mj-cs"/>
        </a:defRPr>
      </a:lvl1pPr>
    </p:titleStyle>
    <p:bodyStyle>
      <a:lvl1pPr marL="274320" indent="-274320" algn="l" defTabSz="1097280" rtl="0" eaLnBrk="1" latinLnBrk="0" hangingPunct="1">
        <a:lnSpc>
          <a:spcPct val="90000"/>
        </a:lnSpc>
        <a:spcBef>
          <a:spcPts val="1200"/>
        </a:spcBef>
        <a:buFont typeface="Arial" panose="020B0604020202020204" pitchFamily="34" charset="0"/>
        <a:buChar char="•"/>
        <a:defRPr sz="2640" kern="1200">
          <a:solidFill>
            <a:schemeClr val="tx1"/>
          </a:solidFill>
          <a:latin typeface="+mn-lt"/>
          <a:ea typeface="+mn-ea"/>
          <a:cs typeface="+mn-cs"/>
        </a:defRPr>
      </a:lvl1pPr>
      <a:lvl2pPr marL="822960" indent="-274320" algn="l" defTabSz="1097280" rtl="0" eaLnBrk="1" latinLnBrk="0" hangingPunct="1">
        <a:lnSpc>
          <a:spcPct val="90000"/>
        </a:lnSpc>
        <a:spcBef>
          <a:spcPts val="600"/>
        </a:spcBef>
        <a:buFont typeface="Arial" panose="020B0604020202020204" pitchFamily="34" charset="0"/>
        <a:buChar char="•"/>
        <a:defRPr sz="2400" kern="1200">
          <a:solidFill>
            <a:schemeClr val="tx1"/>
          </a:solidFill>
          <a:latin typeface="+mn-lt"/>
          <a:ea typeface="+mn-ea"/>
          <a:cs typeface="+mn-cs"/>
        </a:defRPr>
      </a:lvl2pPr>
      <a:lvl3pPr marL="137160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3pPr>
      <a:lvl4pPr marL="1920240" indent="-274320" algn="l" defTabSz="1097280" rtl="0" eaLnBrk="1" latinLnBrk="0" hangingPunct="1">
        <a:lnSpc>
          <a:spcPct val="90000"/>
        </a:lnSpc>
        <a:spcBef>
          <a:spcPts val="600"/>
        </a:spcBef>
        <a:buFont typeface="Arial" panose="020B0604020202020204" pitchFamily="34" charset="0"/>
        <a:buChar char="•"/>
        <a:defRPr sz="1920" kern="1200">
          <a:solidFill>
            <a:schemeClr val="tx1"/>
          </a:solidFill>
          <a:latin typeface="+mn-lt"/>
          <a:ea typeface="+mn-ea"/>
          <a:cs typeface="+mn-cs"/>
        </a:defRPr>
      </a:lvl4pPr>
      <a:lvl5pPr marL="2468880" indent="-274320" algn="l" defTabSz="1097280" rtl="0" eaLnBrk="1" latinLnBrk="0" hangingPunct="1">
        <a:lnSpc>
          <a:spcPct val="90000"/>
        </a:lnSpc>
        <a:spcBef>
          <a:spcPts val="600"/>
        </a:spcBef>
        <a:buFont typeface="Arial" panose="020B0604020202020204" pitchFamily="34" charset="0"/>
        <a:buChar char="•"/>
        <a:defRPr sz="1920" kern="1200">
          <a:solidFill>
            <a:schemeClr val="tx1"/>
          </a:solidFill>
          <a:latin typeface="+mn-lt"/>
          <a:ea typeface="+mn-ea"/>
          <a:cs typeface="+mn-cs"/>
        </a:defRPr>
      </a:lvl5pPr>
      <a:lvl6pPr marL="3017520" indent="-274320" algn="l" defTabSz="1097280" rtl="0" eaLnBrk="1" latinLnBrk="0" hangingPunct="1">
        <a:lnSpc>
          <a:spcPct val="90000"/>
        </a:lnSpc>
        <a:spcBef>
          <a:spcPts val="600"/>
        </a:spcBef>
        <a:buFont typeface="Arial" panose="020B0604020202020204" pitchFamily="34" charset="0"/>
        <a:buChar char="•"/>
        <a:defRPr sz="1920" kern="1200">
          <a:solidFill>
            <a:schemeClr val="tx1"/>
          </a:solidFill>
          <a:latin typeface="+mn-lt"/>
          <a:ea typeface="+mn-ea"/>
          <a:cs typeface="+mn-cs"/>
        </a:defRPr>
      </a:lvl6pPr>
      <a:lvl7pPr marL="3566160" indent="-274320" algn="l" defTabSz="1097280" rtl="0" eaLnBrk="1" latinLnBrk="0" hangingPunct="1">
        <a:lnSpc>
          <a:spcPct val="90000"/>
        </a:lnSpc>
        <a:spcBef>
          <a:spcPts val="600"/>
        </a:spcBef>
        <a:buFont typeface="Arial" panose="020B0604020202020204" pitchFamily="34" charset="0"/>
        <a:buChar char="•"/>
        <a:defRPr sz="1920" kern="1200">
          <a:solidFill>
            <a:schemeClr val="tx1"/>
          </a:solidFill>
          <a:latin typeface="+mn-lt"/>
          <a:ea typeface="+mn-ea"/>
          <a:cs typeface="+mn-cs"/>
        </a:defRPr>
      </a:lvl7pPr>
      <a:lvl8pPr marL="4114800" indent="-274320" algn="l" defTabSz="1097280" rtl="0" eaLnBrk="1" latinLnBrk="0" hangingPunct="1">
        <a:lnSpc>
          <a:spcPct val="90000"/>
        </a:lnSpc>
        <a:spcBef>
          <a:spcPts val="600"/>
        </a:spcBef>
        <a:buFont typeface="Arial" panose="020B0604020202020204" pitchFamily="34" charset="0"/>
        <a:buChar char="•"/>
        <a:defRPr sz="1920" kern="1200">
          <a:solidFill>
            <a:schemeClr val="tx1"/>
          </a:solidFill>
          <a:latin typeface="+mn-lt"/>
          <a:ea typeface="+mn-ea"/>
          <a:cs typeface="+mn-cs"/>
        </a:defRPr>
      </a:lvl8pPr>
      <a:lvl9pPr marL="4663440" indent="-274320" algn="l" defTabSz="1097280" rtl="0" eaLnBrk="1" latinLnBrk="0" hangingPunct="1">
        <a:lnSpc>
          <a:spcPct val="90000"/>
        </a:lnSpc>
        <a:spcBef>
          <a:spcPts val="600"/>
        </a:spcBef>
        <a:buFont typeface="Arial" panose="020B0604020202020204" pitchFamily="34" charset="0"/>
        <a:buChar char="•"/>
        <a:defRPr sz="1920" kern="1200">
          <a:solidFill>
            <a:schemeClr val="tx1"/>
          </a:solidFill>
          <a:latin typeface="+mn-lt"/>
          <a:ea typeface="+mn-ea"/>
          <a:cs typeface="+mn-cs"/>
        </a:defRPr>
      </a:lvl9pPr>
    </p:bodyStyle>
    <p:otherStyle>
      <a:defPPr>
        <a:defRPr lang="en-US"/>
      </a:defPPr>
      <a:lvl1pPr marL="0" algn="l" defTabSz="1097280" rtl="0" eaLnBrk="1" latinLnBrk="0" hangingPunct="1">
        <a:defRPr sz="2160" kern="1200">
          <a:solidFill>
            <a:schemeClr val="tx1"/>
          </a:solidFill>
          <a:latin typeface="+mn-lt"/>
          <a:ea typeface="+mn-ea"/>
          <a:cs typeface="+mn-cs"/>
        </a:defRPr>
      </a:lvl1pPr>
      <a:lvl2pPr marL="548640" algn="l" defTabSz="1097280" rtl="0" eaLnBrk="1" latinLnBrk="0" hangingPunct="1">
        <a:defRPr sz="2160" kern="1200">
          <a:solidFill>
            <a:schemeClr val="tx1"/>
          </a:solidFill>
          <a:latin typeface="+mn-lt"/>
          <a:ea typeface="+mn-ea"/>
          <a:cs typeface="+mn-cs"/>
        </a:defRPr>
      </a:lvl2pPr>
      <a:lvl3pPr marL="1097280" algn="l" defTabSz="1097280" rtl="0" eaLnBrk="1" latinLnBrk="0" hangingPunct="1">
        <a:defRPr sz="2160" kern="1200">
          <a:solidFill>
            <a:schemeClr val="tx1"/>
          </a:solidFill>
          <a:latin typeface="+mn-lt"/>
          <a:ea typeface="+mn-ea"/>
          <a:cs typeface="+mn-cs"/>
        </a:defRPr>
      </a:lvl3pPr>
      <a:lvl4pPr marL="1645920" algn="l" defTabSz="1097280" rtl="0" eaLnBrk="1" latinLnBrk="0" hangingPunct="1">
        <a:defRPr sz="2160" kern="1200">
          <a:solidFill>
            <a:schemeClr val="tx1"/>
          </a:solidFill>
          <a:latin typeface="+mn-lt"/>
          <a:ea typeface="+mn-ea"/>
          <a:cs typeface="+mn-cs"/>
        </a:defRPr>
      </a:lvl4pPr>
      <a:lvl5pPr marL="2194560" algn="l" defTabSz="1097280" rtl="0" eaLnBrk="1" latinLnBrk="0" hangingPunct="1">
        <a:defRPr sz="2160" kern="1200">
          <a:solidFill>
            <a:schemeClr val="tx1"/>
          </a:solidFill>
          <a:latin typeface="+mn-lt"/>
          <a:ea typeface="+mn-ea"/>
          <a:cs typeface="+mn-cs"/>
        </a:defRPr>
      </a:lvl5pPr>
      <a:lvl6pPr marL="2743200" algn="l" defTabSz="1097280" rtl="0" eaLnBrk="1" latinLnBrk="0" hangingPunct="1">
        <a:defRPr sz="2160" kern="1200">
          <a:solidFill>
            <a:schemeClr val="tx1"/>
          </a:solidFill>
          <a:latin typeface="+mn-lt"/>
          <a:ea typeface="+mn-ea"/>
          <a:cs typeface="+mn-cs"/>
        </a:defRPr>
      </a:lvl6pPr>
      <a:lvl7pPr marL="3291840" algn="l" defTabSz="1097280" rtl="0" eaLnBrk="1" latinLnBrk="0" hangingPunct="1">
        <a:defRPr sz="2160" kern="1200">
          <a:solidFill>
            <a:schemeClr val="tx1"/>
          </a:solidFill>
          <a:latin typeface="+mn-lt"/>
          <a:ea typeface="+mn-ea"/>
          <a:cs typeface="+mn-cs"/>
        </a:defRPr>
      </a:lvl7pPr>
      <a:lvl8pPr marL="3840480" algn="l" defTabSz="1097280" rtl="0" eaLnBrk="1" latinLnBrk="0" hangingPunct="1">
        <a:defRPr sz="2160" kern="1200">
          <a:solidFill>
            <a:schemeClr val="tx1"/>
          </a:solidFill>
          <a:latin typeface="+mn-lt"/>
          <a:ea typeface="+mn-ea"/>
          <a:cs typeface="+mn-cs"/>
        </a:defRPr>
      </a:lvl8pPr>
      <a:lvl9pPr marL="4389120" algn="l" defTabSz="1097280" rtl="0" eaLnBrk="1" latinLnBrk="0" hangingPunct="1">
        <a:defRPr sz="21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mp3"/><Relationship Id="rId1" Type="http://schemas.microsoft.com/office/2007/relationships/media" Target="../media/media1.mp3"/><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9.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3.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7.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8.xml"/><Relationship Id="rId5" Type="http://schemas.openxmlformats.org/officeDocument/2006/relationships/image" Target="../media/image9.png"/><Relationship Id="rId4"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gradFill>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ext 0"/>
          <p:cNvSpPr/>
          <p:nvPr/>
        </p:nvSpPr>
        <p:spPr>
          <a:xfrm>
            <a:off x="864037" y="2815590"/>
            <a:ext cx="10155912" cy="771525"/>
          </a:xfrm>
          <a:prstGeom prst="rect">
            <a:avLst/>
          </a:prstGeom>
          <a:noFill/>
          <a:ln/>
        </p:spPr>
        <p:txBody>
          <a:bodyPr wrap="none" lIns="0" tIns="0" rIns="0" bIns="0" rtlCol="0" anchor="t"/>
          <a:lstStyle/>
          <a:p>
            <a:pPr>
              <a:lnSpc>
                <a:spcPts val="6050"/>
              </a:lnSpc>
            </a:pPr>
            <a:r>
              <a:rPr lang="en-US" sz="4850" dirty="0">
                <a:solidFill>
                  <a:srgbClr val="AFCBF8"/>
                </a:solidFill>
                <a:latin typeface="Instrument Sans Semi Bold" pitchFamily="34" charset="0"/>
                <a:ea typeface="Instrument Sans Semi Bold" pitchFamily="34" charset="-122"/>
                <a:cs typeface="Instrument Sans Semi Bold" pitchFamily="34" charset="-120"/>
              </a:rPr>
              <a:t>Business Management</a:t>
            </a:r>
            <a:r>
              <a:rPr lang="en-US" sz="4850" dirty="0">
                <a:solidFill>
                  <a:srgbClr val="CBCCCE"/>
                </a:solidFill>
                <a:latin typeface="Instrument Sans Semi Bold" pitchFamily="34" charset="0"/>
                <a:ea typeface="Instrument Sans Semi Bold" pitchFamily="34" charset="-122"/>
                <a:cs typeface="Instrument Sans Semi Bold" pitchFamily="34" charset="-120"/>
              </a:rPr>
              <a:t>-LBBC-5001</a:t>
            </a:r>
            <a:endParaRPr lang="en-US" sz="4850" dirty="0"/>
          </a:p>
        </p:txBody>
      </p:sp>
      <p:sp>
        <p:nvSpPr>
          <p:cNvPr id="3" name="Text 1"/>
          <p:cNvSpPr/>
          <p:nvPr/>
        </p:nvSpPr>
        <p:spPr>
          <a:xfrm>
            <a:off x="864037" y="4179570"/>
            <a:ext cx="6150054" cy="395049"/>
          </a:xfrm>
          <a:prstGeom prst="rect">
            <a:avLst/>
          </a:prstGeom>
          <a:noFill/>
          <a:ln/>
        </p:spPr>
        <p:txBody>
          <a:bodyPr wrap="none" lIns="0" tIns="0" rIns="0" bIns="0" rtlCol="0" anchor="t"/>
          <a:lstStyle/>
          <a:p>
            <a:pPr>
              <a:lnSpc>
                <a:spcPts val="3100"/>
              </a:lnSpc>
            </a:pPr>
            <a:r>
              <a:rPr lang="en-US" sz="1900" dirty="0">
                <a:solidFill>
                  <a:srgbClr val="CFD0D8"/>
                </a:solidFill>
                <a:latin typeface="Instrument Sans Medium" pitchFamily="34" charset="0"/>
                <a:ea typeface="Instrument Sans Medium" pitchFamily="34" charset="-122"/>
                <a:cs typeface="Instrument Sans Medium" pitchFamily="34" charset="-120"/>
              </a:rPr>
              <a:t>Aurel Apopei</a:t>
            </a:r>
            <a:endParaRPr lang="en-US" sz="1900" dirty="0"/>
          </a:p>
        </p:txBody>
      </p:sp>
      <p:sp>
        <p:nvSpPr>
          <p:cNvPr id="4" name="Text 2"/>
          <p:cNvSpPr/>
          <p:nvPr/>
        </p:nvSpPr>
        <p:spPr>
          <a:xfrm>
            <a:off x="864037" y="4796790"/>
            <a:ext cx="6150054" cy="395049"/>
          </a:xfrm>
          <a:prstGeom prst="rect">
            <a:avLst/>
          </a:prstGeom>
          <a:noFill/>
          <a:ln/>
        </p:spPr>
        <p:txBody>
          <a:bodyPr wrap="none" lIns="0" tIns="0" rIns="0" bIns="0" rtlCol="0" anchor="t"/>
          <a:lstStyle/>
          <a:p>
            <a:pPr>
              <a:lnSpc>
                <a:spcPts val="3100"/>
              </a:lnSpc>
            </a:pPr>
            <a:r>
              <a:rPr lang="en-US" sz="1900" dirty="0">
                <a:solidFill>
                  <a:srgbClr val="CFD0D8"/>
                </a:solidFill>
                <a:latin typeface="Instrument Sans Medium" pitchFamily="34" charset="0"/>
                <a:ea typeface="Instrument Sans Medium" pitchFamily="34" charset="-122"/>
                <a:cs typeface="Instrument Sans Medium" pitchFamily="34" charset="-120"/>
              </a:rPr>
              <a:t>ID:2245793</a:t>
            </a:r>
            <a:endParaRPr lang="en-US" sz="1900" dirty="0"/>
          </a:p>
        </p:txBody>
      </p:sp>
      <p:sp>
        <p:nvSpPr>
          <p:cNvPr id="5" name="Text 3"/>
          <p:cNvSpPr/>
          <p:nvPr/>
        </p:nvSpPr>
        <p:spPr>
          <a:xfrm>
            <a:off x="7623929" y="4179572"/>
            <a:ext cx="6150054" cy="395049"/>
          </a:xfrm>
          <a:prstGeom prst="rect">
            <a:avLst/>
          </a:prstGeom>
          <a:noFill/>
          <a:ln/>
        </p:spPr>
        <p:txBody>
          <a:bodyPr wrap="none" lIns="0" tIns="0" rIns="0" bIns="0" rtlCol="0" anchor="t"/>
          <a:lstStyle/>
          <a:p>
            <a:pPr>
              <a:lnSpc>
                <a:spcPts val="3100"/>
              </a:lnSpc>
            </a:pPr>
            <a:r>
              <a:rPr lang="en-US" sz="1900" dirty="0">
                <a:solidFill>
                  <a:srgbClr val="CFD0D8"/>
                </a:solidFill>
                <a:latin typeface="Instrument Sans Medium" pitchFamily="34" charset="0"/>
                <a:ea typeface="Instrument Sans Medium" pitchFamily="34" charset="-122"/>
                <a:cs typeface="Instrument Sans Medium" pitchFamily="34" charset="-120"/>
              </a:rPr>
              <a:t>Enterprenoship</a:t>
            </a:r>
            <a:endParaRPr lang="en-US" sz="1900" dirty="0"/>
          </a:p>
        </p:txBody>
      </p:sp>
      <p:pic>
        <p:nvPicPr>
          <p:cNvPr id="6" name="out">
            <a:hlinkClick r:id="" action="ppaction://media"/>
            <a:extLst>
              <a:ext uri="{FF2B5EF4-FFF2-40B4-BE49-F238E27FC236}">
                <a16:creationId xmlns:a16="http://schemas.microsoft.com/office/drawing/2014/main" id="{5F923298-506E-65FC-155E-4ACC8B77990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rot="18974108" flipH="1">
            <a:off x="13467635" y="689633"/>
            <a:ext cx="605162" cy="6051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84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7273">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4" name="Picture 103">
            <a:extLst>
              <a:ext uri="{FF2B5EF4-FFF2-40B4-BE49-F238E27FC236}">
                <a16:creationId xmlns:a16="http://schemas.microsoft.com/office/drawing/2014/main" id="{CFD580F5-E7BF-4C1D-BEFD-4A4601EBA8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4630400" cy="1729740"/>
          </a:xfrm>
          <a:prstGeom prst="rect">
            <a:avLst/>
          </a:prstGeom>
        </p:spPr>
      </p:pic>
      <p:sp>
        <p:nvSpPr>
          <p:cNvPr id="3" name="Text 0"/>
          <p:cNvSpPr/>
          <p:nvPr/>
        </p:nvSpPr>
        <p:spPr>
          <a:xfrm>
            <a:off x="822958" y="917247"/>
            <a:ext cx="4773167" cy="1920240"/>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3800" cap="all">
                <a:latin typeface="+mj-lt"/>
                <a:ea typeface="+mj-ea"/>
                <a:cs typeface="+mj-cs"/>
              </a:rPr>
              <a:t>S&amp;A Construction Ltd Business Plan</a:t>
            </a:r>
          </a:p>
        </p:txBody>
      </p:sp>
      <p:sp>
        <p:nvSpPr>
          <p:cNvPr id="4" name="Text 1"/>
          <p:cNvSpPr/>
          <p:nvPr/>
        </p:nvSpPr>
        <p:spPr>
          <a:xfrm>
            <a:off x="822960" y="2837487"/>
            <a:ext cx="4773166" cy="4624935"/>
          </a:xfrm>
          <a:prstGeom prst="rect">
            <a:avLst/>
          </a:prstGeom>
        </p:spPr>
        <p:txBody>
          <a:bodyPr vert="horz" lIns="91440" tIns="45720" rIns="91440" bIns="45720" rtlCol="0">
            <a:normAutofit/>
          </a:bodyPr>
          <a:lstStyle/>
          <a:p>
            <a:pPr indent="-228600" defTabSz="914400">
              <a:lnSpc>
                <a:spcPct val="90000"/>
              </a:lnSpc>
              <a:spcAft>
                <a:spcPts val="600"/>
              </a:spcAft>
              <a:buClr>
                <a:schemeClr val="accent1"/>
              </a:buClr>
              <a:buSzPct val="100000"/>
              <a:buFont typeface="Arial" panose="020B0604020202020204" pitchFamily="34" charset="0"/>
              <a:buChar char="•"/>
            </a:pPr>
            <a:r>
              <a:rPr lang="en-US" sz="1900"/>
              <a:t>    S&amp;A Construction Ltd is a new sustainable construction company focused on providing eco-friendly building solutions for residential and commercial projects. This business plan outlines our vision, strategies, and financial projections to launch and grow the company successfully.</a:t>
            </a:r>
          </a:p>
        </p:txBody>
      </p:sp>
      <p:sp useBgFill="1">
        <p:nvSpPr>
          <p:cNvPr id="109" name="Rectangle 108">
            <a:extLst>
              <a:ext uri="{FF2B5EF4-FFF2-40B4-BE49-F238E27FC236}">
                <a16:creationId xmlns:a16="http://schemas.microsoft.com/office/drawing/2014/main" id="{8D25211A-4CA0-4B53-82BB-1EE7C7F3C7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41654" y="0"/>
            <a:ext cx="8688738" cy="8229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Image 0" descr="preencoded.png"/>
          <p:cNvPicPr>
            <a:picLocks noChangeAspect="1"/>
          </p:cNvPicPr>
          <p:nvPr/>
        </p:nvPicPr>
        <p:blipFill>
          <a:blip r:embed="rId4"/>
          <a:srcRect t="14256" r="1" b="19284"/>
          <a:stretch/>
        </p:blipFill>
        <p:spPr>
          <a:xfrm>
            <a:off x="6364976" y="10"/>
            <a:ext cx="8265424" cy="8229590"/>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844510" y="670084"/>
            <a:ext cx="8400455" cy="754023"/>
          </a:xfrm>
          <a:prstGeom prst="rect">
            <a:avLst/>
          </a:prstGeom>
          <a:noFill/>
          <a:ln/>
        </p:spPr>
        <p:txBody>
          <a:bodyPr wrap="none" lIns="0" tIns="0" rIns="0" bIns="0" rtlCol="0" anchor="t"/>
          <a:lstStyle/>
          <a:p>
            <a:pPr>
              <a:lnSpc>
                <a:spcPts val="5900"/>
              </a:lnSpc>
            </a:pPr>
            <a:r>
              <a:rPr lang="en-US" sz="4750" dirty="0">
                <a:solidFill>
                  <a:srgbClr val="CBCCCE"/>
                </a:solidFill>
                <a:latin typeface="Instrument Sans Semi Bold" pitchFamily="34" charset="0"/>
                <a:ea typeface="Instrument Sans Semi Bold" pitchFamily="34" charset="-122"/>
                <a:cs typeface="Instrument Sans Semi Bold" pitchFamily="34" charset="-120"/>
              </a:rPr>
              <a:t>Overview of the Business Idea</a:t>
            </a:r>
            <a:endParaRPr lang="en-US" sz="4750" dirty="0"/>
          </a:p>
        </p:txBody>
      </p:sp>
      <p:sp>
        <p:nvSpPr>
          <p:cNvPr id="3" name="Shape 1"/>
          <p:cNvSpPr/>
          <p:nvPr/>
        </p:nvSpPr>
        <p:spPr>
          <a:xfrm>
            <a:off x="844510" y="1906667"/>
            <a:ext cx="4153019" cy="5652849"/>
          </a:xfrm>
          <a:prstGeom prst="roundRect">
            <a:avLst>
              <a:gd name="adj" fmla="val 2440"/>
            </a:avLst>
          </a:prstGeom>
          <a:solidFill>
            <a:srgbClr val="3D3D42"/>
          </a:solidFill>
          <a:ln w="7620">
            <a:solidFill>
              <a:srgbClr val="56565B"/>
            </a:solidFill>
            <a:prstDash val="solid"/>
          </a:ln>
        </p:spPr>
        <p:txBody>
          <a:bodyPr/>
          <a:lstStyle/>
          <a:p>
            <a:endParaRPr lang="en-GB"/>
          </a:p>
        </p:txBody>
      </p:sp>
      <p:sp>
        <p:nvSpPr>
          <p:cNvPr id="4" name="Text 2"/>
          <p:cNvSpPr/>
          <p:nvPr/>
        </p:nvSpPr>
        <p:spPr>
          <a:xfrm>
            <a:off x="1093351" y="2155508"/>
            <a:ext cx="3615452" cy="376952"/>
          </a:xfrm>
          <a:prstGeom prst="rect">
            <a:avLst/>
          </a:prstGeom>
          <a:noFill/>
          <a:ln/>
        </p:spPr>
        <p:txBody>
          <a:bodyPr wrap="none" lIns="0" tIns="0" rIns="0" bIns="0" rtlCol="0" anchor="t"/>
          <a:lstStyle/>
          <a:p>
            <a:pPr>
              <a:lnSpc>
                <a:spcPts val="2950"/>
              </a:lnSpc>
            </a:pPr>
            <a:r>
              <a:rPr lang="en-US" sz="2350" dirty="0">
                <a:solidFill>
                  <a:srgbClr val="CFD0D8"/>
                </a:solidFill>
                <a:latin typeface="Instrument Sans Semi Bold" pitchFamily="34" charset="0"/>
                <a:ea typeface="Instrument Sans Semi Bold" pitchFamily="34" charset="-122"/>
                <a:cs typeface="Instrument Sans Semi Bold" pitchFamily="34" charset="-120"/>
              </a:rPr>
              <a:t>Sustainable Construction</a:t>
            </a:r>
            <a:endParaRPr lang="en-US" sz="2350" dirty="0"/>
          </a:p>
        </p:txBody>
      </p:sp>
      <p:sp>
        <p:nvSpPr>
          <p:cNvPr id="5" name="Text 3"/>
          <p:cNvSpPr/>
          <p:nvPr/>
        </p:nvSpPr>
        <p:spPr>
          <a:xfrm>
            <a:off x="1093351" y="2677239"/>
            <a:ext cx="3655338" cy="3861197"/>
          </a:xfrm>
          <a:prstGeom prst="rect">
            <a:avLst/>
          </a:prstGeom>
          <a:noFill/>
          <a:ln/>
        </p:spPr>
        <p:txBody>
          <a:bodyPr wrap="square" lIns="0" tIns="0" rIns="0" bIns="0" rtlCol="0" anchor="t"/>
          <a:lstStyle/>
          <a:p>
            <a:pPr>
              <a:lnSpc>
                <a:spcPts val="3000"/>
              </a:lnSpc>
            </a:pPr>
            <a:r>
              <a:rPr lang="en-US" sz="1900" dirty="0">
                <a:solidFill>
                  <a:srgbClr val="CFD0D8"/>
                </a:solidFill>
                <a:latin typeface="Instrument Sans Medium" pitchFamily="34" charset="0"/>
                <a:ea typeface="Instrument Sans Medium" pitchFamily="34" charset="-122"/>
                <a:cs typeface="Instrument Sans Medium" pitchFamily="34" charset="-120"/>
              </a:rPr>
              <a:t>S&amp;A Construction Ltd is designed to use the growing demand for sustainable and innovative building solutions in the residential and commercial construction sectors. We aim to provide eco-friendly construction services, focusing on energy-efficient buildings and sustainable materials.</a:t>
            </a:r>
            <a:endParaRPr lang="en-US" sz="1900" dirty="0"/>
          </a:p>
        </p:txBody>
      </p:sp>
      <p:sp>
        <p:nvSpPr>
          <p:cNvPr id="6" name="Shape 4"/>
          <p:cNvSpPr/>
          <p:nvPr/>
        </p:nvSpPr>
        <p:spPr>
          <a:xfrm>
            <a:off x="5238752" y="1906669"/>
            <a:ext cx="4153019" cy="5652849"/>
          </a:xfrm>
          <a:prstGeom prst="roundRect">
            <a:avLst>
              <a:gd name="adj" fmla="val 2440"/>
            </a:avLst>
          </a:prstGeom>
          <a:solidFill>
            <a:srgbClr val="3D3D42"/>
          </a:solidFill>
          <a:ln w="7620">
            <a:solidFill>
              <a:srgbClr val="56565B"/>
            </a:solidFill>
            <a:prstDash val="solid"/>
          </a:ln>
        </p:spPr>
        <p:txBody>
          <a:bodyPr/>
          <a:lstStyle/>
          <a:p>
            <a:endParaRPr lang="en-GB"/>
          </a:p>
        </p:txBody>
      </p:sp>
      <p:sp>
        <p:nvSpPr>
          <p:cNvPr id="7" name="Text 5"/>
          <p:cNvSpPr/>
          <p:nvPr/>
        </p:nvSpPr>
        <p:spPr>
          <a:xfrm>
            <a:off x="5487593" y="2155508"/>
            <a:ext cx="3147417" cy="376952"/>
          </a:xfrm>
          <a:prstGeom prst="rect">
            <a:avLst/>
          </a:prstGeom>
          <a:noFill/>
          <a:ln/>
        </p:spPr>
        <p:txBody>
          <a:bodyPr wrap="none" lIns="0" tIns="0" rIns="0" bIns="0" rtlCol="0" anchor="t"/>
          <a:lstStyle/>
          <a:p>
            <a:pPr>
              <a:lnSpc>
                <a:spcPts val="2950"/>
              </a:lnSpc>
            </a:pPr>
            <a:r>
              <a:rPr lang="en-US" sz="2350" dirty="0">
                <a:solidFill>
                  <a:srgbClr val="CFD0D8"/>
                </a:solidFill>
                <a:latin typeface="Instrument Sans Semi Bold" pitchFamily="34" charset="0"/>
                <a:ea typeface="Instrument Sans Semi Bold" pitchFamily="34" charset="-122"/>
                <a:cs typeface="Instrument Sans Semi Bold" pitchFamily="34" charset="-120"/>
              </a:rPr>
              <a:t>Environmental Impact</a:t>
            </a:r>
            <a:endParaRPr lang="en-US" sz="2350" dirty="0"/>
          </a:p>
        </p:txBody>
      </p:sp>
      <p:sp>
        <p:nvSpPr>
          <p:cNvPr id="8" name="Text 6"/>
          <p:cNvSpPr/>
          <p:nvPr/>
        </p:nvSpPr>
        <p:spPr>
          <a:xfrm>
            <a:off x="5487591" y="2677241"/>
            <a:ext cx="3655338" cy="4247317"/>
          </a:xfrm>
          <a:prstGeom prst="rect">
            <a:avLst/>
          </a:prstGeom>
          <a:noFill/>
          <a:ln/>
        </p:spPr>
        <p:txBody>
          <a:bodyPr wrap="square" lIns="0" tIns="0" rIns="0" bIns="0" rtlCol="0" anchor="t"/>
          <a:lstStyle/>
          <a:p>
            <a:pPr>
              <a:lnSpc>
                <a:spcPts val="3000"/>
              </a:lnSpc>
            </a:pPr>
            <a:r>
              <a:rPr lang="en-US" sz="1900" dirty="0">
                <a:solidFill>
                  <a:srgbClr val="CFD0D8"/>
                </a:solidFill>
                <a:latin typeface="Instrument Sans Medium" pitchFamily="34" charset="0"/>
                <a:ea typeface="Instrument Sans Medium" pitchFamily="34" charset="-122"/>
                <a:cs typeface="Instrument Sans Medium" pitchFamily="34" charset="-120"/>
              </a:rPr>
              <a:t>The passion for this business stems from a deep-rooted belief in sustainability and a recognition of the construction industry's significant environmental impact (Jones, 2021). We are committed to reducing carbon footprints through responsible building practices and innovative design methodologies.</a:t>
            </a:r>
            <a:endParaRPr lang="en-US" sz="1900" dirty="0"/>
          </a:p>
        </p:txBody>
      </p:sp>
      <p:sp>
        <p:nvSpPr>
          <p:cNvPr id="9" name="Shape 7"/>
          <p:cNvSpPr/>
          <p:nvPr/>
        </p:nvSpPr>
        <p:spPr>
          <a:xfrm>
            <a:off x="9632992" y="1906669"/>
            <a:ext cx="4153019" cy="5652849"/>
          </a:xfrm>
          <a:prstGeom prst="roundRect">
            <a:avLst>
              <a:gd name="adj" fmla="val 2440"/>
            </a:avLst>
          </a:prstGeom>
          <a:solidFill>
            <a:srgbClr val="3D3D42"/>
          </a:solidFill>
          <a:ln w="7620">
            <a:solidFill>
              <a:srgbClr val="56565B"/>
            </a:solidFill>
            <a:prstDash val="solid"/>
          </a:ln>
        </p:spPr>
        <p:txBody>
          <a:bodyPr/>
          <a:lstStyle/>
          <a:p>
            <a:endParaRPr lang="en-GB"/>
          </a:p>
        </p:txBody>
      </p:sp>
      <p:sp>
        <p:nvSpPr>
          <p:cNvPr id="10" name="Text 8"/>
          <p:cNvSpPr/>
          <p:nvPr/>
        </p:nvSpPr>
        <p:spPr>
          <a:xfrm>
            <a:off x="9881830" y="2155508"/>
            <a:ext cx="3526512" cy="376952"/>
          </a:xfrm>
          <a:prstGeom prst="rect">
            <a:avLst/>
          </a:prstGeom>
          <a:noFill/>
          <a:ln/>
        </p:spPr>
        <p:txBody>
          <a:bodyPr wrap="none" lIns="0" tIns="0" rIns="0" bIns="0" rtlCol="0" anchor="t"/>
          <a:lstStyle/>
          <a:p>
            <a:pPr>
              <a:lnSpc>
                <a:spcPts val="2950"/>
              </a:lnSpc>
            </a:pPr>
            <a:r>
              <a:rPr lang="en-US" sz="2350" dirty="0">
                <a:solidFill>
                  <a:srgbClr val="CFD0D8"/>
                </a:solidFill>
                <a:latin typeface="Instrument Sans Semi Bold" pitchFamily="34" charset="0"/>
                <a:ea typeface="Instrument Sans Semi Bold" pitchFamily="34" charset="-122"/>
                <a:cs typeface="Instrument Sans Semi Bold" pitchFamily="34" charset="-120"/>
              </a:rPr>
              <a:t>Comprehensive Services</a:t>
            </a:r>
            <a:endParaRPr lang="en-US" sz="2350" dirty="0"/>
          </a:p>
        </p:txBody>
      </p:sp>
      <p:sp>
        <p:nvSpPr>
          <p:cNvPr id="11" name="Text 9"/>
          <p:cNvSpPr/>
          <p:nvPr/>
        </p:nvSpPr>
        <p:spPr>
          <a:xfrm>
            <a:off x="9881830" y="2820472"/>
            <a:ext cx="3655338" cy="4633436"/>
          </a:xfrm>
          <a:prstGeom prst="rect">
            <a:avLst/>
          </a:prstGeom>
          <a:noFill/>
          <a:ln/>
        </p:spPr>
        <p:txBody>
          <a:bodyPr wrap="square" lIns="0" tIns="0" rIns="0" bIns="0" rtlCol="0" anchor="t"/>
          <a:lstStyle/>
          <a:p>
            <a:pPr>
              <a:lnSpc>
                <a:spcPts val="3000"/>
              </a:lnSpc>
            </a:pPr>
            <a:r>
              <a:rPr lang="en-US" sz="1900" dirty="0">
                <a:solidFill>
                  <a:srgbClr val="CFD0D8"/>
                </a:solidFill>
                <a:latin typeface="Instrument Sans Medium" pitchFamily="34" charset="0"/>
                <a:ea typeface="Instrument Sans Medium" pitchFamily="34" charset="-122"/>
                <a:cs typeface="Instrument Sans Medium" pitchFamily="34" charset="-120"/>
              </a:rPr>
              <a:t>Our services will include project management, design consultation, and construction execution, ensuring that clients receive quality artisanry alongside environmental consciousness. Additionally, we plan to implement the latest technology in building design, which can lead to lower energy costs for our clients (Smith, 2022).</a:t>
            </a:r>
            <a:endParaRPr lang="en-US" sz="1900" dirty="0"/>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864037" y="2178248"/>
            <a:ext cx="6172200" cy="771525"/>
          </a:xfrm>
          <a:prstGeom prst="rect">
            <a:avLst/>
          </a:prstGeom>
          <a:noFill/>
          <a:ln/>
        </p:spPr>
        <p:txBody>
          <a:bodyPr wrap="none" lIns="0" tIns="0" rIns="0" bIns="0" rtlCol="0" anchor="t"/>
          <a:lstStyle/>
          <a:p>
            <a:pPr>
              <a:lnSpc>
                <a:spcPts val="6050"/>
              </a:lnSpc>
            </a:pPr>
            <a:r>
              <a:rPr lang="en-US" sz="4850" dirty="0">
                <a:solidFill>
                  <a:srgbClr val="CBCCCE"/>
                </a:solidFill>
                <a:latin typeface="Instrument Sans Semi Bold" pitchFamily="34" charset="0"/>
                <a:ea typeface="Instrument Sans Semi Bold" pitchFamily="34" charset="-122"/>
                <a:cs typeface="Instrument Sans Semi Bold" pitchFamily="34" charset="-120"/>
              </a:rPr>
              <a:t>Legal Format </a:t>
            </a:r>
            <a:endParaRPr lang="en-US" sz="4850" dirty="0"/>
          </a:p>
        </p:txBody>
      </p:sp>
      <p:sp>
        <p:nvSpPr>
          <p:cNvPr id="3" name="Text 1"/>
          <p:cNvSpPr/>
          <p:nvPr/>
        </p:nvSpPr>
        <p:spPr>
          <a:xfrm>
            <a:off x="864037" y="3320058"/>
            <a:ext cx="3086100" cy="385763"/>
          </a:xfrm>
          <a:prstGeom prst="rect">
            <a:avLst/>
          </a:prstGeom>
          <a:noFill/>
          <a:ln/>
        </p:spPr>
        <p:txBody>
          <a:bodyPr wrap="none" lIns="0" tIns="0" rIns="0" bIns="0" rtlCol="0" anchor="t"/>
          <a:lstStyle/>
          <a:p>
            <a:pPr>
              <a:lnSpc>
                <a:spcPts val="3000"/>
              </a:lnSpc>
            </a:pPr>
            <a:endParaRPr lang="en-US" sz="2400" dirty="0"/>
          </a:p>
        </p:txBody>
      </p:sp>
      <p:sp>
        <p:nvSpPr>
          <p:cNvPr id="4" name="Text 2"/>
          <p:cNvSpPr/>
          <p:nvPr/>
        </p:nvSpPr>
        <p:spPr>
          <a:xfrm>
            <a:off x="864038" y="4076107"/>
            <a:ext cx="12902327" cy="1975247"/>
          </a:xfrm>
          <a:prstGeom prst="rect">
            <a:avLst/>
          </a:prstGeom>
          <a:noFill/>
          <a:ln/>
        </p:spPr>
        <p:txBody>
          <a:bodyPr wrap="square" lIns="0" tIns="0" rIns="0" bIns="0" rtlCol="0" anchor="t"/>
          <a:lstStyle/>
          <a:p>
            <a:pPr>
              <a:lnSpc>
                <a:spcPts val="3100"/>
              </a:lnSpc>
            </a:pPr>
            <a:r>
              <a:rPr lang="en-US" sz="1900" dirty="0">
                <a:solidFill>
                  <a:srgbClr val="CFD0D8"/>
                </a:solidFill>
                <a:latin typeface="Instrument Sans Medium" pitchFamily="34" charset="0"/>
                <a:ea typeface="Instrument Sans Medium" pitchFamily="34" charset="-122"/>
                <a:cs typeface="Instrument Sans Medium" pitchFamily="34" charset="-120"/>
              </a:rPr>
              <a:t>S&amp;A Construction Ltd will be registered as a private limited company (Ltd). This legal format is helpful for following reasons. Firstly, it limits the personal liability of the owners to the amount they invest in the business. In case of financial failure or legal issues, personal assets are protected (Brown, 2020). Additionally, a private limited company can raise capital through share issuance and often appears more credible to clients and suppliers than a sole trader or partnership.</a:t>
            </a:r>
            <a:endParaRPr lang="en-US" sz="1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B4F8755-A549-8700-69B7-1002F62416C6}"/>
              </a:ext>
            </a:extLst>
          </p:cNvPr>
          <p:cNvSpPr>
            <a:spLocks noGrp="1"/>
          </p:cNvSpPr>
          <p:nvPr>
            <p:ph type="title"/>
          </p:nvPr>
        </p:nvSpPr>
        <p:spPr>
          <a:xfrm>
            <a:off x="2387794" y="320040"/>
            <a:ext cx="10332719" cy="1554480"/>
          </a:xfrm>
        </p:spPr>
        <p:txBody>
          <a:bodyPr/>
          <a:lstStyle/>
          <a:p>
            <a:pPr algn="ctr"/>
            <a:r>
              <a:rPr lang="en-GB" dirty="0"/>
              <a:t>Management Structure</a:t>
            </a:r>
          </a:p>
        </p:txBody>
      </p:sp>
      <p:sp>
        <p:nvSpPr>
          <p:cNvPr id="6" name="Text Placeholder 5">
            <a:extLst>
              <a:ext uri="{FF2B5EF4-FFF2-40B4-BE49-F238E27FC236}">
                <a16:creationId xmlns:a16="http://schemas.microsoft.com/office/drawing/2014/main" id="{84F99971-CB0B-7538-53A0-59DD3D7D892E}"/>
              </a:ext>
            </a:extLst>
          </p:cNvPr>
          <p:cNvSpPr>
            <a:spLocks noGrp="1"/>
          </p:cNvSpPr>
          <p:nvPr>
            <p:ph type="body" sz="quarter" idx="3"/>
          </p:nvPr>
        </p:nvSpPr>
        <p:spPr>
          <a:xfrm>
            <a:off x="5923471" y="2024238"/>
            <a:ext cx="4138723" cy="819318"/>
          </a:xfrm>
        </p:spPr>
        <p:txBody>
          <a:bodyPr/>
          <a:lstStyle/>
          <a:p>
            <a:r>
              <a:rPr lang="en-GB" sz="4000" u="sng" dirty="0">
                <a:solidFill>
                  <a:srgbClr val="FF0000"/>
                </a:solidFill>
              </a:rPr>
              <a:t>OWNER</a:t>
            </a:r>
          </a:p>
        </p:txBody>
      </p:sp>
      <p:sp>
        <p:nvSpPr>
          <p:cNvPr id="10" name="Text Placeholder 9">
            <a:extLst>
              <a:ext uri="{FF2B5EF4-FFF2-40B4-BE49-F238E27FC236}">
                <a16:creationId xmlns:a16="http://schemas.microsoft.com/office/drawing/2014/main" id="{A45D7962-D03B-350B-1171-9A5539F9908B}"/>
              </a:ext>
            </a:extLst>
          </p:cNvPr>
          <p:cNvSpPr>
            <a:spLocks noGrp="1"/>
          </p:cNvSpPr>
          <p:nvPr>
            <p:ph type="body" sz="half" idx="19"/>
          </p:nvPr>
        </p:nvSpPr>
        <p:spPr>
          <a:xfrm>
            <a:off x="5923470" y="1569869"/>
            <a:ext cx="4138723" cy="1613905"/>
          </a:xfrm>
        </p:spPr>
        <p:txBody>
          <a:bodyPr>
            <a:normAutofit/>
          </a:bodyPr>
          <a:lstStyle/>
          <a:p>
            <a:r>
              <a:rPr lang="en-GB" sz="2400" dirty="0">
                <a:solidFill>
                  <a:schemeClr val="tx1">
                    <a:lumMod val="95000"/>
                  </a:schemeClr>
                </a:solidFill>
              </a:rPr>
              <a:t>Aurel Apopei</a:t>
            </a:r>
          </a:p>
        </p:txBody>
      </p:sp>
      <p:sp>
        <p:nvSpPr>
          <p:cNvPr id="7" name="Text Placeholder 6">
            <a:extLst>
              <a:ext uri="{FF2B5EF4-FFF2-40B4-BE49-F238E27FC236}">
                <a16:creationId xmlns:a16="http://schemas.microsoft.com/office/drawing/2014/main" id="{3EA9738C-BCD1-0FA9-51F2-E6A71C954127}"/>
              </a:ext>
            </a:extLst>
          </p:cNvPr>
          <p:cNvSpPr>
            <a:spLocks noGrp="1"/>
          </p:cNvSpPr>
          <p:nvPr>
            <p:ph type="body" sz="quarter" idx="13"/>
          </p:nvPr>
        </p:nvSpPr>
        <p:spPr>
          <a:xfrm>
            <a:off x="9804645" y="3904993"/>
            <a:ext cx="4147763" cy="819318"/>
          </a:xfrm>
        </p:spPr>
        <p:txBody>
          <a:bodyPr/>
          <a:lstStyle/>
          <a:p>
            <a:r>
              <a:rPr lang="en-GB" dirty="0"/>
              <a:t>External services</a:t>
            </a:r>
          </a:p>
        </p:txBody>
      </p:sp>
      <p:sp>
        <p:nvSpPr>
          <p:cNvPr id="11" name="Text Placeholder 10">
            <a:extLst>
              <a:ext uri="{FF2B5EF4-FFF2-40B4-BE49-F238E27FC236}">
                <a16:creationId xmlns:a16="http://schemas.microsoft.com/office/drawing/2014/main" id="{AFDA21BF-38CB-B961-2EA9-6A04B14C8BFA}"/>
              </a:ext>
            </a:extLst>
          </p:cNvPr>
          <p:cNvSpPr>
            <a:spLocks noGrp="1"/>
          </p:cNvSpPr>
          <p:nvPr>
            <p:ph type="body" sz="half" idx="20"/>
          </p:nvPr>
        </p:nvSpPr>
        <p:spPr>
          <a:xfrm>
            <a:off x="8526836" y="5991743"/>
            <a:ext cx="6290643" cy="1202910"/>
          </a:xfrm>
        </p:spPr>
        <p:txBody>
          <a:bodyPr>
            <a:normAutofit/>
          </a:bodyPr>
          <a:lstStyle/>
          <a:p>
            <a:r>
              <a:rPr lang="en-GB" dirty="0">
                <a:solidFill>
                  <a:srgbClr val="00B050"/>
                </a:solidFill>
              </a:rPr>
              <a:t>Accountant         </a:t>
            </a:r>
            <a:r>
              <a:rPr lang="en-GB" dirty="0">
                <a:solidFill>
                  <a:srgbClr val="7030A0"/>
                </a:solidFill>
              </a:rPr>
              <a:t>Legal advisor     </a:t>
            </a:r>
            <a:r>
              <a:rPr lang="en-GB" dirty="0">
                <a:solidFill>
                  <a:schemeClr val="accent2">
                    <a:lumMod val="75000"/>
                  </a:schemeClr>
                </a:solidFill>
              </a:rPr>
              <a:t>Marketing Consultant</a:t>
            </a:r>
            <a:br>
              <a:rPr lang="en-GB" dirty="0">
                <a:solidFill>
                  <a:srgbClr val="00B050"/>
                </a:solidFill>
              </a:rPr>
            </a:br>
            <a:endParaRPr lang="en-GB" dirty="0">
              <a:solidFill>
                <a:srgbClr val="00B050"/>
              </a:solidFill>
            </a:endParaRPr>
          </a:p>
        </p:txBody>
      </p:sp>
      <p:sp>
        <p:nvSpPr>
          <p:cNvPr id="18" name="Text Placeholder 17">
            <a:extLst>
              <a:ext uri="{FF2B5EF4-FFF2-40B4-BE49-F238E27FC236}">
                <a16:creationId xmlns:a16="http://schemas.microsoft.com/office/drawing/2014/main" id="{A43C8495-17F8-D476-3430-4AD5034E7E00}"/>
              </a:ext>
            </a:extLst>
          </p:cNvPr>
          <p:cNvSpPr>
            <a:spLocks noGrp="1"/>
          </p:cNvSpPr>
          <p:nvPr>
            <p:ph type="body" idx="1"/>
          </p:nvPr>
        </p:nvSpPr>
        <p:spPr>
          <a:xfrm>
            <a:off x="2754802" y="4009761"/>
            <a:ext cx="4141899" cy="819318"/>
          </a:xfrm>
        </p:spPr>
        <p:txBody>
          <a:bodyPr/>
          <a:lstStyle/>
          <a:p>
            <a:r>
              <a:rPr lang="en-GB" dirty="0"/>
              <a:t>Employees</a:t>
            </a:r>
          </a:p>
        </p:txBody>
      </p:sp>
      <p:sp>
        <p:nvSpPr>
          <p:cNvPr id="20" name="Text Placeholder 19">
            <a:extLst>
              <a:ext uri="{FF2B5EF4-FFF2-40B4-BE49-F238E27FC236}">
                <a16:creationId xmlns:a16="http://schemas.microsoft.com/office/drawing/2014/main" id="{B818C653-B19D-F78A-1EA6-79867795BA23}"/>
              </a:ext>
            </a:extLst>
          </p:cNvPr>
          <p:cNvSpPr>
            <a:spLocks noGrp="1"/>
          </p:cNvSpPr>
          <p:nvPr>
            <p:ph type="body" sz="half" idx="18"/>
          </p:nvPr>
        </p:nvSpPr>
        <p:spPr>
          <a:xfrm>
            <a:off x="826341" y="5848521"/>
            <a:ext cx="6760322" cy="895180"/>
          </a:xfrm>
        </p:spPr>
        <p:txBody>
          <a:bodyPr/>
          <a:lstStyle/>
          <a:p>
            <a:r>
              <a:rPr lang="en-GB" dirty="0">
                <a:solidFill>
                  <a:srgbClr val="0070C0"/>
                </a:solidFill>
              </a:rPr>
              <a:t>Project Manager</a:t>
            </a:r>
            <a:r>
              <a:rPr lang="en-GB" dirty="0">
                <a:solidFill>
                  <a:schemeClr val="accent3"/>
                </a:solidFill>
              </a:rPr>
              <a:t>    Site supervisor    </a:t>
            </a:r>
            <a:r>
              <a:rPr lang="en-GB" dirty="0">
                <a:solidFill>
                  <a:schemeClr val="tx1">
                    <a:lumMod val="75000"/>
                  </a:schemeClr>
                </a:solidFill>
              </a:rPr>
              <a:t>Construction workers</a:t>
            </a:r>
            <a:endParaRPr lang="en-GB" dirty="0">
              <a:solidFill>
                <a:schemeClr val="accent3"/>
              </a:solidFill>
            </a:endParaRPr>
          </a:p>
        </p:txBody>
      </p:sp>
      <p:cxnSp>
        <p:nvCxnSpPr>
          <p:cNvPr id="22" name="Straight Arrow Connector 21">
            <a:extLst>
              <a:ext uri="{FF2B5EF4-FFF2-40B4-BE49-F238E27FC236}">
                <a16:creationId xmlns:a16="http://schemas.microsoft.com/office/drawing/2014/main" id="{59FFF247-C339-F7DB-2852-7DBD43A74014}"/>
              </a:ext>
            </a:extLst>
          </p:cNvPr>
          <p:cNvCxnSpPr>
            <a:cxnSpLocks/>
          </p:cNvCxnSpPr>
          <p:nvPr/>
        </p:nvCxnSpPr>
        <p:spPr>
          <a:xfrm>
            <a:off x="8218967" y="3124349"/>
            <a:ext cx="1444304" cy="112992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EB292C2D-0371-A5DF-A47C-B0F768BCF945}"/>
              </a:ext>
            </a:extLst>
          </p:cNvPr>
          <p:cNvCxnSpPr>
            <a:cxnSpLocks/>
          </p:cNvCxnSpPr>
          <p:nvPr/>
        </p:nvCxnSpPr>
        <p:spPr>
          <a:xfrm flipH="1">
            <a:off x="3617252" y="3040725"/>
            <a:ext cx="1907296" cy="121354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60054A18-608F-C305-124C-CB62399632C5}"/>
              </a:ext>
            </a:extLst>
          </p:cNvPr>
          <p:cNvCxnSpPr>
            <a:cxnSpLocks/>
          </p:cNvCxnSpPr>
          <p:nvPr/>
        </p:nvCxnSpPr>
        <p:spPr>
          <a:xfrm flipH="1">
            <a:off x="3470948" y="4937754"/>
            <a:ext cx="146304" cy="80936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B72B6D5E-D19C-C618-F927-57523C778A7B}"/>
              </a:ext>
            </a:extLst>
          </p:cNvPr>
          <p:cNvCxnSpPr>
            <a:cxnSpLocks/>
          </p:cNvCxnSpPr>
          <p:nvPr/>
        </p:nvCxnSpPr>
        <p:spPr>
          <a:xfrm flipH="1">
            <a:off x="1959198" y="4829079"/>
            <a:ext cx="910686" cy="84342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CDB1EC6B-4C73-4CF9-6FF4-0CEF795A044C}"/>
              </a:ext>
            </a:extLst>
          </p:cNvPr>
          <p:cNvCxnSpPr>
            <a:cxnSpLocks/>
          </p:cNvCxnSpPr>
          <p:nvPr/>
        </p:nvCxnSpPr>
        <p:spPr>
          <a:xfrm>
            <a:off x="4424939" y="4966926"/>
            <a:ext cx="935096" cy="83790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47EA74EE-ACFE-1393-4E6B-A62F92A96B31}"/>
              </a:ext>
            </a:extLst>
          </p:cNvPr>
          <p:cNvCxnSpPr>
            <a:cxnSpLocks/>
          </p:cNvCxnSpPr>
          <p:nvPr/>
        </p:nvCxnSpPr>
        <p:spPr>
          <a:xfrm>
            <a:off x="12686234" y="4759325"/>
            <a:ext cx="834557" cy="103318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id="{C4626B3C-3B9D-0CFB-1939-D6F62BAB72F9}"/>
              </a:ext>
            </a:extLst>
          </p:cNvPr>
          <p:cNvCxnSpPr>
            <a:cxnSpLocks/>
          </p:cNvCxnSpPr>
          <p:nvPr/>
        </p:nvCxnSpPr>
        <p:spPr>
          <a:xfrm>
            <a:off x="11234711" y="4829079"/>
            <a:ext cx="0" cy="108931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BCF1DC0D-D3D5-E61C-85FF-A077EC2D07C2}"/>
              </a:ext>
            </a:extLst>
          </p:cNvPr>
          <p:cNvCxnSpPr>
            <a:cxnSpLocks/>
          </p:cNvCxnSpPr>
          <p:nvPr/>
        </p:nvCxnSpPr>
        <p:spPr>
          <a:xfrm flipH="1">
            <a:off x="9264348" y="4756572"/>
            <a:ext cx="797846" cy="11208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18261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194465" y="719138"/>
            <a:ext cx="5057656" cy="632222"/>
          </a:xfrm>
          <a:prstGeom prst="rect">
            <a:avLst/>
          </a:prstGeom>
          <a:noFill/>
          <a:ln/>
        </p:spPr>
        <p:txBody>
          <a:bodyPr wrap="none" lIns="0" tIns="0" rIns="0" bIns="0" rtlCol="0" anchor="t"/>
          <a:lstStyle/>
          <a:p>
            <a:pPr>
              <a:lnSpc>
                <a:spcPts val="4950"/>
              </a:lnSpc>
            </a:pPr>
            <a:r>
              <a:rPr lang="en-US" sz="3950" dirty="0">
                <a:solidFill>
                  <a:srgbClr val="CBCCCE"/>
                </a:solidFill>
                <a:latin typeface="Instrument Sans Semi Bold" pitchFamily="34" charset="0"/>
                <a:ea typeface="Instrument Sans Semi Bold" pitchFamily="34" charset="-122"/>
                <a:cs typeface="Instrument Sans Semi Bold" pitchFamily="34" charset="-120"/>
              </a:rPr>
              <a:t>SWOT Analysis</a:t>
            </a:r>
            <a:endParaRPr lang="en-US" sz="3950" dirty="0"/>
          </a:p>
        </p:txBody>
      </p:sp>
      <p:sp>
        <p:nvSpPr>
          <p:cNvPr id="4" name="Shape 1"/>
          <p:cNvSpPr/>
          <p:nvPr/>
        </p:nvSpPr>
        <p:spPr>
          <a:xfrm>
            <a:off x="6194465" y="1882259"/>
            <a:ext cx="455176" cy="455176"/>
          </a:xfrm>
          <a:prstGeom prst="roundRect">
            <a:avLst>
              <a:gd name="adj" fmla="val 18667"/>
            </a:avLst>
          </a:prstGeom>
          <a:solidFill>
            <a:srgbClr val="3D3D42"/>
          </a:solidFill>
          <a:ln w="7620">
            <a:solidFill>
              <a:srgbClr val="56565B"/>
            </a:solidFill>
            <a:prstDash val="solid"/>
          </a:ln>
        </p:spPr>
        <p:txBody>
          <a:bodyPr/>
          <a:lstStyle/>
          <a:p>
            <a:endParaRPr lang="en-GB"/>
          </a:p>
        </p:txBody>
      </p:sp>
      <p:sp>
        <p:nvSpPr>
          <p:cNvPr id="5" name="Text 2"/>
          <p:cNvSpPr/>
          <p:nvPr/>
        </p:nvSpPr>
        <p:spPr>
          <a:xfrm>
            <a:off x="6363297" y="1958102"/>
            <a:ext cx="117515" cy="303490"/>
          </a:xfrm>
          <a:prstGeom prst="rect">
            <a:avLst/>
          </a:prstGeom>
          <a:noFill/>
          <a:ln/>
        </p:spPr>
        <p:txBody>
          <a:bodyPr wrap="none" lIns="0" tIns="0" rIns="0" bIns="0" rtlCol="0" anchor="t"/>
          <a:lstStyle/>
          <a:p>
            <a:pPr algn="ctr">
              <a:lnSpc>
                <a:spcPts val="2350"/>
              </a:lnSpc>
            </a:pPr>
            <a:r>
              <a:rPr lang="en-US" sz="2350" dirty="0">
                <a:solidFill>
                  <a:srgbClr val="CFD0D8"/>
                </a:solidFill>
                <a:latin typeface="Instrument Sans Semi Bold" pitchFamily="34" charset="0"/>
                <a:ea typeface="Instrument Sans Semi Bold" pitchFamily="34" charset="-122"/>
                <a:cs typeface="Instrument Sans Semi Bold" pitchFamily="34" charset="-120"/>
              </a:rPr>
              <a:t>1</a:t>
            </a:r>
            <a:endParaRPr lang="en-US" sz="2350" dirty="0"/>
          </a:p>
        </p:txBody>
      </p:sp>
      <p:sp>
        <p:nvSpPr>
          <p:cNvPr id="6" name="Text 3"/>
          <p:cNvSpPr/>
          <p:nvPr/>
        </p:nvSpPr>
        <p:spPr>
          <a:xfrm>
            <a:off x="6851928" y="1882261"/>
            <a:ext cx="2528768" cy="316111"/>
          </a:xfrm>
          <a:prstGeom prst="rect">
            <a:avLst/>
          </a:prstGeom>
          <a:noFill/>
          <a:ln/>
        </p:spPr>
        <p:txBody>
          <a:bodyPr wrap="none" lIns="0" tIns="0" rIns="0" bIns="0" rtlCol="0" anchor="t"/>
          <a:lstStyle/>
          <a:p>
            <a:pPr>
              <a:lnSpc>
                <a:spcPts val="2450"/>
              </a:lnSpc>
            </a:pPr>
            <a:r>
              <a:rPr lang="en-US" sz="1950" dirty="0">
                <a:solidFill>
                  <a:srgbClr val="CFD0D8"/>
                </a:solidFill>
                <a:latin typeface="Instrument Sans Semi Bold" pitchFamily="34" charset="0"/>
                <a:ea typeface="Instrument Sans Semi Bold" pitchFamily="34" charset="-122"/>
                <a:cs typeface="Instrument Sans Semi Bold" pitchFamily="34" charset="-120"/>
              </a:rPr>
              <a:t>Strengths</a:t>
            </a:r>
            <a:endParaRPr lang="en-US" sz="1950" dirty="0"/>
          </a:p>
        </p:txBody>
      </p:sp>
      <p:sp>
        <p:nvSpPr>
          <p:cNvPr id="7" name="Text 4"/>
          <p:cNvSpPr/>
          <p:nvPr/>
        </p:nvSpPr>
        <p:spPr>
          <a:xfrm>
            <a:off x="6851930" y="2319695"/>
            <a:ext cx="7070407" cy="647224"/>
          </a:xfrm>
          <a:prstGeom prst="rect">
            <a:avLst/>
          </a:prstGeom>
          <a:noFill/>
          <a:ln/>
        </p:spPr>
        <p:txBody>
          <a:bodyPr wrap="square" lIns="0" tIns="0" rIns="0" bIns="0" rtlCol="0" anchor="t"/>
          <a:lstStyle/>
          <a:p>
            <a:pPr>
              <a:lnSpc>
                <a:spcPts val="2500"/>
              </a:lnSpc>
            </a:pPr>
            <a:r>
              <a:rPr lang="en-US" sz="1550" dirty="0">
                <a:solidFill>
                  <a:srgbClr val="CFD0D8"/>
                </a:solidFill>
                <a:latin typeface="Instrument Sans Medium" pitchFamily="34" charset="0"/>
                <a:ea typeface="Instrument Sans Medium" pitchFamily="34" charset="-122"/>
                <a:cs typeface="Instrument Sans Medium" pitchFamily="34" charset="-120"/>
              </a:rPr>
              <a:t>- Ability in sustainable construction practices (Jones, 2021). - Strong market demand for eco-friendly buildings.</a:t>
            </a:r>
            <a:endParaRPr lang="en-US" sz="1550" dirty="0"/>
          </a:p>
        </p:txBody>
      </p:sp>
      <p:sp>
        <p:nvSpPr>
          <p:cNvPr id="8" name="Shape 5"/>
          <p:cNvSpPr/>
          <p:nvPr/>
        </p:nvSpPr>
        <p:spPr>
          <a:xfrm>
            <a:off x="6194465" y="3396734"/>
            <a:ext cx="455176" cy="455176"/>
          </a:xfrm>
          <a:prstGeom prst="roundRect">
            <a:avLst>
              <a:gd name="adj" fmla="val 18667"/>
            </a:avLst>
          </a:prstGeom>
          <a:solidFill>
            <a:srgbClr val="3D3D42"/>
          </a:solidFill>
          <a:ln w="7620">
            <a:solidFill>
              <a:srgbClr val="56565B"/>
            </a:solidFill>
            <a:prstDash val="solid"/>
          </a:ln>
        </p:spPr>
        <p:txBody>
          <a:bodyPr/>
          <a:lstStyle/>
          <a:p>
            <a:endParaRPr lang="en-GB"/>
          </a:p>
        </p:txBody>
      </p:sp>
      <p:sp>
        <p:nvSpPr>
          <p:cNvPr id="9" name="Text 6"/>
          <p:cNvSpPr/>
          <p:nvPr/>
        </p:nvSpPr>
        <p:spPr>
          <a:xfrm>
            <a:off x="6337461" y="3472577"/>
            <a:ext cx="169069" cy="303490"/>
          </a:xfrm>
          <a:prstGeom prst="rect">
            <a:avLst/>
          </a:prstGeom>
          <a:noFill/>
          <a:ln/>
        </p:spPr>
        <p:txBody>
          <a:bodyPr wrap="none" lIns="0" tIns="0" rIns="0" bIns="0" rtlCol="0" anchor="t"/>
          <a:lstStyle/>
          <a:p>
            <a:pPr algn="ctr">
              <a:lnSpc>
                <a:spcPts val="2350"/>
              </a:lnSpc>
            </a:pPr>
            <a:r>
              <a:rPr lang="en-US" sz="2350" dirty="0">
                <a:solidFill>
                  <a:srgbClr val="CFD0D8"/>
                </a:solidFill>
                <a:latin typeface="Instrument Sans Semi Bold" pitchFamily="34" charset="0"/>
                <a:ea typeface="Instrument Sans Semi Bold" pitchFamily="34" charset="-122"/>
                <a:cs typeface="Instrument Sans Semi Bold" pitchFamily="34" charset="-120"/>
              </a:rPr>
              <a:t>2</a:t>
            </a:r>
            <a:endParaRPr lang="en-US" sz="2350" dirty="0"/>
          </a:p>
        </p:txBody>
      </p:sp>
      <p:sp>
        <p:nvSpPr>
          <p:cNvPr id="10" name="Text 7"/>
          <p:cNvSpPr/>
          <p:nvPr/>
        </p:nvSpPr>
        <p:spPr>
          <a:xfrm>
            <a:off x="6851928" y="3396736"/>
            <a:ext cx="2528768" cy="316111"/>
          </a:xfrm>
          <a:prstGeom prst="rect">
            <a:avLst/>
          </a:prstGeom>
          <a:noFill/>
          <a:ln/>
        </p:spPr>
        <p:txBody>
          <a:bodyPr wrap="none" lIns="0" tIns="0" rIns="0" bIns="0" rtlCol="0" anchor="t"/>
          <a:lstStyle/>
          <a:p>
            <a:pPr>
              <a:lnSpc>
                <a:spcPts val="2450"/>
              </a:lnSpc>
            </a:pPr>
            <a:r>
              <a:rPr lang="en-US" sz="1950" dirty="0">
                <a:solidFill>
                  <a:srgbClr val="CFD0D8"/>
                </a:solidFill>
                <a:latin typeface="Instrument Sans Semi Bold" pitchFamily="34" charset="0"/>
                <a:ea typeface="Instrument Sans Semi Bold" pitchFamily="34" charset="-122"/>
                <a:cs typeface="Instrument Sans Semi Bold" pitchFamily="34" charset="-120"/>
              </a:rPr>
              <a:t>Weaknesses</a:t>
            </a:r>
            <a:endParaRPr lang="en-US" sz="1950" dirty="0"/>
          </a:p>
        </p:txBody>
      </p:sp>
      <p:sp>
        <p:nvSpPr>
          <p:cNvPr id="11" name="Text 8"/>
          <p:cNvSpPr/>
          <p:nvPr/>
        </p:nvSpPr>
        <p:spPr>
          <a:xfrm>
            <a:off x="6851930" y="3834170"/>
            <a:ext cx="7070407" cy="647224"/>
          </a:xfrm>
          <a:prstGeom prst="rect">
            <a:avLst/>
          </a:prstGeom>
          <a:noFill/>
          <a:ln/>
        </p:spPr>
        <p:txBody>
          <a:bodyPr wrap="square" lIns="0" tIns="0" rIns="0" bIns="0" rtlCol="0" anchor="t"/>
          <a:lstStyle/>
          <a:p>
            <a:pPr>
              <a:lnSpc>
                <a:spcPts val="2500"/>
              </a:lnSpc>
            </a:pPr>
            <a:r>
              <a:rPr lang="en-US" sz="1550" dirty="0">
                <a:solidFill>
                  <a:srgbClr val="CFD0D8"/>
                </a:solidFill>
                <a:latin typeface="Instrument Sans Medium" pitchFamily="34" charset="0"/>
                <a:ea typeface="Instrument Sans Medium" pitchFamily="34" charset="-122"/>
                <a:cs typeface="Instrument Sans Medium" pitchFamily="34" charset="-120"/>
              </a:rPr>
              <a:t>- Startup costs may limit marketing reach initially. - Limited brand recognition at start.</a:t>
            </a:r>
            <a:endParaRPr lang="en-US" sz="1550" dirty="0"/>
          </a:p>
        </p:txBody>
      </p:sp>
      <p:sp>
        <p:nvSpPr>
          <p:cNvPr id="12" name="Shape 9"/>
          <p:cNvSpPr/>
          <p:nvPr/>
        </p:nvSpPr>
        <p:spPr>
          <a:xfrm>
            <a:off x="6194465" y="4911209"/>
            <a:ext cx="455176" cy="455176"/>
          </a:xfrm>
          <a:prstGeom prst="roundRect">
            <a:avLst>
              <a:gd name="adj" fmla="val 18667"/>
            </a:avLst>
          </a:prstGeom>
          <a:solidFill>
            <a:srgbClr val="3D3D42"/>
          </a:solidFill>
          <a:ln w="7620">
            <a:solidFill>
              <a:srgbClr val="56565B"/>
            </a:solidFill>
            <a:prstDash val="solid"/>
          </a:ln>
        </p:spPr>
        <p:txBody>
          <a:bodyPr/>
          <a:lstStyle/>
          <a:p>
            <a:endParaRPr lang="en-GB"/>
          </a:p>
        </p:txBody>
      </p:sp>
      <p:sp>
        <p:nvSpPr>
          <p:cNvPr id="13" name="Text 10"/>
          <p:cNvSpPr/>
          <p:nvPr/>
        </p:nvSpPr>
        <p:spPr>
          <a:xfrm>
            <a:off x="6334125" y="4987052"/>
            <a:ext cx="175736" cy="303490"/>
          </a:xfrm>
          <a:prstGeom prst="rect">
            <a:avLst/>
          </a:prstGeom>
          <a:noFill/>
          <a:ln/>
        </p:spPr>
        <p:txBody>
          <a:bodyPr wrap="none" lIns="0" tIns="0" rIns="0" bIns="0" rtlCol="0" anchor="t"/>
          <a:lstStyle/>
          <a:p>
            <a:pPr algn="ctr">
              <a:lnSpc>
                <a:spcPts val="2350"/>
              </a:lnSpc>
            </a:pPr>
            <a:r>
              <a:rPr lang="en-US" sz="2350" dirty="0">
                <a:solidFill>
                  <a:srgbClr val="CFD0D8"/>
                </a:solidFill>
                <a:latin typeface="Instrument Sans Semi Bold" pitchFamily="34" charset="0"/>
                <a:ea typeface="Instrument Sans Semi Bold" pitchFamily="34" charset="-122"/>
                <a:cs typeface="Instrument Sans Semi Bold" pitchFamily="34" charset="-120"/>
              </a:rPr>
              <a:t>3</a:t>
            </a:r>
            <a:endParaRPr lang="en-US" sz="2350" dirty="0"/>
          </a:p>
        </p:txBody>
      </p:sp>
      <p:sp>
        <p:nvSpPr>
          <p:cNvPr id="14" name="Text 11"/>
          <p:cNvSpPr/>
          <p:nvPr/>
        </p:nvSpPr>
        <p:spPr>
          <a:xfrm>
            <a:off x="6851928" y="4911211"/>
            <a:ext cx="2528768" cy="316111"/>
          </a:xfrm>
          <a:prstGeom prst="rect">
            <a:avLst/>
          </a:prstGeom>
          <a:noFill/>
          <a:ln/>
        </p:spPr>
        <p:txBody>
          <a:bodyPr wrap="none" lIns="0" tIns="0" rIns="0" bIns="0" rtlCol="0" anchor="t"/>
          <a:lstStyle/>
          <a:p>
            <a:pPr>
              <a:lnSpc>
                <a:spcPts val="2450"/>
              </a:lnSpc>
            </a:pPr>
            <a:r>
              <a:rPr lang="en-US" sz="1950" dirty="0">
                <a:solidFill>
                  <a:srgbClr val="CFD0D8"/>
                </a:solidFill>
                <a:latin typeface="Instrument Sans Semi Bold" pitchFamily="34" charset="0"/>
                <a:ea typeface="Instrument Sans Semi Bold" pitchFamily="34" charset="-122"/>
                <a:cs typeface="Instrument Sans Semi Bold" pitchFamily="34" charset="-120"/>
              </a:rPr>
              <a:t>Opportunities</a:t>
            </a:r>
            <a:endParaRPr lang="en-US" sz="1950" dirty="0"/>
          </a:p>
        </p:txBody>
      </p:sp>
      <p:sp>
        <p:nvSpPr>
          <p:cNvPr id="15" name="Text 12"/>
          <p:cNvSpPr/>
          <p:nvPr/>
        </p:nvSpPr>
        <p:spPr>
          <a:xfrm>
            <a:off x="6851930" y="5348645"/>
            <a:ext cx="7070407" cy="647224"/>
          </a:xfrm>
          <a:prstGeom prst="rect">
            <a:avLst/>
          </a:prstGeom>
          <a:noFill/>
          <a:ln/>
        </p:spPr>
        <p:txBody>
          <a:bodyPr wrap="square" lIns="0" tIns="0" rIns="0" bIns="0" rtlCol="0" anchor="t"/>
          <a:lstStyle/>
          <a:p>
            <a:pPr>
              <a:lnSpc>
                <a:spcPts val="2500"/>
              </a:lnSpc>
            </a:pPr>
            <a:r>
              <a:rPr lang="en-US" sz="1550" dirty="0">
                <a:solidFill>
                  <a:srgbClr val="CFD0D8"/>
                </a:solidFill>
                <a:latin typeface="Instrument Sans Medium" pitchFamily="34" charset="0"/>
                <a:ea typeface="Instrument Sans Medium" pitchFamily="34" charset="-122"/>
                <a:cs typeface="Instrument Sans Medium" pitchFamily="34" charset="-120"/>
              </a:rPr>
              <a:t>- Growing trend towards sustainability in construction (Smith, 2022). - Potential partnerships with local governments for public projects.</a:t>
            </a:r>
            <a:endParaRPr lang="en-US" sz="1550" dirty="0"/>
          </a:p>
        </p:txBody>
      </p:sp>
      <p:sp>
        <p:nvSpPr>
          <p:cNvPr id="16" name="Shape 13"/>
          <p:cNvSpPr/>
          <p:nvPr/>
        </p:nvSpPr>
        <p:spPr>
          <a:xfrm>
            <a:off x="6194465" y="6425684"/>
            <a:ext cx="455176" cy="455176"/>
          </a:xfrm>
          <a:prstGeom prst="roundRect">
            <a:avLst>
              <a:gd name="adj" fmla="val 18667"/>
            </a:avLst>
          </a:prstGeom>
          <a:solidFill>
            <a:srgbClr val="3D3D42"/>
          </a:solidFill>
          <a:ln w="7620">
            <a:solidFill>
              <a:srgbClr val="56565B"/>
            </a:solidFill>
            <a:prstDash val="solid"/>
          </a:ln>
        </p:spPr>
        <p:txBody>
          <a:bodyPr/>
          <a:lstStyle/>
          <a:p>
            <a:endParaRPr lang="en-GB"/>
          </a:p>
        </p:txBody>
      </p:sp>
      <p:sp>
        <p:nvSpPr>
          <p:cNvPr id="17" name="Text 14"/>
          <p:cNvSpPr/>
          <p:nvPr/>
        </p:nvSpPr>
        <p:spPr>
          <a:xfrm>
            <a:off x="6328648" y="6501527"/>
            <a:ext cx="186690" cy="303490"/>
          </a:xfrm>
          <a:prstGeom prst="rect">
            <a:avLst/>
          </a:prstGeom>
          <a:noFill/>
          <a:ln/>
        </p:spPr>
        <p:txBody>
          <a:bodyPr wrap="none" lIns="0" tIns="0" rIns="0" bIns="0" rtlCol="0" anchor="t"/>
          <a:lstStyle/>
          <a:p>
            <a:pPr algn="ctr">
              <a:lnSpc>
                <a:spcPts val="2350"/>
              </a:lnSpc>
            </a:pPr>
            <a:r>
              <a:rPr lang="en-US" sz="2350" dirty="0">
                <a:solidFill>
                  <a:srgbClr val="CFD0D8"/>
                </a:solidFill>
                <a:latin typeface="Instrument Sans Semi Bold" pitchFamily="34" charset="0"/>
                <a:ea typeface="Instrument Sans Semi Bold" pitchFamily="34" charset="-122"/>
                <a:cs typeface="Instrument Sans Semi Bold" pitchFamily="34" charset="-120"/>
              </a:rPr>
              <a:t>4</a:t>
            </a:r>
            <a:endParaRPr lang="en-US" sz="2350" dirty="0"/>
          </a:p>
        </p:txBody>
      </p:sp>
      <p:sp>
        <p:nvSpPr>
          <p:cNvPr id="18" name="Text 15"/>
          <p:cNvSpPr/>
          <p:nvPr/>
        </p:nvSpPr>
        <p:spPr>
          <a:xfrm>
            <a:off x="6851928" y="6425686"/>
            <a:ext cx="2528768" cy="316111"/>
          </a:xfrm>
          <a:prstGeom prst="rect">
            <a:avLst/>
          </a:prstGeom>
          <a:noFill/>
          <a:ln/>
        </p:spPr>
        <p:txBody>
          <a:bodyPr wrap="none" lIns="0" tIns="0" rIns="0" bIns="0" rtlCol="0" anchor="t"/>
          <a:lstStyle/>
          <a:p>
            <a:pPr>
              <a:lnSpc>
                <a:spcPts val="2450"/>
              </a:lnSpc>
            </a:pPr>
            <a:r>
              <a:rPr lang="en-US" sz="1950" dirty="0">
                <a:solidFill>
                  <a:srgbClr val="CFD0D8"/>
                </a:solidFill>
                <a:latin typeface="Instrument Sans Semi Bold" pitchFamily="34" charset="0"/>
                <a:ea typeface="Instrument Sans Semi Bold" pitchFamily="34" charset="-122"/>
                <a:cs typeface="Instrument Sans Semi Bold" pitchFamily="34" charset="-120"/>
              </a:rPr>
              <a:t>Threats</a:t>
            </a:r>
            <a:endParaRPr lang="en-US" sz="1950" dirty="0"/>
          </a:p>
        </p:txBody>
      </p:sp>
      <p:sp>
        <p:nvSpPr>
          <p:cNvPr id="19" name="Text 16"/>
          <p:cNvSpPr/>
          <p:nvPr/>
        </p:nvSpPr>
        <p:spPr>
          <a:xfrm>
            <a:off x="6851930" y="6863120"/>
            <a:ext cx="7070407" cy="647224"/>
          </a:xfrm>
          <a:prstGeom prst="rect">
            <a:avLst/>
          </a:prstGeom>
          <a:noFill/>
          <a:ln/>
        </p:spPr>
        <p:txBody>
          <a:bodyPr wrap="square" lIns="0" tIns="0" rIns="0" bIns="0" rtlCol="0" anchor="t"/>
          <a:lstStyle/>
          <a:p>
            <a:pPr>
              <a:lnSpc>
                <a:spcPts val="2500"/>
              </a:lnSpc>
            </a:pPr>
            <a:r>
              <a:rPr lang="en-US" sz="1550" dirty="0">
                <a:solidFill>
                  <a:srgbClr val="CFD0D8"/>
                </a:solidFill>
                <a:latin typeface="Instrument Sans Medium" pitchFamily="34" charset="0"/>
                <a:ea typeface="Instrument Sans Medium" pitchFamily="34" charset="-122"/>
                <a:cs typeface="Instrument Sans Medium" pitchFamily="34" charset="-120"/>
              </a:rPr>
              <a:t>- Intense competition in the construction market. - Economic downturn affecting funding for new construction projects (Brown, 2020).</a:t>
            </a:r>
            <a:endParaRPr lang="en-US" sz="1550" dirty="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601742" y="610076"/>
            <a:ext cx="5817156" cy="537210"/>
          </a:xfrm>
          <a:prstGeom prst="rect">
            <a:avLst/>
          </a:prstGeom>
          <a:noFill/>
          <a:ln/>
        </p:spPr>
        <p:txBody>
          <a:bodyPr wrap="none" lIns="0" tIns="0" rIns="0" bIns="0" rtlCol="0" anchor="t"/>
          <a:lstStyle/>
          <a:p>
            <a:pPr>
              <a:lnSpc>
                <a:spcPts val="4200"/>
              </a:lnSpc>
            </a:pPr>
            <a:r>
              <a:rPr lang="en-US" sz="3350" dirty="0">
                <a:solidFill>
                  <a:srgbClr val="CBCCCE"/>
                </a:solidFill>
                <a:latin typeface="Instrument Sans Semi Bold" pitchFamily="34" charset="0"/>
                <a:ea typeface="Instrument Sans Semi Bold" pitchFamily="34" charset="-122"/>
                <a:cs typeface="Instrument Sans Semi Bold" pitchFamily="34" charset="-120"/>
              </a:rPr>
              <a:t>Marketing Strategy: The 4 Ps</a:t>
            </a:r>
            <a:endParaRPr lang="en-US" sz="3350" dirty="0"/>
          </a:p>
        </p:txBody>
      </p:sp>
      <p:sp>
        <p:nvSpPr>
          <p:cNvPr id="3" name="Shape 1"/>
          <p:cNvSpPr/>
          <p:nvPr/>
        </p:nvSpPr>
        <p:spPr>
          <a:xfrm>
            <a:off x="848201" y="1491139"/>
            <a:ext cx="22860" cy="6128385"/>
          </a:xfrm>
          <a:prstGeom prst="roundRect">
            <a:avLst>
              <a:gd name="adj" fmla="val 315914"/>
            </a:avLst>
          </a:prstGeom>
          <a:solidFill>
            <a:srgbClr val="56565B"/>
          </a:solidFill>
          <a:ln/>
        </p:spPr>
        <p:txBody>
          <a:bodyPr/>
          <a:lstStyle/>
          <a:p>
            <a:endParaRPr lang="en-GB"/>
          </a:p>
        </p:txBody>
      </p:sp>
      <p:sp>
        <p:nvSpPr>
          <p:cNvPr id="4" name="Shape 2"/>
          <p:cNvSpPr/>
          <p:nvPr/>
        </p:nvSpPr>
        <p:spPr>
          <a:xfrm>
            <a:off x="1030188" y="1866424"/>
            <a:ext cx="601742" cy="22860"/>
          </a:xfrm>
          <a:prstGeom prst="roundRect">
            <a:avLst>
              <a:gd name="adj" fmla="val 315914"/>
            </a:avLst>
          </a:prstGeom>
          <a:solidFill>
            <a:srgbClr val="56565B"/>
          </a:solidFill>
          <a:ln/>
        </p:spPr>
        <p:txBody>
          <a:bodyPr/>
          <a:lstStyle/>
          <a:p>
            <a:endParaRPr lang="en-GB"/>
          </a:p>
        </p:txBody>
      </p:sp>
      <p:sp>
        <p:nvSpPr>
          <p:cNvPr id="5" name="Shape 3"/>
          <p:cNvSpPr/>
          <p:nvPr/>
        </p:nvSpPr>
        <p:spPr>
          <a:xfrm>
            <a:off x="666214" y="1684496"/>
            <a:ext cx="386834" cy="386834"/>
          </a:xfrm>
          <a:prstGeom prst="roundRect">
            <a:avLst>
              <a:gd name="adj" fmla="val 18669"/>
            </a:avLst>
          </a:prstGeom>
          <a:solidFill>
            <a:srgbClr val="3D3D42"/>
          </a:solidFill>
          <a:ln w="7620">
            <a:solidFill>
              <a:srgbClr val="56565B"/>
            </a:solidFill>
            <a:prstDash val="solid"/>
          </a:ln>
        </p:spPr>
        <p:txBody>
          <a:bodyPr/>
          <a:lstStyle/>
          <a:p>
            <a:endParaRPr lang="en-GB"/>
          </a:p>
        </p:txBody>
      </p:sp>
      <p:sp>
        <p:nvSpPr>
          <p:cNvPr id="6" name="Text 4"/>
          <p:cNvSpPr/>
          <p:nvPr/>
        </p:nvSpPr>
        <p:spPr>
          <a:xfrm>
            <a:off x="809685" y="1748909"/>
            <a:ext cx="99774" cy="257889"/>
          </a:xfrm>
          <a:prstGeom prst="rect">
            <a:avLst/>
          </a:prstGeom>
          <a:noFill/>
          <a:ln/>
        </p:spPr>
        <p:txBody>
          <a:bodyPr wrap="none" lIns="0" tIns="0" rIns="0" bIns="0" rtlCol="0" anchor="t"/>
          <a:lstStyle/>
          <a:p>
            <a:pPr algn="ctr">
              <a:lnSpc>
                <a:spcPts val="2000"/>
              </a:lnSpc>
            </a:pPr>
            <a:r>
              <a:rPr lang="en-US" sz="2000" dirty="0">
                <a:solidFill>
                  <a:srgbClr val="CFD0D8"/>
                </a:solidFill>
                <a:latin typeface="Instrument Sans Semi Bold" pitchFamily="34" charset="0"/>
                <a:ea typeface="Instrument Sans Semi Bold" pitchFamily="34" charset="-122"/>
                <a:cs typeface="Instrument Sans Semi Bold" pitchFamily="34" charset="-120"/>
              </a:rPr>
              <a:t>1</a:t>
            </a:r>
            <a:endParaRPr lang="en-US" sz="2000" dirty="0"/>
          </a:p>
        </p:txBody>
      </p:sp>
      <p:sp>
        <p:nvSpPr>
          <p:cNvPr id="7" name="Text 5"/>
          <p:cNvSpPr/>
          <p:nvPr/>
        </p:nvSpPr>
        <p:spPr>
          <a:xfrm>
            <a:off x="1805226" y="1663065"/>
            <a:ext cx="2149316" cy="268605"/>
          </a:xfrm>
          <a:prstGeom prst="rect">
            <a:avLst/>
          </a:prstGeom>
          <a:noFill/>
          <a:ln/>
        </p:spPr>
        <p:txBody>
          <a:bodyPr wrap="none" lIns="0" tIns="0" rIns="0" bIns="0" rtlCol="0" anchor="t"/>
          <a:lstStyle/>
          <a:p>
            <a:pPr>
              <a:lnSpc>
                <a:spcPts val="2100"/>
              </a:lnSpc>
            </a:pPr>
            <a:r>
              <a:rPr lang="en-US" sz="1650" dirty="0">
                <a:solidFill>
                  <a:srgbClr val="CFD0D8"/>
                </a:solidFill>
                <a:latin typeface="Instrument Sans Semi Bold" pitchFamily="34" charset="0"/>
                <a:ea typeface="Instrument Sans Semi Bold" pitchFamily="34" charset="-122"/>
                <a:cs typeface="Instrument Sans Semi Bold" pitchFamily="34" charset="-120"/>
              </a:rPr>
              <a:t>Product</a:t>
            </a:r>
            <a:endParaRPr lang="en-US" sz="1650" dirty="0"/>
          </a:p>
        </p:txBody>
      </p:sp>
      <p:sp>
        <p:nvSpPr>
          <p:cNvPr id="8" name="Text 6"/>
          <p:cNvSpPr/>
          <p:nvPr/>
        </p:nvSpPr>
        <p:spPr>
          <a:xfrm>
            <a:off x="1805227" y="2034780"/>
            <a:ext cx="12223433" cy="550069"/>
          </a:xfrm>
          <a:prstGeom prst="rect">
            <a:avLst/>
          </a:prstGeom>
          <a:noFill/>
          <a:ln/>
        </p:spPr>
        <p:txBody>
          <a:bodyPr wrap="square" lIns="0" tIns="0" rIns="0" bIns="0" rtlCol="0" anchor="t"/>
          <a:lstStyle/>
          <a:p>
            <a:pPr>
              <a:lnSpc>
                <a:spcPts val="2150"/>
              </a:lnSpc>
            </a:pPr>
            <a:r>
              <a:rPr lang="en-US" sz="1350" dirty="0">
                <a:solidFill>
                  <a:srgbClr val="CFD0D8"/>
                </a:solidFill>
                <a:latin typeface="Instrument Sans Medium" pitchFamily="34" charset="0"/>
                <a:ea typeface="Instrument Sans Medium" pitchFamily="34" charset="-122"/>
                <a:cs typeface="Instrument Sans Medium" pitchFamily="34" charset="-120"/>
              </a:rPr>
              <a:t>S&amp;A Construction Ltd offers sustainable construction services, focusing on eco-friendly materials and energy-efficient designs. Our competitive advantage lies in aligning construction practices with modern sustainability standards and using innovative technology to enhance building efficiency.</a:t>
            </a:r>
            <a:endParaRPr lang="en-US" sz="1350" dirty="0"/>
          </a:p>
        </p:txBody>
      </p:sp>
      <p:sp>
        <p:nvSpPr>
          <p:cNvPr id="9" name="Shape 7"/>
          <p:cNvSpPr/>
          <p:nvPr/>
        </p:nvSpPr>
        <p:spPr>
          <a:xfrm>
            <a:off x="1030188" y="3303984"/>
            <a:ext cx="601742" cy="22860"/>
          </a:xfrm>
          <a:prstGeom prst="roundRect">
            <a:avLst>
              <a:gd name="adj" fmla="val 315914"/>
            </a:avLst>
          </a:prstGeom>
          <a:solidFill>
            <a:srgbClr val="56565B"/>
          </a:solidFill>
          <a:ln/>
        </p:spPr>
        <p:txBody>
          <a:bodyPr/>
          <a:lstStyle/>
          <a:p>
            <a:endParaRPr lang="en-GB"/>
          </a:p>
        </p:txBody>
      </p:sp>
      <p:sp>
        <p:nvSpPr>
          <p:cNvPr id="10" name="Shape 8"/>
          <p:cNvSpPr/>
          <p:nvPr/>
        </p:nvSpPr>
        <p:spPr>
          <a:xfrm>
            <a:off x="666214" y="3122057"/>
            <a:ext cx="386834" cy="386834"/>
          </a:xfrm>
          <a:prstGeom prst="roundRect">
            <a:avLst>
              <a:gd name="adj" fmla="val 18669"/>
            </a:avLst>
          </a:prstGeom>
          <a:solidFill>
            <a:srgbClr val="3D3D42"/>
          </a:solidFill>
          <a:ln w="7620">
            <a:solidFill>
              <a:srgbClr val="56565B"/>
            </a:solidFill>
            <a:prstDash val="solid"/>
          </a:ln>
        </p:spPr>
        <p:txBody>
          <a:bodyPr/>
          <a:lstStyle/>
          <a:p>
            <a:endParaRPr lang="en-GB"/>
          </a:p>
        </p:txBody>
      </p:sp>
      <p:sp>
        <p:nvSpPr>
          <p:cNvPr id="11" name="Text 9"/>
          <p:cNvSpPr/>
          <p:nvPr/>
        </p:nvSpPr>
        <p:spPr>
          <a:xfrm>
            <a:off x="787777" y="3186470"/>
            <a:ext cx="143589" cy="257889"/>
          </a:xfrm>
          <a:prstGeom prst="rect">
            <a:avLst/>
          </a:prstGeom>
          <a:noFill/>
          <a:ln/>
        </p:spPr>
        <p:txBody>
          <a:bodyPr wrap="none" lIns="0" tIns="0" rIns="0" bIns="0" rtlCol="0" anchor="t"/>
          <a:lstStyle/>
          <a:p>
            <a:pPr algn="ctr">
              <a:lnSpc>
                <a:spcPts val="2000"/>
              </a:lnSpc>
            </a:pPr>
            <a:r>
              <a:rPr lang="en-US" sz="2000" dirty="0">
                <a:solidFill>
                  <a:srgbClr val="CFD0D8"/>
                </a:solidFill>
                <a:latin typeface="Instrument Sans Semi Bold" pitchFamily="34" charset="0"/>
                <a:ea typeface="Instrument Sans Semi Bold" pitchFamily="34" charset="-122"/>
                <a:cs typeface="Instrument Sans Semi Bold" pitchFamily="34" charset="-120"/>
              </a:rPr>
              <a:t>2</a:t>
            </a:r>
            <a:endParaRPr lang="en-US" sz="2000" dirty="0"/>
          </a:p>
        </p:txBody>
      </p:sp>
      <p:sp>
        <p:nvSpPr>
          <p:cNvPr id="12" name="Text 10"/>
          <p:cNvSpPr/>
          <p:nvPr/>
        </p:nvSpPr>
        <p:spPr>
          <a:xfrm>
            <a:off x="1805226" y="3100626"/>
            <a:ext cx="2149316" cy="268605"/>
          </a:xfrm>
          <a:prstGeom prst="rect">
            <a:avLst/>
          </a:prstGeom>
          <a:noFill/>
          <a:ln/>
        </p:spPr>
        <p:txBody>
          <a:bodyPr wrap="none" lIns="0" tIns="0" rIns="0" bIns="0" rtlCol="0" anchor="t"/>
          <a:lstStyle/>
          <a:p>
            <a:pPr>
              <a:lnSpc>
                <a:spcPts val="2100"/>
              </a:lnSpc>
            </a:pPr>
            <a:r>
              <a:rPr lang="en-US" sz="1650" dirty="0">
                <a:solidFill>
                  <a:srgbClr val="CFD0D8"/>
                </a:solidFill>
                <a:latin typeface="Instrument Sans Semi Bold" pitchFamily="34" charset="0"/>
                <a:ea typeface="Instrument Sans Semi Bold" pitchFamily="34" charset="-122"/>
                <a:cs typeface="Instrument Sans Semi Bold" pitchFamily="34" charset="-120"/>
              </a:rPr>
              <a:t>Price</a:t>
            </a:r>
            <a:endParaRPr lang="en-US" sz="1650" dirty="0"/>
          </a:p>
        </p:txBody>
      </p:sp>
      <p:sp>
        <p:nvSpPr>
          <p:cNvPr id="13" name="Text 11"/>
          <p:cNvSpPr/>
          <p:nvPr/>
        </p:nvSpPr>
        <p:spPr>
          <a:xfrm>
            <a:off x="1805227" y="3472341"/>
            <a:ext cx="12223433" cy="825103"/>
          </a:xfrm>
          <a:prstGeom prst="rect">
            <a:avLst/>
          </a:prstGeom>
          <a:noFill/>
          <a:ln/>
        </p:spPr>
        <p:txBody>
          <a:bodyPr wrap="square" lIns="0" tIns="0" rIns="0" bIns="0" rtlCol="0" anchor="t"/>
          <a:lstStyle/>
          <a:p>
            <a:pPr>
              <a:lnSpc>
                <a:spcPts val="2150"/>
              </a:lnSpc>
            </a:pPr>
            <a:r>
              <a:rPr lang="en-US" sz="1350" dirty="0">
                <a:solidFill>
                  <a:srgbClr val="CFD0D8"/>
                </a:solidFill>
                <a:latin typeface="Instrument Sans Medium" pitchFamily="34" charset="0"/>
                <a:ea typeface="Instrument Sans Medium" pitchFamily="34" charset="-122"/>
                <a:cs typeface="Instrument Sans Medium" pitchFamily="34" charset="-120"/>
              </a:rPr>
              <a:t>Pricing will be competitive within the industry, with an emphasis on value rather than low-cost solutions. Projects will be quoted based on the complexity and sustainability features, providing transparent pricing structures. Compared to traditional builders, our pricing may appear premium but is justified by long-term cost savings through efficiency and reduced energy consumption.</a:t>
            </a:r>
            <a:endParaRPr lang="en-US" sz="1350" dirty="0"/>
          </a:p>
        </p:txBody>
      </p:sp>
      <p:sp>
        <p:nvSpPr>
          <p:cNvPr id="14" name="Shape 12"/>
          <p:cNvSpPr/>
          <p:nvPr/>
        </p:nvSpPr>
        <p:spPr>
          <a:xfrm>
            <a:off x="1030188" y="5016579"/>
            <a:ext cx="601742" cy="22860"/>
          </a:xfrm>
          <a:prstGeom prst="roundRect">
            <a:avLst>
              <a:gd name="adj" fmla="val 315914"/>
            </a:avLst>
          </a:prstGeom>
          <a:solidFill>
            <a:srgbClr val="56565B"/>
          </a:solidFill>
          <a:ln/>
        </p:spPr>
        <p:txBody>
          <a:bodyPr/>
          <a:lstStyle/>
          <a:p>
            <a:endParaRPr lang="en-GB"/>
          </a:p>
        </p:txBody>
      </p:sp>
      <p:sp>
        <p:nvSpPr>
          <p:cNvPr id="15" name="Shape 13"/>
          <p:cNvSpPr/>
          <p:nvPr/>
        </p:nvSpPr>
        <p:spPr>
          <a:xfrm>
            <a:off x="666214" y="4834652"/>
            <a:ext cx="386834" cy="386834"/>
          </a:xfrm>
          <a:prstGeom prst="roundRect">
            <a:avLst>
              <a:gd name="adj" fmla="val 18669"/>
            </a:avLst>
          </a:prstGeom>
          <a:solidFill>
            <a:srgbClr val="3D3D42"/>
          </a:solidFill>
          <a:ln w="7620">
            <a:solidFill>
              <a:srgbClr val="56565B"/>
            </a:solidFill>
            <a:prstDash val="solid"/>
          </a:ln>
        </p:spPr>
        <p:txBody>
          <a:bodyPr/>
          <a:lstStyle/>
          <a:p>
            <a:endParaRPr lang="en-GB"/>
          </a:p>
        </p:txBody>
      </p:sp>
      <p:sp>
        <p:nvSpPr>
          <p:cNvPr id="16" name="Text 14"/>
          <p:cNvSpPr/>
          <p:nvPr/>
        </p:nvSpPr>
        <p:spPr>
          <a:xfrm>
            <a:off x="784920" y="4899065"/>
            <a:ext cx="149304" cy="257889"/>
          </a:xfrm>
          <a:prstGeom prst="rect">
            <a:avLst/>
          </a:prstGeom>
          <a:noFill/>
          <a:ln/>
        </p:spPr>
        <p:txBody>
          <a:bodyPr wrap="none" lIns="0" tIns="0" rIns="0" bIns="0" rtlCol="0" anchor="t"/>
          <a:lstStyle/>
          <a:p>
            <a:pPr algn="ctr">
              <a:lnSpc>
                <a:spcPts val="2000"/>
              </a:lnSpc>
            </a:pPr>
            <a:r>
              <a:rPr lang="en-US" sz="2000" dirty="0">
                <a:solidFill>
                  <a:srgbClr val="CFD0D8"/>
                </a:solidFill>
                <a:latin typeface="Instrument Sans Semi Bold" pitchFamily="34" charset="0"/>
                <a:ea typeface="Instrument Sans Semi Bold" pitchFamily="34" charset="-122"/>
                <a:cs typeface="Instrument Sans Semi Bold" pitchFamily="34" charset="-120"/>
              </a:rPr>
              <a:t>3</a:t>
            </a:r>
            <a:endParaRPr lang="en-US" sz="2000" dirty="0"/>
          </a:p>
        </p:txBody>
      </p:sp>
      <p:sp>
        <p:nvSpPr>
          <p:cNvPr id="17" name="Text 15"/>
          <p:cNvSpPr/>
          <p:nvPr/>
        </p:nvSpPr>
        <p:spPr>
          <a:xfrm>
            <a:off x="1805226" y="4813221"/>
            <a:ext cx="2149316" cy="268605"/>
          </a:xfrm>
          <a:prstGeom prst="rect">
            <a:avLst/>
          </a:prstGeom>
          <a:noFill/>
          <a:ln/>
        </p:spPr>
        <p:txBody>
          <a:bodyPr wrap="none" lIns="0" tIns="0" rIns="0" bIns="0" rtlCol="0" anchor="t"/>
          <a:lstStyle/>
          <a:p>
            <a:pPr>
              <a:lnSpc>
                <a:spcPts val="2100"/>
              </a:lnSpc>
            </a:pPr>
            <a:r>
              <a:rPr lang="en-US" sz="1650" dirty="0">
                <a:solidFill>
                  <a:srgbClr val="CFD0D8"/>
                </a:solidFill>
                <a:latin typeface="Instrument Sans Semi Bold" pitchFamily="34" charset="0"/>
                <a:ea typeface="Instrument Sans Semi Bold" pitchFamily="34" charset="-122"/>
                <a:cs typeface="Instrument Sans Semi Bold" pitchFamily="34" charset="-120"/>
              </a:rPr>
              <a:t>Place</a:t>
            </a:r>
            <a:endParaRPr lang="en-US" sz="1650" dirty="0"/>
          </a:p>
        </p:txBody>
      </p:sp>
      <p:sp>
        <p:nvSpPr>
          <p:cNvPr id="18" name="Text 16"/>
          <p:cNvSpPr/>
          <p:nvPr/>
        </p:nvSpPr>
        <p:spPr>
          <a:xfrm>
            <a:off x="1805227" y="5184936"/>
            <a:ext cx="12223433" cy="550069"/>
          </a:xfrm>
          <a:prstGeom prst="rect">
            <a:avLst/>
          </a:prstGeom>
          <a:noFill/>
          <a:ln/>
        </p:spPr>
        <p:txBody>
          <a:bodyPr wrap="square" lIns="0" tIns="0" rIns="0" bIns="0" rtlCol="0" anchor="t"/>
          <a:lstStyle/>
          <a:p>
            <a:pPr>
              <a:lnSpc>
                <a:spcPts val="2150"/>
              </a:lnSpc>
            </a:pPr>
            <a:r>
              <a:rPr lang="en-US" sz="1350" dirty="0">
                <a:solidFill>
                  <a:srgbClr val="CFD0D8"/>
                </a:solidFill>
                <a:latin typeface="Instrument Sans Medium" pitchFamily="34" charset="0"/>
                <a:ea typeface="Instrument Sans Medium" pitchFamily="34" charset="-122"/>
                <a:cs typeface="Instrument Sans Medium" pitchFamily="34" charset="-120"/>
              </a:rPr>
              <a:t>Our services will initially focus on the local construction market in [Your City] and gradually expand to neighbouring regions. We will set up a strong online presence to reach clients outside our immediate geographic area, highlighting our portfolio and client testimonials.</a:t>
            </a:r>
            <a:endParaRPr lang="en-US" sz="1350" dirty="0"/>
          </a:p>
        </p:txBody>
      </p:sp>
      <p:sp>
        <p:nvSpPr>
          <p:cNvPr id="19" name="Shape 17"/>
          <p:cNvSpPr/>
          <p:nvPr/>
        </p:nvSpPr>
        <p:spPr>
          <a:xfrm>
            <a:off x="1030188" y="6454140"/>
            <a:ext cx="601742" cy="22860"/>
          </a:xfrm>
          <a:prstGeom prst="roundRect">
            <a:avLst>
              <a:gd name="adj" fmla="val 315914"/>
            </a:avLst>
          </a:prstGeom>
          <a:solidFill>
            <a:srgbClr val="56565B"/>
          </a:solidFill>
          <a:ln/>
        </p:spPr>
        <p:txBody>
          <a:bodyPr/>
          <a:lstStyle/>
          <a:p>
            <a:endParaRPr lang="en-GB"/>
          </a:p>
        </p:txBody>
      </p:sp>
      <p:sp>
        <p:nvSpPr>
          <p:cNvPr id="20" name="Shape 18"/>
          <p:cNvSpPr/>
          <p:nvPr/>
        </p:nvSpPr>
        <p:spPr>
          <a:xfrm>
            <a:off x="666214" y="6272212"/>
            <a:ext cx="386834" cy="386834"/>
          </a:xfrm>
          <a:prstGeom prst="roundRect">
            <a:avLst>
              <a:gd name="adj" fmla="val 18669"/>
            </a:avLst>
          </a:prstGeom>
          <a:solidFill>
            <a:srgbClr val="3D3D42"/>
          </a:solidFill>
          <a:ln w="7620">
            <a:solidFill>
              <a:srgbClr val="56565B"/>
            </a:solidFill>
            <a:prstDash val="solid"/>
          </a:ln>
        </p:spPr>
        <p:txBody>
          <a:bodyPr/>
          <a:lstStyle/>
          <a:p>
            <a:endParaRPr lang="en-GB"/>
          </a:p>
        </p:txBody>
      </p:sp>
      <p:sp>
        <p:nvSpPr>
          <p:cNvPr id="21" name="Text 19"/>
          <p:cNvSpPr/>
          <p:nvPr/>
        </p:nvSpPr>
        <p:spPr>
          <a:xfrm>
            <a:off x="780276" y="6336625"/>
            <a:ext cx="158591" cy="257889"/>
          </a:xfrm>
          <a:prstGeom prst="rect">
            <a:avLst/>
          </a:prstGeom>
          <a:noFill/>
          <a:ln/>
        </p:spPr>
        <p:txBody>
          <a:bodyPr wrap="none" lIns="0" tIns="0" rIns="0" bIns="0" rtlCol="0" anchor="t"/>
          <a:lstStyle/>
          <a:p>
            <a:pPr algn="ctr">
              <a:lnSpc>
                <a:spcPts val="2000"/>
              </a:lnSpc>
            </a:pPr>
            <a:r>
              <a:rPr lang="en-US" sz="2000" dirty="0">
                <a:solidFill>
                  <a:srgbClr val="CFD0D8"/>
                </a:solidFill>
                <a:latin typeface="Instrument Sans Semi Bold" pitchFamily="34" charset="0"/>
                <a:ea typeface="Instrument Sans Semi Bold" pitchFamily="34" charset="-122"/>
                <a:cs typeface="Instrument Sans Semi Bold" pitchFamily="34" charset="-120"/>
              </a:rPr>
              <a:t>4</a:t>
            </a:r>
            <a:endParaRPr lang="en-US" sz="2000" dirty="0"/>
          </a:p>
        </p:txBody>
      </p:sp>
      <p:sp>
        <p:nvSpPr>
          <p:cNvPr id="22" name="Text 20"/>
          <p:cNvSpPr/>
          <p:nvPr/>
        </p:nvSpPr>
        <p:spPr>
          <a:xfrm>
            <a:off x="1805226" y="6250781"/>
            <a:ext cx="2149316" cy="268605"/>
          </a:xfrm>
          <a:prstGeom prst="rect">
            <a:avLst/>
          </a:prstGeom>
          <a:noFill/>
          <a:ln/>
        </p:spPr>
        <p:txBody>
          <a:bodyPr wrap="none" lIns="0" tIns="0" rIns="0" bIns="0" rtlCol="0" anchor="t"/>
          <a:lstStyle/>
          <a:p>
            <a:pPr>
              <a:lnSpc>
                <a:spcPts val="2100"/>
              </a:lnSpc>
            </a:pPr>
            <a:r>
              <a:rPr lang="en-US" sz="1650" dirty="0">
                <a:solidFill>
                  <a:srgbClr val="CFD0D8"/>
                </a:solidFill>
                <a:latin typeface="Instrument Sans Semi Bold" pitchFamily="34" charset="0"/>
                <a:ea typeface="Instrument Sans Semi Bold" pitchFamily="34" charset="-122"/>
                <a:cs typeface="Instrument Sans Semi Bold" pitchFamily="34" charset="-120"/>
              </a:rPr>
              <a:t>Promotion</a:t>
            </a:r>
            <a:endParaRPr lang="en-US" sz="1650" dirty="0"/>
          </a:p>
        </p:txBody>
      </p:sp>
      <p:sp>
        <p:nvSpPr>
          <p:cNvPr id="23" name="Text 21"/>
          <p:cNvSpPr/>
          <p:nvPr/>
        </p:nvSpPr>
        <p:spPr>
          <a:xfrm>
            <a:off x="1805227" y="6622496"/>
            <a:ext cx="12223433" cy="825103"/>
          </a:xfrm>
          <a:prstGeom prst="rect">
            <a:avLst/>
          </a:prstGeom>
          <a:noFill/>
          <a:ln/>
        </p:spPr>
        <p:txBody>
          <a:bodyPr wrap="square" lIns="0" tIns="0" rIns="0" bIns="0" rtlCol="0" anchor="t"/>
          <a:lstStyle/>
          <a:p>
            <a:pPr>
              <a:lnSpc>
                <a:spcPts val="2150"/>
              </a:lnSpc>
            </a:pPr>
            <a:r>
              <a:rPr lang="en-US" sz="1350" dirty="0">
                <a:solidFill>
                  <a:srgbClr val="CFD0D8"/>
                </a:solidFill>
                <a:latin typeface="Instrument Sans Medium" pitchFamily="34" charset="0"/>
                <a:ea typeface="Instrument Sans Medium" pitchFamily="34" charset="-122"/>
                <a:cs typeface="Instrument Sans Medium" pitchFamily="34" charset="-120"/>
              </a:rPr>
              <a:t>Marketing efforts will focus on digital channels, including social media, a professional website, and online advertising (Taylor, 2023), combined with participation in local trade shows and community engagement efforts. Early marketing compared to competitors will use cost-effective strategies such as social media marketing to build a presence pre-launch.</a:t>
            </a:r>
            <a:endParaRPr lang="en-US" sz="1350" dirty="0"/>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716399" y="562808"/>
            <a:ext cx="8760381" cy="639604"/>
          </a:xfrm>
          <a:prstGeom prst="rect">
            <a:avLst/>
          </a:prstGeom>
          <a:noFill/>
          <a:ln/>
        </p:spPr>
        <p:txBody>
          <a:bodyPr wrap="none" lIns="0" tIns="0" rIns="0" bIns="0" rtlCol="0" anchor="t"/>
          <a:lstStyle/>
          <a:p>
            <a:pPr>
              <a:lnSpc>
                <a:spcPts val="5000"/>
              </a:lnSpc>
            </a:pPr>
            <a:r>
              <a:rPr lang="en-US" sz="4000" dirty="0">
                <a:solidFill>
                  <a:srgbClr val="CBCCCE"/>
                </a:solidFill>
                <a:latin typeface="Instrument Sans Semi Bold" pitchFamily="34" charset="0"/>
                <a:ea typeface="Instrument Sans Semi Bold" pitchFamily="34" charset="-122"/>
                <a:cs typeface="Instrument Sans Semi Bold" pitchFamily="34" charset="-120"/>
              </a:rPr>
              <a:t>Comparison and Cash Flow Forecast</a:t>
            </a:r>
            <a:endParaRPr lang="en-US" sz="4000" dirty="0"/>
          </a:p>
        </p:txBody>
      </p:sp>
      <p:pic>
        <p:nvPicPr>
          <p:cNvPr id="3" name="Image 0" descr="preencoded.png"/>
          <p:cNvPicPr>
            <a:picLocks noChangeAspect="1"/>
          </p:cNvPicPr>
          <p:nvPr/>
        </p:nvPicPr>
        <p:blipFill>
          <a:blip r:embed="rId3"/>
          <a:stretch>
            <a:fillRect/>
          </a:stretch>
        </p:blipFill>
        <p:spPr>
          <a:xfrm>
            <a:off x="716399" y="1611749"/>
            <a:ext cx="13197602" cy="4991100"/>
          </a:xfrm>
          <a:prstGeom prst="rect">
            <a:avLst/>
          </a:prstGeom>
        </p:spPr>
      </p:pic>
      <p:sp>
        <p:nvSpPr>
          <p:cNvPr id="4" name="Text 1"/>
          <p:cNvSpPr/>
          <p:nvPr/>
        </p:nvSpPr>
        <p:spPr>
          <a:xfrm>
            <a:off x="716399" y="6909792"/>
            <a:ext cx="2558653" cy="319802"/>
          </a:xfrm>
          <a:prstGeom prst="rect">
            <a:avLst/>
          </a:prstGeom>
          <a:noFill/>
          <a:ln/>
        </p:spPr>
        <p:txBody>
          <a:bodyPr wrap="none" lIns="0" tIns="0" rIns="0" bIns="0" rtlCol="0" anchor="t"/>
          <a:lstStyle/>
          <a:p>
            <a:pPr>
              <a:lnSpc>
                <a:spcPts val="2500"/>
              </a:lnSpc>
            </a:pPr>
            <a:r>
              <a:rPr lang="en-US" sz="2000" dirty="0">
                <a:solidFill>
                  <a:srgbClr val="CBCCCE"/>
                </a:solidFill>
                <a:latin typeface="Instrument Sans Semi Bold" pitchFamily="34" charset="0"/>
                <a:ea typeface="Instrument Sans Semi Bold" pitchFamily="34" charset="-122"/>
                <a:cs typeface="Instrument Sans Semi Bold" pitchFamily="34" charset="-120"/>
              </a:rPr>
              <a:t>Cash Flow Forecast</a:t>
            </a:r>
            <a:endParaRPr lang="en-US" sz="2000" dirty="0"/>
          </a:p>
        </p:txBody>
      </p:sp>
      <p:sp>
        <p:nvSpPr>
          <p:cNvPr id="5" name="Text 2"/>
          <p:cNvSpPr/>
          <p:nvPr/>
        </p:nvSpPr>
        <p:spPr>
          <a:xfrm>
            <a:off x="716399" y="7536537"/>
            <a:ext cx="13197602" cy="327422"/>
          </a:xfrm>
          <a:prstGeom prst="rect">
            <a:avLst/>
          </a:prstGeom>
          <a:noFill/>
          <a:ln/>
        </p:spPr>
        <p:txBody>
          <a:bodyPr wrap="none" lIns="0" tIns="0" rIns="0" bIns="0" rtlCol="0" anchor="t"/>
          <a:lstStyle/>
          <a:p>
            <a:pPr>
              <a:lnSpc>
                <a:spcPts val="2550"/>
              </a:lnSpc>
            </a:pPr>
            <a:r>
              <a:rPr lang="en-US" sz="1600" dirty="0">
                <a:solidFill>
                  <a:srgbClr val="CFD0D8"/>
                </a:solidFill>
                <a:latin typeface="Instrument Sans Medium" pitchFamily="34" charset="0"/>
                <a:ea typeface="Instrument Sans Medium" pitchFamily="34" charset="-122"/>
                <a:cs typeface="Instrument Sans Medium" pitchFamily="34" charset="-120"/>
              </a:rPr>
              <a:t>The forecast shows a positive cash flow, predicting the sustained growth of income through client acquisition and project completion.</a:t>
            </a:r>
            <a:endParaRPr lang="en-US" sz="160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864037" y="2483763"/>
            <a:ext cx="6172200" cy="771525"/>
          </a:xfrm>
          <a:prstGeom prst="rect">
            <a:avLst/>
          </a:prstGeom>
          <a:noFill/>
          <a:ln/>
        </p:spPr>
        <p:txBody>
          <a:bodyPr wrap="none" lIns="0" tIns="0" rIns="0" bIns="0" rtlCol="0" anchor="t"/>
          <a:lstStyle/>
          <a:p>
            <a:pPr>
              <a:lnSpc>
                <a:spcPts val="6050"/>
              </a:lnSpc>
            </a:pPr>
            <a:r>
              <a:rPr lang="en-US" sz="4850" dirty="0">
                <a:solidFill>
                  <a:srgbClr val="CBCCCE"/>
                </a:solidFill>
                <a:latin typeface="Instrument Sans Semi Bold" pitchFamily="34" charset="0"/>
                <a:ea typeface="Instrument Sans Semi Bold" pitchFamily="34" charset="-122"/>
                <a:cs typeface="Instrument Sans Semi Bold" pitchFamily="34" charset="-120"/>
              </a:rPr>
              <a:t>Conclusion </a:t>
            </a:r>
            <a:endParaRPr lang="en-US" sz="4850" dirty="0"/>
          </a:p>
        </p:txBody>
      </p:sp>
      <p:sp>
        <p:nvSpPr>
          <p:cNvPr id="6" name="Text 4"/>
          <p:cNvSpPr/>
          <p:nvPr/>
        </p:nvSpPr>
        <p:spPr>
          <a:xfrm>
            <a:off x="1666280" y="4560570"/>
            <a:ext cx="12100084" cy="1185148"/>
          </a:xfrm>
          <a:prstGeom prst="rect">
            <a:avLst/>
          </a:prstGeom>
          <a:noFill/>
          <a:ln/>
        </p:spPr>
        <p:txBody>
          <a:bodyPr wrap="square" lIns="0" tIns="0" rIns="0" bIns="0" rtlCol="0" anchor="t"/>
          <a:lstStyle/>
          <a:p>
            <a:pPr>
              <a:lnSpc>
                <a:spcPts val="3100"/>
              </a:lnSpc>
            </a:pPr>
            <a:r>
              <a:rPr lang="en-US" sz="1900" dirty="0">
                <a:solidFill>
                  <a:srgbClr val="CFD0D8"/>
                </a:solidFill>
                <a:latin typeface="Instrument Sans Medium" pitchFamily="34" charset="0"/>
                <a:ea typeface="Instrument Sans Medium" pitchFamily="34" charset="-122"/>
                <a:cs typeface="Instrument Sans Medium" pitchFamily="34" charset="-120"/>
              </a:rPr>
              <a:t>S&amp;A Construction Ltd is poised to enter the eco-conscious construction market with a solid business model and well-defined strategies. Our commitment to sustainable practices not only positions us favourably within the industry but also resonates with today's environmentally aware consumers.</a:t>
            </a:r>
            <a:endParaRPr lang="en-US" sz="1900" dirty="0"/>
          </a:p>
        </p:txBody>
      </p:sp>
    </p:spTree>
  </p:cSld>
  <p:clrMapOvr>
    <a:masterClrMapping/>
  </p:clrMapOvr>
  <p:transition spd="slow">
    <p:cover/>
  </p:transition>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ext 0"/>
          <p:cNvSpPr/>
          <p:nvPr/>
        </p:nvSpPr>
        <p:spPr>
          <a:xfrm>
            <a:off x="1741894" y="965422"/>
            <a:ext cx="11523930" cy="1259082"/>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3200" cap="all" dirty="0">
                <a:latin typeface="+mj-lt"/>
                <a:ea typeface="+mj-ea"/>
                <a:cs typeface="+mj-cs"/>
              </a:rPr>
              <a:t>Investment Request</a:t>
            </a:r>
          </a:p>
        </p:txBody>
      </p:sp>
      <p:sp>
        <p:nvSpPr>
          <p:cNvPr id="3" name="Text 1"/>
          <p:cNvSpPr/>
          <p:nvPr/>
        </p:nvSpPr>
        <p:spPr>
          <a:xfrm>
            <a:off x="1741894" y="2418878"/>
            <a:ext cx="11523930" cy="4140736"/>
          </a:xfrm>
          <a:prstGeom prst="rect">
            <a:avLst/>
          </a:prstGeom>
        </p:spPr>
        <p:txBody>
          <a:bodyPr vert="horz" lIns="91440" tIns="45720" rIns="91440" bIns="45720" rtlCol="0" anchor="t">
            <a:normAutofit/>
          </a:bodyPr>
          <a:lstStyle/>
          <a:p>
            <a:pPr indent="-228600" defTabSz="914400">
              <a:lnSpc>
                <a:spcPct val="120000"/>
              </a:lnSpc>
              <a:spcAft>
                <a:spcPts val="600"/>
              </a:spcAft>
              <a:buClr>
                <a:schemeClr val="accent1"/>
              </a:buClr>
              <a:buSzPct val="100000"/>
              <a:buFont typeface="Arial" panose="020B0604020202020204" pitchFamily="34" charset="0"/>
              <a:buChar char="•"/>
            </a:pPr>
            <a:r>
              <a:rPr lang="en-US"/>
              <a:t>This business plan outlines our vision, operational strategy, and financial projections, making a compelling case for the requested £25,000 investment to launch and grow the company successfully.</a:t>
            </a:r>
          </a:p>
        </p:txBody>
      </p:sp>
    </p:spTree>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ext 0"/>
          <p:cNvSpPr/>
          <p:nvPr/>
        </p:nvSpPr>
        <p:spPr>
          <a:xfrm>
            <a:off x="974646" y="965422"/>
            <a:ext cx="3890184" cy="5317632"/>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3200" cap="all" dirty="0">
                <a:latin typeface="+mj-lt"/>
                <a:ea typeface="+mj-ea"/>
                <a:cs typeface="+mj-cs"/>
              </a:rPr>
              <a:t>References</a:t>
            </a:r>
          </a:p>
        </p:txBody>
      </p:sp>
      <p:sp>
        <p:nvSpPr>
          <p:cNvPr id="3" name="Text 1"/>
          <p:cNvSpPr/>
          <p:nvPr/>
        </p:nvSpPr>
        <p:spPr>
          <a:xfrm>
            <a:off x="5565437" y="965424"/>
            <a:ext cx="7323071" cy="5317630"/>
          </a:xfrm>
          <a:prstGeom prst="rect">
            <a:avLst/>
          </a:prstGeom>
        </p:spPr>
        <p:txBody>
          <a:bodyPr vert="horz" lIns="91440" tIns="45720" rIns="91440" bIns="45720" rtlCol="0" anchor="ctr">
            <a:normAutofit/>
          </a:bodyPr>
          <a:lstStyle/>
          <a:p>
            <a:pPr indent="-228600" defTabSz="914400">
              <a:lnSpc>
                <a:spcPct val="120000"/>
              </a:lnSpc>
              <a:spcAft>
                <a:spcPts val="600"/>
              </a:spcAft>
              <a:buClr>
                <a:schemeClr val="accent1"/>
              </a:buClr>
              <a:buSzPct val="100000"/>
              <a:buFont typeface="Arial" panose="020B0604020202020204" pitchFamily="34" charset="0"/>
              <a:buChar char="•"/>
            </a:pPr>
            <a:r>
              <a:rPr lang="en-US"/>
              <a:t>1. Brown, T. (2020). Understanding Business Structures. *Business Insight Journal*. Available at: [URL]. 2. Jones, L. (2021). Sustainable Construction Practices. *International Journal of Green Construction*. Available at: [URL]. 3. Smith, A. (2022). The Future of Eco-Friendly Construction. *Construction Industry Review*. Available at: [URL]. 4. Taylor, E. (2023). Effective Marketing Strategies in Construction. *Marketing Insights*. Available at: [URL].</a:t>
            </a:r>
          </a:p>
        </p:txBody>
      </p:sp>
    </p:spTree>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p:nvPr/>
        </p:nvSpPr>
        <p:spPr>
          <a:xfrm>
            <a:off x="864037" y="1215628"/>
            <a:ext cx="6172200" cy="771525"/>
          </a:xfrm>
          <a:prstGeom prst="rect">
            <a:avLst/>
          </a:prstGeom>
          <a:noFill/>
          <a:ln/>
        </p:spPr>
        <p:txBody>
          <a:bodyPr wrap="none" lIns="0" tIns="0" rIns="0" bIns="0" rtlCol="0" anchor="t"/>
          <a:lstStyle/>
          <a:p>
            <a:pPr>
              <a:lnSpc>
                <a:spcPts val="6050"/>
              </a:lnSpc>
            </a:pPr>
            <a:r>
              <a:rPr lang="en-US" sz="4850" dirty="0">
                <a:solidFill>
                  <a:srgbClr val="CBCCCE"/>
                </a:solidFill>
                <a:latin typeface="Instrument Sans Semi Bold" pitchFamily="34" charset="0"/>
                <a:ea typeface="Instrument Sans Semi Bold" pitchFamily="34" charset="-122"/>
                <a:cs typeface="Instrument Sans Semi Bold" pitchFamily="34" charset="-120"/>
              </a:rPr>
              <a:t>Appendix</a:t>
            </a:r>
            <a:endParaRPr lang="en-US" sz="4850" dirty="0"/>
          </a:p>
        </p:txBody>
      </p:sp>
      <p:pic>
        <p:nvPicPr>
          <p:cNvPr id="3" name="Image 0" descr="preencoded.png"/>
          <p:cNvPicPr>
            <a:picLocks noChangeAspect="1"/>
          </p:cNvPicPr>
          <p:nvPr/>
        </p:nvPicPr>
        <p:blipFill>
          <a:blip r:embed="rId3"/>
          <a:stretch>
            <a:fillRect/>
          </a:stretch>
        </p:blipFill>
        <p:spPr>
          <a:xfrm>
            <a:off x="864037" y="2480905"/>
            <a:ext cx="4053840" cy="2505432"/>
          </a:xfrm>
          <a:prstGeom prst="rect">
            <a:avLst/>
          </a:prstGeom>
        </p:spPr>
      </p:pic>
      <p:sp>
        <p:nvSpPr>
          <p:cNvPr id="4" name="Text 1"/>
          <p:cNvSpPr/>
          <p:nvPr/>
        </p:nvSpPr>
        <p:spPr>
          <a:xfrm>
            <a:off x="864037" y="5294948"/>
            <a:ext cx="3086100" cy="385763"/>
          </a:xfrm>
          <a:prstGeom prst="rect">
            <a:avLst/>
          </a:prstGeom>
          <a:noFill/>
          <a:ln/>
        </p:spPr>
        <p:txBody>
          <a:bodyPr wrap="none" lIns="0" tIns="0" rIns="0" bIns="0" rtlCol="0" anchor="t"/>
          <a:lstStyle/>
          <a:p>
            <a:pPr>
              <a:lnSpc>
                <a:spcPts val="3000"/>
              </a:lnSpc>
            </a:pPr>
            <a:r>
              <a:rPr lang="en-US" sz="2400" dirty="0">
                <a:solidFill>
                  <a:srgbClr val="CFD0D8"/>
                </a:solidFill>
                <a:latin typeface="Instrument Sans Semi Bold" pitchFamily="34" charset="0"/>
                <a:ea typeface="Instrument Sans Semi Bold" pitchFamily="34" charset="-122"/>
                <a:cs typeface="Instrument Sans Semi Bold" pitchFamily="34" charset="-120"/>
              </a:rPr>
              <a:t>Appendix A</a:t>
            </a:r>
            <a:endParaRPr lang="en-US" sz="2400" dirty="0"/>
          </a:p>
        </p:txBody>
      </p:sp>
      <p:sp>
        <p:nvSpPr>
          <p:cNvPr id="5" name="Text 2"/>
          <p:cNvSpPr/>
          <p:nvPr/>
        </p:nvSpPr>
        <p:spPr>
          <a:xfrm>
            <a:off x="864037" y="5828824"/>
            <a:ext cx="4053840" cy="1185148"/>
          </a:xfrm>
          <a:prstGeom prst="rect">
            <a:avLst/>
          </a:prstGeom>
          <a:noFill/>
          <a:ln/>
        </p:spPr>
        <p:txBody>
          <a:bodyPr wrap="square" lIns="0" tIns="0" rIns="0" bIns="0" rtlCol="0" anchor="t"/>
          <a:lstStyle/>
          <a:p>
            <a:pPr>
              <a:lnSpc>
                <a:spcPts val="3100"/>
              </a:lnSpc>
            </a:pPr>
            <a:r>
              <a:rPr lang="en-US" sz="1900" dirty="0">
                <a:solidFill>
                  <a:srgbClr val="CFD0D8"/>
                </a:solidFill>
                <a:latin typeface="Instrument Sans Medium" pitchFamily="34" charset="0"/>
                <a:ea typeface="Instrument Sans Medium" pitchFamily="34" charset="-122"/>
                <a:cs typeface="Instrument Sans Medium" pitchFamily="34" charset="-120"/>
              </a:rPr>
              <a:t>Graphs and charts illustrating market trends and sustainability impacts.</a:t>
            </a:r>
            <a:endParaRPr lang="en-US" sz="1900" dirty="0"/>
          </a:p>
        </p:txBody>
      </p:sp>
      <p:pic>
        <p:nvPicPr>
          <p:cNvPr id="6" name="Image 1" descr="preencoded.png"/>
          <p:cNvPicPr>
            <a:picLocks noChangeAspect="1"/>
          </p:cNvPicPr>
          <p:nvPr/>
        </p:nvPicPr>
        <p:blipFill>
          <a:blip r:embed="rId4"/>
          <a:stretch>
            <a:fillRect/>
          </a:stretch>
        </p:blipFill>
        <p:spPr>
          <a:xfrm>
            <a:off x="5288163" y="2480905"/>
            <a:ext cx="4053959" cy="2505432"/>
          </a:xfrm>
          <a:prstGeom prst="rect">
            <a:avLst/>
          </a:prstGeom>
        </p:spPr>
      </p:pic>
      <p:sp>
        <p:nvSpPr>
          <p:cNvPr id="7" name="Text 3"/>
          <p:cNvSpPr/>
          <p:nvPr/>
        </p:nvSpPr>
        <p:spPr>
          <a:xfrm>
            <a:off x="5288161" y="5294950"/>
            <a:ext cx="3086100" cy="385763"/>
          </a:xfrm>
          <a:prstGeom prst="rect">
            <a:avLst/>
          </a:prstGeom>
          <a:noFill/>
          <a:ln/>
        </p:spPr>
        <p:txBody>
          <a:bodyPr wrap="none" lIns="0" tIns="0" rIns="0" bIns="0" rtlCol="0" anchor="t"/>
          <a:lstStyle/>
          <a:p>
            <a:pPr>
              <a:lnSpc>
                <a:spcPts val="3000"/>
              </a:lnSpc>
            </a:pPr>
            <a:r>
              <a:rPr lang="en-US" sz="2400" dirty="0">
                <a:solidFill>
                  <a:srgbClr val="CFD0D8"/>
                </a:solidFill>
                <a:latin typeface="Instrument Sans Semi Bold" pitchFamily="34" charset="0"/>
                <a:ea typeface="Instrument Sans Semi Bold" pitchFamily="34" charset="-122"/>
                <a:cs typeface="Instrument Sans Semi Bold" pitchFamily="34" charset="-120"/>
              </a:rPr>
              <a:t>Appendix B</a:t>
            </a:r>
            <a:endParaRPr lang="en-US" sz="2400" dirty="0"/>
          </a:p>
        </p:txBody>
      </p:sp>
      <p:sp>
        <p:nvSpPr>
          <p:cNvPr id="8" name="Text 4"/>
          <p:cNvSpPr/>
          <p:nvPr/>
        </p:nvSpPr>
        <p:spPr>
          <a:xfrm>
            <a:off x="5288163" y="5828826"/>
            <a:ext cx="4053959" cy="790099"/>
          </a:xfrm>
          <a:prstGeom prst="rect">
            <a:avLst/>
          </a:prstGeom>
          <a:noFill/>
          <a:ln/>
        </p:spPr>
        <p:txBody>
          <a:bodyPr wrap="square" lIns="0" tIns="0" rIns="0" bIns="0" rtlCol="0" anchor="t"/>
          <a:lstStyle/>
          <a:p>
            <a:pPr>
              <a:lnSpc>
                <a:spcPts val="3100"/>
              </a:lnSpc>
            </a:pPr>
            <a:r>
              <a:rPr lang="en-US" sz="1900" dirty="0">
                <a:solidFill>
                  <a:srgbClr val="CFD0D8"/>
                </a:solidFill>
                <a:latin typeface="Instrument Sans Medium" pitchFamily="34" charset="0"/>
                <a:ea typeface="Instrument Sans Medium" pitchFamily="34" charset="-122"/>
                <a:cs typeface="Instrument Sans Medium" pitchFamily="34" charset="-120"/>
              </a:rPr>
              <a:t>Images of sustainable materials and technologies.</a:t>
            </a:r>
            <a:endParaRPr lang="en-US" sz="1900" dirty="0"/>
          </a:p>
        </p:txBody>
      </p:sp>
      <p:pic>
        <p:nvPicPr>
          <p:cNvPr id="9" name="Image 2" descr="preencoded.png"/>
          <p:cNvPicPr>
            <a:picLocks noChangeAspect="1"/>
          </p:cNvPicPr>
          <p:nvPr/>
        </p:nvPicPr>
        <p:blipFill>
          <a:blip r:embed="rId5"/>
          <a:stretch>
            <a:fillRect/>
          </a:stretch>
        </p:blipFill>
        <p:spPr>
          <a:xfrm>
            <a:off x="9712404" y="2480905"/>
            <a:ext cx="4053840" cy="2505432"/>
          </a:xfrm>
          <a:prstGeom prst="rect">
            <a:avLst/>
          </a:prstGeom>
        </p:spPr>
      </p:pic>
      <p:sp>
        <p:nvSpPr>
          <p:cNvPr id="10" name="Text 5"/>
          <p:cNvSpPr/>
          <p:nvPr/>
        </p:nvSpPr>
        <p:spPr>
          <a:xfrm>
            <a:off x="9712404" y="5294950"/>
            <a:ext cx="3086100" cy="385763"/>
          </a:xfrm>
          <a:prstGeom prst="rect">
            <a:avLst/>
          </a:prstGeom>
          <a:noFill/>
          <a:ln/>
        </p:spPr>
        <p:txBody>
          <a:bodyPr wrap="none" lIns="0" tIns="0" rIns="0" bIns="0" rtlCol="0" anchor="t"/>
          <a:lstStyle/>
          <a:p>
            <a:pPr>
              <a:lnSpc>
                <a:spcPts val="3000"/>
              </a:lnSpc>
            </a:pPr>
            <a:r>
              <a:rPr lang="en-US" sz="2400" dirty="0">
                <a:solidFill>
                  <a:srgbClr val="CFD0D8"/>
                </a:solidFill>
                <a:latin typeface="Instrument Sans Semi Bold" pitchFamily="34" charset="0"/>
                <a:ea typeface="Instrument Sans Semi Bold" pitchFamily="34" charset="-122"/>
                <a:cs typeface="Instrument Sans Semi Bold" pitchFamily="34" charset="-120"/>
              </a:rPr>
              <a:t>Appendix C</a:t>
            </a:r>
            <a:endParaRPr lang="en-US" sz="2400" dirty="0"/>
          </a:p>
        </p:txBody>
      </p:sp>
      <p:sp>
        <p:nvSpPr>
          <p:cNvPr id="11" name="Text 6"/>
          <p:cNvSpPr/>
          <p:nvPr/>
        </p:nvSpPr>
        <p:spPr>
          <a:xfrm>
            <a:off x="9712404" y="5828826"/>
            <a:ext cx="4053840" cy="790099"/>
          </a:xfrm>
          <a:prstGeom prst="rect">
            <a:avLst/>
          </a:prstGeom>
          <a:noFill/>
          <a:ln/>
        </p:spPr>
        <p:txBody>
          <a:bodyPr wrap="square" lIns="0" tIns="0" rIns="0" bIns="0" rtlCol="0" anchor="t"/>
          <a:lstStyle/>
          <a:p>
            <a:pPr>
              <a:lnSpc>
                <a:spcPts val="3100"/>
              </a:lnSpc>
            </a:pPr>
            <a:r>
              <a:rPr lang="en-US" sz="1900" dirty="0">
                <a:solidFill>
                  <a:srgbClr val="CFD0D8"/>
                </a:solidFill>
                <a:latin typeface="Instrument Sans Medium" pitchFamily="34" charset="0"/>
                <a:ea typeface="Instrument Sans Medium" pitchFamily="34" charset="-122"/>
                <a:cs typeface="Instrument Sans Medium" pitchFamily="34" charset="-120"/>
              </a:rPr>
              <a:t>Sample marketing materials and promotional strategies.</a:t>
            </a:r>
            <a:endParaRPr lang="en-US" sz="1900" dirty="0"/>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8BF9AC769AD6E4EA4D545CCC79C824F" ma:contentTypeVersion="13" ma:contentTypeDescription="Create a new document." ma:contentTypeScope="" ma:versionID="6172962117d5151542516ef9ef54d302">
  <xsd:schema xmlns:xsd="http://www.w3.org/2001/XMLSchema" xmlns:xs="http://www.w3.org/2001/XMLSchema" xmlns:p="http://schemas.microsoft.com/office/2006/metadata/properties" xmlns:ns3="e9586b6e-d655-4ea8-9b46-aa323587a11f" xmlns:ns4="72e6e00a-7fea-48f1-b1b6-00c90b4ff77b" targetNamespace="http://schemas.microsoft.com/office/2006/metadata/properties" ma:root="true" ma:fieldsID="2267b1a11eec4e1690f30821622999dd" ns3:_="" ns4:_="">
    <xsd:import namespace="e9586b6e-d655-4ea8-9b46-aa323587a11f"/>
    <xsd:import namespace="72e6e00a-7fea-48f1-b1b6-00c90b4ff77b"/>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9586b6e-d655-4ea8-9b46-aa323587a11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DateTaken" ma:index="20"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2e6e00a-7fea-48f1-b1b6-00c90b4ff77b"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e9586b6e-d655-4ea8-9b46-aa323587a11f" xsi:nil="true"/>
  </documentManagement>
</p:properties>
</file>

<file path=customXml/itemProps1.xml><?xml version="1.0" encoding="utf-8"?>
<ds:datastoreItem xmlns:ds="http://schemas.openxmlformats.org/officeDocument/2006/customXml" ds:itemID="{568582CC-DA5C-48B2-B3E3-243C034B5DEC}">
  <ds:schemaRefs>
    <ds:schemaRef ds:uri="http://schemas.microsoft.com/sharepoint/v3/contenttype/forms"/>
  </ds:schemaRefs>
</ds:datastoreItem>
</file>

<file path=customXml/itemProps2.xml><?xml version="1.0" encoding="utf-8"?>
<ds:datastoreItem xmlns:ds="http://schemas.openxmlformats.org/officeDocument/2006/customXml" ds:itemID="{2FFAC2EE-32D8-44B7-989D-546ABFC582D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9586b6e-d655-4ea8-9b46-aa323587a11f"/>
    <ds:schemaRef ds:uri="72e6e00a-7fea-48f1-b1b6-00c90b4ff77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75014B3-AEA6-412A-A8EB-4DAFD8DC52F0}">
  <ds:schemaRefs>
    <ds:schemaRef ds:uri="http://www.w3.org/XML/1998/namespace"/>
    <ds:schemaRef ds:uri="http://purl.org/dc/elements/1.1/"/>
    <ds:schemaRef ds:uri="http://schemas.microsoft.com/office/infopath/2007/PartnerControls"/>
    <ds:schemaRef ds:uri="http://schemas.openxmlformats.org/package/2006/metadata/core-properties"/>
    <ds:schemaRef ds:uri="http://schemas.microsoft.com/office/2006/documentManagement/types"/>
    <ds:schemaRef ds:uri="http://purl.org/dc/terms/"/>
    <ds:schemaRef ds:uri="72e6e00a-7fea-48f1-b1b6-00c90b4ff77b"/>
    <ds:schemaRef ds:uri="e9586b6e-d655-4ea8-9b46-aa323587a11f"/>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1528</TotalTime>
  <Words>874</Words>
  <Application>Microsoft Office PowerPoint</Application>
  <PresentationFormat>Custom</PresentationFormat>
  <Paragraphs>75</Paragraphs>
  <Slides>12</Slides>
  <Notes>11</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Instrument Sans Semi Bold</vt:lpstr>
      <vt:lpstr>Instrument Sans Medium</vt:lpstr>
      <vt:lpstr>Century Gothic</vt:lpstr>
      <vt:lpstr>Arial</vt:lpstr>
      <vt:lpstr>Vapor Trail</vt:lpstr>
      <vt:lpstr>PowerPoint Presentation</vt:lpstr>
      <vt:lpstr>PowerPoint Presentation</vt:lpstr>
      <vt:lpstr>PowerPoint Presentation</vt:lpstr>
      <vt:lpstr>PowerPoint Presentation</vt:lpstr>
      <vt:lpstr>Management Structure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Aurel Apopei (2245793)</cp:lastModifiedBy>
  <cp:revision>2</cp:revision>
  <dcterms:created xsi:type="dcterms:W3CDTF">2024-10-29T07:36:30Z</dcterms:created>
  <dcterms:modified xsi:type="dcterms:W3CDTF">2024-11-11T06:21:49Z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0x010100F8BF9AC769AD6E4EA4D545CCC79C824F</vt:lpwstr>
  </property>
</Properties>
</file>