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-318" y="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759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871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947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919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856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13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00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54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312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379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698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96851-E214-4617-852E-41A4FC093F4B}" type="datetimeFigureOut">
              <a:rPr lang="en-GB" smtClean="0"/>
              <a:t>01/12/2015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EB14E6-7DD7-42AE-BECF-4DA56A4C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47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9575" y="-228600"/>
            <a:ext cx="1301115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523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9575" y="-228600"/>
            <a:ext cx="1301115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865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9575" y="-228600"/>
            <a:ext cx="1301115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745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9575" y="-228600"/>
            <a:ext cx="1301115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946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9575" y="-228600"/>
            <a:ext cx="1301115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619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9575" y="-228600"/>
            <a:ext cx="1301115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039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0</Words>
  <Application>Microsoft Office PowerPoint</Application>
  <PresentationFormat>Custom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 Whitehead</dc:creator>
  <cp:lastModifiedBy>Williams, James</cp:lastModifiedBy>
  <cp:revision>2</cp:revision>
  <dcterms:created xsi:type="dcterms:W3CDTF">2015-09-16T11:37:20Z</dcterms:created>
  <dcterms:modified xsi:type="dcterms:W3CDTF">2015-12-01T16:12:38Z</dcterms:modified>
</cp:coreProperties>
</file>