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bin" ContentType="application/vnd.openxmlformats-officedocument.oleObject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rawings/drawing1.xml" ContentType="application/vnd.openxmlformats-officedocument.drawingml.chartshap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8" r:id="rId3"/>
    <p:sldId id="259" r:id="rId4"/>
    <p:sldId id="265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C6D3"/>
    <a:srgbClr val="FF99FF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</c:pie3DChart>
    </c:plotArea>
    <c:legend>
      <c:legendPos val="r"/>
      <c:layout/>
    </c:legend>
    <c:plotVisOnly val="1"/>
  </c:chart>
  <c:externalData r:id="rId1"/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 dirty="0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 dirty="0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 dirty="0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 dirty="0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 dirty="0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 dirty="0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 dirty="0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 dirty="0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 dirty="0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0338EB29-B716-49EF-8050-E6D73284EC28}" type="presOf" srcId="{BA48925D-DE1D-46AC-A424-247019C1B4C2}" destId="{7CA36D02-4854-4798-86F8-FD4136F87867}" srcOrd="0" destOrd="2" presId="urn:microsoft.com/office/officeart/2005/8/layout/vList4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8F82F8E-150E-45B4-9445-C2E879B46590}" type="presOf" srcId="{5A264D6E-4101-4A77-9B82-0F0F8F80D388}" destId="{7D83E433-FABD-493E-A987-F11AA0B55BEF}" srcOrd="0" destOrd="0" presId="urn:microsoft.com/office/officeart/2005/8/layout/vList4"/>
    <dgm:cxn modelId="{8C127862-38BA-43C0-BEBD-C2DF9E08ED20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4FA1FB90-AD6E-47DE-B63D-274852574B26}" type="presOf" srcId="{94471B83-E0E8-4F57-A370-8EB49B3410C4}" destId="{71A6A8F5-F5D0-4B75-AEB2-CADD61756358}" srcOrd="1" destOrd="0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9989E210-60A3-4746-B061-CBB7F992537D}" type="presOf" srcId="{3E429E63-3886-42ED-8E3D-00466367F350}" destId="{AD0B7E4F-3895-4BC1-8E50-C8F9998DC4A1}" srcOrd="0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52A7F50D-08F4-45EB-8A76-FC494F009938}" type="presOf" srcId="{94471B83-E0E8-4F57-A370-8EB49B3410C4}" destId="{AD0B7E4F-3895-4BC1-8E50-C8F9998DC4A1}" srcOrd="0" destOrd="0" presId="urn:microsoft.com/office/officeart/2005/8/layout/vList4"/>
    <dgm:cxn modelId="{7A8C0394-5871-4BB1-BAED-862E68F335B6}" type="presOf" srcId="{F27ACD01-EF7A-4BAC-95CA-3F742C68E692}" destId="{C8C83465-74E9-4D4F-B686-C81E6180E8A2}" srcOrd="1" destOrd="1" presId="urn:microsoft.com/office/officeart/2005/8/layout/vList4"/>
    <dgm:cxn modelId="{8C5BA6DC-B97D-4928-8285-7839ED2FE7CF}" type="presOf" srcId="{1751142A-F397-468A-A3B6-2C23F3E58A08}" destId="{71A6A8F5-F5D0-4B75-AEB2-CADD61756358}" srcOrd="1" destOrd="1" presId="urn:microsoft.com/office/officeart/2005/8/layout/vList4"/>
    <dgm:cxn modelId="{E65DF5FA-6197-4E7D-BE76-3086EF8D6124}" type="presOf" srcId="{D118CA6F-07B4-48DD-B62A-DFEF754D133D}" destId="{2A02E458-0E06-417A-BE7E-DD189B7A9E84}" srcOrd="0" destOrd="0" presId="urn:microsoft.com/office/officeart/2005/8/layout/vList4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87FF28FB-C3E9-4F80-8056-1A9132BAF1B2}" type="presOf" srcId="{BA48925D-DE1D-46AC-A424-247019C1B4C2}" destId="{C8C83465-74E9-4D4F-B686-C81E6180E8A2}" srcOrd="1" destOrd="2" presId="urn:microsoft.com/office/officeart/2005/8/layout/vList4"/>
    <dgm:cxn modelId="{440B2AA0-694F-492B-AF6E-8DCD2A195F88}" type="presOf" srcId="{0BD86124-8CCA-4828-9702-D4B653987B09}" destId="{2A02E458-0E06-417A-BE7E-DD189B7A9E84}" srcOrd="0" destOrd="2" presId="urn:microsoft.com/office/officeart/2005/8/layout/vList4"/>
    <dgm:cxn modelId="{DCCB9DB0-17D5-4A41-8438-943FE4E087D4}" type="presOf" srcId="{66E68076-ACA9-4D67-9455-6D420DB07D2C}" destId="{C8C83465-74E9-4D4F-B686-C81E6180E8A2}" srcOrd="1" destOrd="0" presId="urn:microsoft.com/office/officeart/2005/8/layout/vList4"/>
    <dgm:cxn modelId="{101F612D-C00F-4226-A888-347D8ADB32B7}" type="presOf" srcId="{0BD86124-8CCA-4828-9702-D4B653987B09}" destId="{E624C20A-0E55-45C5-8FA3-83CA8D9BA112}" srcOrd="1" destOrd="2" presId="urn:microsoft.com/office/officeart/2005/8/layout/vList4"/>
    <dgm:cxn modelId="{80D49F78-DE9B-43D3-9381-740F5AA59675}" type="presOf" srcId="{B063B01A-BABC-46AE-A00F-F3813BBE31BA}" destId="{E624C20A-0E55-45C5-8FA3-83CA8D9BA112}" srcOrd="1" destOrd="1" presId="urn:microsoft.com/office/officeart/2005/8/layout/vList4"/>
    <dgm:cxn modelId="{EE8DEF44-829D-4A79-9955-4A2364407419}" type="presOf" srcId="{66E68076-ACA9-4D67-9455-6D420DB07D2C}" destId="{7CA36D02-4854-4798-86F8-FD4136F87867}" srcOrd="0" destOrd="0" presId="urn:microsoft.com/office/officeart/2005/8/layout/vList4"/>
    <dgm:cxn modelId="{3098656D-83AC-48A5-B697-9E4DEC4EBB39}" type="presOf" srcId="{F27ACD01-EF7A-4BAC-95CA-3F742C68E692}" destId="{7CA36D02-4854-4798-86F8-FD4136F87867}" srcOrd="0" destOrd="1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72E3D28E-4511-43BF-8F9A-6556E6DD3B30}" type="presOf" srcId="{B063B01A-BABC-46AE-A00F-F3813BBE31BA}" destId="{2A02E458-0E06-417A-BE7E-DD189B7A9E84}" srcOrd="0" destOrd="1" presId="urn:microsoft.com/office/officeart/2005/8/layout/vList4"/>
    <dgm:cxn modelId="{B88751D0-A71D-4FA5-96F6-C28A8893AE56}" type="presOf" srcId="{1751142A-F397-468A-A3B6-2C23F3E58A08}" destId="{AD0B7E4F-3895-4BC1-8E50-C8F9998DC4A1}" srcOrd="0" destOrd="1" presId="urn:microsoft.com/office/officeart/2005/8/layout/vList4"/>
    <dgm:cxn modelId="{D5C1B527-96E6-49B5-AC90-138890060DE6}" type="presOf" srcId="{3E429E63-3886-42ED-8E3D-00466367F350}" destId="{71A6A8F5-F5D0-4B75-AEB2-CADD61756358}" srcOrd="1" destOrd="2" presId="urn:microsoft.com/office/officeart/2005/8/layout/vList4"/>
    <dgm:cxn modelId="{F9DF2D6C-0693-4723-A9E8-BEDA8D819313}" type="presParOf" srcId="{7D83E433-FABD-493E-A987-F11AA0B55BEF}" destId="{2B2F7638-2AD9-4BE2-98FD-5E0DB4CFCE90}" srcOrd="0" destOrd="0" presId="urn:microsoft.com/office/officeart/2005/8/layout/vList4"/>
    <dgm:cxn modelId="{131A86E7-7EFC-4380-82DF-91F7E21D7DDE}" type="presParOf" srcId="{2B2F7638-2AD9-4BE2-98FD-5E0DB4CFCE90}" destId="{2A02E458-0E06-417A-BE7E-DD189B7A9E84}" srcOrd="0" destOrd="0" presId="urn:microsoft.com/office/officeart/2005/8/layout/vList4"/>
    <dgm:cxn modelId="{D65BA558-5C85-47F6-820E-8F889E80F158}" type="presParOf" srcId="{2B2F7638-2AD9-4BE2-98FD-5E0DB4CFCE90}" destId="{930957DA-DB68-4B74-8665-08BBD06E76BC}" srcOrd="1" destOrd="0" presId="urn:microsoft.com/office/officeart/2005/8/layout/vList4"/>
    <dgm:cxn modelId="{CABF1D27-EFBC-4214-B08A-55085539C11D}" type="presParOf" srcId="{2B2F7638-2AD9-4BE2-98FD-5E0DB4CFCE90}" destId="{E624C20A-0E55-45C5-8FA3-83CA8D9BA112}" srcOrd="2" destOrd="0" presId="urn:microsoft.com/office/officeart/2005/8/layout/vList4"/>
    <dgm:cxn modelId="{E7507E78-996E-46E6-9C4C-57724F858092}" type="presParOf" srcId="{7D83E433-FABD-493E-A987-F11AA0B55BEF}" destId="{88BAE0DD-53FB-4B0E-8D16-6B2598A19885}" srcOrd="1" destOrd="0" presId="urn:microsoft.com/office/officeart/2005/8/layout/vList4"/>
    <dgm:cxn modelId="{9198FB00-1188-4A9A-877C-C0FCDB78CDFC}" type="presParOf" srcId="{7D83E433-FABD-493E-A987-F11AA0B55BEF}" destId="{ABF2F543-8724-43E4-9D2F-EF071C2A928D}" srcOrd="2" destOrd="0" presId="urn:microsoft.com/office/officeart/2005/8/layout/vList4"/>
    <dgm:cxn modelId="{25D85658-75B3-4481-8E46-8668CD7FCBE4}" type="presParOf" srcId="{ABF2F543-8724-43E4-9D2F-EF071C2A928D}" destId="{7CA36D02-4854-4798-86F8-FD4136F87867}" srcOrd="0" destOrd="0" presId="urn:microsoft.com/office/officeart/2005/8/layout/vList4"/>
    <dgm:cxn modelId="{9CD31DC1-7CB7-48F2-8095-7C3F271EED55}" type="presParOf" srcId="{ABF2F543-8724-43E4-9D2F-EF071C2A928D}" destId="{14844AD9-C42D-41C8-95FF-16A15953E4A9}" srcOrd="1" destOrd="0" presId="urn:microsoft.com/office/officeart/2005/8/layout/vList4"/>
    <dgm:cxn modelId="{A5A5F836-CC10-4696-A320-C13F923E7523}" type="presParOf" srcId="{ABF2F543-8724-43E4-9D2F-EF071C2A928D}" destId="{C8C83465-74E9-4D4F-B686-C81E6180E8A2}" srcOrd="2" destOrd="0" presId="urn:microsoft.com/office/officeart/2005/8/layout/vList4"/>
    <dgm:cxn modelId="{338D3D5B-3F12-483C-A316-20CCD0FCD04D}" type="presParOf" srcId="{7D83E433-FABD-493E-A987-F11AA0B55BEF}" destId="{710B55C7-04B1-4008-9538-5C939238E558}" srcOrd="3" destOrd="0" presId="urn:microsoft.com/office/officeart/2005/8/layout/vList4"/>
    <dgm:cxn modelId="{8EE01027-5FB2-430A-92C7-4CF43EAE18AA}" type="presParOf" srcId="{7D83E433-FABD-493E-A987-F11AA0B55BEF}" destId="{9CC9A4BE-B5B0-428D-B058-1316246AA1CA}" srcOrd="4" destOrd="0" presId="urn:microsoft.com/office/officeart/2005/8/layout/vList4"/>
    <dgm:cxn modelId="{976342FF-DFF0-4B33-B7B5-5A54CE062FAB}" type="presParOf" srcId="{9CC9A4BE-B5B0-428D-B058-1316246AA1CA}" destId="{AD0B7E4F-3895-4BC1-8E50-C8F9998DC4A1}" srcOrd="0" destOrd="0" presId="urn:microsoft.com/office/officeart/2005/8/layout/vList4"/>
    <dgm:cxn modelId="{B7782499-8D42-4D46-BB2C-1BB9B41C5927}" type="presParOf" srcId="{9CC9A4BE-B5B0-428D-B058-1316246AA1CA}" destId="{75F9A5E5-1A40-4723-909F-F2F766E3E239}" srcOrd="1" destOrd="0" presId="urn:microsoft.com/office/officeart/2005/8/layout/vList4"/>
    <dgm:cxn modelId="{516AB37C-AF38-4D30-862D-476C134ED6A3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</a:t>
          </a:r>
          <a:r>
            <a:rPr lang="en-GB" dirty="0" err="1" smtClean="0"/>
            <a:t>PORTFFOLIO</a:t>
          </a:r>
          <a:r>
            <a:rPr lang="en-GB" dirty="0" smtClean="0"/>
            <a:t> </a:t>
          </a:r>
          <a:r>
            <a:rPr lang="en-GB" dirty="0" err="1" smtClean="0"/>
            <a:t>ACHREDU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</a:t>
          </a:r>
          <a:r>
            <a:rPr lang="en-GB" dirty="0" err="1" smtClean="0"/>
            <a:t>BLAENOROL</a:t>
          </a:r>
          <a:endParaRPr lang="en-GB" dirty="0" smtClean="0"/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err="1" smtClean="0"/>
            <a:t>CYNNWYS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err="1" smtClean="0"/>
            <a:t>DISGRIFIAD</a:t>
          </a:r>
          <a:r>
            <a:rPr lang="en-GB" dirty="0" smtClean="0"/>
            <a:t> </a:t>
          </a:r>
          <a:r>
            <a:rPr lang="en-GB" dirty="0" err="1" smtClean="0"/>
            <a:t>SWYDD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DEILLIANNAU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DEILLIANAU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err="1" smtClean="0"/>
            <a:t>TUDALEN</a:t>
          </a:r>
          <a:r>
            <a:rPr lang="en-GB" dirty="0" smtClean="0"/>
            <a:t> </a:t>
          </a:r>
          <a:r>
            <a:rPr lang="en-GB" dirty="0" err="1" smtClean="0"/>
            <a:t>FLAEN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err="1" smtClean="0"/>
            <a:t>FFURFLEN</a:t>
          </a:r>
          <a:r>
            <a:rPr lang="en-GB" dirty="0" smtClean="0"/>
            <a:t> </a:t>
          </a:r>
          <a:r>
            <a:rPr lang="en-GB" dirty="0" err="1" smtClean="0"/>
            <a:t>HAWLIAD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TRAETHAWD</a:t>
          </a:r>
          <a:r>
            <a:rPr lang="en-GB" dirty="0" smtClean="0"/>
            <a:t> </a:t>
          </a:r>
          <a:r>
            <a:rPr lang="en-GB" dirty="0" err="1" smtClean="0"/>
            <a:t>ADFYFYRIOL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5511E72C-A5E9-4134-8EDA-C0F2A4D0911A}" type="presOf" srcId="{02F79607-6F12-436D-8484-ED05962EBC3A}" destId="{37A46608-A5CE-4858-A002-E2533E3766C1}" srcOrd="0" destOrd="0" presId="urn:microsoft.com/office/officeart/2005/8/layout/hList3"/>
    <dgm:cxn modelId="{8F736012-B9A1-47A3-8A2B-088B9736B703}" type="presOf" srcId="{7AA0FD66-1B7C-4F34-BF9D-72E9414AEC09}" destId="{3AE2F975-8F43-4A52-9EBF-B6212A44821B}" srcOrd="0" destOrd="0" presId="urn:microsoft.com/office/officeart/2005/8/layout/hList3"/>
    <dgm:cxn modelId="{137E8A9A-3CCD-4CB8-AF71-F3586BDE4529}" type="presOf" srcId="{F7848A35-9173-4386-8908-48DFCDB4DD00}" destId="{062A04BC-AA23-4854-91F8-1EAEDB905860}" srcOrd="0" destOrd="0" presId="urn:microsoft.com/office/officeart/2005/8/layout/hList3"/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82E2FAAE-6F78-4AEC-A515-DE39D20D9B01}" type="presOf" srcId="{E7C740CC-3CF0-4A63-9B61-D0E3929273CA}" destId="{3B5D48C7-E051-420B-9358-C56D47FE8004}" srcOrd="0" destOrd="0" presId="urn:microsoft.com/office/officeart/2005/8/layout/hList3"/>
    <dgm:cxn modelId="{8F58E4AC-7986-47BC-80B8-D065182851AD}" type="presOf" srcId="{D0986531-A1B1-4FCD-B9AB-8DDD68C3E08D}" destId="{D1B6A859-F4E1-4345-AF89-C7950093CECD}" srcOrd="0" destOrd="0" presId="urn:microsoft.com/office/officeart/2005/8/layout/hList3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D60F4895-0BE0-4FE0-A61F-2DC698798349}" type="presOf" srcId="{0060CAE5-999C-4F16-9207-A95C02FAEEB7}" destId="{A3C692EE-C67A-49AB-9A4B-A8C1768ABD2C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567D3579-9695-4CAC-862F-3D296298C594}" type="presOf" srcId="{454C7CDC-9694-4348-9CE7-113A33CC2C71}" destId="{D90B7952-A0AF-4FDF-93DF-15B0B4CDC498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624C1B59-891F-4904-8955-397300F0D091}" type="presOf" srcId="{805776B5-DD9E-4086-B54E-3F6C63FDF34A}" destId="{6FABF152-67B4-4300-B959-02CC4F030061}" srcOrd="0" destOrd="0" presId="urn:microsoft.com/office/officeart/2005/8/layout/hList3"/>
    <dgm:cxn modelId="{EFE28FF9-CB04-4434-8F77-06ABE95D6043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E4D6359D-9AAC-499E-81B4-9CC207DDCCB8}" type="presOf" srcId="{7DCFA4C2-558F-4E01-AE1F-97DA2AD941A3}" destId="{93A5D43B-3781-4B56-948A-1E440DC918EC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578B235F-C6EF-43B4-AB36-7496AE46EEF9}" type="presOf" srcId="{108977D4-C65B-4D8C-B687-8CA086636179}" destId="{577B2D2F-8443-4101-931D-D4B3FE88FFC6}" srcOrd="0" destOrd="0" presId="urn:microsoft.com/office/officeart/2005/8/layout/hList3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7AC0280C-2B5C-44F9-80D9-6273C9EE9734}" type="presOf" srcId="{256B06AB-A2FE-4E6F-8746-CA7EBADF8CB5}" destId="{D0D5925A-3CD7-4486-9345-823A7ADEE147}" srcOrd="0" destOrd="0" presId="urn:microsoft.com/office/officeart/2005/8/layout/hList3"/>
    <dgm:cxn modelId="{7054DBCB-24AC-4801-A71E-9A81D6AE6FA2}" type="presOf" srcId="{26AFCB1C-CF1A-4007-98C3-7DECD609E2D0}" destId="{CF39A176-681E-4D69-9D23-1787A6629726}" srcOrd="0" destOrd="0" presId="urn:microsoft.com/office/officeart/2005/8/layout/hList3"/>
    <dgm:cxn modelId="{FC447AF7-5825-41B8-AADC-DEA5C28FDD06}" type="presOf" srcId="{95975B01-009A-4946-8748-965DD4AFBC4D}" destId="{303673FD-457F-456E-93B5-44D1CDAEF265}" srcOrd="0" destOrd="0" presId="urn:microsoft.com/office/officeart/2005/8/layout/hList3"/>
    <dgm:cxn modelId="{2A1DCEE8-602D-436A-8E91-0102C3613EEC}" type="presParOf" srcId="{D0D5925A-3CD7-4486-9345-823A7ADEE147}" destId="{062A04BC-AA23-4854-91F8-1EAEDB905860}" srcOrd="0" destOrd="0" presId="urn:microsoft.com/office/officeart/2005/8/layout/hList3"/>
    <dgm:cxn modelId="{152BB60E-F0E0-4DB0-8C30-0A1C93BCC5C3}" type="presParOf" srcId="{D0D5925A-3CD7-4486-9345-823A7ADEE147}" destId="{C341CAF6-11B3-49E6-A029-C9D72128B141}" srcOrd="1" destOrd="0" presId="urn:microsoft.com/office/officeart/2005/8/layout/hList3"/>
    <dgm:cxn modelId="{B8FDFC24-54DF-4C73-8106-B156A99887B3}" type="presParOf" srcId="{C341CAF6-11B3-49E6-A029-C9D72128B141}" destId="{6FABF152-67B4-4300-B959-02CC4F030061}" srcOrd="0" destOrd="0" presId="urn:microsoft.com/office/officeart/2005/8/layout/hList3"/>
    <dgm:cxn modelId="{F614AEA1-127C-439B-B5B4-378E199D243B}" type="presParOf" srcId="{C341CAF6-11B3-49E6-A029-C9D72128B141}" destId="{93A5D43B-3781-4B56-948A-1E440DC918EC}" srcOrd="1" destOrd="0" presId="urn:microsoft.com/office/officeart/2005/8/layout/hList3"/>
    <dgm:cxn modelId="{AF85D51F-2574-4502-97ED-DD5C09053FBA}" type="presParOf" srcId="{C341CAF6-11B3-49E6-A029-C9D72128B141}" destId="{CF39A176-681E-4D69-9D23-1787A6629726}" srcOrd="2" destOrd="0" presId="urn:microsoft.com/office/officeart/2005/8/layout/hList3"/>
    <dgm:cxn modelId="{C266B040-BBA6-41C4-AFF5-6BB128434D9A}" type="presParOf" srcId="{C341CAF6-11B3-49E6-A029-C9D72128B141}" destId="{577B2D2F-8443-4101-931D-D4B3FE88FFC6}" srcOrd="3" destOrd="0" presId="urn:microsoft.com/office/officeart/2005/8/layout/hList3"/>
    <dgm:cxn modelId="{2DBDA554-0EEC-46EE-88EC-C9C183F0AC28}" type="presParOf" srcId="{C341CAF6-11B3-49E6-A029-C9D72128B141}" destId="{D90B7952-A0AF-4FDF-93DF-15B0B4CDC498}" srcOrd="4" destOrd="0" presId="urn:microsoft.com/office/officeart/2005/8/layout/hList3"/>
    <dgm:cxn modelId="{46978C35-7035-4CA6-9D41-65B30F44005A}" type="presParOf" srcId="{C341CAF6-11B3-49E6-A029-C9D72128B141}" destId="{D1B6A859-F4E1-4345-AF89-C7950093CECD}" srcOrd="5" destOrd="0" presId="urn:microsoft.com/office/officeart/2005/8/layout/hList3"/>
    <dgm:cxn modelId="{3AFF8C37-6236-4B80-9B57-A9C60DD180A6}" type="presParOf" srcId="{C341CAF6-11B3-49E6-A029-C9D72128B141}" destId="{37A46608-A5CE-4858-A002-E2533E3766C1}" srcOrd="6" destOrd="0" presId="urn:microsoft.com/office/officeart/2005/8/layout/hList3"/>
    <dgm:cxn modelId="{A0083AD6-5F84-4C02-9806-D1C6BA5B21B0}" type="presParOf" srcId="{C341CAF6-11B3-49E6-A029-C9D72128B141}" destId="{3AE2F975-8F43-4A52-9EBF-B6212A44821B}" srcOrd="7" destOrd="0" presId="urn:microsoft.com/office/officeart/2005/8/layout/hList3"/>
    <dgm:cxn modelId="{E6468A28-EB1F-4F1B-B8E3-874AFB2B8D2C}" type="presParOf" srcId="{C341CAF6-11B3-49E6-A029-C9D72128B141}" destId="{303673FD-457F-456E-93B5-44D1CDAEF265}" srcOrd="8" destOrd="0" presId="urn:microsoft.com/office/officeart/2005/8/layout/hList3"/>
    <dgm:cxn modelId="{35FE6B22-6B0C-4616-BD20-0AD4A8EE106A}" type="presParOf" srcId="{C341CAF6-11B3-49E6-A029-C9D72128B141}" destId="{FB5DE589-2459-43BC-B2C9-D4F45CE0E5B1}" srcOrd="9" destOrd="0" presId="urn:microsoft.com/office/officeart/2005/8/layout/hList3"/>
    <dgm:cxn modelId="{EFDE9D33-B446-453D-AB58-17C4EC3ED06D}" type="presParOf" srcId="{C341CAF6-11B3-49E6-A029-C9D72128B141}" destId="{A3C692EE-C67A-49AB-9A4B-A8C1768ABD2C}" srcOrd="10" destOrd="0" presId="urn:microsoft.com/office/officeart/2005/8/layout/hList3"/>
    <dgm:cxn modelId="{0803241B-C3F0-4F57-BC6F-85B2B54F5EED}" type="presParOf" srcId="{C341CAF6-11B3-49E6-A029-C9D72128B141}" destId="{3B5D48C7-E051-420B-9358-C56D47FE8004}" srcOrd="11" destOrd="0" presId="urn:microsoft.com/office/officeart/2005/8/layout/hList3"/>
    <dgm:cxn modelId="{9A7DB45F-FE4E-40BF-97D6-312000731B4F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D8C07E8-4762-4FF6-96B5-80C3ECFC6FCC}" type="presOf" srcId="{1751142A-F397-468A-A3B6-2C23F3E58A08}" destId="{71A6A8F5-F5D0-4B75-AEB2-CADD61756358}" srcOrd="1" destOrd="1" presId="urn:microsoft.com/office/officeart/2005/8/layout/vList4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FAB1D4D-6834-4FA3-91BD-A0A2613AD1CE}" type="presOf" srcId="{3E429E63-3886-42ED-8E3D-00466367F350}" destId="{71A6A8F5-F5D0-4B75-AEB2-CADD61756358}" srcOrd="1" destOrd="2" presId="urn:microsoft.com/office/officeart/2005/8/layout/vList4"/>
    <dgm:cxn modelId="{E59B4242-BFD5-4953-A32B-CBA25C8807CE}" type="presOf" srcId="{BA48925D-DE1D-46AC-A424-247019C1B4C2}" destId="{7CA36D02-4854-4798-86F8-FD4136F87867}" srcOrd="0" destOrd="2" presId="urn:microsoft.com/office/officeart/2005/8/layout/vList4"/>
    <dgm:cxn modelId="{1827F02D-FB6D-4122-9565-14ED6C48E177}" type="presOf" srcId="{F27ACD01-EF7A-4BAC-95CA-3F742C68E692}" destId="{7CA36D02-4854-4798-86F8-FD4136F87867}" srcOrd="0" destOrd="1" presId="urn:microsoft.com/office/officeart/2005/8/layout/vList4"/>
    <dgm:cxn modelId="{4765EA01-F446-4B11-BB8B-F0E946CE4E3E}" type="presOf" srcId="{D118CA6F-07B4-48DD-B62A-DFEF754D133D}" destId="{2A02E458-0E06-417A-BE7E-DD189B7A9E84}" srcOrd="0" destOrd="0" presId="urn:microsoft.com/office/officeart/2005/8/layout/vList4"/>
    <dgm:cxn modelId="{BD1E88A6-CAC0-41D6-A2ED-E1A3999DC54C}" type="presOf" srcId="{B063B01A-BABC-46AE-A00F-F3813BBE31BA}" destId="{2A02E458-0E06-417A-BE7E-DD189B7A9E84}" srcOrd="0" destOrd="1" presId="urn:microsoft.com/office/officeart/2005/8/layout/vList4"/>
    <dgm:cxn modelId="{9981F980-72B9-4574-8C7D-F9C5B99359C7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B448CA55-E2DC-4468-99E7-74AA90CACCAC}" type="presOf" srcId="{B063B01A-BABC-46AE-A00F-F3813BBE31BA}" destId="{E624C20A-0E55-45C5-8FA3-83CA8D9BA112}" srcOrd="1" destOrd="1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064436F2-FFB9-48C6-AA8C-CFCA20B91335}" type="presOf" srcId="{F27ACD01-EF7A-4BAC-95CA-3F742C68E692}" destId="{C8C83465-74E9-4D4F-B686-C81E6180E8A2}" srcOrd="1" destOrd="1" presId="urn:microsoft.com/office/officeart/2005/8/layout/vList4"/>
    <dgm:cxn modelId="{88579307-01C4-49BB-94E5-D2F1D0E3511A}" type="presOf" srcId="{1751142A-F397-468A-A3B6-2C23F3E58A08}" destId="{AD0B7E4F-3895-4BC1-8E50-C8F9998DC4A1}" srcOrd="0" destOrd="1" presId="urn:microsoft.com/office/officeart/2005/8/layout/vList4"/>
    <dgm:cxn modelId="{28ABFA46-BCE1-45CE-B178-0DF42CF6000D}" type="presOf" srcId="{BA48925D-DE1D-46AC-A424-247019C1B4C2}" destId="{C8C83465-74E9-4D4F-B686-C81E6180E8A2}" srcOrd="1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4214CE9A-C13E-4E72-A123-44D4711A6BB3}" type="presOf" srcId="{66E68076-ACA9-4D67-9455-6D420DB07D2C}" destId="{C8C83465-74E9-4D4F-B686-C81E6180E8A2}" srcOrd="1" destOrd="0" presId="urn:microsoft.com/office/officeart/2005/8/layout/vList4"/>
    <dgm:cxn modelId="{82601A8A-6991-48D2-86F5-8D4E5662591F}" type="presOf" srcId="{94471B83-E0E8-4F57-A370-8EB49B3410C4}" destId="{71A6A8F5-F5D0-4B75-AEB2-CADD61756358}" srcOrd="1" destOrd="0" presId="urn:microsoft.com/office/officeart/2005/8/layout/vList4"/>
    <dgm:cxn modelId="{D0BE1E72-EA96-4544-90A9-135FE5D86150}" type="presOf" srcId="{5A264D6E-4101-4A77-9B82-0F0F8F80D388}" destId="{7D83E433-FABD-493E-A987-F11AA0B55BEF}" srcOrd="0" destOrd="0" presId="urn:microsoft.com/office/officeart/2005/8/layout/vList4"/>
    <dgm:cxn modelId="{697A0DF7-FEDA-47B1-B9AB-8277FD4C0AED}" type="presOf" srcId="{3E429E63-3886-42ED-8E3D-00466367F350}" destId="{AD0B7E4F-3895-4BC1-8E50-C8F9998DC4A1}" srcOrd="0" destOrd="2" presId="urn:microsoft.com/office/officeart/2005/8/layout/vList4"/>
    <dgm:cxn modelId="{AE3AB6CC-7B7B-46F8-818F-47E64E3AF478}" type="presOf" srcId="{0BD86124-8CCA-4828-9702-D4B653987B09}" destId="{E624C20A-0E55-45C5-8FA3-83CA8D9BA112}" srcOrd="1" destOrd="2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C2B8DAA8-1CB1-4833-B0C7-88BD46825FAB}" type="presOf" srcId="{66E68076-ACA9-4D67-9455-6D420DB07D2C}" destId="{7CA36D02-4854-4798-86F8-FD4136F87867}" srcOrd="0" destOrd="0" presId="urn:microsoft.com/office/officeart/2005/8/layout/vList4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48ECC085-81FC-459E-8A2E-C117B5FC90F2}" type="presOf" srcId="{94471B83-E0E8-4F57-A370-8EB49B3410C4}" destId="{AD0B7E4F-3895-4BC1-8E50-C8F9998DC4A1}" srcOrd="0" destOrd="0" presId="urn:microsoft.com/office/officeart/2005/8/layout/vList4"/>
    <dgm:cxn modelId="{DBAC7D67-0D93-4DC3-9D62-6865C02CE345}" type="presOf" srcId="{0BD86124-8CCA-4828-9702-D4B653987B09}" destId="{2A02E458-0E06-417A-BE7E-DD189B7A9E84}" srcOrd="0" destOrd="2" presId="urn:microsoft.com/office/officeart/2005/8/layout/vList4"/>
    <dgm:cxn modelId="{4A0FBC48-AF90-4F7F-A278-A52C404C2D08}" type="presParOf" srcId="{7D83E433-FABD-493E-A987-F11AA0B55BEF}" destId="{2B2F7638-2AD9-4BE2-98FD-5E0DB4CFCE90}" srcOrd="0" destOrd="0" presId="urn:microsoft.com/office/officeart/2005/8/layout/vList4"/>
    <dgm:cxn modelId="{0C2EF501-E281-4D28-B78A-9723D904CDA0}" type="presParOf" srcId="{2B2F7638-2AD9-4BE2-98FD-5E0DB4CFCE90}" destId="{2A02E458-0E06-417A-BE7E-DD189B7A9E84}" srcOrd="0" destOrd="0" presId="urn:microsoft.com/office/officeart/2005/8/layout/vList4"/>
    <dgm:cxn modelId="{DC1DABD0-49E8-4890-8CEB-B8E23C03F7DE}" type="presParOf" srcId="{2B2F7638-2AD9-4BE2-98FD-5E0DB4CFCE90}" destId="{930957DA-DB68-4B74-8665-08BBD06E76BC}" srcOrd="1" destOrd="0" presId="urn:microsoft.com/office/officeart/2005/8/layout/vList4"/>
    <dgm:cxn modelId="{5F22186E-3DDC-4BD2-BB59-2C04F7CA9664}" type="presParOf" srcId="{2B2F7638-2AD9-4BE2-98FD-5E0DB4CFCE90}" destId="{E624C20A-0E55-45C5-8FA3-83CA8D9BA112}" srcOrd="2" destOrd="0" presId="urn:microsoft.com/office/officeart/2005/8/layout/vList4"/>
    <dgm:cxn modelId="{25AFEEAF-3E1D-4E7C-B315-C92AFC3ED0EC}" type="presParOf" srcId="{7D83E433-FABD-493E-A987-F11AA0B55BEF}" destId="{88BAE0DD-53FB-4B0E-8D16-6B2598A19885}" srcOrd="1" destOrd="0" presId="urn:microsoft.com/office/officeart/2005/8/layout/vList4"/>
    <dgm:cxn modelId="{5DCDF0CA-5786-4661-A06D-1405B73108FD}" type="presParOf" srcId="{7D83E433-FABD-493E-A987-F11AA0B55BEF}" destId="{ABF2F543-8724-43E4-9D2F-EF071C2A928D}" srcOrd="2" destOrd="0" presId="urn:microsoft.com/office/officeart/2005/8/layout/vList4"/>
    <dgm:cxn modelId="{F98AB6D7-21D7-4EC6-A52E-162FB640619F}" type="presParOf" srcId="{ABF2F543-8724-43E4-9D2F-EF071C2A928D}" destId="{7CA36D02-4854-4798-86F8-FD4136F87867}" srcOrd="0" destOrd="0" presId="urn:microsoft.com/office/officeart/2005/8/layout/vList4"/>
    <dgm:cxn modelId="{57FD29DD-AD3F-4BA0-AEDD-273338A2EE9A}" type="presParOf" srcId="{ABF2F543-8724-43E4-9D2F-EF071C2A928D}" destId="{14844AD9-C42D-41C8-95FF-16A15953E4A9}" srcOrd="1" destOrd="0" presId="urn:microsoft.com/office/officeart/2005/8/layout/vList4"/>
    <dgm:cxn modelId="{546EDE31-DEF4-4F43-9C0A-DF715C6FA54D}" type="presParOf" srcId="{ABF2F543-8724-43E4-9D2F-EF071C2A928D}" destId="{C8C83465-74E9-4D4F-B686-C81E6180E8A2}" srcOrd="2" destOrd="0" presId="urn:microsoft.com/office/officeart/2005/8/layout/vList4"/>
    <dgm:cxn modelId="{C91E1339-AA49-460D-93C8-88D2305F5984}" type="presParOf" srcId="{7D83E433-FABD-493E-A987-F11AA0B55BEF}" destId="{710B55C7-04B1-4008-9538-5C939238E558}" srcOrd="3" destOrd="0" presId="urn:microsoft.com/office/officeart/2005/8/layout/vList4"/>
    <dgm:cxn modelId="{13774F97-9F10-42F3-B4DE-6B14AE81984B}" type="presParOf" srcId="{7D83E433-FABD-493E-A987-F11AA0B55BEF}" destId="{9CC9A4BE-B5B0-428D-B058-1316246AA1CA}" srcOrd="4" destOrd="0" presId="urn:microsoft.com/office/officeart/2005/8/layout/vList4"/>
    <dgm:cxn modelId="{66526084-CA37-4367-90DC-3552153391B9}" type="presParOf" srcId="{9CC9A4BE-B5B0-428D-B058-1316246AA1CA}" destId="{AD0B7E4F-3895-4BC1-8E50-C8F9998DC4A1}" srcOrd="0" destOrd="0" presId="urn:microsoft.com/office/officeart/2005/8/layout/vList4"/>
    <dgm:cxn modelId="{4C28DEBF-A3AB-41C3-B883-EFEF258F34F9}" type="presParOf" srcId="{9CC9A4BE-B5B0-428D-B058-1316246AA1CA}" destId="{75F9A5E5-1A40-4723-909F-F2F766E3E239}" srcOrd="1" destOrd="0" presId="urn:microsoft.com/office/officeart/2005/8/layout/vList4"/>
    <dgm:cxn modelId="{D9AE9595-C0D5-4C29-8D83-432E2743D9C8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RECOGNITION AND ACCREDITATION OF LEARNING PORTFOLIO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smtClean="0"/>
            <a:t>INDEX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smtClean="0"/>
            <a:t>JOB DESCRIPTION 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REFLECTION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 REFLECTION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smtClean="0"/>
            <a:t>FRONT SHEET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smtClean="0"/>
            <a:t>CLAIM FORM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smtClean="0"/>
            <a:t>REFLELCTIVE </a:t>
          </a:r>
          <a:r>
            <a:rPr lang="en-GB" dirty="0" smtClean="0"/>
            <a:t>ESSAY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BACDB90B-2A64-43D5-BD7E-58D97AFF610B}" type="presOf" srcId="{E7C740CC-3CF0-4A63-9B61-D0E3929273CA}" destId="{3B5D48C7-E051-420B-9358-C56D47FE8004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97F7EB87-212D-424C-A908-A3F2FCABE518}" type="presOf" srcId="{7DCFA4C2-558F-4E01-AE1F-97DA2AD941A3}" destId="{93A5D43B-3781-4B56-948A-1E440DC918EC}" srcOrd="0" destOrd="0" presId="urn:microsoft.com/office/officeart/2005/8/layout/hList3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9131608B-5AFB-4084-A237-FB0F0345B0C8}" type="presOf" srcId="{0060CAE5-999C-4F16-9207-A95C02FAEEB7}" destId="{A3C692EE-C67A-49AB-9A4B-A8C1768ABD2C}" srcOrd="0" destOrd="0" presId="urn:microsoft.com/office/officeart/2005/8/layout/hList3"/>
    <dgm:cxn modelId="{5BB2CF84-D9F2-439E-8951-A6C6B24D25F3}" type="presOf" srcId="{02F79607-6F12-436D-8484-ED05962EBC3A}" destId="{37A46608-A5CE-4858-A002-E2533E3766C1}" srcOrd="0" destOrd="0" presId="urn:microsoft.com/office/officeart/2005/8/layout/hList3"/>
    <dgm:cxn modelId="{689BCA0B-F83F-4DAE-92F0-FE354098F2E2}" type="presOf" srcId="{95975B01-009A-4946-8748-965DD4AFBC4D}" destId="{303673FD-457F-456E-93B5-44D1CDAEF265}" srcOrd="0" destOrd="0" presId="urn:microsoft.com/office/officeart/2005/8/layout/hList3"/>
    <dgm:cxn modelId="{DF2F41FC-0A91-485B-AC9F-E29EA0D47EF3}" type="presOf" srcId="{26AFCB1C-CF1A-4007-98C3-7DECD609E2D0}" destId="{CF39A176-681E-4D69-9D23-1787A6629726}" srcOrd="0" destOrd="0" presId="urn:microsoft.com/office/officeart/2005/8/layout/hList3"/>
    <dgm:cxn modelId="{B2C2D633-B5B0-479A-B744-25390B89FADC}" type="presOf" srcId="{454C7CDC-9694-4348-9CE7-113A33CC2C71}" destId="{D90B7952-A0AF-4FDF-93DF-15B0B4CDC498}" srcOrd="0" destOrd="0" presId="urn:microsoft.com/office/officeart/2005/8/layout/hList3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92C1B99D-870F-4799-BB25-8A738C3BFC35}" type="presOf" srcId="{805776B5-DD9E-4086-B54E-3F6C63FDF34A}" destId="{6FABF152-67B4-4300-B959-02CC4F030061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67213053-FA59-44CC-A98B-FB011C4432B3}" type="presOf" srcId="{F7848A35-9173-4386-8908-48DFCDB4DD00}" destId="{062A04BC-AA23-4854-91F8-1EAEDB905860}" srcOrd="0" destOrd="0" presId="urn:microsoft.com/office/officeart/2005/8/layout/hList3"/>
    <dgm:cxn modelId="{F660864E-4888-4944-B345-FD5E68A14A56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BDD6C359-8E52-4AE4-94D7-4A075B7ACAE6}" type="presOf" srcId="{7AA0FD66-1B7C-4F34-BF9D-72E9414AEC09}" destId="{3AE2F975-8F43-4A52-9EBF-B6212A44821B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74091A46-8C2B-450E-900F-723D2A9072E8}" type="presOf" srcId="{256B06AB-A2FE-4E6F-8746-CA7EBADF8CB5}" destId="{D0D5925A-3CD7-4486-9345-823A7ADEE147}" srcOrd="0" destOrd="0" presId="urn:microsoft.com/office/officeart/2005/8/layout/hList3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714C8436-51C1-4FFF-AFA9-217386E787FB}" type="presOf" srcId="{D0986531-A1B1-4FCD-B9AB-8DDD68C3E08D}" destId="{D1B6A859-F4E1-4345-AF89-C7950093CECD}" srcOrd="0" destOrd="0" presId="urn:microsoft.com/office/officeart/2005/8/layout/hList3"/>
    <dgm:cxn modelId="{A8BA495B-CA9B-495F-82AD-B9BAFD239508}" type="presOf" srcId="{108977D4-C65B-4D8C-B687-8CA086636179}" destId="{577B2D2F-8443-4101-931D-D4B3FE88FFC6}" srcOrd="0" destOrd="0" presId="urn:microsoft.com/office/officeart/2005/8/layout/hList3"/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236D4DEF-A22D-449A-A3F7-B5B473A86138}" type="presParOf" srcId="{D0D5925A-3CD7-4486-9345-823A7ADEE147}" destId="{062A04BC-AA23-4854-91F8-1EAEDB905860}" srcOrd="0" destOrd="0" presId="urn:microsoft.com/office/officeart/2005/8/layout/hList3"/>
    <dgm:cxn modelId="{A57E7F65-954F-4132-9B60-5A6EC0FBB471}" type="presParOf" srcId="{D0D5925A-3CD7-4486-9345-823A7ADEE147}" destId="{C341CAF6-11B3-49E6-A029-C9D72128B141}" srcOrd="1" destOrd="0" presId="urn:microsoft.com/office/officeart/2005/8/layout/hList3"/>
    <dgm:cxn modelId="{81C6EB13-1939-4032-8158-EF5CA1B6CDD0}" type="presParOf" srcId="{C341CAF6-11B3-49E6-A029-C9D72128B141}" destId="{6FABF152-67B4-4300-B959-02CC4F030061}" srcOrd="0" destOrd="0" presId="urn:microsoft.com/office/officeart/2005/8/layout/hList3"/>
    <dgm:cxn modelId="{7B2C370C-4445-4A8F-9061-4CDB4D66EA22}" type="presParOf" srcId="{C341CAF6-11B3-49E6-A029-C9D72128B141}" destId="{93A5D43B-3781-4B56-948A-1E440DC918EC}" srcOrd="1" destOrd="0" presId="urn:microsoft.com/office/officeart/2005/8/layout/hList3"/>
    <dgm:cxn modelId="{1D9E113B-3DFD-4F10-85F2-6EE340839E5F}" type="presParOf" srcId="{C341CAF6-11B3-49E6-A029-C9D72128B141}" destId="{CF39A176-681E-4D69-9D23-1787A6629726}" srcOrd="2" destOrd="0" presId="urn:microsoft.com/office/officeart/2005/8/layout/hList3"/>
    <dgm:cxn modelId="{1595D5EA-CE65-44B9-BD81-8B26171BF3B0}" type="presParOf" srcId="{C341CAF6-11B3-49E6-A029-C9D72128B141}" destId="{577B2D2F-8443-4101-931D-D4B3FE88FFC6}" srcOrd="3" destOrd="0" presId="urn:microsoft.com/office/officeart/2005/8/layout/hList3"/>
    <dgm:cxn modelId="{98EA5E78-6C11-48B8-9283-3EFE9F915F66}" type="presParOf" srcId="{C341CAF6-11B3-49E6-A029-C9D72128B141}" destId="{D90B7952-A0AF-4FDF-93DF-15B0B4CDC498}" srcOrd="4" destOrd="0" presId="urn:microsoft.com/office/officeart/2005/8/layout/hList3"/>
    <dgm:cxn modelId="{7B81D57F-FE68-4BB3-A100-C24F1230F160}" type="presParOf" srcId="{C341CAF6-11B3-49E6-A029-C9D72128B141}" destId="{D1B6A859-F4E1-4345-AF89-C7950093CECD}" srcOrd="5" destOrd="0" presId="urn:microsoft.com/office/officeart/2005/8/layout/hList3"/>
    <dgm:cxn modelId="{019351E6-710F-4CAE-B85A-38DDC39873B8}" type="presParOf" srcId="{C341CAF6-11B3-49E6-A029-C9D72128B141}" destId="{37A46608-A5CE-4858-A002-E2533E3766C1}" srcOrd="6" destOrd="0" presId="urn:microsoft.com/office/officeart/2005/8/layout/hList3"/>
    <dgm:cxn modelId="{160CBCE0-AB9D-4A88-8A22-E992BAEACCE8}" type="presParOf" srcId="{C341CAF6-11B3-49E6-A029-C9D72128B141}" destId="{3AE2F975-8F43-4A52-9EBF-B6212A44821B}" srcOrd="7" destOrd="0" presId="urn:microsoft.com/office/officeart/2005/8/layout/hList3"/>
    <dgm:cxn modelId="{18971A30-58C4-45AD-8FD4-D0232A80003F}" type="presParOf" srcId="{C341CAF6-11B3-49E6-A029-C9D72128B141}" destId="{303673FD-457F-456E-93B5-44D1CDAEF265}" srcOrd="8" destOrd="0" presId="urn:microsoft.com/office/officeart/2005/8/layout/hList3"/>
    <dgm:cxn modelId="{F4B4EC19-A9E3-431F-A811-5BAC91F4C080}" type="presParOf" srcId="{C341CAF6-11B3-49E6-A029-C9D72128B141}" destId="{FB5DE589-2459-43BC-B2C9-D4F45CE0E5B1}" srcOrd="9" destOrd="0" presId="urn:microsoft.com/office/officeart/2005/8/layout/hList3"/>
    <dgm:cxn modelId="{377D2F37-09A5-40A7-909F-026ACFD1D7BE}" type="presParOf" srcId="{C341CAF6-11B3-49E6-A029-C9D72128B141}" destId="{A3C692EE-C67A-49AB-9A4B-A8C1768ABD2C}" srcOrd="10" destOrd="0" presId="urn:microsoft.com/office/officeart/2005/8/layout/hList3"/>
    <dgm:cxn modelId="{5AF32F67-B0DB-4247-B032-152DB85B0335}" type="presParOf" srcId="{C341CAF6-11B3-49E6-A029-C9D72128B141}" destId="{3B5D48C7-E051-420B-9358-C56D47FE8004}" srcOrd="11" destOrd="0" presId="urn:microsoft.com/office/officeart/2005/8/layout/hList3"/>
    <dgm:cxn modelId="{ECA310A1-442D-4795-83C1-03BC95646053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2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       </a:t>
          </a:r>
          <a:r>
            <a:rPr lang="en-GB" sz="3300" kern="1200" dirty="0" err="1" smtClean="0"/>
            <a:t>PORTFFOLIO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ACHREDU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DYSGU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BLAENOROL</a:t>
          </a:r>
          <a:endParaRPr lang="en-GB" sz="3300" kern="1200" dirty="0" smtClean="0"/>
        </a:p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- LATERAL</a:t>
          </a:r>
          <a:endParaRPr lang="en-GB" sz="3300" kern="1200" dirty="0"/>
        </a:p>
      </dsp:txBody>
      <dsp:txXfrm>
        <a:off x="0" y="0"/>
        <a:ext cx="8208912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TUDALEN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FLAEN</a:t>
          </a:r>
          <a:endParaRPr lang="en-GB" sz="24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FFURFLEN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HAWLIAD</a:t>
          </a:r>
          <a:endParaRPr lang="en-GB" sz="24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CYNNWYS</a:t>
          </a:r>
          <a:endParaRPr lang="en-GB" sz="24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CURRICULUM  VITAE</a:t>
          </a:r>
          <a:endParaRPr lang="en-GB" sz="24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DISGRIFIAD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SWYDD</a:t>
          </a:r>
          <a:endParaRPr lang="en-GB" sz="24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DEILLIANNAU</a:t>
          </a:r>
          <a:endParaRPr lang="en-GB" sz="24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DEILLIANAU</a:t>
          </a:r>
          <a:endParaRPr lang="en-GB" sz="24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TRAETHAWD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ADFYFYRIOL</a:t>
          </a:r>
          <a:endParaRPr lang="en-GB" sz="24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2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2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       RECOGNITION AND ACCREDITATION OF LEARNING PORTFOLIO</a:t>
          </a:r>
        </a:p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- LATERAL</a:t>
          </a:r>
          <a:endParaRPr lang="en-GB" sz="3300" kern="1200" dirty="0"/>
        </a:p>
      </dsp:txBody>
      <dsp:txXfrm>
        <a:off x="0" y="0"/>
        <a:ext cx="8208912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FRONT SHEET</a:t>
          </a:r>
          <a:endParaRPr lang="en-GB" sz="22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CLAIM FORM</a:t>
          </a:r>
          <a:endParaRPr lang="en-GB" sz="22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INDEX</a:t>
          </a:r>
          <a:endParaRPr lang="en-GB" sz="22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CURRICULUM  VITAE</a:t>
          </a:r>
          <a:endParaRPr lang="en-GB" sz="22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JOB DESCRIPTION </a:t>
          </a:r>
          <a:endParaRPr lang="en-GB" sz="22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REFLECTION</a:t>
          </a:r>
          <a:endParaRPr lang="en-GB" sz="22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 REFLECTION</a:t>
          </a:r>
          <a:endParaRPr lang="en-GB" sz="22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/>
            <a:t>REFLELCTIVE </a:t>
          </a:r>
          <a:r>
            <a:rPr lang="en-GB" sz="2200" kern="1200" dirty="0" smtClean="0"/>
            <a:t>ESSAY</a:t>
          </a:r>
          <a:endParaRPr lang="en-GB" sz="22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2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0.51515</cdr:x>
      <cdr:y>0.09091</cdr:y>
    </cdr:from>
    <cdr:to>
      <cdr:x>1</cdr:x>
      <cdr:y>0.27273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160240" y="144015"/>
          <a:ext cx="115212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1C4D5-2FE7-4821-B4AE-A70774426F1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ECE3E3-7A67-45BF-9778-BF2E56462D9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C7CB6-CA05-4DF6-A015-CCC4A33B1BF2}" type="datetimeFigureOut">
              <a:rPr lang="en-GB" smtClean="0"/>
              <a:pPr/>
              <a:t>12/04/2012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oleObject" Target="../embeddings/oleObject1.bin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oleObject" Target="../embeddings/oleObject2.bin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hyperlink" Target="http://www.google.co.uk/imgres?q=communication+process&amp;um=1&amp;hl=en&amp;biw=1024&amp;bih=482&amp;tbm=isch&amp;tbnid=JkfPYY8_g8Lk2M:&amp;imgrefurl=http://marketingteacher.com/lesson-store/lesson-promotion.html&amp;docid=Yihhfeq5PaTVSM&amp;imgurl=http://marketingteacher.com/image/content/commsprocess.gif&amp;w=400&amp;h=300&amp;ei=eFtST_WEEKWs0QXyirzSCw&amp;zoom=1" TargetMode="External"/><Relationship Id="rId18" Type="http://schemas.openxmlformats.org/officeDocument/2006/relationships/image" Target="../media/image12.jpeg"/><Relationship Id="rId3" Type="http://schemas.openxmlformats.org/officeDocument/2006/relationships/image" Target="../media/image5.jpeg"/><Relationship Id="rId7" Type="http://schemas.openxmlformats.org/officeDocument/2006/relationships/hyperlink" Target="http://www.google.co.uk/imgres?q=FLOW+CHART&amp;start=84&amp;um=1&amp;hl=en&amp;sa=N&amp;biw=1024&amp;bih=482&amp;tbm=isch&amp;tbnid=xj0EXwhN3MkX5M:&amp;imgrefurl=http://www.nuh.nhs.uk/ccot/ews_flowchart.aspx&amp;docid=1IzUGokNAJaIDM&amp;imgurl=http://www.nuh.nhs.uk/ccot/images/ews_flow_chart.jpg&amp;w=636&amp;h=776&amp;ei=nFlST4bJL4TE0QW8woHwCw&amp;zoom=1" TargetMode="External"/><Relationship Id="rId12" Type="http://schemas.openxmlformats.org/officeDocument/2006/relationships/image" Target="../media/image9.jpeg"/><Relationship Id="rId17" Type="http://schemas.openxmlformats.org/officeDocument/2006/relationships/hyperlink" Target="http://www.google.co.uk/imgres?q=MARKETING+PLAN&amp;um=1&amp;hl=en&amp;biw=1024&amp;bih=482&amp;tbm=isch&amp;tbnid=52A25E__NkWpPM:&amp;imgrefurl=http://www.marketing-made-simple.com/articles/marketing-plan.htm&amp;docid=81eUgAOD9gWTUM&amp;imgurl=http://www.marketing-made-simple.com/images/articles/marketing-plan/marketing-plan.gif&amp;w=550&amp;h=505&amp;ei=uFtST5SAJKXV0QXb8Zj-Cw&amp;zoom=1" TargetMode="External"/><Relationship Id="rId2" Type="http://schemas.openxmlformats.org/officeDocument/2006/relationships/hyperlink" Target="http://www.google.co.uk/imgres?q=gantt+chart&amp;um=1&amp;hl=en&amp;sa=N&amp;biw=1024&amp;bih=482&amp;tbm=isch&amp;tbnid=dmPC4wd-359tYM:&amp;imgrefurl=http://www.swiftlightsoftware.com/gantt-chart/gantt-chart-software.html&amp;docid=RxqRN1NX7A5odM&amp;imgurl=http://www.swiftlightsoftware.com/images/Swiftlight-Timeline-Example4.gif&amp;w=520&amp;h=351&amp;ei=z1dST4KxOIOw0QWghdXpCw&amp;zoom=1" TargetMode="External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hyperlink" Target="http://www.google.co.uk/imgres?q=meetings+PAPERWORK&amp;um=1&amp;hl=en&amp;biw=1024&amp;bih=482&amp;tbm=isch&amp;tbnid=8ymmQj-hhW3upM:&amp;imgrefurl=http://www.hotel-online.com/News/PR2001_1st/Jan01_HotelEXPERTSoftware.html&amp;docid=LqOb8s1RcnwLfM&amp;imgurl=http://www.hotel-online.com/News/PR2001_1st/HotelExpertflowchart.jpg&amp;w=432&amp;h=326&amp;ei=qVpST7y1LMyb1AXvpYDsCw&amp;zoom=1" TargetMode="External"/><Relationship Id="rId5" Type="http://schemas.openxmlformats.org/officeDocument/2006/relationships/hyperlink" Target="http://www.google.co.uk/imgres?q=meetings+PAPERWORK&amp;um=1&amp;hl=en&amp;biw=1024&amp;bih=482&amp;tbm=isch&amp;tbnid=JS33okn1xtZcrM:&amp;imgrefurl=http://www.portsmouth.gov.uk/yourcouncil/council-meetings.html&amp;docid=Ad-AzOPrJaRGXM&amp;imgurl=http://www.portsmouth.gov.uk/images/paperwork.jpg&amp;w=250&amp;h=167&amp;ei=qVpST7y1LMyb1AXvpYDsCw&amp;zoom=1" TargetMode="External"/><Relationship Id="rId15" Type="http://schemas.openxmlformats.org/officeDocument/2006/relationships/hyperlink" Target="http://www.google.co.uk/imgres?q=MARKETING+PLAN&amp;um=1&amp;hl=en&amp;biw=1024&amp;bih=482&amp;tbm=isch&amp;tbnid=SUcnFz7axEGVyM:&amp;imgrefurl=http://www.marketingplaninfo.com/the-proper-products-to-deal-with-your-small-business-marketing-plan.php&amp;docid=kY0dzdqaFzRA7M&amp;imgurl=http://www.marketingplaninfo.com/wp-content/uploads/2011/10/Marketing-Plan.jpg&amp;w=426&amp;h=320&amp;ei=uFtST5SAJKXV0QXb8Zj-Cw&amp;zoom=1&amp;iact=rc&amp;dur=0&amp;sig=105800997883264026800&amp;page=3&amp;tbnh=138&amp;tbnw=184&amp;start=24&amp;ndsp=15&amp;ved=1t:429,r:13,s:24&amp;tx=105&amp;ty=95" TargetMode="External"/><Relationship Id="rId10" Type="http://schemas.openxmlformats.org/officeDocument/2006/relationships/image" Target="../media/image8.jpeg"/><Relationship Id="rId4" Type="http://schemas.openxmlformats.org/officeDocument/2006/relationships/chart" Target="../charts/chart1.xml"/><Relationship Id="rId9" Type="http://schemas.openxmlformats.org/officeDocument/2006/relationships/hyperlink" Target="http://www.google.co.uk/imgres?q=meetings+images&amp;um=1&amp;hl=en&amp;biw=1024&amp;bih=482&amp;tbm=isch&amp;tbnid=wPUKGV_GJo6ypM:&amp;imgrefurl=http://www.reconciliation.org.au/governance/the-business-of-governing-organisations/5-3-running-effective-meetings&amp;docid=IXQC5-gjBdrPaM&amp;imgurl=http://www.reconciliation.org.au/extras/file.php?id=1036&amp;file=5.3%20Good%20meetings.JPG&amp;w=590&amp;h=352&amp;ei=aVpST536EeHH0QXzj7WCAg&amp;zoom=1" TargetMode="External"/><Relationship Id="rId1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www.google.co.uk/imgres?q=STRATEGIC+PLANNING&amp;um=1&amp;hl=en&amp;biw=1024&amp;bih=482&amp;tbm=isch&amp;tbnid=zngdYpUN5rihrM:&amp;imgrefurl=http://www.aecindustrymarketing.com/services/strategic-planning/&amp;docid=8ei7DTmihCT2YM&amp;imgurl=http://www.aecindustrymarketing.com/wp-content/uploads/2011/02/LFP0409_ALderton_Build_StrategicPlanning.jpg&amp;w=1698&amp;h=1130&amp;ei=ZF1ST8rDD-Om0AXhyu3YCw&amp;zoom=1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www.google.co.uk/imgres?q=ROUGH+NOTES&amp;um=1&amp;hl=en&amp;biw=1024&amp;bih=482&amp;tbm=isch&amp;tbnid=q6YkZqGDU_B8sM:&amp;imgrefurl=http://phd.offog.org/&amp;docid=bsvmD9rrW88I4M&amp;imgurl=http://phd.offog.org/files/koilpage.jpeg&amp;w=1001&amp;h=694&amp;ei=1lxST8KoLdCX0QW9kbHkDw&amp;zoom=1" TargetMode="External"/><Relationship Id="rId12" Type="http://schemas.openxmlformats.org/officeDocument/2006/relationships/image" Target="../media/image18.jpeg"/><Relationship Id="rId2" Type="http://schemas.openxmlformats.org/officeDocument/2006/relationships/hyperlink" Target="http://www.google.co.uk/imgres?q=governance+model&amp;um=1&amp;hl=en&amp;biw=1024&amp;bih=482&amp;tbm=isch&amp;tbnid=ky2UqKoqiywngM:&amp;imgrefurl=http://www.ucalgary.ca/pmo/itgovernance/model&amp;docid=S74TJ5XlDNjApM&amp;imgurl=http://www.ucalgary.ca/pas/files/pas/images/Governance%20Model%20Image.jpg&amp;w=960&amp;h=720&amp;ei=PltST6zELeab1AWs_unCDw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hyperlink" Target="http://www.google.co.uk/imgres?q=TRAINING+PLANS&amp;um=1&amp;hl=en&amp;biw=1024&amp;bih=482&amp;tbm=isch&amp;tbnid=ttxdUypNpellKM:&amp;imgrefurl=http://www.sport-fitness-advisor.com/10k-training.html&amp;docid=HPkzZ308uMnraM&amp;imgurl=http://www.sport-fitness-advisor.com/images/10k_training_program.jpg&amp;w=500&amp;h=591&amp;ei=Ml1ST-7OEKev0QXxoLyiBA&amp;zoom=1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hyperlink" Target="http://www.google.co.uk/imgres?q=governance+model&amp;um=1&amp;hl=en&amp;biw=1024&amp;bih=482&amp;tbm=isch&amp;tbnid=k3H8-vLmNZup9M:&amp;imgrefurl=http://blogs.pointbridge.com/Blogs/soderna_david/Lists/Photos/Forms/DispForm.aspx?ID=2&amp;docid=BlnyyRoikyV8lM&amp;imgurl=http://blogs.pointbridge.com/Blogs/soderna_david/Lists/Photos/Governance%20Model.jpg&amp;w=1418&amp;h=750&amp;ei=PltST6zELeab1AWs_unCDw&amp;zoom=1" TargetMode="External"/><Relationship Id="rId9" Type="http://schemas.openxmlformats.org/officeDocument/2006/relationships/hyperlink" Target="http://www.google.co.uk/imgres?q=DIARY+PAGES&amp;um=1&amp;hl=en&amp;biw=1024&amp;bih=482&amp;tbm=isch&amp;tbnid=GNFjGmAQZcN_GM:&amp;imgrefurl=http://www.bobleroi.co.uk/ScrapBook/Tower_4/Tower_4.html&amp;docid=cNRKKZhVy4RoLM&amp;imgurl=http://www.bobleroi.co.uk/ScrapBook/Tower_4/DiaryPage_2a.jpg&amp;w=541&amp;h=397&amp;ei=_lxST-baBInO0QXtovDsCw&amp;zoom=1&amp;iact=rc&amp;dur=0&amp;sig=105800997883264026800&amp;page=2&amp;tbnh=133&amp;tbnw=183&amp;start=12&amp;ndsp=15&amp;ved=1t:429,r:0,s:12&amp;tx=103&amp;ty=79" TargetMode="External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559" y="620688"/>
          <a:ext cx="1462783" cy="1418456"/>
        </p:xfrm>
        <a:graphic>
          <a:graphicData uri="http://schemas.openxmlformats.org/presentationml/2006/ole">
            <p:oleObj spid="_x0000_s15362" r:id="rId13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559" y="692696"/>
          <a:ext cx="1388525" cy="1346448"/>
        </p:xfrm>
        <a:graphic>
          <a:graphicData uri="http://schemas.openxmlformats.org/presentationml/2006/ole">
            <p:oleObj spid="_x0000_s2049" r:id="rId13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528" y="260648"/>
          <a:ext cx="1240008" cy="1202432"/>
        </p:xfrm>
        <a:graphic>
          <a:graphicData uri="http://schemas.openxmlformats.org/presentationml/2006/ole">
            <p:oleObj spid="_x0000_s1029" r:id="rId4" imgW="2819794" imgH="2742857" progId="MSPhotoEd.3">
              <p:embed/>
            </p:oleObj>
          </a:graphicData>
        </a:graphic>
      </p:graphicFrame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323528" y="2132856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TUDLAEN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FLAEN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528" y="3140968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FFURFLEN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HAWLIAD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7704" y="270892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528" y="414908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CYNNWYS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1680" y="3717032"/>
            <a:ext cx="158417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DISGIRFIAD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SWYDD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7864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7864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7864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120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LEARNMAES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2120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128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672" y="548680"/>
            <a:ext cx="7200800" cy="86409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00000"/>
              </a:lnSpc>
              <a:spcAft>
                <a:spcPts val="0"/>
              </a:spcAft>
            </a:pPr>
            <a:r>
              <a:rPr lang="en-GB" sz="2400" dirty="0" err="1" smtClean="0"/>
              <a:t>PORTFFOLIO</a:t>
            </a:r>
            <a:r>
              <a:rPr lang="en-GB" sz="2400" dirty="0" smtClean="0"/>
              <a:t> </a:t>
            </a:r>
            <a:r>
              <a:rPr lang="en-GB" sz="2400" dirty="0" err="1" smtClean="0"/>
              <a:t>ACHREDU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</a:t>
            </a:r>
            <a:r>
              <a:rPr lang="en-GB" sz="2400" dirty="0" err="1" smtClean="0"/>
              <a:t>BLAENOROL</a:t>
            </a:r>
            <a:r>
              <a:rPr lang="en-GB" sz="2400" dirty="0" smtClean="0"/>
              <a:t>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224" y="5482609"/>
            <a:ext cx="1944216" cy="98072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endParaRPr lang="en-GB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20072" y="2348880"/>
          <a:ext cx="790575" cy="771525"/>
        </p:xfrm>
        <a:graphic>
          <a:graphicData uri="http://schemas.openxmlformats.org/presentationml/2006/ole">
            <p:oleObj spid="_x0000_s1031" r:id="rId5" imgW="2819794" imgH="2742857" progId="MSPhotoEd.3">
              <p:embed/>
            </p:oleObj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064" y="3429000"/>
          <a:ext cx="790575" cy="771525"/>
        </p:xfrm>
        <a:graphic>
          <a:graphicData uri="http://schemas.openxmlformats.org/presentationml/2006/ole">
            <p:oleObj spid="_x0000_s1025" r:id="rId6" imgW="2819794" imgH="2742857" progId="MSPhotoEd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064" y="4437112"/>
          <a:ext cx="866775" cy="847725"/>
        </p:xfrm>
        <a:graphic>
          <a:graphicData uri="http://schemas.openxmlformats.org/presentationml/2006/ole">
            <p:oleObj spid="_x0000_s1027" r:id="rId7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8284" y="3320988"/>
            <a:ext cx="2736304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TRAETHAWD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ADFYFYRIOL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528" y="260648"/>
          <a:ext cx="1240008" cy="1202432"/>
        </p:xfrm>
        <a:graphic>
          <a:graphicData uri="http://schemas.openxmlformats.org/presentationml/2006/ole">
            <p:oleObj spid="_x0000_s16388" r:id="rId4" imgW="2819794" imgH="2742857" progId="MSPhotoEd.3">
              <p:embed/>
            </p:oleObj>
          </a:graphicData>
        </a:graphic>
      </p:graphicFrame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323528" y="2132856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FRONT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SHEET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528" y="3140968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CLAIM FORM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7704" y="270892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528" y="414908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INDEX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1680" y="3717032"/>
            <a:ext cx="158417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JOB DESCRIPTION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7864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7864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7864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120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2120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128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672" y="548680"/>
            <a:ext cx="7200800" cy="86409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00000"/>
              </a:lnSpc>
              <a:spcAft>
                <a:spcPts val="0"/>
              </a:spcAft>
            </a:pPr>
            <a:r>
              <a:rPr lang="en-GB" sz="2400" dirty="0" smtClean="0"/>
              <a:t>RECOGNITION AND ACCREDITATION OF LEARNING PORTFOLIO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224" y="5482609"/>
            <a:ext cx="1944216" cy="98072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 AREAS</a:t>
            </a:r>
            <a:endParaRPr lang="en-GB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20072" y="2348880"/>
          <a:ext cx="790575" cy="771525"/>
        </p:xfrm>
        <a:graphic>
          <a:graphicData uri="http://schemas.openxmlformats.org/presentationml/2006/ole">
            <p:oleObj spid="_x0000_s16389" r:id="rId5" imgW="2819794" imgH="2742857" progId="MSPhotoEd.3">
              <p:embed/>
            </p:oleObj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064" y="3429000"/>
          <a:ext cx="790575" cy="771525"/>
        </p:xfrm>
        <a:graphic>
          <a:graphicData uri="http://schemas.openxmlformats.org/presentationml/2006/ole">
            <p:oleObj spid="_x0000_s16386" r:id="rId6" imgW="2819794" imgH="2742857" progId="MSPhotoEd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064" y="4437112"/>
          <a:ext cx="866775" cy="847725"/>
        </p:xfrm>
        <a:graphic>
          <a:graphicData uri="http://schemas.openxmlformats.org/presentationml/2006/ole">
            <p:oleObj spid="_x0000_s16387" r:id="rId7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8284" y="3320988"/>
            <a:ext cx="2736304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REFLECTIVE  ESSAY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2.gstatic.com/images?q=tbn:ANd9GcRSnUOn_PNtmJSc05ge6Srtyc2yWE0H6K279_EkLnQ-q6jfhDln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861048"/>
            <a:ext cx="180020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Chart 2"/>
          <p:cNvGraphicFramePr/>
          <p:nvPr/>
        </p:nvGraphicFramePr>
        <p:xfrm>
          <a:off x="3419872" y="3068960"/>
          <a:ext cx="2376264" cy="1584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" name="rg_hi" descr="http://t3.gstatic.com/images?q=tbn:ANd9GcTr5TqhqIVffkLlOer8jiVqFX7Qx3rD1vprNz6qPUTkITO8hp3zRQ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5229200"/>
            <a:ext cx="1903730" cy="12636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rg_hi" descr="http://t0.gstatic.com/images?q=tbn:ANd9GcRBMSvO2ELO1BVyj-K9ea0zUfhodiji1jybm9YTfB-Nqido1RoY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5013176"/>
            <a:ext cx="1294361" cy="157784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8" name="TextBox 7"/>
          <p:cNvSpPr txBox="1"/>
          <p:nvPr/>
        </p:nvSpPr>
        <p:spPr>
          <a:xfrm flipH="1">
            <a:off x="6084168" y="4797152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ADRODDIADAU</a:t>
            </a:r>
            <a:r>
              <a:rPr lang="en-GB" i="1" dirty="0" smtClean="0"/>
              <a:t> / REPORTS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3059832" y="443711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SIART</a:t>
            </a:r>
            <a:r>
              <a:rPr lang="en-GB" dirty="0" smtClean="0"/>
              <a:t>  / </a:t>
            </a:r>
            <a:r>
              <a:rPr lang="en-GB" i="1" dirty="0" smtClean="0"/>
              <a:t>CHART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2771800" y="551723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SIART</a:t>
            </a:r>
            <a:r>
              <a:rPr lang="en-GB" dirty="0" smtClean="0"/>
              <a:t> </a:t>
            </a:r>
            <a:r>
              <a:rPr lang="en-GB" dirty="0" err="1" smtClean="0"/>
              <a:t>LLIFO</a:t>
            </a:r>
            <a:r>
              <a:rPr lang="en-GB" dirty="0" smtClean="0"/>
              <a:t> / </a:t>
            </a:r>
          </a:p>
          <a:p>
            <a:r>
              <a:rPr lang="en-GB" i="1" dirty="0" smtClean="0"/>
              <a:t>FLOW CHART</a:t>
            </a:r>
            <a:endParaRPr lang="en-GB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395536" y="5734997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     </a:t>
            </a:r>
            <a:r>
              <a:rPr lang="en-GB" dirty="0" err="1" smtClean="0"/>
              <a:t>SIART</a:t>
            </a:r>
            <a:r>
              <a:rPr lang="en-GB" dirty="0" smtClean="0"/>
              <a:t> / GANTT / CHART</a:t>
            </a:r>
            <a:endParaRPr lang="en-GB" dirty="0"/>
          </a:p>
        </p:txBody>
      </p:sp>
      <p:pic>
        <p:nvPicPr>
          <p:cNvPr id="12" name="rg_hi" descr="http://t2.gstatic.com/images?q=tbn:ANd9GcR8XBArGhjZpA0VQsYlH6-ZbK1CcTs4V-Q2TA4u-Qn1Uf1Vc5A7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764704"/>
            <a:ext cx="2767965" cy="164592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13" name="TextBox 12"/>
          <p:cNvSpPr txBox="1"/>
          <p:nvPr/>
        </p:nvSpPr>
        <p:spPr>
          <a:xfrm>
            <a:off x="6156176" y="2492896"/>
            <a:ext cx="2987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err="1" smtClean="0"/>
              <a:t>CYFARFODYDD</a:t>
            </a:r>
            <a:r>
              <a:rPr lang="en-GB" i="1" dirty="0" smtClean="0"/>
              <a:t> / MEETINGS</a:t>
            </a:r>
            <a:endParaRPr lang="en-GB" i="1" dirty="0"/>
          </a:p>
        </p:txBody>
      </p:sp>
      <p:pic>
        <p:nvPicPr>
          <p:cNvPr id="14" name="rg_hi" descr="http://t2.gstatic.com/images?q=tbn:ANd9GcSzhmEVjR8WTyK-0mfc_cvK4QoOpysvh7sn22k5YTTjKUqoEMuN1Q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2924944"/>
            <a:ext cx="2468880" cy="1853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rg_hi" descr="http://t3.gstatic.com/images?q=tbn:ANd9GcSVPOczgnXEB9i2wGYQ4y9cY0VI6pff6Mozlo5z70i8i8mXWK2K">
            <a:hlinkClick r:id="rId13"/>
          </p:cNvPr>
          <p:cNvPicPr/>
          <p:nvPr/>
        </p:nvPicPr>
        <p:blipFill>
          <a:blip r:embed="rId14" cstate="print"/>
          <a:srcRect b="22727"/>
          <a:stretch>
            <a:fillRect/>
          </a:stretch>
        </p:blipFill>
        <p:spPr bwMode="auto">
          <a:xfrm>
            <a:off x="251520" y="764704"/>
            <a:ext cx="2468880" cy="122413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16" name="TextBox 15"/>
          <p:cNvSpPr txBox="1"/>
          <p:nvPr/>
        </p:nvSpPr>
        <p:spPr>
          <a:xfrm rot="16200000">
            <a:off x="1915101" y="1405378"/>
            <a:ext cx="26367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MARCHNATA</a:t>
            </a:r>
            <a:r>
              <a:rPr lang="en-GB" dirty="0" smtClean="0"/>
              <a:t> / </a:t>
            </a:r>
            <a:r>
              <a:rPr lang="en-GB" i="1" dirty="0" smtClean="0"/>
              <a:t>MARKETING COMMUNICATION</a:t>
            </a:r>
            <a:endParaRPr lang="en-GB" i="1" dirty="0"/>
          </a:p>
        </p:txBody>
      </p:sp>
      <p:pic>
        <p:nvPicPr>
          <p:cNvPr id="17" name="Picture 16" descr="http://t3.gstatic.com/images?q=tbn:ANd9GcRvmaOtl-t5CUTiAqIo0uTTTvKMucz-tfQrLbYX_O9Pirc_yO-b9enDsSbx">
            <a:hlinkClick r:id="rId15"/>
          </p:cNvPr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55576" y="2204864"/>
            <a:ext cx="1753870" cy="131318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8" name="rg_hi" descr="http://t2.gstatic.com/images?q=tbn:ANd9GcTp2aPAkvFoZmOcAgy6jBSDtAk2I6mcHOkzGzCnFhutQPx17JFSOQ">
            <a:hlinkClick r:id="rId17"/>
          </p:cNvPr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712572" y="836712"/>
            <a:ext cx="2227580" cy="2052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18"/>
          <p:cNvSpPr/>
          <p:nvPr/>
        </p:nvSpPr>
        <p:spPr>
          <a:xfrm>
            <a:off x="2255898" y="188640"/>
            <a:ext cx="45163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TYSTIOALETH</a:t>
            </a:r>
            <a:r>
              <a:rPr lang="en-US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56264" y="118373"/>
            <a:ext cx="50642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rg_hi" descr="http://t0.gstatic.com/images?q=tbn:ANd9GcSn5MXvdY9CH7HXNEOYhRcxsHURPNlBqTh9T2Q2Mrsf9uiFrvYv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836712"/>
            <a:ext cx="2468880" cy="184531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4" name="TextBox 3"/>
          <p:cNvSpPr txBox="1"/>
          <p:nvPr/>
        </p:nvSpPr>
        <p:spPr>
          <a:xfrm>
            <a:off x="5724128" y="2780928"/>
            <a:ext cx="3203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LLYWODRAETHOL</a:t>
            </a:r>
            <a:r>
              <a:rPr lang="en-GB" dirty="0" smtClean="0"/>
              <a:t> / </a:t>
            </a:r>
            <a:r>
              <a:rPr lang="en-GB" i="1" dirty="0" smtClean="0"/>
              <a:t>GOVERNANCE MODELS</a:t>
            </a:r>
            <a:endParaRPr lang="en-GB" i="1" dirty="0"/>
          </a:p>
        </p:txBody>
      </p:sp>
      <p:pic>
        <p:nvPicPr>
          <p:cNvPr id="5" name="rg_hi" descr="http://t0.gstatic.com/images?q=tbn:ANd9GcTn46Lir9uJgC04yFVzTQbGRdILeaD6rIFRoV_xUpv2uqomnMgw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898" y="3429000"/>
            <a:ext cx="2942590" cy="155448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il_fi" descr="http://www-935.ibm.com/services/uk/bcs/images/bcs_supply_chain443.jpg"/>
          <p:cNvPicPr/>
          <p:nvPr/>
        </p:nvPicPr>
        <p:blipFill>
          <a:blip r:embed="rId6" cstate="print"/>
          <a:srcRect t="2857"/>
          <a:stretch>
            <a:fillRect/>
          </a:stretch>
        </p:blipFill>
        <p:spPr bwMode="auto">
          <a:xfrm>
            <a:off x="0" y="908720"/>
            <a:ext cx="3707904" cy="244827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  <p:sp>
        <p:nvSpPr>
          <p:cNvPr id="7" name="TextBox 6"/>
          <p:cNvSpPr txBox="1"/>
          <p:nvPr/>
        </p:nvSpPr>
        <p:spPr>
          <a:xfrm>
            <a:off x="251520" y="26064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RHEOLAETH</a:t>
            </a:r>
            <a:r>
              <a:rPr lang="en-GB" dirty="0" smtClean="0"/>
              <a:t>  </a:t>
            </a:r>
            <a:r>
              <a:rPr lang="en-GB" dirty="0" err="1" smtClean="0"/>
              <a:t>CADWYN</a:t>
            </a:r>
            <a:r>
              <a:rPr lang="en-GB" dirty="0" smtClean="0"/>
              <a:t> </a:t>
            </a:r>
            <a:r>
              <a:rPr lang="en-GB" dirty="0" err="1" smtClean="0"/>
              <a:t>CYFELNWI</a:t>
            </a:r>
            <a:r>
              <a:rPr lang="en-GB" dirty="0" smtClean="0"/>
              <a:t> / </a:t>
            </a:r>
            <a:r>
              <a:rPr lang="en-GB" i="1" dirty="0" smtClean="0"/>
              <a:t>SUPPLY CHAIN MANAGEMENT</a:t>
            </a:r>
            <a:endParaRPr lang="en-GB" i="1" dirty="0"/>
          </a:p>
        </p:txBody>
      </p:sp>
      <p:pic>
        <p:nvPicPr>
          <p:cNvPr id="8" name="rg_hi" descr="http://t0.gstatic.com/images?q=tbn:ANd9GcSH4CrmxC2IYnb19DgFvDnh9flDK2iiasdXHG43VAsNJat6y5RORw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797152"/>
            <a:ext cx="2576830" cy="177863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8" descr="http://t3.gstatic.com/images?q=tbn:ANd9GcTHAZIobXz7SORceXOS0eAgRjFFIJDorjK5Ma9dtm-YbkByd-sZc0zhYvtU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764704"/>
            <a:ext cx="1745615" cy="127190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" name="rg_hi" descr="http://t1.gstatic.com/images?q=tbn:ANd9GcRy-iB6jPVaGtvc4YY4JdwGaHffRa1fP2hJkrhE_3ZkSXauFqvQUA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9552" y="3501008"/>
            <a:ext cx="1961515" cy="23272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1" name="Picture 10" descr="http://t1.gstatic.com/images?q=tbn:ANd9GcS-IOjCO1VKBtDc6CGh42V_mPWPjKd_qbhB6wzd58_N89GLCr_6nGZwf0bU">
            <a:hlinkClick r:id="rId13"/>
          </p:cNvPr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07904" y="2913117"/>
            <a:ext cx="1753870" cy="11639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12" name="TextBox 11"/>
          <p:cNvSpPr txBox="1"/>
          <p:nvPr/>
        </p:nvSpPr>
        <p:spPr>
          <a:xfrm>
            <a:off x="4067944" y="198884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TUDALEN</a:t>
            </a:r>
            <a:r>
              <a:rPr lang="en-GB" dirty="0" smtClean="0"/>
              <a:t> </a:t>
            </a:r>
            <a:r>
              <a:rPr lang="en-GB" dirty="0" err="1" smtClean="0"/>
              <a:t>DYDDIADUR</a:t>
            </a:r>
            <a:r>
              <a:rPr lang="en-GB" dirty="0" smtClean="0"/>
              <a:t> / </a:t>
            </a:r>
            <a:r>
              <a:rPr lang="en-GB" i="1" dirty="0" smtClean="0"/>
              <a:t>DIARY PAGES</a:t>
            </a:r>
            <a:endParaRPr lang="en-GB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2627784" y="4077072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NODIADAU</a:t>
            </a:r>
            <a:r>
              <a:rPr lang="en-GB" dirty="0" smtClean="0"/>
              <a:t> BRAS </a:t>
            </a:r>
            <a:r>
              <a:rPr lang="en-GB" dirty="0"/>
              <a:t> </a:t>
            </a:r>
            <a:r>
              <a:rPr lang="en-GB" dirty="0" smtClean="0"/>
              <a:t>/ </a:t>
            </a:r>
            <a:r>
              <a:rPr lang="en-GB" dirty="0" err="1" smtClean="0"/>
              <a:t>CYNLLUNIAU</a:t>
            </a:r>
            <a:r>
              <a:rPr lang="en-GB" dirty="0" smtClean="0"/>
              <a:t> /</a:t>
            </a:r>
            <a:r>
              <a:rPr lang="en-GB" i="1" dirty="0" smtClean="0"/>
              <a:t>ROUGH NOTES / PLANS</a:t>
            </a:r>
            <a:endParaRPr lang="en-GB" i="1" dirty="0"/>
          </a:p>
        </p:txBody>
      </p:sp>
      <p:sp>
        <p:nvSpPr>
          <p:cNvPr id="14" name="TextBox 13"/>
          <p:cNvSpPr txBox="1"/>
          <p:nvPr/>
        </p:nvSpPr>
        <p:spPr>
          <a:xfrm>
            <a:off x="323528" y="594928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dirty="0" err="1" smtClean="0"/>
              <a:t>HYFFORDDI</a:t>
            </a:r>
            <a:r>
              <a:rPr lang="en-GB" dirty="0" smtClean="0"/>
              <a:t> / </a:t>
            </a:r>
            <a:r>
              <a:rPr lang="en-GB" i="1" dirty="0" smtClean="0"/>
              <a:t>TRAINING PROGRAMME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advent-ca.com/yahoo_site_admin/assets/images/Website-Strategic_Planning.8511255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63345"/>
            <a:ext cx="7416824" cy="458593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19630" y="332656"/>
            <a:ext cx="7504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bized.co.uk/sites/bized/files/images/hrm1map_small.gi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04327"/>
            <a:ext cx="7560839" cy="448896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99592" y="332656"/>
            <a:ext cx="7504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243</Words>
  <Application>Microsoft Office PowerPoint</Application>
  <PresentationFormat>On-screen Show (4:3)</PresentationFormat>
  <Paragraphs>74</Paragraphs>
  <Slides>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Office Theme</vt:lpstr>
      <vt:lpstr>Microsoft Photo Editor 3.0 Photo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clientadmin</cp:lastModifiedBy>
  <cp:revision>24</cp:revision>
  <dcterms:created xsi:type="dcterms:W3CDTF">2012-03-03T16:20:40Z</dcterms:created>
  <dcterms:modified xsi:type="dcterms:W3CDTF">2012-04-12T13:26:20Z</dcterms:modified>
</cp:coreProperties>
</file>