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0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9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5" r:id="rId26"/>
    <p:sldId id="286" r:id="rId27"/>
    <p:sldId id="282" r:id="rId28"/>
    <p:sldId id="283" r:id="rId29"/>
    <p:sldId id="284" r:id="rId30"/>
    <p:sldId id="287" r:id="rId31"/>
    <p:sldId id="280" r:id="rId32"/>
    <p:sldId id="288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555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335196-777A-1944-99D6-156872AE9CCF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1FAEB9-49D1-1945-A260-FE7F669F121D}" type="pres">
      <dgm:prSet presAssocID="{69335196-777A-1944-99D6-156872AE9CC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</dgm:ptLst>
  <dgm:cxnLst>
    <dgm:cxn modelId="{75D6EADE-EF22-FB4A-8118-6ED85B46000F}" type="presOf" srcId="{69335196-777A-1944-99D6-156872AE9CCF}" destId="{F91FAEB9-49D1-1945-A260-FE7F669F121D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E195CF-6456-2547-AA05-0712E49AFCCC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8EE0D8-4903-4F4A-9BDD-0D5AF11CDF4C}">
      <dgm:prSet phldrT="[Text]"/>
      <dgm:spPr/>
      <dgm:t>
        <a:bodyPr/>
        <a:lstStyle/>
        <a:p>
          <a:r>
            <a:rPr lang="en-US" dirty="0" err="1" smtClean="0"/>
            <a:t>Asesu</a:t>
          </a:r>
          <a:endParaRPr lang="en-US" dirty="0"/>
        </a:p>
      </dgm:t>
    </dgm:pt>
    <dgm:pt modelId="{35FE8D69-688F-7149-A0AE-40846B996565}" type="parTrans" cxnId="{B1E7BF27-E416-0342-B65F-B31F530F2555}">
      <dgm:prSet/>
      <dgm:spPr/>
      <dgm:t>
        <a:bodyPr/>
        <a:lstStyle/>
        <a:p>
          <a:endParaRPr lang="en-US"/>
        </a:p>
      </dgm:t>
    </dgm:pt>
    <dgm:pt modelId="{206065FA-37E7-C04A-8C58-FB8F1AE90E99}" type="sibTrans" cxnId="{B1E7BF27-E416-0342-B65F-B31F530F255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168E1C44-5B39-1144-BDB2-AACB89B9BE81}">
      <dgm:prSet phldrT="[Text]"/>
      <dgm:spPr/>
      <dgm:t>
        <a:bodyPr/>
        <a:lstStyle/>
        <a:p>
          <a:r>
            <a:rPr lang="en-US" dirty="0" err="1" smtClean="0"/>
            <a:t>Gwerthuso</a:t>
          </a:r>
          <a:endParaRPr lang="en-US" dirty="0"/>
        </a:p>
      </dgm:t>
    </dgm:pt>
    <dgm:pt modelId="{FD0B0ABA-14F8-EE45-BF15-81C5496BC1DC}" type="parTrans" cxnId="{247C916D-FB0C-1347-8A04-B3A3A97F80F7}">
      <dgm:prSet/>
      <dgm:spPr/>
      <dgm:t>
        <a:bodyPr/>
        <a:lstStyle/>
        <a:p>
          <a:endParaRPr lang="en-US"/>
        </a:p>
      </dgm:t>
    </dgm:pt>
    <dgm:pt modelId="{8ED47C49-F8D1-1943-A1C6-30A7BF0D4310}" type="sibTrans" cxnId="{247C916D-FB0C-1347-8A04-B3A3A97F80F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5CCD8093-7C99-F44B-8A22-BA9924A1C9D8}">
      <dgm:prSet phldrT="[Text]"/>
      <dgm:spPr/>
      <dgm:t>
        <a:bodyPr/>
        <a:lstStyle/>
        <a:p>
          <a:r>
            <a:rPr lang="en-US" dirty="0" err="1" smtClean="0"/>
            <a:t>Cynllunio</a:t>
          </a:r>
          <a:endParaRPr lang="en-US" dirty="0"/>
        </a:p>
      </dgm:t>
    </dgm:pt>
    <dgm:pt modelId="{BE82A945-377F-3243-9E11-EA5DB8CE0736}" type="parTrans" cxnId="{AABECD3D-5692-7042-8ADE-DEC4DC72FCB5}">
      <dgm:prSet/>
      <dgm:spPr/>
      <dgm:t>
        <a:bodyPr/>
        <a:lstStyle/>
        <a:p>
          <a:endParaRPr lang="en-US"/>
        </a:p>
      </dgm:t>
    </dgm:pt>
    <dgm:pt modelId="{D1EF88C3-C724-6C42-9D6F-EBDA93D4A9C7}" type="sibTrans" cxnId="{AABECD3D-5692-7042-8ADE-DEC4DC72FCB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8DB89003-E8CD-C545-8E26-6C321DBCDA37}">
      <dgm:prSet phldrT="[Text]"/>
      <dgm:spPr/>
      <dgm:t>
        <a:bodyPr/>
        <a:lstStyle/>
        <a:p>
          <a:r>
            <a:rPr lang="en-US" dirty="0" err="1" smtClean="0"/>
            <a:t>Dysgu</a:t>
          </a:r>
          <a:endParaRPr lang="en-US" dirty="0"/>
        </a:p>
      </dgm:t>
    </dgm:pt>
    <dgm:pt modelId="{304B6776-5C78-A043-B190-7E6959858ACC}" type="parTrans" cxnId="{64D2C365-C713-1841-8AEC-1E76A01C47FF}">
      <dgm:prSet/>
      <dgm:spPr/>
      <dgm:t>
        <a:bodyPr/>
        <a:lstStyle/>
        <a:p>
          <a:endParaRPr lang="en-US"/>
        </a:p>
      </dgm:t>
    </dgm:pt>
    <dgm:pt modelId="{E18DFB15-F6B6-A44F-BC31-3275D6746DB0}" type="sibTrans" cxnId="{64D2C365-C713-1841-8AEC-1E76A01C47F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F6B63F22-EC7B-E342-939C-F699FAD2B664}" type="pres">
      <dgm:prSet presAssocID="{44E195CF-6456-2547-AA05-0712E49AFCC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AFF897F-1883-8A4C-981E-8658DBCB4E8A}" type="pres">
      <dgm:prSet presAssocID="{F78EE0D8-4903-4F4A-9BDD-0D5AF11CDF4C}" presName="dummy" presStyleCnt="0"/>
      <dgm:spPr/>
    </dgm:pt>
    <dgm:pt modelId="{99203E83-06D0-D34C-978C-9B952CD9D360}" type="pres">
      <dgm:prSet presAssocID="{F78EE0D8-4903-4F4A-9BDD-0D5AF11CDF4C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0F3777-AC06-3E46-8211-127A01592205}" type="pres">
      <dgm:prSet presAssocID="{206065FA-37E7-C04A-8C58-FB8F1AE90E99}" presName="sibTrans" presStyleLbl="node1" presStyleIdx="0" presStyleCnt="4"/>
      <dgm:spPr/>
      <dgm:t>
        <a:bodyPr/>
        <a:lstStyle/>
        <a:p>
          <a:endParaRPr lang="en-US"/>
        </a:p>
      </dgm:t>
    </dgm:pt>
    <dgm:pt modelId="{0642E164-F20D-0443-9B3B-EC785673D3D7}" type="pres">
      <dgm:prSet presAssocID="{168E1C44-5B39-1144-BDB2-AACB89B9BE81}" presName="dummy" presStyleCnt="0"/>
      <dgm:spPr/>
    </dgm:pt>
    <dgm:pt modelId="{C2B8AF39-7A48-FC4A-8F90-A7EED29951D9}" type="pres">
      <dgm:prSet presAssocID="{168E1C44-5B39-1144-BDB2-AACB89B9BE81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6B752F-2532-EF43-B500-79C937F245A9}" type="pres">
      <dgm:prSet presAssocID="{8ED47C49-F8D1-1943-A1C6-30A7BF0D4310}" presName="sibTrans" presStyleLbl="node1" presStyleIdx="1" presStyleCnt="4"/>
      <dgm:spPr/>
      <dgm:t>
        <a:bodyPr/>
        <a:lstStyle/>
        <a:p>
          <a:endParaRPr lang="en-US"/>
        </a:p>
      </dgm:t>
    </dgm:pt>
    <dgm:pt modelId="{56DF639C-0BBD-F543-B662-DE322A80B882}" type="pres">
      <dgm:prSet presAssocID="{5CCD8093-7C99-F44B-8A22-BA9924A1C9D8}" presName="dummy" presStyleCnt="0"/>
      <dgm:spPr/>
    </dgm:pt>
    <dgm:pt modelId="{81813503-CA18-5644-A11F-892BD663C50D}" type="pres">
      <dgm:prSet presAssocID="{5CCD8093-7C99-F44B-8A22-BA9924A1C9D8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7DC858-7A1F-7D4B-B321-696AEFF018F7}" type="pres">
      <dgm:prSet presAssocID="{D1EF88C3-C724-6C42-9D6F-EBDA93D4A9C7}" presName="sibTrans" presStyleLbl="node1" presStyleIdx="2" presStyleCnt="4"/>
      <dgm:spPr/>
      <dgm:t>
        <a:bodyPr/>
        <a:lstStyle/>
        <a:p>
          <a:endParaRPr lang="en-US"/>
        </a:p>
      </dgm:t>
    </dgm:pt>
    <dgm:pt modelId="{20017BD1-D913-164D-BF5D-42253967A010}" type="pres">
      <dgm:prSet presAssocID="{8DB89003-E8CD-C545-8E26-6C321DBCDA37}" presName="dummy" presStyleCnt="0"/>
      <dgm:spPr/>
    </dgm:pt>
    <dgm:pt modelId="{F57B3220-2592-6544-B086-6AF5CB199ED8}" type="pres">
      <dgm:prSet presAssocID="{8DB89003-E8CD-C545-8E26-6C321DBCDA37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145A64-9498-A444-B42D-6E741CEBBDFE}" type="pres">
      <dgm:prSet presAssocID="{E18DFB15-F6B6-A44F-BC31-3275D6746DB0}" presName="sibTrans" presStyleLbl="node1" presStyleIdx="3" presStyleCnt="4"/>
      <dgm:spPr/>
      <dgm:t>
        <a:bodyPr/>
        <a:lstStyle/>
        <a:p>
          <a:endParaRPr lang="en-US"/>
        </a:p>
      </dgm:t>
    </dgm:pt>
  </dgm:ptLst>
  <dgm:cxnLst>
    <dgm:cxn modelId="{32ADF0C2-F8B5-154E-BCB0-C2D1ED922C50}" type="presOf" srcId="{F78EE0D8-4903-4F4A-9BDD-0D5AF11CDF4C}" destId="{99203E83-06D0-D34C-978C-9B952CD9D360}" srcOrd="0" destOrd="0" presId="urn:microsoft.com/office/officeart/2005/8/layout/cycle1"/>
    <dgm:cxn modelId="{64D2C365-C713-1841-8AEC-1E76A01C47FF}" srcId="{44E195CF-6456-2547-AA05-0712E49AFCCC}" destId="{8DB89003-E8CD-C545-8E26-6C321DBCDA37}" srcOrd="3" destOrd="0" parTransId="{304B6776-5C78-A043-B190-7E6959858ACC}" sibTransId="{E18DFB15-F6B6-A44F-BC31-3275D6746DB0}"/>
    <dgm:cxn modelId="{201F18E9-AE73-E049-A401-3CC705DB4AAE}" type="presOf" srcId="{8DB89003-E8CD-C545-8E26-6C321DBCDA37}" destId="{F57B3220-2592-6544-B086-6AF5CB199ED8}" srcOrd="0" destOrd="0" presId="urn:microsoft.com/office/officeart/2005/8/layout/cycle1"/>
    <dgm:cxn modelId="{651EA023-BEF9-A44E-9579-8D88B1CFF8E9}" type="presOf" srcId="{168E1C44-5B39-1144-BDB2-AACB89B9BE81}" destId="{C2B8AF39-7A48-FC4A-8F90-A7EED29951D9}" srcOrd="0" destOrd="0" presId="urn:microsoft.com/office/officeart/2005/8/layout/cycle1"/>
    <dgm:cxn modelId="{D8F8A180-D501-094B-836A-11EE11B56419}" type="presOf" srcId="{5CCD8093-7C99-F44B-8A22-BA9924A1C9D8}" destId="{81813503-CA18-5644-A11F-892BD663C50D}" srcOrd="0" destOrd="0" presId="urn:microsoft.com/office/officeart/2005/8/layout/cycle1"/>
    <dgm:cxn modelId="{CA097D29-0F5B-E54B-820F-41FA086E091F}" type="presOf" srcId="{D1EF88C3-C724-6C42-9D6F-EBDA93D4A9C7}" destId="{4D7DC858-7A1F-7D4B-B321-696AEFF018F7}" srcOrd="0" destOrd="0" presId="urn:microsoft.com/office/officeart/2005/8/layout/cycle1"/>
    <dgm:cxn modelId="{20245E93-0AB8-6741-B51F-A5B105EDA39B}" type="presOf" srcId="{8ED47C49-F8D1-1943-A1C6-30A7BF0D4310}" destId="{A96B752F-2532-EF43-B500-79C937F245A9}" srcOrd="0" destOrd="0" presId="urn:microsoft.com/office/officeart/2005/8/layout/cycle1"/>
    <dgm:cxn modelId="{20263D4C-9403-4C41-BB66-0118EAD2AA4C}" type="presOf" srcId="{206065FA-37E7-C04A-8C58-FB8F1AE90E99}" destId="{D80F3777-AC06-3E46-8211-127A01592205}" srcOrd="0" destOrd="0" presId="urn:microsoft.com/office/officeart/2005/8/layout/cycle1"/>
    <dgm:cxn modelId="{B1E7BF27-E416-0342-B65F-B31F530F2555}" srcId="{44E195CF-6456-2547-AA05-0712E49AFCCC}" destId="{F78EE0D8-4903-4F4A-9BDD-0D5AF11CDF4C}" srcOrd="0" destOrd="0" parTransId="{35FE8D69-688F-7149-A0AE-40846B996565}" sibTransId="{206065FA-37E7-C04A-8C58-FB8F1AE90E99}"/>
    <dgm:cxn modelId="{CFD6B0BD-6F47-934A-BA29-C4D5DE4A9FE1}" type="presOf" srcId="{E18DFB15-F6B6-A44F-BC31-3275D6746DB0}" destId="{85145A64-9498-A444-B42D-6E741CEBBDFE}" srcOrd="0" destOrd="0" presId="urn:microsoft.com/office/officeart/2005/8/layout/cycle1"/>
    <dgm:cxn modelId="{247C916D-FB0C-1347-8A04-B3A3A97F80F7}" srcId="{44E195CF-6456-2547-AA05-0712E49AFCCC}" destId="{168E1C44-5B39-1144-BDB2-AACB89B9BE81}" srcOrd="1" destOrd="0" parTransId="{FD0B0ABA-14F8-EE45-BF15-81C5496BC1DC}" sibTransId="{8ED47C49-F8D1-1943-A1C6-30A7BF0D4310}"/>
    <dgm:cxn modelId="{1CB81C03-0B86-5743-88CB-FFE808666085}" type="presOf" srcId="{44E195CF-6456-2547-AA05-0712E49AFCCC}" destId="{F6B63F22-EC7B-E342-939C-F699FAD2B664}" srcOrd="0" destOrd="0" presId="urn:microsoft.com/office/officeart/2005/8/layout/cycle1"/>
    <dgm:cxn modelId="{AABECD3D-5692-7042-8ADE-DEC4DC72FCB5}" srcId="{44E195CF-6456-2547-AA05-0712E49AFCCC}" destId="{5CCD8093-7C99-F44B-8A22-BA9924A1C9D8}" srcOrd="2" destOrd="0" parTransId="{BE82A945-377F-3243-9E11-EA5DB8CE0736}" sibTransId="{D1EF88C3-C724-6C42-9D6F-EBDA93D4A9C7}"/>
    <dgm:cxn modelId="{B1ACD3A7-4B52-B646-A914-F4BDF3578E53}" type="presParOf" srcId="{F6B63F22-EC7B-E342-939C-F699FAD2B664}" destId="{6AFF897F-1883-8A4C-981E-8658DBCB4E8A}" srcOrd="0" destOrd="0" presId="urn:microsoft.com/office/officeart/2005/8/layout/cycle1"/>
    <dgm:cxn modelId="{37D69A4B-E652-3447-9F1C-C0C67FA3E6AD}" type="presParOf" srcId="{F6B63F22-EC7B-E342-939C-F699FAD2B664}" destId="{99203E83-06D0-D34C-978C-9B952CD9D360}" srcOrd="1" destOrd="0" presId="urn:microsoft.com/office/officeart/2005/8/layout/cycle1"/>
    <dgm:cxn modelId="{3F044896-91AC-7148-B0B0-82CC87FA879F}" type="presParOf" srcId="{F6B63F22-EC7B-E342-939C-F699FAD2B664}" destId="{D80F3777-AC06-3E46-8211-127A01592205}" srcOrd="2" destOrd="0" presId="urn:microsoft.com/office/officeart/2005/8/layout/cycle1"/>
    <dgm:cxn modelId="{A61064EB-86A7-CB4E-8E63-07752760970C}" type="presParOf" srcId="{F6B63F22-EC7B-E342-939C-F699FAD2B664}" destId="{0642E164-F20D-0443-9B3B-EC785673D3D7}" srcOrd="3" destOrd="0" presId="urn:microsoft.com/office/officeart/2005/8/layout/cycle1"/>
    <dgm:cxn modelId="{8690FBF0-12F2-6540-AA8F-7DC01F9F0858}" type="presParOf" srcId="{F6B63F22-EC7B-E342-939C-F699FAD2B664}" destId="{C2B8AF39-7A48-FC4A-8F90-A7EED29951D9}" srcOrd="4" destOrd="0" presId="urn:microsoft.com/office/officeart/2005/8/layout/cycle1"/>
    <dgm:cxn modelId="{13A6C39D-6F5D-2842-AF60-E8169B08EFAE}" type="presParOf" srcId="{F6B63F22-EC7B-E342-939C-F699FAD2B664}" destId="{A96B752F-2532-EF43-B500-79C937F245A9}" srcOrd="5" destOrd="0" presId="urn:microsoft.com/office/officeart/2005/8/layout/cycle1"/>
    <dgm:cxn modelId="{AD877B79-2980-2743-A7BC-6938EC43520C}" type="presParOf" srcId="{F6B63F22-EC7B-E342-939C-F699FAD2B664}" destId="{56DF639C-0BBD-F543-B662-DE322A80B882}" srcOrd="6" destOrd="0" presId="urn:microsoft.com/office/officeart/2005/8/layout/cycle1"/>
    <dgm:cxn modelId="{56DA2BB1-8B77-1541-A28C-9D4B4FA83580}" type="presParOf" srcId="{F6B63F22-EC7B-E342-939C-F699FAD2B664}" destId="{81813503-CA18-5644-A11F-892BD663C50D}" srcOrd="7" destOrd="0" presId="urn:microsoft.com/office/officeart/2005/8/layout/cycle1"/>
    <dgm:cxn modelId="{389F45EC-9C55-BC4E-BFE0-29C3CF8686F9}" type="presParOf" srcId="{F6B63F22-EC7B-E342-939C-F699FAD2B664}" destId="{4D7DC858-7A1F-7D4B-B321-696AEFF018F7}" srcOrd="8" destOrd="0" presId="urn:microsoft.com/office/officeart/2005/8/layout/cycle1"/>
    <dgm:cxn modelId="{5333FFBA-5F22-134A-B5BD-25284645539E}" type="presParOf" srcId="{F6B63F22-EC7B-E342-939C-F699FAD2B664}" destId="{20017BD1-D913-164D-BF5D-42253967A010}" srcOrd="9" destOrd="0" presId="urn:microsoft.com/office/officeart/2005/8/layout/cycle1"/>
    <dgm:cxn modelId="{D2EBC4AB-C495-3F4F-BCE5-F91BEA0CC86A}" type="presParOf" srcId="{F6B63F22-EC7B-E342-939C-F699FAD2B664}" destId="{F57B3220-2592-6544-B086-6AF5CB199ED8}" srcOrd="10" destOrd="0" presId="urn:microsoft.com/office/officeart/2005/8/layout/cycle1"/>
    <dgm:cxn modelId="{B36B9219-F0BC-C547-AC24-2D1D72A26C9D}" type="presParOf" srcId="{F6B63F22-EC7B-E342-939C-F699FAD2B664}" destId="{85145A64-9498-A444-B42D-6E741CEBBD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DFE7ED-F2E7-4246-86AB-B8EE41229B02}" type="doc">
      <dgm:prSet loTypeId="urn:microsoft.com/office/officeart/2005/8/layout/radial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A6A856-E4D8-704F-9982-20A1B6D146F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Cylchred</a:t>
          </a:r>
          <a:endParaRPr lang="en-US" sz="1400" dirty="0" smtClean="0">
            <a:solidFill>
              <a:schemeClr val="tx1"/>
            </a:solidFill>
          </a:endParaRPr>
        </a:p>
        <a:p>
          <a:r>
            <a:rPr lang="en-US" sz="1400" dirty="0" err="1" smtClean="0">
              <a:solidFill>
                <a:schemeClr val="tx1"/>
              </a:solidFill>
            </a:rPr>
            <a:t>Dysgu</a:t>
          </a:r>
          <a:r>
            <a:rPr lang="en-US" sz="1400" dirty="0" smtClean="0">
              <a:solidFill>
                <a:schemeClr val="tx1"/>
              </a:solidFill>
            </a:rPr>
            <a:t>, </a:t>
          </a:r>
          <a:r>
            <a:rPr lang="en-US" sz="1400" dirty="0" err="1" smtClean="0">
              <a:solidFill>
                <a:schemeClr val="tx1"/>
              </a:solidFill>
            </a:rPr>
            <a:t>addysgu</a:t>
          </a:r>
          <a:r>
            <a:rPr lang="en-US" sz="1400" dirty="0" smtClean="0">
              <a:solidFill>
                <a:schemeClr val="tx1"/>
              </a:solidFill>
            </a:rPr>
            <a:t> ac </a:t>
          </a:r>
          <a:r>
            <a:rPr lang="en-US" sz="1400" dirty="0" err="1" smtClean="0">
              <a:solidFill>
                <a:schemeClr val="tx1"/>
              </a:solidFill>
            </a:rPr>
            <a:t>asesu</a:t>
          </a:r>
          <a:endParaRPr lang="en-US" sz="1400" dirty="0">
            <a:solidFill>
              <a:schemeClr val="tx1"/>
            </a:solidFill>
          </a:endParaRPr>
        </a:p>
      </dgm:t>
    </dgm:pt>
    <dgm:pt modelId="{57078D56-C28B-AB4A-81A5-B7B95BE46CD3}" type="parTrans" cxnId="{BA4E7D3D-3B3A-624F-BB92-8F76A5123444}">
      <dgm:prSet/>
      <dgm:spPr/>
      <dgm:t>
        <a:bodyPr/>
        <a:lstStyle/>
        <a:p>
          <a:endParaRPr lang="en-US"/>
        </a:p>
      </dgm:t>
    </dgm:pt>
    <dgm:pt modelId="{281AEE51-ED05-6144-86D4-B13B4700CE32}" type="sibTrans" cxnId="{BA4E7D3D-3B3A-624F-BB92-8F76A5123444}">
      <dgm:prSet/>
      <dgm:spPr/>
      <dgm:t>
        <a:bodyPr/>
        <a:lstStyle/>
        <a:p>
          <a:endParaRPr lang="en-US"/>
        </a:p>
      </dgm:t>
    </dgm:pt>
    <dgm:pt modelId="{AB528762-C5AA-FA41-BFF2-3DF16058D86A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Cynllunio</a:t>
          </a:r>
          <a:endParaRPr lang="en-US" sz="1400" dirty="0">
            <a:solidFill>
              <a:schemeClr val="tx1"/>
            </a:solidFill>
          </a:endParaRPr>
        </a:p>
      </dgm:t>
    </dgm:pt>
    <dgm:pt modelId="{896FF4D6-DD59-1F4E-9633-DDBE5BF27DC0}" type="parTrans" cxnId="{D34C662A-7AF7-E54E-8918-81FF0CD5D155}">
      <dgm:prSet/>
      <dgm:spPr/>
      <dgm:t>
        <a:bodyPr/>
        <a:lstStyle/>
        <a:p>
          <a:endParaRPr lang="en-US"/>
        </a:p>
      </dgm:t>
    </dgm:pt>
    <dgm:pt modelId="{F947816B-2D4C-0444-8814-59EF553E161A}" type="sibTrans" cxnId="{D34C662A-7AF7-E54E-8918-81FF0CD5D155}">
      <dgm:prSet/>
      <dgm:spPr/>
      <dgm:t>
        <a:bodyPr/>
        <a:lstStyle/>
        <a:p>
          <a:endParaRPr lang="en-US"/>
        </a:p>
      </dgm:t>
    </dgm:pt>
    <dgm:pt modelId="{A5EA64DE-9E84-B040-8774-2A6F33BF692D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Amcanion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8521E434-7284-7447-825A-F26590919365}" type="parTrans" cxnId="{AB317D24-A57E-F74C-8913-AE2BB18E5D01}">
      <dgm:prSet/>
      <dgm:spPr/>
      <dgm:t>
        <a:bodyPr/>
        <a:lstStyle/>
        <a:p>
          <a:endParaRPr lang="en-US"/>
        </a:p>
      </dgm:t>
    </dgm:pt>
    <dgm:pt modelId="{BE14720A-692D-8246-9626-61ABE31AE514}" type="sibTrans" cxnId="{AB317D24-A57E-F74C-8913-AE2BB18E5D01}">
      <dgm:prSet/>
      <dgm:spPr/>
      <dgm:t>
        <a:bodyPr/>
        <a:lstStyle/>
        <a:p>
          <a:endParaRPr lang="en-US"/>
        </a:p>
      </dgm:t>
    </dgm:pt>
    <dgm:pt modelId="{54F6CB57-F166-BA49-8435-BE5526BD87D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Meini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prawf</a:t>
          </a:r>
          <a:endParaRPr lang="en-US" sz="1400" dirty="0">
            <a:solidFill>
              <a:schemeClr val="tx1"/>
            </a:solidFill>
          </a:endParaRPr>
        </a:p>
      </dgm:t>
    </dgm:pt>
    <dgm:pt modelId="{3D883A4A-4364-5947-9E75-C260F6EF05C2}" type="parTrans" cxnId="{C7578CDA-A7DF-FF43-BF88-226BB3FBA3E4}">
      <dgm:prSet/>
      <dgm:spPr/>
      <dgm:t>
        <a:bodyPr/>
        <a:lstStyle/>
        <a:p>
          <a:endParaRPr lang="en-US"/>
        </a:p>
      </dgm:t>
    </dgm:pt>
    <dgm:pt modelId="{49FE431B-7662-C547-B85F-C1454B3C6635}" type="sibTrans" cxnId="{C7578CDA-A7DF-FF43-BF88-226BB3FBA3E4}">
      <dgm:prSet/>
      <dgm:spPr/>
      <dgm:t>
        <a:bodyPr/>
        <a:lstStyle/>
        <a:p>
          <a:endParaRPr lang="en-US"/>
        </a:p>
      </dgm:t>
    </dgm:pt>
    <dgm:pt modelId="{C821E516-ADA8-644C-9666-6FF23CBCC827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Gweithgaredd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5B97DF6F-B2F9-0F46-B330-90193ED572EE}" type="parTrans" cxnId="{960704B7-A979-054C-9190-E7F1EACCB356}">
      <dgm:prSet/>
      <dgm:spPr/>
      <dgm:t>
        <a:bodyPr/>
        <a:lstStyle/>
        <a:p>
          <a:endParaRPr lang="en-US"/>
        </a:p>
      </dgm:t>
    </dgm:pt>
    <dgm:pt modelId="{D2623B76-F3C4-204B-AE14-55987B1269E3}" type="sibTrans" cxnId="{960704B7-A979-054C-9190-E7F1EACCB356}">
      <dgm:prSet/>
      <dgm:spPr/>
      <dgm:t>
        <a:bodyPr/>
        <a:lstStyle/>
        <a:p>
          <a:endParaRPr lang="en-US"/>
        </a:p>
      </dgm:t>
    </dgm:pt>
    <dgm:pt modelId="{E2AFE42C-5EA0-D348-B616-905C4E4A29B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Mewnbwn</a:t>
          </a:r>
          <a:endParaRPr lang="en-US" sz="1400" dirty="0">
            <a:solidFill>
              <a:schemeClr val="tx1"/>
            </a:solidFill>
          </a:endParaRPr>
        </a:p>
      </dgm:t>
    </dgm:pt>
    <dgm:pt modelId="{24528097-7D32-D743-82F9-5B2C3F3BA0FC}" type="parTrans" cxnId="{1D1970AA-E158-9F43-A488-B0485009A9CF}">
      <dgm:prSet/>
      <dgm:spPr/>
      <dgm:t>
        <a:bodyPr/>
        <a:lstStyle/>
        <a:p>
          <a:endParaRPr lang="en-US"/>
        </a:p>
      </dgm:t>
    </dgm:pt>
    <dgm:pt modelId="{27EBF748-2362-7746-A9D4-019C49A51940}" type="sibTrans" cxnId="{1D1970AA-E158-9F43-A488-B0485009A9CF}">
      <dgm:prSet/>
      <dgm:spPr/>
      <dgm:t>
        <a:bodyPr/>
        <a:lstStyle/>
        <a:p>
          <a:endParaRPr lang="en-US"/>
        </a:p>
      </dgm:t>
    </dgm:pt>
    <dgm:pt modelId="{9966F5EA-5B6A-1847-B20E-42232EE51157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smtClean="0">
              <a:solidFill>
                <a:schemeClr val="tx1"/>
              </a:solidFill>
            </a:rPr>
            <a:t>Hunan-</a:t>
          </a:r>
          <a:r>
            <a:rPr lang="en-US" sz="1400" dirty="0" err="1" smtClean="0">
              <a:solidFill>
                <a:schemeClr val="tx1"/>
              </a:solidFill>
            </a:rPr>
            <a:t>werthusiad</a:t>
          </a:r>
          <a:endParaRPr lang="en-US" sz="1400" dirty="0">
            <a:solidFill>
              <a:schemeClr val="tx1"/>
            </a:solidFill>
          </a:endParaRPr>
        </a:p>
      </dgm:t>
    </dgm:pt>
    <dgm:pt modelId="{E55CA47D-14ED-124F-B9C8-6F2E8D7B9C71}" type="parTrans" cxnId="{C7850E3A-30D7-CD41-9F65-B394E0C40497}">
      <dgm:prSet/>
      <dgm:spPr/>
      <dgm:t>
        <a:bodyPr/>
        <a:lstStyle/>
        <a:p>
          <a:endParaRPr lang="en-US"/>
        </a:p>
      </dgm:t>
    </dgm:pt>
    <dgm:pt modelId="{409CB39D-E802-3442-BC45-50A2FAB5D553}" type="sibTrans" cxnId="{C7850E3A-30D7-CD41-9F65-B394E0C40497}">
      <dgm:prSet/>
      <dgm:spPr/>
      <dgm:t>
        <a:bodyPr/>
        <a:lstStyle/>
        <a:p>
          <a:endParaRPr lang="en-US"/>
        </a:p>
      </dgm:t>
    </dgm:pt>
    <dgm:pt modelId="{7F880EAE-5CF9-D640-8D6D-02E083AB20DB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Adborth</a:t>
          </a:r>
          <a:endParaRPr lang="en-US" sz="1400" dirty="0">
            <a:solidFill>
              <a:schemeClr val="tx1"/>
            </a:solidFill>
          </a:endParaRPr>
        </a:p>
      </dgm:t>
    </dgm:pt>
    <dgm:pt modelId="{CA1D7A6C-977A-944C-A732-A8B9E3B946CE}" type="parTrans" cxnId="{F9860F22-BF3C-2246-BEEB-70034963FB69}">
      <dgm:prSet/>
      <dgm:spPr/>
      <dgm:t>
        <a:bodyPr/>
        <a:lstStyle/>
        <a:p>
          <a:endParaRPr lang="en-US"/>
        </a:p>
      </dgm:t>
    </dgm:pt>
    <dgm:pt modelId="{40A6C68A-CD96-424A-BCD7-24AD9A5C8CF3}" type="sibTrans" cxnId="{F9860F22-BF3C-2246-BEEB-70034963FB69}">
      <dgm:prSet/>
      <dgm:spPr/>
      <dgm:t>
        <a:bodyPr/>
        <a:lstStyle/>
        <a:p>
          <a:endParaRPr lang="en-US"/>
        </a:p>
      </dgm:t>
    </dgm:pt>
    <dgm:pt modelId="{DB343647-EFB7-8C45-A93F-0DE0AD3E225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Gwelliant</a:t>
          </a:r>
          <a:endParaRPr lang="en-US" sz="1400" dirty="0">
            <a:solidFill>
              <a:schemeClr val="tx1"/>
            </a:solidFill>
          </a:endParaRPr>
        </a:p>
      </dgm:t>
    </dgm:pt>
    <dgm:pt modelId="{E637119A-CBB3-4349-8807-6A9790184D22}" type="parTrans" cxnId="{024CF451-3522-A645-A2A5-CC338E432AFC}">
      <dgm:prSet/>
      <dgm:spPr/>
      <dgm:t>
        <a:bodyPr/>
        <a:lstStyle/>
        <a:p>
          <a:endParaRPr lang="en-US"/>
        </a:p>
      </dgm:t>
    </dgm:pt>
    <dgm:pt modelId="{76104FE2-A9F2-5648-B9C1-73587A03D815}" type="sibTrans" cxnId="{024CF451-3522-A645-A2A5-CC338E432AFC}">
      <dgm:prSet/>
      <dgm:spPr/>
      <dgm:t>
        <a:bodyPr/>
        <a:lstStyle/>
        <a:p>
          <a:endParaRPr lang="en-US"/>
        </a:p>
      </dgm:t>
    </dgm:pt>
    <dgm:pt modelId="{5B991679-498E-9A48-836D-B0EE8783BAAC}" type="pres">
      <dgm:prSet presAssocID="{82DFE7ED-F2E7-4246-86AB-B8EE41229B0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0928C0-FDCB-5F4E-A10D-8C5D2F20986A}" type="pres">
      <dgm:prSet presAssocID="{FBA6A856-E4D8-704F-9982-20A1B6D146F0}" presName="centerShape" presStyleLbl="node0" presStyleIdx="0" presStyleCnt="1"/>
      <dgm:spPr/>
      <dgm:t>
        <a:bodyPr/>
        <a:lstStyle/>
        <a:p>
          <a:endParaRPr lang="en-US"/>
        </a:p>
      </dgm:t>
    </dgm:pt>
    <dgm:pt modelId="{B0251641-B332-194E-A7F8-FB6B8C60FEFA}" type="pres">
      <dgm:prSet presAssocID="{AB528762-C5AA-FA41-BFF2-3DF16058D86A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30E8C8-B763-6541-A130-44B772A459E7}" type="pres">
      <dgm:prSet presAssocID="{AB528762-C5AA-FA41-BFF2-3DF16058D86A}" presName="dummy" presStyleCnt="0"/>
      <dgm:spPr/>
    </dgm:pt>
    <dgm:pt modelId="{FE92009D-E7C1-0846-A99F-2622B537F71A}" type="pres">
      <dgm:prSet presAssocID="{F947816B-2D4C-0444-8814-59EF553E161A}" presName="sibTrans" presStyleLbl="sibTrans2D1" presStyleIdx="0" presStyleCnt="8"/>
      <dgm:spPr/>
      <dgm:t>
        <a:bodyPr/>
        <a:lstStyle/>
        <a:p>
          <a:endParaRPr lang="en-US"/>
        </a:p>
      </dgm:t>
    </dgm:pt>
    <dgm:pt modelId="{E41C84A4-47F1-CB46-BD81-7284E51A3D37}" type="pres">
      <dgm:prSet presAssocID="{A5EA64DE-9E84-B040-8774-2A6F33BF692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D30E50-195B-9B43-80A5-35CA1D640D72}" type="pres">
      <dgm:prSet presAssocID="{A5EA64DE-9E84-B040-8774-2A6F33BF692D}" presName="dummy" presStyleCnt="0"/>
      <dgm:spPr/>
    </dgm:pt>
    <dgm:pt modelId="{F5CFFB40-EE19-564D-95B2-0FF0CC018EDD}" type="pres">
      <dgm:prSet presAssocID="{BE14720A-692D-8246-9626-61ABE31AE514}" presName="sibTrans" presStyleLbl="sibTrans2D1" presStyleIdx="1" presStyleCnt="8"/>
      <dgm:spPr/>
      <dgm:t>
        <a:bodyPr/>
        <a:lstStyle/>
        <a:p>
          <a:endParaRPr lang="en-US"/>
        </a:p>
      </dgm:t>
    </dgm:pt>
    <dgm:pt modelId="{FF731602-F03A-1648-A985-C8C87BF3D1BB}" type="pres">
      <dgm:prSet presAssocID="{E2AFE42C-5EA0-D348-B616-905C4E4A29B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E32A4B-7EDF-BA46-9BC4-16E41F0D7542}" type="pres">
      <dgm:prSet presAssocID="{E2AFE42C-5EA0-D348-B616-905C4E4A29BF}" presName="dummy" presStyleCnt="0"/>
      <dgm:spPr/>
    </dgm:pt>
    <dgm:pt modelId="{B15BE1E8-3AA7-9343-BB77-AF8F89C60BE7}" type="pres">
      <dgm:prSet presAssocID="{27EBF748-2362-7746-A9D4-019C49A51940}" presName="sibTrans" presStyleLbl="sibTrans2D1" presStyleIdx="2" presStyleCnt="8"/>
      <dgm:spPr/>
      <dgm:t>
        <a:bodyPr/>
        <a:lstStyle/>
        <a:p>
          <a:endParaRPr lang="en-US"/>
        </a:p>
      </dgm:t>
    </dgm:pt>
    <dgm:pt modelId="{C10B35AB-CD60-B749-AFCC-02E3ADD9D45C}" type="pres">
      <dgm:prSet presAssocID="{54F6CB57-F166-BA49-8435-BE5526BD87D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DA052C-5A5A-F94E-92CB-DAEDF1500DB0}" type="pres">
      <dgm:prSet presAssocID="{54F6CB57-F166-BA49-8435-BE5526BD87D0}" presName="dummy" presStyleCnt="0"/>
      <dgm:spPr/>
    </dgm:pt>
    <dgm:pt modelId="{96238238-F6E9-E643-8882-D73C215EB1ED}" type="pres">
      <dgm:prSet presAssocID="{49FE431B-7662-C547-B85F-C1454B3C6635}" presName="sibTrans" presStyleLbl="sibTrans2D1" presStyleIdx="3" presStyleCnt="8"/>
      <dgm:spPr/>
      <dgm:t>
        <a:bodyPr/>
        <a:lstStyle/>
        <a:p>
          <a:endParaRPr lang="en-US"/>
        </a:p>
      </dgm:t>
    </dgm:pt>
    <dgm:pt modelId="{294CF9F7-68A2-BA4C-9730-68C2B4025FD2}" type="pres">
      <dgm:prSet presAssocID="{C821E516-ADA8-644C-9666-6FF23CBCC827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6C02FC8-886B-AE4C-A211-7E4FC7D78EB5}" type="pres">
      <dgm:prSet presAssocID="{C821E516-ADA8-644C-9666-6FF23CBCC827}" presName="dummy" presStyleCnt="0"/>
      <dgm:spPr/>
    </dgm:pt>
    <dgm:pt modelId="{4CA069BB-1E43-0E43-B108-9B2599C88824}" type="pres">
      <dgm:prSet presAssocID="{D2623B76-F3C4-204B-AE14-55987B1269E3}" presName="sibTrans" presStyleLbl="sibTrans2D1" presStyleIdx="4" presStyleCnt="8"/>
      <dgm:spPr/>
      <dgm:t>
        <a:bodyPr/>
        <a:lstStyle/>
        <a:p>
          <a:endParaRPr lang="en-US"/>
        </a:p>
      </dgm:t>
    </dgm:pt>
    <dgm:pt modelId="{0A3D3609-1215-4A49-8E46-E7C4FE7A9BF3}" type="pres">
      <dgm:prSet presAssocID="{9966F5EA-5B6A-1847-B20E-42232EE5115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BDC935-A5D5-044A-8E08-163088B845BE}" type="pres">
      <dgm:prSet presAssocID="{9966F5EA-5B6A-1847-B20E-42232EE51157}" presName="dummy" presStyleCnt="0"/>
      <dgm:spPr/>
    </dgm:pt>
    <dgm:pt modelId="{6912D3B5-DFFF-474B-8A3F-128B7524B595}" type="pres">
      <dgm:prSet presAssocID="{409CB39D-E802-3442-BC45-50A2FAB5D553}" presName="sibTrans" presStyleLbl="sibTrans2D1" presStyleIdx="5" presStyleCnt="8"/>
      <dgm:spPr/>
      <dgm:t>
        <a:bodyPr/>
        <a:lstStyle/>
        <a:p>
          <a:endParaRPr lang="en-US"/>
        </a:p>
      </dgm:t>
    </dgm:pt>
    <dgm:pt modelId="{37A9EF5F-21FC-EF44-BCA0-6BC0D65ECD3D}" type="pres">
      <dgm:prSet presAssocID="{7F880EAE-5CF9-D640-8D6D-02E083AB20DB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15DFF6-41D0-D544-B2B7-AD618742AF9E}" type="pres">
      <dgm:prSet presAssocID="{7F880EAE-5CF9-D640-8D6D-02E083AB20DB}" presName="dummy" presStyleCnt="0"/>
      <dgm:spPr/>
    </dgm:pt>
    <dgm:pt modelId="{18CC9E2E-9553-F344-A1E6-EF91EE33BC0A}" type="pres">
      <dgm:prSet presAssocID="{40A6C68A-CD96-424A-BCD7-24AD9A5C8CF3}" presName="sibTrans" presStyleLbl="sibTrans2D1" presStyleIdx="6" presStyleCnt="8"/>
      <dgm:spPr/>
      <dgm:t>
        <a:bodyPr/>
        <a:lstStyle/>
        <a:p>
          <a:endParaRPr lang="en-US"/>
        </a:p>
      </dgm:t>
    </dgm:pt>
    <dgm:pt modelId="{6EE62A04-C53A-4147-869A-0BDDDFF851B9}" type="pres">
      <dgm:prSet presAssocID="{DB343647-EFB7-8C45-A93F-0DE0AD3E225F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C3A324-0E52-E947-AE13-D3EEC9313039}" type="pres">
      <dgm:prSet presAssocID="{DB343647-EFB7-8C45-A93F-0DE0AD3E225F}" presName="dummy" presStyleCnt="0"/>
      <dgm:spPr/>
    </dgm:pt>
    <dgm:pt modelId="{8075448D-6A6F-B649-828D-740189CDF047}" type="pres">
      <dgm:prSet presAssocID="{76104FE2-A9F2-5648-B9C1-73587A03D815}" presName="sibTrans" presStyleLbl="sibTrans2D1" presStyleIdx="7" presStyleCnt="8"/>
      <dgm:spPr/>
      <dgm:t>
        <a:bodyPr/>
        <a:lstStyle/>
        <a:p>
          <a:endParaRPr lang="en-US"/>
        </a:p>
      </dgm:t>
    </dgm:pt>
  </dgm:ptLst>
  <dgm:cxnLst>
    <dgm:cxn modelId="{1D81C762-CFD7-B441-892E-55E050A17816}" type="presOf" srcId="{409CB39D-E802-3442-BC45-50A2FAB5D553}" destId="{6912D3B5-DFFF-474B-8A3F-128B7524B595}" srcOrd="0" destOrd="0" presId="urn:microsoft.com/office/officeart/2005/8/layout/radial6"/>
    <dgm:cxn modelId="{FA0EC11A-76C5-D443-9903-9ACC82C410AA}" type="presOf" srcId="{40A6C68A-CD96-424A-BCD7-24AD9A5C8CF3}" destId="{18CC9E2E-9553-F344-A1E6-EF91EE33BC0A}" srcOrd="0" destOrd="0" presId="urn:microsoft.com/office/officeart/2005/8/layout/radial6"/>
    <dgm:cxn modelId="{C7578CDA-A7DF-FF43-BF88-226BB3FBA3E4}" srcId="{FBA6A856-E4D8-704F-9982-20A1B6D146F0}" destId="{54F6CB57-F166-BA49-8435-BE5526BD87D0}" srcOrd="3" destOrd="0" parTransId="{3D883A4A-4364-5947-9E75-C260F6EF05C2}" sibTransId="{49FE431B-7662-C547-B85F-C1454B3C6635}"/>
    <dgm:cxn modelId="{4EB6C5AC-135D-554A-9298-36297B12B160}" type="presOf" srcId="{9966F5EA-5B6A-1847-B20E-42232EE51157}" destId="{0A3D3609-1215-4A49-8E46-E7C4FE7A9BF3}" srcOrd="0" destOrd="0" presId="urn:microsoft.com/office/officeart/2005/8/layout/radial6"/>
    <dgm:cxn modelId="{85C0A685-F3D0-1745-BCEF-861784914277}" type="presOf" srcId="{D2623B76-F3C4-204B-AE14-55987B1269E3}" destId="{4CA069BB-1E43-0E43-B108-9B2599C88824}" srcOrd="0" destOrd="0" presId="urn:microsoft.com/office/officeart/2005/8/layout/radial6"/>
    <dgm:cxn modelId="{5B615E3B-5E5A-AA48-907D-69E2EB7C9FC5}" type="presOf" srcId="{F947816B-2D4C-0444-8814-59EF553E161A}" destId="{FE92009D-E7C1-0846-A99F-2622B537F71A}" srcOrd="0" destOrd="0" presId="urn:microsoft.com/office/officeart/2005/8/layout/radial6"/>
    <dgm:cxn modelId="{4F434E7F-28FF-C241-91DC-738FB84CB16A}" type="presOf" srcId="{76104FE2-A9F2-5648-B9C1-73587A03D815}" destId="{8075448D-6A6F-B649-828D-740189CDF047}" srcOrd="0" destOrd="0" presId="urn:microsoft.com/office/officeart/2005/8/layout/radial6"/>
    <dgm:cxn modelId="{E27C4DD2-364D-794B-A861-6192367EDE72}" type="presOf" srcId="{27EBF748-2362-7746-A9D4-019C49A51940}" destId="{B15BE1E8-3AA7-9343-BB77-AF8F89C60BE7}" srcOrd="0" destOrd="0" presId="urn:microsoft.com/office/officeart/2005/8/layout/radial6"/>
    <dgm:cxn modelId="{C7850E3A-30D7-CD41-9F65-B394E0C40497}" srcId="{FBA6A856-E4D8-704F-9982-20A1B6D146F0}" destId="{9966F5EA-5B6A-1847-B20E-42232EE51157}" srcOrd="5" destOrd="0" parTransId="{E55CA47D-14ED-124F-B9C8-6F2E8D7B9C71}" sibTransId="{409CB39D-E802-3442-BC45-50A2FAB5D553}"/>
    <dgm:cxn modelId="{F7101AA4-DF64-2140-BD77-AB9038DADFF4}" type="presOf" srcId="{FBA6A856-E4D8-704F-9982-20A1B6D146F0}" destId="{EB0928C0-FDCB-5F4E-A10D-8C5D2F20986A}" srcOrd="0" destOrd="0" presId="urn:microsoft.com/office/officeart/2005/8/layout/radial6"/>
    <dgm:cxn modelId="{AEB00F85-4744-D548-B072-0A20E5455EF5}" type="presOf" srcId="{AB528762-C5AA-FA41-BFF2-3DF16058D86A}" destId="{B0251641-B332-194E-A7F8-FB6B8C60FEFA}" srcOrd="0" destOrd="0" presId="urn:microsoft.com/office/officeart/2005/8/layout/radial6"/>
    <dgm:cxn modelId="{732DADCF-E2D2-6A4A-A200-5B0206A36E5F}" type="presOf" srcId="{C821E516-ADA8-644C-9666-6FF23CBCC827}" destId="{294CF9F7-68A2-BA4C-9730-68C2B4025FD2}" srcOrd="0" destOrd="0" presId="urn:microsoft.com/office/officeart/2005/8/layout/radial6"/>
    <dgm:cxn modelId="{2CC70F97-DEA1-1840-B2FA-A76E07C817BA}" type="presOf" srcId="{49FE431B-7662-C547-B85F-C1454B3C6635}" destId="{96238238-F6E9-E643-8882-D73C215EB1ED}" srcOrd="0" destOrd="0" presId="urn:microsoft.com/office/officeart/2005/8/layout/radial6"/>
    <dgm:cxn modelId="{F9860F22-BF3C-2246-BEEB-70034963FB69}" srcId="{FBA6A856-E4D8-704F-9982-20A1B6D146F0}" destId="{7F880EAE-5CF9-D640-8D6D-02E083AB20DB}" srcOrd="6" destOrd="0" parTransId="{CA1D7A6C-977A-944C-A732-A8B9E3B946CE}" sibTransId="{40A6C68A-CD96-424A-BCD7-24AD9A5C8CF3}"/>
    <dgm:cxn modelId="{BAE0E68B-4FB9-2847-93F9-299ABD53C4A6}" type="presOf" srcId="{7F880EAE-5CF9-D640-8D6D-02E083AB20DB}" destId="{37A9EF5F-21FC-EF44-BCA0-6BC0D65ECD3D}" srcOrd="0" destOrd="0" presId="urn:microsoft.com/office/officeart/2005/8/layout/radial6"/>
    <dgm:cxn modelId="{BE7A171D-9AE2-6142-A589-096837888B5C}" type="presOf" srcId="{A5EA64DE-9E84-B040-8774-2A6F33BF692D}" destId="{E41C84A4-47F1-CB46-BD81-7284E51A3D37}" srcOrd="0" destOrd="0" presId="urn:microsoft.com/office/officeart/2005/8/layout/radial6"/>
    <dgm:cxn modelId="{024CF451-3522-A645-A2A5-CC338E432AFC}" srcId="{FBA6A856-E4D8-704F-9982-20A1B6D146F0}" destId="{DB343647-EFB7-8C45-A93F-0DE0AD3E225F}" srcOrd="7" destOrd="0" parTransId="{E637119A-CBB3-4349-8807-6A9790184D22}" sibTransId="{76104FE2-A9F2-5648-B9C1-73587A03D815}"/>
    <dgm:cxn modelId="{3CEC4662-3802-D640-9652-9936835EAF7C}" type="presOf" srcId="{54F6CB57-F166-BA49-8435-BE5526BD87D0}" destId="{C10B35AB-CD60-B749-AFCC-02E3ADD9D45C}" srcOrd="0" destOrd="0" presId="urn:microsoft.com/office/officeart/2005/8/layout/radial6"/>
    <dgm:cxn modelId="{F3F8D88C-80D5-4D4E-BFE5-1658F1A0B154}" type="presOf" srcId="{82DFE7ED-F2E7-4246-86AB-B8EE41229B02}" destId="{5B991679-498E-9A48-836D-B0EE8783BAAC}" srcOrd="0" destOrd="0" presId="urn:microsoft.com/office/officeart/2005/8/layout/radial6"/>
    <dgm:cxn modelId="{8A1ABAA4-1F7D-C140-832F-6479A3F3917C}" type="presOf" srcId="{E2AFE42C-5EA0-D348-B616-905C4E4A29BF}" destId="{FF731602-F03A-1648-A985-C8C87BF3D1BB}" srcOrd="0" destOrd="0" presId="urn:microsoft.com/office/officeart/2005/8/layout/radial6"/>
    <dgm:cxn modelId="{BA4E7D3D-3B3A-624F-BB92-8F76A5123444}" srcId="{82DFE7ED-F2E7-4246-86AB-B8EE41229B02}" destId="{FBA6A856-E4D8-704F-9982-20A1B6D146F0}" srcOrd="0" destOrd="0" parTransId="{57078D56-C28B-AB4A-81A5-B7B95BE46CD3}" sibTransId="{281AEE51-ED05-6144-86D4-B13B4700CE32}"/>
    <dgm:cxn modelId="{960704B7-A979-054C-9190-E7F1EACCB356}" srcId="{FBA6A856-E4D8-704F-9982-20A1B6D146F0}" destId="{C821E516-ADA8-644C-9666-6FF23CBCC827}" srcOrd="4" destOrd="0" parTransId="{5B97DF6F-B2F9-0F46-B330-90193ED572EE}" sibTransId="{D2623B76-F3C4-204B-AE14-55987B1269E3}"/>
    <dgm:cxn modelId="{3E9A9CE5-3B54-FF42-BE32-3F6134915C30}" type="presOf" srcId="{BE14720A-692D-8246-9626-61ABE31AE514}" destId="{F5CFFB40-EE19-564D-95B2-0FF0CC018EDD}" srcOrd="0" destOrd="0" presId="urn:microsoft.com/office/officeart/2005/8/layout/radial6"/>
    <dgm:cxn modelId="{D34C662A-7AF7-E54E-8918-81FF0CD5D155}" srcId="{FBA6A856-E4D8-704F-9982-20A1B6D146F0}" destId="{AB528762-C5AA-FA41-BFF2-3DF16058D86A}" srcOrd="0" destOrd="0" parTransId="{896FF4D6-DD59-1F4E-9633-DDBE5BF27DC0}" sibTransId="{F947816B-2D4C-0444-8814-59EF553E161A}"/>
    <dgm:cxn modelId="{C1022FC3-66CA-CE40-8D67-90F1D4AF6778}" type="presOf" srcId="{DB343647-EFB7-8C45-A93F-0DE0AD3E225F}" destId="{6EE62A04-C53A-4147-869A-0BDDDFF851B9}" srcOrd="0" destOrd="0" presId="urn:microsoft.com/office/officeart/2005/8/layout/radial6"/>
    <dgm:cxn modelId="{1D1970AA-E158-9F43-A488-B0485009A9CF}" srcId="{FBA6A856-E4D8-704F-9982-20A1B6D146F0}" destId="{E2AFE42C-5EA0-D348-B616-905C4E4A29BF}" srcOrd="2" destOrd="0" parTransId="{24528097-7D32-D743-82F9-5B2C3F3BA0FC}" sibTransId="{27EBF748-2362-7746-A9D4-019C49A51940}"/>
    <dgm:cxn modelId="{AB317D24-A57E-F74C-8913-AE2BB18E5D01}" srcId="{FBA6A856-E4D8-704F-9982-20A1B6D146F0}" destId="{A5EA64DE-9E84-B040-8774-2A6F33BF692D}" srcOrd="1" destOrd="0" parTransId="{8521E434-7284-7447-825A-F26590919365}" sibTransId="{BE14720A-692D-8246-9626-61ABE31AE514}"/>
    <dgm:cxn modelId="{AF26CE67-5FDA-F644-9DE7-A22C5653B8B3}" type="presParOf" srcId="{5B991679-498E-9A48-836D-B0EE8783BAAC}" destId="{EB0928C0-FDCB-5F4E-A10D-8C5D2F20986A}" srcOrd="0" destOrd="0" presId="urn:microsoft.com/office/officeart/2005/8/layout/radial6"/>
    <dgm:cxn modelId="{2DC9E042-CF72-9241-A912-A094487258AF}" type="presParOf" srcId="{5B991679-498E-9A48-836D-B0EE8783BAAC}" destId="{B0251641-B332-194E-A7F8-FB6B8C60FEFA}" srcOrd="1" destOrd="0" presId="urn:microsoft.com/office/officeart/2005/8/layout/radial6"/>
    <dgm:cxn modelId="{61D0970B-12F6-4143-A2BE-CF88B454A5E2}" type="presParOf" srcId="{5B991679-498E-9A48-836D-B0EE8783BAAC}" destId="{6C30E8C8-B763-6541-A130-44B772A459E7}" srcOrd="2" destOrd="0" presId="urn:microsoft.com/office/officeart/2005/8/layout/radial6"/>
    <dgm:cxn modelId="{A79FCF29-922F-FD49-94C8-B2AB801998F9}" type="presParOf" srcId="{5B991679-498E-9A48-836D-B0EE8783BAAC}" destId="{FE92009D-E7C1-0846-A99F-2622B537F71A}" srcOrd="3" destOrd="0" presId="urn:microsoft.com/office/officeart/2005/8/layout/radial6"/>
    <dgm:cxn modelId="{1BA0BFFF-7D2C-D24E-B747-C81657299714}" type="presParOf" srcId="{5B991679-498E-9A48-836D-B0EE8783BAAC}" destId="{E41C84A4-47F1-CB46-BD81-7284E51A3D37}" srcOrd="4" destOrd="0" presId="urn:microsoft.com/office/officeart/2005/8/layout/radial6"/>
    <dgm:cxn modelId="{27945B09-0279-F440-AFCD-A55700AD9400}" type="presParOf" srcId="{5B991679-498E-9A48-836D-B0EE8783BAAC}" destId="{76D30E50-195B-9B43-80A5-35CA1D640D72}" srcOrd="5" destOrd="0" presId="urn:microsoft.com/office/officeart/2005/8/layout/radial6"/>
    <dgm:cxn modelId="{477857B0-E701-0643-9B3B-5E9F586FBB45}" type="presParOf" srcId="{5B991679-498E-9A48-836D-B0EE8783BAAC}" destId="{F5CFFB40-EE19-564D-95B2-0FF0CC018EDD}" srcOrd="6" destOrd="0" presId="urn:microsoft.com/office/officeart/2005/8/layout/radial6"/>
    <dgm:cxn modelId="{F73224C9-E743-DA49-965B-362052801010}" type="presParOf" srcId="{5B991679-498E-9A48-836D-B0EE8783BAAC}" destId="{FF731602-F03A-1648-A985-C8C87BF3D1BB}" srcOrd="7" destOrd="0" presId="urn:microsoft.com/office/officeart/2005/8/layout/radial6"/>
    <dgm:cxn modelId="{D5230A15-AE55-4242-96E1-3D0EDCBD3E33}" type="presParOf" srcId="{5B991679-498E-9A48-836D-B0EE8783BAAC}" destId="{86E32A4B-7EDF-BA46-9BC4-16E41F0D7542}" srcOrd="8" destOrd="0" presId="urn:microsoft.com/office/officeart/2005/8/layout/radial6"/>
    <dgm:cxn modelId="{68765617-5051-4A44-9A5F-F259B844C29B}" type="presParOf" srcId="{5B991679-498E-9A48-836D-B0EE8783BAAC}" destId="{B15BE1E8-3AA7-9343-BB77-AF8F89C60BE7}" srcOrd="9" destOrd="0" presId="urn:microsoft.com/office/officeart/2005/8/layout/radial6"/>
    <dgm:cxn modelId="{580F6E28-6C9F-EC4A-BB11-BF4DD6407893}" type="presParOf" srcId="{5B991679-498E-9A48-836D-B0EE8783BAAC}" destId="{C10B35AB-CD60-B749-AFCC-02E3ADD9D45C}" srcOrd="10" destOrd="0" presId="urn:microsoft.com/office/officeart/2005/8/layout/radial6"/>
    <dgm:cxn modelId="{6632CBB5-DEB3-5444-8E2B-044E8890014C}" type="presParOf" srcId="{5B991679-498E-9A48-836D-B0EE8783BAAC}" destId="{20DA052C-5A5A-F94E-92CB-DAEDF1500DB0}" srcOrd="11" destOrd="0" presId="urn:microsoft.com/office/officeart/2005/8/layout/radial6"/>
    <dgm:cxn modelId="{BE022FEE-302F-D540-8E82-2863F015C85D}" type="presParOf" srcId="{5B991679-498E-9A48-836D-B0EE8783BAAC}" destId="{96238238-F6E9-E643-8882-D73C215EB1ED}" srcOrd="12" destOrd="0" presId="urn:microsoft.com/office/officeart/2005/8/layout/radial6"/>
    <dgm:cxn modelId="{8577FCB7-2459-F64B-B56F-650B363821A4}" type="presParOf" srcId="{5B991679-498E-9A48-836D-B0EE8783BAAC}" destId="{294CF9F7-68A2-BA4C-9730-68C2B4025FD2}" srcOrd="13" destOrd="0" presId="urn:microsoft.com/office/officeart/2005/8/layout/radial6"/>
    <dgm:cxn modelId="{F014F567-4631-EF48-8663-DBB92E00A901}" type="presParOf" srcId="{5B991679-498E-9A48-836D-B0EE8783BAAC}" destId="{D6C02FC8-886B-AE4C-A211-7E4FC7D78EB5}" srcOrd="14" destOrd="0" presId="urn:microsoft.com/office/officeart/2005/8/layout/radial6"/>
    <dgm:cxn modelId="{89838452-8B68-4C4E-976B-21F0BB239729}" type="presParOf" srcId="{5B991679-498E-9A48-836D-B0EE8783BAAC}" destId="{4CA069BB-1E43-0E43-B108-9B2599C88824}" srcOrd="15" destOrd="0" presId="urn:microsoft.com/office/officeart/2005/8/layout/radial6"/>
    <dgm:cxn modelId="{4B103B6D-29B9-8E45-8833-FE252D3DF49C}" type="presParOf" srcId="{5B991679-498E-9A48-836D-B0EE8783BAAC}" destId="{0A3D3609-1215-4A49-8E46-E7C4FE7A9BF3}" srcOrd="16" destOrd="0" presId="urn:microsoft.com/office/officeart/2005/8/layout/radial6"/>
    <dgm:cxn modelId="{42ECF27B-3603-9649-BDA6-45B1F1BACAFC}" type="presParOf" srcId="{5B991679-498E-9A48-836D-B0EE8783BAAC}" destId="{5FBDC935-A5D5-044A-8E08-163088B845BE}" srcOrd="17" destOrd="0" presId="urn:microsoft.com/office/officeart/2005/8/layout/radial6"/>
    <dgm:cxn modelId="{14722C25-4A4E-CA4D-90D5-7B528B3FEDF0}" type="presParOf" srcId="{5B991679-498E-9A48-836D-B0EE8783BAAC}" destId="{6912D3B5-DFFF-474B-8A3F-128B7524B595}" srcOrd="18" destOrd="0" presId="urn:microsoft.com/office/officeart/2005/8/layout/radial6"/>
    <dgm:cxn modelId="{94676E0B-39E0-C345-86FA-5966CECC3D97}" type="presParOf" srcId="{5B991679-498E-9A48-836D-B0EE8783BAAC}" destId="{37A9EF5F-21FC-EF44-BCA0-6BC0D65ECD3D}" srcOrd="19" destOrd="0" presId="urn:microsoft.com/office/officeart/2005/8/layout/radial6"/>
    <dgm:cxn modelId="{DF55F474-0E13-8A48-AD60-0ED2EFE22C1F}" type="presParOf" srcId="{5B991679-498E-9A48-836D-B0EE8783BAAC}" destId="{5315DFF6-41D0-D544-B2B7-AD618742AF9E}" srcOrd="20" destOrd="0" presId="urn:microsoft.com/office/officeart/2005/8/layout/radial6"/>
    <dgm:cxn modelId="{1E0C60FD-423D-2147-9AA3-E7F597CC46D5}" type="presParOf" srcId="{5B991679-498E-9A48-836D-B0EE8783BAAC}" destId="{18CC9E2E-9553-F344-A1E6-EF91EE33BC0A}" srcOrd="21" destOrd="0" presId="urn:microsoft.com/office/officeart/2005/8/layout/radial6"/>
    <dgm:cxn modelId="{6ADA1E68-F883-F24E-8257-12762F7D5CFD}" type="presParOf" srcId="{5B991679-498E-9A48-836D-B0EE8783BAAC}" destId="{6EE62A04-C53A-4147-869A-0BDDDFF851B9}" srcOrd="22" destOrd="0" presId="urn:microsoft.com/office/officeart/2005/8/layout/radial6"/>
    <dgm:cxn modelId="{036A6F0D-9D3F-CB4E-8143-0471CA6DF6A6}" type="presParOf" srcId="{5B991679-498E-9A48-836D-B0EE8783BAAC}" destId="{52C3A324-0E52-E947-AE13-D3EEC9313039}" srcOrd="23" destOrd="0" presId="urn:microsoft.com/office/officeart/2005/8/layout/radial6"/>
    <dgm:cxn modelId="{9878AE03-07E3-B645-913D-B5C3C0A40736}" type="presParOf" srcId="{5B991679-498E-9A48-836D-B0EE8783BAAC}" destId="{8075448D-6A6F-B649-828D-740189CDF047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03E83-06D0-D34C-978C-9B952CD9D360}">
      <dsp:nvSpPr>
        <dsp:cNvPr id="0" name=""/>
        <dsp:cNvSpPr/>
      </dsp:nvSpPr>
      <dsp:spPr>
        <a:xfrm>
          <a:off x="4496286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Asesu</a:t>
          </a:r>
          <a:endParaRPr lang="en-US" sz="2800" kern="1200" dirty="0"/>
        </a:p>
      </dsp:txBody>
      <dsp:txXfrm>
        <a:off x="4496286" y="108139"/>
        <a:ext cx="1725620" cy="1725620"/>
      </dsp:txXfrm>
    </dsp:sp>
    <dsp:sp modelId="{D80F3777-AC06-3E46-8211-127A01592205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50803"/>
            <a:gd name="adj4" fmla="val 205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B8AF39-7A48-FC4A-8F90-A7EED29951D9}">
      <dsp:nvSpPr>
        <dsp:cNvPr id="0" name=""/>
        <dsp:cNvSpPr/>
      </dsp:nvSpPr>
      <dsp:spPr>
        <a:xfrm>
          <a:off x="4496286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Gwerthuso</a:t>
          </a:r>
          <a:endParaRPr lang="en-US" sz="2800" kern="1200" dirty="0"/>
        </a:p>
      </dsp:txBody>
      <dsp:txXfrm>
        <a:off x="4496286" y="3042035"/>
        <a:ext cx="1725620" cy="1725620"/>
      </dsp:txXfrm>
    </dsp:sp>
    <dsp:sp modelId="{A96B752F-2532-EF43-B500-79C937F245A9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950803"/>
            <a:gd name="adj4" fmla="val 43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13503-CA18-5644-A11F-892BD663C50D}">
      <dsp:nvSpPr>
        <dsp:cNvPr id="0" name=""/>
        <dsp:cNvSpPr/>
      </dsp:nvSpPr>
      <dsp:spPr>
        <a:xfrm>
          <a:off x="1562389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Cynllunio</a:t>
          </a:r>
          <a:endParaRPr lang="en-US" sz="2800" kern="1200" dirty="0"/>
        </a:p>
      </dsp:txBody>
      <dsp:txXfrm>
        <a:off x="1562389" y="3042035"/>
        <a:ext cx="1725620" cy="1725620"/>
      </dsp:txXfrm>
    </dsp:sp>
    <dsp:sp modelId="{4D7DC858-7A1F-7D4B-B321-696AEFF018F7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1350803"/>
            <a:gd name="adj4" fmla="val 97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7B3220-2592-6544-B086-6AF5CB199ED8}">
      <dsp:nvSpPr>
        <dsp:cNvPr id="0" name=""/>
        <dsp:cNvSpPr/>
      </dsp:nvSpPr>
      <dsp:spPr>
        <a:xfrm>
          <a:off x="1562389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Dysgu</a:t>
          </a:r>
          <a:endParaRPr lang="en-US" sz="2800" kern="1200" dirty="0"/>
        </a:p>
      </dsp:txBody>
      <dsp:txXfrm>
        <a:off x="1562389" y="108139"/>
        <a:ext cx="1725620" cy="1725620"/>
      </dsp:txXfrm>
    </dsp:sp>
    <dsp:sp modelId="{85145A64-9498-A444-B42D-6E741CEBBDFE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6750803"/>
            <a:gd name="adj4" fmla="val 151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5448D-6A6F-B649-828D-740189CDF04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3500000"/>
            <a:gd name="adj2" fmla="val 162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CC9E2E-9553-F344-A1E6-EF91EE33BC0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0800000"/>
            <a:gd name="adj2" fmla="val 135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12D3B5-DFFF-474B-8A3F-128B7524B595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8100000"/>
            <a:gd name="adj2" fmla="val 108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A069BB-1E43-0E43-B108-9B2599C88824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5400000"/>
            <a:gd name="adj2" fmla="val 81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38238-F6E9-E643-8882-D73C215EB1E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2700000"/>
            <a:gd name="adj2" fmla="val 54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5BE1E8-3AA7-9343-BB77-AF8F89C60BE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0"/>
            <a:gd name="adj2" fmla="val 27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CFFB40-EE19-564D-95B2-0FF0CC018ED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8900000"/>
            <a:gd name="adj2" fmla="val 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92009D-E7C1-0846-A99F-2622B537F71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6200000"/>
            <a:gd name="adj2" fmla="val 189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0928C0-FDCB-5F4E-A10D-8C5D2F20986A}">
      <dsp:nvSpPr>
        <dsp:cNvPr id="0" name=""/>
        <dsp:cNvSpPr/>
      </dsp:nvSpPr>
      <dsp:spPr>
        <a:xfrm>
          <a:off x="3393569" y="2245809"/>
          <a:ext cx="1735276" cy="1735276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Cylchred</a:t>
          </a:r>
          <a:endParaRPr lang="en-US" sz="1400" kern="1200" dirty="0" smtClean="0">
            <a:solidFill>
              <a:schemeClr val="tx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r>
            <a:rPr lang="en-US" sz="1400" kern="1200" dirty="0" smtClean="0">
              <a:solidFill>
                <a:schemeClr val="tx1"/>
              </a:solidFill>
            </a:rPr>
            <a:t>, </a:t>
          </a:r>
          <a:r>
            <a:rPr lang="en-US" sz="1400" kern="1200" dirty="0" err="1" smtClean="0">
              <a:solidFill>
                <a:schemeClr val="tx1"/>
              </a:solidFill>
            </a:rPr>
            <a:t>addysgu</a:t>
          </a:r>
          <a:r>
            <a:rPr lang="en-US" sz="1400" kern="1200" dirty="0" smtClean="0">
              <a:solidFill>
                <a:schemeClr val="tx1"/>
              </a:solidFill>
            </a:rPr>
            <a:t> ac </a:t>
          </a:r>
          <a:r>
            <a:rPr lang="en-US" sz="1400" kern="1200" dirty="0" err="1" smtClean="0">
              <a:solidFill>
                <a:schemeClr val="tx1"/>
              </a:solidFill>
            </a:rPr>
            <a:t>asesu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647694" y="2499934"/>
        <a:ext cx="1227026" cy="1227026"/>
      </dsp:txXfrm>
    </dsp:sp>
    <dsp:sp modelId="{B0251641-B332-194E-A7F8-FB6B8C60FEFA}">
      <dsp:nvSpPr>
        <dsp:cNvPr id="0" name=""/>
        <dsp:cNvSpPr/>
      </dsp:nvSpPr>
      <dsp:spPr>
        <a:xfrm>
          <a:off x="3653860" y="1211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Cynllunio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179099"/>
        <a:ext cx="858917" cy="858917"/>
      </dsp:txXfrm>
    </dsp:sp>
    <dsp:sp modelId="{E41C84A4-47F1-CB46-BD81-7284E51A3D37}">
      <dsp:nvSpPr>
        <dsp:cNvPr id="0" name=""/>
        <dsp:cNvSpPr/>
      </dsp:nvSpPr>
      <dsp:spPr>
        <a:xfrm>
          <a:off x="5425084" y="734876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Amcanion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912764"/>
        <a:ext cx="858917" cy="858917"/>
      </dsp:txXfrm>
    </dsp:sp>
    <dsp:sp modelId="{FF731602-F03A-1648-A985-C8C87BF3D1BB}">
      <dsp:nvSpPr>
        <dsp:cNvPr id="0" name=""/>
        <dsp:cNvSpPr/>
      </dsp:nvSpPr>
      <dsp:spPr>
        <a:xfrm>
          <a:off x="6158749" y="2506100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Mewnbwn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336637" y="2683988"/>
        <a:ext cx="858917" cy="858917"/>
      </dsp:txXfrm>
    </dsp:sp>
    <dsp:sp modelId="{C10B35AB-CD60-B749-AFCC-02E3ADD9D45C}">
      <dsp:nvSpPr>
        <dsp:cNvPr id="0" name=""/>
        <dsp:cNvSpPr/>
      </dsp:nvSpPr>
      <dsp:spPr>
        <a:xfrm>
          <a:off x="5425084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Meini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prawf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4455212"/>
        <a:ext cx="858917" cy="858917"/>
      </dsp:txXfrm>
    </dsp:sp>
    <dsp:sp modelId="{294CF9F7-68A2-BA4C-9730-68C2B4025FD2}">
      <dsp:nvSpPr>
        <dsp:cNvPr id="0" name=""/>
        <dsp:cNvSpPr/>
      </dsp:nvSpPr>
      <dsp:spPr>
        <a:xfrm>
          <a:off x="3653860" y="5010989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Gweithgaredd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5188877"/>
        <a:ext cx="858917" cy="858917"/>
      </dsp:txXfrm>
    </dsp:sp>
    <dsp:sp modelId="{0A3D3609-1215-4A49-8E46-E7C4FE7A9BF3}">
      <dsp:nvSpPr>
        <dsp:cNvPr id="0" name=""/>
        <dsp:cNvSpPr/>
      </dsp:nvSpPr>
      <dsp:spPr>
        <a:xfrm>
          <a:off x="1882636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tx1"/>
              </a:solidFill>
            </a:rPr>
            <a:t>Hunan-</a:t>
          </a:r>
          <a:r>
            <a:rPr lang="en-US" sz="1400" kern="1200" dirty="0" err="1" smtClean="0">
              <a:solidFill>
                <a:schemeClr val="tx1"/>
              </a:solidFill>
            </a:rPr>
            <a:t>werthusiad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4455212"/>
        <a:ext cx="858917" cy="858917"/>
      </dsp:txXfrm>
    </dsp:sp>
    <dsp:sp modelId="{37A9EF5F-21FC-EF44-BCA0-6BC0D65ECD3D}">
      <dsp:nvSpPr>
        <dsp:cNvPr id="0" name=""/>
        <dsp:cNvSpPr/>
      </dsp:nvSpPr>
      <dsp:spPr>
        <a:xfrm>
          <a:off x="1148971" y="2506100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Adborth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326859" y="2683988"/>
        <a:ext cx="858917" cy="858917"/>
      </dsp:txXfrm>
    </dsp:sp>
    <dsp:sp modelId="{6EE62A04-C53A-4147-869A-0BDDDFF851B9}">
      <dsp:nvSpPr>
        <dsp:cNvPr id="0" name=""/>
        <dsp:cNvSpPr/>
      </dsp:nvSpPr>
      <dsp:spPr>
        <a:xfrm>
          <a:off x="1882636" y="734876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Gwelliant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912764"/>
        <a:ext cx="858917" cy="858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FDD3B-B271-7A48-A8BD-523B31203635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BC7E26-C56E-2540-AD99-4EDD8AF583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9948" y="609600"/>
            <a:ext cx="5404104" cy="3282696"/>
          </a:xfrm>
          <a:prstGeom prst="roundRect">
            <a:avLst>
              <a:gd name="adj" fmla="val 10522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none"/>
        </p:style>
        <p:txBody>
          <a:bodyPr vert="horz" lIns="91440" tIns="182880" rIns="91440" bIns="18288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342900" indent="-342900" algn="ctr" defTabSz="914400" rtl="0" eaLnBrk="1" latinLnBrk="0" hangingPunct="1">
              <a:lnSpc>
                <a:spcPts val="5200"/>
              </a:lnSpc>
              <a:spcBef>
                <a:spcPts val="2000"/>
              </a:spcBef>
              <a:buSzPct val="80000"/>
              <a:buFont typeface="Wingdings" pitchFamily="2" charset="2"/>
              <a:buNone/>
              <a:defRPr sz="5400" b="1" kern="1200" baseline="0">
                <a:gradFill>
                  <a:gsLst>
                    <a:gs pos="50000">
                      <a:schemeClr val="bg1">
                        <a:lumMod val="85000"/>
                      </a:schemeClr>
                    </a:gs>
                    <a:gs pos="100000">
                      <a:schemeClr val="bg1">
                        <a:lumMod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91000"/>
            <a:ext cx="5029200" cy="1447800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1881187" y="631824"/>
            <a:ext cx="5407025" cy="3281363"/>
          </a:xfrm>
          <a:prstGeom prst="roundRect">
            <a:avLst>
              <a:gd name="adj" fmla="val 888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368" y="4495800"/>
            <a:ext cx="7827264" cy="1219200"/>
          </a:xfrm>
        </p:spPr>
        <p:txBody>
          <a:bodyPr anchor="b" anchorCtr="0">
            <a:noAutofit/>
          </a:bodyPr>
          <a:lstStyle>
            <a:lvl1pPr>
              <a:lnSpc>
                <a:spcPts val="5200"/>
              </a:lnSpc>
              <a:defRPr sz="48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" y="5715000"/>
            <a:ext cx="7827264" cy="501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21132"/>
            <a:ext cx="2133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12541"/>
            <a:ext cx="2895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12541"/>
            <a:ext cx="2133600" cy="300318"/>
          </a:xfrm>
        </p:spPr>
        <p:txBody>
          <a:bodyPr/>
          <a:lstStyle>
            <a:lvl1pPr>
              <a:defRPr sz="1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00" y="2424953"/>
            <a:ext cx="7823200" cy="1474788"/>
          </a:xfrm>
        </p:spPr>
        <p:txBody>
          <a:bodyPr anchor="b" anchorCtr="0"/>
          <a:lstStyle>
            <a:lvl1pPr algn="ctr">
              <a:defRPr sz="4800" b="1" cap="none" baseline="0"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3100" y="3913188"/>
            <a:ext cx="7823200" cy="55469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47838"/>
            <a:ext cx="3563470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747838"/>
            <a:ext cx="3565526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398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98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8471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471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794760" cy="968189"/>
          </a:xfrm>
        </p:spPr>
        <p:txBody>
          <a:bodyPr anchor="b"/>
          <a:lstStyle>
            <a:lvl1pPr algn="l">
              <a:lnSpc>
                <a:spcPts val="4000"/>
              </a:lnSpc>
              <a:defRPr sz="36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58906"/>
            <a:ext cx="3794760" cy="5405719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>
                <a:effectLst/>
              </a:defRPr>
            </a:lvl1pPr>
            <a:lvl2pPr>
              <a:spcBef>
                <a:spcPts val="2000"/>
              </a:spcBef>
              <a:defRPr sz="2000">
                <a:effectLst/>
              </a:defRPr>
            </a:lvl2pPr>
            <a:lvl3pPr>
              <a:spcBef>
                <a:spcPts val="2000"/>
              </a:spcBef>
              <a:defRPr sz="1800">
                <a:effectLst/>
              </a:defRPr>
            </a:lvl3pPr>
            <a:lvl4pPr>
              <a:spcBef>
                <a:spcPts val="2000"/>
              </a:spcBef>
              <a:defRPr sz="1800">
                <a:effectLst/>
              </a:defRPr>
            </a:lvl4pPr>
            <a:lvl5pPr>
              <a:spcBef>
                <a:spcPts val="2000"/>
              </a:spcBef>
              <a:defRPr sz="1800">
                <a:effectLst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794760" cy="38144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0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807293" cy="968189"/>
          </a:xfr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b">
            <a:noAutofit/>
            <a:sp3d extrusionH="12700">
              <a:extrusionClr>
                <a:schemeClr val="bg1"/>
              </a:extrusionClr>
            </a:sp3d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807293" cy="3585882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>
              <a:lnSpc>
                <a:spcPct val="110000"/>
              </a:lnSpc>
              <a:buNone/>
              <a:defRPr sz="20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SzPct val="80000"/>
              <a:buFont typeface="Wingdings" pitchFamily="2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00600" y="671514"/>
            <a:ext cx="3810000" cy="4599734"/>
          </a:xfrm>
          <a:prstGeom prst="roundRect">
            <a:avLst>
              <a:gd name="adj" fmla="val 439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 vert="horz" lIns="91440" tIns="45720" rIns="91440" bIns="45720" rtlCol="0">
            <a:noAutofit/>
            <a:scene3d>
              <a:camera prst="orthographicFront"/>
              <a:lightRig rig="chilly" dir="t"/>
            </a:scene3d>
            <a:sp3d extrusionH="6350">
              <a:bevelT w="19050" h="12700" prst="softRound"/>
              <a:extrusionClr>
                <a:schemeClr val="bg1"/>
              </a:extrusionClr>
            </a:sp3d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SzPct val="80000"/>
              <a:buFont typeface="Wingdings" pitchFamily="2" charset="2"/>
              <a:buNone/>
              <a:defRPr sz="24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innerShdw blurRad="63500" dist="25400" dir="10800000">
                    <a:schemeClr val="bg1">
                      <a:alpha val="50000"/>
                    </a:schemeClr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30306"/>
            <a:ext cx="5484813" cy="11430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47839"/>
            <a:ext cx="7823200" cy="4316411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2082" y="389966"/>
            <a:ext cx="1524000" cy="5736198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399" y="644525"/>
            <a:ext cx="6399213" cy="5419726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313613" cy="1264024"/>
          </a:xfrm>
          <a:prstGeom prst="rect">
            <a:avLst/>
          </a:prstGeo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ctr">
            <a:noAutofit/>
            <a:sp3d extrusionH="12700">
              <a:extrusionClr>
                <a:schemeClr val="bg1"/>
              </a:extrusionClr>
            </a:sp3d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47838"/>
            <a:ext cx="7313613" cy="430333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38CAFB45-AB84-BA4B-8B1A-170C422ABBEF}" type="datetimeFigureOut">
              <a:rPr lang="en-US" smtClean="0"/>
              <a:pPr/>
              <a:t>10/8/2018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25988"/>
            <a:ext cx="2895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ctr" defTabSz="914400" rtl="0" eaLnBrk="1" latinLnBrk="0" hangingPunct="1">
        <a:lnSpc>
          <a:spcPts val="5600"/>
        </a:lnSpc>
        <a:spcBef>
          <a:spcPct val="0"/>
        </a:spcBef>
        <a:buNone/>
        <a:defRPr sz="5400" b="1" kern="1200" baseline="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SzPct val="80000"/>
        <a:buFont typeface="Wingdings" pitchFamily="2" charset="2"/>
        <a:buChar char="l"/>
        <a:defRPr sz="24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2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0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30426-why-develop-c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21" y="609600"/>
            <a:ext cx="7757386" cy="3282696"/>
          </a:xfrm>
        </p:spPr>
        <p:txBody>
          <a:bodyPr>
            <a:normAutofit/>
          </a:bodyPr>
          <a:lstStyle/>
          <a:p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(</a:t>
            </a:r>
            <a:r>
              <a:rPr lang="en-US" dirty="0" err="1" smtClean="0"/>
              <a:t>AagD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ECAD5001C</a:t>
            </a:r>
          </a:p>
          <a:p>
            <a:r>
              <a:rPr lang="en-US" sz="2800" dirty="0" smtClean="0"/>
              <a:t>09.10.17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285157"/>
            <a:ext cx="7883424" cy="4911139"/>
          </a:xfrm>
        </p:spPr>
        <p:txBody>
          <a:bodyPr>
            <a:normAutofit fontScale="70000" lnSpcReduction="20000"/>
          </a:bodyPr>
          <a:lstStyle/>
          <a:p>
            <a:r>
              <a:rPr lang="en-US" sz="3097" dirty="0" err="1" smtClean="0">
                <a:solidFill>
                  <a:schemeClr val="tx1"/>
                </a:solidFill>
              </a:rPr>
              <a:t>Atgyfnerthu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dealltwriaeth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ffurfiannol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Datblygu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dealltwriaeth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gefndir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gyfer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(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sz="3097" dirty="0" err="1" smtClean="0">
                <a:solidFill>
                  <a:schemeClr val="tx1"/>
                </a:solidFill>
              </a:rPr>
              <a:t>Ystyried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goblygiadau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argymhellion</a:t>
            </a:r>
            <a:r>
              <a:rPr lang="en-US" sz="3097" dirty="0" smtClean="0">
                <a:solidFill>
                  <a:schemeClr val="tx1"/>
                </a:solidFill>
              </a:rPr>
              <a:t> Black a </a:t>
            </a:r>
            <a:r>
              <a:rPr lang="en-US" sz="3097" dirty="0" err="1" smtClean="0">
                <a:solidFill>
                  <a:schemeClr val="tx1"/>
                </a:solidFill>
              </a:rPr>
              <a:t>Wiliam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Atgyfnerthu</a:t>
            </a:r>
            <a:r>
              <a:rPr lang="en-US" sz="3097" dirty="0" smtClean="0">
                <a:solidFill>
                  <a:schemeClr val="tx1"/>
                </a:solidFill>
              </a:rPr>
              <a:t> 4 </a:t>
            </a:r>
            <a:r>
              <a:rPr lang="en-US" sz="3097" dirty="0" err="1" smtClean="0">
                <a:solidFill>
                  <a:schemeClr val="tx1"/>
                </a:solidFill>
              </a:rPr>
              <a:t>elfen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allweddol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Ystyried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fewn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cylch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ac </a:t>
            </a:r>
            <a:r>
              <a:rPr lang="en-US" sz="3097" dirty="0" err="1" smtClean="0">
                <a:solidFill>
                  <a:schemeClr val="tx1"/>
                </a:solidFill>
              </a:rPr>
              <a:t>addysgu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Dadansoddi</a:t>
            </a:r>
            <a:r>
              <a:rPr lang="en-US" sz="3097" dirty="0" smtClean="0">
                <a:solidFill>
                  <a:schemeClr val="tx1"/>
                </a:solidFill>
              </a:rPr>
              <a:t> a </a:t>
            </a:r>
            <a:r>
              <a:rPr lang="en-US" sz="3097" dirty="0" err="1" smtClean="0">
                <a:solidFill>
                  <a:schemeClr val="tx1"/>
                </a:solidFill>
              </a:rPr>
              <a:t>myfyrio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faterion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posib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sydd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ynghlwm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â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phrofion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safonedig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Adlewyrchu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defnydd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ddata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profion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safonol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i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adnabod</a:t>
            </a:r>
            <a:r>
              <a:rPr lang="en-US" sz="3097" dirty="0" smtClean="0">
                <a:solidFill>
                  <a:schemeClr val="tx1"/>
                </a:solidFill>
              </a:rPr>
              <a:t> a </a:t>
            </a:r>
            <a:r>
              <a:rPr lang="en-US" sz="3097" dirty="0" err="1" smtClean="0">
                <a:solidFill>
                  <a:schemeClr val="tx1"/>
                </a:solidFill>
              </a:rPr>
              <a:t>grwpio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disgyblion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am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10 </a:t>
            </a:r>
            <a:r>
              <a:rPr lang="en-US" sz="3097" dirty="0" err="1" smtClean="0">
                <a:solidFill>
                  <a:schemeClr val="tx1"/>
                </a:solidFill>
              </a:rPr>
              <a:t>egwyddor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gyfer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(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).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Ystyriwch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914400" y="1713544"/>
            <a:ext cx="7653916" cy="3580082"/>
          </a:xfrm>
          <a:prstGeom prst="wedgeEllipseCallout">
            <a:avLst>
              <a:gd name="adj1" fmla="val -47594"/>
              <a:gd name="adj2" fmla="val 54306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Mae </a:t>
            </a:r>
            <a:r>
              <a:rPr lang="en-US" sz="3200" dirty="0" err="1" smtClean="0">
                <a:solidFill>
                  <a:schemeClr val="tx1"/>
                </a:solidFill>
              </a:rPr>
              <a:t>asesu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gyfer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b="1" u="sng" dirty="0" err="1" smtClean="0">
                <a:solidFill>
                  <a:schemeClr val="tx1"/>
                </a:solidFill>
              </a:rPr>
              <a:t>gwella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dysgu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ogystal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â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b="1" u="sng" dirty="0" err="1" smtClean="0">
                <a:solidFill>
                  <a:schemeClr val="tx1"/>
                </a:solidFill>
              </a:rPr>
              <a:t>phrofi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dysgu</a:t>
            </a:r>
            <a:r>
              <a:rPr lang="en-US" sz="3200" dirty="0" smtClean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Assessment is for improving as well as proving learning. 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yn</a:t>
            </a:r>
            <a:r>
              <a:rPr lang="en-US" dirty="0" smtClean="0"/>
              <a:t> union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92125" y="1747839"/>
            <a:ext cx="7953375" cy="347160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endParaRPr lang="en-US" dirty="0" smtClean="0"/>
          </a:p>
          <a:p>
            <a:r>
              <a:rPr lang="en-US" dirty="0" err="1" smtClean="0"/>
              <a:t>Tymor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endParaRPr lang="en-US" dirty="0" smtClean="0"/>
          </a:p>
          <a:p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parhaus</a:t>
            </a:r>
            <a:endParaRPr lang="en-US" dirty="0" smtClean="0"/>
          </a:p>
          <a:p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ystyrlon</a:t>
            </a:r>
            <a:r>
              <a:rPr lang="en-US" dirty="0" smtClean="0"/>
              <a:t> (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gwella</a:t>
            </a:r>
            <a:r>
              <a:rPr lang="en-US" dirty="0" smtClean="0"/>
              <a:t>?)</a:t>
            </a:r>
          </a:p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cynlluniau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ganlyniad</a:t>
            </a:r>
            <a:endParaRPr lang="en-US" dirty="0" smtClean="0"/>
          </a:p>
          <a:p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914400" y="228601"/>
          <a:ext cx="7313613" cy="1264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443717" y="1396999"/>
          <a:ext cx="7784296" cy="4875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endParaRPr lang="en-US" dirty="0" smtClean="0"/>
          </a:p>
          <a:p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Ymagwedd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endParaRPr lang="en-US" dirty="0" smtClean="0"/>
          </a:p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?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750" y="4088398"/>
            <a:ext cx="6636754" cy="245865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42579"/>
            <a:ext cx="7313613" cy="1264024"/>
          </a:xfrm>
        </p:spPr>
        <p:txBody>
          <a:bodyPr/>
          <a:lstStyle/>
          <a:p>
            <a:r>
              <a:rPr lang="en-US" dirty="0" smtClean="0"/>
              <a:t>“Inside the black box”</a:t>
            </a:r>
            <a:br>
              <a:rPr lang="en-US" dirty="0" smtClean="0"/>
            </a:br>
            <a:r>
              <a:rPr lang="en-US" dirty="0" smtClean="0"/>
              <a:t>(Black &amp; </a:t>
            </a:r>
            <a:r>
              <a:rPr lang="en-US" dirty="0" err="1" smtClean="0"/>
              <a:t>Wiliam</a:t>
            </a:r>
            <a:r>
              <a:rPr lang="en-US" dirty="0" smtClean="0"/>
              <a:t>, 1998)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08745" y="2876306"/>
            <a:ext cx="6609844" cy="255454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… for formative purposes, a test at the end of a block or module of teaching is pointless in that it is too late to work with the results (Black &amp; </a:t>
            </a:r>
            <a:r>
              <a:rPr lang="en-US" sz="3200" dirty="0" err="1" smtClean="0"/>
              <a:t>Wiliam</a:t>
            </a:r>
            <a:r>
              <a:rPr lang="en-US" sz="3200" dirty="0" smtClean="0"/>
              <a:t>, 1998:p.12-13) 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59017" y="5890307"/>
            <a:ext cx="8461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/>
              <a:t>Ystyriwch</a:t>
            </a:r>
            <a:r>
              <a:rPr lang="en-US" sz="2800" dirty="0" smtClean="0"/>
              <a:t> -  a </a:t>
            </a:r>
            <a:r>
              <a:rPr lang="en-US" sz="2800" dirty="0" err="1" smtClean="0"/>
              <a:t>glywir</a:t>
            </a:r>
            <a:r>
              <a:rPr lang="en-US" sz="2800" dirty="0" smtClean="0"/>
              <a:t> </a:t>
            </a:r>
            <a:r>
              <a:rPr lang="en-US" sz="2800" dirty="0" err="1" smtClean="0"/>
              <a:t>llais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dysgwr</a:t>
            </a:r>
            <a:r>
              <a:rPr lang="en-US" sz="2800" dirty="0" smtClean="0"/>
              <a:t> </a:t>
            </a:r>
            <a:r>
              <a:rPr lang="en-US" sz="2800" dirty="0" err="1" smtClean="0"/>
              <a:t>yma</a:t>
            </a:r>
            <a:r>
              <a:rPr lang="en-US" sz="2800" dirty="0" smtClean="0"/>
              <a:t>?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trosolwg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lwyddiant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endParaRPr lang="en-US" dirty="0" smtClean="0"/>
          </a:p>
          <a:p>
            <a:r>
              <a:rPr lang="en-US" dirty="0" err="1" smtClean="0"/>
              <a:t>Crynhoi</a:t>
            </a:r>
            <a:r>
              <a:rPr lang="en-US" dirty="0" smtClean="0"/>
              <a:t> </a:t>
            </a:r>
            <a:r>
              <a:rPr lang="en-US" dirty="0" err="1" smtClean="0"/>
              <a:t>cyrhaeddiad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un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endParaRPr lang="en-US" dirty="0" smtClean="0"/>
          </a:p>
          <a:p>
            <a:r>
              <a:rPr lang="en-US" dirty="0" err="1" smtClean="0"/>
              <a:t>Crynodol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gorolwg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a </a:t>
            </a:r>
            <a:r>
              <a:rPr lang="en-US" dirty="0" err="1" smtClean="0"/>
              <a:t>rhieni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NID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endParaRPr lang="en-US" dirty="0" smtClean="0"/>
          </a:p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trawsnewidiol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Pwyso’r</a:t>
            </a:r>
            <a:r>
              <a:rPr lang="en-GB" dirty="0" smtClean="0"/>
              <a:t> </a:t>
            </a:r>
            <a:r>
              <a:rPr lang="en-GB" dirty="0" err="1" smtClean="0"/>
              <a:t>mochyn</a:t>
            </a:r>
            <a:r>
              <a:rPr lang="en-GB" dirty="0" smtClean="0"/>
              <a:t>?!?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9453" y="2132196"/>
            <a:ext cx="3564255" cy="378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91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Plant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(Clarke, 2001)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Mae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taldra</a:t>
            </a:r>
            <a:r>
              <a:rPr lang="en-US" dirty="0" smtClean="0"/>
              <a:t> </a:t>
            </a:r>
            <a:r>
              <a:rPr lang="en-US" dirty="0" err="1" smtClean="0"/>
              <a:t>planhigyn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cymharu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maint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gwella</a:t>
            </a:r>
            <a:r>
              <a:rPr lang="en-US" dirty="0" smtClean="0"/>
              <a:t>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tyfiant</a:t>
            </a:r>
            <a:r>
              <a:rPr lang="en-US" dirty="0" smtClean="0"/>
              <a:t>?</a:t>
            </a:r>
          </a:p>
          <a:p>
            <a:r>
              <a:rPr lang="en-US" dirty="0" smtClean="0"/>
              <a:t>Pa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?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Plant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(Clarke, 2001)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debyg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byddwn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bwyd</a:t>
            </a:r>
            <a:r>
              <a:rPr lang="en-US" dirty="0" smtClean="0"/>
              <a:t> a </a:t>
            </a:r>
            <a:r>
              <a:rPr lang="en-US" dirty="0" err="1" smtClean="0"/>
              <a:t>dŵr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ardd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gwahaniaeth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       </a:t>
            </a:r>
            <a:r>
              <a:rPr lang="en-US" dirty="0" err="1" smtClean="0"/>
              <a:t>ffurfiannol</a:t>
            </a:r>
            <a:r>
              <a:rPr lang="en-US" dirty="0" smtClean="0"/>
              <a:t> a </a:t>
            </a:r>
            <a:r>
              <a:rPr lang="en-US" dirty="0" err="1" smtClean="0"/>
              <a:t>chrynodol</a:t>
            </a:r>
            <a:r>
              <a:rPr lang="en-US" dirty="0" smtClean="0"/>
              <a:t> bob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   </a:t>
            </a:r>
            <a:r>
              <a:rPr lang="en-US" dirty="0" err="1" smtClean="0"/>
              <a:t>glir</a:t>
            </a:r>
            <a:r>
              <a:rPr lang="en-US" dirty="0" smtClean="0"/>
              <a:t>?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7" y="1851239"/>
          <a:ext cx="843061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6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38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Asesiad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ar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gyfer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dysgu</a:t>
                      </a:r>
                      <a:r>
                        <a:rPr lang="en-US" sz="2400" dirty="0" smtClean="0"/>
                        <a:t> (</a:t>
                      </a:r>
                      <a:r>
                        <a:rPr lang="en-US" sz="2400" dirty="0" err="1" smtClean="0"/>
                        <a:t>ffurfiannol</a:t>
                      </a:r>
                      <a:r>
                        <a:rPr lang="en-US" sz="2400" dirty="0" smtClean="0"/>
                        <a:t>)</a:t>
                      </a:r>
                      <a:endParaRPr lang="en-US" sz="24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Asesiad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o’r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dysgu</a:t>
                      </a:r>
                      <a:r>
                        <a:rPr lang="en-US" sz="2400" dirty="0" smtClean="0"/>
                        <a:t> </a:t>
                      </a:r>
                    </a:p>
                    <a:p>
                      <a:r>
                        <a:rPr lang="en-US" sz="2400" dirty="0" smtClean="0"/>
                        <a:t>(</a:t>
                      </a:r>
                      <a:r>
                        <a:rPr lang="en-US" sz="2400" dirty="0" err="1" smtClean="0"/>
                        <a:t>crynodol</a:t>
                      </a:r>
                      <a:r>
                        <a:rPr lang="en-US" sz="2400" dirty="0" smtClean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Beth?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Pryd</a:t>
                      </a:r>
                      <a:r>
                        <a:rPr lang="en-US" sz="2400" dirty="0" smtClean="0"/>
                        <a:t>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Pam?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Pwy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Sut</a:t>
                      </a:r>
                      <a:r>
                        <a:rPr lang="en-US" sz="2400" dirty="0" smtClean="0"/>
                        <a:t>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106" y="-183594"/>
            <a:ext cx="8228013" cy="1264024"/>
          </a:xfrm>
        </p:spPr>
        <p:txBody>
          <a:bodyPr/>
          <a:lstStyle/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6" y="856772"/>
          <a:ext cx="8914493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7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19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47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Asesiad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gyfer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baseline="0" dirty="0" smtClean="0"/>
                        <a:t> (</a:t>
                      </a:r>
                      <a:r>
                        <a:rPr lang="en-US" sz="2200" dirty="0" err="1" smtClean="0"/>
                        <a:t>ffurfiannol</a:t>
                      </a:r>
                      <a:r>
                        <a:rPr lang="en-US" sz="2200" dirty="0" smtClean="0"/>
                        <a:t>)</a:t>
                      </a:r>
                      <a:endParaRPr lang="en-US" sz="2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Asesiad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 </a:t>
                      </a:r>
                    </a:p>
                    <a:p>
                      <a:r>
                        <a:rPr lang="en-US" sz="2200" dirty="0" smtClean="0"/>
                        <a:t>(</a:t>
                      </a:r>
                      <a:r>
                        <a:rPr lang="en-US" sz="2200" dirty="0" err="1" smtClean="0"/>
                        <a:t>crynodol</a:t>
                      </a:r>
                      <a:r>
                        <a:rPr lang="en-US" sz="2200" dirty="0" smtClean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Beth?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sy’n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cefnogi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parhaus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sy’n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crynhoi’r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dysgu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amseroedd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penodol</a:t>
                      </a:r>
                      <a:r>
                        <a:rPr lang="en-US" sz="2200" baseline="0" dirty="0" smtClean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Pryd</a:t>
                      </a:r>
                      <a:r>
                        <a:rPr lang="en-US" sz="2200" dirty="0" smtClean="0"/>
                        <a:t>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Tymor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byr</a:t>
                      </a:r>
                      <a:r>
                        <a:rPr lang="en-US" sz="2200" dirty="0" smtClean="0"/>
                        <a:t> – </a:t>
                      </a:r>
                      <a:r>
                        <a:rPr lang="en-US" sz="2200" dirty="0" err="1" smtClean="0"/>
                        <a:t>rhan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o’r</a:t>
                      </a:r>
                      <a:r>
                        <a:rPr lang="en-US" sz="2200" dirty="0" smtClean="0"/>
                        <a:t> broses </a:t>
                      </a:r>
                      <a:r>
                        <a:rPr lang="en-US" sz="2200" dirty="0" err="1" smtClean="0"/>
                        <a:t>ddysgu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Tymor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hir</a:t>
                      </a:r>
                      <a:r>
                        <a:rPr lang="en-US" sz="2200" dirty="0" smtClean="0"/>
                        <a:t> – </a:t>
                      </a:r>
                      <a:r>
                        <a:rPr lang="en-US" sz="2200" dirty="0" err="1" smtClean="0"/>
                        <a:t>fel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arfer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ddiwedd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cyfnod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ddysgu</a:t>
                      </a:r>
                      <a:r>
                        <a:rPr lang="en-US" sz="2200" dirty="0" smtClean="0"/>
                        <a:t>. 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Pam?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Gwella’r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I </a:t>
                      </a:r>
                      <a:r>
                        <a:rPr lang="en-US" sz="2200" dirty="0" err="1" smtClean="0"/>
                        <a:t>adrodd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nôl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i’r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ysgol/rhieni</a:t>
                      </a:r>
                      <a:r>
                        <a:rPr lang="en-US" sz="2200" dirty="0" smtClean="0"/>
                        <a:t>;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i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osod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targedau</a:t>
                      </a:r>
                      <a:r>
                        <a:rPr lang="en-US" sz="2200" baseline="0" dirty="0" smtClean="0"/>
                        <a:t>; </a:t>
                      </a:r>
                      <a:r>
                        <a:rPr lang="en-US" sz="2200" baseline="0" dirty="0" err="1" smtClean="0"/>
                        <a:t>i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dracio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cynnydd</a:t>
                      </a:r>
                      <a:r>
                        <a:rPr lang="en-US" sz="2200" baseline="0" dirty="0" smtClean="0"/>
                        <a:t> a </a:t>
                      </a:r>
                      <a:r>
                        <a:rPr lang="en-US" sz="2200" baseline="0" dirty="0" err="1" smtClean="0"/>
                        <a:t>gwerthuso/cynllunio</a:t>
                      </a:r>
                      <a:r>
                        <a:rPr lang="en-US" sz="2200" baseline="0" dirty="0" smtClean="0"/>
                        <a:t>. 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Pwy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Disgyblion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yn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rhan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hunan-asesu</a:t>
                      </a:r>
                      <a:r>
                        <a:rPr lang="en-US" sz="2200" dirty="0" smtClean="0"/>
                        <a:t> ac </a:t>
                      </a:r>
                      <a:r>
                        <a:rPr lang="en-US" sz="2200" dirty="0" err="1" smtClean="0"/>
                        <a:t>asesu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cymheiriaid</a:t>
                      </a:r>
                      <a:r>
                        <a:rPr lang="en-US" sz="2200" dirty="0" smtClean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Athrawon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arwain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</a:t>
                      </a:r>
                      <a:r>
                        <a:rPr lang="en-US" sz="2200" baseline="0" dirty="0" smtClean="0"/>
                        <a:t> broses </a:t>
                      </a:r>
                      <a:r>
                        <a:rPr lang="en-US" sz="2200" baseline="0" dirty="0" err="1" smtClean="0"/>
                        <a:t>asesu</a:t>
                      </a:r>
                      <a:r>
                        <a:rPr lang="en-US" sz="2200" baseline="0" dirty="0" smtClean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Sut</a:t>
                      </a:r>
                      <a:r>
                        <a:rPr lang="en-US" sz="2200" dirty="0" smtClean="0"/>
                        <a:t>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Sylwadau</a:t>
                      </a:r>
                      <a:r>
                        <a:rPr lang="en-US" sz="2200" baseline="0" dirty="0" smtClean="0"/>
                        <a:t> a </a:t>
                      </a:r>
                      <a:r>
                        <a:rPr lang="en-US" sz="2200" baseline="0" dirty="0" err="1" smtClean="0"/>
                        <a:t>chwestiynau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sy’n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gysylltiedig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gyda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pha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mor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dda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mae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disgyblion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cyflawni’r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amcanion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dysgu</a:t>
                      </a:r>
                      <a:r>
                        <a:rPr lang="en-US" sz="2200" baseline="0" dirty="0" smtClean="0"/>
                        <a:t> (</a:t>
                      </a:r>
                      <a:r>
                        <a:rPr lang="en-US" sz="2200" baseline="0" dirty="0" err="1" smtClean="0"/>
                        <a:t>gwerthfawogi’r</a:t>
                      </a:r>
                      <a:r>
                        <a:rPr lang="en-US" sz="2200" baseline="0" dirty="0" smtClean="0"/>
                        <a:t> broses </a:t>
                      </a:r>
                      <a:r>
                        <a:rPr lang="en-US" sz="2200" baseline="0" dirty="0" err="1" smtClean="0"/>
                        <a:t>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ddysgu</a:t>
                      </a:r>
                      <a:r>
                        <a:rPr lang="en-US" sz="2200" baseline="0" dirty="0" smtClean="0"/>
                        <a:t>). </a:t>
                      </a:r>
                      <a:endParaRPr lang="en-US" sz="2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Marciau/graddau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crynodol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neu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wobrau</a:t>
                      </a:r>
                      <a:r>
                        <a:rPr lang="en-US" sz="2200" baseline="0" dirty="0" smtClean="0"/>
                        <a:t> am </a:t>
                      </a:r>
                      <a:r>
                        <a:rPr lang="en-US" sz="2200" baseline="0" dirty="0" err="1" smtClean="0"/>
                        <a:t>ddangos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lefel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gyrhaeddiad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98216">
            <a:off x="347048" y="520458"/>
            <a:ext cx="4065147" cy="30124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54231">
            <a:off x="4759244" y="895687"/>
            <a:ext cx="4035506" cy="2815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8285" y="3548990"/>
            <a:ext cx="4380172" cy="311338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Profi</a:t>
            </a:r>
            <a:r>
              <a:rPr lang="en-US" dirty="0" smtClean="0"/>
              <a:t> </a:t>
            </a:r>
            <a:r>
              <a:rPr lang="en-US" dirty="0" err="1" smtClean="0"/>
              <a:t>safonol</a:t>
            </a:r>
            <a:r>
              <a:rPr lang="en-US" dirty="0" smtClean="0"/>
              <a:t> – </a:t>
            </a:r>
            <a:r>
              <a:rPr lang="en-US" dirty="0" err="1" smtClean="0"/>
              <a:t>problemau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Camddefnyddio</a:t>
            </a:r>
            <a:r>
              <a:rPr lang="en-US" dirty="0" smtClean="0"/>
              <a:t> data </a:t>
            </a:r>
            <a:r>
              <a:rPr lang="en-US" dirty="0" err="1" smtClean="0"/>
              <a:t>anghywir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endParaRPr lang="en-US" dirty="0" smtClean="0"/>
          </a:p>
          <a:p>
            <a:r>
              <a:rPr lang="en-US" dirty="0" err="1" smtClean="0"/>
              <a:t>Sgôr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endParaRPr lang="en-US" dirty="0" smtClean="0"/>
          </a:p>
          <a:p>
            <a:r>
              <a:rPr lang="en-US" dirty="0" err="1" smtClean="0"/>
              <a:t>Anwybyddu’r</a:t>
            </a:r>
            <a:r>
              <a:rPr lang="en-US" dirty="0" smtClean="0"/>
              <a:t> </a:t>
            </a:r>
            <a:r>
              <a:rPr lang="en-US" dirty="0" err="1" smtClean="0"/>
              <a:t>unigolyn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nodweddion</a:t>
            </a:r>
            <a:r>
              <a:rPr lang="en-US" dirty="0" smtClean="0"/>
              <a:t> </a:t>
            </a:r>
            <a:r>
              <a:rPr lang="en-US" dirty="0" err="1" smtClean="0"/>
              <a:t>unigryw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brofi</a:t>
            </a:r>
            <a:endParaRPr lang="en-US" dirty="0" smtClean="0"/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‘</a:t>
            </a:r>
            <a:r>
              <a:rPr lang="en-US" dirty="0" err="1" smtClean="0"/>
              <a:t>moch</a:t>
            </a:r>
            <a:r>
              <a:rPr lang="en-US" dirty="0" smtClean="0"/>
              <a:t> </a:t>
            </a:r>
            <a:r>
              <a:rPr lang="en-US" dirty="0" err="1" smtClean="0"/>
              <a:t>cwta</a:t>
            </a:r>
            <a:r>
              <a:rPr lang="en-US" dirty="0" smtClean="0"/>
              <a:t>’. 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364" y="572498"/>
            <a:ext cx="8660168" cy="555525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Black &amp; </a:t>
            </a:r>
            <a:r>
              <a:rPr lang="en-US" dirty="0" err="1" smtClean="0"/>
              <a:t>Wiliam</a:t>
            </a:r>
            <a:r>
              <a:rPr lang="en-US" dirty="0" smtClean="0"/>
              <a:t> (1998) –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gyhoeddi’r</a:t>
            </a:r>
            <a:r>
              <a:rPr lang="en-US" dirty="0" smtClean="0"/>
              <a:t>  </a:t>
            </a:r>
            <a:r>
              <a:rPr lang="en-US" dirty="0" err="1" smtClean="0"/>
              <a:t>cysyniad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endParaRPr lang="en-US" dirty="0" smtClean="0"/>
          </a:p>
          <a:p>
            <a:r>
              <a:rPr lang="en-US" dirty="0" smtClean="0"/>
              <a:t>9 </a:t>
            </a:r>
            <a:r>
              <a:rPr lang="en-US" dirty="0" err="1" smtClean="0"/>
              <a:t>mlynedd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 err="1" smtClean="0"/>
              <a:t>rhyngwladol</a:t>
            </a:r>
            <a:r>
              <a:rPr lang="en-US" dirty="0" smtClean="0"/>
              <a:t> a 250+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endParaRPr lang="en-US" dirty="0" smtClean="0"/>
          </a:p>
          <a:p>
            <a:r>
              <a:rPr lang="en-US" dirty="0" err="1" smtClean="0"/>
              <a:t>Nodwyd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ddull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godi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endParaRPr lang="en-US" dirty="0" smtClean="0"/>
          </a:p>
          <a:p>
            <a:r>
              <a:rPr lang="en-US" dirty="0" smtClean="0"/>
              <a:t>Dull </a:t>
            </a:r>
            <a:r>
              <a:rPr lang="en-US" dirty="0" err="1" smtClean="0"/>
              <a:t>effeithiol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godi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botensial</a:t>
            </a:r>
            <a:endParaRPr lang="en-US" dirty="0" smtClean="0"/>
          </a:p>
          <a:p>
            <a:r>
              <a:rPr lang="en-US" dirty="0" err="1" smtClean="0"/>
              <a:t>Gormod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–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 </a:t>
            </a:r>
            <a:r>
              <a:rPr lang="en-US" dirty="0" err="1" smtClean="0"/>
              <a:t>cyfarwyddo’r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Amharu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 </a:t>
            </a:r>
            <a:r>
              <a:rPr lang="en-US" dirty="0" err="1" smtClean="0"/>
              <a:t>gyfleoedd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yr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ddigon</a:t>
            </a:r>
            <a:r>
              <a:rPr lang="en-US" dirty="0" smtClean="0"/>
              <a:t> </a:t>
            </a:r>
            <a:r>
              <a:rPr lang="en-US" dirty="0" err="1" smtClean="0"/>
              <a:t>adeiladol</a:t>
            </a:r>
            <a:r>
              <a:rPr lang="en-US" dirty="0" smtClean="0"/>
              <a:t> – </a:t>
            </a:r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dangos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98363" y="1606447"/>
            <a:ext cx="6104926" cy="26776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Dylan </a:t>
            </a:r>
            <a:r>
              <a:rPr lang="en-US" sz="2800" dirty="0" err="1" smtClean="0"/>
              <a:t>Wiliam</a:t>
            </a:r>
            <a:r>
              <a:rPr lang="en-US" sz="2800" dirty="0" smtClean="0"/>
              <a:t> ac </a:t>
            </a:r>
            <a:r>
              <a:rPr lang="en-US" sz="2800" dirty="0" err="1" smtClean="0"/>
              <a:t>eraill</a:t>
            </a:r>
            <a:r>
              <a:rPr lang="en-US" sz="2800" dirty="0" smtClean="0"/>
              <a:t> </a:t>
            </a:r>
            <a:r>
              <a:rPr lang="en-US" sz="2800" dirty="0" err="1" smtClean="0"/>
              <a:t>yng</a:t>
            </a:r>
            <a:r>
              <a:rPr lang="en-US" sz="2800" dirty="0" smtClean="0"/>
              <a:t> </a:t>
            </a:r>
            <a:r>
              <a:rPr lang="en-US" sz="2800" dirty="0" err="1" smtClean="0"/>
              <a:t>Ngholeg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Brenin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dangos</a:t>
            </a:r>
            <a:r>
              <a:rPr lang="en-US" sz="2800" dirty="0" smtClean="0"/>
              <a:t> </a:t>
            </a:r>
            <a:r>
              <a:rPr lang="en-US" sz="2800" dirty="0" err="1" smtClean="0"/>
              <a:t>sut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gallai</a:t>
            </a:r>
            <a:r>
              <a:rPr lang="en-US" sz="2800" dirty="0" smtClean="0"/>
              <a:t> </a:t>
            </a:r>
            <a:r>
              <a:rPr lang="en-US" sz="2800" dirty="0" err="1" smtClean="0"/>
              <a:t>athrawon</a:t>
            </a:r>
            <a:r>
              <a:rPr lang="en-US" sz="2800" dirty="0" smtClean="0"/>
              <a:t> </a:t>
            </a:r>
            <a:r>
              <a:rPr lang="en-US" sz="2800" dirty="0" err="1" smtClean="0"/>
              <a:t>wella</a:t>
            </a:r>
            <a:r>
              <a:rPr lang="en-US" sz="2800" dirty="0" smtClean="0"/>
              <a:t> </a:t>
            </a:r>
            <a:r>
              <a:rPr lang="en-US" sz="2800" dirty="0" err="1" smtClean="0"/>
              <a:t>ansawdd</a:t>
            </a:r>
            <a:r>
              <a:rPr lang="en-US" sz="2800" dirty="0" smtClean="0"/>
              <a:t> yr </a:t>
            </a:r>
            <a:r>
              <a:rPr lang="en-US" sz="2800" dirty="0" err="1" smtClean="0"/>
              <a:t>asesu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gyfer</a:t>
            </a:r>
            <a:r>
              <a:rPr lang="en-US" sz="2800" dirty="0" smtClean="0"/>
              <a:t> </a:t>
            </a:r>
            <a:r>
              <a:rPr lang="en-US" sz="2800" dirty="0" err="1" smtClean="0"/>
              <a:t>dysgu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hystafelloedd</a:t>
            </a:r>
            <a:r>
              <a:rPr lang="en-US" sz="2800" dirty="0" smtClean="0"/>
              <a:t> </a:t>
            </a:r>
            <a:r>
              <a:rPr lang="en-US" sz="2800" dirty="0" err="1" smtClean="0"/>
              <a:t>dosbarth</a:t>
            </a:r>
            <a:r>
              <a:rPr lang="en-US" sz="2800" dirty="0" smtClean="0"/>
              <a:t> </a:t>
            </a:r>
            <a:r>
              <a:rPr lang="en-US" sz="2800" dirty="0" err="1" smtClean="0"/>
              <a:t>o</a:t>
            </a:r>
            <a:r>
              <a:rPr lang="en-US" sz="2800" dirty="0" smtClean="0"/>
              <a:t> </a:t>
            </a:r>
            <a:r>
              <a:rPr lang="en-US" sz="2800" dirty="0" err="1" smtClean="0"/>
              <a:t>fewn</a:t>
            </a:r>
            <a:r>
              <a:rPr lang="en-US" sz="2800" dirty="0" smtClean="0"/>
              <a:t> </a:t>
            </a:r>
            <a:r>
              <a:rPr lang="en-US" sz="2800" dirty="0" err="1" smtClean="0"/>
              <a:t>cyfyngiadau</a:t>
            </a:r>
            <a:r>
              <a:rPr lang="en-US" sz="2800" dirty="0" smtClean="0"/>
              <a:t> </a:t>
            </a:r>
            <a:r>
              <a:rPr lang="en-US" sz="2800" dirty="0" err="1" smtClean="0"/>
              <a:t>presennol</a:t>
            </a:r>
            <a:r>
              <a:rPr lang="en-US" sz="2800" dirty="0" smtClean="0"/>
              <a:t> </a:t>
            </a:r>
            <a:r>
              <a:rPr lang="en-US" sz="2800" dirty="0" err="1" smtClean="0"/>
              <a:t>profion</a:t>
            </a:r>
            <a:r>
              <a:rPr lang="en-US" sz="2800" dirty="0" smtClean="0"/>
              <a:t> ac </a:t>
            </a:r>
            <a:r>
              <a:rPr lang="en-US" sz="2800" dirty="0" err="1" smtClean="0"/>
              <a:t>arholiadau</a:t>
            </a:r>
            <a:r>
              <a:rPr lang="en-US" sz="2800" dirty="0" smtClean="0"/>
              <a:t> </a:t>
            </a:r>
            <a:r>
              <a:rPr lang="en-US" sz="2800" dirty="0" err="1" smtClean="0"/>
              <a:t>cenedlaethol</a:t>
            </a:r>
            <a:r>
              <a:rPr lang="en-US" sz="2800" dirty="0" smtClean="0"/>
              <a:t>. 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4" y="0"/>
            <a:ext cx="8892476" cy="656915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60613"/>
            <a:ext cx="7313613" cy="1264024"/>
          </a:xfrm>
        </p:spPr>
        <p:txBody>
          <a:bodyPr/>
          <a:lstStyle/>
          <a:p>
            <a:r>
              <a:rPr lang="en-US" smtClean="0"/>
              <a:t>Prif negeseuon </a:t>
            </a:r>
            <a:br>
              <a:rPr lang="en-US" smtClean="0"/>
            </a:br>
            <a:r>
              <a:rPr lang="en-US" smtClean="0"/>
              <a:t>“Inside the Black Box”</a:t>
            </a:r>
            <a:br>
              <a:rPr lang="en-US" smtClean="0"/>
            </a:br>
            <a:r>
              <a:rPr lang="en-US" smtClean="0"/>
              <a:t>(Black &amp; Wiliam, 1998)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74318" y="3044600"/>
            <a:ext cx="8262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Pan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 </a:t>
            </a:r>
            <a:r>
              <a:rPr lang="en-US" sz="2400" dirty="0" err="1" smtClean="0"/>
              <a:t>AagD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waith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effeithiol</a:t>
            </a:r>
            <a:r>
              <a:rPr lang="en-US" sz="2400" dirty="0" smtClean="0"/>
              <a:t> </a:t>
            </a:r>
            <a:r>
              <a:rPr lang="en-US" sz="2400" dirty="0" err="1" smtClean="0"/>
              <a:t>mae</a:t>
            </a:r>
            <a:r>
              <a:rPr lang="en-US" sz="2400" dirty="0" smtClean="0"/>
              <a:t> …</a:t>
            </a:r>
          </a:p>
          <a:p>
            <a:endParaRPr lang="en-US" sz="2400" dirty="0" smtClean="0"/>
          </a:p>
          <a:p>
            <a:pPr>
              <a:buFont typeface="Wingdings" charset="2"/>
              <a:buChar char="Ø"/>
            </a:pPr>
            <a:r>
              <a:rPr lang="en-US" sz="2400" dirty="0" smtClean="0"/>
              <a:t> </a:t>
            </a:r>
            <a:r>
              <a:rPr lang="en-US" sz="2400" dirty="0" err="1" smtClean="0"/>
              <a:t>safonau</a:t>
            </a:r>
            <a:r>
              <a:rPr lang="en-US" sz="2400" dirty="0" smtClean="0"/>
              <a:t> a </a:t>
            </a:r>
            <a:r>
              <a:rPr lang="en-US" sz="2400" dirty="0" err="1" smtClean="0"/>
              <a:t>chyflawniad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codi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draws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bwrdd</a:t>
            </a:r>
            <a:r>
              <a:rPr lang="en-US" sz="2400" dirty="0" smtClean="0"/>
              <a:t>, </a:t>
            </a:r>
            <a:r>
              <a:rPr lang="en-US" sz="2400" dirty="0" err="1" smtClean="0"/>
              <a:t>ond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enwedig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gyfer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rhai</a:t>
            </a:r>
            <a:r>
              <a:rPr lang="en-US" sz="2400" dirty="0" smtClean="0"/>
              <a:t> </a:t>
            </a:r>
            <a:r>
              <a:rPr lang="en-US" sz="2400" dirty="0" err="1" smtClean="0"/>
              <a:t>sy’r</a:t>
            </a:r>
            <a:r>
              <a:rPr lang="en-US" sz="2400" dirty="0" smtClean="0"/>
              <a:t> </a:t>
            </a:r>
            <a:r>
              <a:rPr lang="en-US" sz="2400" dirty="0" err="1" smtClean="0"/>
              <a:t>cyrraedd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lefelau</a:t>
            </a:r>
            <a:r>
              <a:rPr lang="en-US" sz="2400" dirty="0" smtClean="0"/>
              <a:t> is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l</a:t>
            </a:r>
            <a:r>
              <a:rPr lang="en-US" sz="2400" dirty="0" err="1" smtClean="0"/>
              <a:t>leihâd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ran </a:t>
            </a:r>
            <a:r>
              <a:rPr lang="en-US" sz="2400" dirty="0" err="1" smtClean="0"/>
              <a:t>cyrhaeddiad</a:t>
            </a:r>
            <a:r>
              <a:rPr lang="en-US" sz="2400" dirty="0" smtClean="0"/>
              <a:t> </a:t>
            </a:r>
            <a:r>
              <a:rPr lang="en-US" sz="2400" dirty="0" err="1" smtClean="0"/>
              <a:t>wrth</a:t>
            </a:r>
            <a:r>
              <a:rPr lang="en-US" sz="2400" dirty="0" smtClean="0"/>
              <a:t> </a:t>
            </a:r>
            <a:r>
              <a:rPr lang="en-US" sz="2400" dirty="0" err="1" smtClean="0"/>
              <a:t>godi’r</a:t>
            </a:r>
            <a:r>
              <a:rPr lang="en-US" sz="2400" dirty="0" smtClean="0"/>
              <a:t> ‘bar’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gyfer</a:t>
            </a:r>
            <a:r>
              <a:rPr lang="en-US" sz="2400" dirty="0" smtClean="0"/>
              <a:t> </a:t>
            </a:r>
            <a:r>
              <a:rPr lang="en-US" sz="2400" dirty="0" err="1" smtClean="0"/>
              <a:t>pawb</a:t>
            </a:r>
            <a:endParaRPr lang="en-US" sz="2400" dirty="0" smtClean="0"/>
          </a:p>
          <a:p>
            <a:pPr>
              <a:buFont typeface="Wingdings" charset="2"/>
              <a:buChar char="Ø"/>
            </a:pPr>
            <a:r>
              <a:rPr lang="en-US" sz="2400" dirty="0" err="1"/>
              <a:t>d</a:t>
            </a:r>
            <a:r>
              <a:rPr lang="en-US" sz="2400" dirty="0" err="1" smtClean="0"/>
              <a:t>isgyblion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cael</a:t>
            </a:r>
            <a:r>
              <a:rPr lang="en-US" sz="2400" dirty="0" smtClean="0"/>
              <a:t> </a:t>
            </a:r>
            <a:r>
              <a:rPr lang="en-US" sz="2400" dirty="0" err="1" smtClean="0"/>
              <a:t>cefnogaeth</a:t>
            </a:r>
            <a:r>
              <a:rPr lang="en-US" sz="2400" dirty="0" smtClean="0"/>
              <a:t> ac </a:t>
            </a:r>
            <a:r>
              <a:rPr lang="en-US" sz="2400" dirty="0" err="1" smtClean="0"/>
              <a:t>adborth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well </a:t>
            </a:r>
            <a:r>
              <a:rPr lang="en-US" sz="2400" dirty="0" err="1" smtClean="0"/>
              <a:t>safon</a:t>
            </a:r>
            <a:r>
              <a:rPr lang="en-US" sz="2400" dirty="0" smtClean="0"/>
              <a:t>, ac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ganlyniad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cael</a:t>
            </a:r>
            <a:r>
              <a:rPr lang="en-US" sz="2400" dirty="0" smtClean="0"/>
              <a:t> </a:t>
            </a:r>
            <a:r>
              <a:rPr lang="en-US" sz="2400" dirty="0" err="1" smtClean="0"/>
              <a:t>eu</a:t>
            </a:r>
            <a:r>
              <a:rPr lang="en-US" sz="2400" dirty="0" smtClean="0"/>
              <a:t> </a:t>
            </a:r>
            <a:r>
              <a:rPr lang="en-US" sz="2400" dirty="0" err="1" smtClean="0"/>
              <a:t>hannog</a:t>
            </a:r>
            <a:r>
              <a:rPr lang="en-US" sz="2400" dirty="0" smtClean="0"/>
              <a:t> </a:t>
            </a:r>
            <a:r>
              <a:rPr lang="en-US" sz="2400" dirty="0" err="1" smtClean="0"/>
              <a:t>a’u</a:t>
            </a:r>
            <a:r>
              <a:rPr lang="en-US" sz="2400" dirty="0" smtClean="0"/>
              <a:t> </a:t>
            </a:r>
            <a:r>
              <a:rPr lang="en-US" sz="2400" dirty="0" err="1" smtClean="0"/>
              <a:t>grymuso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gymryd</a:t>
            </a:r>
            <a:r>
              <a:rPr lang="en-US" sz="2400" dirty="0" smtClean="0"/>
              <a:t> </a:t>
            </a:r>
            <a:r>
              <a:rPr lang="en-US" sz="2400" dirty="0" err="1" smtClean="0"/>
              <a:t>mwy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gyfrifoldeb</a:t>
            </a:r>
            <a:r>
              <a:rPr lang="en-US" sz="2400" dirty="0" smtClean="0"/>
              <a:t>. 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d</a:t>
            </a:r>
            <a:r>
              <a:rPr lang="en-US" sz="2400" dirty="0" err="1" smtClean="0"/>
              <a:t>isgyblion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dysgu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fwy</a:t>
            </a:r>
            <a:r>
              <a:rPr lang="en-US" sz="2400" dirty="0" smtClean="0"/>
              <a:t> </a:t>
            </a:r>
            <a:r>
              <a:rPr lang="en-US" sz="2400" dirty="0" err="1" smtClean="0"/>
              <a:t>effeithiol</a:t>
            </a:r>
            <a:r>
              <a:rPr lang="en-US" sz="2400" dirty="0" smtClean="0"/>
              <a:t>. </a:t>
            </a:r>
            <a:endParaRPr lang="en-US" sz="2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negeseuon</a:t>
            </a:r>
            <a:r>
              <a:rPr lang="en-US" dirty="0" smtClean="0"/>
              <a:t> –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rhwystrau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    Mae </a:t>
            </a:r>
            <a:r>
              <a:rPr lang="en-US" dirty="0" err="1" smtClean="0"/>
              <a:t>rhwystrau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atal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sef</a:t>
            </a:r>
            <a:r>
              <a:rPr lang="en-US" dirty="0" smtClean="0"/>
              <a:t>:</a:t>
            </a:r>
          </a:p>
          <a:p>
            <a:pPr>
              <a:buFont typeface="Wingdings" charset="2"/>
              <a:buChar char="Ø"/>
            </a:pPr>
            <a:r>
              <a:rPr lang="en-US" dirty="0" err="1" smtClean="0"/>
              <a:t>Gor-ddibyniaeth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brofi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hyrwyddo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ac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cof</a:t>
            </a:r>
            <a:r>
              <a:rPr lang="en-US" dirty="0" smtClean="0"/>
              <a:t> ac </a:t>
            </a:r>
            <a:r>
              <a:rPr lang="en-US" dirty="0" err="1" smtClean="0"/>
              <a:t>arwynebol</a:t>
            </a:r>
            <a:endParaRPr lang="en-US" dirty="0" smtClean="0"/>
          </a:p>
          <a:p>
            <a:pPr>
              <a:buFont typeface="Wingdings" charset="2"/>
              <a:buChar char="Ø"/>
            </a:pPr>
            <a:r>
              <a:rPr lang="en-US" dirty="0" err="1" smtClean="0"/>
              <a:t>Effaith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or-</a:t>
            </a:r>
            <a:r>
              <a:rPr lang="en-US" dirty="0" err="1" smtClean="0"/>
              <a:t>bwysleisio</a:t>
            </a:r>
            <a:r>
              <a:rPr lang="en-US" dirty="0" smtClean="0"/>
              <a:t> </a:t>
            </a:r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marciau</a:t>
            </a:r>
            <a:r>
              <a:rPr lang="en-US" dirty="0" smtClean="0"/>
              <a:t>, </a:t>
            </a:r>
            <a:r>
              <a:rPr lang="en-US" dirty="0" err="1" smtClean="0"/>
              <a:t>graddau</a:t>
            </a:r>
            <a:r>
              <a:rPr lang="en-US" dirty="0" smtClean="0"/>
              <a:t> a </a:t>
            </a:r>
            <a:r>
              <a:rPr lang="en-US" dirty="0" err="1" smtClean="0"/>
              <a:t>lefela</a:t>
            </a:r>
            <a:r>
              <a:rPr lang="en-US" dirty="0" smtClean="0"/>
              <a:t> a </a:t>
            </a:r>
            <a:r>
              <a:rPr lang="en-US" dirty="0" err="1" smtClean="0"/>
              <a:t>chymharu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gyda’i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Ø"/>
            </a:pPr>
            <a:r>
              <a:rPr lang="en-US" dirty="0" err="1" smtClean="0"/>
              <a:t>Ffocws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rôl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asesiadau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draul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1"/>
            <a:ext cx="9144000" cy="1264024"/>
          </a:xfrm>
        </p:spPr>
        <p:txBody>
          <a:bodyPr/>
          <a:lstStyle/>
          <a:p>
            <a:r>
              <a:rPr lang="en-US" dirty="0" smtClean="0"/>
              <a:t>4 </a:t>
            </a:r>
            <a:r>
              <a:rPr lang="en-US" dirty="0" err="1" smtClean="0"/>
              <a:t>argymhelliad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Black &amp; </a:t>
            </a:r>
            <a:r>
              <a:rPr lang="en-US" dirty="0" err="1" smtClean="0"/>
              <a:t>Wiliam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554662"/>
            <a:ext cx="7313613" cy="4303338"/>
          </a:xfrm>
        </p:spPr>
        <p:txBody>
          <a:bodyPr/>
          <a:lstStyle/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ac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adeiladol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marciau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Annog</a:t>
            </a:r>
            <a:r>
              <a:rPr lang="en-US" dirty="0" smtClean="0"/>
              <a:t> plant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ddyluniad</a:t>
            </a:r>
            <a:r>
              <a:rPr lang="en-US" dirty="0" smtClean="0"/>
              <a:t> yr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cynlluniau</a:t>
            </a:r>
            <a:r>
              <a:rPr lang="en-US" dirty="0" smtClean="0"/>
              <a:t> </a:t>
            </a:r>
            <a:r>
              <a:rPr lang="en-US" dirty="0" err="1" smtClean="0"/>
              <a:t>marcio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26" y="1651000"/>
            <a:ext cx="8842374" cy="289169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3598"/>
            <a:ext cx="9167765" cy="6177884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4313" y="964165"/>
            <a:ext cx="8736011" cy="1264024"/>
          </a:xfrm>
        </p:spPr>
        <p:txBody>
          <a:bodyPr/>
          <a:lstStyle/>
          <a:p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syml</a:t>
            </a:r>
            <a:r>
              <a:rPr lang="en-US" sz="3200" dirty="0" smtClean="0">
                <a:latin typeface="Arial" pitchFamily="-109" charset="0"/>
              </a:rPr>
              <a:t>, </a:t>
            </a:r>
            <a:r>
              <a:rPr lang="en-US" sz="3200" dirty="0" err="1" smtClean="0">
                <a:latin typeface="Arial" pitchFamily="-109" charset="0"/>
              </a:rPr>
              <a:t>mae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AagD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ffocysu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ar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ddisgyblion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gwybod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beth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yw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smtClean="0">
                <a:solidFill>
                  <a:srgbClr val="FF0000"/>
                </a:solidFill>
                <a:latin typeface="Arial" pitchFamily="-109" charset="0"/>
              </a:rPr>
              <a:t>‘</a:t>
            </a:r>
            <a:r>
              <a:rPr lang="en-US" sz="3200" dirty="0" err="1" smtClean="0">
                <a:solidFill>
                  <a:srgbClr val="FF0000"/>
                </a:solidFill>
                <a:latin typeface="Arial" pitchFamily="-109" charset="0"/>
              </a:rPr>
              <a:t>da</a:t>
            </a:r>
            <a:r>
              <a:rPr lang="en-US" sz="3200" dirty="0" smtClean="0">
                <a:solidFill>
                  <a:srgbClr val="FF0000"/>
                </a:solidFill>
                <a:latin typeface="Arial" pitchFamily="-109" charset="0"/>
              </a:rPr>
              <a:t>’ </a:t>
            </a:r>
            <a:r>
              <a:rPr lang="en-US" sz="3200" dirty="0" err="1" smtClean="0">
                <a:latin typeface="Arial" pitchFamily="-109" charset="0"/>
              </a:rPr>
              <a:t>mewn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unrhyw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gyd-destun</a:t>
            </a:r>
            <a:r>
              <a:rPr lang="en-US" sz="3200" dirty="0" smtClean="0">
                <a:latin typeface="Arial" pitchFamily="-109" charset="0"/>
              </a:rPr>
              <a:t>. </a:t>
            </a:r>
            <a:r>
              <a:rPr lang="en-US" dirty="0" smtClean="0">
                <a:latin typeface="Arial" pitchFamily="-109" charset="0"/>
              </a:rPr>
              <a:t/>
            </a:r>
            <a:br>
              <a:rPr lang="en-US" dirty="0" smtClean="0">
                <a:latin typeface="Arial" pitchFamily="-109" charset="0"/>
              </a:rPr>
            </a:br>
            <a:endParaRPr lang="en-US" dirty="0"/>
          </a:p>
        </p:txBody>
      </p:sp>
      <p:pic>
        <p:nvPicPr>
          <p:cNvPr id="16387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228189"/>
            <a:ext cx="3665537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0649" y="2228189"/>
            <a:ext cx="2479675" cy="330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79850" y="3018653"/>
            <a:ext cx="2244725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4 </a:t>
            </a:r>
            <a:r>
              <a:rPr lang="en-US" dirty="0" err="1" smtClean="0">
                <a:solidFill>
                  <a:srgbClr val="FF0000"/>
                </a:solidFill>
              </a:rPr>
              <a:t>elfen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AagD</a:t>
            </a:r>
            <a:endParaRPr lang="en-US" dirty="0">
              <a:solidFill>
                <a:srgbClr val="FF000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661030"/>
              </p:ext>
            </p:extLst>
          </p:nvPr>
        </p:nvGraphicFramePr>
        <p:xfrm>
          <a:off x="914400" y="1397000"/>
          <a:ext cx="7638616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6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Rhannu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disgyblion</a:t>
                      </a:r>
                      <a:endParaRPr lang="en-US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cwestiynau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/</a:t>
                      </a:r>
                    </a:p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y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siarad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Defnydd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o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safonol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008000"/>
                          </a:solidFill>
                        </a:rPr>
                        <a:t>Hunan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ac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cymheiriaid</a:t>
                      </a:r>
                      <a:endParaRPr lang="en-US" b="1" i="0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beth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fydd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sydd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angen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gyflawni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Pob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meddwl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weithredol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am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atebion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pen-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agored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parhaus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cadw’r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trywydd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cywir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elwa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werthuso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ei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gilydd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maen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nhw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arni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camau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unol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â’r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egluro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syniadau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i’w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gilydd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,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gan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atgyfnerthu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a’u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dealltwriaeth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gweithredu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yr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fan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lle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cymryd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cam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raddol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dod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fwy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annibynnol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wrth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ddysgu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sut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hunan-asesu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13113" y="397787"/>
          <a:ext cx="8522415" cy="6226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365035" y="6135099"/>
            <a:ext cx="2570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(CEEA,2006)</a:t>
            </a: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Lindysyn</a:t>
            </a:r>
            <a:endParaRPr lang="en-US" dirty="0" smtClean="0"/>
          </a:p>
          <a:p>
            <a:r>
              <a:rPr lang="en-US" dirty="0" err="1" smtClean="0"/>
              <a:t>Meddwl</a:t>
            </a:r>
            <a:r>
              <a:rPr lang="en-US" dirty="0" smtClean="0"/>
              <a:t>, </a:t>
            </a:r>
            <a:r>
              <a:rPr lang="en-US" dirty="0" err="1" smtClean="0"/>
              <a:t>paru</a:t>
            </a:r>
            <a:r>
              <a:rPr lang="en-US" dirty="0" smtClean="0"/>
              <a:t>, </a:t>
            </a:r>
            <a:r>
              <a:rPr lang="en-US" dirty="0" err="1" smtClean="0"/>
              <a:t>rhannu</a:t>
            </a:r>
            <a:endParaRPr lang="en-US" dirty="0" smtClean="0"/>
          </a:p>
          <a:p>
            <a:r>
              <a:rPr lang="en-US" dirty="0" smtClean="0"/>
              <a:t>Map </a:t>
            </a:r>
            <a:r>
              <a:rPr lang="en-US" dirty="0" err="1" smtClean="0"/>
              <a:t>cysyniad</a:t>
            </a:r>
            <a:endParaRPr lang="en-US" dirty="0" smtClean="0"/>
          </a:p>
          <a:p>
            <a:r>
              <a:rPr lang="en-US" dirty="0" err="1" smtClean="0"/>
              <a:t>Rhestrau</a:t>
            </a:r>
            <a:r>
              <a:rPr lang="en-US" dirty="0" smtClean="0"/>
              <a:t> </a:t>
            </a:r>
            <a:r>
              <a:rPr lang="en-US" dirty="0" err="1" smtClean="0"/>
              <a:t>diemwnt</a:t>
            </a:r>
            <a:endParaRPr lang="en-US" dirty="0" smtClean="0"/>
          </a:p>
          <a:p>
            <a:r>
              <a:rPr lang="en-US" dirty="0" err="1" smtClean="0"/>
              <a:t>Bodiau</a:t>
            </a:r>
            <a:endParaRPr lang="en-US" dirty="0" smtClean="0"/>
          </a:p>
          <a:p>
            <a:r>
              <a:rPr lang="en-US" dirty="0" smtClean="0"/>
              <a:t>Diagram </a:t>
            </a:r>
            <a:r>
              <a:rPr lang="en-US" dirty="0" err="1" smtClean="0"/>
              <a:t>asgwrn</a:t>
            </a:r>
            <a:r>
              <a:rPr lang="en-US" dirty="0" smtClean="0"/>
              <a:t> </a:t>
            </a:r>
            <a:r>
              <a:rPr lang="en-US" dirty="0" err="1" smtClean="0"/>
              <a:t>pysgodyn</a:t>
            </a:r>
            <a:endParaRPr lang="en-US" dirty="0" smtClean="0"/>
          </a:p>
          <a:p>
            <a:r>
              <a:rPr lang="en-US" dirty="0" err="1" smtClean="0"/>
              <a:t>Mapio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gadair</a:t>
            </a:r>
            <a:r>
              <a:rPr lang="en-US" dirty="0" smtClean="0"/>
              <a:t> </a:t>
            </a:r>
            <a:r>
              <a:rPr lang="en-US" dirty="0" err="1" smtClean="0"/>
              <a:t>goch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Munud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endParaRPr lang="en-US" dirty="0" smtClean="0"/>
          </a:p>
          <a:p>
            <a:r>
              <a:rPr lang="en-US" dirty="0" err="1" smtClean="0"/>
              <a:t>Gridiadu</a:t>
            </a:r>
            <a:r>
              <a:rPr lang="en-US" dirty="0" smtClean="0"/>
              <a:t> GED</a:t>
            </a:r>
          </a:p>
          <a:p>
            <a:r>
              <a:rPr lang="en-US" dirty="0" err="1" smtClean="0"/>
              <a:t>Goleuadau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endParaRPr lang="en-US" dirty="0" smtClean="0"/>
          </a:p>
          <a:p>
            <a:r>
              <a:rPr lang="en-US" dirty="0" err="1" smtClean="0"/>
              <a:t>Ffyn</a:t>
            </a:r>
            <a:r>
              <a:rPr lang="en-US" dirty="0" smtClean="0"/>
              <a:t> </a:t>
            </a:r>
            <a:r>
              <a:rPr lang="en-US" dirty="0" err="1" smtClean="0"/>
              <a:t>lolipop</a:t>
            </a:r>
            <a:endParaRPr lang="en-US" dirty="0" smtClean="0"/>
          </a:p>
          <a:p>
            <a:r>
              <a:rPr lang="en-US" dirty="0" smtClean="0"/>
              <a:t>Her ‘post-it</a:t>
            </a:r>
          </a:p>
          <a:p>
            <a:r>
              <a:rPr lang="en-US" dirty="0" smtClean="0"/>
              <a:t>Het </a:t>
            </a:r>
            <a:r>
              <a:rPr lang="en-US" dirty="0" err="1" smtClean="0"/>
              <a:t>pelen-eira</a:t>
            </a:r>
            <a:endParaRPr lang="en-US" dirty="0" smtClean="0"/>
          </a:p>
          <a:p>
            <a:r>
              <a:rPr lang="en-US" dirty="0" err="1" smtClean="0"/>
              <a:t>Meddwl</a:t>
            </a:r>
            <a:r>
              <a:rPr lang="en-US" dirty="0" smtClean="0"/>
              <a:t>,</a:t>
            </a:r>
          </a:p>
          <a:p>
            <a:r>
              <a:rPr lang="en-US" dirty="0" err="1" smtClean="0"/>
              <a:t>Cartwnau</a:t>
            </a:r>
            <a:r>
              <a:rPr lang="en-US" dirty="0" smtClean="0"/>
              <a:t> </a:t>
            </a:r>
            <a:r>
              <a:rPr lang="en-US" dirty="0" err="1" smtClean="0"/>
              <a:t>cysyniad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… a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7911"/>
            <a:ext cx="9097370" cy="63900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203839"/>
            <a:ext cx="8862205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/>
              <a:t>10 </a:t>
            </a:r>
            <a:r>
              <a:rPr lang="en-US" sz="4800" dirty="0" err="1"/>
              <a:t>e</a:t>
            </a:r>
            <a:r>
              <a:rPr lang="en-US" sz="4800" dirty="0" err="1" smtClean="0"/>
              <a:t>gwyddor</a:t>
            </a:r>
            <a:r>
              <a:rPr lang="en-US" sz="4800" dirty="0" smtClean="0"/>
              <a:t> </a:t>
            </a:r>
            <a:r>
              <a:rPr lang="en-US" sz="4800" dirty="0" err="1" smtClean="0"/>
              <a:t>AagD</a:t>
            </a:r>
            <a:endParaRPr lang="en-US" sz="48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Black, P. Harrison, C, Lee, C. Marshall, B. &amp; </a:t>
            </a:r>
            <a:r>
              <a:rPr lang="en-US" dirty="0" err="1" smtClean="0"/>
              <a:t>Wiliam</a:t>
            </a:r>
            <a:r>
              <a:rPr lang="en-US" dirty="0" smtClean="0"/>
              <a:t>, D. (2006) </a:t>
            </a:r>
            <a:r>
              <a:rPr lang="en-US" i="1" dirty="0" smtClean="0"/>
              <a:t>Assessment for Learning – Putting it into Practice (2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err="1" smtClean="0"/>
              <a:t>Maidenhead:Open</a:t>
            </a:r>
            <a:r>
              <a:rPr lang="en-US" dirty="0" smtClean="0"/>
              <a:t> University Press. </a:t>
            </a:r>
          </a:p>
          <a:p>
            <a:pPr>
              <a:buNone/>
            </a:pPr>
            <a:r>
              <a:rPr lang="en-US" smtClean="0"/>
              <a:t>      Llywodraeth</a:t>
            </a:r>
            <a:r>
              <a:rPr lang="en-US" dirty="0" smtClean="0"/>
              <a:t> </a:t>
            </a:r>
            <a:r>
              <a:rPr lang="en-US" dirty="0" err="1" smtClean="0"/>
              <a:t>Cynulliad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, (2010) </a:t>
            </a:r>
            <a:r>
              <a:rPr lang="en-US" i="1" dirty="0" smtClean="0"/>
              <a:t>Pam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mae</a:t>
            </a:r>
            <a:r>
              <a:rPr lang="en-US" i="1" dirty="0" smtClean="0"/>
              <a:t> </a:t>
            </a:r>
            <a:r>
              <a:rPr lang="en-US" i="1" dirty="0" err="1" smtClean="0"/>
              <a:t>angen</a:t>
            </a:r>
            <a:r>
              <a:rPr lang="en-US" i="1" dirty="0" smtClean="0"/>
              <a:t> </a:t>
            </a:r>
            <a:r>
              <a:rPr lang="en-US" i="1" dirty="0" err="1" smtClean="0"/>
              <a:t>datblygu</a:t>
            </a:r>
            <a:r>
              <a:rPr lang="en-US" i="1" dirty="0" smtClean="0"/>
              <a:t> </a:t>
            </a:r>
            <a:r>
              <a:rPr lang="en-US" i="1" dirty="0" err="1" smtClean="0"/>
              <a:t>meddwl</a:t>
            </a:r>
            <a:r>
              <a:rPr lang="en-US" i="1" dirty="0" smtClean="0"/>
              <a:t> ac </a:t>
            </a:r>
            <a:r>
              <a:rPr lang="en-US" i="1" dirty="0" err="1" smtClean="0"/>
              <a:t>asesu</a:t>
            </a:r>
            <a:r>
              <a:rPr lang="en-US" i="1" dirty="0" smtClean="0"/>
              <a:t> </a:t>
            </a:r>
            <a:r>
              <a:rPr lang="en-US" i="1" dirty="0" err="1" smtClean="0"/>
              <a:t>ar</a:t>
            </a:r>
            <a:r>
              <a:rPr lang="en-US" i="1" dirty="0" smtClean="0"/>
              <a:t> </a:t>
            </a:r>
            <a:r>
              <a:rPr lang="en-US" i="1" dirty="0" err="1" smtClean="0"/>
              <a:t>gyfer</a:t>
            </a:r>
            <a:r>
              <a:rPr lang="en-US" i="1" dirty="0" smtClean="0"/>
              <a:t> </a:t>
            </a:r>
            <a:r>
              <a:rPr lang="en-US" i="1" dirty="0" err="1" smtClean="0"/>
              <a:t>dysgu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yr </a:t>
            </a:r>
            <a:r>
              <a:rPr lang="en-US" i="1" dirty="0" err="1" smtClean="0"/>
              <a:t>ystafell</a:t>
            </a:r>
            <a:r>
              <a:rPr lang="en-US" i="1" dirty="0" smtClean="0"/>
              <a:t> </a:t>
            </a:r>
            <a:r>
              <a:rPr lang="en-US" i="1" dirty="0" err="1" smtClean="0"/>
              <a:t>ddosbarth</a:t>
            </a:r>
            <a:r>
              <a:rPr lang="en-US" i="1" dirty="0" smtClean="0"/>
              <a:t>?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smtClean="0">
                <a:hlinkClick r:id="rId2"/>
              </a:rPr>
              <a:t>http://learning.gov.wales/docs/learningwales/publications/130426-why-develop-cy.pdf</a:t>
            </a:r>
            <a:r>
              <a:rPr lang="en-US" dirty="0" smtClean="0"/>
              <a:t> </a:t>
            </a:r>
            <a:r>
              <a:rPr lang="en-US" i="1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udio">
  <a:themeElements>
    <a:clrScheme name="Studio">
      <a:dk1>
        <a:sysClr val="windowText" lastClr="000000"/>
      </a:dk1>
      <a:lt1>
        <a:sysClr val="window" lastClr="FFFFFF"/>
      </a:lt1>
      <a:dk2>
        <a:srgbClr val="535252"/>
      </a:dk2>
      <a:lt2>
        <a:srgbClr val="AAB5C2"/>
      </a:lt2>
      <a:accent1>
        <a:srgbClr val="F7901E"/>
      </a:accent1>
      <a:accent2>
        <a:srgbClr val="FEC60B"/>
      </a:accent2>
      <a:accent3>
        <a:srgbClr val="9FE62F"/>
      </a:accent3>
      <a:accent4>
        <a:srgbClr val="4EA5D1"/>
      </a:accent4>
      <a:accent5>
        <a:srgbClr val="1C4596"/>
      </a:accent5>
      <a:accent6>
        <a:srgbClr val="542D90"/>
      </a:accent6>
      <a:hlink>
        <a:srgbClr val="ED2024"/>
      </a:hlink>
      <a:folHlink>
        <a:srgbClr val="BD912D"/>
      </a:folHlink>
    </a:clrScheme>
    <a:fontScheme name="Studio">
      <a:majorFont>
        <a:latin typeface="Corbel"/>
        <a:ea typeface=""/>
        <a:cs typeface=""/>
        <a:font script="Jpan" typeface="ＭＳ Ｐゴシック"/>
      </a:majorFont>
      <a:minorFont>
        <a:latin typeface="Corbel"/>
        <a:ea typeface=""/>
        <a:cs typeface=""/>
        <a:font script="Jpan" typeface="ＭＳ Ｐゴシック"/>
      </a:minorFont>
    </a:fontScheme>
    <a:fmtScheme name="Studio">
      <a:fillStyleLst>
        <a:solidFill>
          <a:schemeClr val="phClr"/>
        </a:solidFill>
        <a:gradFill rotWithShape="1">
          <a:gsLst>
            <a:gs pos="3800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</a:schemeClr>
            </a:gs>
            <a:gs pos="60000">
              <a:schemeClr val="phClr"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phClr">
                <a:shade val="20000"/>
                <a:satMod val="100000"/>
                <a:lumMod val="100000"/>
              </a:schemeClr>
            </a:gs>
          </a:gsLst>
          <a:lin ang="5400000" scaled="0"/>
        </a:gradFill>
      </a:fillStyleLst>
      <a:lnStyleLst>
        <a:ln w="2857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01600" stA="26000" endPos="20000" dist="12700" dir="5400000" sy="-100000" rotWithShape="0"/>
          </a:effectLst>
        </a:effectStyle>
        <a:effectStyle>
          <a:effectLst>
            <a:outerShdw blurRad="444500" dist="317500" dir="5400000" sx="90000" sy="-2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chilly" dir="t"/>
          </a:scene3d>
          <a:sp3d contourW="12700" prstMaterial="softEdge">
            <a:bevelT w="63500" h="2540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30000">
              <a:schemeClr val="phClr">
                <a:tint val="10000"/>
                <a:alpha val="80000"/>
                <a:satMod val="300000"/>
              </a:schemeClr>
            </a:gs>
            <a:gs pos="100000">
              <a:schemeClr val="phClr">
                <a:tint val="80000"/>
                <a:shade val="100000"/>
                <a:alpha val="100000"/>
                <a:satMod val="200000"/>
              </a:schemeClr>
            </a:gs>
          </a:gsLst>
          <a:lin ang="5400000" scaled="1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Studio.thmx</Template>
  <TotalTime>353</TotalTime>
  <Words>1030</Words>
  <Application>Microsoft Office PowerPoint</Application>
  <PresentationFormat>On-screen Show (4:3)</PresentationFormat>
  <Paragraphs>163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Corbel</vt:lpstr>
      <vt:lpstr>Wingdings</vt:lpstr>
      <vt:lpstr>Studio</vt:lpstr>
      <vt:lpstr>Cyflwyniad i  Asesu ar gyfer Dysgu  (AagD)</vt:lpstr>
      <vt:lpstr>Amcanion</vt:lpstr>
      <vt:lpstr>Ystyriwch</vt:lpstr>
      <vt:lpstr>Beth yn union yw AagD?</vt:lpstr>
      <vt:lpstr>Asesu Ffurfiannol</vt:lpstr>
      <vt:lpstr>Asesu ffurfiannol</vt:lpstr>
      <vt:lpstr>Asesu crynodol</vt:lpstr>
      <vt:lpstr>“Inside the black box” (Black &amp; Wiliam, 1998)</vt:lpstr>
      <vt:lpstr>Asesiad crynodol</vt:lpstr>
      <vt:lpstr>Pwyso’r mochyn?!?</vt:lpstr>
      <vt:lpstr>Plant fel planhigion (Clarke, 2001)</vt:lpstr>
      <vt:lpstr>Plant fel planhigion (Clarke, 2001)</vt:lpstr>
      <vt:lpstr>Dau fath cyffredin o asesu</vt:lpstr>
      <vt:lpstr>Dau fath cyffredin o asesu</vt:lpstr>
      <vt:lpstr>PowerPoint Presentation</vt:lpstr>
      <vt:lpstr>Profi safonol – problemau neu beth?</vt:lpstr>
      <vt:lpstr>PowerPoint Presentation</vt:lpstr>
      <vt:lpstr>Datblygiad asesu ffurfiannol</vt:lpstr>
      <vt:lpstr>PowerPoint Presentation</vt:lpstr>
      <vt:lpstr>PowerPoint Presentation</vt:lpstr>
      <vt:lpstr>Prif negeseuon  “Inside the Black Box” (Black &amp; Wiliam, 1998)</vt:lpstr>
      <vt:lpstr>Prif negeseuon – y rhwystrau</vt:lpstr>
      <vt:lpstr>4 argymhelliad allweddol Black &amp; Wiliam</vt:lpstr>
      <vt:lpstr>PowerPoint Presentation</vt:lpstr>
      <vt:lpstr>PowerPoint Presentation</vt:lpstr>
      <vt:lpstr>PowerPoint Presentation</vt:lpstr>
      <vt:lpstr>Yn syml, mae AagD yn ffocysu ar ddisgyblion yn gwybod beth yw ‘da’ mewn unrhyw gyd-destun.  </vt:lpstr>
      <vt:lpstr>4 elfen AagD</vt:lpstr>
      <vt:lpstr>PowerPoint Presentation</vt:lpstr>
      <vt:lpstr>Rhai Strategaethau AagD</vt:lpstr>
      <vt:lpstr>PowerPoint Presentation</vt:lpstr>
      <vt:lpstr>Cyfeirnodau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 Asesu ar gyfer Dysgu  (AagD)</dc:title>
  <dc:creator>swwcte27</dc:creator>
  <cp:lastModifiedBy>Carys Jennings</cp:lastModifiedBy>
  <cp:revision>12</cp:revision>
  <dcterms:created xsi:type="dcterms:W3CDTF">2017-10-08T15:24:30Z</dcterms:created>
  <dcterms:modified xsi:type="dcterms:W3CDTF">2018-10-08T15:47:27Z</dcterms:modified>
</cp:coreProperties>
</file>