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350" r:id="rId6"/>
    <p:sldId id="260" r:id="rId7"/>
    <p:sldId id="351" r:id="rId8"/>
    <p:sldId id="35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2785D3-F693-4456-A529-FA940D599D7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856751-1118-4638-9F48-8E1A9B41FFB6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Relevance</a:t>
          </a:r>
          <a:endParaRPr lang="en-US"/>
        </a:p>
      </dgm:t>
    </dgm:pt>
    <dgm:pt modelId="{BF756F34-C682-4CE6-9545-D4AFBF32AE47}" type="parTrans" cxnId="{D56749F1-9CA3-4F4F-B922-30A929F7EA41}">
      <dgm:prSet/>
      <dgm:spPr/>
      <dgm:t>
        <a:bodyPr/>
        <a:lstStyle/>
        <a:p>
          <a:endParaRPr lang="en-US"/>
        </a:p>
      </dgm:t>
    </dgm:pt>
    <dgm:pt modelId="{CFCCCE87-FA8C-44E0-9C3B-3F02E329BD5D}" type="sibTrans" cxnId="{D56749F1-9CA3-4F4F-B922-30A929F7EA41}">
      <dgm:prSet/>
      <dgm:spPr/>
      <dgm:t>
        <a:bodyPr/>
        <a:lstStyle/>
        <a:p>
          <a:endParaRPr lang="en-US"/>
        </a:p>
      </dgm:t>
    </dgm:pt>
    <dgm:pt modelId="{85AA09A4-3EBA-4DEE-BD57-8F0F086DCE12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Structure and organisation</a:t>
          </a:r>
          <a:endParaRPr lang="en-US"/>
        </a:p>
      </dgm:t>
    </dgm:pt>
    <dgm:pt modelId="{59BD5A3D-A31B-4306-9A60-0E5404521938}" type="parTrans" cxnId="{E7942951-5038-4FF9-A84F-5FC8CA444701}">
      <dgm:prSet/>
      <dgm:spPr/>
      <dgm:t>
        <a:bodyPr/>
        <a:lstStyle/>
        <a:p>
          <a:endParaRPr lang="en-US"/>
        </a:p>
      </dgm:t>
    </dgm:pt>
    <dgm:pt modelId="{2AC870F4-4A1E-4C2B-BEB6-6C3C7B49C788}" type="sibTrans" cxnId="{E7942951-5038-4FF9-A84F-5FC8CA444701}">
      <dgm:prSet/>
      <dgm:spPr/>
      <dgm:t>
        <a:bodyPr/>
        <a:lstStyle/>
        <a:p>
          <a:endParaRPr lang="en-US"/>
        </a:p>
      </dgm:t>
    </dgm:pt>
    <dgm:pt modelId="{F6034C6F-1D19-498E-8D99-3D023B54367B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Critique and argument </a:t>
          </a:r>
          <a:endParaRPr lang="en-US"/>
        </a:p>
      </dgm:t>
    </dgm:pt>
    <dgm:pt modelId="{2B4B1E98-D131-469A-815A-92616698DE49}" type="parTrans" cxnId="{47596FB2-6065-4AC4-81D4-E38BA348B8F4}">
      <dgm:prSet/>
      <dgm:spPr/>
      <dgm:t>
        <a:bodyPr/>
        <a:lstStyle/>
        <a:p>
          <a:endParaRPr lang="en-US"/>
        </a:p>
      </dgm:t>
    </dgm:pt>
    <dgm:pt modelId="{ACAC21E4-41A6-4137-B08A-0BA5B2E60074}" type="sibTrans" cxnId="{47596FB2-6065-4AC4-81D4-E38BA348B8F4}">
      <dgm:prSet/>
      <dgm:spPr/>
      <dgm:t>
        <a:bodyPr/>
        <a:lstStyle/>
        <a:p>
          <a:endParaRPr lang="en-US"/>
        </a:p>
      </dgm:t>
    </dgm:pt>
    <dgm:pt modelId="{E30F2AED-0207-48AD-879F-6D33A6A43C28}">
      <dgm:prSet/>
      <dgm:spPr/>
      <dgm:t>
        <a:bodyPr/>
        <a:lstStyle/>
        <a:p>
          <a:pPr>
            <a:lnSpc>
              <a:spcPct val="100000"/>
            </a:lnSpc>
          </a:pPr>
          <a:r>
            <a:rPr lang="en-AU"/>
            <a:t>Support and evidence</a:t>
          </a:r>
          <a:endParaRPr lang="en-US"/>
        </a:p>
      </dgm:t>
    </dgm:pt>
    <dgm:pt modelId="{DE14003F-DB8A-41C0-9831-6330322AAC65}" type="parTrans" cxnId="{77807875-FB6C-4157-B9F7-007B44F20555}">
      <dgm:prSet/>
      <dgm:spPr/>
      <dgm:t>
        <a:bodyPr/>
        <a:lstStyle/>
        <a:p>
          <a:endParaRPr lang="en-US"/>
        </a:p>
      </dgm:t>
    </dgm:pt>
    <dgm:pt modelId="{A49C979E-E73C-4930-8FE8-F7B6863DD692}" type="sibTrans" cxnId="{77807875-FB6C-4157-B9F7-007B44F20555}">
      <dgm:prSet/>
      <dgm:spPr/>
      <dgm:t>
        <a:bodyPr/>
        <a:lstStyle/>
        <a:p>
          <a:endParaRPr lang="en-US"/>
        </a:p>
      </dgm:t>
    </dgm:pt>
    <dgm:pt modelId="{A5E64BB8-B903-4A73-8537-89EEB23B0678}" type="pres">
      <dgm:prSet presAssocID="{612785D3-F693-4456-A529-FA940D599D74}" presName="root" presStyleCnt="0">
        <dgm:presLayoutVars>
          <dgm:dir/>
          <dgm:resizeHandles val="exact"/>
        </dgm:presLayoutVars>
      </dgm:prSet>
      <dgm:spPr/>
    </dgm:pt>
    <dgm:pt modelId="{0CC4C1F5-DBF0-4124-AA30-6B2DE0877610}" type="pres">
      <dgm:prSet presAssocID="{14856751-1118-4638-9F48-8E1A9B41FFB6}" presName="compNode" presStyleCnt="0"/>
      <dgm:spPr/>
    </dgm:pt>
    <dgm:pt modelId="{C33AE58D-3D58-4905-8F96-D88C9E5967B3}" type="pres">
      <dgm:prSet presAssocID="{14856751-1118-4638-9F48-8E1A9B41FFB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3F25C59-4AA7-4069-8333-B145F2A06B05}" type="pres">
      <dgm:prSet presAssocID="{14856751-1118-4638-9F48-8E1A9B41FFB6}" presName="spaceRect" presStyleCnt="0"/>
      <dgm:spPr/>
    </dgm:pt>
    <dgm:pt modelId="{18708158-DB8A-4E0B-B9F7-45C3D94F57F2}" type="pres">
      <dgm:prSet presAssocID="{14856751-1118-4638-9F48-8E1A9B41FFB6}" presName="textRect" presStyleLbl="revTx" presStyleIdx="0" presStyleCnt="4">
        <dgm:presLayoutVars>
          <dgm:chMax val="1"/>
          <dgm:chPref val="1"/>
        </dgm:presLayoutVars>
      </dgm:prSet>
      <dgm:spPr/>
    </dgm:pt>
    <dgm:pt modelId="{3430EFBF-8F1D-4C0D-A6C3-F1246CD28123}" type="pres">
      <dgm:prSet presAssocID="{CFCCCE87-FA8C-44E0-9C3B-3F02E329BD5D}" presName="sibTrans" presStyleCnt="0"/>
      <dgm:spPr/>
    </dgm:pt>
    <dgm:pt modelId="{86731E99-DCE7-4CCC-B5BC-DA5904C775A3}" type="pres">
      <dgm:prSet presAssocID="{85AA09A4-3EBA-4DEE-BD57-8F0F086DCE12}" presName="compNode" presStyleCnt="0"/>
      <dgm:spPr/>
    </dgm:pt>
    <dgm:pt modelId="{AA774067-F1BF-4101-B7C3-5CCF805A34AA}" type="pres">
      <dgm:prSet presAssocID="{85AA09A4-3EBA-4DEE-BD57-8F0F086DCE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A14F77C-8AB6-4040-A117-AB798FBFBDB5}" type="pres">
      <dgm:prSet presAssocID="{85AA09A4-3EBA-4DEE-BD57-8F0F086DCE12}" presName="spaceRect" presStyleCnt="0"/>
      <dgm:spPr/>
    </dgm:pt>
    <dgm:pt modelId="{10C3B8FA-689F-4568-8C1D-7B799936D478}" type="pres">
      <dgm:prSet presAssocID="{85AA09A4-3EBA-4DEE-BD57-8F0F086DCE12}" presName="textRect" presStyleLbl="revTx" presStyleIdx="1" presStyleCnt="4">
        <dgm:presLayoutVars>
          <dgm:chMax val="1"/>
          <dgm:chPref val="1"/>
        </dgm:presLayoutVars>
      </dgm:prSet>
      <dgm:spPr/>
    </dgm:pt>
    <dgm:pt modelId="{09DB766F-371D-4A90-A9EF-58284C336752}" type="pres">
      <dgm:prSet presAssocID="{2AC870F4-4A1E-4C2B-BEB6-6C3C7B49C788}" presName="sibTrans" presStyleCnt="0"/>
      <dgm:spPr/>
    </dgm:pt>
    <dgm:pt modelId="{ADF49CA3-7505-4AFE-8BA7-609625DBF42E}" type="pres">
      <dgm:prSet presAssocID="{F6034C6F-1D19-498E-8D99-3D023B54367B}" presName="compNode" presStyleCnt="0"/>
      <dgm:spPr/>
    </dgm:pt>
    <dgm:pt modelId="{50740385-34F6-445B-BDCC-842947A9E66C}" type="pres">
      <dgm:prSet presAssocID="{F6034C6F-1D19-498E-8D99-3D023B54367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98E1EBC-3802-46B7-BBDF-25028413518A}" type="pres">
      <dgm:prSet presAssocID="{F6034C6F-1D19-498E-8D99-3D023B54367B}" presName="spaceRect" presStyleCnt="0"/>
      <dgm:spPr/>
    </dgm:pt>
    <dgm:pt modelId="{D96AAB3F-D77D-4722-967C-CF162C0759ED}" type="pres">
      <dgm:prSet presAssocID="{F6034C6F-1D19-498E-8D99-3D023B54367B}" presName="textRect" presStyleLbl="revTx" presStyleIdx="2" presStyleCnt="4">
        <dgm:presLayoutVars>
          <dgm:chMax val="1"/>
          <dgm:chPref val="1"/>
        </dgm:presLayoutVars>
      </dgm:prSet>
      <dgm:spPr/>
    </dgm:pt>
    <dgm:pt modelId="{DEE901F9-6131-46E7-A2DA-D5439C73CA7E}" type="pres">
      <dgm:prSet presAssocID="{ACAC21E4-41A6-4137-B08A-0BA5B2E60074}" presName="sibTrans" presStyleCnt="0"/>
      <dgm:spPr/>
    </dgm:pt>
    <dgm:pt modelId="{534AFD45-B878-41B7-98CA-62CBEFC4FE07}" type="pres">
      <dgm:prSet presAssocID="{E30F2AED-0207-48AD-879F-6D33A6A43C28}" presName="compNode" presStyleCnt="0"/>
      <dgm:spPr/>
    </dgm:pt>
    <dgm:pt modelId="{D57EFDA5-26B7-45F7-87EA-DDAC66E07415}" type="pres">
      <dgm:prSet presAssocID="{E30F2AED-0207-48AD-879F-6D33A6A43C2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4AEE5F7-E4B1-4923-A5DB-1E5206423FAB}" type="pres">
      <dgm:prSet presAssocID="{E30F2AED-0207-48AD-879F-6D33A6A43C28}" presName="spaceRect" presStyleCnt="0"/>
      <dgm:spPr/>
    </dgm:pt>
    <dgm:pt modelId="{BEC19E0E-36F9-4F4C-B87B-60BF298E11A3}" type="pres">
      <dgm:prSet presAssocID="{E30F2AED-0207-48AD-879F-6D33A6A43C2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CDE8B0C-20AB-49CD-9D26-CD67593120CB}" type="presOf" srcId="{612785D3-F693-4456-A529-FA940D599D74}" destId="{A5E64BB8-B903-4A73-8537-89EEB23B0678}" srcOrd="0" destOrd="0" presId="urn:microsoft.com/office/officeart/2018/2/layout/IconLabelList"/>
    <dgm:cxn modelId="{C8FDE21B-67FF-440C-8651-0EBC8132E49C}" type="presOf" srcId="{F6034C6F-1D19-498E-8D99-3D023B54367B}" destId="{D96AAB3F-D77D-4722-967C-CF162C0759ED}" srcOrd="0" destOrd="0" presId="urn:microsoft.com/office/officeart/2018/2/layout/IconLabelList"/>
    <dgm:cxn modelId="{619AE521-D7E9-4F8C-9668-A1A9E3D45BFF}" type="presOf" srcId="{85AA09A4-3EBA-4DEE-BD57-8F0F086DCE12}" destId="{10C3B8FA-689F-4568-8C1D-7B799936D478}" srcOrd="0" destOrd="0" presId="urn:microsoft.com/office/officeart/2018/2/layout/IconLabelList"/>
    <dgm:cxn modelId="{A0308035-518F-46FE-B059-E137099158CF}" type="presOf" srcId="{E30F2AED-0207-48AD-879F-6D33A6A43C28}" destId="{BEC19E0E-36F9-4F4C-B87B-60BF298E11A3}" srcOrd="0" destOrd="0" presId="urn:microsoft.com/office/officeart/2018/2/layout/IconLabelList"/>
    <dgm:cxn modelId="{E7942951-5038-4FF9-A84F-5FC8CA444701}" srcId="{612785D3-F693-4456-A529-FA940D599D74}" destId="{85AA09A4-3EBA-4DEE-BD57-8F0F086DCE12}" srcOrd="1" destOrd="0" parTransId="{59BD5A3D-A31B-4306-9A60-0E5404521938}" sibTransId="{2AC870F4-4A1E-4C2B-BEB6-6C3C7B49C788}"/>
    <dgm:cxn modelId="{77807875-FB6C-4157-B9F7-007B44F20555}" srcId="{612785D3-F693-4456-A529-FA940D599D74}" destId="{E30F2AED-0207-48AD-879F-6D33A6A43C28}" srcOrd="3" destOrd="0" parTransId="{DE14003F-DB8A-41C0-9831-6330322AAC65}" sibTransId="{A49C979E-E73C-4930-8FE8-F7B6863DD692}"/>
    <dgm:cxn modelId="{47596FB2-6065-4AC4-81D4-E38BA348B8F4}" srcId="{612785D3-F693-4456-A529-FA940D599D74}" destId="{F6034C6F-1D19-498E-8D99-3D023B54367B}" srcOrd="2" destOrd="0" parTransId="{2B4B1E98-D131-469A-815A-92616698DE49}" sibTransId="{ACAC21E4-41A6-4137-B08A-0BA5B2E60074}"/>
    <dgm:cxn modelId="{DBA9C5BE-336A-4A5F-8797-2DAF72CCF9A4}" type="presOf" srcId="{14856751-1118-4638-9F48-8E1A9B41FFB6}" destId="{18708158-DB8A-4E0B-B9F7-45C3D94F57F2}" srcOrd="0" destOrd="0" presId="urn:microsoft.com/office/officeart/2018/2/layout/IconLabelList"/>
    <dgm:cxn modelId="{D56749F1-9CA3-4F4F-B922-30A929F7EA41}" srcId="{612785D3-F693-4456-A529-FA940D599D74}" destId="{14856751-1118-4638-9F48-8E1A9B41FFB6}" srcOrd="0" destOrd="0" parTransId="{BF756F34-C682-4CE6-9545-D4AFBF32AE47}" sibTransId="{CFCCCE87-FA8C-44E0-9C3B-3F02E329BD5D}"/>
    <dgm:cxn modelId="{5CB1AEC8-323A-4FCC-A328-556B578B1774}" type="presParOf" srcId="{A5E64BB8-B903-4A73-8537-89EEB23B0678}" destId="{0CC4C1F5-DBF0-4124-AA30-6B2DE0877610}" srcOrd="0" destOrd="0" presId="urn:microsoft.com/office/officeart/2018/2/layout/IconLabelList"/>
    <dgm:cxn modelId="{923DB016-4874-49C6-9F01-E7DCA936C9FB}" type="presParOf" srcId="{0CC4C1F5-DBF0-4124-AA30-6B2DE0877610}" destId="{C33AE58D-3D58-4905-8F96-D88C9E5967B3}" srcOrd="0" destOrd="0" presId="urn:microsoft.com/office/officeart/2018/2/layout/IconLabelList"/>
    <dgm:cxn modelId="{4731389F-4FCD-4C65-9687-919AABA5836A}" type="presParOf" srcId="{0CC4C1F5-DBF0-4124-AA30-6B2DE0877610}" destId="{E3F25C59-4AA7-4069-8333-B145F2A06B05}" srcOrd="1" destOrd="0" presId="urn:microsoft.com/office/officeart/2018/2/layout/IconLabelList"/>
    <dgm:cxn modelId="{3E5A798A-5D26-4912-9FE4-875B71FA5A4C}" type="presParOf" srcId="{0CC4C1F5-DBF0-4124-AA30-6B2DE0877610}" destId="{18708158-DB8A-4E0B-B9F7-45C3D94F57F2}" srcOrd="2" destOrd="0" presId="urn:microsoft.com/office/officeart/2018/2/layout/IconLabelList"/>
    <dgm:cxn modelId="{B938457A-3B9E-47C9-9133-17FDB7847A41}" type="presParOf" srcId="{A5E64BB8-B903-4A73-8537-89EEB23B0678}" destId="{3430EFBF-8F1D-4C0D-A6C3-F1246CD28123}" srcOrd="1" destOrd="0" presId="urn:microsoft.com/office/officeart/2018/2/layout/IconLabelList"/>
    <dgm:cxn modelId="{55AE32C3-D600-4172-9299-AF02DA4C44A4}" type="presParOf" srcId="{A5E64BB8-B903-4A73-8537-89EEB23B0678}" destId="{86731E99-DCE7-4CCC-B5BC-DA5904C775A3}" srcOrd="2" destOrd="0" presId="urn:microsoft.com/office/officeart/2018/2/layout/IconLabelList"/>
    <dgm:cxn modelId="{06D5DC99-5E66-4116-8EBF-9BE89993D402}" type="presParOf" srcId="{86731E99-DCE7-4CCC-B5BC-DA5904C775A3}" destId="{AA774067-F1BF-4101-B7C3-5CCF805A34AA}" srcOrd="0" destOrd="0" presId="urn:microsoft.com/office/officeart/2018/2/layout/IconLabelList"/>
    <dgm:cxn modelId="{36C88C91-8E0F-4A77-A177-B08927797DF9}" type="presParOf" srcId="{86731E99-DCE7-4CCC-B5BC-DA5904C775A3}" destId="{2A14F77C-8AB6-4040-A117-AB798FBFBDB5}" srcOrd="1" destOrd="0" presId="urn:microsoft.com/office/officeart/2018/2/layout/IconLabelList"/>
    <dgm:cxn modelId="{4B656611-4683-4886-A26F-65A246C5347C}" type="presParOf" srcId="{86731E99-DCE7-4CCC-B5BC-DA5904C775A3}" destId="{10C3B8FA-689F-4568-8C1D-7B799936D478}" srcOrd="2" destOrd="0" presId="urn:microsoft.com/office/officeart/2018/2/layout/IconLabelList"/>
    <dgm:cxn modelId="{46F40215-A528-4D9D-98F9-D7191647295E}" type="presParOf" srcId="{A5E64BB8-B903-4A73-8537-89EEB23B0678}" destId="{09DB766F-371D-4A90-A9EF-58284C336752}" srcOrd="3" destOrd="0" presId="urn:microsoft.com/office/officeart/2018/2/layout/IconLabelList"/>
    <dgm:cxn modelId="{C34AEB58-7066-4C29-A64C-2C545A067272}" type="presParOf" srcId="{A5E64BB8-B903-4A73-8537-89EEB23B0678}" destId="{ADF49CA3-7505-4AFE-8BA7-609625DBF42E}" srcOrd="4" destOrd="0" presId="urn:microsoft.com/office/officeart/2018/2/layout/IconLabelList"/>
    <dgm:cxn modelId="{1E52499E-F953-4846-A951-33616D620CAC}" type="presParOf" srcId="{ADF49CA3-7505-4AFE-8BA7-609625DBF42E}" destId="{50740385-34F6-445B-BDCC-842947A9E66C}" srcOrd="0" destOrd="0" presId="urn:microsoft.com/office/officeart/2018/2/layout/IconLabelList"/>
    <dgm:cxn modelId="{CB02317C-95C6-4637-AA8C-412053AC5684}" type="presParOf" srcId="{ADF49CA3-7505-4AFE-8BA7-609625DBF42E}" destId="{498E1EBC-3802-46B7-BBDF-25028413518A}" srcOrd="1" destOrd="0" presId="urn:microsoft.com/office/officeart/2018/2/layout/IconLabelList"/>
    <dgm:cxn modelId="{BACC9101-AB92-4941-940B-6FCF2AED099A}" type="presParOf" srcId="{ADF49CA3-7505-4AFE-8BA7-609625DBF42E}" destId="{D96AAB3F-D77D-4722-967C-CF162C0759ED}" srcOrd="2" destOrd="0" presId="urn:microsoft.com/office/officeart/2018/2/layout/IconLabelList"/>
    <dgm:cxn modelId="{ED6EF485-3647-4028-93D3-4B08B57245B3}" type="presParOf" srcId="{A5E64BB8-B903-4A73-8537-89EEB23B0678}" destId="{DEE901F9-6131-46E7-A2DA-D5439C73CA7E}" srcOrd="5" destOrd="0" presId="urn:microsoft.com/office/officeart/2018/2/layout/IconLabelList"/>
    <dgm:cxn modelId="{E4490001-BC1F-43A2-B546-3323EAA1D51E}" type="presParOf" srcId="{A5E64BB8-B903-4A73-8537-89EEB23B0678}" destId="{534AFD45-B878-41B7-98CA-62CBEFC4FE07}" srcOrd="6" destOrd="0" presId="urn:microsoft.com/office/officeart/2018/2/layout/IconLabelList"/>
    <dgm:cxn modelId="{64AC2E4E-66B5-4B5A-8A0A-9D806B70FB0A}" type="presParOf" srcId="{534AFD45-B878-41B7-98CA-62CBEFC4FE07}" destId="{D57EFDA5-26B7-45F7-87EA-DDAC66E07415}" srcOrd="0" destOrd="0" presId="urn:microsoft.com/office/officeart/2018/2/layout/IconLabelList"/>
    <dgm:cxn modelId="{0055EEB9-BD05-4521-A4CF-9652E508F56E}" type="presParOf" srcId="{534AFD45-B878-41B7-98CA-62CBEFC4FE07}" destId="{94AEE5F7-E4B1-4923-A5DB-1E5206423FAB}" srcOrd="1" destOrd="0" presId="urn:microsoft.com/office/officeart/2018/2/layout/IconLabelList"/>
    <dgm:cxn modelId="{A419683A-11B4-47E5-8D70-B8816E5A123C}" type="presParOf" srcId="{534AFD45-B878-41B7-98CA-62CBEFC4FE07}" destId="{BEC19E0E-36F9-4F4C-B87B-60BF298E11A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C0803E-DECF-4B1D-9E8C-F4B14599701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AF15E-D824-4A0F-A414-5D4D2FDBCCF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… you considered the limitations of your research?</a:t>
          </a:r>
          <a:endParaRPr lang="en-US"/>
        </a:p>
      </dgm:t>
    </dgm:pt>
    <dgm:pt modelId="{CEFDA7FF-486C-4184-8A65-DFDB331E64C7}" type="parTrans" cxnId="{5CC3FFAF-11BD-4E2E-80B4-2347A93B08EE}">
      <dgm:prSet/>
      <dgm:spPr/>
      <dgm:t>
        <a:bodyPr/>
        <a:lstStyle/>
        <a:p>
          <a:endParaRPr lang="en-US"/>
        </a:p>
      </dgm:t>
    </dgm:pt>
    <dgm:pt modelId="{4564BD48-CC09-4720-BC57-71CFB6642C77}" type="sibTrans" cxnId="{5CC3FFAF-11BD-4E2E-80B4-2347A93B08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43E777-97C7-4DCD-A8F1-D7A2ABD0D8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you … suggested areas for future research?</a:t>
          </a:r>
          <a:endParaRPr lang="en-US"/>
        </a:p>
      </dgm:t>
    </dgm:pt>
    <dgm:pt modelId="{E9012CEC-4EEA-44F9-94EB-E98AD74F3883}" type="parTrans" cxnId="{EDD23F3D-0CE8-42CF-9C62-509974F43358}">
      <dgm:prSet/>
      <dgm:spPr/>
      <dgm:t>
        <a:bodyPr/>
        <a:lstStyle/>
        <a:p>
          <a:endParaRPr lang="en-US"/>
        </a:p>
      </dgm:t>
    </dgm:pt>
    <dgm:pt modelId="{7737F30F-3619-45AF-B97B-0B77A1F7864F}" type="sibTrans" cxnId="{EDD23F3D-0CE8-42CF-9C62-509974F433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C5EAA3-7728-4015-80BA-EBF6794B0B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you … considered the ‘so what’ of your research – what are the implications for practice?</a:t>
          </a:r>
          <a:endParaRPr lang="en-US"/>
        </a:p>
      </dgm:t>
    </dgm:pt>
    <dgm:pt modelId="{2E8E4782-47C3-45F9-9CDC-1CC965758584}" type="parTrans" cxnId="{02EE25DD-4C2D-457A-9089-9C321BF6F0EC}">
      <dgm:prSet/>
      <dgm:spPr/>
      <dgm:t>
        <a:bodyPr/>
        <a:lstStyle/>
        <a:p>
          <a:endParaRPr lang="en-US"/>
        </a:p>
      </dgm:t>
    </dgm:pt>
    <dgm:pt modelId="{280B39C5-A274-4C71-8682-E709DA7207FA}" type="sibTrans" cxnId="{02EE25DD-4C2D-457A-9089-9C321BF6F0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B47E4F-66FD-4623-BEA5-830ECCBD5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you … answered your research question?!!!!!!</a:t>
          </a:r>
          <a:endParaRPr lang="en-US"/>
        </a:p>
      </dgm:t>
    </dgm:pt>
    <dgm:pt modelId="{892D6868-2F6C-4CF6-8B3C-3463164C7FBC}" type="parTrans" cxnId="{D9EB0390-9D1C-4B34-ADA4-6C1EF09F9786}">
      <dgm:prSet/>
      <dgm:spPr/>
      <dgm:t>
        <a:bodyPr/>
        <a:lstStyle/>
        <a:p>
          <a:endParaRPr lang="en-US"/>
        </a:p>
      </dgm:t>
    </dgm:pt>
    <dgm:pt modelId="{F29840D7-873E-4BF4-8A11-69213C38D45B}" type="sibTrans" cxnId="{D9EB0390-9D1C-4B34-ADA4-6C1EF09F9786}">
      <dgm:prSet/>
      <dgm:spPr/>
      <dgm:t>
        <a:bodyPr/>
        <a:lstStyle/>
        <a:p>
          <a:endParaRPr lang="en-US"/>
        </a:p>
      </dgm:t>
    </dgm:pt>
    <dgm:pt modelId="{A1E8A057-1689-4106-AE5C-1FC031476C1A}" type="pres">
      <dgm:prSet presAssocID="{F0C0803E-DECF-4B1D-9E8C-F4B145997016}" presName="root" presStyleCnt="0">
        <dgm:presLayoutVars>
          <dgm:dir/>
          <dgm:resizeHandles val="exact"/>
        </dgm:presLayoutVars>
      </dgm:prSet>
      <dgm:spPr/>
    </dgm:pt>
    <dgm:pt modelId="{C76B9A87-D637-4207-BC64-47543AF06645}" type="pres">
      <dgm:prSet presAssocID="{F0C0803E-DECF-4B1D-9E8C-F4B145997016}" presName="container" presStyleCnt="0">
        <dgm:presLayoutVars>
          <dgm:dir/>
          <dgm:resizeHandles val="exact"/>
        </dgm:presLayoutVars>
      </dgm:prSet>
      <dgm:spPr/>
    </dgm:pt>
    <dgm:pt modelId="{D65FA469-05BF-4FD1-9458-F564C9DB3CD4}" type="pres">
      <dgm:prSet presAssocID="{111AF15E-D824-4A0F-A414-5D4D2FDBCCF5}" presName="compNode" presStyleCnt="0"/>
      <dgm:spPr/>
    </dgm:pt>
    <dgm:pt modelId="{BD6202AC-B3A8-4206-B48F-9AD697EE28EF}" type="pres">
      <dgm:prSet presAssocID="{111AF15E-D824-4A0F-A414-5D4D2FDBCCF5}" presName="iconBgRect" presStyleLbl="bgShp" presStyleIdx="0" presStyleCnt="4"/>
      <dgm:spPr/>
    </dgm:pt>
    <dgm:pt modelId="{821782DD-B613-44D4-83E9-F30AA5E42354}" type="pres">
      <dgm:prSet presAssocID="{111AF15E-D824-4A0F-A414-5D4D2FDBCCF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583C27C-9D54-41F7-86EA-9F2F90EC21D2}" type="pres">
      <dgm:prSet presAssocID="{111AF15E-D824-4A0F-A414-5D4D2FDBCCF5}" presName="spaceRect" presStyleCnt="0"/>
      <dgm:spPr/>
    </dgm:pt>
    <dgm:pt modelId="{6521E083-3F90-4CEC-836E-0FB0095F4967}" type="pres">
      <dgm:prSet presAssocID="{111AF15E-D824-4A0F-A414-5D4D2FDBCCF5}" presName="textRect" presStyleLbl="revTx" presStyleIdx="0" presStyleCnt="4">
        <dgm:presLayoutVars>
          <dgm:chMax val="1"/>
          <dgm:chPref val="1"/>
        </dgm:presLayoutVars>
      </dgm:prSet>
      <dgm:spPr/>
    </dgm:pt>
    <dgm:pt modelId="{4AAD459C-90C9-4EFF-B72D-5739434AA923}" type="pres">
      <dgm:prSet presAssocID="{4564BD48-CC09-4720-BC57-71CFB6642C77}" presName="sibTrans" presStyleLbl="sibTrans2D1" presStyleIdx="0" presStyleCnt="0"/>
      <dgm:spPr/>
    </dgm:pt>
    <dgm:pt modelId="{3416470B-B23F-4A53-A183-65FB007FE0EF}" type="pres">
      <dgm:prSet presAssocID="{F743E777-97C7-4DCD-A8F1-D7A2ABD0D89B}" presName="compNode" presStyleCnt="0"/>
      <dgm:spPr/>
    </dgm:pt>
    <dgm:pt modelId="{E72D97DC-F9E6-415B-917A-F931B9F47044}" type="pres">
      <dgm:prSet presAssocID="{F743E777-97C7-4DCD-A8F1-D7A2ABD0D89B}" presName="iconBgRect" presStyleLbl="bgShp" presStyleIdx="1" presStyleCnt="4"/>
      <dgm:spPr/>
    </dgm:pt>
    <dgm:pt modelId="{0CFD69FF-9697-46AF-B165-531C538CE57A}" type="pres">
      <dgm:prSet presAssocID="{F743E777-97C7-4DCD-A8F1-D7A2ABD0D89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E593D8F-588C-41B3-835B-2C2CB6F84916}" type="pres">
      <dgm:prSet presAssocID="{F743E777-97C7-4DCD-A8F1-D7A2ABD0D89B}" presName="spaceRect" presStyleCnt="0"/>
      <dgm:spPr/>
    </dgm:pt>
    <dgm:pt modelId="{6B25E5CD-FC00-4948-AF6B-BCCC1FE968A9}" type="pres">
      <dgm:prSet presAssocID="{F743E777-97C7-4DCD-A8F1-D7A2ABD0D89B}" presName="textRect" presStyleLbl="revTx" presStyleIdx="1" presStyleCnt="4">
        <dgm:presLayoutVars>
          <dgm:chMax val="1"/>
          <dgm:chPref val="1"/>
        </dgm:presLayoutVars>
      </dgm:prSet>
      <dgm:spPr/>
    </dgm:pt>
    <dgm:pt modelId="{4C6500E2-1E25-41F1-8DA9-8F5749F84B04}" type="pres">
      <dgm:prSet presAssocID="{7737F30F-3619-45AF-B97B-0B77A1F7864F}" presName="sibTrans" presStyleLbl="sibTrans2D1" presStyleIdx="0" presStyleCnt="0"/>
      <dgm:spPr/>
    </dgm:pt>
    <dgm:pt modelId="{9D52676E-346B-42B6-8E78-E39DB4113562}" type="pres">
      <dgm:prSet presAssocID="{51C5EAA3-7728-4015-80BA-EBF6794B0BDF}" presName="compNode" presStyleCnt="0"/>
      <dgm:spPr/>
    </dgm:pt>
    <dgm:pt modelId="{E7F1F9D8-7635-47A4-9F77-F5B97ADF8D22}" type="pres">
      <dgm:prSet presAssocID="{51C5EAA3-7728-4015-80BA-EBF6794B0BDF}" presName="iconBgRect" presStyleLbl="bgShp" presStyleIdx="2" presStyleCnt="4"/>
      <dgm:spPr/>
    </dgm:pt>
    <dgm:pt modelId="{E49F2CB0-1762-4821-BF27-C8147FA91729}" type="pres">
      <dgm:prSet presAssocID="{51C5EAA3-7728-4015-80BA-EBF6794B0B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5754A61-9846-48DE-803F-CC33F6348DD8}" type="pres">
      <dgm:prSet presAssocID="{51C5EAA3-7728-4015-80BA-EBF6794B0BDF}" presName="spaceRect" presStyleCnt="0"/>
      <dgm:spPr/>
    </dgm:pt>
    <dgm:pt modelId="{A33DB72D-5517-4232-8BCE-71F66B313958}" type="pres">
      <dgm:prSet presAssocID="{51C5EAA3-7728-4015-80BA-EBF6794B0BDF}" presName="textRect" presStyleLbl="revTx" presStyleIdx="2" presStyleCnt="4">
        <dgm:presLayoutVars>
          <dgm:chMax val="1"/>
          <dgm:chPref val="1"/>
        </dgm:presLayoutVars>
      </dgm:prSet>
      <dgm:spPr/>
    </dgm:pt>
    <dgm:pt modelId="{0D1393B1-0BBF-41E3-A21E-3F1995341134}" type="pres">
      <dgm:prSet presAssocID="{280B39C5-A274-4C71-8682-E709DA7207FA}" presName="sibTrans" presStyleLbl="sibTrans2D1" presStyleIdx="0" presStyleCnt="0"/>
      <dgm:spPr/>
    </dgm:pt>
    <dgm:pt modelId="{6EED8005-10F5-43FA-AD58-62D32A8A9292}" type="pres">
      <dgm:prSet presAssocID="{17B47E4F-66FD-4623-BEA5-830ECCBD5541}" presName="compNode" presStyleCnt="0"/>
      <dgm:spPr/>
    </dgm:pt>
    <dgm:pt modelId="{4DE7AEED-4D6E-46C5-A76E-9549807F8897}" type="pres">
      <dgm:prSet presAssocID="{17B47E4F-66FD-4623-BEA5-830ECCBD5541}" presName="iconBgRect" presStyleLbl="bgShp" presStyleIdx="3" presStyleCnt="4"/>
      <dgm:spPr/>
    </dgm:pt>
    <dgm:pt modelId="{8C58F911-4BCE-46FB-A511-06B75203FB55}" type="pres">
      <dgm:prSet presAssocID="{17B47E4F-66FD-4623-BEA5-830ECCBD55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28DE365-DE88-409D-B246-D8C901B0431C}" type="pres">
      <dgm:prSet presAssocID="{17B47E4F-66FD-4623-BEA5-830ECCBD5541}" presName="spaceRect" presStyleCnt="0"/>
      <dgm:spPr/>
    </dgm:pt>
    <dgm:pt modelId="{A89D7436-93B6-4FF0-9038-B1D610FD7667}" type="pres">
      <dgm:prSet presAssocID="{17B47E4F-66FD-4623-BEA5-830ECCBD554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1EFDF30-3469-4F36-81E0-74CF50CBDD2C}" type="presOf" srcId="{7737F30F-3619-45AF-B97B-0B77A1F7864F}" destId="{4C6500E2-1E25-41F1-8DA9-8F5749F84B04}" srcOrd="0" destOrd="0" presId="urn:microsoft.com/office/officeart/2018/2/layout/IconCircleList"/>
    <dgm:cxn modelId="{EDD23F3D-0CE8-42CF-9C62-509974F43358}" srcId="{F0C0803E-DECF-4B1D-9E8C-F4B145997016}" destId="{F743E777-97C7-4DCD-A8F1-D7A2ABD0D89B}" srcOrd="1" destOrd="0" parTransId="{E9012CEC-4EEA-44F9-94EB-E98AD74F3883}" sibTransId="{7737F30F-3619-45AF-B97B-0B77A1F7864F}"/>
    <dgm:cxn modelId="{6D4C0E4E-7DC5-409B-B23D-13F7037B28AB}" type="presOf" srcId="{51C5EAA3-7728-4015-80BA-EBF6794B0BDF}" destId="{A33DB72D-5517-4232-8BCE-71F66B313958}" srcOrd="0" destOrd="0" presId="urn:microsoft.com/office/officeart/2018/2/layout/IconCircleList"/>
    <dgm:cxn modelId="{C3006058-6FCB-43C3-8BA7-5AE4640BD5AC}" type="presOf" srcId="{F0C0803E-DECF-4B1D-9E8C-F4B145997016}" destId="{A1E8A057-1689-4106-AE5C-1FC031476C1A}" srcOrd="0" destOrd="0" presId="urn:microsoft.com/office/officeart/2018/2/layout/IconCircleList"/>
    <dgm:cxn modelId="{09FD287D-26F4-4A5D-AE33-B39E58E17C29}" type="presOf" srcId="{F743E777-97C7-4DCD-A8F1-D7A2ABD0D89B}" destId="{6B25E5CD-FC00-4948-AF6B-BCCC1FE968A9}" srcOrd="0" destOrd="0" presId="urn:microsoft.com/office/officeart/2018/2/layout/IconCircleList"/>
    <dgm:cxn modelId="{D9EB0390-9D1C-4B34-ADA4-6C1EF09F9786}" srcId="{F0C0803E-DECF-4B1D-9E8C-F4B145997016}" destId="{17B47E4F-66FD-4623-BEA5-830ECCBD5541}" srcOrd="3" destOrd="0" parTransId="{892D6868-2F6C-4CF6-8B3C-3463164C7FBC}" sibTransId="{F29840D7-873E-4BF4-8A11-69213C38D45B}"/>
    <dgm:cxn modelId="{B7C165AC-47BE-41FA-B5FC-D47AC4116281}" type="presOf" srcId="{17B47E4F-66FD-4623-BEA5-830ECCBD5541}" destId="{A89D7436-93B6-4FF0-9038-B1D610FD7667}" srcOrd="0" destOrd="0" presId="urn:microsoft.com/office/officeart/2018/2/layout/IconCircleList"/>
    <dgm:cxn modelId="{5CC3FFAF-11BD-4E2E-80B4-2347A93B08EE}" srcId="{F0C0803E-DECF-4B1D-9E8C-F4B145997016}" destId="{111AF15E-D824-4A0F-A414-5D4D2FDBCCF5}" srcOrd="0" destOrd="0" parTransId="{CEFDA7FF-486C-4184-8A65-DFDB331E64C7}" sibTransId="{4564BD48-CC09-4720-BC57-71CFB6642C77}"/>
    <dgm:cxn modelId="{4BE117B5-2A50-428F-BB73-7779CAED98D0}" type="presOf" srcId="{4564BD48-CC09-4720-BC57-71CFB6642C77}" destId="{4AAD459C-90C9-4EFF-B72D-5739434AA923}" srcOrd="0" destOrd="0" presId="urn:microsoft.com/office/officeart/2018/2/layout/IconCircleList"/>
    <dgm:cxn modelId="{5D8582B5-53CE-41D3-89F0-AAC43E7E8104}" type="presOf" srcId="{111AF15E-D824-4A0F-A414-5D4D2FDBCCF5}" destId="{6521E083-3F90-4CEC-836E-0FB0095F4967}" srcOrd="0" destOrd="0" presId="urn:microsoft.com/office/officeart/2018/2/layout/IconCircleList"/>
    <dgm:cxn modelId="{02EE25DD-4C2D-457A-9089-9C321BF6F0EC}" srcId="{F0C0803E-DECF-4B1D-9E8C-F4B145997016}" destId="{51C5EAA3-7728-4015-80BA-EBF6794B0BDF}" srcOrd="2" destOrd="0" parTransId="{2E8E4782-47C3-45F9-9CDC-1CC965758584}" sibTransId="{280B39C5-A274-4C71-8682-E709DA7207FA}"/>
    <dgm:cxn modelId="{64D388F0-2C32-43A2-86CD-2255E9EB2E89}" type="presOf" srcId="{280B39C5-A274-4C71-8682-E709DA7207FA}" destId="{0D1393B1-0BBF-41E3-A21E-3F1995341134}" srcOrd="0" destOrd="0" presId="urn:microsoft.com/office/officeart/2018/2/layout/IconCircleList"/>
    <dgm:cxn modelId="{F969220F-F6DE-41CF-958E-EC78D6D8C39D}" type="presParOf" srcId="{A1E8A057-1689-4106-AE5C-1FC031476C1A}" destId="{C76B9A87-D637-4207-BC64-47543AF06645}" srcOrd="0" destOrd="0" presId="urn:microsoft.com/office/officeart/2018/2/layout/IconCircleList"/>
    <dgm:cxn modelId="{426B89AE-D2EA-4845-BF3C-ACFD01740689}" type="presParOf" srcId="{C76B9A87-D637-4207-BC64-47543AF06645}" destId="{D65FA469-05BF-4FD1-9458-F564C9DB3CD4}" srcOrd="0" destOrd="0" presId="urn:microsoft.com/office/officeart/2018/2/layout/IconCircleList"/>
    <dgm:cxn modelId="{234A9643-00A6-44A8-A2D7-578B293B98C7}" type="presParOf" srcId="{D65FA469-05BF-4FD1-9458-F564C9DB3CD4}" destId="{BD6202AC-B3A8-4206-B48F-9AD697EE28EF}" srcOrd="0" destOrd="0" presId="urn:microsoft.com/office/officeart/2018/2/layout/IconCircleList"/>
    <dgm:cxn modelId="{B14B6750-3674-4181-BE52-8D87DC267263}" type="presParOf" srcId="{D65FA469-05BF-4FD1-9458-F564C9DB3CD4}" destId="{821782DD-B613-44D4-83E9-F30AA5E42354}" srcOrd="1" destOrd="0" presId="urn:microsoft.com/office/officeart/2018/2/layout/IconCircleList"/>
    <dgm:cxn modelId="{A8A571EE-58AD-4D6F-8075-9E481FC7EB56}" type="presParOf" srcId="{D65FA469-05BF-4FD1-9458-F564C9DB3CD4}" destId="{A583C27C-9D54-41F7-86EA-9F2F90EC21D2}" srcOrd="2" destOrd="0" presId="urn:microsoft.com/office/officeart/2018/2/layout/IconCircleList"/>
    <dgm:cxn modelId="{D3109A0B-966F-49EC-9D5D-B996CC2C6A9E}" type="presParOf" srcId="{D65FA469-05BF-4FD1-9458-F564C9DB3CD4}" destId="{6521E083-3F90-4CEC-836E-0FB0095F4967}" srcOrd="3" destOrd="0" presId="urn:microsoft.com/office/officeart/2018/2/layout/IconCircleList"/>
    <dgm:cxn modelId="{5BEBDDE1-6AFE-4407-8DA2-5D35490E89E4}" type="presParOf" srcId="{C76B9A87-D637-4207-BC64-47543AF06645}" destId="{4AAD459C-90C9-4EFF-B72D-5739434AA923}" srcOrd="1" destOrd="0" presId="urn:microsoft.com/office/officeart/2018/2/layout/IconCircleList"/>
    <dgm:cxn modelId="{79E38A4E-FF31-472D-A479-13FDF5983F26}" type="presParOf" srcId="{C76B9A87-D637-4207-BC64-47543AF06645}" destId="{3416470B-B23F-4A53-A183-65FB007FE0EF}" srcOrd="2" destOrd="0" presId="urn:microsoft.com/office/officeart/2018/2/layout/IconCircleList"/>
    <dgm:cxn modelId="{F37A64D0-BD26-488D-ADEC-B5E5CCA014F2}" type="presParOf" srcId="{3416470B-B23F-4A53-A183-65FB007FE0EF}" destId="{E72D97DC-F9E6-415B-917A-F931B9F47044}" srcOrd="0" destOrd="0" presId="urn:microsoft.com/office/officeart/2018/2/layout/IconCircleList"/>
    <dgm:cxn modelId="{C54B632F-C6C4-4074-8287-F0B9DDE744E9}" type="presParOf" srcId="{3416470B-B23F-4A53-A183-65FB007FE0EF}" destId="{0CFD69FF-9697-46AF-B165-531C538CE57A}" srcOrd="1" destOrd="0" presId="urn:microsoft.com/office/officeart/2018/2/layout/IconCircleList"/>
    <dgm:cxn modelId="{29CFB8FB-B3A7-4820-9FC4-CB72AE77A25B}" type="presParOf" srcId="{3416470B-B23F-4A53-A183-65FB007FE0EF}" destId="{9E593D8F-588C-41B3-835B-2C2CB6F84916}" srcOrd="2" destOrd="0" presId="urn:microsoft.com/office/officeart/2018/2/layout/IconCircleList"/>
    <dgm:cxn modelId="{1236CC94-290E-437B-9E96-F1EFDF05CA60}" type="presParOf" srcId="{3416470B-B23F-4A53-A183-65FB007FE0EF}" destId="{6B25E5CD-FC00-4948-AF6B-BCCC1FE968A9}" srcOrd="3" destOrd="0" presId="urn:microsoft.com/office/officeart/2018/2/layout/IconCircleList"/>
    <dgm:cxn modelId="{89CF8498-FD63-4615-9DE4-0A005F5F8CAD}" type="presParOf" srcId="{C76B9A87-D637-4207-BC64-47543AF06645}" destId="{4C6500E2-1E25-41F1-8DA9-8F5749F84B04}" srcOrd="3" destOrd="0" presId="urn:microsoft.com/office/officeart/2018/2/layout/IconCircleList"/>
    <dgm:cxn modelId="{A065042F-A014-48B8-A484-9C5CA109FDAB}" type="presParOf" srcId="{C76B9A87-D637-4207-BC64-47543AF06645}" destId="{9D52676E-346B-42B6-8E78-E39DB4113562}" srcOrd="4" destOrd="0" presId="urn:microsoft.com/office/officeart/2018/2/layout/IconCircleList"/>
    <dgm:cxn modelId="{48D60195-1CFD-4918-96EA-D73D3BE4179F}" type="presParOf" srcId="{9D52676E-346B-42B6-8E78-E39DB4113562}" destId="{E7F1F9D8-7635-47A4-9F77-F5B97ADF8D22}" srcOrd="0" destOrd="0" presId="urn:microsoft.com/office/officeart/2018/2/layout/IconCircleList"/>
    <dgm:cxn modelId="{C3ECD344-41C0-40F2-9160-AC6082792EE1}" type="presParOf" srcId="{9D52676E-346B-42B6-8E78-E39DB4113562}" destId="{E49F2CB0-1762-4821-BF27-C8147FA91729}" srcOrd="1" destOrd="0" presId="urn:microsoft.com/office/officeart/2018/2/layout/IconCircleList"/>
    <dgm:cxn modelId="{992442BA-55EF-47E6-AA21-5736B5CF75AA}" type="presParOf" srcId="{9D52676E-346B-42B6-8E78-E39DB4113562}" destId="{C5754A61-9846-48DE-803F-CC33F6348DD8}" srcOrd="2" destOrd="0" presId="urn:microsoft.com/office/officeart/2018/2/layout/IconCircleList"/>
    <dgm:cxn modelId="{2DA5C730-3AD3-4356-9E6A-88FE917AC3C7}" type="presParOf" srcId="{9D52676E-346B-42B6-8E78-E39DB4113562}" destId="{A33DB72D-5517-4232-8BCE-71F66B313958}" srcOrd="3" destOrd="0" presId="urn:microsoft.com/office/officeart/2018/2/layout/IconCircleList"/>
    <dgm:cxn modelId="{7FC6E316-061E-44D8-99E3-8EA9D2A5AB69}" type="presParOf" srcId="{C76B9A87-D637-4207-BC64-47543AF06645}" destId="{0D1393B1-0BBF-41E3-A21E-3F1995341134}" srcOrd="5" destOrd="0" presId="urn:microsoft.com/office/officeart/2018/2/layout/IconCircleList"/>
    <dgm:cxn modelId="{B9026159-DE18-4596-AA1F-6ADEEC9C0A67}" type="presParOf" srcId="{C76B9A87-D637-4207-BC64-47543AF06645}" destId="{6EED8005-10F5-43FA-AD58-62D32A8A9292}" srcOrd="6" destOrd="0" presId="urn:microsoft.com/office/officeart/2018/2/layout/IconCircleList"/>
    <dgm:cxn modelId="{349B9770-691F-4726-94D3-916136995BE5}" type="presParOf" srcId="{6EED8005-10F5-43FA-AD58-62D32A8A9292}" destId="{4DE7AEED-4D6E-46C5-A76E-9549807F8897}" srcOrd="0" destOrd="0" presId="urn:microsoft.com/office/officeart/2018/2/layout/IconCircleList"/>
    <dgm:cxn modelId="{29FBF2B1-D1FC-45A4-903D-A71D3F3FC1CA}" type="presParOf" srcId="{6EED8005-10F5-43FA-AD58-62D32A8A9292}" destId="{8C58F911-4BCE-46FB-A511-06B75203FB55}" srcOrd="1" destOrd="0" presId="urn:microsoft.com/office/officeart/2018/2/layout/IconCircleList"/>
    <dgm:cxn modelId="{D1CA27C1-9694-4934-B528-FB122D43392F}" type="presParOf" srcId="{6EED8005-10F5-43FA-AD58-62D32A8A9292}" destId="{228DE365-DE88-409D-B246-D8C901B0431C}" srcOrd="2" destOrd="0" presId="urn:microsoft.com/office/officeart/2018/2/layout/IconCircleList"/>
    <dgm:cxn modelId="{4F98335B-5099-4744-924D-902A953E4DEE}" type="presParOf" srcId="{6EED8005-10F5-43FA-AD58-62D32A8A9292}" destId="{A89D7436-93B6-4FF0-9038-B1D610FD766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AE58D-3D58-4905-8F96-D88C9E5967B3}">
      <dsp:nvSpPr>
        <dsp:cNvPr id="0" name=""/>
        <dsp:cNvSpPr/>
      </dsp:nvSpPr>
      <dsp:spPr>
        <a:xfrm>
          <a:off x="553541" y="210706"/>
          <a:ext cx="651005" cy="6510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08158-DB8A-4E0B-B9F7-45C3D94F57F2}">
      <dsp:nvSpPr>
        <dsp:cNvPr id="0" name=""/>
        <dsp:cNvSpPr/>
      </dsp:nvSpPr>
      <dsp:spPr>
        <a:xfrm>
          <a:off x="155705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Relevance</a:t>
          </a:r>
          <a:endParaRPr lang="en-US" sz="1800" kern="1200"/>
        </a:p>
      </dsp:txBody>
      <dsp:txXfrm>
        <a:off x="155705" y="1082787"/>
        <a:ext cx="1446679" cy="578671"/>
      </dsp:txXfrm>
    </dsp:sp>
    <dsp:sp modelId="{AA774067-F1BF-4101-B7C3-5CCF805A34AA}">
      <dsp:nvSpPr>
        <dsp:cNvPr id="0" name=""/>
        <dsp:cNvSpPr/>
      </dsp:nvSpPr>
      <dsp:spPr>
        <a:xfrm>
          <a:off x="2253390" y="210706"/>
          <a:ext cx="651005" cy="6510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3B8FA-689F-4568-8C1D-7B799936D478}">
      <dsp:nvSpPr>
        <dsp:cNvPr id="0" name=""/>
        <dsp:cNvSpPr/>
      </dsp:nvSpPr>
      <dsp:spPr>
        <a:xfrm>
          <a:off x="1855553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Structure and organisation</a:t>
          </a:r>
          <a:endParaRPr lang="en-US" sz="1800" kern="1200"/>
        </a:p>
      </dsp:txBody>
      <dsp:txXfrm>
        <a:off x="1855553" y="1082787"/>
        <a:ext cx="1446679" cy="578671"/>
      </dsp:txXfrm>
    </dsp:sp>
    <dsp:sp modelId="{50740385-34F6-445B-BDCC-842947A9E66C}">
      <dsp:nvSpPr>
        <dsp:cNvPr id="0" name=""/>
        <dsp:cNvSpPr/>
      </dsp:nvSpPr>
      <dsp:spPr>
        <a:xfrm>
          <a:off x="3953239" y="210706"/>
          <a:ext cx="651005" cy="6510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AAB3F-D77D-4722-967C-CF162C0759ED}">
      <dsp:nvSpPr>
        <dsp:cNvPr id="0" name=""/>
        <dsp:cNvSpPr/>
      </dsp:nvSpPr>
      <dsp:spPr>
        <a:xfrm>
          <a:off x="3555402" y="108278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Critique and argument </a:t>
          </a:r>
          <a:endParaRPr lang="en-US" sz="1800" kern="1200"/>
        </a:p>
      </dsp:txBody>
      <dsp:txXfrm>
        <a:off x="3555402" y="1082787"/>
        <a:ext cx="1446679" cy="578671"/>
      </dsp:txXfrm>
    </dsp:sp>
    <dsp:sp modelId="{D57EFDA5-26B7-45F7-87EA-DDAC66E07415}">
      <dsp:nvSpPr>
        <dsp:cNvPr id="0" name=""/>
        <dsp:cNvSpPr/>
      </dsp:nvSpPr>
      <dsp:spPr>
        <a:xfrm>
          <a:off x="2253390" y="2023128"/>
          <a:ext cx="651005" cy="6510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19E0E-36F9-4F4C-B87B-60BF298E11A3}">
      <dsp:nvSpPr>
        <dsp:cNvPr id="0" name=""/>
        <dsp:cNvSpPr/>
      </dsp:nvSpPr>
      <dsp:spPr>
        <a:xfrm>
          <a:off x="1855553" y="289521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800" kern="1200"/>
            <a:t>Support and evidence</a:t>
          </a:r>
          <a:endParaRPr lang="en-US" sz="1800" kern="1200"/>
        </a:p>
      </dsp:txBody>
      <dsp:txXfrm>
        <a:off x="1855553" y="2895210"/>
        <a:ext cx="1446679" cy="578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6202AC-B3A8-4206-B48F-9AD697EE28E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782DD-B613-44D4-83E9-F30AA5E42354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1E083-3F90-4CEC-836E-0FB0095F4967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Have … you considered the limitations of your research?</a:t>
          </a:r>
          <a:endParaRPr lang="en-US" sz="2100" kern="1200"/>
        </a:p>
      </dsp:txBody>
      <dsp:txXfrm>
        <a:off x="1834517" y="469890"/>
        <a:ext cx="3148942" cy="1335915"/>
      </dsp:txXfrm>
    </dsp:sp>
    <dsp:sp modelId="{E72D97DC-F9E6-415B-917A-F931B9F47044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D69FF-9697-46AF-B165-531C538CE57A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5E5CD-FC00-4948-AF6B-BCCC1FE968A9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Have you … suggested areas for future research?</a:t>
          </a:r>
          <a:endParaRPr lang="en-US" sz="2100" kern="1200"/>
        </a:p>
      </dsp:txBody>
      <dsp:txXfrm>
        <a:off x="7154322" y="469890"/>
        <a:ext cx="3148942" cy="1335915"/>
      </dsp:txXfrm>
    </dsp:sp>
    <dsp:sp modelId="{E7F1F9D8-7635-47A4-9F77-F5B97ADF8D22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F2CB0-1762-4821-BF27-C8147FA91729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DB72D-5517-4232-8BCE-71F66B313958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Have you … considered the ‘so what’ of your research – what are the implications for practice?</a:t>
          </a:r>
          <a:endParaRPr lang="en-US" sz="2100" kern="1200"/>
        </a:p>
      </dsp:txBody>
      <dsp:txXfrm>
        <a:off x="1834517" y="2545532"/>
        <a:ext cx="3148942" cy="1335915"/>
      </dsp:txXfrm>
    </dsp:sp>
    <dsp:sp modelId="{4DE7AEED-4D6E-46C5-A76E-9549807F8897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58F911-4BCE-46FB-A511-06B75203FB55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D7436-93B6-4FF0-9038-B1D610FD7667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Have you … answered your research question?!!!!!!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67440-20A8-DF8F-B0C2-56F42F037A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E7DDA-F9BF-D26A-95F7-B783D41532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496B7-FC59-033E-BF0D-CC3748360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47328-5A87-0E6C-9453-AB67151B1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0A0DB-664E-C521-ECBC-46E1A924C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51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F1291-26E4-C5DF-0E96-89E9EE4E9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21377-DD92-5E66-0BEF-15031ED56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3BCAED-17C2-FB6D-81C1-9C1494853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F07D5-79D7-D098-0E3E-D745D46BE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39A1A-2FE8-33B4-8611-D8C4D0D05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25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9A8BA-0A1D-503A-5BB9-7D0DDE2AD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FB9D64-8A44-9C47-C356-9E56A296B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FB7B3-23D7-0E6F-8810-E46C6CA72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73FB1-6F5A-5A2A-7B1C-6AA56BE1D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1D521-F516-C1BD-1F01-6B5BDAF5F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05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4D263-686C-F53B-7EF6-097207BC6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B9338-67ED-6643-498B-3E46A88CBF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B9F551-048E-7A0B-A8A2-7B7239C35C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80609-EA48-8C94-47BD-D14ECE988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26379-15F4-14AB-F0D1-8240E1C0C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AA1A3-517D-CA83-C408-771A99E72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1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E8EEF-43BA-A45A-611D-B13E00A8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301AE-1709-2DB9-FC71-D7B7C9CCA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624E2D-0368-41C9-A81C-A2540E8093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347AD1-AD9D-77F0-EA55-DFF83B306A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84DB68-9597-611A-1977-F78B5933CE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DAAF2A-3BD9-BB9E-55C6-6BC0DB4E5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65B66C-467C-2BC0-4909-588803799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0C1234-8C4E-EE15-576A-84942731D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344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2EA03-70D2-5AD4-884F-0455E9E64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BC418E-94C8-9D12-14AA-8EE944C05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7921B-F105-D269-2395-5049E386B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C8E9ED-FECC-8418-FFBB-C0FE3A191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328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1F5FD3-7642-63E4-48BD-A47C496F1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D13BBF-18BF-2E03-279D-35C256D99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8B3EEE-58F8-AFE8-5688-DDE75D9B2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137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A0E69-3B14-1FC2-F625-F28423AE3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5363C-50C0-091D-79F0-2219F7A00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736D4F-99DA-A727-1A71-1FCC06CE0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733819-CC42-14D9-4F5A-E41407163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167D4-8811-0828-2DEA-3032CAC65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A63FB1-9C82-2CDC-39AA-D0031F234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8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AF129-F376-58BC-7514-726295F0E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F18595-03EC-1EC1-FB8D-7E418BFA09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B257C-FDCE-7BD0-6255-D5173C8F2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7011C0-4E20-DFF5-C6E5-B1AF58A54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5CB960-5B9A-3D67-B1FF-DDC2B2B62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7ACDA0-84D6-1EE5-5D1F-9765C90BA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385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CA5D2-4910-BFED-B517-8EAAC4F3A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A7C62F-D9CF-40B8-5FCC-8ACD3F8E72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8AFE4-C76A-E12D-6952-BF31222F1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A186-30E1-91AB-DC63-1CC76637F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2BA38-D9F8-64F6-B000-17C150F1D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362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67842B-E07F-7B07-34D2-974D1AB860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18945-9C25-F859-1CFB-A23488D051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9AA2B-9BC2-7F36-B3DF-7E18DA603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BD17A-1668-FAFF-5BC3-FBB7D9A68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60BED-2C49-FD48-F74B-7C4E94BE7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244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6B7204-3B9C-F5B9-C2CE-10F2613A7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46705D-24D1-C56B-4512-98ED533A00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52614-A81E-09A3-2250-7A53B96316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7C704-EC88-4102-BA53-BA9E5C84CB03}" type="datetimeFigureOut">
              <a:rPr lang="en-GB" smtClean="0"/>
              <a:t>10/11/2023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E49F2-272D-4059-CE97-3082456C09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2027D-E7CD-3423-CEAE-3C93F87E92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ADAE0-309C-4674-8794-8C14150863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7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unl.edu/gradstudies/current/dev/newsletter/GradConnections-201104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pen book and on top are eyeglasses and pen">
            <a:extLst>
              <a:ext uri="{FF2B5EF4-FFF2-40B4-BE49-F238E27FC236}">
                <a16:creationId xmlns:a16="http://schemas.microsoft.com/office/drawing/2014/main" id="{376E8DE6-CCCF-6442-661F-551B130189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6782" b="894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270BF7-9625-9531-D11B-C698E6D0ED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AU" altLang="en-US">
                <a:solidFill>
                  <a:srgbClr val="FFFFFF"/>
                </a:solidFill>
                <a:ea typeface="ＭＳ Ｐゴシック" panose="020B0600070205080204" pitchFamily="34" charset="-128"/>
              </a:rPr>
              <a:t>Proof reading and Editing your dissertation</a:t>
            </a:r>
            <a:br>
              <a:rPr lang="en-AU" altLang="en-US">
                <a:solidFill>
                  <a:srgbClr val="FFFFFF"/>
                </a:solidFill>
                <a:ea typeface="ＭＳ Ｐゴシック" panose="020B0600070205080204" pitchFamily="34" charset="-128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AEAA6B-363F-A518-B57D-A7636122A3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1523640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5F21D-55C1-4626-E688-4F4E1341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Redrafting vs Editing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846AF-5202-4F6D-D9BD-894E922A3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Consider the difference between these activities …</a:t>
            </a:r>
          </a:p>
        </p:txBody>
      </p:sp>
    </p:spTree>
    <p:extLst>
      <p:ext uri="{BB962C8B-B14F-4D97-AF65-F5344CB8AC3E}">
        <p14:creationId xmlns:p14="http://schemas.microsoft.com/office/powerpoint/2010/main" val="3196967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04102EA-E6E7-BB31-AC35-CDA0DF124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490" y="116704"/>
            <a:ext cx="10515600" cy="996778"/>
          </a:xfrm>
        </p:spPr>
        <p:txBody>
          <a:bodyPr/>
          <a:lstStyle/>
          <a:p>
            <a:r>
              <a:rPr lang="en-GB" dirty="0"/>
              <a:t>Redrafting vs Editing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15AA71-C47E-E073-7124-114678B54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827" y="922639"/>
            <a:ext cx="5033748" cy="1014756"/>
          </a:xfrm>
        </p:spPr>
        <p:txBody>
          <a:bodyPr/>
          <a:lstStyle/>
          <a:p>
            <a:r>
              <a:rPr lang="en-GB" dirty="0"/>
              <a:t>Redrafting</a:t>
            </a:r>
          </a:p>
        </p:txBody>
      </p:sp>
      <p:graphicFrame>
        <p:nvGraphicFramePr>
          <p:cNvPr id="13" name="Content Placeholder 8">
            <a:extLst>
              <a:ext uri="{FF2B5EF4-FFF2-40B4-BE49-F238E27FC236}">
                <a16:creationId xmlns:a16="http://schemas.microsoft.com/office/drawing/2014/main" id="{B680EB0C-CF2F-0A44-5E71-C8A293503203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841647-F74F-2CB7-6A2F-B659F7B067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7" y="1113482"/>
            <a:ext cx="5183188" cy="823912"/>
          </a:xfrm>
        </p:spPr>
        <p:txBody>
          <a:bodyPr/>
          <a:lstStyle/>
          <a:p>
            <a:r>
              <a:rPr lang="en-GB" dirty="0"/>
              <a:t>Editing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DD3FC57-5BDC-0505-C04E-6B62322003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10260"/>
            <a:ext cx="5183188" cy="407940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AU" dirty="0">
                <a:ea typeface="ＭＳ Ｐゴシック" pitchFamily="34" charset="-128"/>
              </a:rPr>
              <a:t>Use of grammar, e.g.,  tenses </a:t>
            </a:r>
          </a:p>
          <a:p>
            <a:pPr>
              <a:defRPr/>
            </a:pPr>
            <a:r>
              <a:rPr lang="en-AU" dirty="0">
                <a:ea typeface="ＭＳ Ｐゴシック" pitchFamily="34" charset="-128"/>
              </a:rPr>
              <a:t>Sentences, e.g. construction, length, word use</a:t>
            </a:r>
          </a:p>
          <a:p>
            <a:pPr>
              <a:defRPr/>
            </a:pPr>
            <a:r>
              <a:rPr lang="en-AU" dirty="0">
                <a:ea typeface="ＭＳ Ｐゴシック" pitchFamily="34" charset="-128"/>
              </a:rPr>
              <a:t>The ‘red thread’ cohesion between; ideas; sentences; paragraphs. The flow of your writing</a:t>
            </a:r>
          </a:p>
          <a:p>
            <a:pPr>
              <a:defRPr/>
            </a:pPr>
            <a:r>
              <a:rPr lang="en-AU" dirty="0">
                <a:ea typeface="ＭＳ Ｐゴシック" pitchFamily="34" charset="-128"/>
              </a:rPr>
              <a:t>Formatting</a:t>
            </a:r>
          </a:p>
          <a:p>
            <a:pPr>
              <a:defRPr/>
            </a:pPr>
            <a:r>
              <a:rPr lang="en-AU" dirty="0">
                <a:ea typeface="ＭＳ Ｐゴシック" pitchFamily="34" charset="-128"/>
              </a:rPr>
              <a:t>Correct citations and referencing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928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2814C93-8F12-EBFF-7968-B95338D6B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Keep to the word count:  It is there for a purpose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CE4F8803-C929-0AE0-209E-825C000BD218}"/>
              </a:ext>
            </a:extLst>
          </p:cNvPr>
          <p:cNvSpPr txBox="1"/>
          <p:nvPr/>
        </p:nvSpPr>
        <p:spPr>
          <a:xfrm>
            <a:off x="5255260" y="1648870"/>
            <a:ext cx="4702848" cy="35602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Be succinct – 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“I believe more in the scissors than I do in the pencil”. Truman Capote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Consider the example on the next slide …</a:t>
            </a:r>
          </a:p>
        </p:txBody>
      </p:sp>
    </p:spTree>
    <p:extLst>
      <p:ext uri="{BB962C8B-B14F-4D97-AF65-F5344CB8AC3E}">
        <p14:creationId xmlns:p14="http://schemas.microsoft.com/office/powerpoint/2010/main" val="290787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1" name="TextBox 3">
            <a:extLst>
              <a:ext uri="{FF2B5EF4-FFF2-40B4-BE49-F238E27FC236}">
                <a16:creationId xmlns:a16="http://schemas.microsoft.com/office/drawing/2014/main" id="{EF930B60-B23F-5D7E-AD05-E0B514909D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288" y="4365625"/>
            <a:ext cx="8280400" cy="237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eorgia" pitchFamily="18" charset="0"/>
                <a:ea typeface="ＭＳ Ｐゴシック" pitchFamily="34" charset="-128"/>
              </a:defRPr>
            </a:lvl9pPr>
          </a:lstStyle>
          <a:p>
            <a:pPr>
              <a:defRPr/>
            </a:pPr>
            <a:r>
              <a:rPr lang="en-AU" sz="3200" dirty="0">
                <a:solidFill>
                  <a:schemeClr val="accent2"/>
                </a:solidFill>
                <a:latin typeface="+mn-lt"/>
              </a:rPr>
              <a:t>After editing</a:t>
            </a:r>
          </a:p>
          <a:p>
            <a:pPr>
              <a:defRPr/>
            </a:pPr>
            <a:r>
              <a:rPr lang="en-AU" sz="2800" dirty="0">
                <a:latin typeface="+mn-lt"/>
              </a:rPr>
              <a:t>Earlier research results and the current study’s findings suggest we can make significant changes to our operating procedures. </a:t>
            </a:r>
          </a:p>
          <a:p>
            <a:pPr>
              <a:defRPr/>
            </a:pPr>
            <a:r>
              <a:rPr lang="en-AU" sz="1600" dirty="0">
                <a:latin typeface="+mn-lt"/>
              </a:rPr>
              <a:t>Adapted from </a:t>
            </a:r>
            <a:r>
              <a:rPr lang="en-AU" sz="1600" dirty="0">
                <a:latin typeface="+mn-lt"/>
                <a:hlinkClick r:id="rId2"/>
              </a:rPr>
              <a:t>http://www.unl.edu/gradstudies/current/dev/newsletter/GradConnections-201104.pdf</a:t>
            </a:r>
            <a:r>
              <a:rPr lang="en-AU" sz="1600" dirty="0">
                <a:latin typeface="+mn-lt"/>
              </a:rPr>
              <a:t> p.8</a:t>
            </a:r>
          </a:p>
        </p:txBody>
      </p:sp>
      <p:pic>
        <p:nvPicPr>
          <p:cNvPr id="22531" name="Picture 2">
            <a:extLst>
              <a:ext uri="{FF2B5EF4-FFF2-40B4-BE49-F238E27FC236}">
                <a16:creationId xmlns:a16="http://schemas.microsoft.com/office/drawing/2014/main" id="{B1A3C0B3-84B9-D640-0B3F-2F2B102808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1" y="620714"/>
            <a:ext cx="7400925" cy="3717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1B5590-2673-9357-F007-7CFD86A20EF5}"/>
              </a:ext>
            </a:extLst>
          </p:cNvPr>
          <p:cNvSpPr txBox="1"/>
          <p:nvPr/>
        </p:nvSpPr>
        <p:spPr>
          <a:xfrm>
            <a:off x="1798638" y="188913"/>
            <a:ext cx="45847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AU" sz="3200" dirty="0">
                <a:solidFill>
                  <a:schemeClr val="accent2"/>
                </a:solidFill>
              </a:rPr>
              <a:t>Before editing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DF3D9-A244-25CC-59EE-C24922F29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Make sure that your reader always knows where you are going 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1C0B9-0606-5C70-91D2-ACD950FE6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endParaRPr lang="en-GB" sz="2000"/>
          </a:p>
          <a:p>
            <a:r>
              <a:rPr lang="en-GB" sz="2000"/>
              <a:t>‘Top’ and ‘Tail’ your chapters</a:t>
            </a:r>
          </a:p>
          <a:p>
            <a:r>
              <a:rPr lang="en-GB" sz="2000"/>
              <a:t>Transition words</a:t>
            </a:r>
          </a:p>
          <a:p>
            <a:r>
              <a:rPr lang="en-GB" sz="2000"/>
              <a:t>Signposting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D806CAAE-B73B-F5C5-A39D-B15A8C166C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40" r="716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639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31275-DCA8-2B52-EC3C-E89C9CB9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to close the research cycle: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9D74B7-1A44-EA23-E4B3-16CE99218F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7297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F0278-CCC3-2B2B-AC8C-8FA2D565C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 full use of the all the material and suggested reading on Moodle</a:t>
            </a:r>
          </a:p>
        </p:txBody>
      </p:sp>
      <p:pic>
        <p:nvPicPr>
          <p:cNvPr id="1026" name="Picture 2" descr="Image result for image of moodle">
            <a:extLst>
              <a:ext uri="{FF2B5EF4-FFF2-40B4-BE49-F238E27FC236}">
                <a16:creationId xmlns:a16="http://schemas.microsoft.com/office/drawing/2014/main" id="{5BFB3603-EAB3-507E-0961-C2B9B5387E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833" y="2017335"/>
            <a:ext cx="4892511" cy="371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849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257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Proof reading and Editing your dissertation </vt:lpstr>
      <vt:lpstr>Redrafting vs Editing</vt:lpstr>
      <vt:lpstr>Redrafting vs Editing</vt:lpstr>
      <vt:lpstr>Keep to the word count:  It is there for a purpose</vt:lpstr>
      <vt:lpstr>PowerPoint Presentation</vt:lpstr>
      <vt:lpstr>Make sure that your reader always knows where you are going ..</vt:lpstr>
      <vt:lpstr>Remember to close the research cycle:</vt:lpstr>
      <vt:lpstr>Make full use of the all the material and suggested reading on Moodle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Proof reading and Editing your dissertation </dc:title>
  <dc:creator>Beverly Cole</dc:creator>
  <cp:lastModifiedBy>Beverly Cole</cp:lastModifiedBy>
  <cp:revision>2</cp:revision>
  <dcterms:created xsi:type="dcterms:W3CDTF">2023-11-10T08:02:27Z</dcterms:created>
  <dcterms:modified xsi:type="dcterms:W3CDTF">2023-11-10T08:26:19Z</dcterms:modified>
</cp:coreProperties>
</file>