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1"/>
  </p:notesMasterIdLst>
  <p:sldIdLst>
    <p:sldId id="322" r:id="rId24"/>
    <p:sldId id="316" r:id="rId25"/>
    <p:sldId id="317" r:id="rId26"/>
    <p:sldId id="320" r:id="rId27"/>
    <p:sldId id="319" r:id="rId28"/>
    <p:sldId id="321" r:id="rId29"/>
    <p:sldId id="31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2B3CDC-DB7C-D8C9-3F14-D0D31B246C68}" v="485" dt="2023-02-12T19:09:47.414"/>
    <p1510:client id="{DCF7A247-B361-457F-B4A1-ECAF19EC2786}" v="1" dt="2023-02-11T21:13:38.7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363" autoAdjust="0"/>
    <p:restoredTop sz="71489" autoAdjust="0"/>
  </p:normalViewPr>
  <p:slideViewPr>
    <p:cSldViewPr snapToGrid="0">
      <p:cViewPr varScale="1">
        <p:scale>
          <a:sx n="63" d="100"/>
          <a:sy n="63" d="100"/>
        </p:scale>
        <p:origin x="48" y="1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" userId="f69ee4e2-845b-4a1f-89c4-60fce9da139f" providerId="ADAL" clId="{DCF7A247-B361-457F-B4A1-ECAF19EC2786}"/>
    <pc:docChg chg="addSld modSld">
      <pc:chgData name="Kate Piper" userId="f69ee4e2-845b-4a1f-89c4-60fce9da139f" providerId="ADAL" clId="{DCF7A247-B361-457F-B4A1-ECAF19EC2786}" dt="2023-02-11T21:15:29.649" v="126" actId="20577"/>
      <pc:docMkLst>
        <pc:docMk/>
      </pc:docMkLst>
      <pc:sldChg chg="modSp mod">
        <pc:chgData name="Kate Piper" userId="f69ee4e2-845b-4a1f-89c4-60fce9da139f" providerId="ADAL" clId="{DCF7A247-B361-457F-B4A1-ECAF19EC2786}" dt="2023-02-11T20:59:00.567" v="0" actId="20577"/>
        <pc:sldMkLst>
          <pc:docMk/>
          <pc:sldMk cId="2727936158" sldId="316"/>
        </pc:sldMkLst>
        <pc:spChg chg="mod">
          <ac:chgData name="Kate Piper" userId="f69ee4e2-845b-4a1f-89c4-60fce9da139f" providerId="ADAL" clId="{DCF7A247-B361-457F-B4A1-ECAF19EC2786}" dt="2023-02-11T20:59:00.567" v="0" actId="20577"/>
          <ac:spMkLst>
            <pc:docMk/>
            <pc:sldMk cId="2727936158" sldId="316"/>
            <ac:spMk id="4" creationId="{888676E6-C6F4-710C-E378-41B6FE42CE9F}"/>
          </ac:spMkLst>
        </pc:spChg>
      </pc:sldChg>
      <pc:sldChg chg="modSp mod">
        <pc:chgData name="Kate Piper" userId="f69ee4e2-845b-4a1f-89c4-60fce9da139f" providerId="ADAL" clId="{DCF7A247-B361-457F-B4A1-ECAF19EC2786}" dt="2023-02-11T21:00:00.816" v="4" actId="20577"/>
        <pc:sldMkLst>
          <pc:docMk/>
          <pc:sldMk cId="3490242396" sldId="317"/>
        </pc:sldMkLst>
        <pc:spChg chg="mod">
          <ac:chgData name="Kate Piper" userId="f69ee4e2-845b-4a1f-89c4-60fce9da139f" providerId="ADAL" clId="{DCF7A247-B361-457F-B4A1-ECAF19EC2786}" dt="2023-02-11T21:00:00.816" v="4" actId="20577"/>
          <ac:spMkLst>
            <pc:docMk/>
            <pc:sldMk cId="3490242396" sldId="317"/>
            <ac:spMk id="2" creationId="{D3083B92-9DC4-7EFB-59E8-024C2FE3C6DE}"/>
          </ac:spMkLst>
        </pc:spChg>
      </pc:sldChg>
      <pc:sldChg chg="modSp mod">
        <pc:chgData name="Kate Piper" userId="f69ee4e2-845b-4a1f-89c4-60fce9da139f" providerId="ADAL" clId="{DCF7A247-B361-457F-B4A1-ECAF19EC2786}" dt="2023-02-11T21:15:29.649" v="126" actId="20577"/>
        <pc:sldMkLst>
          <pc:docMk/>
          <pc:sldMk cId="509829428" sldId="320"/>
        </pc:sldMkLst>
        <pc:spChg chg="mod">
          <ac:chgData name="Kate Piper" userId="f69ee4e2-845b-4a1f-89c4-60fce9da139f" providerId="ADAL" clId="{DCF7A247-B361-457F-B4A1-ECAF19EC2786}" dt="2023-02-11T21:15:29.649" v="126" actId="20577"/>
          <ac:spMkLst>
            <pc:docMk/>
            <pc:sldMk cId="509829428" sldId="320"/>
            <ac:spMk id="3" creationId="{7EA7A8FE-1639-A16B-0933-395D01E779EE}"/>
          </ac:spMkLst>
        </pc:spChg>
      </pc:sldChg>
      <pc:sldChg chg="addSp new">
        <pc:chgData name="Kate Piper" userId="f69ee4e2-845b-4a1f-89c4-60fce9da139f" providerId="ADAL" clId="{DCF7A247-B361-457F-B4A1-ECAF19EC2786}" dt="2023-02-11T21:13:38.734" v="6"/>
        <pc:sldMkLst>
          <pc:docMk/>
          <pc:sldMk cId="880693865" sldId="321"/>
        </pc:sldMkLst>
        <pc:picChg chg="add">
          <ac:chgData name="Kate Piper" userId="f69ee4e2-845b-4a1f-89c4-60fce9da139f" providerId="ADAL" clId="{DCF7A247-B361-457F-B4A1-ECAF19EC2786}" dt="2023-02-11T21:13:38.734" v="6"/>
          <ac:picMkLst>
            <pc:docMk/>
            <pc:sldMk cId="880693865" sldId="321"/>
            <ac:picMk id="1026" creationId="{2506C569-3979-E06A-A9AB-04693C1ED287}"/>
          </ac:picMkLst>
        </pc:picChg>
      </pc:sldChg>
    </pc:docChg>
  </pc:docChgLst>
  <pc:docChgLst>
    <pc:chgData name="Heddwen Davies" userId="S::heddwen.davies@uwtsd.ac.uk::b3b4628a-d1d7-4a79-b47e-b6ca4059bab0" providerId="AD" clId="Web-{092B3CDC-DB7C-D8C9-3F14-D0D31B246C68}"/>
    <pc:docChg chg="addSld delSld modSld">
      <pc:chgData name="Heddwen Davies" userId="S::heddwen.davies@uwtsd.ac.uk::b3b4628a-d1d7-4a79-b47e-b6ca4059bab0" providerId="AD" clId="Web-{092B3CDC-DB7C-D8C9-3F14-D0D31B246C68}" dt="2023-02-12T19:09:47.414" v="484" actId="14100"/>
      <pc:docMkLst>
        <pc:docMk/>
      </pc:docMkLst>
      <pc:sldChg chg="del">
        <pc:chgData name="Heddwen Davies" userId="S::heddwen.davies@uwtsd.ac.uk::b3b4628a-d1d7-4a79-b47e-b6ca4059bab0" providerId="AD" clId="Web-{092B3CDC-DB7C-D8C9-3F14-D0D31B246C68}" dt="2023-02-12T18:51:57.530" v="1"/>
        <pc:sldMkLst>
          <pc:docMk/>
          <pc:sldMk cId="2384245686" sldId="260"/>
        </pc:sldMkLst>
      </pc:sldChg>
      <pc:sldChg chg="modSp">
        <pc:chgData name="Heddwen Davies" userId="S::heddwen.davies@uwtsd.ac.uk::b3b4628a-d1d7-4a79-b47e-b6ca4059bab0" providerId="AD" clId="Web-{092B3CDC-DB7C-D8C9-3F14-D0D31B246C68}" dt="2023-02-12T19:09:47.414" v="484" actId="14100"/>
        <pc:sldMkLst>
          <pc:docMk/>
          <pc:sldMk cId="2727936158" sldId="316"/>
        </pc:sldMkLst>
        <pc:spChg chg="mod">
          <ac:chgData name="Heddwen Davies" userId="S::heddwen.davies@uwtsd.ac.uk::b3b4628a-d1d7-4a79-b47e-b6ca4059bab0" providerId="AD" clId="Web-{092B3CDC-DB7C-D8C9-3F14-D0D31B246C68}" dt="2023-02-12T19:06:39.387" v="388" actId="1076"/>
          <ac:spMkLst>
            <pc:docMk/>
            <pc:sldMk cId="2727936158" sldId="316"/>
            <ac:spMk id="2" creationId="{7D3018ED-1C86-448A-E64D-6F689FE9E9EE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9:47.414" v="484" actId="14100"/>
          <ac:spMkLst>
            <pc:docMk/>
            <pc:sldMk cId="2727936158" sldId="316"/>
            <ac:spMk id="3" creationId="{1D0FE96B-B562-69B6-BDFA-CCD4CE82252B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9:38.742" v="482" actId="1076"/>
          <ac:spMkLst>
            <pc:docMk/>
            <pc:sldMk cId="2727936158" sldId="316"/>
            <ac:spMk id="4" creationId="{888676E6-C6F4-710C-E378-41B6FE42CE9F}"/>
          </ac:spMkLst>
        </pc:spChg>
      </pc:sldChg>
      <pc:sldChg chg="modSp">
        <pc:chgData name="Heddwen Davies" userId="S::heddwen.davies@uwtsd.ac.uk::b3b4628a-d1d7-4a79-b47e-b6ca4059bab0" providerId="AD" clId="Web-{092B3CDC-DB7C-D8C9-3F14-D0D31B246C68}" dt="2023-02-12T19:05:42.805" v="361" actId="20577"/>
        <pc:sldMkLst>
          <pc:docMk/>
          <pc:sldMk cId="3490242396" sldId="317"/>
        </pc:sldMkLst>
        <pc:spChg chg="mod">
          <ac:chgData name="Heddwen Davies" userId="S::heddwen.davies@uwtsd.ac.uk::b3b4628a-d1d7-4a79-b47e-b6ca4059bab0" providerId="AD" clId="Web-{092B3CDC-DB7C-D8C9-3F14-D0D31B246C68}" dt="2023-02-12T19:05:23.350" v="357" actId="1076"/>
          <ac:spMkLst>
            <pc:docMk/>
            <pc:sldMk cId="3490242396" sldId="317"/>
            <ac:spMk id="2" creationId="{D3083B92-9DC4-7EFB-59E8-024C2FE3C6DE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5:42.805" v="361" actId="20577"/>
          <ac:spMkLst>
            <pc:docMk/>
            <pc:sldMk cId="3490242396" sldId="317"/>
            <ac:spMk id="3" creationId="{2A95AD82-C976-E11A-71B3-84BA184AE616}"/>
          </ac:spMkLst>
        </pc:spChg>
      </pc:sldChg>
      <pc:sldChg chg="modSp">
        <pc:chgData name="Heddwen Davies" userId="S::heddwen.davies@uwtsd.ac.uk::b3b4628a-d1d7-4a79-b47e-b6ca4059bab0" providerId="AD" clId="Web-{092B3CDC-DB7C-D8C9-3F14-D0D31B246C68}" dt="2023-02-12T19:04:16.518" v="345" actId="1076"/>
        <pc:sldMkLst>
          <pc:docMk/>
          <pc:sldMk cId="3331672670" sldId="318"/>
        </pc:sldMkLst>
        <pc:spChg chg="mod">
          <ac:chgData name="Heddwen Davies" userId="S::heddwen.davies@uwtsd.ac.uk::b3b4628a-d1d7-4a79-b47e-b6ca4059bab0" providerId="AD" clId="Web-{092B3CDC-DB7C-D8C9-3F14-D0D31B246C68}" dt="2023-02-12T19:04:16.518" v="345" actId="1076"/>
          <ac:spMkLst>
            <pc:docMk/>
            <pc:sldMk cId="3331672670" sldId="318"/>
            <ac:spMk id="2" creationId="{6C59CCE7-A71A-4A72-F674-5108EEF2D746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4:08.955" v="344" actId="14100"/>
          <ac:spMkLst>
            <pc:docMk/>
            <pc:sldMk cId="3331672670" sldId="318"/>
            <ac:spMk id="3" creationId="{99E3DEF3-49E5-6B4B-2C4A-360846E30252}"/>
          </ac:spMkLst>
        </pc:spChg>
      </pc:sldChg>
      <pc:sldChg chg="modSp">
        <pc:chgData name="Heddwen Davies" userId="S::heddwen.davies@uwtsd.ac.uk::b3b4628a-d1d7-4a79-b47e-b6ca4059bab0" providerId="AD" clId="Web-{092B3CDC-DB7C-D8C9-3F14-D0D31B246C68}" dt="2023-02-12T19:04:35.191" v="349" actId="14100"/>
        <pc:sldMkLst>
          <pc:docMk/>
          <pc:sldMk cId="3367694053" sldId="319"/>
        </pc:sldMkLst>
        <pc:spChg chg="mod">
          <ac:chgData name="Heddwen Davies" userId="S::heddwen.davies@uwtsd.ac.uk::b3b4628a-d1d7-4a79-b47e-b6ca4059bab0" providerId="AD" clId="Web-{092B3CDC-DB7C-D8C9-3F14-D0D31B246C68}" dt="2023-02-12T19:04:26.003" v="347" actId="1076"/>
          <ac:spMkLst>
            <pc:docMk/>
            <pc:sldMk cId="3367694053" sldId="319"/>
            <ac:spMk id="2" creationId="{99F7522D-81B5-BFAD-4B5B-24B56F6FF626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4:35.191" v="349" actId="14100"/>
          <ac:spMkLst>
            <pc:docMk/>
            <pc:sldMk cId="3367694053" sldId="319"/>
            <ac:spMk id="3" creationId="{9F32333D-D354-B270-4BED-9EEB8608FDF5}"/>
          </ac:spMkLst>
        </pc:spChg>
      </pc:sldChg>
      <pc:sldChg chg="modSp">
        <pc:chgData name="Heddwen Davies" userId="S::heddwen.davies@uwtsd.ac.uk::b3b4628a-d1d7-4a79-b47e-b6ca4059bab0" providerId="AD" clId="Web-{092B3CDC-DB7C-D8C9-3F14-D0D31B246C68}" dt="2023-02-12T19:05:09.021" v="355" actId="20577"/>
        <pc:sldMkLst>
          <pc:docMk/>
          <pc:sldMk cId="509829428" sldId="320"/>
        </pc:sldMkLst>
        <pc:spChg chg="mod">
          <ac:chgData name="Heddwen Davies" userId="S::heddwen.davies@uwtsd.ac.uk::b3b4628a-d1d7-4a79-b47e-b6ca4059bab0" providerId="AD" clId="Web-{092B3CDC-DB7C-D8C9-3F14-D0D31B246C68}" dt="2023-02-12T19:04:43.035" v="350" actId="1076"/>
          <ac:spMkLst>
            <pc:docMk/>
            <pc:sldMk cId="509829428" sldId="320"/>
            <ac:spMk id="2" creationId="{6E210D5D-11E9-476E-D858-93615391D3D3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5:09.021" v="355" actId="20577"/>
          <ac:spMkLst>
            <pc:docMk/>
            <pc:sldMk cId="509829428" sldId="320"/>
            <ac:spMk id="3" creationId="{7EA7A8FE-1639-A16B-0933-395D01E779EE}"/>
          </ac:spMkLst>
        </pc:spChg>
      </pc:sldChg>
      <pc:sldChg chg="add">
        <pc:chgData name="Heddwen Davies" userId="S::heddwen.davies@uwtsd.ac.uk::b3b4628a-d1d7-4a79-b47e-b6ca4059bab0" providerId="AD" clId="Web-{092B3CDC-DB7C-D8C9-3F14-D0D31B246C68}" dt="2023-02-12T18:51:48.139" v="0"/>
        <pc:sldMkLst>
          <pc:docMk/>
          <pc:sldMk cId="3806473382" sldId="322"/>
        </pc:sldMkLst>
      </pc:sldChg>
      <pc:sldChg chg="add del">
        <pc:chgData name="Heddwen Davies" userId="S::heddwen.davies@uwtsd.ac.uk::b3b4628a-d1d7-4a79-b47e-b6ca4059bab0" providerId="AD" clId="Web-{092B3CDC-DB7C-D8C9-3F14-D0D31B246C68}" dt="2023-02-12T19:08:55.755" v="474"/>
        <pc:sldMkLst>
          <pc:docMk/>
          <pc:sldMk cId="259836309" sldId="323"/>
        </pc:sldMkLst>
      </pc:sldChg>
      <pc:sldChg chg="add del">
        <pc:chgData name="Heddwen Davies" userId="S::heddwen.davies@uwtsd.ac.uk::b3b4628a-d1d7-4a79-b47e-b6ca4059bab0" providerId="AD" clId="Web-{092B3CDC-DB7C-D8C9-3F14-D0D31B246C68}" dt="2023-02-12T19:08:43.691" v="472"/>
        <pc:sldMkLst>
          <pc:docMk/>
          <pc:sldMk cId="1177465343" sldId="323"/>
        </pc:sldMkLst>
      </pc:sldChg>
    </pc:docChg>
  </pc:docChgLst>
  <pc:docChgLst>
    <pc:chgData name="Kate Piper (IMH)" userId="f69ee4e2-845b-4a1f-89c4-60fce9da139f" providerId="ADAL" clId="{8B2ACC21-82DB-4F53-8399-F6B9934BB3BA}"/>
    <pc:docChg chg="custSel addSld delSld modSld">
      <pc:chgData name="Kate Piper (IMH)" userId="f69ee4e2-845b-4a1f-89c4-60fce9da139f" providerId="ADAL" clId="{8B2ACC21-82DB-4F53-8399-F6B9934BB3BA}" dt="2023-02-05T17:34:06.166" v="1670" actId="1076"/>
      <pc:docMkLst>
        <pc:docMk/>
      </pc:docMkLst>
      <pc:sldChg chg="del">
        <pc:chgData name="Kate Piper (IMH)" userId="f69ee4e2-845b-4a1f-89c4-60fce9da139f" providerId="ADAL" clId="{8B2ACC21-82DB-4F53-8399-F6B9934BB3BA}" dt="2023-02-05T11:30:05.636" v="215" actId="47"/>
        <pc:sldMkLst>
          <pc:docMk/>
          <pc:sldMk cId="1951193190" sldId="304"/>
        </pc:sldMkLst>
      </pc:sldChg>
      <pc:sldChg chg="del">
        <pc:chgData name="Kate Piper (IMH)" userId="f69ee4e2-845b-4a1f-89c4-60fce9da139f" providerId="ADAL" clId="{8B2ACC21-82DB-4F53-8399-F6B9934BB3BA}" dt="2023-02-05T11:37:14.999" v="245" actId="47"/>
        <pc:sldMkLst>
          <pc:docMk/>
          <pc:sldMk cId="3535961628" sldId="305"/>
        </pc:sldMkLst>
      </pc:sldChg>
      <pc:sldChg chg="del">
        <pc:chgData name="Kate Piper (IMH)" userId="f69ee4e2-845b-4a1f-89c4-60fce9da139f" providerId="ADAL" clId="{8B2ACC21-82DB-4F53-8399-F6B9934BB3BA}" dt="2023-02-05T11:37:15.358" v="246" actId="47"/>
        <pc:sldMkLst>
          <pc:docMk/>
          <pc:sldMk cId="3393437260" sldId="306"/>
        </pc:sldMkLst>
      </pc:sldChg>
      <pc:sldChg chg="del">
        <pc:chgData name="Kate Piper (IMH)" userId="f69ee4e2-845b-4a1f-89c4-60fce9da139f" providerId="ADAL" clId="{8B2ACC21-82DB-4F53-8399-F6B9934BB3BA}" dt="2023-02-05T11:37:16.186" v="248" actId="47"/>
        <pc:sldMkLst>
          <pc:docMk/>
          <pc:sldMk cId="2693948830" sldId="307"/>
        </pc:sldMkLst>
      </pc:sldChg>
      <pc:sldChg chg="del">
        <pc:chgData name="Kate Piper (IMH)" userId="f69ee4e2-845b-4a1f-89c4-60fce9da139f" providerId="ADAL" clId="{8B2ACC21-82DB-4F53-8399-F6B9934BB3BA}" dt="2023-02-05T11:37:16.546" v="249" actId="47"/>
        <pc:sldMkLst>
          <pc:docMk/>
          <pc:sldMk cId="2077285583" sldId="308"/>
        </pc:sldMkLst>
      </pc:sldChg>
      <pc:sldChg chg="del">
        <pc:chgData name="Kate Piper (IMH)" userId="f69ee4e2-845b-4a1f-89c4-60fce9da139f" providerId="ADAL" clId="{8B2ACC21-82DB-4F53-8399-F6B9934BB3BA}" dt="2023-02-05T11:37:16.921" v="250" actId="47"/>
        <pc:sldMkLst>
          <pc:docMk/>
          <pc:sldMk cId="3343008084" sldId="309"/>
        </pc:sldMkLst>
      </pc:sldChg>
      <pc:sldChg chg="del">
        <pc:chgData name="Kate Piper (IMH)" userId="f69ee4e2-845b-4a1f-89c4-60fce9da139f" providerId="ADAL" clId="{8B2ACC21-82DB-4F53-8399-F6B9934BB3BA}" dt="2023-02-05T11:37:17.342" v="251" actId="47"/>
        <pc:sldMkLst>
          <pc:docMk/>
          <pc:sldMk cId="4243544381" sldId="310"/>
        </pc:sldMkLst>
      </pc:sldChg>
      <pc:sldChg chg="del">
        <pc:chgData name="Kate Piper (IMH)" userId="f69ee4e2-845b-4a1f-89c4-60fce9da139f" providerId="ADAL" clId="{8B2ACC21-82DB-4F53-8399-F6B9934BB3BA}" dt="2023-02-05T11:37:17.842" v="252" actId="47"/>
        <pc:sldMkLst>
          <pc:docMk/>
          <pc:sldMk cId="1758948692" sldId="311"/>
        </pc:sldMkLst>
      </pc:sldChg>
      <pc:sldChg chg="del">
        <pc:chgData name="Kate Piper (IMH)" userId="f69ee4e2-845b-4a1f-89c4-60fce9da139f" providerId="ADAL" clId="{8B2ACC21-82DB-4F53-8399-F6B9934BB3BA}" dt="2023-02-05T11:37:18.373" v="253" actId="47"/>
        <pc:sldMkLst>
          <pc:docMk/>
          <pc:sldMk cId="1399480622" sldId="312"/>
        </pc:sldMkLst>
      </pc:sldChg>
      <pc:sldChg chg="del">
        <pc:chgData name="Kate Piper (IMH)" userId="f69ee4e2-845b-4a1f-89c4-60fce9da139f" providerId="ADAL" clId="{8B2ACC21-82DB-4F53-8399-F6B9934BB3BA}" dt="2023-02-05T11:37:15.843" v="247" actId="47"/>
        <pc:sldMkLst>
          <pc:docMk/>
          <pc:sldMk cId="3073300179" sldId="314"/>
        </pc:sldMkLst>
      </pc:sldChg>
      <pc:sldChg chg="del">
        <pc:chgData name="Kate Piper (IMH)" userId="f69ee4e2-845b-4a1f-89c4-60fce9da139f" providerId="ADAL" clId="{8B2ACC21-82DB-4F53-8399-F6B9934BB3BA}" dt="2023-02-05T11:37:19.342" v="254" actId="47"/>
        <pc:sldMkLst>
          <pc:docMk/>
          <pc:sldMk cId="126171130" sldId="315"/>
        </pc:sldMkLst>
      </pc:sldChg>
      <pc:sldChg chg="addSp modSp new mod modNotesTx">
        <pc:chgData name="Kate Piper (IMH)" userId="f69ee4e2-845b-4a1f-89c4-60fce9da139f" providerId="ADAL" clId="{8B2ACC21-82DB-4F53-8399-F6B9934BB3BA}" dt="2023-02-05T15:15:15.892" v="1103" actId="20577"/>
        <pc:sldMkLst>
          <pc:docMk/>
          <pc:sldMk cId="2727936158" sldId="316"/>
        </pc:sldMkLst>
        <pc:spChg chg="mod">
          <ac:chgData name="Kate Piper (IMH)" userId="f69ee4e2-845b-4a1f-89c4-60fce9da139f" providerId="ADAL" clId="{8B2ACC21-82DB-4F53-8399-F6B9934BB3BA}" dt="2023-02-05T10:34:20.038" v="135" actId="1076"/>
          <ac:spMkLst>
            <pc:docMk/>
            <pc:sldMk cId="2727936158" sldId="316"/>
            <ac:spMk id="2" creationId="{7D3018ED-1C86-448A-E64D-6F689FE9E9EE}"/>
          </ac:spMkLst>
        </pc:spChg>
        <pc:spChg chg="mod">
          <ac:chgData name="Kate Piper (IMH)" userId="f69ee4e2-845b-4a1f-89c4-60fce9da139f" providerId="ADAL" clId="{8B2ACC21-82DB-4F53-8399-F6B9934BB3BA}" dt="2023-02-05T15:15:15.892" v="1103" actId="20577"/>
          <ac:spMkLst>
            <pc:docMk/>
            <pc:sldMk cId="2727936158" sldId="316"/>
            <ac:spMk id="3" creationId="{1D0FE96B-B562-69B6-BDFA-CCD4CE82252B}"/>
          </ac:spMkLst>
        </pc:spChg>
        <pc:spChg chg="add mod">
          <ac:chgData name="Kate Piper (IMH)" userId="f69ee4e2-845b-4a1f-89c4-60fce9da139f" providerId="ADAL" clId="{8B2ACC21-82DB-4F53-8399-F6B9934BB3BA}" dt="2023-02-05T13:25:50.751" v="409" actId="403"/>
          <ac:spMkLst>
            <pc:docMk/>
            <pc:sldMk cId="2727936158" sldId="316"/>
            <ac:spMk id="4" creationId="{888676E6-C6F4-710C-E378-41B6FE42CE9F}"/>
          </ac:spMkLst>
        </pc:spChg>
      </pc:sldChg>
      <pc:sldChg chg="addSp delSp modSp new mod">
        <pc:chgData name="Kate Piper (IMH)" userId="f69ee4e2-845b-4a1f-89c4-60fce9da139f" providerId="ADAL" clId="{8B2ACC21-82DB-4F53-8399-F6B9934BB3BA}" dt="2023-02-05T13:40:06.464" v="704" actId="14100"/>
        <pc:sldMkLst>
          <pc:docMk/>
          <pc:sldMk cId="3490242396" sldId="317"/>
        </pc:sldMkLst>
        <pc:spChg chg="mod">
          <ac:chgData name="Kate Piper (IMH)" userId="f69ee4e2-845b-4a1f-89c4-60fce9da139f" providerId="ADAL" clId="{8B2ACC21-82DB-4F53-8399-F6B9934BB3BA}" dt="2023-02-05T13:27:14.686" v="468" actId="20577"/>
          <ac:spMkLst>
            <pc:docMk/>
            <pc:sldMk cId="3490242396" sldId="317"/>
            <ac:spMk id="2" creationId="{D3083B92-9DC4-7EFB-59E8-024C2FE3C6DE}"/>
          </ac:spMkLst>
        </pc:spChg>
        <pc:spChg chg="mod">
          <ac:chgData name="Kate Piper (IMH)" userId="f69ee4e2-845b-4a1f-89c4-60fce9da139f" providerId="ADAL" clId="{8B2ACC21-82DB-4F53-8399-F6B9934BB3BA}" dt="2023-02-05T13:40:06.464" v="704" actId="14100"/>
          <ac:spMkLst>
            <pc:docMk/>
            <pc:sldMk cId="3490242396" sldId="317"/>
            <ac:spMk id="3" creationId="{2A95AD82-C976-E11A-71B3-84BA184AE616}"/>
          </ac:spMkLst>
        </pc:spChg>
        <pc:spChg chg="add del mod">
          <ac:chgData name="Kate Piper (IMH)" userId="f69ee4e2-845b-4a1f-89c4-60fce9da139f" providerId="ADAL" clId="{8B2ACC21-82DB-4F53-8399-F6B9934BB3BA}" dt="2023-02-05T13:38:52.053" v="693" actId="478"/>
          <ac:spMkLst>
            <pc:docMk/>
            <pc:sldMk cId="3490242396" sldId="317"/>
            <ac:spMk id="5" creationId="{AF387B93-2CD8-85C3-9D2B-DB2553C48F41}"/>
          </ac:spMkLst>
        </pc:spChg>
        <pc:picChg chg="add mod modCrop">
          <ac:chgData name="Kate Piper (IMH)" userId="f69ee4e2-845b-4a1f-89c4-60fce9da139f" providerId="ADAL" clId="{8B2ACC21-82DB-4F53-8399-F6B9934BB3BA}" dt="2023-02-05T13:39:01.900" v="695"/>
          <ac:picMkLst>
            <pc:docMk/>
            <pc:sldMk cId="3490242396" sldId="317"/>
            <ac:picMk id="7" creationId="{8FCF50EE-FE75-323B-C611-E2D12C17DE86}"/>
          </ac:picMkLst>
        </pc:picChg>
        <pc:picChg chg="add mod modCrop">
          <ac:chgData name="Kate Piper (IMH)" userId="f69ee4e2-845b-4a1f-89c4-60fce9da139f" providerId="ADAL" clId="{8B2ACC21-82DB-4F53-8399-F6B9934BB3BA}" dt="2023-02-05T13:40:02.009" v="703"/>
          <ac:picMkLst>
            <pc:docMk/>
            <pc:sldMk cId="3490242396" sldId="317"/>
            <ac:picMk id="9" creationId="{7F03D69C-073D-CA7B-FA61-4C2ED5B646E6}"/>
          </ac:picMkLst>
        </pc:picChg>
      </pc:sldChg>
      <pc:sldChg chg="addSp modSp new mod">
        <pc:chgData name="Kate Piper (IMH)" userId="f69ee4e2-845b-4a1f-89c4-60fce9da139f" providerId="ADAL" clId="{8B2ACC21-82DB-4F53-8399-F6B9934BB3BA}" dt="2023-02-05T15:48:46.181" v="1127" actId="20577"/>
        <pc:sldMkLst>
          <pc:docMk/>
          <pc:sldMk cId="3331672670" sldId="318"/>
        </pc:sldMkLst>
        <pc:spChg chg="mod">
          <ac:chgData name="Kate Piper (IMH)" userId="f69ee4e2-845b-4a1f-89c4-60fce9da139f" providerId="ADAL" clId="{8B2ACC21-82DB-4F53-8399-F6B9934BB3BA}" dt="2023-02-05T15:48:46.181" v="1127" actId="20577"/>
          <ac:spMkLst>
            <pc:docMk/>
            <pc:sldMk cId="3331672670" sldId="318"/>
            <ac:spMk id="2" creationId="{6C59CCE7-A71A-4A72-F674-5108EEF2D746}"/>
          </ac:spMkLst>
        </pc:spChg>
        <pc:spChg chg="mod">
          <ac:chgData name="Kate Piper (IMH)" userId="f69ee4e2-845b-4a1f-89c4-60fce9da139f" providerId="ADAL" clId="{8B2ACC21-82DB-4F53-8399-F6B9934BB3BA}" dt="2023-02-05T15:08:00.476" v="1093" actId="20577"/>
          <ac:spMkLst>
            <pc:docMk/>
            <pc:sldMk cId="3331672670" sldId="318"/>
            <ac:spMk id="3" creationId="{99E3DEF3-49E5-6B4B-2C4A-360846E30252}"/>
          </ac:spMkLst>
        </pc:spChg>
        <pc:picChg chg="add mod modCrop">
          <ac:chgData name="Kate Piper (IMH)" userId="f69ee4e2-845b-4a1f-89c4-60fce9da139f" providerId="ADAL" clId="{8B2ACC21-82DB-4F53-8399-F6B9934BB3BA}" dt="2023-02-05T13:59:16.302" v="811" actId="14100"/>
          <ac:picMkLst>
            <pc:docMk/>
            <pc:sldMk cId="3331672670" sldId="318"/>
            <ac:picMk id="5" creationId="{F46C93B0-3722-9A2D-24A2-F498DF2B1EA2}"/>
          </ac:picMkLst>
        </pc:picChg>
      </pc:sldChg>
      <pc:sldChg chg="addSp modSp new mod">
        <pc:chgData name="Kate Piper (IMH)" userId="f69ee4e2-845b-4a1f-89c4-60fce9da139f" providerId="ADAL" clId="{8B2ACC21-82DB-4F53-8399-F6B9934BB3BA}" dt="2023-02-05T17:34:06.166" v="1670" actId="1076"/>
        <pc:sldMkLst>
          <pc:docMk/>
          <pc:sldMk cId="3367694053" sldId="319"/>
        </pc:sldMkLst>
        <pc:spChg chg="mod">
          <ac:chgData name="Kate Piper (IMH)" userId="f69ee4e2-845b-4a1f-89c4-60fce9da139f" providerId="ADAL" clId="{8B2ACC21-82DB-4F53-8399-F6B9934BB3BA}" dt="2023-02-05T15:48:52.369" v="1142" actId="20577"/>
          <ac:spMkLst>
            <pc:docMk/>
            <pc:sldMk cId="3367694053" sldId="319"/>
            <ac:spMk id="2" creationId="{99F7522D-81B5-BFAD-4B5B-24B56F6FF626}"/>
          </ac:spMkLst>
        </pc:spChg>
        <pc:spChg chg="mod">
          <ac:chgData name="Kate Piper (IMH)" userId="f69ee4e2-845b-4a1f-89c4-60fce9da139f" providerId="ADAL" clId="{8B2ACC21-82DB-4F53-8399-F6B9934BB3BA}" dt="2023-02-05T16:20:10.480" v="1658" actId="20577"/>
          <ac:spMkLst>
            <pc:docMk/>
            <pc:sldMk cId="3367694053" sldId="319"/>
            <ac:spMk id="3" creationId="{9F32333D-D354-B270-4BED-9EEB8608FDF5}"/>
          </ac:spMkLst>
        </pc:spChg>
        <pc:grpChg chg="add mod">
          <ac:chgData name="Kate Piper (IMH)" userId="f69ee4e2-845b-4a1f-89c4-60fce9da139f" providerId="ADAL" clId="{8B2ACC21-82DB-4F53-8399-F6B9934BB3BA}" dt="2023-02-05T17:34:06.166" v="1670" actId="1076"/>
          <ac:grpSpMkLst>
            <pc:docMk/>
            <pc:sldMk cId="3367694053" sldId="319"/>
            <ac:grpSpMk id="6" creationId="{AD6DB5FC-511C-4F12-2A72-053AF36AAD9E}"/>
          </ac:grpSpMkLst>
        </pc:grpChg>
        <pc:picChg chg="add mod">
          <ac:chgData name="Kate Piper (IMH)" userId="f69ee4e2-845b-4a1f-89c4-60fce9da139f" providerId="ADAL" clId="{8B2ACC21-82DB-4F53-8399-F6B9934BB3BA}" dt="2023-02-05T17:33:58.730" v="1669" actId="164"/>
          <ac:picMkLst>
            <pc:docMk/>
            <pc:sldMk cId="3367694053" sldId="319"/>
            <ac:picMk id="4" creationId="{50BFD743-2016-1820-7FBC-638F5F67F9E5}"/>
          </ac:picMkLst>
        </pc:picChg>
        <pc:picChg chg="add mod modCrop">
          <ac:chgData name="Kate Piper (IMH)" userId="f69ee4e2-845b-4a1f-89c4-60fce9da139f" providerId="ADAL" clId="{8B2ACC21-82DB-4F53-8399-F6B9934BB3BA}" dt="2023-02-05T17:33:58.730" v="1669" actId="164"/>
          <ac:picMkLst>
            <pc:docMk/>
            <pc:sldMk cId="3367694053" sldId="319"/>
            <ac:picMk id="5" creationId="{EA851110-1CEF-EA75-74E5-51E94C5C2375}"/>
          </ac:picMkLst>
        </pc:picChg>
      </pc:sldChg>
      <pc:sldChg chg="modSp new mod">
        <pc:chgData name="Kate Piper (IMH)" userId="f69ee4e2-845b-4a1f-89c4-60fce9da139f" providerId="ADAL" clId="{8B2ACC21-82DB-4F53-8399-F6B9934BB3BA}" dt="2023-02-05T15:15:44.202" v="1121" actId="20577"/>
        <pc:sldMkLst>
          <pc:docMk/>
          <pc:sldMk cId="509829428" sldId="320"/>
        </pc:sldMkLst>
        <pc:spChg chg="mod">
          <ac:chgData name="Kate Piper (IMH)" userId="f69ee4e2-845b-4a1f-89c4-60fce9da139f" providerId="ADAL" clId="{8B2ACC21-82DB-4F53-8399-F6B9934BB3BA}" dt="2023-02-05T15:15:44.202" v="1121" actId="20577"/>
          <ac:spMkLst>
            <pc:docMk/>
            <pc:sldMk cId="509829428" sldId="320"/>
            <ac:spMk id="2" creationId="{6E210D5D-11E9-476E-D858-93615391D3D3}"/>
          </ac:spMkLst>
        </pc:spChg>
        <pc:spChg chg="mod">
          <ac:chgData name="Kate Piper (IMH)" userId="f69ee4e2-845b-4a1f-89c4-60fce9da139f" providerId="ADAL" clId="{8B2ACC21-82DB-4F53-8399-F6B9934BB3BA}" dt="2023-02-05T14:05:29.678" v="1048" actId="20577"/>
          <ac:spMkLst>
            <pc:docMk/>
            <pc:sldMk cId="509829428" sldId="320"/>
            <ac:spMk id="3" creationId="{7EA7A8FE-1639-A16B-0933-395D01E779E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www.tyf.com/" TargetMode="Externa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6.png"/><Relationship Id="rId4" Type="http://schemas.openxmlformats.org/officeDocument/2006/relationships/hyperlink" Target="https://www.actif.wales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515363" y="4719591"/>
            <a:ext cx="4535079" cy="511779"/>
          </a:xfrm>
        </p:spPr>
        <p:txBody>
          <a:bodyPr/>
          <a:lstStyle/>
          <a:p>
            <a:r>
              <a:rPr lang="en-GB" sz="4000" b="1" dirty="0" err="1"/>
              <a:t>Cyflwyniad</a:t>
            </a:r>
            <a:r>
              <a:rPr lang="en-GB" sz="4000" b="1" dirty="0"/>
              <a:t> a </a:t>
            </a:r>
            <a:r>
              <a:rPr lang="en-GB" sz="4000" b="1" dirty="0" err="1"/>
              <a:t>Phrofiadau</a:t>
            </a:r>
            <a:endParaRPr lang="en-GB" sz="4000" b="1" dirty="0"/>
          </a:p>
          <a:p>
            <a:r>
              <a:rPr lang="en-GB" sz="4000" b="1" dirty="0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Building your own personal brand</a:t>
            </a:r>
          </a:p>
          <a:p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Brand </a:t>
            </a:r>
            <a:r>
              <a:rPr lang="en-GB" dirty="0" err="1"/>
              <a:t>Personol</a:t>
            </a:r>
            <a:endParaRPr lang="en-GB" dirty="0"/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r>
              <a:rPr lang="en-GB" dirty="0"/>
              <a:t>Personal Brand </a:t>
            </a:r>
            <a:r>
              <a:rPr lang="en-GB" dirty="0" err="1"/>
              <a:t>Personol</a:t>
            </a:r>
            <a:endParaRPr lang="en-GB" dirty="0"/>
          </a:p>
          <a:p>
            <a:endParaRPr lang="en-GB" dirty="0"/>
          </a:p>
          <a:p>
            <a:r>
              <a:rPr lang="en-GB" dirty="0"/>
              <a:t>Kate Piper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327" y="219058"/>
            <a:ext cx="11833781" cy="1325563"/>
          </a:xfrm>
        </p:spPr>
        <p:txBody>
          <a:bodyPr/>
          <a:lstStyle/>
          <a:p>
            <a:r>
              <a:rPr lang="en-GB" dirty="0" err="1"/>
              <a:t>Llythyr</a:t>
            </a:r>
            <a:r>
              <a:rPr lang="en-GB" dirty="0"/>
              <a:t> </a:t>
            </a:r>
            <a:r>
              <a:rPr lang="en-GB" dirty="0" err="1"/>
              <a:t>Personol</a:t>
            </a:r>
            <a:r>
              <a:rPr lang="en-GB" dirty="0"/>
              <a:t> / </a:t>
            </a:r>
            <a:r>
              <a:rPr lang="en-GB" dirty="0" err="1"/>
              <a:t>Datganiad</a:t>
            </a:r>
            <a:r>
              <a:rPr lang="en-GB" dirty="0"/>
              <a:t> </a:t>
            </a:r>
            <a:r>
              <a:rPr lang="en-GB" dirty="0" err="1"/>
              <a:t>Cefnogi</a:t>
            </a:r>
            <a:r>
              <a:rPr lang="en-GB" dirty="0"/>
              <a:t> Cais </a:t>
            </a:r>
            <a:br>
              <a:rPr lang="en-GB" dirty="0"/>
            </a:br>
            <a:r>
              <a:rPr lang="en-GB" dirty="0"/>
              <a:t>Personal/Supporting Statement and Covering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07862"/>
            <a:ext cx="11481847" cy="39707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Llythyr</a:t>
            </a:r>
            <a:r>
              <a:rPr lang="en-GB" dirty="0"/>
              <a:t> 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CV / </a:t>
            </a:r>
            <a:r>
              <a:rPr lang="en-GB" i="1" dirty="0"/>
              <a:t>Covering letter with CV</a:t>
            </a:r>
          </a:p>
          <a:p>
            <a:r>
              <a:rPr lang="en-GB" dirty="0" err="1"/>
              <a:t>Datganiad</a:t>
            </a:r>
            <a:r>
              <a:rPr lang="en-GB" dirty="0"/>
              <a:t> 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 </a:t>
            </a:r>
            <a:r>
              <a:rPr lang="en-GB" dirty="0" err="1"/>
              <a:t>gyd-fynd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 </a:t>
            </a:r>
            <a:r>
              <a:rPr lang="en-GB" dirty="0" err="1"/>
              <a:t>cais</a:t>
            </a:r>
            <a:r>
              <a:rPr lang="en-GB" dirty="0"/>
              <a:t> am </a:t>
            </a:r>
            <a:r>
              <a:rPr lang="en-GB" dirty="0" err="1"/>
              <a:t>swydd</a:t>
            </a:r>
            <a:endParaRPr lang="en-GB" dirty="0">
              <a:cs typeface="Calibri"/>
            </a:endParaRPr>
          </a:p>
          <a:p>
            <a:r>
              <a:rPr lang="en-GB" i="1" dirty="0"/>
              <a:t>Supporting statement with application form</a:t>
            </a:r>
            <a:endParaRPr lang="en-GB" i="1">
              <a:cs typeface="Calibri"/>
            </a:endParaRPr>
          </a:p>
          <a:p>
            <a:r>
              <a:rPr lang="en-GB" dirty="0" err="1"/>
              <a:t>Gwybodaeth</a:t>
            </a:r>
            <a:r>
              <a:rPr lang="en-GB" dirty="0"/>
              <a:t> </a:t>
            </a:r>
            <a:r>
              <a:rPr lang="en-GB" dirty="0" err="1"/>
              <a:t>cyffredinol</a:t>
            </a:r>
            <a:r>
              <a:rPr lang="en-GB" dirty="0"/>
              <a:t> vs </a:t>
            </a:r>
            <a:r>
              <a:rPr lang="en-GB" dirty="0" err="1"/>
              <a:t>penodol</a:t>
            </a:r>
            <a:r>
              <a:rPr lang="en-GB" dirty="0"/>
              <a:t>  / </a:t>
            </a:r>
            <a:r>
              <a:rPr lang="en-GB" i="1" dirty="0"/>
              <a:t>General vs specific information</a:t>
            </a:r>
            <a:endParaRPr lang="en-GB" i="1">
              <a:cs typeface="Calibri"/>
            </a:endParaRPr>
          </a:p>
          <a:p>
            <a:r>
              <a:rPr lang="en-GB" dirty="0" err="1"/>
              <a:t>Manyleb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/ </a:t>
            </a:r>
            <a:r>
              <a:rPr lang="en-GB" i="1" dirty="0"/>
              <a:t>Personal specification</a:t>
            </a:r>
            <a:endParaRPr lang="en-GB" i="1" dirty="0">
              <a:cs typeface="Calibri"/>
            </a:endParaRPr>
          </a:p>
          <a:p>
            <a:endParaRPr lang="en-GB" dirty="0"/>
          </a:p>
          <a:p>
            <a:r>
              <a:rPr lang="en-GB" dirty="0"/>
              <a:t>https://jamboard.google.com/d/1uE7cqbGSTc8tjFEMpT7RHRsOg12xDgdgLd0-k0qdooI/edit?usp=sharing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8676E6-C6F4-710C-E378-41B6FE42CE9F}"/>
              </a:ext>
            </a:extLst>
          </p:cNvPr>
          <p:cNvSpPr txBox="1"/>
          <p:nvPr/>
        </p:nvSpPr>
        <p:spPr>
          <a:xfrm>
            <a:off x="8873639" y="1715984"/>
            <a:ext cx="3017520" cy="954107"/>
          </a:xfrm>
          <a:prstGeom prst="rect">
            <a:avLst/>
          </a:prstGeom>
          <a:noFill/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ALWAYS RE-DRAFT FOR EACH JOB</a:t>
            </a:r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83B92-9DC4-7EFB-59E8-024C2FE3C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2725"/>
            <a:ext cx="11481847" cy="1325563"/>
          </a:xfrm>
        </p:spPr>
        <p:txBody>
          <a:bodyPr/>
          <a:lstStyle/>
          <a:p>
            <a:r>
              <a:rPr lang="en-GB" dirty="0" err="1"/>
              <a:t>Cyfeiriwch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 y </a:t>
            </a:r>
            <a:r>
              <a:rPr lang="en-GB" dirty="0" err="1"/>
              <a:t>datganiad</a:t>
            </a:r>
            <a:r>
              <a:rPr lang="en-GB" dirty="0"/>
              <a:t> / </a:t>
            </a:r>
            <a:r>
              <a:rPr lang="en-GB" dirty="0" err="1"/>
              <a:t>llythyr</a:t>
            </a:r>
            <a:r>
              <a:rPr lang="en-GB" dirty="0"/>
              <a:t> 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swydd</a:t>
            </a:r>
            <a:br>
              <a:rPr lang="en-GB" dirty="0"/>
            </a:br>
            <a:r>
              <a:rPr lang="en-GB" dirty="0"/>
              <a:t>Direct your statements / letter to the job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5AD82-C976-E11A-71B3-84BA184AE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67990"/>
            <a:ext cx="7835755" cy="3823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Diwydiant</a:t>
            </a:r>
            <a:r>
              <a:rPr lang="en-GB" dirty="0"/>
              <a:t> / </a:t>
            </a:r>
            <a:r>
              <a:rPr lang="en-GB" i="1" dirty="0"/>
              <a:t>Industry</a:t>
            </a:r>
          </a:p>
          <a:p>
            <a:endParaRPr lang="en-GB" dirty="0"/>
          </a:p>
          <a:p>
            <a:r>
              <a:rPr lang="en-GB" dirty="0" err="1"/>
              <a:t>Cwmni</a:t>
            </a:r>
            <a:r>
              <a:rPr lang="en-GB" dirty="0"/>
              <a:t> / Sefydliad: </a:t>
            </a:r>
            <a:r>
              <a:rPr lang="en-GB" dirty="0" err="1"/>
              <a:t>amcanion</a:t>
            </a:r>
            <a:r>
              <a:rPr lang="en-GB" dirty="0"/>
              <a:t>/</a:t>
            </a:r>
            <a:r>
              <a:rPr lang="en-GB" dirty="0" err="1"/>
              <a:t>ffocws</a:t>
            </a:r>
            <a:r>
              <a:rPr lang="en-GB" dirty="0"/>
              <a:t>/</a:t>
            </a:r>
            <a:r>
              <a:rPr lang="en-GB" dirty="0" err="1"/>
              <a:t>prosiectau</a:t>
            </a:r>
            <a:endParaRPr lang="en-GB" dirty="0" err="1">
              <a:cs typeface="Calibri"/>
            </a:endParaRPr>
          </a:p>
          <a:p>
            <a:r>
              <a:rPr lang="en-GB" i="1" dirty="0"/>
              <a:t>Company/ organisation: aims/focus/projects</a:t>
            </a:r>
            <a:endParaRPr lang="en-GB" i="1"/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  <a:p>
            <a:r>
              <a:rPr lang="en-GB" dirty="0"/>
              <a:t>Person/ Aelod o </a:t>
            </a:r>
            <a:r>
              <a:rPr lang="en-GB" dirty="0" err="1"/>
              <a:t>Dîm</a:t>
            </a:r>
            <a:r>
              <a:rPr lang="en-GB" dirty="0"/>
              <a:t> : </a:t>
            </a:r>
            <a:r>
              <a:rPr lang="en-GB" dirty="0" err="1"/>
              <a:t>tasgiau</a:t>
            </a:r>
            <a:r>
              <a:rPr lang="en-GB" dirty="0"/>
              <a:t> </a:t>
            </a:r>
            <a:r>
              <a:rPr lang="en-GB" dirty="0" err="1"/>
              <a:t>penodol</a:t>
            </a:r>
            <a:r>
              <a:rPr lang="en-GB" dirty="0"/>
              <a:t> /</a:t>
            </a:r>
            <a:r>
              <a:rPr lang="en-GB" dirty="0" err="1"/>
              <a:t>prosiectau</a:t>
            </a:r>
            <a:endParaRPr lang="en-GB" dirty="0" err="1">
              <a:cs typeface="Calibri"/>
            </a:endParaRPr>
          </a:p>
          <a:p>
            <a:r>
              <a:rPr lang="en-GB" i="1" dirty="0"/>
              <a:t>Team/person: specific tasks/ projects</a:t>
            </a:r>
            <a:endParaRPr lang="en-GB" i="1" dirty="0">
              <a:cs typeface="Calibri" panose="020F0502020204030204"/>
            </a:endParaRPr>
          </a:p>
        </p:txBody>
      </p:sp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8FCF50EE-FE75-323B-C611-E2D12C17DE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857" t="10571" r="37750" b="80017"/>
          <a:stretch/>
        </p:blipFill>
        <p:spPr>
          <a:xfrm>
            <a:off x="8962754" y="1866792"/>
            <a:ext cx="2338252" cy="1408945"/>
          </a:xfrm>
          <a:prstGeom prst="rect">
            <a:avLst/>
          </a:prstGeom>
        </p:spPr>
      </p:pic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7F03D69C-073D-CA7B-FA61-4C2ED5B646E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000" t="10210" r="44500" b="82317"/>
          <a:stretch/>
        </p:blipFill>
        <p:spPr>
          <a:xfrm>
            <a:off x="8764634" y="3827417"/>
            <a:ext cx="2734491" cy="1045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242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10D5D-11E9-476E-D858-93615391D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85016"/>
            <a:ext cx="11481847" cy="1325563"/>
          </a:xfrm>
        </p:spPr>
        <p:txBody>
          <a:bodyPr/>
          <a:lstStyle/>
          <a:p>
            <a:r>
              <a:rPr lang="en-GB" dirty="0" err="1"/>
              <a:t>Arweiniad</a:t>
            </a:r>
            <a:r>
              <a:rPr lang="en-GB" dirty="0"/>
              <a:t> </a:t>
            </a:r>
            <a:r>
              <a:rPr lang="en-GB" dirty="0" err="1"/>
              <a:t>Generig</a:t>
            </a:r>
            <a:r>
              <a:rPr lang="en-GB" dirty="0"/>
              <a:t>                     Generic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7A8FE-1639-A16B-0933-395D01E77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6244"/>
            <a:ext cx="11481847" cy="38253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Siaradwch</a:t>
            </a:r>
            <a:r>
              <a:rPr lang="en-GB" dirty="0"/>
              <a:t> am y </a:t>
            </a:r>
            <a:r>
              <a:rPr lang="en-GB" dirty="0" err="1"/>
              <a:t>cwmni</a:t>
            </a:r>
            <a:r>
              <a:rPr lang="en-GB" dirty="0"/>
              <a:t> / </a:t>
            </a:r>
            <a:r>
              <a:rPr lang="en-GB" i="1" dirty="0"/>
              <a:t>Talk about the company</a:t>
            </a:r>
            <a:endParaRPr lang="en-GB" i="1" dirty="0">
              <a:cs typeface="Calibri" panose="020F0502020204030204"/>
            </a:endParaRPr>
          </a:p>
          <a:p>
            <a:r>
              <a:rPr lang="en-GB" dirty="0"/>
              <a:t>Pam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iddyn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/ </a:t>
            </a:r>
            <a:r>
              <a:rPr lang="en-GB" i="1" dirty="0"/>
              <a:t>Why are you interested in working for them</a:t>
            </a:r>
            <a:endParaRPr lang="en-GB" i="1" dirty="0">
              <a:cs typeface="Calibri" panose="020F0502020204030204"/>
            </a:endParaRPr>
          </a:p>
          <a:p>
            <a:r>
              <a:rPr lang="en-GB" dirty="0"/>
              <a:t>Pam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hwy</a:t>
            </a:r>
            <a:r>
              <a:rPr lang="en-GB" dirty="0"/>
              <a:t> </a:t>
            </a:r>
            <a:r>
              <a:rPr lang="en-GB" dirty="0" err="1"/>
              <a:t>eisiau</a:t>
            </a:r>
            <a:r>
              <a:rPr lang="en-GB" dirty="0"/>
              <a:t> chi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gweithiwr</a:t>
            </a:r>
            <a:r>
              <a:rPr lang="en-GB" dirty="0"/>
              <a:t> / </a:t>
            </a:r>
            <a:r>
              <a:rPr lang="en-GB" i="1" dirty="0"/>
              <a:t>Why they should want you as an employee</a:t>
            </a:r>
            <a:endParaRPr lang="en-GB" i="1" dirty="0">
              <a:cs typeface="Calibri"/>
            </a:endParaRPr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 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storïau</a:t>
            </a:r>
            <a:r>
              <a:rPr lang="en-GB" dirty="0"/>
              <a:t> am </a:t>
            </a:r>
            <a:r>
              <a:rPr lang="en-GB" dirty="0" err="1"/>
              <a:t>lwyddiant</a:t>
            </a:r>
            <a:r>
              <a:rPr lang="en-GB" dirty="0"/>
              <a:t>? / </a:t>
            </a:r>
            <a:r>
              <a:rPr lang="en-GB" i="1" dirty="0"/>
              <a:t>What are your success stories?</a:t>
            </a:r>
            <a:endParaRPr lang="en-GB" i="1">
              <a:cs typeface="Calibri"/>
            </a:endParaRPr>
          </a:p>
          <a:p>
            <a:r>
              <a:rPr lang="en-GB" dirty="0" err="1"/>
              <a:t>Esboniwch</a:t>
            </a:r>
            <a:r>
              <a:rPr lang="en-GB" dirty="0"/>
              <a:t> </a:t>
            </a:r>
            <a:r>
              <a:rPr lang="en-GB" dirty="0" err="1"/>
              <a:t>sgiliau</a:t>
            </a:r>
            <a:r>
              <a:rPr lang="en-GB" dirty="0"/>
              <a:t> </a:t>
            </a:r>
            <a:r>
              <a:rPr lang="en-GB" dirty="0" err="1"/>
              <a:t>cadarn</a:t>
            </a:r>
            <a:r>
              <a:rPr lang="en-GB" dirty="0"/>
              <a:t> / </a:t>
            </a:r>
            <a:r>
              <a:rPr lang="en-GB" dirty="0" err="1"/>
              <a:t>profiadau</a:t>
            </a:r>
            <a:r>
              <a:rPr lang="en-GB" dirty="0"/>
              <a:t> / </a:t>
            </a:r>
            <a:r>
              <a:rPr lang="en-GB" dirty="0" err="1"/>
              <a:t>sgiliau</a:t>
            </a:r>
            <a:r>
              <a:rPr lang="en-GB" dirty="0"/>
              <a:t> </a:t>
            </a:r>
            <a:r>
              <a:rPr lang="en-GB" dirty="0" err="1"/>
              <a:t>llai</a:t>
            </a:r>
            <a:r>
              <a:rPr lang="en-GB" dirty="0"/>
              <a:t> </a:t>
            </a:r>
            <a:r>
              <a:rPr lang="en-GB" dirty="0" err="1"/>
              <a:t>amlwg</a:t>
            </a:r>
            <a:r>
              <a:rPr lang="en-GB" dirty="0"/>
              <a:t> </a:t>
            </a:r>
          </a:p>
          <a:p>
            <a:r>
              <a:rPr lang="en-GB" i="1" dirty="0"/>
              <a:t>Explain hard skills/ experiences by mentioning / including soft skills.</a:t>
            </a:r>
            <a:endParaRPr lang="en-GB" i="1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09829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7522D-81B5-BFAD-4B5B-24B56F6FF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819" y="-2020"/>
            <a:ext cx="10054829" cy="1339417"/>
          </a:xfrm>
        </p:spPr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 /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2333D-D354-B270-4BED-9EEB8608F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546" y="1465407"/>
            <a:ext cx="6826720" cy="41993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Manyleb</a:t>
            </a:r>
            <a:r>
              <a:rPr lang="en-GB" dirty="0"/>
              <a:t> ac / neu </a:t>
            </a:r>
            <a:r>
              <a:rPr lang="en-GB" dirty="0" err="1"/>
              <a:t>Cyfrifoldebau</a:t>
            </a:r>
            <a:r>
              <a:rPr lang="en-GB" dirty="0"/>
              <a:t> </a:t>
            </a:r>
            <a:endParaRPr lang="en-US" dirty="0"/>
          </a:p>
          <a:p>
            <a:r>
              <a:rPr lang="en-GB" i="1" dirty="0"/>
              <a:t>Specifications and/or Responsibilities</a:t>
            </a:r>
            <a:endParaRPr lang="en-GB" i="1"/>
          </a:p>
          <a:p>
            <a:r>
              <a:rPr lang="en-GB" dirty="0"/>
              <a:t>Beth </a:t>
            </a:r>
            <a:r>
              <a:rPr lang="en-GB" dirty="0" err="1"/>
              <a:t>byddai'n</a:t>
            </a:r>
            <a:r>
              <a:rPr lang="en-GB" dirty="0"/>
              <a:t> </a:t>
            </a:r>
            <a:r>
              <a:rPr lang="en-GB" dirty="0" err="1"/>
              <a:t>neud</a:t>
            </a:r>
            <a:r>
              <a:rPr lang="en-GB" dirty="0"/>
              <a:t>?   </a:t>
            </a:r>
            <a:r>
              <a:rPr lang="en-GB" i="1" dirty="0"/>
              <a:t>What will I be doing?</a:t>
            </a:r>
            <a:endParaRPr lang="en-GB" i="1" dirty="0">
              <a:cs typeface="Calibri" panose="020F0502020204030204"/>
            </a:endParaRPr>
          </a:p>
          <a:p>
            <a:r>
              <a:rPr lang="en-GB" dirty="0"/>
              <a:t>Pa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byddai'n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?</a:t>
            </a:r>
            <a:endParaRPr lang="en-GB" dirty="0">
              <a:cs typeface="Calibri"/>
            </a:endParaRPr>
          </a:p>
          <a:p>
            <a:r>
              <a:rPr lang="en-GB" i="1" dirty="0"/>
              <a:t>What skills will I be using?</a:t>
            </a:r>
            <a:endParaRPr lang="en-GB" i="1" dirty="0">
              <a:cs typeface="Calibri" panose="020F0502020204030204"/>
            </a:endParaRPr>
          </a:p>
          <a:p>
            <a:r>
              <a:rPr lang="en-GB" dirty="0" err="1"/>
              <a:t>Pryd</a:t>
            </a:r>
            <a:r>
              <a:rPr lang="en-GB" dirty="0"/>
              <a:t> 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 </a:t>
            </a:r>
            <a:r>
              <a:rPr lang="en-GB" dirty="0" err="1"/>
              <a:t>defnyddio'r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blaen</a:t>
            </a:r>
            <a:r>
              <a:rPr lang="en-GB" dirty="0"/>
              <a:t>?</a:t>
            </a:r>
          </a:p>
          <a:p>
            <a:r>
              <a:rPr lang="en-GB" i="1" dirty="0"/>
              <a:t>When have I used these skills before?</a:t>
            </a:r>
            <a:endParaRPr lang="en-GB" i="1">
              <a:cs typeface="Calibri"/>
            </a:endParaRPr>
          </a:p>
          <a:p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D6DB5FC-511C-4F12-2A72-053AF36AAD9E}"/>
              </a:ext>
            </a:extLst>
          </p:cNvPr>
          <p:cNvGrpSpPr/>
          <p:nvPr/>
        </p:nvGrpSpPr>
        <p:grpSpPr>
          <a:xfrm>
            <a:off x="6790441" y="124029"/>
            <a:ext cx="5401559" cy="5401559"/>
            <a:chOff x="6938555" y="110966"/>
            <a:chExt cx="5401559" cy="5401559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0BFD743-2016-1820-7FBC-638F5F67F9E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938555" y="110966"/>
              <a:ext cx="5401559" cy="5401559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A851110-1CEF-EA75-74E5-51E94C5C237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4412" t="71463" r="57535" b="17896"/>
            <a:stretch/>
          </p:blipFill>
          <p:spPr>
            <a:xfrm>
              <a:off x="7589520" y="3402874"/>
              <a:ext cx="1515292" cy="57476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67694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33375-FEA9-DA3D-E8F9-054303399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305A6-18DF-8B11-B9E4-3412C45C8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ow to Use the STAR Interview Response Method">
            <a:extLst>
              <a:ext uri="{FF2B5EF4-FFF2-40B4-BE49-F238E27FC236}">
                <a16:creationId xmlns:a16="http://schemas.microsoft.com/office/drawing/2014/main" id="{2506C569-3979-E06A-A9AB-04693C1ED2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0"/>
            <a:ext cx="10287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0693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CCE7-A71A-4A72-F674-5108EEF2D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655" y="-2020"/>
            <a:ext cx="5752993" cy="1339417"/>
          </a:xfrm>
        </p:spPr>
        <p:txBody>
          <a:bodyPr/>
          <a:lstStyle/>
          <a:p>
            <a:r>
              <a:rPr lang="en-GB" dirty="0" err="1"/>
              <a:t>Fformat</a:t>
            </a:r>
            <a:r>
              <a:rPr lang="en-GB" dirty="0"/>
              <a:t> / 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3DEF3-49E5-6B4B-2C4A-360846E30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67" y="1244528"/>
            <a:ext cx="6300247" cy="445569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 err="1"/>
              <a:t>Manylion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[</a:t>
            </a:r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dde</a:t>
            </a:r>
            <a:r>
              <a:rPr lang="en-GB" dirty="0"/>
              <a:t>]</a:t>
            </a:r>
            <a:endParaRPr lang="en-US" dirty="0"/>
          </a:p>
          <a:p>
            <a:r>
              <a:rPr lang="en-GB" i="1" dirty="0"/>
              <a:t>Personal Details header [Right]</a:t>
            </a:r>
            <a:endParaRPr lang="en-GB" i="1"/>
          </a:p>
          <a:p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ochr</a:t>
            </a:r>
            <a:r>
              <a:rPr lang="en-GB" dirty="0"/>
              <a:t> </a:t>
            </a:r>
            <a:r>
              <a:rPr lang="en-GB" dirty="0" err="1"/>
              <a:t>chwith</a:t>
            </a:r>
            <a:r>
              <a:rPr lang="en-GB" dirty="0"/>
              <a:t> </a:t>
            </a:r>
          </a:p>
          <a:p>
            <a:r>
              <a:rPr lang="en-GB" i="1" dirty="0"/>
              <a:t>Left Justification </a:t>
            </a:r>
            <a:endParaRPr lang="en-GB" i="1" dirty="0">
              <a:cs typeface="Calibri" panose="020F0502020204030204"/>
            </a:endParaRPr>
          </a:p>
          <a:p>
            <a:r>
              <a:rPr lang="en-GB" dirty="0" err="1"/>
              <a:t>Ffont</a:t>
            </a:r>
            <a:r>
              <a:rPr lang="en-GB" dirty="0"/>
              <a:t> </a:t>
            </a:r>
            <a:r>
              <a:rPr lang="en-GB" dirty="0" err="1"/>
              <a:t>syml</a:t>
            </a:r>
            <a:r>
              <a:rPr lang="en-GB" dirty="0"/>
              <a:t> / </a:t>
            </a:r>
            <a:r>
              <a:rPr lang="en-GB" i="1" dirty="0"/>
              <a:t>Simple font</a:t>
            </a:r>
            <a:endParaRPr lang="en-GB" i="1" dirty="0">
              <a:cs typeface="Calibri" panose="020F0502020204030204"/>
            </a:endParaRPr>
          </a:p>
          <a:p>
            <a:r>
              <a:rPr lang="en-GB" dirty="0" err="1">
                <a:cs typeface="Calibri" panose="020F0502020204030204"/>
              </a:rPr>
              <a:t>Cyfeiriad</a:t>
            </a:r>
            <a:r>
              <a:rPr lang="en-GB" dirty="0">
                <a:cs typeface="Calibri" panose="020F0502020204030204"/>
              </a:rPr>
              <a:t> </a:t>
            </a:r>
            <a:r>
              <a:rPr lang="en-GB" dirty="0" err="1">
                <a:cs typeface="Calibri" panose="020F0502020204030204"/>
              </a:rPr>
              <a:t>swydd</a:t>
            </a:r>
            <a:r>
              <a:rPr lang="en-GB" dirty="0">
                <a:cs typeface="Calibri" panose="020F0502020204030204"/>
              </a:rPr>
              <a:t> </a:t>
            </a:r>
            <a:r>
              <a:rPr lang="en-GB" dirty="0" err="1">
                <a:cs typeface="Calibri" panose="020F0502020204030204"/>
              </a:rPr>
              <a:t>ochr</a:t>
            </a:r>
            <a:r>
              <a:rPr lang="en-GB" dirty="0">
                <a:cs typeface="Calibri" panose="020F0502020204030204"/>
              </a:rPr>
              <a:t> </a:t>
            </a:r>
            <a:r>
              <a:rPr lang="en-GB" dirty="0" err="1">
                <a:cs typeface="Calibri" panose="020F0502020204030204"/>
              </a:rPr>
              <a:t>chwith</a:t>
            </a:r>
            <a:endParaRPr lang="en-GB" dirty="0" err="1"/>
          </a:p>
          <a:p>
            <a:r>
              <a:rPr lang="en-GB" i="1" dirty="0"/>
              <a:t>Address the contact on the description</a:t>
            </a:r>
            <a:endParaRPr lang="en-GB" i="1" dirty="0">
              <a:cs typeface="Calibri"/>
            </a:endParaRPr>
          </a:p>
          <a:p>
            <a:r>
              <a:rPr lang="en-GB" dirty="0" err="1">
                <a:cs typeface="Calibri"/>
              </a:rPr>
              <a:t>Cynnwys</a:t>
            </a:r>
            <a:r>
              <a:rPr lang="en-GB" dirty="0">
                <a:cs typeface="Calibri"/>
              </a:rPr>
              <a:t> </a:t>
            </a:r>
            <a:r>
              <a:rPr lang="en-GB" dirty="0" err="1">
                <a:cs typeface="Calibri"/>
              </a:rPr>
              <a:t>unrhyw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côd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cyfeirnodi</a:t>
            </a:r>
            <a:endParaRPr lang="en-GB" dirty="0" err="1"/>
          </a:p>
          <a:p>
            <a:r>
              <a:rPr lang="en-GB" i="1" dirty="0"/>
              <a:t>Include any reference codes</a:t>
            </a:r>
            <a:endParaRPr lang="en-GB" i="1" dirty="0"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6C93B0-3722-9A2D-24A2-F498DF2B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571" t="23143" r="12679" b="26190"/>
          <a:stretch/>
        </p:blipFill>
        <p:spPr>
          <a:xfrm>
            <a:off x="6897189" y="509451"/>
            <a:ext cx="5060442" cy="4594993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33167267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2DE48B-498F-4597-A7EC-27A09A8F29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187</Words>
  <Application>Microsoft Office PowerPoint</Application>
  <PresentationFormat>Widescreen</PresentationFormat>
  <Paragraphs>39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20</vt:i4>
      </vt:variant>
      <vt:variant>
        <vt:lpstr>Slide Titles</vt:lpstr>
      </vt:variant>
      <vt:variant>
        <vt:i4>7</vt:i4>
      </vt:variant>
    </vt:vector>
  </HeadingPairs>
  <TitlesOfParts>
    <vt:vector size="27" baseType="lpstr"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Llythyr Personol / Datganiad Cefnogi Cais  Personal/Supporting Statement and Covering letter</vt:lpstr>
      <vt:lpstr>Cyfeiriwch cynnwys y datganiad / llythyr i'r swydd Direct your statements / letter to the job</vt:lpstr>
      <vt:lpstr>Arweiniad Generig                     Generic Guidance</vt:lpstr>
      <vt:lpstr>Strwythur / Structure</vt:lpstr>
      <vt:lpstr>PowerPoint Presentation</vt:lpstr>
      <vt:lpstr>Fformat /  Format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</cp:lastModifiedBy>
  <cp:revision>140</cp:revision>
  <dcterms:created xsi:type="dcterms:W3CDTF">2021-03-09T15:35:42Z</dcterms:created>
  <dcterms:modified xsi:type="dcterms:W3CDTF">2023-02-12T19:09:54Z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