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57" r:id="rId11"/>
    <p:sldId id="258" r:id="rId12"/>
    <p:sldId id="259" r:id="rId13"/>
    <p:sldId id="261" r:id="rId14"/>
    <p:sldId id="262" r:id="rId15"/>
    <p:sldId id="264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5"/>
    <p:restoredTop sz="96327"/>
  </p:normalViewPr>
  <p:slideViewPr>
    <p:cSldViewPr snapToGrid="0" snapToObjects="1">
      <p:cViewPr varScale="1">
        <p:scale>
          <a:sx n="84" d="100"/>
          <a:sy n="84" d="100"/>
        </p:scale>
        <p:origin x="39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10" Type="http://schemas.openxmlformats.org/officeDocument/2006/relationships/slide" Target="slides/slide1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9AAE2A7-2FFF-483E-2D6E-EF87C646B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976057"/>
            <a:ext cx="4535079" cy="3864989"/>
          </a:xfrm>
        </p:spPr>
        <p:txBody>
          <a:bodyPr/>
          <a:lstStyle/>
          <a:p>
            <a:pPr algn="ctr"/>
            <a:r>
              <a:rPr lang="en-GB" sz="4400" b="1" i="1" u="sng" dirty="0"/>
              <a:t>Joining the University </a:t>
            </a:r>
          </a:p>
          <a:p>
            <a:pPr algn="ctr"/>
            <a:r>
              <a:rPr lang="en-GB" sz="4400" b="1" i="1" u="sng" dirty="0"/>
              <a:t>of Wales</a:t>
            </a:r>
          </a:p>
          <a:p>
            <a:pPr algn="ctr"/>
            <a:r>
              <a:rPr lang="en-GB" sz="4400" b="1" i="1" u="sng" dirty="0"/>
              <a:t> Trinity Saint David</a:t>
            </a:r>
          </a:p>
          <a:p>
            <a:pPr algn="ctr"/>
            <a:r>
              <a:rPr lang="en-GB" sz="4400" b="1" i="1" u="sng" dirty="0"/>
              <a:t> at level 5 </a:t>
            </a:r>
          </a:p>
        </p:txBody>
      </p:sp>
    </p:spTree>
    <p:extLst>
      <p:ext uri="{BB962C8B-B14F-4D97-AF65-F5344CB8AC3E}">
        <p14:creationId xmlns:p14="http://schemas.microsoft.com/office/powerpoint/2010/main" val="317797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BCAAE4-DFE6-397B-80E5-B24CA8F12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86" y="1470581"/>
            <a:ext cx="4995504" cy="3864989"/>
          </a:xfrm>
        </p:spPr>
        <p:txBody>
          <a:bodyPr/>
          <a:lstStyle/>
          <a:p>
            <a:r>
              <a:rPr lang="en-GB" b="1" i="1" u="sng" dirty="0"/>
              <a:t>What will level 5 look like? </a:t>
            </a:r>
          </a:p>
          <a:p>
            <a:r>
              <a:rPr lang="en-GB" sz="2000" dirty="0"/>
              <a:t>- 1 day a week/ Pre-recorded lectures </a:t>
            </a:r>
          </a:p>
          <a:p>
            <a:endParaRPr lang="en-GB" sz="2000" dirty="0"/>
          </a:p>
          <a:p>
            <a:pPr marL="342900" indent="-342900">
              <a:buFontTx/>
              <a:buChar char="-"/>
            </a:pPr>
            <a:r>
              <a:rPr lang="en-GB" sz="2000" dirty="0"/>
              <a:t>6 modules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  <a:p>
            <a:pPr marL="342900" indent="-342900">
              <a:buFontTx/>
              <a:buChar char="-"/>
            </a:pPr>
            <a:r>
              <a:rPr lang="en-GB" sz="2000" dirty="0"/>
              <a:t>In depth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  <a:p>
            <a:pPr marL="342900" indent="-342900">
              <a:buFontTx/>
              <a:buChar char="-"/>
            </a:pPr>
            <a:r>
              <a:rPr lang="en-GB" sz="2000" dirty="0"/>
              <a:t>Commitment will be needed. 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24476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DEDDC56-3F7A-015D-7FB0-6304EB9D1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02" y="1470581"/>
            <a:ext cx="5651104" cy="4322512"/>
          </a:xfrm>
        </p:spPr>
        <p:txBody>
          <a:bodyPr/>
          <a:lstStyle/>
          <a:p>
            <a:r>
              <a:rPr lang="en-GB" sz="2000" dirty="0"/>
              <a:t>Requirements – We need at least 10 </a:t>
            </a:r>
          </a:p>
          <a:p>
            <a:r>
              <a:rPr lang="en-GB" sz="2000" dirty="0"/>
              <a:t>Students per course to run the course in Cardiff. </a:t>
            </a:r>
          </a:p>
          <a:p>
            <a:endParaRPr lang="en-GB" sz="2000" dirty="0"/>
          </a:p>
          <a:p>
            <a:r>
              <a:rPr lang="en-GB" sz="2000" dirty="0"/>
              <a:t>If we do not have at least 10 students you will study</a:t>
            </a:r>
          </a:p>
          <a:p>
            <a:r>
              <a:rPr lang="en-GB" sz="2000" dirty="0"/>
              <a:t>With our current undergraduate students in Swansea.</a:t>
            </a:r>
          </a:p>
          <a:p>
            <a:endParaRPr lang="en-GB" sz="2000" dirty="0"/>
          </a:p>
          <a:p>
            <a:r>
              <a:rPr lang="en-GB" sz="2000" dirty="0"/>
              <a:t>You will need to let the university know </a:t>
            </a:r>
          </a:p>
          <a:p>
            <a:r>
              <a:rPr lang="en-GB" sz="2000" dirty="0"/>
              <a:t>that you would like to join us at level 5. </a:t>
            </a:r>
          </a:p>
          <a:p>
            <a:endParaRPr lang="en-GB" sz="2000" dirty="0"/>
          </a:p>
          <a:p>
            <a:r>
              <a:rPr lang="en-GB" sz="2000" dirty="0"/>
              <a:t>Level 5 starts in September 2024. 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272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6548-24A7-981E-6700-EBB7BF9B1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u="sng" dirty="0"/>
              <a:t>What next? </a:t>
            </a:r>
            <a:r>
              <a:rPr lang="en-GB" dirty="0"/>
              <a:t>– </a:t>
            </a:r>
          </a:p>
          <a:p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You need to complete the form</a:t>
            </a:r>
          </a:p>
          <a:p>
            <a:r>
              <a:rPr lang="en-GB" dirty="0"/>
              <a:t>attached to this power point. </a:t>
            </a:r>
          </a:p>
          <a:p>
            <a:endParaRPr lang="en-GB" dirty="0"/>
          </a:p>
          <a:p>
            <a:r>
              <a:rPr lang="en-GB" dirty="0"/>
              <a:t>2. Then you will be sent further</a:t>
            </a:r>
          </a:p>
          <a:p>
            <a:r>
              <a:rPr lang="en-GB" dirty="0"/>
              <a:t>Information in a few weeks. </a:t>
            </a:r>
          </a:p>
        </p:txBody>
      </p:sp>
    </p:spTree>
    <p:extLst>
      <p:ext uri="{BB962C8B-B14F-4D97-AF65-F5344CB8AC3E}">
        <p14:creationId xmlns:p14="http://schemas.microsoft.com/office/powerpoint/2010/main" val="1493757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1636C8-80E6-70F3-CEC1-6D475710E4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96" t="14161" r="25946" b="18094"/>
          <a:stretch/>
        </p:blipFill>
        <p:spPr>
          <a:xfrm>
            <a:off x="283975" y="1260848"/>
            <a:ext cx="5077476" cy="4645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224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C7EC8-01A2-7787-FFA6-32AE5AD7B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656" y="2680316"/>
            <a:ext cx="5213809" cy="897771"/>
          </a:xfrm>
        </p:spPr>
        <p:txBody>
          <a:bodyPr/>
          <a:lstStyle/>
          <a:p>
            <a:pPr marL="0" indent="0">
              <a:buNone/>
            </a:pPr>
            <a:r>
              <a:rPr lang="en-GB" sz="6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516746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018608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</Words>
  <Application>Microsoft Office PowerPoint</Application>
  <PresentationFormat>Widescreen</PresentationFormat>
  <Paragraphs>30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Zita Draper</cp:lastModifiedBy>
  <cp:revision>16</cp:revision>
  <dcterms:created xsi:type="dcterms:W3CDTF">2021-03-09T15:35:42Z</dcterms:created>
  <dcterms:modified xsi:type="dcterms:W3CDTF">2024-06-05T19:58:18Z</dcterms:modified>
</cp:coreProperties>
</file>