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5"/>
  </p:notesMasterIdLst>
  <p:sldIdLst>
    <p:sldId id="256" r:id="rId2"/>
    <p:sldId id="268" r:id="rId3"/>
    <p:sldId id="257" r:id="rId4"/>
    <p:sldId id="258" r:id="rId5"/>
    <p:sldId id="259" r:id="rId6"/>
    <p:sldId id="260" r:id="rId7"/>
    <p:sldId id="261" r:id="rId8"/>
    <p:sldId id="262" r:id="rId9"/>
    <p:sldId id="263" r:id="rId10"/>
    <p:sldId id="264" r:id="rId11"/>
    <p:sldId id="265" r:id="rId12"/>
    <p:sldId id="266" r:id="rId13"/>
    <p:sldId id="267" r:id="rId1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7272E74-6E68-4ACE-B34A-80BB12F9269B}" v="123" dt="2025-11-08T17:20:17.74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p:scale>
          <a:sx n="60" d="100"/>
          <a:sy n="60" d="100"/>
        </p:scale>
        <p:origin x="1460" y="24"/>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beya Begum (2209407)" userId="2b285af6-8419-424b-80a8-c25efa3d57ed" providerId="ADAL" clId="{0A0DF46D-8E0D-4178-85A8-B08B81B21746}"/>
    <pc:docChg chg="undo custSel addSld delSld modSld modMainMaster">
      <pc:chgData name="Rabeya Begum (2209407)" userId="2b285af6-8419-424b-80a8-c25efa3d57ed" providerId="ADAL" clId="{0A0DF46D-8E0D-4178-85A8-B08B81B21746}" dt="2025-11-08T17:23:04.406" v="1064" actId="20577"/>
      <pc:docMkLst>
        <pc:docMk/>
      </pc:docMkLst>
      <pc:sldChg chg="addSp delSp modSp mod setBg addAnim delAnim modAnim delDesignElem">
        <pc:chgData name="Rabeya Begum (2209407)" userId="2b285af6-8419-424b-80a8-c25efa3d57ed" providerId="ADAL" clId="{0A0DF46D-8E0D-4178-85A8-B08B81B21746}" dt="2025-11-08T15:35:51.479" v="1018" actId="1076"/>
        <pc:sldMkLst>
          <pc:docMk/>
          <pc:sldMk cId="0" sldId="256"/>
        </pc:sldMkLst>
        <pc:spChg chg="mod ord">
          <ac:chgData name="Rabeya Begum (2209407)" userId="2b285af6-8419-424b-80a8-c25efa3d57ed" providerId="ADAL" clId="{0A0DF46D-8E0D-4178-85A8-B08B81B21746}" dt="2025-11-08T15:27:49.567" v="961" actId="113"/>
          <ac:spMkLst>
            <pc:docMk/>
            <pc:sldMk cId="0" sldId="256"/>
            <ac:spMk id="3" creationId="{00000000-0000-0000-0000-000000000000}"/>
          </ac:spMkLst>
        </pc:spChg>
        <pc:spChg chg="add del">
          <ac:chgData name="Rabeya Begum (2209407)" userId="2b285af6-8419-424b-80a8-c25efa3d57ed" providerId="ADAL" clId="{0A0DF46D-8E0D-4178-85A8-B08B81B21746}" dt="2025-11-08T11:25:29.274" v="275" actId="26606"/>
          <ac:spMkLst>
            <pc:docMk/>
            <pc:sldMk cId="0" sldId="256"/>
            <ac:spMk id="8" creationId="{8C790BE2-4E4F-4AAF-81A2-4A6F4885EBE6}"/>
          </ac:spMkLst>
        </pc:spChg>
        <pc:spChg chg="add del">
          <ac:chgData name="Rabeya Begum (2209407)" userId="2b285af6-8419-424b-80a8-c25efa3d57ed" providerId="ADAL" clId="{0A0DF46D-8E0D-4178-85A8-B08B81B21746}" dt="2025-11-08T11:25:29.274" v="275" actId="26606"/>
          <ac:spMkLst>
            <pc:docMk/>
            <pc:sldMk cId="0" sldId="256"/>
            <ac:spMk id="10" creationId="{D28B54C3-B57B-472A-B96E-1FCB67093DC2}"/>
          </ac:spMkLst>
        </pc:spChg>
        <pc:spChg chg="add del">
          <ac:chgData name="Rabeya Begum (2209407)" userId="2b285af6-8419-424b-80a8-c25efa3d57ed" providerId="ADAL" clId="{0A0DF46D-8E0D-4178-85A8-B08B81B21746}" dt="2025-11-08T11:25:29.274" v="275" actId="26606"/>
          <ac:spMkLst>
            <pc:docMk/>
            <pc:sldMk cId="0" sldId="256"/>
            <ac:spMk id="12" creationId="{7DB3C429-F8DA-49B9-AF84-21996FCF78B5}"/>
          </ac:spMkLst>
        </pc:spChg>
        <pc:spChg chg="add del">
          <ac:chgData name="Rabeya Begum (2209407)" userId="2b285af6-8419-424b-80a8-c25efa3d57ed" providerId="ADAL" clId="{0A0DF46D-8E0D-4178-85A8-B08B81B21746}" dt="2025-11-08T11:25:29.274" v="275" actId="26606"/>
          <ac:spMkLst>
            <pc:docMk/>
            <pc:sldMk cId="0" sldId="256"/>
            <ac:spMk id="14" creationId="{E12088DD-B1AD-40E0-8B86-1D87A2CCD9BE}"/>
          </ac:spMkLst>
        </pc:spChg>
        <pc:spChg chg="add del">
          <ac:chgData name="Rabeya Begum (2209407)" userId="2b285af6-8419-424b-80a8-c25efa3d57ed" providerId="ADAL" clId="{0A0DF46D-8E0D-4178-85A8-B08B81B21746}" dt="2025-11-08T11:25:29.274" v="275" actId="26606"/>
          <ac:spMkLst>
            <pc:docMk/>
            <pc:sldMk cId="0" sldId="256"/>
            <ac:spMk id="16" creationId="{C4C9F2B0-1044-46EB-8AEB-C3BFFDE6C2CC}"/>
          </ac:spMkLst>
        </pc:spChg>
        <pc:spChg chg="add del">
          <ac:chgData name="Rabeya Begum (2209407)" userId="2b285af6-8419-424b-80a8-c25efa3d57ed" providerId="ADAL" clId="{0A0DF46D-8E0D-4178-85A8-B08B81B21746}" dt="2025-11-08T11:25:29.274" v="275" actId="26606"/>
          <ac:spMkLst>
            <pc:docMk/>
            <pc:sldMk cId="0" sldId="256"/>
            <ac:spMk id="18" creationId="{0C395952-4E26-45A2-8756-2ADFD6E53C6E}"/>
          </ac:spMkLst>
        </pc:spChg>
        <pc:spChg chg="add del">
          <ac:chgData name="Rabeya Begum (2209407)" userId="2b285af6-8419-424b-80a8-c25efa3d57ed" providerId="ADAL" clId="{0A0DF46D-8E0D-4178-85A8-B08B81B21746}" dt="2025-11-08T11:25:29.274" v="275" actId="26606"/>
          <ac:spMkLst>
            <pc:docMk/>
            <pc:sldMk cId="0" sldId="256"/>
            <ac:spMk id="20" creationId="{4734BADF-9461-4621-B112-2D7BABEA7DD0}"/>
          </ac:spMkLst>
        </pc:spChg>
        <pc:spChg chg="add del">
          <ac:chgData name="Rabeya Begum (2209407)" userId="2b285af6-8419-424b-80a8-c25efa3d57ed" providerId="ADAL" clId="{0A0DF46D-8E0D-4178-85A8-B08B81B21746}" dt="2025-11-08T13:09:22.201" v="612" actId="26606"/>
          <ac:spMkLst>
            <pc:docMk/>
            <pc:sldMk cId="0" sldId="256"/>
            <ac:spMk id="22" creationId="{0E30439A-8A5B-46EC-8283-9B6B031D40D0}"/>
          </ac:spMkLst>
        </pc:spChg>
        <pc:spChg chg="add del">
          <ac:chgData name="Rabeya Begum (2209407)" userId="2b285af6-8419-424b-80a8-c25efa3d57ed" providerId="ADAL" clId="{0A0DF46D-8E0D-4178-85A8-B08B81B21746}" dt="2025-11-08T13:09:22.201" v="612" actId="26606"/>
          <ac:spMkLst>
            <pc:docMk/>
            <pc:sldMk cId="0" sldId="256"/>
            <ac:spMk id="23" creationId="{5CEAD642-85CF-4750-8432-7C80C901F001}"/>
          </ac:spMkLst>
        </pc:spChg>
        <pc:spChg chg="add del">
          <ac:chgData name="Rabeya Begum (2209407)" userId="2b285af6-8419-424b-80a8-c25efa3d57ed" providerId="ADAL" clId="{0A0DF46D-8E0D-4178-85A8-B08B81B21746}" dt="2025-11-08T13:09:22.201" v="612" actId="26606"/>
          <ac:spMkLst>
            <pc:docMk/>
            <pc:sldMk cId="0" sldId="256"/>
            <ac:spMk id="24" creationId="{FA33EEAE-15D5-4119-8C1E-89D943F911EF}"/>
          </ac:spMkLst>
        </pc:spChg>
        <pc:spChg chg="add del">
          <ac:chgData name="Rabeya Begum (2209407)" userId="2b285af6-8419-424b-80a8-c25efa3d57ed" providerId="ADAL" clId="{0A0DF46D-8E0D-4178-85A8-B08B81B21746}" dt="2025-11-08T13:09:22.201" v="612" actId="26606"/>
          <ac:spMkLst>
            <pc:docMk/>
            <pc:sldMk cId="0" sldId="256"/>
            <ac:spMk id="25" creationId="{730D8B3B-9B80-4025-B934-26DC7D7CD231}"/>
          </ac:spMkLst>
        </pc:spChg>
        <pc:spChg chg="add del">
          <ac:chgData name="Rabeya Begum (2209407)" userId="2b285af6-8419-424b-80a8-c25efa3d57ed" providerId="ADAL" clId="{0A0DF46D-8E0D-4178-85A8-B08B81B21746}" dt="2025-11-08T13:09:22.201" v="612" actId="26606"/>
          <ac:spMkLst>
            <pc:docMk/>
            <pc:sldMk cId="0" sldId="256"/>
            <ac:spMk id="26" creationId="{B5A1B09C-1565-46F8-B70F-621C5EB48A09}"/>
          </ac:spMkLst>
        </pc:spChg>
        <pc:spChg chg="add del">
          <ac:chgData name="Rabeya Begum (2209407)" userId="2b285af6-8419-424b-80a8-c25efa3d57ed" providerId="ADAL" clId="{0A0DF46D-8E0D-4178-85A8-B08B81B21746}" dt="2025-11-08T13:09:22.201" v="612" actId="26606"/>
          <ac:spMkLst>
            <pc:docMk/>
            <pc:sldMk cId="0" sldId="256"/>
            <ac:spMk id="27" creationId="{8C516CC8-80AC-446C-A56E-9F54B7210402}"/>
          </ac:spMkLst>
        </pc:spChg>
        <pc:spChg chg="add del">
          <ac:chgData name="Rabeya Begum (2209407)" userId="2b285af6-8419-424b-80a8-c25efa3d57ed" providerId="ADAL" clId="{0A0DF46D-8E0D-4178-85A8-B08B81B21746}" dt="2025-11-08T13:09:22.201" v="612" actId="26606"/>
          <ac:spMkLst>
            <pc:docMk/>
            <pc:sldMk cId="0" sldId="256"/>
            <ac:spMk id="28" creationId="{53947E58-F088-49F1-A3D1-DEA690192E84}"/>
          </ac:spMkLst>
        </pc:spChg>
        <pc:spChg chg="add del">
          <ac:chgData name="Rabeya Begum (2209407)" userId="2b285af6-8419-424b-80a8-c25efa3d57ed" providerId="ADAL" clId="{0A0DF46D-8E0D-4178-85A8-B08B81B21746}" dt="2025-11-08T13:09:22.122" v="611" actId="26606"/>
          <ac:spMkLst>
            <pc:docMk/>
            <pc:sldMk cId="0" sldId="256"/>
            <ac:spMk id="33" creationId="{75CC5FF6-C911-4883-B5F7-F5F3E29A8BDE}"/>
          </ac:spMkLst>
        </pc:spChg>
        <pc:spChg chg="add del">
          <ac:chgData name="Rabeya Begum (2209407)" userId="2b285af6-8419-424b-80a8-c25efa3d57ed" providerId="ADAL" clId="{0A0DF46D-8E0D-4178-85A8-B08B81B21746}" dt="2025-11-08T13:09:22.122" v="611" actId="26606"/>
          <ac:spMkLst>
            <pc:docMk/>
            <pc:sldMk cId="0" sldId="256"/>
            <ac:spMk id="35" creationId="{84E2200F-ED39-40A1-A6F7-65A45ED6D752}"/>
          </ac:spMkLst>
        </pc:spChg>
        <pc:spChg chg="add del">
          <ac:chgData name="Rabeya Begum (2209407)" userId="2b285af6-8419-424b-80a8-c25efa3d57ed" providerId="ADAL" clId="{0A0DF46D-8E0D-4178-85A8-B08B81B21746}" dt="2025-11-08T13:09:22.122" v="611" actId="26606"/>
          <ac:spMkLst>
            <pc:docMk/>
            <pc:sldMk cId="0" sldId="256"/>
            <ac:spMk id="45" creationId="{B163B796-84D7-4069-93D0-7A496A03AA19}"/>
          </ac:spMkLst>
        </pc:spChg>
        <pc:spChg chg="add del">
          <ac:chgData name="Rabeya Begum (2209407)" userId="2b285af6-8419-424b-80a8-c25efa3d57ed" providerId="ADAL" clId="{0A0DF46D-8E0D-4178-85A8-B08B81B21746}" dt="2025-11-08T13:13:00.718" v="617" actId="26606"/>
          <ac:spMkLst>
            <pc:docMk/>
            <pc:sldMk cId="0" sldId="256"/>
            <ac:spMk id="67" creationId="{C7D023E4-8DE1-436E-9847-ED6A4B4B04FD}"/>
          </ac:spMkLst>
        </pc:spChg>
        <pc:spChg chg="add del">
          <ac:chgData name="Rabeya Begum (2209407)" userId="2b285af6-8419-424b-80a8-c25efa3d57ed" providerId="ADAL" clId="{0A0DF46D-8E0D-4178-85A8-B08B81B21746}" dt="2025-11-08T13:13:00.718" v="617" actId="26606"/>
          <ac:spMkLst>
            <pc:docMk/>
            <pc:sldMk cId="0" sldId="256"/>
            <ac:spMk id="68" creationId="{8B2B1708-8CE4-4A20-94F5-55118AE2CBD7}"/>
          </ac:spMkLst>
        </pc:spChg>
        <pc:spChg chg="add del">
          <ac:chgData name="Rabeya Begum (2209407)" userId="2b285af6-8419-424b-80a8-c25efa3d57ed" providerId="ADAL" clId="{0A0DF46D-8E0D-4178-85A8-B08B81B21746}" dt="2025-11-08T15:23:00.405" v="941"/>
          <ac:spMkLst>
            <pc:docMk/>
            <pc:sldMk cId="0" sldId="256"/>
            <ac:spMk id="81" creationId="{9C898F85-4225-4931-9F2F-17B4AF8BAE23}"/>
          </ac:spMkLst>
        </pc:spChg>
        <pc:spChg chg="add del">
          <ac:chgData name="Rabeya Begum (2209407)" userId="2b285af6-8419-424b-80a8-c25efa3d57ed" providerId="ADAL" clId="{0A0DF46D-8E0D-4178-85A8-B08B81B21746}" dt="2025-11-08T15:23:00.405" v="941"/>
          <ac:spMkLst>
            <pc:docMk/>
            <pc:sldMk cId="0" sldId="256"/>
            <ac:spMk id="83" creationId="{3482F598-370A-4FB1-90C8-763462A65B68}"/>
          </ac:spMkLst>
        </pc:spChg>
        <pc:grpChg chg="del">
          <ac:chgData name="Rabeya Begum (2209407)" userId="2b285af6-8419-424b-80a8-c25efa3d57ed" providerId="ADAL" clId="{0A0DF46D-8E0D-4178-85A8-B08B81B21746}" dt="2025-11-08T13:13:00.718" v="617" actId="26606"/>
          <ac:grpSpMkLst>
            <pc:docMk/>
            <pc:sldMk cId="0" sldId="256"/>
            <ac:grpSpMk id="69" creationId="{1F9866A9-B167-4D75-8F7F-360025AD6B43}"/>
          </ac:grpSpMkLst>
        </pc:grpChg>
        <pc:grpChg chg="del">
          <ac:chgData name="Rabeya Begum (2209407)" userId="2b285af6-8419-424b-80a8-c25efa3d57ed" providerId="ADAL" clId="{0A0DF46D-8E0D-4178-85A8-B08B81B21746}" dt="2025-11-08T13:13:00.718" v="617" actId="26606"/>
          <ac:grpSpMkLst>
            <pc:docMk/>
            <pc:sldMk cId="0" sldId="256"/>
            <ac:grpSpMk id="72" creationId="{E27AF472-EAE3-4572-AB69-B92BD10DBC6D}"/>
          </ac:grpSpMkLst>
        </pc:grpChg>
        <pc:picChg chg="add del mod ord">
          <ac:chgData name="Rabeya Begum (2209407)" userId="2b285af6-8419-424b-80a8-c25efa3d57ed" providerId="ADAL" clId="{0A0DF46D-8E0D-4178-85A8-B08B81B21746}" dt="2025-11-08T15:35:06.848" v="1010" actId="478"/>
          <ac:picMkLst>
            <pc:docMk/>
            <pc:sldMk cId="0" sldId="256"/>
            <ac:picMk id="4" creationId="{5A276AB1-D914-4256-F2DB-0F33E7DE4F5A}"/>
          </ac:picMkLst>
        </pc:picChg>
        <pc:picChg chg="add mod">
          <ac:chgData name="Rabeya Begum (2209407)" userId="2b285af6-8419-424b-80a8-c25efa3d57ed" providerId="ADAL" clId="{0A0DF46D-8E0D-4178-85A8-B08B81B21746}" dt="2025-11-08T15:35:51.479" v="1018" actId="1076"/>
          <ac:picMkLst>
            <pc:docMk/>
            <pc:sldMk cId="0" sldId="256"/>
            <ac:picMk id="5" creationId="{1BAD5B08-D57A-2F6F-518C-8699135D62F5}"/>
          </ac:picMkLst>
        </pc:picChg>
      </pc:sldChg>
      <pc:sldChg chg="addSp delSp modSp mod setBg setClrOvrMap delDesignElem">
        <pc:chgData name="Rabeya Begum (2209407)" userId="2b285af6-8419-424b-80a8-c25efa3d57ed" providerId="ADAL" clId="{0A0DF46D-8E0D-4178-85A8-B08B81B21746}" dt="2025-11-08T17:06:03.147" v="1034" actId="478"/>
        <pc:sldMkLst>
          <pc:docMk/>
          <pc:sldMk cId="0" sldId="257"/>
        </pc:sldMkLst>
        <pc:spChg chg="add mod ord">
          <ac:chgData name="Rabeya Begum (2209407)" userId="2b285af6-8419-424b-80a8-c25efa3d57ed" providerId="ADAL" clId="{0A0DF46D-8E0D-4178-85A8-B08B81B21746}" dt="2025-11-08T15:28:33.056" v="966" actId="2711"/>
          <ac:spMkLst>
            <pc:docMk/>
            <pc:sldMk cId="0" sldId="257"/>
            <ac:spMk id="3" creationId="{8A8C058B-3612-F4B5-5E3F-D32485F862CC}"/>
          </ac:spMkLst>
        </pc:spChg>
        <pc:spChg chg="add mod">
          <ac:chgData name="Rabeya Begum (2209407)" userId="2b285af6-8419-424b-80a8-c25efa3d57ed" providerId="ADAL" clId="{0A0DF46D-8E0D-4178-85A8-B08B81B21746}" dt="2025-11-08T15:28:03.138" v="963" actId="2711"/>
          <ac:spMkLst>
            <pc:docMk/>
            <pc:sldMk cId="0" sldId="257"/>
            <ac:spMk id="4" creationId="{480E4269-744E-6AE0-67BB-1E0840F5D443}"/>
          </ac:spMkLst>
        </pc:spChg>
        <pc:spChg chg="add del mod">
          <ac:chgData name="Rabeya Begum (2209407)" userId="2b285af6-8419-424b-80a8-c25efa3d57ed" providerId="ADAL" clId="{0A0DF46D-8E0D-4178-85A8-B08B81B21746}" dt="2025-11-08T11:12:25.773" v="225" actId="478"/>
          <ac:spMkLst>
            <pc:docMk/>
            <pc:sldMk cId="0" sldId="257"/>
            <ac:spMk id="7" creationId="{0B9CA632-5EF0-B3E7-23B7-43A0B6F37E0D}"/>
          </ac:spMkLst>
        </pc:spChg>
        <pc:spChg chg="add del mod">
          <ac:chgData name="Rabeya Begum (2209407)" userId="2b285af6-8419-424b-80a8-c25efa3d57ed" providerId="ADAL" clId="{0A0DF46D-8E0D-4178-85A8-B08B81B21746}" dt="2025-11-08T11:12:25.773" v="225" actId="478"/>
          <ac:spMkLst>
            <pc:docMk/>
            <pc:sldMk cId="0" sldId="257"/>
            <ac:spMk id="8" creationId="{77F7EA8C-DAC1-A313-CC69-98FDEAF307A7}"/>
          </ac:spMkLst>
        </pc:spChg>
        <pc:spChg chg="add del">
          <ac:chgData name="Rabeya Begum (2209407)" userId="2b285af6-8419-424b-80a8-c25efa3d57ed" providerId="ADAL" clId="{0A0DF46D-8E0D-4178-85A8-B08B81B21746}" dt="2025-11-08T15:22:54.083" v="935" actId="26606"/>
          <ac:spMkLst>
            <pc:docMk/>
            <pc:sldMk cId="0" sldId="257"/>
            <ac:spMk id="14" creationId="{89EA2611-DCBA-4E97-A2B2-9A466E76BDA4}"/>
          </ac:spMkLst>
        </pc:spChg>
        <pc:spChg chg="add del">
          <ac:chgData name="Rabeya Begum (2209407)" userId="2b285af6-8419-424b-80a8-c25efa3d57ed" providerId="ADAL" clId="{0A0DF46D-8E0D-4178-85A8-B08B81B21746}" dt="2025-11-08T15:22:54.083" v="935" actId="26606"/>
          <ac:spMkLst>
            <pc:docMk/>
            <pc:sldMk cId="0" sldId="257"/>
            <ac:spMk id="16" creationId="{BBC615D1-6E12-40EF-915B-316CFDB550D5}"/>
          </ac:spMkLst>
        </pc:spChg>
        <pc:spChg chg="add del">
          <ac:chgData name="Rabeya Begum (2209407)" userId="2b285af6-8419-424b-80a8-c25efa3d57ed" providerId="ADAL" clId="{0A0DF46D-8E0D-4178-85A8-B08B81B21746}" dt="2025-11-08T11:41:57.155" v="289" actId="26606"/>
          <ac:spMkLst>
            <pc:docMk/>
            <pc:sldMk cId="0" sldId="257"/>
            <ac:spMk id="17" creationId="{12609869-9E80-471B-A487-A53288E0E791}"/>
          </ac:spMkLst>
        </pc:spChg>
        <pc:spChg chg="add del">
          <ac:chgData name="Rabeya Begum (2209407)" userId="2b285af6-8419-424b-80a8-c25efa3d57ed" providerId="ADAL" clId="{0A0DF46D-8E0D-4178-85A8-B08B81B21746}" dt="2025-11-08T15:22:54.083" v="935" actId="26606"/>
          <ac:spMkLst>
            <pc:docMk/>
            <pc:sldMk cId="0" sldId="257"/>
            <ac:spMk id="18" creationId="{B9797D36-DE1E-47CD-881A-6C1F5828261B}"/>
          </ac:spMkLst>
        </pc:spChg>
        <pc:spChg chg="add del">
          <ac:chgData name="Rabeya Begum (2209407)" userId="2b285af6-8419-424b-80a8-c25efa3d57ed" providerId="ADAL" clId="{0A0DF46D-8E0D-4178-85A8-B08B81B21746}" dt="2025-11-08T11:41:57.155" v="289" actId="26606"/>
          <ac:spMkLst>
            <pc:docMk/>
            <pc:sldMk cId="0" sldId="257"/>
            <ac:spMk id="19" creationId="{7004738A-9D34-43E8-97D2-CA0EED4F8BE0}"/>
          </ac:spMkLst>
        </pc:spChg>
        <pc:spChg chg="add del">
          <ac:chgData name="Rabeya Begum (2209407)" userId="2b285af6-8419-424b-80a8-c25efa3d57ed" providerId="ADAL" clId="{0A0DF46D-8E0D-4178-85A8-B08B81B21746}" dt="2025-11-08T15:22:54.083" v="935" actId="26606"/>
          <ac:spMkLst>
            <pc:docMk/>
            <pc:sldMk cId="0" sldId="257"/>
            <ac:spMk id="20" creationId="{4A2FAF1F-F462-46AF-A9E6-CC93C4E2C359}"/>
          </ac:spMkLst>
        </pc:spChg>
        <pc:spChg chg="add del">
          <ac:chgData name="Rabeya Begum (2209407)" userId="2b285af6-8419-424b-80a8-c25efa3d57ed" providerId="ADAL" clId="{0A0DF46D-8E0D-4178-85A8-B08B81B21746}" dt="2025-11-08T11:41:57.155" v="289" actId="26606"/>
          <ac:spMkLst>
            <pc:docMk/>
            <pc:sldMk cId="0" sldId="257"/>
            <ac:spMk id="21" creationId="{B8B8D07F-F13E-443E-BA68-2D26672D76B9}"/>
          </ac:spMkLst>
        </pc:spChg>
        <pc:spChg chg="add del">
          <ac:chgData name="Rabeya Begum (2209407)" userId="2b285af6-8419-424b-80a8-c25efa3d57ed" providerId="ADAL" clId="{0A0DF46D-8E0D-4178-85A8-B08B81B21746}" dt="2025-11-08T15:22:54.083" v="935" actId="26606"/>
          <ac:spMkLst>
            <pc:docMk/>
            <pc:sldMk cId="0" sldId="257"/>
            <ac:spMk id="22" creationId="{7146BED8-BAE9-42C5-A3DD-7B946445DB8C}"/>
          </ac:spMkLst>
        </pc:spChg>
        <pc:spChg chg="add del">
          <ac:chgData name="Rabeya Begum (2209407)" userId="2b285af6-8419-424b-80a8-c25efa3d57ed" providerId="ADAL" clId="{0A0DF46D-8E0D-4178-85A8-B08B81B21746}" dt="2025-11-08T11:41:57.155" v="289" actId="26606"/>
          <ac:spMkLst>
            <pc:docMk/>
            <pc:sldMk cId="0" sldId="257"/>
            <ac:spMk id="23" creationId="{2813A4FA-24A5-41ED-A534-3807D1B2F344}"/>
          </ac:spMkLst>
        </pc:spChg>
        <pc:spChg chg="add del">
          <ac:chgData name="Rabeya Begum (2209407)" userId="2b285af6-8419-424b-80a8-c25efa3d57ed" providerId="ADAL" clId="{0A0DF46D-8E0D-4178-85A8-B08B81B21746}" dt="2025-11-08T15:22:54.083" v="935" actId="26606"/>
          <ac:spMkLst>
            <pc:docMk/>
            <pc:sldMk cId="0" sldId="257"/>
            <ac:spMk id="24" creationId="{15765FE8-B62F-41E4-A73C-74C91A8FD945}"/>
          </ac:spMkLst>
        </pc:spChg>
        <pc:spChg chg="add del">
          <ac:chgData name="Rabeya Begum (2209407)" userId="2b285af6-8419-424b-80a8-c25efa3d57ed" providerId="ADAL" clId="{0A0DF46D-8E0D-4178-85A8-B08B81B21746}" dt="2025-11-08T11:41:57.155" v="289" actId="26606"/>
          <ac:spMkLst>
            <pc:docMk/>
            <pc:sldMk cId="0" sldId="257"/>
            <ac:spMk id="25" creationId="{C3944F27-CA70-4E84-A51A-E6BF89558979}"/>
          </ac:spMkLst>
        </pc:spChg>
        <pc:spChg chg="add del">
          <ac:chgData name="Rabeya Begum (2209407)" userId="2b285af6-8419-424b-80a8-c25efa3d57ed" providerId="ADAL" clId="{0A0DF46D-8E0D-4178-85A8-B08B81B21746}" dt="2025-11-08T15:23:00.405" v="941"/>
          <ac:spMkLst>
            <pc:docMk/>
            <pc:sldMk cId="0" sldId="257"/>
            <ac:spMk id="30" creationId="{C0763A76-9F1C-4FC5-82B7-DD475DA461B2}"/>
          </ac:spMkLst>
        </pc:spChg>
        <pc:spChg chg="add del">
          <ac:chgData name="Rabeya Begum (2209407)" userId="2b285af6-8419-424b-80a8-c25efa3d57ed" providerId="ADAL" clId="{0A0DF46D-8E0D-4178-85A8-B08B81B21746}" dt="2025-11-08T15:23:00.405" v="941"/>
          <ac:spMkLst>
            <pc:docMk/>
            <pc:sldMk cId="0" sldId="257"/>
            <ac:spMk id="32" creationId="{E81BF4F6-F2CF-4984-9D14-D6966D92F99F}"/>
          </ac:spMkLst>
        </pc:spChg>
        <pc:grpChg chg="add del">
          <ac:chgData name="Rabeya Begum (2209407)" userId="2b285af6-8419-424b-80a8-c25efa3d57ed" providerId="ADAL" clId="{0A0DF46D-8E0D-4178-85A8-B08B81B21746}" dt="2025-11-08T11:24:56.538" v="271" actId="26606"/>
          <ac:grpSpMkLst>
            <pc:docMk/>
            <pc:sldMk cId="0" sldId="257"/>
            <ac:grpSpMk id="10" creationId="{1FD67D68-9B83-C338-8342-3348D8F22347}"/>
          </ac:grpSpMkLst>
        </pc:grpChg>
        <pc:picChg chg="add del mod">
          <ac:chgData name="Rabeya Begum (2209407)" userId="2b285af6-8419-424b-80a8-c25efa3d57ed" providerId="ADAL" clId="{0A0DF46D-8E0D-4178-85A8-B08B81B21746}" dt="2025-11-08T11:41:26.082" v="282" actId="478"/>
          <ac:picMkLst>
            <pc:docMk/>
            <pc:sldMk cId="0" sldId="257"/>
            <ac:picMk id="5" creationId="{5B9E462F-EC94-27D7-7F66-6BB4A78335D9}"/>
          </ac:picMkLst>
        </pc:picChg>
        <pc:picChg chg="add del mod modCrop">
          <ac:chgData name="Rabeya Begum (2209407)" userId="2b285af6-8419-424b-80a8-c25efa3d57ed" providerId="ADAL" clId="{0A0DF46D-8E0D-4178-85A8-B08B81B21746}" dt="2025-11-08T17:06:03.147" v="1034" actId="478"/>
          <ac:picMkLst>
            <pc:docMk/>
            <pc:sldMk cId="0" sldId="257"/>
            <ac:picMk id="9" creationId="{C6A03D80-560A-1846-D959-732C8E0DF91F}"/>
          </ac:picMkLst>
        </pc:picChg>
      </pc:sldChg>
      <pc:sldChg chg="addSp delSp modSp mod setBg setClrOvrMap delDesignElem">
        <pc:chgData name="Rabeya Begum (2209407)" userId="2b285af6-8419-424b-80a8-c25efa3d57ed" providerId="ADAL" clId="{0A0DF46D-8E0D-4178-85A8-B08B81B21746}" dt="2025-11-08T17:06:04.290" v="1035" actId="478"/>
        <pc:sldMkLst>
          <pc:docMk/>
          <pc:sldMk cId="0" sldId="258"/>
        </pc:sldMkLst>
        <pc:spChg chg="mod">
          <ac:chgData name="Rabeya Begum (2209407)" userId="2b285af6-8419-424b-80a8-c25efa3d57ed" providerId="ADAL" clId="{0A0DF46D-8E0D-4178-85A8-B08B81B21746}" dt="2025-11-08T15:28:51.504" v="968" actId="2711"/>
          <ac:spMkLst>
            <pc:docMk/>
            <pc:sldMk cId="0" sldId="258"/>
            <ac:spMk id="2" creationId="{00000000-0000-0000-0000-000000000000}"/>
          </ac:spMkLst>
        </pc:spChg>
        <pc:spChg chg="mod ord">
          <ac:chgData name="Rabeya Begum (2209407)" userId="2b285af6-8419-424b-80a8-c25efa3d57ed" providerId="ADAL" clId="{0A0DF46D-8E0D-4178-85A8-B08B81B21746}" dt="2025-11-08T15:28:44.604" v="967" actId="2711"/>
          <ac:spMkLst>
            <pc:docMk/>
            <pc:sldMk cId="0" sldId="258"/>
            <ac:spMk id="3" creationId="{00000000-0000-0000-0000-000000000000}"/>
          </ac:spMkLst>
        </pc:spChg>
        <pc:spChg chg="add del">
          <ac:chgData name="Rabeya Begum (2209407)" userId="2b285af6-8419-424b-80a8-c25efa3d57ed" providerId="ADAL" clId="{0A0DF46D-8E0D-4178-85A8-B08B81B21746}" dt="2025-11-08T11:50:05.462" v="295" actId="26606"/>
          <ac:spMkLst>
            <pc:docMk/>
            <pc:sldMk cId="0" sldId="258"/>
            <ac:spMk id="8" creationId="{09588DA8-065E-4F6F-8EFD-43104AB2E0CF}"/>
          </ac:spMkLst>
        </pc:spChg>
        <pc:spChg chg="add del">
          <ac:chgData name="Rabeya Begum (2209407)" userId="2b285af6-8419-424b-80a8-c25efa3d57ed" providerId="ADAL" clId="{0A0DF46D-8E0D-4178-85A8-B08B81B21746}" dt="2025-11-08T15:22:51.929" v="933" actId="26606"/>
          <ac:spMkLst>
            <pc:docMk/>
            <pc:sldMk cId="0" sldId="258"/>
            <ac:spMk id="9" creationId="{F70C2B8F-6B1B-46D5-86E6-40F36C695FC2}"/>
          </ac:spMkLst>
        </pc:spChg>
        <pc:spChg chg="add del">
          <ac:chgData name="Rabeya Begum (2209407)" userId="2b285af6-8419-424b-80a8-c25efa3d57ed" providerId="ADAL" clId="{0A0DF46D-8E0D-4178-85A8-B08B81B21746}" dt="2025-11-08T11:50:05.462" v="295" actId="26606"/>
          <ac:spMkLst>
            <pc:docMk/>
            <pc:sldMk cId="0" sldId="258"/>
            <ac:spMk id="10" creationId="{C4285719-470E-454C-AF62-8323075F1F5B}"/>
          </ac:spMkLst>
        </pc:spChg>
        <pc:spChg chg="add del">
          <ac:chgData name="Rabeya Begum (2209407)" userId="2b285af6-8419-424b-80a8-c25efa3d57ed" providerId="ADAL" clId="{0A0DF46D-8E0D-4178-85A8-B08B81B21746}" dt="2025-11-08T15:22:51.929" v="933" actId="26606"/>
          <ac:spMkLst>
            <pc:docMk/>
            <pc:sldMk cId="0" sldId="258"/>
            <ac:spMk id="11" creationId="{DB521824-592C-476A-AB0A-CA0C6D1F3407}"/>
          </ac:spMkLst>
        </pc:spChg>
        <pc:spChg chg="add del">
          <ac:chgData name="Rabeya Begum (2209407)" userId="2b285af6-8419-424b-80a8-c25efa3d57ed" providerId="ADAL" clId="{0A0DF46D-8E0D-4178-85A8-B08B81B21746}" dt="2025-11-08T11:50:05.462" v="295" actId="26606"/>
          <ac:spMkLst>
            <pc:docMk/>
            <pc:sldMk cId="0" sldId="258"/>
            <ac:spMk id="12" creationId="{CD9FE4EF-C4D8-49A0-B2FF-81D8DB7D8A24}"/>
          </ac:spMkLst>
        </pc:spChg>
        <pc:spChg chg="add del">
          <ac:chgData name="Rabeya Begum (2209407)" userId="2b285af6-8419-424b-80a8-c25efa3d57ed" providerId="ADAL" clId="{0A0DF46D-8E0D-4178-85A8-B08B81B21746}" dt="2025-11-08T15:22:51.929" v="933" actId="26606"/>
          <ac:spMkLst>
            <pc:docMk/>
            <pc:sldMk cId="0" sldId="258"/>
            <ac:spMk id="13" creationId="{A2749EFA-8EE4-4EB8-9424-8E593B9320AD}"/>
          </ac:spMkLst>
        </pc:spChg>
        <pc:spChg chg="add">
          <ac:chgData name="Rabeya Begum (2209407)" userId="2b285af6-8419-424b-80a8-c25efa3d57ed" providerId="ADAL" clId="{0A0DF46D-8E0D-4178-85A8-B08B81B21746}" dt="2025-11-08T11:24:19.726" v="268" actId="26606"/>
          <ac:spMkLst>
            <pc:docMk/>
            <pc:sldMk cId="0" sldId="258"/>
            <ac:spMk id="14" creationId="{4300840D-0A0B-4512-BACA-B439D5B9C57C}"/>
          </ac:spMkLst>
        </pc:spChg>
        <pc:spChg chg="add del">
          <ac:chgData name="Rabeya Begum (2209407)" userId="2b285af6-8419-424b-80a8-c25efa3d57ed" providerId="ADAL" clId="{0A0DF46D-8E0D-4178-85A8-B08B81B21746}" dt="2025-11-08T15:22:51.929" v="933" actId="26606"/>
          <ac:spMkLst>
            <pc:docMk/>
            <pc:sldMk cId="0" sldId="258"/>
            <ac:spMk id="15" creationId="{B5C860C9-D4F9-4350-80DA-0D1CD36C7741}"/>
          </ac:spMkLst>
        </pc:spChg>
        <pc:spChg chg="add del">
          <ac:chgData name="Rabeya Begum (2209407)" userId="2b285af6-8419-424b-80a8-c25efa3d57ed" providerId="ADAL" clId="{0A0DF46D-8E0D-4178-85A8-B08B81B21746}" dt="2025-11-08T11:50:05.462" v="295" actId="26606"/>
          <ac:spMkLst>
            <pc:docMk/>
            <pc:sldMk cId="0" sldId="258"/>
            <ac:spMk id="16" creationId="{D2B78728-A580-49A7-84F9-6EF6F583ADE0}"/>
          </ac:spMkLst>
        </pc:spChg>
        <pc:spChg chg="add del">
          <ac:chgData name="Rabeya Begum (2209407)" userId="2b285af6-8419-424b-80a8-c25efa3d57ed" providerId="ADAL" clId="{0A0DF46D-8E0D-4178-85A8-B08B81B21746}" dt="2025-11-08T15:22:51.929" v="933" actId="26606"/>
          <ac:spMkLst>
            <pc:docMk/>
            <pc:sldMk cId="0" sldId="258"/>
            <ac:spMk id="17" creationId="{538A90C8-AE0E-4EBA-9AF8-EEDB206020E0}"/>
          </ac:spMkLst>
        </pc:spChg>
        <pc:spChg chg="add del">
          <ac:chgData name="Rabeya Begum (2209407)" userId="2b285af6-8419-424b-80a8-c25efa3d57ed" providerId="ADAL" clId="{0A0DF46D-8E0D-4178-85A8-B08B81B21746}" dt="2025-11-08T11:50:05.462" v="295" actId="26606"/>
          <ac:spMkLst>
            <pc:docMk/>
            <pc:sldMk cId="0" sldId="258"/>
            <ac:spMk id="18" creationId="{38FAA1A1-D861-433F-88FA-1E9D6FD31D11}"/>
          </ac:spMkLst>
        </pc:spChg>
        <pc:spChg chg="add del">
          <ac:chgData name="Rabeya Begum (2209407)" userId="2b285af6-8419-424b-80a8-c25efa3d57ed" providerId="ADAL" clId="{0A0DF46D-8E0D-4178-85A8-B08B81B21746}" dt="2025-11-08T11:50:05.462" v="295" actId="26606"/>
          <ac:spMkLst>
            <pc:docMk/>
            <pc:sldMk cId="0" sldId="258"/>
            <ac:spMk id="20" creationId="{8D71EDA1-87BF-4D5D-AB79-F346FD19278A}"/>
          </ac:spMkLst>
        </pc:spChg>
        <pc:spChg chg="add del">
          <ac:chgData name="Rabeya Begum (2209407)" userId="2b285af6-8419-424b-80a8-c25efa3d57ed" providerId="ADAL" clId="{0A0DF46D-8E0D-4178-85A8-B08B81B21746}" dt="2025-11-08T12:00:52.705" v="305" actId="26606"/>
          <ac:spMkLst>
            <pc:docMk/>
            <pc:sldMk cId="0" sldId="258"/>
            <ac:spMk id="25" creationId="{2EB492CD-616E-47F8-933B-5E2D952A0593}"/>
          </ac:spMkLst>
        </pc:spChg>
        <pc:spChg chg="add del">
          <ac:chgData name="Rabeya Begum (2209407)" userId="2b285af6-8419-424b-80a8-c25efa3d57ed" providerId="ADAL" clId="{0A0DF46D-8E0D-4178-85A8-B08B81B21746}" dt="2025-11-08T12:00:52.705" v="305" actId="26606"/>
          <ac:spMkLst>
            <pc:docMk/>
            <pc:sldMk cId="0" sldId="258"/>
            <ac:spMk id="27" creationId="{59383CF9-23B5-4335-9B21-1791C4CF1C75}"/>
          </ac:spMkLst>
        </pc:spChg>
        <pc:spChg chg="add del">
          <ac:chgData name="Rabeya Begum (2209407)" userId="2b285af6-8419-424b-80a8-c25efa3d57ed" providerId="ADAL" clId="{0A0DF46D-8E0D-4178-85A8-B08B81B21746}" dt="2025-11-08T12:00:52.705" v="305" actId="26606"/>
          <ac:spMkLst>
            <pc:docMk/>
            <pc:sldMk cId="0" sldId="258"/>
            <ac:spMk id="29" creationId="{0007FE00-9498-4706-B255-6437B0252C02}"/>
          </ac:spMkLst>
        </pc:spChg>
        <pc:spChg chg="add del">
          <ac:chgData name="Rabeya Begum (2209407)" userId="2b285af6-8419-424b-80a8-c25efa3d57ed" providerId="ADAL" clId="{0A0DF46D-8E0D-4178-85A8-B08B81B21746}" dt="2025-11-08T11:52:27.061" v="297" actId="26606"/>
          <ac:spMkLst>
            <pc:docMk/>
            <pc:sldMk cId="0" sldId="258"/>
            <ac:spMk id="34" creationId="{2EB492CD-616E-47F8-933B-5E2D952A0593}"/>
          </ac:spMkLst>
        </pc:spChg>
        <pc:spChg chg="add del">
          <ac:chgData name="Rabeya Begum (2209407)" userId="2b285af6-8419-424b-80a8-c25efa3d57ed" providerId="ADAL" clId="{0A0DF46D-8E0D-4178-85A8-B08B81B21746}" dt="2025-11-08T11:52:27.061" v="297" actId="26606"/>
          <ac:spMkLst>
            <pc:docMk/>
            <pc:sldMk cId="0" sldId="258"/>
            <ac:spMk id="36" creationId="{59383CF9-23B5-4335-9B21-1791C4CF1C75}"/>
          </ac:spMkLst>
        </pc:spChg>
        <pc:spChg chg="add del">
          <ac:chgData name="Rabeya Begum (2209407)" userId="2b285af6-8419-424b-80a8-c25efa3d57ed" providerId="ADAL" clId="{0A0DF46D-8E0D-4178-85A8-B08B81B21746}" dt="2025-11-08T11:52:27.061" v="297" actId="26606"/>
          <ac:spMkLst>
            <pc:docMk/>
            <pc:sldMk cId="0" sldId="258"/>
            <ac:spMk id="38" creationId="{0007FE00-9498-4706-B255-6437B0252C02}"/>
          </ac:spMkLst>
        </pc:spChg>
        <pc:grpChg chg="add del">
          <ac:chgData name="Rabeya Begum (2209407)" userId="2b285af6-8419-424b-80a8-c25efa3d57ed" providerId="ADAL" clId="{0A0DF46D-8E0D-4178-85A8-B08B81B21746}" dt="2025-11-08T15:23:00.405" v="941"/>
          <ac:grpSpMkLst>
            <pc:docMk/>
            <pc:sldMk cId="0" sldId="258"/>
            <ac:grpSpMk id="1033" creationId="{5EFBDE31-BB3E-6CFC-23CD-B5976DA38438}"/>
          </ac:grpSpMkLst>
        </pc:grpChg>
        <pc:picChg chg="add del mod modCrop">
          <ac:chgData name="Rabeya Begum (2209407)" userId="2b285af6-8419-424b-80a8-c25efa3d57ed" providerId="ADAL" clId="{0A0DF46D-8E0D-4178-85A8-B08B81B21746}" dt="2025-11-08T11:57:57.983" v="298" actId="478"/>
          <ac:picMkLst>
            <pc:docMk/>
            <pc:sldMk cId="0" sldId="258"/>
            <ac:picMk id="5" creationId="{4F96CA20-0E3C-3B4F-8403-FAE505E9B0D4}"/>
          </ac:picMkLst>
        </pc:picChg>
        <pc:picChg chg="add del mod">
          <ac:chgData name="Rabeya Begum (2209407)" userId="2b285af6-8419-424b-80a8-c25efa3d57ed" providerId="ADAL" clId="{0A0DF46D-8E0D-4178-85A8-B08B81B21746}" dt="2025-11-08T17:06:04.290" v="1035" actId="478"/>
          <ac:picMkLst>
            <pc:docMk/>
            <pc:sldMk cId="0" sldId="258"/>
            <ac:picMk id="7" creationId="{DD868D4A-2338-BE14-8A08-6BCC7912F187}"/>
          </ac:picMkLst>
        </pc:picChg>
        <pc:picChg chg="add del">
          <ac:chgData name="Rabeya Begum (2209407)" userId="2b285af6-8419-424b-80a8-c25efa3d57ed" providerId="ADAL" clId="{0A0DF46D-8E0D-4178-85A8-B08B81B21746}" dt="2025-11-08T11:58:05.225" v="300" actId="478"/>
          <ac:picMkLst>
            <pc:docMk/>
            <pc:sldMk cId="0" sldId="258"/>
            <ac:picMk id="1026" creationId="{C36293B8-BF3D-41AF-C950-AFFDF7F12C54}"/>
          </ac:picMkLst>
        </pc:picChg>
        <pc:picChg chg="add del mod">
          <ac:chgData name="Rabeya Begum (2209407)" userId="2b285af6-8419-424b-80a8-c25efa3d57ed" providerId="ADAL" clId="{0A0DF46D-8E0D-4178-85A8-B08B81B21746}" dt="2025-11-08T12:03:22.259" v="308" actId="478"/>
          <ac:picMkLst>
            <pc:docMk/>
            <pc:sldMk cId="0" sldId="258"/>
            <ac:picMk id="1028" creationId="{05315434-B14A-60A0-5894-FFF554384483}"/>
          </ac:picMkLst>
        </pc:picChg>
      </pc:sldChg>
      <pc:sldChg chg="addSp delSp modSp mod setBg delDesignElem">
        <pc:chgData name="Rabeya Begum (2209407)" userId="2b285af6-8419-424b-80a8-c25efa3d57ed" providerId="ADAL" clId="{0A0DF46D-8E0D-4178-85A8-B08B81B21746}" dt="2025-11-08T17:06:23.988" v="1036" actId="478"/>
        <pc:sldMkLst>
          <pc:docMk/>
          <pc:sldMk cId="0" sldId="259"/>
        </pc:sldMkLst>
        <pc:spChg chg="mod">
          <ac:chgData name="Rabeya Begum (2209407)" userId="2b285af6-8419-424b-80a8-c25efa3d57ed" providerId="ADAL" clId="{0A0DF46D-8E0D-4178-85A8-B08B81B21746}" dt="2025-11-08T15:30:36.152" v="981" actId="113"/>
          <ac:spMkLst>
            <pc:docMk/>
            <pc:sldMk cId="0" sldId="259"/>
            <ac:spMk id="2" creationId="{00000000-0000-0000-0000-000000000000}"/>
          </ac:spMkLst>
        </pc:spChg>
        <pc:spChg chg="mod">
          <ac:chgData name="Rabeya Begum (2209407)" userId="2b285af6-8419-424b-80a8-c25efa3d57ed" providerId="ADAL" clId="{0A0DF46D-8E0D-4178-85A8-B08B81B21746}" dt="2025-11-08T15:29:24.162" v="970" actId="2711"/>
          <ac:spMkLst>
            <pc:docMk/>
            <pc:sldMk cId="0" sldId="259"/>
            <ac:spMk id="3" creationId="{00000000-0000-0000-0000-000000000000}"/>
          </ac:spMkLst>
        </pc:spChg>
        <pc:spChg chg="add">
          <ac:chgData name="Rabeya Begum (2209407)" userId="2b285af6-8419-424b-80a8-c25efa3d57ed" providerId="ADAL" clId="{0A0DF46D-8E0D-4178-85A8-B08B81B21746}" dt="2025-11-08T11:24:38.150" v="269" actId="26606"/>
          <ac:spMkLst>
            <pc:docMk/>
            <pc:sldMk cId="0" sldId="259"/>
            <ac:spMk id="8" creationId="{09588DA8-065E-4F6F-8EFD-43104AB2E0CF}"/>
          </ac:spMkLst>
        </pc:spChg>
        <pc:spChg chg="add">
          <ac:chgData name="Rabeya Begum (2209407)" userId="2b285af6-8419-424b-80a8-c25efa3d57ed" providerId="ADAL" clId="{0A0DF46D-8E0D-4178-85A8-B08B81B21746}" dt="2025-11-08T11:24:38.150" v="269" actId="26606"/>
          <ac:spMkLst>
            <pc:docMk/>
            <pc:sldMk cId="0" sldId="259"/>
            <ac:spMk id="10" creationId="{C4285719-470E-454C-AF62-8323075F1F5B}"/>
          </ac:spMkLst>
        </pc:spChg>
        <pc:spChg chg="add del">
          <ac:chgData name="Rabeya Begum (2209407)" userId="2b285af6-8419-424b-80a8-c25efa3d57ed" providerId="ADAL" clId="{0A0DF46D-8E0D-4178-85A8-B08B81B21746}" dt="2025-11-08T12:09:14.045" v="319" actId="26606"/>
          <ac:spMkLst>
            <pc:docMk/>
            <pc:sldMk cId="0" sldId="259"/>
            <ac:spMk id="12" creationId="{CD9FE4EF-C4D8-49A0-B2FF-81D8DB7D8A24}"/>
          </ac:spMkLst>
        </pc:spChg>
        <pc:spChg chg="add">
          <ac:chgData name="Rabeya Begum (2209407)" userId="2b285af6-8419-424b-80a8-c25efa3d57ed" providerId="ADAL" clId="{0A0DF46D-8E0D-4178-85A8-B08B81B21746}" dt="2025-11-08T11:24:38.150" v="269" actId="26606"/>
          <ac:spMkLst>
            <pc:docMk/>
            <pc:sldMk cId="0" sldId="259"/>
            <ac:spMk id="14" creationId="{4300840D-0A0B-4512-BACA-B439D5B9C57C}"/>
          </ac:spMkLst>
        </pc:spChg>
        <pc:spChg chg="add del">
          <ac:chgData name="Rabeya Begum (2209407)" userId="2b285af6-8419-424b-80a8-c25efa3d57ed" providerId="ADAL" clId="{0A0DF46D-8E0D-4178-85A8-B08B81B21746}" dt="2025-11-08T12:09:14.045" v="319" actId="26606"/>
          <ac:spMkLst>
            <pc:docMk/>
            <pc:sldMk cId="0" sldId="259"/>
            <ac:spMk id="16" creationId="{D2B78728-A580-49A7-84F9-6EF6F583ADE0}"/>
          </ac:spMkLst>
        </pc:spChg>
        <pc:spChg chg="add del">
          <ac:chgData name="Rabeya Begum (2209407)" userId="2b285af6-8419-424b-80a8-c25efa3d57ed" providerId="ADAL" clId="{0A0DF46D-8E0D-4178-85A8-B08B81B21746}" dt="2025-11-08T12:09:14.045" v="319" actId="26606"/>
          <ac:spMkLst>
            <pc:docMk/>
            <pc:sldMk cId="0" sldId="259"/>
            <ac:spMk id="18" creationId="{38FAA1A1-D861-433F-88FA-1E9D6FD31D11}"/>
          </ac:spMkLst>
        </pc:spChg>
        <pc:spChg chg="add del">
          <ac:chgData name="Rabeya Begum (2209407)" userId="2b285af6-8419-424b-80a8-c25efa3d57ed" providerId="ADAL" clId="{0A0DF46D-8E0D-4178-85A8-B08B81B21746}" dt="2025-11-08T12:09:14.045" v="319" actId="26606"/>
          <ac:spMkLst>
            <pc:docMk/>
            <pc:sldMk cId="0" sldId="259"/>
            <ac:spMk id="20" creationId="{8D71EDA1-87BF-4D5D-AB79-F346FD19278A}"/>
          </ac:spMkLst>
        </pc:spChg>
        <pc:spChg chg="add del">
          <ac:chgData name="Rabeya Begum (2209407)" userId="2b285af6-8419-424b-80a8-c25efa3d57ed" providerId="ADAL" clId="{0A0DF46D-8E0D-4178-85A8-B08B81B21746}" dt="2025-11-08T15:23:00.405" v="941"/>
          <ac:spMkLst>
            <pc:docMk/>
            <pc:sldMk cId="0" sldId="259"/>
            <ac:spMk id="25" creationId="{12609869-9E80-471B-A487-A53288E0E791}"/>
          </ac:spMkLst>
        </pc:spChg>
        <pc:spChg chg="add del">
          <ac:chgData name="Rabeya Begum (2209407)" userId="2b285af6-8419-424b-80a8-c25efa3d57ed" providerId="ADAL" clId="{0A0DF46D-8E0D-4178-85A8-B08B81B21746}" dt="2025-11-08T15:23:00.405" v="941"/>
          <ac:spMkLst>
            <pc:docMk/>
            <pc:sldMk cId="0" sldId="259"/>
            <ac:spMk id="27" creationId="{7004738A-9D34-43E8-97D2-CA0EED4F8BE0}"/>
          </ac:spMkLst>
        </pc:spChg>
        <pc:spChg chg="add del">
          <ac:chgData name="Rabeya Begum (2209407)" userId="2b285af6-8419-424b-80a8-c25efa3d57ed" providerId="ADAL" clId="{0A0DF46D-8E0D-4178-85A8-B08B81B21746}" dt="2025-11-08T15:23:00.405" v="941"/>
          <ac:spMkLst>
            <pc:docMk/>
            <pc:sldMk cId="0" sldId="259"/>
            <ac:spMk id="29" creationId="{B8B8D07F-F13E-443E-BA68-2D26672D76B9}"/>
          </ac:spMkLst>
        </pc:spChg>
        <pc:spChg chg="add del">
          <ac:chgData name="Rabeya Begum (2209407)" userId="2b285af6-8419-424b-80a8-c25efa3d57ed" providerId="ADAL" clId="{0A0DF46D-8E0D-4178-85A8-B08B81B21746}" dt="2025-11-08T15:23:00.405" v="941"/>
          <ac:spMkLst>
            <pc:docMk/>
            <pc:sldMk cId="0" sldId="259"/>
            <ac:spMk id="31" creationId="{2813A4FA-24A5-41ED-A534-3807D1B2F344}"/>
          </ac:spMkLst>
        </pc:spChg>
        <pc:spChg chg="add del">
          <ac:chgData name="Rabeya Begum (2209407)" userId="2b285af6-8419-424b-80a8-c25efa3d57ed" providerId="ADAL" clId="{0A0DF46D-8E0D-4178-85A8-B08B81B21746}" dt="2025-11-08T15:23:00.405" v="941"/>
          <ac:spMkLst>
            <pc:docMk/>
            <pc:sldMk cId="0" sldId="259"/>
            <ac:spMk id="33" creationId="{C3944F27-CA70-4E84-A51A-E6BF89558979}"/>
          </ac:spMkLst>
        </pc:spChg>
        <pc:picChg chg="add del mod">
          <ac:chgData name="Rabeya Begum (2209407)" userId="2b285af6-8419-424b-80a8-c25efa3d57ed" providerId="ADAL" clId="{0A0DF46D-8E0D-4178-85A8-B08B81B21746}" dt="2025-11-08T17:06:23.988" v="1036" actId="478"/>
          <ac:picMkLst>
            <pc:docMk/>
            <pc:sldMk cId="0" sldId="259"/>
            <ac:picMk id="5" creationId="{F4437693-3C95-8B95-165B-0024E2AD0142}"/>
          </ac:picMkLst>
        </pc:picChg>
      </pc:sldChg>
      <pc:sldChg chg="addSp delSp modSp mod setBg delDesignElem">
        <pc:chgData name="Rabeya Begum (2209407)" userId="2b285af6-8419-424b-80a8-c25efa3d57ed" providerId="ADAL" clId="{0A0DF46D-8E0D-4178-85A8-B08B81B21746}" dt="2025-11-08T17:06:02.323" v="1033" actId="478"/>
        <pc:sldMkLst>
          <pc:docMk/>
          <pc:sldMk cId="0" sldId="260"/>
        </pc:sldMkLst>
        <pc:spChg chg="add mod">
          <ac:chgData name="Rabeya Begum (2209407)" userId="2b285af6-8419-424b-80a8-c25efa3d57ed" providerId="ADAL" clId="{0A0DF46D-8E0D-4178-85A8-B08B81B21746}" dt="2025-11-08T15:30:28.892" v="980" actId="14100"/>
          <ac:spMkLst>
            <pc:docMk/>
            <pc:sldMk cId="0" sldId="260"/>
            <ac:spMk id="5" creationId="{046A4476-11F3-CD5E-6EC7-7966EB587F32}"/>
          </ac:spMkLst>
        </pc:spChg>
        <pc:spChg chg="add mod">
          <ac:chgData name="Rabeya Begum (2209407)" userId="2b285af6-8419-424b-80a8-c25efa3d57ed" providerId="ADAL" clId="{0A0DF46D-8E0D-4178-85A8-B08B81B21746}" dt="2025-11-08T15:22:55.280" v="937"/>
          <ac:spMkLst>
            <pc:docMk/>
            <pc:sldMk cId="0" sldId="260"/>
            <ac:spMk id="7" creationId="{DACDE8CA-1F51-71F8-E50E-F196E4ED725E}"/>
          </ac:spMkLst>
        </pc:spChg>
        <pc:spChg chg="add del">
          <ac:chgData name="Rabeya Begum (2209407)" userId="2b285af6-8419-424b-80a8-c25efa3d57ed" providerId="ADAL" clId="{0A0DF46D-8E0D-4178-85A8-B08B81B21746}" dt="2025-11-08T12:15:18.969" v="324" actId="26606"/>
          <ac:spMkLst>
            <pc:docMk/>
            <pc:sldMk cId="0" sldId="260"/>
            <ac:spMk id="19" creationId="{12609869-9E80-471B-A487-A53288E0E791}"/>
          </ac:spMkLst>
        </pc:spChg>
        <pc:spChg chg="add del">
          <ac:chgData name="Rabeya Begum (2209407)" userId="2b285af6-8419-424b-80a8-c25efa3d57ed" providerId="ADAL" clId="{0A0DF46D-8E0D-4178-85A8-B08B81B21746}" dt="2025-11-08T12:15:18.969" v="324" actId="26606"/>
          <ac:spMkLst>
            <pc:docMk/>
            <pc:sldMk cId="0" sldId="260"/>
            <ac:spMk id="21" creationId="{7004738A-9D34-43E8-97D2-CA0EED4F8BE0}"/>
          </ac:spMkLst>
        </pc:spChg>
        <pc:spChg chg="add del">
          <ac:chgData name="Rabeya Begum (2209407)" userId="2b285af6-8419-424b-80a8-c25efa3d57ed" providerId="ADAL" clId="{0A0DF46D-8E0D-4178-85A8-B08B81B21746}" dt="2025-11-08T12:15:18.969" v="324" actId="26606"/>
          <ac:spMkLst>
            <pc:docMk/>
            <pc:sldMk cId="0" sldId="260"/>
            <ac:spMk id="23" creationId="{B8B8D07F-F13E-443E-BA68-2D26672D76B9}"/>
          </ac:spMkLst>
        </pc:spChg>
        <pc:spChg chg="add del">
          <ac:chgData name="Rabeya Begum (2209407)" userId="2b285af6-8419-424b-80a8-c25efa3d57ed" providerId="ADAL" clId="{0A0DF46D-8E0D-4178-85A8-B08B81B21746}" dt="2025-11-08T12:15:18.969" v="324" actId="26606"/>
          <ac:spMkLst>
            <pc:docMk/>
            <pc:sldMk cId="0" sldId="260"/>
            <ac:spMk id="25" creationId="{2813A4FA-24A5-41ED-A534-3807D1B2F344}"/>
          </ac:spMkLst>
        </pc:spChg>
        <pc:spChg chg="add del">
          <ac:chgData name="Rabeya Begum (2209407)" userId="2b285af6-8419-424b-80a8-c25efa3d57ed" providerId="ADAL" clId="{0A0DF46D-8E0D-4178-85A8-B08B81B21746}" dt="2025-11-08T12:15:18.969" v="324" actId="26606"/>
          <ac:spMkLst>
            <pc:docMk/>
            <pc:sldMk cId="0" sldId="260"/>
            <ac:spMk id="27" creationId="{C3944F27-CA70-4E84-A51A-E6BF89558979}"/>
          </ac:spMkLst>
        </pc:spChg>
        <pc:spChg chg="add del">
          <ac:chgData name="Rabeya Begum (2209407)" userId="2b285af6-8419-424b-80a8-c25efa3d57ed" providerId="ADAL" clId="{0A0DF46D-8E0D-4178-85A8-B08B81B21746}" dt="2025-11-08T15:23:00.405" v="941"/>
          <ac:spMkLst>
            <pc:docMk/>
            <pc:sldMk cId="0" sldId="260"/>
            <ac:spMk id="32" creationId="{C0763A76-9F1C-4FC5-82B7-DD475DA461B2}"/>
          </ac:spMkLst>
        </pc:spChg>
        <pc:spChg chg="add del">
          <ac:chgData name="Rabeya Begum (2209407)" userId="2b285af6-8419-424b-80a8-c25efa3d57ed" providerId="ADAL" clId="{0A0DF46D-8E0D-4178-85A8-B08B81B21746}" dt="2025-11-08T15:23:00.405" v="941"/>
          <ac:spMkLst>
            <pc:docMk/>
            <pc:sldMk cId="0" sldId="260"/>
            <ac:spMk id="34" creationId="{E81BF4F6-F2CF-4984-9D14-D6966D92F99F}"/>
          </ac:spMkLst>
        </pc:spChg>
        <pc:grpChg chg="add del">
          <ac:chgData name="Rabeya Begum (2209407)" userId="2b285af6-8419-424b-80a8-c25efa3d57ed" providerId="ADAL" clId="{0A0DF46D-8E0D-4178-85A8-B08B81B21746}" dt="2025-11-08T11:24:50.344" v="270" actId="26606"/>
          <ac:grpSpMkLst>
            <pc:docMk/>
            <pc:sldMk cId="0" sldId="260"/>
            <ac:grpSpMk id="12" creationId="{1FD67D68-9B83-C338-8342-3348D8F22347}"/>
          </ac:grpSpMkLst>
        </pc:grpChg>
        <pc:picChg chg="add del mod">
          <ac:chgData name="Rabeya Begum (2209407)" userId="2b285af6-8419-424b-80a8-c25efa3d57ed" providerId="ADAL" clId="{0A0DF46D-8E0D-4178-85A8-B08B81B21746}" dt="2025-11-08T12:15:14.883" v="320" actId="478"/>
          <ac:picMkLst>
            <pc:docMk/>
            <pc:sldMk cId="0" sldId="260"/>
            <ac:picMk id="2" creationId="{54C7513D-2BC0-7DE3-1072-25898B8A630D}"/>
          </ac:picMkLst>
        </pc:picChg>
        <pc:picChg chg="add del mod">
          <ac:chgData name="Rabeya Begum (2209407)" userId="2b285af6-8419-424b-80a8-c25efa3d57ed" providerId="ADAL" clId="{0A0DF46D-8E0D-4178-85A8-B08B81B21746}" dt="2025-11-08T17:06:02.323" v="1033" actId="478"/>
          <ac:picMkLst>
            <pc:docMk/>
            <pc:sldMk cId="0" sldId="260"/>
            <ac:picMk id="4" creationId="{CBAC402C-2480-A0CC-8820-CBA8DC32CBDC}"/>
          </ac:picMkLst>
        </pc:picChg>
      </pc:sldChg>
      <pc:sldChg chg="addSp delSp modSp mod setBg delDesignElem">
        <pc:chgData name="Rabeya Begum (2209407)" userId="2b285af6-8419-424b-80a8-c25efa3d57ed" providerId="ADAL" clId="{0A0DF46D-8E0D-4178-85A8-B08B81B21746}" dt="2025-11-08T17:23:04.406" v="1064" actId="20577"/>
        <pc:sldMkLst>
          <pc:docMk/>
          <pc:sldMk cId="0" sldId="261"/>
        </pc:sldMkLst>
        <pc:spChg chg="mod">
          <ac:chgData name="Rabeya Begum (2209407)" userId="2b285af6-8419-424b-80a8-c25efa3d57ed" providerId="ADAL" clId="{0A0DF46D-8E0D-4178-85A8-B08B81B21746}" dt="2025-11-08T15:29:58.813" v="974" actId="113"/>
          <ac:spMkLst>
            <pc:docMk/>
            <pc:sldMk cId="0" sldId="261"/>
            <ac:spMk id="2" creationId="{00000000-0000-0000-0000-000000000000}"/>
          </ac:spMkLst>
        </pc:spChg>
        <pc:spChg chg="mod">
          <ac:chgData name="Rabeya Begum (2209407)" userId="2b285af6-8419-424b-80a8-c25efa3d57ed" providerId="ADAL" clId="{0A0DF46D-8E0D-4178-85A8-B08B81B21746}" dt="2025-11-08T17:23:04.406" v="1064" actId="20577"/>
          <ac:spMkLst>
            <pc:docMk/>
            <pc:sldMk cId="0" sldId="261"/>
            <ac:spMk id="3" creationId="{00000000-0000-0000-0000-000000000000}"/>
          </ac:spMkLst>
        </pc:spChg>
        <pc:spChg chg="add del">
          <ac:chgData name="Rabeya Begum (2209407)" userId="2b285af6-8419-424b-80a8-c25efa3d57ed" providerId="ADAL" clId="{0A0DF46D-8E0D-4178-85A8-B08B81B21746}" dt="2025-11-08T15:19:32.241" v="872" actId="26606"/>
          <ac:spMkLst>
            <pc:docMk/>
            <pc:sldMk cId="0" sldId="261"/>
            <ac:spMk id="7" creationId="{C8A3C342-1D03-412F-8DD3-BF519E8E0AE9}"/>
          </ac:spMkLst>
        </pc:spChg>
        <pc:spChg chg="add del">
          <ac:chgData name="Rabeya Begum (2209407)" userId="2b285af6-8419-424b-80a8-c25efa3d57ed" providerId="ADAL" clId="{0A0DF46D-8E0D-4178-85A8-B08B81B21746}" dt="2025-11-08T15:19:32.241" v="872" actId="26606"/>
          <ac:spMkLst>
            <pc:docMk/>
            <pc:sldMk cId="0" sldId="261"/>
            <ac:spMk id="8" creationId="{81CC9B02-E087-4350-AEBD-2C3CF001AF01}"/>
          </ac:spMkLst>
        </pc:spChg>
        <pc:spChg chg="add del">
          <ac:chgData name="Rabeya Begum (2209407)" userId="2b285af6-8419-424b-80a8-c25efa3d57ed" providerId="ADAL" clId="{0A0DF46D-8E0D-4178-85A8-B08B81B21746}" dt="2025-11-08T15:23:00.405" v="941"/>
          <ac:spMkLst>
            <pc:docMk/>
            <pc:sldMk cId="0" sldId="261"/>
            <ac:spMk id="10" creationId="{C0763A76-9F1C-4FC5-82B7-DD475DA461B2}"/>
          </ac:spMkLst>
        </pc:spChg>
        <pc:spChg chg="add del">
          <ac:chgData name="Rabeya Begum (2209407)" userId="2b285af6-8419-424b-80a8-c25efa3d57ed" providerId="ADAL" clId="{0A0DF46D-8E0D-4178-85A8-B08B81B21746}" dt="2025-11-08T15:23:00.405" v="941"/>
          <ac:spMkLst>
            <pc:docMk/>
            <pc:sldMk cId="0" sldId="261"/>
            <ac:spMk id="12" creationId="{E81BF4F6-F2CF-4984-9D14-D6966D92F99F}"/>
          </ac:spMkLst>
        </pc:spChg>
        <pc:picChg chg="add del mod">
          <ac:chgData name="Rabeya Begum (2209407)" userId="2b285af6-8419-424b-80a8-c25efa3d57ed" providerId="ADAL" clId="{0A0DF46D-8E0D-4178-85A8-B08B81B21746}" dt="2025-11-08T17:06:01.402" v="1032" actId="478"/>
          <ac:picMkLst>
            <pc:docMk/>
            <pc:sldMk cId="0" sldId="261"/>
            <ac:picMk id="5" creationId="{D87EF806-3249-C90E-1420-10EC0DF0D72C}"/>
          </ac:picMkLst>
        </pc:picChg>
      </pc:sldChg>
      <pc:sldChg chg="addSp delSp modSp mod setBg delDesignElem">
        <pc:chgData name="Rabeya Begum (2209407)" userId="2b285af6-8419-424b-80a8-c25efa3d57ed" providerId="ADAL" clId="{0A0DF46D-8E0D-4178-85A8-B08B81B21746}" dt="2025-11-08T17:06:00.689" v="1031" actId="478"/>
        <pc:sldMkLst>
          <pc:docMk/>
          <pc:sldMk cId="0" sldId="262"/>
        </pc:sldMkLst>
        <pc:spChg chg="mod">
          <ac:chgData name="Rabeya Begum (2209407)" userId="2b285af6-8419-424b-80a8-c25efa3d57ed" providerId="ADAL" clId="{0A0DF46D-8E0D-4178-85A8-B08B81B21746}" dt="2025-11-08T15:31:09.404" v="984" actId="113"/>
          <ac:spMkLst>
            <pc:docMk/>
            <pc:sldMk cId="0" sldId="262"/>
            <ac:spMk id="2" creationId="{00000000-0000-0000-0000-000000000000}"/>
          </ac:spMkLst>
        </pc:spChg>
        <pc:spChg chg="mod">
          <ac:chgData name="Rabeya Begum (2209407)" userId="2b285af6-8419-424b-80a8-c25efa3d57ed" providerId="ADAL" clId="{0A0DF46D-8E0D-4178-85A8-B08B81B21746}" dt="2025-11-08T15:31:05.709" v="983" actId="2711"/>
          <ac:spMkLst>
            <pc:docMk/>
            <pc:sldMk cId="0" sldId="262"/>
            <ac:spMk id="3" creationId="{00000000-0000-0000-0000-000000000000}"/>
          </ac:spMkLst>
        </pc:spChg>
        <pc:spChg chg="add del">
          <ac:chgData name="Rabeya Begum (2209407)" userId="2b285af6-8419-424b-80a8-c25efa3d57ed" providerId="ADAL" clId="{0A0DF46D-8E0D-4178-85A8-B08B81B21746}" dt="2025-11-08T15:23:00.405" v="941"/>
          <ac:spMkLst>
            <pc:docMk/>
            <pc:sldMk cId="0" sldId="262"/>
            <ac:spMk id="10" creationId="{3ECBE1F1-D69B-4AFA-ABD5-8E41720EF6DE}"/>
          </ac:spMkLst>
        </pc:spChg>
        <pc:spChg chg="add del">
          <ac:chgData name="Rabeya Begum (2209407)" userId="2b285af6-8419-424b-80a8-c25efa3d57ed" providerId="ADAL" clId="{0A0DF46D-8E0D-4178-85A8-B08B81B21746}" dt="2025-11-08T15:23:00.405" v="941"/>
          <ac:spMkLst>
            <pc:docMk/>
            <pc:sldMk cId="0" sldId="262"/>
            <ac:spMk id="12" creationId="{603A6265-E10C-4B85-9C20-E75FCAF9CC63}"/>
          </ac:spMkLst>
        </pc:spChg>
        <pc:picChg chg="add del mod ord">
          <ac:chgData name="Rabeya Begum (2209407)" userId="2b285af6-8419-424b-80a8-c25efa3d57ed" providerId="ADAL" clId="{0A0DF46D-8E0D-4178-85A8-B08B81B21746}" dt="2025-11-08T17:06:00.689" v="1031" actId="478"/>
          <ac:picMkLst>
            <pc:docMk/>
            <pc:sldMk cId="0" sldId="262"/>
            <ac:picMk id="5" creationId="{7BB718EC-86BE-EF5D-D53E-69C3E28FB9DB}"/>
          </ac:picMkLst>
        </pc:picChg>
      </pc:sldChg>
      <pc:sldChg chg="addSp delSp modSp mod setBg delDesignElem">
        <pc:chgData name="Rabeya Begum (2209407)" userId="2b285af6-8419-424b-80a8-c25efa3d57ed" providerId="ADAL" clId="{0A0DF46D-8E0D-4178-85A8-B08B81B21746}" dt="2025-11-08T15:31:29.601" v="987" actId="2711"/>
        <pc:sldMkLst>
          <pc:docMk/>
          <pc:sldMk cId="0" sldId="263"/>
        </pc:sldMkLst>
        <pc:spChg chg="mod">
          <ac:chgData name="Rabeya Begum (2209407)" userId="2b285af6-8419-424b-80a8-c25efa3d57ed" providerId="ADAL" clId="{0A0DF46D-8E0D-4178-85A8-B08B81B21746}" dt="2025-11-08T15:31:21.348" v="986" actId="113"/>
          <ac:spMkLst>
            <pc:docMk/>
            <pc:sldMk cId="0" sldId="263"/>
            <ac:spMk id="2" creationId="{00000000-0000-0000-0000-000000000000}"/>
          </ac:spMkLst>
        </pc:spChg>
        <pc:spChg chg="mod">
          <ac:chgData name="Rabeya Begum (2209407)" userId="2b285af6-8419-424b-80a8-c25efa3d57ed" providerId="ADAL" clId="{0A0DF46D-8E0D-4178-85A8-B08B81B21746}" dt="2025-11-08T15:31:29.601" v="987" actId="2711"/>
          <ac:spMkLst>
            <pc:docMk/>
            <pc:sldMk cId="0" sldId="263"/>
            <ac:spMk id="3" creationId="{00000000-0000-0000-0000-000000000000}"/>
          </ac:spMkLst>
        </pc:spChg>
        <pc:spChg chg="add del">
          <ac:chgData name="Rabeya Begum (2209407)" userId="2b285af6-8419-424b-80a8-c25efa3d57ed" providerId="ADAL" clId="{0A0DF46D-8E0D-4178-85A8-B08B81B21746}" dt="2025-11-08T15:23:00.405" v="941"/>
          <ac:spMkLst>
            <pc:docMk/>
            <pc:sldMk cId="0" sldId="263"/>
            <ac:spMk id="10" creationId="{12609869-9E80-471B-A487-A53288E0E791}"/>
          </ac:spMkLst>
        </pc:spChg>
        <pc:spChg chg="add del">
          <ac:chgData name="Rabeya Begum (2209407)" userId="2b285af6-8419-424b-80a8-c25efa3d57ed" providerId="ADAL" clId="{0A0DF46D-8E0D-4178-85A8-B08B81B21746}" dt="2025-11-08T15:23:00.405" v="941"/>
          <ac:spMkLst>
            <pc:docMk/>
            <pc:sldMk cId="0" sldId="263"/>
            <ac:spMk id="12" creationId="{7004738A-9D34-43E8-97D2-CA0EED4F8BE0}"/>
          </ac:spMkLst>
        </pc:spChg>
        <pc:spChg chg="add del">
          <ac:chgData name="Rabeya Begum (2209407)" userId="2b285af6-8419-424b-80a8-c25efa3d57ed" providerId="ADAL" clId="{0A0DF46D-8E0D-4178-85A8-B08B81B21746}" dt="2025-11-08T15:23:00.405" v="941"/>
          <ac:spMkLst>
            <pc:docMk/>
            <pc:sldMk cId="0" sldId="263"/>
            <ac:spMk id="14" creationId="{B8B8D07F-F13E-443E-BA68-2D26672D76B9}"/>
          </ac:spMkLst>
        </pc:spChg>
        <pc:spChg chg="add del">
          <ac:chgData name="Rabeya Begum (2209407)" userId="2b285af6-8419-424b-80a8-c25efa3d57ed" providerId="ADAL" clId="{0A0DF46D-8E0D-4178-85A8-B08B81B21746}" dt="2025-11-08T15:23:00.405" v="941"/>
          <ac:spMkLst>
            <pc:docMk/>
            <pc:sldMk cId="0" sldId="263"/>
            <ac:spMk id="16" creationId="{2813A4FA-24A5-41ED-A534-3807D1B2F344}"/>
          </ac:spMkLst>
        </pc:spChg>
        <pc:spChg chg="add del">
          <ac:chgData name="Rabeya Begum (2209407)" userId="2b285af6-8419-424b-80a8-c25efa3d57ed" providerId="ADAL" clId="{0A0DF46D-8E0D-4178-85A8-B08B81B21746}" dt="2025-11-08T15:23:00.405" v="941"/>
          <ac:spMkLst>
            <pc:docMk/>
            <pc:sldMk cId="0" sldId="263"/>
            <ac:spMk id="18" creationId="{C3944F27-CA70-4E84-A51A-E6BF89558979}"/>
          </ac:spMkLst>
        </pc:spChg>
        <pc:picChg chg="add">
          <ac:chgData name="Rabeya Begum (2209407)" userId="2b285af6-8419-424b-80a8-c25efa3d57ed" providerId="ADAL" clId="{0A0DF46D-8E0D-4178-85A8-B08B81B21746}" dt="2025-11-08T12:19:27.387" v="351" actId="26606"/>
          <ac:picMkLst>
            <pc:docMk/>
            <pc:sldMk cId="0" sldId="263"/>
            <ac:picMk id="7" creationId="{A1979BE5-298D-040B-9932-26385474CC8C}"/>
          </ac:picMkLst>
        </pc:picChg>
      </pc:sldChg>
      <pc:sldChg chg="addSp delSp modSp mod setBg delDesignElem">
        <pc:chgData name="Rabeya Begum (2209407)" userId="2b285af6-8419-424b-80a8-c25efa3d57ed" providerId="ADAL" clId="{0A0DF46D-8E0D-4178-85A8-B08B81B21746}" dt="2025-11-08T17:06:00.037" v="1030" actId="478"/>
        <pc:sldMkLst>
          <pc:docMk/>
          <pc:sldMk cId="0" sldId="264"/>
        </pc:sldMkLst>
        <pc:spChg chg="mod">
          <ac:chgData name="Rabeya Begum (2209407)" userId="2b285af6-8419-424b-80a8-c25efa3d57ed" providerId="ADAL" clId="{0A0DF46D-8E0D-4178-85A8-B08B81B21746}" dt="2025-11-08T15:31:50.737" v="992" actId="1076"/>
          <ac:spMkLst>
            <pc:docMk/>
            <pc:sldMk cId="0" sldId="264"/>
            <ac:spMk id="2" creationId="{00000000-0000-0000-0000-000000000000}"/>
          </ac:spMkLst>
        </pc:spChg>
        <pc:spChg chg="mod">
          <ac:chgData name="Rabeya Begum (2209407)" userId="2b285af6-8419-424b-80a8-c25efa3d57ed" providerId="ADAL" clId="{0A0DF46D-8E0D-4178-85A8-B08B81B21746}" dt="2025-11-08T15:31:58.790" v="993" actId="2711"/>
          <ac:spMkLst>
            <pc:docMk/>
            <pc:sldMk cId="0" sldId="264"/>
            <ac:spMk id="3" creationId="{00000000-0000-0000-0000-000000000000}"/>
          </ac:spMkLst>
        </pc:spChg>
        <pc:spChg chg="add del">
          <ac:chgData name="Rabeya Begum (2209407)" userId="2b285af6-8419-424b-80a8-c25efa3d57ed" providerId="ADAL" clId="{0A0DF46D-8E0D-4178-85A8-B08B81B21746}" dt="2025-11-08T15:23:00.405" v="941"/>
          <ac:spMkLst>
            <pc:docMk/>
            <pc:sldMk cId="0" sldId="264"/>
            <ac:spMk id="11" creationId="{352BEC0E-22F8-46D0-9632-375DB541B06C}"/>
          </ac:spMkLst>
        </pc:spChg>
        <pc:spChg chg="add del">
          <ac:chgData name="Rabeya Begum (2209407)" userId="2b285af6-8419-424b-80a8-c25efa3d57ed" providerId="ADAL" clId="{0A0DF46D-8E0D-4178-85A8-B08B81B21746}" dt="2025-11-08T15:23:00.405" v="941"/>
          <ac:spMkLst>
            <pc:docMk/>
            <pc:sldMk cId="0" sldId="264"/>
            <ac:spMk id="13" creationId="{3FCFB1DE-0B7E-48CC-BA90-B2AB0889F9D6}"/>
          </ac:spMkLst>
        </pc:spChg>
        <pc:picChg chg="add mod ord">
          <ac:chgData name="Rabeya Begum (2209407)" userId="2b285af6-8419-424b-80a8-c25efa3d57ed" providerId="ADAL" clId="{0A0DF46D-8E0D-4178-85A8-B08B81B21746}" dt="2025-11-08T15:33:50.230" v="1009" actId="1076"/>
          <ac:picMkLst>
            <pc:docMk/>
            <pc:sldMk cId="0" sldId="264"/>
            <ac:picMk id="4" creationId="{8FFAF602-E4A9-A635-85CC-79CE09EA5BF7}"/>
          </ac:picMkLst>
        </pc:picChg>
        <pc:picChg chg="add del mod">
          <ac:chgData name="Rabeya Begum (2209407)" userId="2b285af6-8419-424b-80a8-c25efa3d57ed" providerId="ADAL" clId="{0A0DF46D-8E0D-4178-85A8-B08B81B21746}" dt="2025-11-08T17:06:00.037" v="1030" actId="478"/>
          <ac:picMkLst>
            <pc:docMk/>
            <pc:sldMk cId="0" sldId="264"/>
            <ac:picMk id="6" creationId="{5B7C941D-A604-1C89-5B17-9B601CCC69DD}"/>
          </ac:picMkLst>
        </pc:picChg>
      </pc:sldChg>
      <pc:sldChg chg="addSp delSp modSp mod setBg delDesignElem">
        <pc:chgData name="Rabeya Begum (2209407)" userId="2b285af6-8419-424b-80a8-c25efa3d57ed" providerId="ADAL" clId="{0A0DF46D-8E0D-4178-85A8-B08B81B21746}" dt="2025-11-08T17:05:59.342" v="1029" actId="478"/>
        <pc:sldMkLst>
          <pc:docMk/>
          <pc:sldMk cId="0" sldId="265"/>
        </pc:sldMkLst>
        <pc:spChg chg="mod">
          <ac:chgData name="Rabeya Begum (2209407)" userId="2b285af6-8419-424b-80a8-c25efa3d57ed" providerId="ADAL" clId="{0A0DF46D-8E0D-4178-85A8-B08B81B21746}" dt="2025-11-08T15:32:11.923" v="995" actId="113"/>
          <ac:spMkLst>
            <pc:docMk/>
            <pc:sldMk cId="0" sldId="265"/>
            <ac:spMk id="2" creationId="{00000000-0000-0000-0000-000000000000}"/>
          </ac:spMkLst>
        </pc:spChg>
        <pc:spChg chg="mod">
          <ac:chgData name="Rabeya Begum (2209407)" userId="2b285af6-8419-424b-80a8-c25efa3d57ed" providerId="ADAL" clId="{0A0DF46D-8E0D-4178-85A8-B08B81B21746}" dt="2025-11-08T15:32:21.567" v="996" actId="2711"/>
          <ac:spMkLst>
            <pc:docMk/>
            <pc:sldMk cId="0" sldId="265"/>
            <ac:spMk id="3" creationId="{00000000-0000-0000-0000-000000000000}"/>
          </ac:spMkLst>
        </pc:spChg>
        <pc:spChg chg="add del">
          <ac:chgData name="Rabeya Begum (2209407)" userId="2b285af6-8419-424b-80a8-c25efa3d57ed" providerId="ADAL" clId="{0A0DF46D-8E0D-4178-85A8-B08B81B21746}" dt="2025-11-08T15:23:00.405" v="941"/>
          <ac:spMkLst>
            <pc:docMk/>
            <pc:sldMk cId="0" sldId="265"/>
            <ac:spMk id="10" creationId="{D1D34770-47A8-402C-AF23-2B653F2D88C1}"/>
          </ac:spMkLst>
        </pc:spChg>
        <pc:picChg chg="add del mod">
          <ac:chgData name="Rabeya Begum (2209407)" userId="2b285af6-8419-424b-80a8-c25efa3d57ed" providerId="ADAL" clId="{0A0DF46D-8E0D-4178-85A8-B08B81B21746}" dt="2025-11-08T17:05:59.342" v="1029" actId="478"/>
          <ac:picMkLst>
            <pc:docMk/>
            <pc:sldMk cId="0" sldId="265"/>
            <ac:picMk id="5" creationId="{6A83B025-E897-3B3F-4AEF-36D2270155D7}"/>
          </ac:picMkLst>
        </pc:picChg>
      </pc:sldChg>
      <pc:sldChg chg="addSp delSp modSp mod setBg delDesignElem">
        <pc:chgData name="Rabeya Begum (2209407)" userId="2b285af6-8419-424b-80a8-c25efa3d57ed" providerId="ADAL" clId="{0A0DF46D-8E0D-4178-85A8-B08B81B21746}" dt="2025-11-08T17:05:58.816" v="1028" actId="478"/>
        <pc:sldMkLst>
          <pc:docMk/>
          <pc:sldMk cId="0" sldId="266"/>
        </pc:sldMkLst>
        <pc:spChg chg="mod">
          <ac:chgData name="Rabeya Begum (2209407)" userId="2b285af6-8419-424b-80a8-c25efa3d57ed" providerId="ADAL" clId="{0A0DF46D-8E0D-4178-85A8-B08B81B21746}" dt="2025-11-08T15:32:34.760" v="999" actId="113"/>
          <ac:spMkLst>
            <pc:docMk/>
            <pc:sldMk cId="0" sldId="266"/>
            <ac:spMk id="2" creationId="{00000000-0000-0000-0000-000000000000}"/>
          </ac:spMkLst>
        </pc:spChg>
        <pc:spChg chg="mod">
          <ac:chgData name="Rabeya Begum (2209407)" userId="2b285af6-8419-424b-80a8-c25efa3d57ed" providerId="ADAL" clId="{0A0DF46D-8E0D-4178-85A8-B08B81B21746}" dt="2025-11-08T15:32:41.840" v="1000" actId="2711"/>
          <ac:spMkLst>
            <pc:docMk/>
            <pc:sldMk cId="0" sldId="266"/>
            <ac:spMk id="3" creationId="{00000000-0000-0000-0000-000000000000}"/>
          </ac:spMkLst>
        </pc:spChg>
        <pc:spChg chg="add del">
          <ac:chgData name="Rabeya Begum (2209407)" userId="2b285af6-8419-424b-80a8-c25efa3d57ed" providerId="ADAL" clId="{0A0DF46D-8E0D-4178-85A8-B08B81B21746}" dt="2025-11-08T12:18:49.859" v="345" actId="26606"/>
          <ac:spMkLst>
            <pc:docMk/>
            <pc:sldMk cId="0" sldId="266"/>
            <ac:spMk id="10" creationId="{D009D6D5-DAC2-4A8B-A17A-E206B9012D09}"/>
          </ac:spMkLst>
        </pc:spChg>
        <pc:spChg chg="add del">
          <ac:chgData name="Rabeya Begum (2209407)" userId="2b285af6-8419-424b-80a8-c25efa3d57ed" providerId="ADAL" clId="{0A0DF46D-8E0D-4178-85A8-B08B81B21746}" dt="2025-11-08T12:18:51.767" v="347" actId="26606"/>
          <ac:spMkLst>
            <pc:docMk/>
            <pc:sldMk cId="0" sldId="266"/>
            <ac:spMk id="12" creationId="{830A36F8-48C2-4842-A87B-8CE8DF4E7FD2}"/>
          </ac:spMkLst>
        </pc:spChg>
        <pc:spChg chg="add del">
          <ac:chgData name="Rabeya Begum (2209407)" userId="2b285af6-8419-424b-80a8-c25efa3d57ed" providerId="ADAL" clId="{0A0DF46D-8E0D-4178-85A8-B08B81B21746}" dt="2025-11-08T12:18:51.767" v="347" actId="26606"/>
          <ac:spMkLst>
            <pc:docMk/>
            <pc:sldMk cId="0" sldId="266"/>
            <ac:spMk id="13" creationId="{9D25F302-27C5-414F-97F8-6EA0A6C028BA}"/>
          </ac:spMkLst>
        </pc:spChg>
        <pc:spChg chg="add del">
          <ac:chgData name="Rabeya Begum (2209407)" userId="2b285af6-8419-424b-80a8-c25efa3d57ed" providerId="ADAL" clId="{0A0DF46D-8E0D-4178-85A8-B08B81B21746}" dt="2025-11-08T12:18:51.767" v="347" actId="26606"/>
          <ac:spMkLst>
            <pc:docMk/>
            <pc:sldMk cId="0" sldId="266"/>
            <ac:spMk id="14" creationId="{51C89C42-AF83-451A-81EA-4728447557EF}"/>
          </ac:spMkLst>
        </pc:spChg>
        <pc:spChg chg="add del">
          <ac:chgData name="Rabeya Begum (2209407)" userId="2b285af6-8419-424b-80a8-c25efa3d57ed" providerId="ADAL" clId="{0A0DF46D-8E0D-4178-85A8-B08B81B21746}" dt="2025-11-08T15:23:00.405" v="941"/>
          <ac:spMkLst>
            <pc:docMk/>
            <pc:sldMk cId="0" sldId="266"/>
            <ac:spMk id="16" creationId="{2813A4FA-24A5-41ED-A534-3807D1B2F344}"/>
          </ac:spMkLst>
        </pc:spChg>
        <pc:spChg chg="add del">
          <ac:chgData name="Rabeya Begum (2209407)" userId="2b285af6-8419-424b-80a8-c25efa3d57ed" providerId="ADAL" clId="{0A0DF46D-8E0D-4178-85A8-B08B81B21746}" dt="2025-11-08T15:23:00.405" v="941"/>
          <ac:spMkLst>
            <pc:docMk/>
            <pc:sldMk cId="0" sldId="266"/>
            <ac:spMk id="17" creationId="{12609869-9E80-471B-A487-A53288E0E791}"/>
          </ac:spMkLst>
        </pc:spChg>
        <pc:spChg chg="add del">
          <ac:chgData name="Rabeya Begum (2209407)" userId="2b285af6-8419-424b-80a8-c25efa3d57ed" providerId="ADAL" clId="{0A0DF46D-8E0D-4178-85A8-B08B81B21746}" dt="2025-11-08T15:23:00.405" v="941"/>
          <ac:spMkLst>
            <pc:docMk/>
            <pc:sldMk cId="0" sldId="266"/>
            <ac:spMk id="18" creationId="{C3944F27-CA70-4E84-A51A-E6BF89558979}"/>
          </ac:spMkLst>
        </pc:spChg>
        <pc:spChg chg="add del">
          <ac:chgData name="Rabeya Begum (2209407)" userId="2b285af6-8419-424b-80a8-c25efa3d57ed" providerId="ADAL" clId="{0A0DF46D-8E0D-4178-85A8-B08B81B21746}" dt="2025-11-08T15:23:00.405" v="941"/>
          <ac:spMkLst>
            <pc:docMk/>
            <pc:sldMk cId="0" sldId="266"/>
            <ac:spMk id="19" creationId="{7004738A-9D34-43E8-97D2-CA0EED4F8BE0}"/>
          </ac:spMkLst>
        </pc:spChg>
        <pc:spChg chg="add del">
          <ac:chgData name="Rabeya Begum (2209407)" userId="2b285af6-8419-424b-80a8-c25efa3d57ed" providerId="ADAL" clId="{0A0DF46D-8E0D-4178-85A8-B08B81B21746}" dt="2025-11-08T15:23:00.405" v="941"/>
          <ac:spMkLst>
            <pc:docMk/>
            <pc:sldMk cId="0" sldId="266"/>
            <ac:spMk id="20" creationId="{B8B8D07F-F13E-443E-BA68-2D26672D76B9}"/>
          </ac:spMkLst>
        </pc:spChg>
        <pc:picChg chg="add del mod ord">
          <ac:chgData name="Rabeya Begum (2209407)" userId="2b285af6-8419-424b-80a8-c25efa3d57ed" providerId="ADAL" clId="{0A0DF46D-8E0D-4178-85A8-B08B81B21746}" dt="2025-11-08T17:05:58.816" v="1028" actId="478"/>
          <ac:picMkLst>
            <pc:docMk/>
            <pc:sldMk cId="0" sldId="266"/>
            <ac:picMk id="5" creationId="{F19207A2-B6D7-A2AC-5C69-432E24501E13}"/>
          </ac:picMkLst>
        </pc:picChg>
      </pc:sldChg>
      <pc:sldChg chg="addSp delSp modSp mod setBg delDesignElem">
        <pc:chgData name="Rabeya Begum (2209407)" userId="2b285af6-8419-424b-80a8-c25efa3d57ed" providerId="ADAL" clId="{0A0DF46D-8E0D-4178-85A8-B08B81B21746}" dt="2025-11-08T17:20:19.791" v="1059" actId="20577"/>
        <pc:sldMkLst>
          <pc:docMk/>
          <pc:sldMk cId="0" sldId="267"/>
        </pc:sldMkLst>
        <pc:spChg chg="mod">
          <ac:chgData name="Rabeya Begum (2209407)" userId="2b285af6-8419-424b-80a8-c25efa3d57ed" providerId="ADAL" clId="{0A0DF46D-8E0D-4178-85A8-B08B81B21746}" dt="2025-11-08T15:32:59.111" v="1003" actId="113"/>
          <ac:spMkLst>
            <pc:docMk/>
            <pc:sldMk cId="0" sldId="267"/>
            <ac:spMk id="2" creationId="{00000000-0000-0000-0000-000000000000}"/>
          </ac:spMkLst>
        </pc:spChg>
        <pc:spChg chg="mod">
          <ac:chgData name="Rabeya Begum (2209407)" userId="2b285af6-8419-424b-80a8-c25efa3d57ed" providerId="ADAL" clId="{0A0DF46D-8E0D-4178-85A8-B08B81B21746}" dt="2025-11-08T17:20:19.791" v="1059" actId="20577"/>
          <ac:spMkLst>
            <pc:docMk/>
            <pc:sldMk cId="0" sldId="267"/>
            <ac:spMk id="3" creationId="{00000000-0000-0000-0000-000000000000}"/>
          </ac:spMkLst>
        </pc:spChg>
        <pc:spChg chg="add del">
          <ac:chgData name="Rabeya Begum (2209407)" userId="2b285af6-8419-424b-80a8-c25efa3d57ed" providerId="ADAL" clId="{0A0DF46D-8E0D-4178-85A8-B08B81B21746}" dt="2025-11-08T15:23:00.405" v="941"/>
          <ac:spMkLst>
            <pc:docMk/>
            <pc:sldMk cId="0" sldId="267"/>
            <ac:spMk id="8" creationId="{DEE2AD96-B495-4E06-9291-B71706F728CB}"/>
          </ac:spMkLst>
        </pc:spChg>
        <pc:spChg chg="add del">
          <ac:chgData name="Rabeya Begum (2209407)" userId="2b285af6-8419-424b-80a8-c25efa3d57ed" providerId="ADAL" clId="{0A0DF46D-8E0D-4178-85A8-B08B81B21746}" dt="2025-11-08T15:23:00.405" v="941"/>
          <ac:spMkLst>
            <pc:docMk/>
            <pc:sldMk cId="0" sldId="267"/>
            <ac:spMk id="10" creationId="{53CF6D67-C5A8-4ADD-9E8E-1E38CA1D3166}"/>
          </ac:spMkLst>
        </pc:spChg>
        <pc:spChg chg="add del">
          <ac:chgData name="Rabeya Begum (2209407)" userId="2b285af6-8419-424b-80a8-c25efa3d57ed" providerId="ADAL" clId="{0A0DF46D-8E0D-4178-85A8-B08B81B21746}" dt="2025-11-08T15:23:00.405" v="941"/>
          <ac:spMkLst>
            <pc:docMk/>
            <pc:sldMk cId="0" sldId="267"/>
            <ac:spMk id="12" creationId="{86909FA0-B515-4681-B7A8-FA281D133B94}"/>
          </ac:spMkLst>
        </pc:spChg>
        <pc:spChg chg="add del">
          <ac:chgData name="Rabeya Begum (2209407)" userId="2b285af6-8419-424b-80a8-c25efa3d57ed" providerId="ADAL" clId="{0A0DF46D-8E0D-4178-85A8-B08B81B21746}" dt="2025-11-08T15:23:00.405" v="941"/>
          <ac:spMkLst>
            <pc:docMk/>
            <pc:sldMk cId="0" sldId="267"/>
            <ac:spMk id="14" creationId="{21C9FE86-FCC3-4A31-AA1C-C882262B7FE7}"/>
          </ac:spMkLst>
        </pc:spChg>
        <pc:spChg chg="add del">
          <ac:chgData name="Rabeya Begum (2209407)" userId="2b285af6-8419-424b-80a8-c25efa3d57ed" providerId="ADAL" clId="{0A0DF46D-8E0D-4178-85A8-B08B81B21746}" dt="2025-11-08T15:23:00.405" v="941"/>
          <ac:spMkLst>
            <pc:docMk/>
            <pc:sldMk cId="0" sldId="267"/>
            <ac:spMk id="16" creationId="{7D96243B-ECED-4B71-8E06-AE9A285EAD20}"/>
          </ac:spMkLst>
        </pc:spChg>
        <pc:spChg chg="add del">
          <ac:chgData name="Rabeya Begum (2209407)" userId="2b285af6-8419-424b-80a8-c25efa3d57ed" providerId="ADAL" clId="{0A0DF46D-8E0D-4178-85A8-B08B81B21746}" dt="2025-11-08T15:23:00.405" v="941"/>
          <ac:spMkLst>
            <pc:docMk/>
            <pc:sldMk cId="0" sldId="267"/>
            <ac:spMk id="18" creationId="{A09989E4-EFDC-4A90-A633-E0525FB4139E}"/>
          </ac:spMkLst>
        </pc:spChg>
      </pc:sldChg>
      <pc:sldChg chg="addSp delSp modSp new mod setBg setClrOvrMap delDesignElem">
        <pc:chgData name="Rabeya Begum (2209407)" userId="2b285af6-8419-424b-80a8-c25efa3d57ed" providerId="ADAL" clId="{0A0DF46D-8E0D-4178-85A8-B08B81B21746}" dt="2025-11-08T15:28:14.187" v="964" actId="2711"/>
        <pc:sldMkLst>
          <pc:docMk/>
          <pc:sldMk cId="948449785" sldId="268"/>
        </pc:sldMkLst>
        <pc:spChg chg="add del mod">
          <ac:chgData name="Rabeya Begum (2209407)" userId="2b285af6-8419-424b-80a8-c25efa3d57ed" providerId="ADAL" clId="{0A0DF46D-8E0D-4178-85A8-B08B81B21746}" dt="2025-11-08T13:38:04.450" v="645"/>
          <ac:spMkLst>
            <pc:docMk/>
            <pc:sldMk cId="948449785" sldId="268"/>
            <ac:spMk id="2" creationId="{95259478-B1AF-4608-B14D-28273E1A90DC}"/>
          </ac:spMkLst>
        </pc:spChg>
        <pc:spChg chg="add del mod">
          <ac:chgData name="Rabeya Begum (2209407)" userId="2b285af6-8419-424b-80a8-c25efa3d57ed" providerId="ADAL" clId="{0A0DF46D-8E0D-4178-85A8-B08B81B21746}" dt="2025-11-08T13:38:24.366" v="650"/>
          <ac:spMkLst>
            <pc:docMk/>
            <pc:sldMk cId="948449785" sldId="268"/>
            <ac:spMk id="3" creationId="{6D19797C-80E1-95A2-2EF0-DB243A8AD518}"/>
          </ac:spMkLst>
        </pc:spChg>
        <pc:spChg chg="add mod ord">
          <ac:chgData name="Rabeya Begum (2209407)" userId="2b285af6-8419-424b-80a8-c25efa3d57ed" providerId="ADAL" clId="{0A0DF46D-8E0D-4178-85A8-B08B81B21746}" dt="2025-11-08T15:25:49.207" v="949" actId="2711"/>
          <ac:spMkLst>
            <pc:docMk/>
            <pc:sldMk cId="948449785" sldId="268"/>
            <ac:spMk id="4" creationId="{EE9E5B5B-78D7-FD9A-B4F2-1E38B85D8603}"/>
          </ac:spMkLst>
        </pc:spChg>
        <pc:spChg chg="add mod">
          <ac:chgData name="Rabeya Begum (2209407)" userId="2b285af6-8419-424b-80a8-c25efa3d57ed" providerId="ADAL" clId="{0A0DF46D-8E0D-4178-85A8-B08B81B21746}" dt="2025-11-08T15:28:14.187" v="964" actId="2711"/>
          <ac:spMkLst>
            <pc:docMk/>
            <pc:sldMk cId="948449785" sldId="268"/>
            <ac:spMk id="5" creationId="{B28A398F-2486-D26E-7A26-36A2C6BC6C39}"/>
          </ac:spMkLst>
        </pc:spChg>
        <pc:spChg chg="add del">
          <ac:chgData name="Rabeya Begum (2209407)" userId="2b285af6-8419-424b-80a8-c25efa3d57ed" providerId="ADAL" clId="{0A0DF46D-8E0D-4178-85A8-B08B81B21746}" dt="2025-11-08T15:23:00.405" v="941"/>
          <ac:spMkLst>
            <pc:docMk/>
            <pc:sldMk cId="948449785" sldId="268"/>
            <ac:spMk id="10" creationId="{DEE2AD96-B495-4E06-9291-B71706F728CB}"/>
          </ac:spMkLst>
        </pc:spChg>
        <pc:spChg chg="add del">
          <ac:chgData name="Rabeya Begum (2209407)" userId="2b285af6-8419-424b-80a8-c25efa3d57ed" providerId="ADAL" clId="{0A0DF46D-8E0D-4178-85A8-B08B81B21746}" dt="2025-11-08T15:23:00.405" v="941"/>
          <ac:spMkLst>
            <pc:docMk/>
            <pc:sldMk cId="948449785" sldId="268"/>
            <ac:spMk id="12" creationId="{53CF6D67-C5A8-4ADD-9E8E-1E38CA1D3166}"/>
          </ac:spMkLst>
        </pc:spChg>
        <pc:spChg chg="add del">
          <ac:chgData name="Rabeya Begum (2209407)" userId="2b285af6-8419-424b-80a8-c25efa3d57ed" providerId="ADAL" clId="{0A0DF46D-8E0D-4178-85A8-B08B81B21746}" dt="2025-11-08T15:23:00.405" v="941"/>
          <ac:spMkLst>
            <pc:docMk/>
            <pc:sldMk cId="948449785" sldId="268"/>
            <ac:spMk id="14" creationId="{86909FA0-B515-4681-B7A8-FA281D133B94}"/>
          </ac:spMkLst>
        </pc:spChg>
        <pc:spChg chg="add del">
          <ac:chgData name="Rabeya Begum (2209407)" userId="2b285af6-8419-424b-80a8-c25efa3d57ed" providerId="ADAL" clId="{0A0DF46D-8E0D-4178-85A8-B08B81B21746}" dt="2025-11-08T15:23:00.405" v="941"/>
          <ac:spMkLst>
            <pc:docMk/>
            <pc:sldMk cId="948449785" sldId="268"/>
            <ac:spMk id="16" creationId="{21C9FE86-FCC3-4A31-AA1C-C882262B7FE7}"/>
          </ac:spMkLst>
        </pc:spChg>
        <pc:spChg chg="add del">
          <ac:chgData name="Rabeya Begum (2209407)" userId="2b285af6-8419-424b-80a8-c25efa3d57ed" providerId="ADAL" clId="{0A0DF46D-8E0D-4178-85A8-B08B81B21746}" dt="2025-11-08T15:23:00.405" v="941"/>
          <ac:spMkLst>
            <pc:docMk/>
            <pc:sldMk cId="948449785" sldId="268"/>
            <ac:spMk id="18" creationId="{7D96243B-ECED-4B71-8E06-AE9A285EAD20}"/>
          </ac:spMkLst>
        </pc:spChg>
        <pc:spChg chg="add del">
          <ac:chgData name="Rabeya Begum (2209407)" userId="2b285af6-8419-424b-80a8-c25efa3d57ed" providerId="ADAL" clId="{0A0DF46D-8E0D-4178-85A8-B08B81B21746}" dt="2025-11-08T15:23:00.405" v="941"/>
          <ac:spMkLst>
            <pc:docMk/>
            <pc:sldMk cId="948449785" sldId="268"/>
            <ac:spMk id="20" creationId="{A09989E4-EFDC-4A90-A633-E0525FB4139E}"/>
          </ac:spMkLst>
        </pc:spChg>
        <pc:spChg chg="add del">
          <ac:chgData name="Rabeya Begum (2209407)" userId="2b285af6-8419-424b-80a8-c25efa3d57ed" providerId="ADAL" clId="{0A0DF46D-8E0D-4178-85A8-B08B81B21746}" dt="2025-11-08T15:22:52.861" v="934" actId="26606"/>
          <ac:spMkLst>
            <pc:docMk/>
            <pc:sldMk cId="948449785" sldId="268"/>
            <ac:spMk id="21" creationId="{20E145FF-1D18-4246-A2BA-9F6B4D53364C}"/>
          </ac:spMkLst>
        </pc:spChg>
        <pc:spChg chg="add del">
          <ac:chgData name="Rabeya Begum (2209407)" userId="2b285af6-8419-424b-80a8-c25efa3d57ed" providerId="ADAL" clId="{0A0DF46D-8E0D-4178-85A8-B08B81B21746}" dt="2025-11-08T15:22:52.861" v="934" actId="26606"/>
          <ac:spMkLst>
            <pc:docMk/>
            <pc:sldMk cId="948449785" sldId="268"/>
            <ac:spMk id="23" creationId="{C314C310-850D-4491-AA52-C75BEA68B68C}"/>
          </ac:spMkLst>
        </pc:spChg>
        <pc:grpChg chg="add del">
          <ac:chgData name="Rabeya Begum (2209407)" userId="2b285af6-8419-424b-80a8-c25efa3d57ed" providerId="ADAL" clId="{0A0DF46D-8E0D-4178-85A8-B08B81B21746}" dt="2025-11-08T15:22:52.861" v="934" actId="26606"/>
          <ac:grpSpMkLst>
            <pc:docMk/>
            <pc:sldMk cId="948449785" sldId="268"/>
            <ac:grpSpMk id="7" creationId="{7084313B-C03D-4981-9786-879159A60395}"/>
          </ac:grpSpMkLst>
        </pc:grpChg>
        <pc:grpChg chg="add del">
          <ac:chgData name="Rabeya Begum (2209407)" userId="2b285af6-8419-424b-80a8-c25efa3d57ed" providerId="ADAL" clId="{0A0DF46D-8E0D-4178-85A8-B08B81B21746}" dt="2025-11-08T15:22:52.861" v="934" actId="26606"/>
          <ac:grpSpMkLst>
            <pc:docMk/>
            <pc:sldMk cId="948449785" sldId="268"/>
            <ac:grpSpMk id="25" creationId="{D4EC3799-3F52-48CE-85CC-83AED368EB42}"/>
          </ac:grpSpMkLst>
        </pc:grpChg>
        <pc:cxnChg chg="add del">
          <ac:chgData name="Rabeya Begum (2209407)" userId="2b285af6-8419-424b-80a8-c25efa3d57ed" providerId="ADAL" clId="{0A0DF46D-8E0D-4178-85A8-B08B81B21746}" dt="2025-11-08T15:22:52.861" v="934" actId="26606"/>
          <ac:cxnSpMkLst>
            <pc:docMk/>
            <pc:sldMk cId="948449785" sldId="268"/>
            <ac:cxnSpMk id="29" creationId="{789E20C7-BB50-4317-93C7-90C8ED80B275}"/>
          </ac:cxnSpMkLst>
        </pc:cxnChg>
      </pc:sldChg>
      <pc:sldMasterChg chg="setBg">
        <pc:chgData name="Rabeya Begum (2209407)" userId="2b285af6-8419-424b-80a8-c25efa3d57ed" providerId="ADAL" clId="{0A0DF46D-8E0D-4178-85A8-B08B81B21746}" dt="2025-11-08T15:24:10.153" v="944"/>
        <pc:sldMasterMkLst>
          <pc:docMk/>
          <pc:sldMasterMk cId="2209977519" sldId="2147483648"/>
        </pc:sldMasterMkLst>
      </pc:sldMasterChg>
      <pc:sldMasterChg chg="setBg">
        <pc:chgData name="Rabeya Begum (2209407)" userId="2b285af6-8419-424b-80a8-c25efa3d57ed" providerId="ADAL" clId="{0A0DF46D-8E0D-4178-85A8-B08B81B21746}" dt="2025-11-08T15:22:45.515" v="929"/>
        <pc:sldMasterMkLst>
          <pc:docMk/>
          <pc:sldMasterMk cId="2907517219" sldId="2147483726"/>
        </pc:sldMasterMkLst>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1F8AFDE-7CC1-4856-890B-11F91E06781E}" type="datetimeFigureOut">
              <a:rPr lang="en-GB" smtClean="0"/>
              <a:t>08/11/2025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AF9E19B-7105-47C5-BED2-B62878FAB18E}" type="slidenum">
              <a:rPr lang="en-GB" smtClean="0"/>
              <a:t>‹#›</a:t>
            </a:fld>
            <a:endParaRPr lang="en-GB"/>
          </a:p>
        </p:txBody>
      </p:sp>
    </p:spTree>
    <p:extLst>
      <p:ext uri="{BB962C8B-B14F-4D97-AF65-F5344CB8AC3E}">
        <p14:creationId xmlns:p14="http://schemas.microsoft.com/office/powerpoint/2010/main" val="31801499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Introduce the urgency of Net Zero goals. Emphasise Birmingham’s leadership and why data-driven evaluation is vital.</a:t>
            </a:r>
          </a:p>
        </p:txBody>
      </p:sp>
      <p:sp>
        <p:nvSpPr>
          <p:cNvPr id="4" name="Slide Number Placeholder 3"/>
          <p:cNvSpPr>
            <a:spLocks noGrp="1"/>
          </p:cNvSpPr>
          <p:nvPr>
            <p:ph type="sldNum" sz="quarter" idx="5"/>
          </p:nvPr>
        </p:nvSpPr>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Explain that fragmented approaches limit planning; AI can unify and forecast outcomes.</a:t>
            </a:r>
          </a:p>
        </p:txBody>
      </p:sp>
      <p:sp>
        <p:nvSpPr>
          <p:cNvPr id="4" name="Slide Number Placeholder 3"/>
          <p:cNvSpPr>
            <a:spLocks noGrp="1"/>
          </p:cNvSpPr>
          <p:nvPr>
            <p:ph type="sldNum" sz="quarter" idx="5"/>
          </p:nvPr>
        </p:nvSpPr>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Explain that the objectives ensure a measurable, methodical process.</a:t>
            </a:r>
          </a:p>
        </p:txBody>
      </p:sp>
      <p:sp>
        <p:nvSpPr>
          <p:cNvPr id="4" name="Slide Number Placeholder 3"/>
          <p:cNvSpPr>
            <a:spLocks noGrp="1"/>
          </p:cNvSpPr>
          <p:nvPr>
            <p:ph type="sldNum" sz="quarter" idx="5"/>
          </p:nvPr>
        </p:nvSpPr>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Summarise what research exists and where your work fits.</a:t>
            </a:r>
          </a:p>
        </p:txBody>
      </p:sp>
      <p:sp>
        <p:nvSpPr>
          <p:cNvPr id="4" name="Slide Number Placeholder 3"/>
          <p:cNvSpPr>
            <a:spLocks noGrp="1"/>
          </p:cNvSpPr>
          <p:nvPr>
            <p:ph type="sldNum" sz="quarter" idx="5"/>
          </p:nvPr>
        </p:nvSpPr>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State DSR helps connect AI innovation with real-world use.</a:t>
            </a:r>
          </a:p>
        </p:txBody>
      </p:sp>
      <p:sp>
        <p:nvSpPr>
          <p:cNvPr id="4" name="Slide Number Placeholder 3"/>
          <p:cNvSpPr>
            <a:spLocks noGrp="1"/>
          </p:cNvSpPr>
          <p:nvPr>
            <p:ph type="sldNum" sz="quarter" idx="5"/>
          </p:nvPr>
        </p:nvSpPr>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Describe how your approach balances technical analysis with ethical governance.</a:t>
            </a:r>
          </a:p>
        </p:txBody>
      </p:sp>
      <p:sp>
        <p:nvSpPr>
          <p:cNvPr id="4" name="Slide Number Placeholder 3"/>
          <p:cNvSpPr>
            <a:spLocks noGrp="1"/>
          </p:cNvSpPr>
          <p:nvPr>
            <p:ph type="sldNum" sz="quarter" idx="5"/>
          </p:nvPr>
        </p:nvSpPr>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Mention why multiple metrics strengthen model credibility.</a:t>
            </a:r>
          </a:p>
        </p:txBody>
      </p:sp>
      <p:sp>
        <p:nvSpPr>
          <p:cNvPr id="4" name="Slide Number Placeholder 3"/>
          <p:cNvSpPr>
            <a:spLocks noGrp="1"/>
          </p:cNvSpPr>
          <p:nvPr>
            <p:ph type="sldNum" sz="quarter" idx="5"/>
          </p:nvPr>
        </p:nvSpPr>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Outline efficient resource management for academic rigour.</a:t>
            </a:r>
          </a:p>
        </p:txBody>
      </p:sp>
      <p:sp>
        <p:nvSpPr>
          <p:cNvPr id="4" name="Slide Number Placeholder 3"/>
          <p:cNvSpPr>
            <a:spLocks noGrp="1"/>
          </p:cNvSpPr>
          <p:nvPr>
            <p:ph type="sldNum" sz="quarter" idx="5"/>
          </p:nvPr>
        </p:nvSpPr>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Highlight both academic and practical impact.</a:t>
            </a:r>
          </a:p>
        </p:txBody>
      </p:sp>
      <p:sp>
        <p:nvSpPr>
          <p:cNvPr id="4" name="Slide Number Placeholder 3"/>
          <p:cNvSpPr>
            <a:spLocks noGrp="1"/>
          </p:cNvSpPr>
          <p:nvPr>
            <p:ph type="sldNum" sz="quarter" idx="5"/>
          </p:nvPr>
        </p:nvSpPr>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Show critical thinking by acknowledging constraints.</a:t>
            </a:r>
          </a:p>
        </p:txBody>
      </p:sp>
      <p:sp>
        <p:nvSpPr>
          <p:cNvPr id="4" name="Slide Number Placeholder 3"/>
          <p:cNvSpPr>
            <a:spLocks noGrp="1"/>
          </p:cNvSpPr>
          <p:nvPr>
            <p:ph type="sldNum" sz="quarter" idx="5"/>
          </p:nvPr>
        </p:nvSpPr>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End with confidence: connect findings to wider sustainability goals.</a:t>
            </a:r>
          </a:p>
        </p:txBody>
      </p:sp>
      <p:sp>
        <p:nvSpPr>
          <p:cNvPr id="4" name="Slide Number Placeholder 3"/>
          <p:cNvSpPr>
            <a:spLocks noGrp="1"/>
          </p:cNvSpPr>
          <p:nvPr>
            <p:ph type="sldNum" sz="quarter" idx="5"/>
          </p:nvPr>
        </p:nvSpPr>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11/8/2025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11/8/2025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11/8/2025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11/8/2025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11/8/2025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9.svg"/></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gov.uk/"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hyperlink" Target="https://www.birmingham.gov.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 name="Rectangle 80">
            <a:extLst>
              <a:ext uri="{FF2B5EF4-FFF2-40B4-BE49-F238E27FC236}">
                <a16:creationId xmlns:a16="http://schemas.microsoft.com/office/drawing/2014/main" id="{9C898F85-4225-4931-9F2F-17B4AF8BAE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lumMod val="95000"/>
              <a:lumOff val="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a:extLst>
              <a:ext uri="{FF2B5EF4-FFF2-40B4-BE49-F238E27FC236}">
                <a16:creationId xmlns:a16="http://schemas.microsoft.com/office/drawing/2014/main" id="{3482F598-370A-4FB1-90C8-763462A65B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solidFill>
            <a:schemeClr val="tx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146957" y="1709057"/>
            <a:ext cx="4278086" cy="4765159"/>
          </a:xfrm>
        </p:spPr>
        <p:txBody>
          <a:bodyPr anchor="t">
            <a:noAutofit/>
          </a:bodyPr>
          <a:lstStyle/>
          <a:p>
            <a:pPr>
              <a:lnSpc>
                <a:spcPct val="90000"/>
              </a:lnSpc>
            </a:pPr>
            <a:r>
              <a:rPr lang="en-GB" sz="2000" b="1" dirty="0">
                <a:solidFill>
                  <a:schemeClr val="bg1"/>
                </a:solidFill>
                <a:latin typeface="Georgia Pro" panose="02040502050405020303" pitchFamily="18" charset="0"/>
                <a:cs typeface="Arial" panose="020B0604020202020204" pitchFamily="34" charset="0"/>
              </a:rPr>
              <a:t>MSc Software Engineering and AI</a:t>
            </a:r>
          </a:p>
          <a:p>
            <a:pPr>
              <a:lnSpc>
                <a:spcPct val="90000"/>
              </a:lnSpc>
            </a:pPr>
            <a:r>
              <a:rPr lang="en-GB" sz="2000" b="1" dirty="0">
                <a:solidFill>
                  <a:schemeClr val="bg1"/>
                </a:solidFill>
                <a:latin typeface="Georgia Pro" panose="02040502050405020303" pitchFamily="18" charset="0"/>
                <a:cs typeface="Arial" panose="020B0604020202020204" pitchFamily="34" charset="0"/>
              </a:rPr>
              <a:t>Research Methods and Professional Development</a:t>
            </a:r>
          </a:p>
          <a:p>
            <a:pPr>
              <a:lnSpc>
                <a:spcPct val="90000"/>
              </a:lnSpc>
            </a:pPr>
            <a:r>
              <a:rPr lang="en-GB" sz="2000" b="1" dirty="0">
                <a:solidFill>
                  <a:schemeClr val="bg1"/>
                </a:solidFill>
                <a:latin typeface="Georgia Pro" panose="02040502050405020303" pitchFamily="18" charset="0"/>
                <a:cs typeface="Arial" panose="020B0604020202020204" pitchFamily="34" charset="0"/>
              </a:rPr>
              <a:t>Component 2 - Presentation</a:t>
            </a:r>
          </a:p>
          <a:p>
            <a:pPr>
              <a:lnSpc>
                <a:spcPct val="90000"/>
              </a:lnSpc>
            </a:pPr>
            <a:r>
              <a:rPr lang="en-GB" sz="2000" b="1" dirty="0">
                <a:solidFill>
                  <a:schemeClr val="bg1"/>
                </a:solidFill>
                <a:latin typeface="Georgia Pro" panose="02040502050405020303" pitchFamily="18" charset="0"/>
                <a:cs typeface="Arial" panose="020B0604020202020204" pitchFamily="34" charset="0"/>
              </a:rPr>
              <a:t>Rabeya Begum</a:t>
            </a:r>
          </a:p>
          <a:p>
            <a:pPr>
              <a:lnSpc>
                <a:spcPct val="90000"/>
              </a:lnSpc>
            </a:pPr>
            <a:r>
              <a:rPr lang="en-GB" sz="2000" b="1" dirty="0">
                <a:solidFill>
                  <a:schemeClr val="bg1"/>
                </a:solidFill>
                <a:latin typeface="Georgia Pro" panose="02040502050405020303" pitchFamily="18" charset="0"/>
                <a:cs typeface="Arial" panose="020B0604020202020204" pitchFamily="34" charset="0"/>
              </a:rPr>
              <a:t>2209407</a:t>
            </a:r>
          </a:p>
          <a:p>
            <a:pPr>
              <a:lnSpc>
                <a:spcPct val="90000"/>
              </a:lnSpc>
            </a:pPr>
            <a:r>
              <a:rPr lang="en-GB" sz="2000" b="1" dirty="0">
                <a:solidFill>
                  <a:schemeClr val="bg1"/>
                </a:solidFill>
                <a:latin typeface="Georgia Pro" panose="02040502050405020303" pitchFamily="18" charset="0"/>
                <a:cs typeface="Arial" panose="020B0604020202020204" pitchFamily="34" charset="0"/>
              </a:rPr>
              <a:t>Dr </a:t>
            </a:r>
            <a:r>
              <a:rPr lang="en-GB" sz="2000" b="1" dirty="0" err="1">
                <a:solidFill>
                  <a:schemeClr val="bg1"/>
                </a:solidFill>
                <a:latin typeface="Georgia Pro" panose="02040502050405020303" pitchFamily="18" charset="0"/>
                <a:cs typeface="Arial" panose="020B0604020202020204" pitchFamily="34" charset="0"/>
              </a:rPr>
              <a:t>Vijeyananthan</a:t>
            </a:r>
            <a:r>
              <a:rPr lang="en-GB" sz="2000" b="1" dirty="0">
                <a:solidFill>
                  <a:schemeClr val="bg1"/>
                </a:solidFill>
                <a:latin typeface="Georgia Pro" panose="02040502050405020303" pitchFamily="18" charset="0"/>
                <a:cs typeface="Arial" panose="020B0604020202020204" pitchFamily="34" charset="0"/>
              </a:rPr>
              <a:t> </a:t>
            </a:r>
            <a:r>
              <a:rPr lang="en-GB" sz="2000" b="1" dirty="0" err="1">
                <a:solidFill>
                  <a:schemeClr val="bg1"/>
                </a:solidFill>
                <a:latin typeface="Georgia Pro" panose="02040502050405020303" pitchFamily="18" charset="0"/>
                <a:cs typeface="Arial" panose="020B0604020202020204" pitchFamily="34" charset="0"/>
              </a:rPr>
              <a:t>Thayananthan</a:t>
            </a:r>
            <a:endParaRPr lang="en-GB" sz="2000" b="1" dirty="0">
              <a:solidFill>
                <a:schemeClr val="bg1"/>
              </a:solidFill>
              <a:latin typeface="Georgia Pro" panose="02040502050405020303" pitchFamily="18" charset="0"/>
              <a:cs typeface="Arial" panose="020B0604020202020204" pitchFamily="34" charset="0"/>
            </a:endParaRPr>
          </a:p>
          <a:p>
            <a:pPr>
              <a:lnSpc>
                <a:spcPct val="90000"/>
              </a:lnSpc>
            </a:pPr>
            <a:r>
              <a:rPr lang="en-US" sz="2000" b="1" dirty="0">
                <a:solidFill>
                  <a:schemeClr val="bg1"/>
                </a:solidFill>
                <a:latin typeface="Georgia Pro" panose="02040502050405020303" pitchFamily="18" charset="0"/>
                <a:cs typeface="Arial" panose="020B0604020202020204" pitchFamily="34" charset="0"/>
              </a:rPr>
              <a:t>11</a:t>
            </a:r>
            <a:r>
              <a:rPr lang="en-US" sz="2000" b="1" baseline="30000" dirty="0">
                <a:solidFill>
                  <a:schemeClr val="bg1"/>
                </a:solidFill>
                <a:latin typeface="Georgia Pro" panose="02040502050405020303" pitchFamily="18" charset="0"/>
                <a:cs typeface="Arial" panose="020B0604020202020204" pitchFamily="34" charset="0"/>
              </a:rPr>
              <a:t>th</a:t>
            </a:r>
            <a:r>
              <a:rPr lang="en-US" sz="2000" b="1" dirty="0">
                <a:solidFill>
                  <a:schemeClr val="bg1"/>
                </a:solidFill>
                <a:latin typeface="Georgia Pro" panose="02040502050405020303" pitchFamily="18" charset="0"/>
                <a:cs typeface="Arial" panose="020B0604020202020204" pitchFamily="34" charset="0"/>
              </a:rPr>
              <a:t> November 2025</a:t>
            </a:r>
            <a:endParaRPr lang="en-GB" sz="2000" b="1" dirty="0">
              <a:solidFill>
                <a:schemeClr val="bg1"/>
              </a:solidFill>
              <a:latin typeface="Georgia Pro" panose="02040502050405020303" pitchFamily="18" charset="0"/>
              <a:cs typeface="Arial" panose="020B0604020202020204" pitchFamily="34" charset="0"/>
            </a:endParaRPr>
          </a:p>
          <a:p>
            <a:pPr>
              <a:lnSpc>
                <a:spcPct val="90000"/>
              </a:lnSpc>
            </a:pPr>
            <a:r>
              <a:rPr lang="en-GB" sz="2000" b="1" dirty="0">
                <a:solidFill>
                  <a:schemeClr val="bg1"/>
                </a:solidFill>
                <a:latin typeface="Georgia Pro" panose="02040502050405020303" pitchFamily="18" charset="0"/>
                <a:cs typeface="Arial" panose="020B0604020202020204" pitchFamily="34" charset="0"/>
              </a:rPr>
              <a:t>University of Wales Trinity St David – Quay place</a:t>
            </a:r>
          </a:p>
          <a:p>
            <a:pPr>
              <a:lnSpc>
                <a:spcPct val="90000"/>
              </a:lnSpc>
            </a:pPr>
            <a:r>
              <a:rPr lang="en-GB" sz="2000" b="1" dirty="0">
                <a:solidFill>
                  <a:schemeClr val="bg1"/>
                </a:solidFill>
                <a:latin typeface="Georgia Pro" panose="02040502050405020303" pitchFamily="18" charset="0"/>
                <a:cs typeface="Arial" panose="020B0604020202020204" pitchFamily="34" charset="0"/>
              </a:rPr>
              <a:t> </a:t>
            </a:r>
          </a:p>
        </p:txBody>
      </p:sp>
      <p:pic>
        <p:nvPicPr>
          <p:cNvPr id="5" name="Picture 4" descr="A blue background with a black and yellow shield&#10;&#10;AI-generated content may be incorrect.">
            <a:extLst>
              <a:ext uri="{FF2B5EF4-FFF2-40B4-BE49-F238E27FC236}">
                <a16:creationId xmlns:a16="http://schemas.microsoft.com/office/drawing/2014/main" id="{1BAD5B08-D57A-2F6F-518C-8699135D62F5}"/>
              </a:ext>
            </a:extLst>
          </p:cNvPr>
          <p:cNvPicPr>
            <a:picLocks noChangeAspect="1"/>
          </p:cNvPicPr>
          <p:nvPr/>
        </p:nvPicPr>
        <p:blipFill>
          <a:blip r:embed="rId2"/>
          <a:stretch>
            <a:fillRect/>
          </a:stretch>
        </p:blipFill>
        <p:spPr>
          <a:xfrm>
            <a:off x="4967967" y="1709057"/>
            <a:ext cx="3777343" cy="3777343"/>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336136" y="1336710"/>
            <a:ext cx="6858000" cy="418458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088181" y="1092216"/>
            <a:ext cx="6346209" cy="418206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833933" y="3515977"/>
            <a:ext cx="2501979" cy="418206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176002" y="1496845"/>
            <a:ext cx="6858001" cy="3864309"/>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277" y="1668285"/>
            <a:ext cx="4318303" cy="3238727"/>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B28A398F-2486-D26E-7A26-36A2C6BC6C39}"/>
              </a:ext>
            </a:extLst>
          </p:cNvPr>
          <p:cNvSpPr txBox="1"/>
          <p:nvPr/>
        </p:nvSpPr>
        <p:spPr>
          <a:xfrm>
            <a:off x="619797" y="586855"/>
            <a:ext cx="3172575" cy="3387497"/>
          </a:xfrm>
          <a:prstGeom prst="rect">
            <a:avLst/>
          </a:prstGeom>
        </p:spPr>
        <p:txBody>
          <a:bodyPr vert="horz" lIns="91440" tIns="45720" rIns="91440" bIns="45720" rtlCol="0" anchor="b">
            <a:normAutofit/>
          </a:bodyPr>
          <a:lstStyle/>
          <a:p>
            <a:pPr algn="r" defTabSz="914400">
              <a:lnSpc>
                <a:spcPct val="90000"/>
              </a:lnSpc>
              <a:spcBef>
                <a:spcPct val="0"/>
              </a:spcBef>
              <a:spcAft>
                <a:spcPts val="600"/>
              </a:spcAft>
            </a:pPr>
            <a:r>
              <a:rPr lang="en-US" sz="3500" b="1" kern="1200" dirty="0">
                <a:solidFill>
                  <a:srgbClr val="FFFFFF"/>
                </a:solidFill>
                <a:latin typeface="+mj-lt"/>
                <a:ea typeface="+mj-ea"/>
                <a:cs typeface="+mj-cs"/>
              </a:rPr>
              <a:t>Agenda</a:t>
            </a:r>
          </a:p>
          <a:p>
            <a:pPr algn="r" defTabSz="914400">
              <a:lnSpc>
                <a:spcPct val="90000"/>
              </a:lnSpc>
              <a:spcBef>
                <a:spcPct val="0"/>
              </a:spcBef>
              <a:spcAft>
                <a:spcPts val="600"/>
              </a:spcAft>
            </a:pPr>
            <a:endParaRPr lang="en-US" sz="3500" kern="1200" dirty="0">
              <a:solidFill>
                <a:srgbClr val="FFFFFF"/>
              </a:solidFill>
              <a:latin typeface="+mj-lt"/>
              <a:ea typeface="+mj-ea"/>
              <a:cs typeface="+mj-cs"/>
            </a:endParaRPr>
          </a:p>
        </p:txBody>
      </p:sp>
      <p:sp>
        <p:nvSpPr>
          <p:cNvPr id="4" name="TextBox 3">
            <a:extLst>
              <a:ext uri="{FF2B5EF4-FFF2-40B4-BE49-F238E27FC236}">
                <a16:creationId xmlns:a16="http://schemas.microsoft.com/office/drawing/2014/main" id="{EE9E5B5B-78D7-FD9A-B4F2-1E38B85D8603}"/>
              </a:ext>
            </a:extLst>
          </p:cNvPr>
          <p:cNvSpPr txBox="1"/>
          <p:nvPr/>
        </p:nvSpPr>
        <p:spPr>
          <a:xfrm>
            <a:off x="4877368" y="649480"/>
            <a:ext cx="3646835" cy="5546047"/>
          </a:xfrm>
          <a:prstGeom prst="rect">
            <a:avLst/>
          </a:prstGeom>
        </p:spPr>
        <p:txBody>
          <a:bodyPr vert="horz" lIns="91440" tIns="45720" rIns="91440" bIns="45720" rtlCol="0" anchor="ctr">
            <a:normAutofit/>
          </a:bodyPr>
          <a:lstStyle/>
          <a:p>
            <a:pPr indent="-228600" defTabSz="914400">
              <a:lnSpc>
                <a:spcPct val="90000"/>
              </a:lnSpc>
              <a:spcAft>
                <a:spcPts val="600"/>
              </a:spcAft>
              <a:buFont typeface="Arial" panose="020B0604020202020204" pitchFamily="34" charset="0"/>
              <a:buChar char="•"/>
            </a:pPr>
            <a:endParaRPr lang="en-US" sz="1700" dirty="0"/>
          </a:p>
          <a:p>
            <a:pPr indent="-228600" defTabSz="914400">
              <a:lnSpc>
                <a:spcPct val="90000"/>
              </a:lnSpc>
              <a:spcAft>
                <a:spcPts val="600"/>
              </a:spcAft>
              <a:buFont typeface="Arial" panose="020B0604020202020204" pitchFamily="34" charset="0"/>
              <a:buChar char="•"/>
            </a:pPr>
            <a:endParaRPr lang="en-US" sz="1700" dirty="0"/>
          </a:p>
          <a:p>
            <a:pPr indent="-228600" defTabSz="914400">
              <a:lnSpc>
                <a:spcPct val="90000"/>
              </a:lnSpc>
              <a:spcAft>
                <a:spcPts val="600"/>
              </a:spcAft>
              <a:buFont typeface="Arial" panose="020B0604020202020204" pitchFamily="34" charset="0"/>
              <a:buChar char="•"/>
            </a:pPr>
            <a:r>
              <a:rPr lang="en-US" sz="1700" dirty="0"/>
              <a:t>Research Context and Background</a:t>
            </a:r>
          </a:p>
          <a:p>
            <a:pPr indent="-228600" defTabSz="914400">
              <a:lnSpc>
                <a:spcPct val="90000"/>
              </a:lnSpc>
              <a:spcAft>
                <a:spcPts val="600"/>
              </a:spcAft>
              <a:buFont typeface="Arial" panose="020B0604020202020204" pitchFamily="34" charset="0"/>
              <a:buChar char="•"/>
            </a:pPr>
            <a:r>
              <a:rPr lang="en-US" sz="1700" dirty="0"/>
              <a:t>Research Problem</a:t>
            </a:r>
          </a:p>
          <a:p>
            <a:pPr indent="-228600" defTabSz="914400">
              <a:lnSpc>
                <a:spcPct val="90000"/>
              </a:lnSpc>
              <a:spcAft>
                <a:spcPts val="600"/>
              </a:spcAft>
              <a:buFont typeface="Arial" panose="020B0604020202020204" pitchFamily="34" charset="0"/>
              <a:buChar char="•"/>
            </a:pPr>
            <a:r>
              <a:rPr lang="en-US" sz="1700" dirty="0"/>
              <a:t>Research Aim &amp; Objectives</a:t>
            </a:r>
          </a:p>
          <a:p>
            <a:pPr indent="-228600" defTabSz="914400">
              <a:lnSpc>
                <a:spcPct val="90000"/>
              </a:lnSpc>
              <a:spcAft>
                <a:spcPts val="600"/>
              </a:spcAft>
              <a:buFont typeface="Arial" panose="020B0604020202020204" pitchFamily="34" charset="0"/>
              <a:buChar char="•"/>
            </a:pPr>
            <a:r>
              <a:rPr lang="en-US" sz="1700" dirty="0"/>
              <a:t>Literature Review Summary</a:t>
            </a:r>
          </a:p>
          <a:p>
            <a:pPr indent="-228600" defTabSz="914400">
              <a:lnSpc>
                <a:spcPct val="90000"/>
              </a:lnSpc>
              <a:spcAft>
                <a:spcPts val="600"/>
              </a:spcAft>
              <a:buFont typeface="Arial" panose="020B0604020202020204" pitchFamily="34" charset="0"/>
              <a:buChar char="•"/>
            </a:pPr>
            <a:r>
              <a:rPr lang="en-US" sz="1700" dirty="0">
                <a:latin typeface="Georgia Pro" panose="02040502050405020303" pitchFamily="18" charset="0"/>
              </a:rPr>
              <a:t>Methodology</a:t>
            </a:r>
          </a:p>
          <a:p>
            <a:pPr indent="-228600" defTabSz="914400">
              <a:lnSpc>
                <a:spcPct val="90000"/>
              </a:lnSpc>
              <a:spcAft>
                <a:spcPts val="600"/>
              </a:spcAft>
              <a:buFont typeface="Arial" panose="020B0604020202020204" pitchFamily="34" charset="0"/>
              <a:buChar char="•"/>
            </a:pPr>
            <a:r>
              <a:rPr lang="en-US" sz="1700" dirty="0"/>
              <a:t>Data Analysis and Evaluation</a:t>
            </a:r>
          </a:p>
          <a:p>
            <a:pPr indent="-228600" defTabSz="914400">
              <a:lnSpc>
                <a:spcPct val="90000"/>
              </a:lnSpc>
              <a:spcAft>
                <a:spcPts val="600"/>
              </a:spcAft>
              <a:buFont typeface="Arial" panose="020B0604020202020204" pitchFamily="34" charset="0"/>
              <a:buChar char="•"/>
            </a:pPr>
            <a:r>
              <a:rPr lang="en-US" sz="1700" dirty="0"/>
              <a:t>Ethical Considerations</a:t>
            </a:r>
          </a:p>
          <a:p>
            <a:pPr indent="-228600" defTabSz="914400">
              <a:lnSpc>
                <a:spcPct val="90000"/>
              </a:lnSpc>
              <a:spcAft>
                <a:spcPts val="600"/>
              </a:spcAft>
              <a:buFont typeface="Arial" panose="020B0604020202020204" pitchFamily="34" charset="0"/>
              <a:buChar char="•"/>
            </a:pPr>
            <a:r>
              <a:rPr lang="en-US" sz="1700" dirty="0"/>
              <a:t>Project Timeline</a:t>
            </a:r>
          </a:p>
          <a:p>
            <a:pPr indent="-228600" defTabSz="914400">
              <a:lnSpc>
                <a:spcPct val="90000"/>
              </a:lnSpc>
              <a:spcAft>
                <a:spcPts val="600"/>
              </a:spcAft>
              <a:buFont typeface="Arial" panose="020B0604020202020204" pitchFamily="34" charset="0"/>
              <a:buChar char="•"/>
            </a:pPr>
            <a:r>
              <a:rPr lang="en-US" sz="1700" dirty="0"/>
              <a:t>Impact and Limitations</a:t>
            </a:r>
          </a:p>
          <a:p>
            <a:pPr indent="-228600" defTabSz="914400">
              <a:lnSpc>
                <a:spcPct val="90000"/>
              </a:lnSpc>
              <a:spcAft>
                <a:spcPts val="600"/>
              </a:spcAft>
              <a:buFont typeface="Arial" panose="020B0604020202020204" pitchFamily="34" charset="0"/>
              <a:buChar char="•"/>
            </a:pPr>
            <a:r>
              <a:rPr lang="en-US" sz="1700" dirty="0"/>
              <a:t>Conclusion</a:t>
            </a:r>
          </a:p>
          <a:p>
            <a:pPr indent="-228600" defTabSz="914400">
              <a:lnSpc>
                <a:spcPct val="90000"/>
              </a:lnSpc>
              <a:spcAft>
                <a:spcPts val="600"/>
              </a:spcAft>
              <a:buFont typeface="Arial" panose="020B0604020202020204" pitchFamily="34" charset="0"/>
              <a:buChar char="•"/>
            </a:pPr>
            <a:r>
              <a:rPr lang="en-US" sz="1700" dirty="0"/>
              <a:t>References</a:t>
            </a:r>
          </a:p>
          <a:p>
            <a:pPr indent="-228600" defTabSz="914400">
              <a:lnSpc>
                <a:spcPct val="90000"/>
              </a:lnSpc>
              <a:spcAft>
                <a:spcPts val="600"/>
              </a:spcAft>
              <a:buFont typeface="Arial" panose="020B0604020202020204" pitchFamily="34" charset="0"/>
              <a:buChar char="•"/>
            </a:pPr>
            <a:endParaRPr lang="en-US" sz="1700" dirty="0"/>
          </a:p>
        </p:txBody>
      </p:sp>
    </p:spTree>
    <p:extLst>
      <p:ext uri="{BB962C8B-B14F-4D97-AF65-F5344CB8AC3E}">
        <p14:creationId xmlns:p14="http://schemas.microsoft.com/office/powerpoint/2010/main" val="9484497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30"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3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32" name="Rectangle 31">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391835"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480E4269-744E-6AE0-67BB-1E0840F5D443}"/>
              </a:ext>
            </a:extLst>
          </p:cNvPr>
          <p:cNvSpPr txBox="1"/>
          <p:nvPr/>
        </p:nvSpPr>
        <p:spPr>
          <a:xfrm>
            <a:off x="571352" y="350196"/>
            <a:ext cx="3485178" cy="1624520"/>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3500" b="1" dirty="0">
                <a:latin typeface="+mj-lt"/>
                <a:ea typeface="+mj-ea"/>
                <a:cs typeface="+mj-cs"/>
              </a:rPr>
              <a:t>Research Context and Background</a:t>
            </a:r>
          </a:p>
        </p:txBody>
      </p:sp>
      <p:sp>
        <p:nvSpPr>
          <p:cNvPr id="3" name="Content Placeholder 2">
            <a:extLst>
              <a:ext uri="{FF2B5EF4-FFF2-40B4-BE49-F238E27FC236}">
                <a16:creationId xmlns:a16="http://schemas.microsoft.com/office/drawing/2014/main" id="{8A8C058B-3612-F4B5-5E3F-D32485F862CC}"/>
              </a:ext>
            </a:extLst>
          </p:cNvPr>
          <p:cNvSpPr>
            <a:spLocks noGrp="1"/>
          </p:cNvSpPr>
          <p:nvPr>
            <p:ph idx="1"/>
          </p:nvPr>
        </p:nvSpPr>
        <p:spPr>
          <a:xfrm>
            <a:off x="571351" y="2743200"/>
            <a:ext cx="3485179" cy="3613149"/>
          </a:xfrm>
        </p:spPr>
        <p:txBody>
          <a:bodyPr vert="horz" lIns="91440" tIns="45720" rIns="91440" bIns="45720" rtlCol="0" anchor="ctr">
            <a:normAutofit fontScale="92500" lnSpcReduction="10000"/>
          </a:bodyPr>
          <a:lstStyle/>
          <a:p>
            <a:pPr marL="0" indent="0" algn="just" defTabSz="914400">
              <a:lnSpc>
                <a:spcPct val="90000"/>
              </a:lnSpc>
              <a:buNone/>
            </a:pPr>
            <a:r>
              <a:rPr lang="en-US" sz="1700" dirty="0"/>
              <a:t>Birmingham aims to reach net zero carbon emissions by 2030, well ahead of the UK’s national 2050 target [1]. </a:t>
            </a:r>
          </a:p>
          <a:p>
            <a:pPr marL="0" indent="0" algn="just" defTabSz="914400">
              <a:lnSpc>
                <a:spcPct val="90000"/>
              </a:lnSpc>
              <a:buNone/>
            </a:pPr>
            <a:r>
              <a:rPr lang="en-US" sz="1700" dirty="0"/>
              <a:t>The city has rolled out initiatives like the Clean Air Zone, renewable energy schemes, and home retrofit programs [2]. Yet, it’s still difficult to tell how effective these efforts really are. Most evaluations rely on static reports that don’t reflect ongoing changes or help forecast future outcomes. </a:t>
            </a:r>
          </a:p>
          <a:p>
            <a:pPr marL="0" indent="0" algn="just" defTabSz="914400">
              <a:lnSpc>
                <a:spcPct val="90000"/>
              </a:lnSpc>
              <a:buNone/>
            </a:pPr>
            <a:r>
              <a:rPr lang="en-US" sz="1700" dirty="0"/>
              <a:t>This research explores how AI can offer faster, more reliable insights into Birmingham’s carbon strategy.</a:t>
            </a:r>
          </a:p>
        </p:txBody>
      </p:sp>
      <p:pic>
        <p:nvPicPr>
          <p:cNvPr id="9" name="Picture 8" descr="A green earth globe and windmill and house&#10;&#10;AI-generated content may be incorrect.">
            <a:extLst>
              <a:ext uri="{FF2B5EF4-FFF2-40B4-BE49-F238E27FC236}">
                <a16:creationId xmlns:a16="http://schemas.microsoft.com/office/drawing/2014/main" id="{C6A03D80-560A-1846-D959-732C8E0DF91F}"/>
              </a:ext>
            </a:extLst>
          </p:cNvPr>
          <p:cNvPicPr>
            <a:picLocks noChangeAspect="1"/>
          </p:cNvPicPr>
          <p:nvPr/>
        </p:nvPicPr>
        <p:blipFill>
          <a:blip r:embed="rId3"/>
          <a:srcRect r="13"/>
          <a:stretch>
            <a:fillRect/>
          </a:stretch>
        </p:blipFill>
        <p:spPr>
          <a:xfrm>
            <a:off x="4572000" y="1"/>
            <a:ext cx="4577118" cy="6858000"/>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17907" y="1009232"/>
            <a:ext cx="3368866" cy="898908"/>
          </a:xfrm>
        </p:spPr>
        <p:txBody>
          <a:bodyPr anchor="b">
            <a:normAutofit fontScale="90000"/>
          </a:bodyPr>
          <a:lstStyle/>
          <a:p>
            <a:r>
              <a:rPr lang="en-GB" sz="2800" b="1" dirty="0">
                <a:cs typeface="Arial" panose="020B0604020202020204" pitchFamily="34" charset="0"/>
              </a:rPr>
              <a:t>Research Problem</a:t>
            </a:r>
          </a:p>
        </p:txBody>
      </p:sp>
      <p:grpSp>
        <p:nvGrpSpPr>
          <p:cNvPr id="1033" name="Group 1032">
            <a:extLst>
              <a:ext uri="{FF2B5EF4-FFF2-40B4-BE49-F238E27FC236}">
                <a16:creationId xmlns:a16="http://schemas.microsoft.com/office/drawing/2014/main" id="{5EFBDE31-BB3E-6CFC-23CD-B5976DA384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2521" cy="6858000"/>
            <a:chOff x="12068638" y="0"/>
            <a:chExt cx="123362" cy="6858000"/>
          </a:xfrm>
        </p:grpSpPr>
        <p:sp>
          <p:nvSpPr>
            <p:cNvPr id="1034" name="Rectangle 1033">
              <a:extLst>
                <a:ext uri="{FF2B5EF4-FFF2-40B4-BE49-F238E27FC236}">
                  <a16:creationId xmlns:a16="http://schemas.microsoft.com/office/drawing/2014/main" id="{180A60EC-72BB-121F-556A-E2837FD99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F91A2FAE-D41C-FF5D-B0A0-7808248ED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4139706"/>
              <a:ext cx="123362" cy="2718294"/>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p:cNvSpPr>
            <a:spLocks noGrp="1"/>
          </p:cNvSpPr>
          <p:nvPr>
            <p:ph idx="1"/>
          </p:nvPr>
        </p:nvSpPr>
        <p:spPr>
          <a:xfrm>
            <a:off x="5117908" y="2533476"/>
            <a:ext cx="3368865" cy="3447832"/>
          </a:xfrm>
        </p:spPr>
        <p:txBody>
          <a:bodyPr anchor="t">
            <a:normAutofit lnSpcReduction="10000"/>
          </a:bodyPr>
          <a:lstStyle/>
          <a:p>
            <a:pPr marL="0" indent="0" algn="just">
              <a:buNone/>
            </a:pPr>
            <a:r>
              <a:rPr lang="en-GB" sz="1600" dirty="0">
                <a:cs typeface="Arial" panose="020B0604020202020204" pitchFamily="34" charset="0"/>
              </a:rPr>
              <a:t>Although Birmingham has introduced several carbon-cutting policies, there’s no unified framework to measure their combined impact. Current assessments tend to treat sectors like transport, housing, and energy separately, missing how they influence each other [3]. </a:t>
            </a:r>
          </a:p>
          <a:p>
            <a:pPr marL="0" indent="0" algn="just">
              <a:buNone/>
            </a:pPr>
            <a:r>
              <a:rPr lang="en-GB" sz="1600" dirty="0">
                <a:cs typeface="Arial" panose="020B0604020202020204" pitchFamily="34" charset="0"/>
              </a:rPr>
              <a:t>Without predictive tools, it’s hard for local authorities to plan. This project tackles that gap by using AI to connect multi-sector data and forecast emissions more accurately [4].</a:t>
            </a:r>
          </a:p>
        </p:txBody>
      </p:sp>
      <p:pic>
        <p:nvPicPr>
          <p:cNvPr id="7" name="Picture 6" descr="A brain with a brain and a house and windmill&#10;&#10;AI-generated content may be incorrect.">
            <a:extLst>
              <a:ext uri="{FF2B5EF4-FFF2-40B4-BE49-F238E27FC236}">
                <a16:creationId xmlns:a16="http://schemas.microsoft.com/office/drawing/2014/main" id="{DD868D4A-2338-BE14-8A08-6BCC7912F187}"/>
              </a:ext>
            </a:extLst>
          </p:cNvPr>
          <p:cNvPicPr>
            <a:picLocks noChangeAspect="1"/>
          </p:cNvPicPr>
          <p:nvPr/>
        </p:nvPicPr>
        <p:blipFill>
          <a:blip r:embed="rId3"/>
          <a:stretch>
            <a:fillRect/>
          </a:stretch>
        </p:blipFill>
        <p:spPr>
          <a:xfrm>
            <a:off x="411042" y="1188852"/>
            <a:ext cx="4388345" cy="4011222"/>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2297" y="502020"/>
            <a:ext cx="3992787" cy="1642970"/>
          </a:xfrm>
        </p:spPr>
        <p:txBody>
          <a:bodyPr anchor="b">
            <a:normAutofit/>
          </a:bodyPr>
          <a:lstStyle/>
          <a:p>
            <a:r>
              <a:rPr lang="en-GB" sz="3500" b="1" dirty="0">
                <a:cs typeface="Arial" panose="020B0604020202020204" pitchFamily="34" charset="0"/>
              </a:rPr>
              <a:t>Research Aim &amp; Objectives</a:t>
            </a:r>
          </a:p>
        </p:txBody>
      </p:sp>
      <p:sp>
        <p:nvSpPr>
          <p:cNvPr id="3" name="Content Placeholder 2"/>
          <p:cNvSpPr>
            <a:spLocks noGrp="1"/>
          </p:cNvSpPr>
          <p:nvPr>
            <p:ph idx="1"/>
          </p:nvPr>
        </p:nvSpPr>
        <p:spPr>
          <a:xfrm>
            <a:off x="858692" y="2405894"/>
            <a:ext cx="3986392" cy="3535083"/>
          </a:xfrm>
        </p:spPr>
        <p:txBody>
          <a:bodyPr anchor="t">
            <a:normAutofit lnSpcReduction="10000"/>
          </a:bodyPr>
          <a:lstStyle/>
          <a:p>
            <a:pPr marL="0" indent="0" algn="just">
              <a:buNone/>
            </a:pPr>
            <a:r>
              <a:rPr lang="en-GB" sz="1700" dirty="0">
                <a:cs typeface="Arial" panose="020B0604020202020204" pitchFamily="34" charset="0"/>
              </a:rPr>
              <a:t>The aim is to assess how effective Birmingham’s carbon reduction efforts are using AI. </a:t>
            </a:r>
          </a:p>
          <a:p>
            <a:pPr marL="0" indent="0" algn="just">
              <a:buNone/>
            </a:pPr>
            <a:r>
              <a:rPr lang="en-GB" sz="1700" dirty="0">
                <a:cs typeface="Arial" panose="020B0604020202020204" pitchFamily="34" charset="0"/>
              </a:rPr>
              <a:t>To do this, the study will gather and clean data from transport, energy, and air quality sources. It will then train models like Random Forest, Gradient Boosting, and Neural Networks to predict emission trends [5]. </a:t>
            </a:r>
          </a:p>
          <a:p>
            <a:pPr marL="0" indent="0" algn="just">
              <a:buNone/>
            </a:pPr>
            <a:r>
              <a:rPr lang="en-GB" sz="1700" dirty="0">
                <a:cs typeface="Arial" panose="020B0604020202020204" pitchFamily="34" charset="0"/>
              </a:rPr>
              <a:t>These results will be compared with traditional methods to see which offer better insights, and recommendations will be made to support Birmingham’s 2030 net zero goal [8].</a:t>
            </a:r>
          </a:p>
        </p:txBody>
      </p:sp>
      <p:sp>
        <p:nvSpPr>
          <p:cNvPr id="27" name="Rectangle 26">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2499" y="-5"/>
            <a:ext cx="306939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2499" y="-2"/>
            <a:ext cx="306939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Rectangle 30">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2499" y="-22"/>
            <a:ext cx="3051501"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Rectangle 32">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2499" y="-10"/>
            <a:ext cx="2708601"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A screenshot of a computer&#10;&#10;AI-generated content may be incorrect.">
            <a:extLst>
              <a:ext uri="{FF2B5EF4-FFF2-40B4-BE49-F238E27FC236}">
                <a16:creationId xmlns:a16="http://schemas.microsoft.com/office/drawing/2014/main" id="{F4437693-3C95-8B95-165B-0024E2AD0142}"/>
              </a:ext>
            </a:extLst>
          </p:cNvPr>
          <p:cNvPicPr>
            <a:picLocks noChangeAspect="1"/>
          </p:cNvPicPr>
          <p:nvPr/>
        </p:nvPicPr>
        <p:blipFill>
          <a:blip r:embed="rId3"/>
          <a:stretch>
            <a:fillRect/>
          </a:stretch>
        </p:blipFill>
        <p:spPr>
          <a:xfrm>
            <a:off x="5306975" y="1615767"/>
            <a:ext cx="3127897" cy="3658358"/>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32"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3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34" name="Rectangle 33">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391835"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046A4476-11F3-CD5E-6EC7-7966EB587F32}"/>
              </a:ext>
            </a:extLst>
          </p:cNvPr>
          <p:cNvSpPr>
            <a:spLocks noGrp="1"/>
          </p:cNvSpPr>
          <p:nvPr>
            <p:ph type="title"/>
          </p:nvPr>
        </p:nvSpPr>
        <p:spPr>
          <a:xfrm>
            <a:off x="130629" y="350196"/>
            <a:ext cx="4310742" cy="1467718"/>
          </a:xfrm>
        </p:spPr>
        <p:txBody>
          <a:bodyPr anchor="ctr">
            <a:normAutofit/>
          </a:bodyPr>
          <a:lstStyle/>
          <a:p>
            <a:r>
              <a:rPr lang="en-GB" sz="3500" b="1" dirty="0"/>
              <a:t>Literature Review Summary</a:t>
            </a:r>
          </a:p>
        </p:txBody>
      </p:sp>
      <p:sp>
        <p:nvSpPr>
          <p:cNvPr id="7" name="Content Placeholder 6">
            <a:extLst>
              <a:ext uri="{FF2B5EF4-FFF2-40B4-BE49-F238E27FC236}">
                <a16:creationId xmlns:a16="http://schemas.microsoft.com/office/drawing/2014/main" id="{DACDE8CA-1F51-71F8-E50E-F196E4ED725E}"/>
              </a:ext>
            </a:extLst>
          </p:cNvPr>
          <p:cNvSpPr>
            <a:spLocks noGrp="1"/>
          </p:cNvSpPr>
          <p:nvPr>
            <p:ph idx="1"/>
          </p:nvPr>
        </p:nvSpPr>
        <p:spPr>
          <a:xfrm>
            <a:off x="571351" y="2743200"/>
            <a:ext cx="3485179" cy="3613149"/>
          </a:xfrm>
        </p:spPr>
        <p:txBody>
          <a:bodyPr anchor="ctr">
            <a:normAutofit/>
          </a:bodyPr>
          <a:lstStyle/>
          <a:p>
            <a:pPr marL="0" indent="0" algn="just">
              <a:lnSpc>
                <a:spcPct val="90000"/>
              </a:lnSpc>
              <a:buNone/>
            </a:pPr>
            <a:r>
              <a:rPr lang="en-GB" sz="1400" dirty="0"/>
              <a:t>Research shows that AI has already been used to forecast emissions, improve transport systems, and assess renewable energy projects [6]. </a:t>
            </a:r>
          </a:p>
          <a:p>
            <a:pPr marL="0" indent="0" algn="just">
              <a:lnSpc>
                <a:spcPct val="90000"/>
              </a:lnSpc>
              <a:buNone/>
            </a:pPr>
            <a:r>
              <a:rPr lang="en-GB" sz="1400" dirty="0"/>
              <a:t>Algorithms like Random Forest and Gradient Boosting tend to outperform simpler models in complex environmental settings. However, there’s still a gap when it comes to applying these tools within local government. </a:t>
            </a:r>
          </a:p>
          <a:p>
            <a:pPr marL="0" indent="0" algn="just">
              <a:lnSpc>
                <a:spcPct val="90000"/>
              </a:lnSpc>
              <a:buNone/>
            </a:pPr>
            <a:r>
              <a:rPr lang="en-GB" sz="1400" dirty="0"/>
              <a:t>Few studies combine transport, energy, and behavioural data at the city level for real-time decision-making [7]. </a:t>
            </a:r>
          </a:p>
          <a:p>
            <a:pPr marL="0" indent="0" algn="just">
              <a:lnSpc>
                <a:spcPct val="90000"/>
              </a:lnSpc>
              <a:buNone/>
            </a:pPr>
            <a:r>
              <a:rPr lang="en-GB" sz="1400" dirty="0"/>
              <a:t>This project helps fill that gap by linking AI with Birmingham’s policy data to support more adaptive planning [11].</a:t>
            </a:r>
          </a:p>
        </p:txBody>
      </p:sp>
      <p:pic>
        <p:nvPicPr>
          <p:cNvPr id="4" name="Picture 3" descr="A light bulb and buildings with brain and wind turbines&#10;&#10;AI-generated content may be incorrect.">
            <a:extLst>
              <a:ext uri="{FF2B5EF4-FFF2-40B4-BE49-F238E27FC236}">
                <a16:creationId xmlns:a16="http://schemas.microsoft.com/office/drawing/2014/main" id="{CBAC402C-2480-A0CC-8820-CBA8DC32CBDC}"/>
              </a:ext>
            </a:extLst>
          </p:cNvPr>
          <p:cNvPicPr>
            <a:picLocks noChangeAspect="1"/>
          </p:cNvPicPr>
          <p:nvPr/>
        </p:nvPicPr>
        <p:blipFill>
          <a:blip r:embed="rId3"/>
          <a:srcRect r="13"/>
          <a:stretch>
            <a:fillRect/>
          </a:stretch>
        </p:blipFill>
        <p:spPr>
          <a:xfrm>
            <a:off x="4572000" y="1"/>
            <a:ext cx="4577118" cy="6858000"/>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3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391835"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1352" y="350196"/>
            <a:ext cx="3485178" cy="1624520"/>
          </a:xfrm>
        </p:spPr>
        <p:txBody>
          <a:bodyPr anchor="ctr">
            <a:normAutofit/>
          </a:bodyPr>
          <a:lstStyle/>
          <a:p>
            <a:r>
              <a:rPr lang="en-GB" sz="3500" b="1" dirty="0">
                <a:cs typeface="Arial" panose="020B0604020202020204" pitchFamily="34" charset="0"/>
              </a:rPr>
              <a:t>Methodology</a:t>
            </a:r>
          </a:p>
        </p:txBody>
      </p:sp>
      <p:sp>
        <p:nvSpPr>
          <p:cNvPr id="3" name="Content Placeholder 2"/>
          <p:cNvSpPr>
            <a:spLocks noGrp="1"/>
          </p:cNvSpPr>
          <p:nvPr>
            <p:ph idx="1"/>
          </p:nvPr>
        </p:nvSpPr>
        <p:spPr>
          <a:xfrm>
            <a:off x="571351" y="2743200"/>
            <a:ext cx="3485179" cy="3613149"/>
          </a:xfrm>
        </p:spPr>
        <p:txBody>
          <a:bodyPr anchor="ctr">
            <a:normAutofit/>
          </a:bodyPr>
          <a:lstStyle/>
          <a:p>
            <a:pPr marL="0" indent="0" algn="just">
              <a:buNone/>
            </a:pPr>
            <a:r>
              <a:rPr lang="en-GB" sz="1700" dirty="0">
                <a:cs typeface="Arial" panose="020B0604020202020204" pitchFamily="34" charset="0"/>
              </a:rPr>
              <a:t>The study uses a Design Science Research approach to build and test an AI-based evaluation tool. Data will be sourced from Birmingham City Council, DEFRA, and the Department for Energy Security and Net Zero. Models will be built in Python and WEKA and tested using cross-validation and metrics like MAE, RMSE, and R² [10] [13]. </a:t>
            </a:r>
          </a:p>
        </p:txBody>
      </p:sp>
      <p:pic>
        <p:nvPicPr>
          <p:cNvPr id="5" name="Picture 4" descr="A computer screen shot of a brain and buildings&#10;&#10;AI-generated content may be incorrect.">
            <a:extLst>
              <a:ext uri="{FF2B5EF4-FFF2-40B4-BE49-F238E27FC236}">
                <a16:creationId xmlns:a16="http://schemas.microsoft.com/office/drawing/2014/main" id="{D87EF806-3249-C90E-1420-10EC0DF0D72C}"/>
              </a:ext>
            </a:extLst>
          </p:cNvPr>
          <p:cNvPicPr>
            <a:picLocks noChangeAspect="1"/>
          </p:cNvPicPr>
          <p:nvPr/>
        </p:nvPicPr>
        <p:blipFill>
          <a:blip r:embed="rId3"/>
          <a:srcRect r="13"/>
          <a:stretch>
            <a:fillRect/>
          </a:stretch>
        </p:blipFill>
        <p:spPr>
          <a:xfrm>
            <a:off x="4572000" y="1"/>
            <a:ext cx="4577118" cy="6858000"/>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brain with a green brain and a green house and windmill&#10;&#10;AI-generated content may be incorrect.">
            <a:extLst>
              <a:ext uri="{FF2B5EF4-FFF2-40B4-BE49-F238E27FC236}">
                <a16:creationId xmlns:a16="http://schemas.microsoft.com/office/drawing/2014/main" id="{7BB718EC-86BE-EF5D-D53E-69C3E28FB9DB}"/>
              </a:ext>
            </a:extLst>
          </p:cNvPr>
          <p:cNvPicPr>
            <a:picLocks noChangeAspect="1"/>
          </p:cNvPicPr>
          <p:nvPr/>
        </p:nvPicPr>
        <p:blipFill>
          <a:blip r:embed="rId3"/>
          <a:srcRect l="4203" r="7158"/>
          <a:stretch>
            <a:fillRect/>
          </a:stretch>
        </p:blipFill>
        <p:spPr>
          <a:xfrm>
            <a:off x="20" y="-2"/>
            <a:ext cx="4057627" cy="6858002"/>
          </a:xfrm>
          <a:prstGeom prst="rect">
            <a:avLst/>
          </a:prstGeom>
        </p:spPr>
      </p:pic>
      <p:sp useBgFill="1">
        <p:nvSpPr>
          <p:cNvPr id="12" name="Rectangle 11">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7647" y="-1"/>
            <a:ext cx="508635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586487" y="405685"/>
            <a:ext cx="4098726" cy="1559301"/>
          </a:xfrm>
        </p:spPr>
        <p:txBody>
          <a:bodyPr>
            <a:normAutofit/>
          </a:bodyPr>
          <a:lstStyle/>
          <a:p>
            <a:r>
              <a:rPr lang="en-GB" sz="3500" b="1" dirty="0">
                <a:cs typeface="Arial" panose="020B0604020202020204" pitchFamily="34" charset="0"/>
              </a:rPr>
              <a:t>Data Analysis and Evaluation</a:t>
            </a:r>
          </a:p>
        </p:txBody>
      </p:sp>
      <p:sp>
        <p:nvSpPr>
          <p:cNvPr id="3" name="Content Placeholder 2"/>
          <p:cNvSpPr>
            <a:spLocks noGrp="1"/>
          </p:cNvSpPr>
          <p:nvPr>
            <p:ph idx="1"/>
          </p:nvPr>
        </p:nvSpPr>
        <p:spPr>
          <a:xfrm>
            <a:off x="4586487" y="2743200"/>
            <a:ext cx="3935505" cy="3496878"/>
          </a:xfrm>
        </p:spPr>
        <p:txBody>
          <a:bodyPr anchor="ctr">
            <a:normAutofit/>
          </a:bodyPr>
          <a:lstStyle/>
          <a:p>
            <a:pPr marL="0" indent="0" algn="just">
              <a:buNone/>
            </a:pPr>
            <a:r>
              <a:rPr lang="en-GB" sz="1700" dirty="0">
                <a:cs typeface="Arial" panose="020B0604020202020204" pitchFamily="34" charset="0"/>
              </a:rPr>
              <a:t>Model accuracy will be assessed using MAE, RMSE, and R². Feature importance will show which policies have the biggest impact, such as electrifying transport or retrofitting homes. Scenario and sensitivity tests will explore how the models respond to policy changes or external shocks. The results will be compared with Birmingham’s current reports to see if AI offers clearer, faster, and more useful insights [4][15].</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2297" y="502020"/>
            <a:ext cx="3992787" cy="1642970"/>
          </a:xfrm>
        </p:spPr>
        <p:txBody>
          <a:bodyPr anchor="b">
            <a:normAutofit/>
          </a:bodyPr>
          <a:lstStyle/>
          <a:p>
            <a:r>
              <a:rPr lang="en-GB" sz="3500" b="1" dirty="0">
                <a:cs typeface="Arial" panose="020B0604020202020204" pitchFamily="34" charset="0"/>
              </a:rPr>
              <a:t>Ethical Considerations</a:t>
            </a:r>
          </a:p>
        </p:txBody>
      </p:sp>
      <p:sp>
        <p:nvSpPr>
          <p:cNvPr id="3" name="Content Placeholder 2"/>
          <p:cNvSpPr>
            <a:spLocks noGrp="1"/>
          </p:cNvSpPr>
          <p:nvPr>
            <p:ph idx="1"/>
          </p:nvPr>
        </p:nvSpPr>
        <p:spPr>
          <a:xfrm>
            <a:off x="858692" y="2405894"/>
            <a:ext cx="3986392" cy="3535083"/>
          </a:xfrm>
        </p:spPr>
        <p:txBody>
          <a:bodyPr anchor="t">
            <a:normAutofit/>
          </a:bodyPr>
          <a:lstStyle/>
          <a:p>
            <a:pPr marL="0" indent="0" algn="just">
              <a:buNone/>
            </a:pPr>
            <a:r>
              <a:rPr lang="en-GB" sz="2400" dirty="0">
                <a:cs typeface="Arial" panose="020B0604020202020204" pitchFamily="34" charset="0"/>
              </a:rPr>
              <a:t>All data will be anonymised and handled under UWTSD’s ethics policy [14]. Bias checks will ensure fairness and transparency. Stakeholder engagement begins after ethics approval.</a:t>
            </a:r>
          </a:p>
        </p:txBody>
      </p:sp>
      <p:sp>
        <p:nvSpPr>
          <p:cNvPr id="12" name="Rectangle 11">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2499" y="-5"/>
            <a:ext cx="306939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2499" y="-2"/>
            <a:ext cx="306939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2499" y="-22"/>
            <a:ext cx="3051501"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2499" y="-10"/>
            <a:ext cx="2708601"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Graphic 6" descr="Scales of Justice">
            <a:extLst>
              <a:ext uri="{FF2B5EF4-FFF2-40B4-BE49-F238E27FC236}">
                <a16:creationId xmlns:a16="http://schemas.microsoft.com/office/drawing/2014/main" id="{A1979BE5-298D-040B-9932-26385474CC8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306975" y="1880998"/>
            <a:ext cx="3127897" cy="3127897"/>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0060" y="448927"/>
            <a:ext cx="4856335" cy="1129502"/>
          </a:xfrm>
        </p:spPr>
        <p:txBody>
          <a:bodyPr anchor="b">
            <a:normAutofit fontScale="90000"/>
          </a:bodyPr>
          <a:lstStyle/>
          <a:p>
            <a:r>
              <a:rPr lang="en-GB" sz="4700" b="1" dirty="0">
                <a:cs typeface="Arial" panose="020B0604020202020204" pitchFamily="34" charset="0"/>
              </a:rPr>
              <a:t>Project Timeline</a:t>
            </a:r>
          </a:p>
        </p:txBody>
      </p:sp>
      <p:sp>
        <p:nvSpPr>
          <p:cNvPr id="13"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214" y="2395728"/>
            <a:ext cx="3182691" cy="18288"/>
          </a:xfrm>
          <a:custGeom>
            <a:avLst/>
            <a:gdLst>
              <a:gd name="connsiteX0" fmla="*/ 0 w 3182691"/>
              <a:gd name="connsiteY0" fmla="*/ 0 h 18288"/>
              <a:gd name="connsiteX1" fmla="*/ 636538 w 3182691"/>
              <a:gd name="connsiteY1" fmla="*/ 0 h 18288"/>
              <a:gd name="connsiteX2" fmla="*/ 1273076 w 3182691"/>
              <a:gd name="connsiteY2" fmla="*/ 0 h 18288"/>
              <a:gd name="connsiteX3" fmla="*/ 1909615 w 3182691"/>
              <a:gd name="connsiteY3" fmla="*/ 0 h 18288"/>
              <a:gd name="connsiteX4" fmla="*/ 2482499 w 3182691"/>
              <a:gd name="connsiteY4" fmla="*/ 0 h 18288"/>
              <a:gd name="connsiteX5" fmla="*/ 3182691 w 3182691"/>
              <a:gd name="connsiteY5" fmla="*/ 0 h 18288"/>
              <a:gd name="connsiteX6" fmla="*/ 3182691 w 3182691"/>
              <a:gd name="connsiteY6" fmla="*/ 18288 h 18288"/>
              <a:gd name="connsiteX7" fmla="*/ 2609807 w 3182691"/>
              <a:gd name="connsiteY7" fmla="*/ 18288 h 18288"/>
              <a:gd name="connsiteX8" fmla="*/ 2068749 w 3182691"/>
              <a:gd name="connsiteY8" fmla="*/ 18288 h 18288"/>
              <a:gd name="connsiteX9" fmla="*/ 1432211 w 3182691"/>
              <a:gd name="connsiteY9" fmla="*/ 18288 h 18288"/>
              <a:gd name="connsiteX10" fmla="*/ 859327 w 3182691"/>
              <a:gd name="connsiteY10" fmla="*/ 18288 h 18288"/>
              <a:gd name="connsiteX11" fmla="*/ 0 w 3182691"/>
              <a:gd name="connsiteY11" fmla="*/ 18288 h 18288"/>
              <a:gd name="connsiteX12" fmla="*/ 0 w 3182691"/>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82691" h="18288" fill="none" extrusionOk="0">
                <a:moveTo>
                  <a:pt x="0" y="0"/>
                </a:moveTo>
                <a:cubicBezTo>
                  <a:pt x="253588" y="25878"/>
                  <a:pt x="409323" y="-5359"/>
                  <a:pt x="636538" y="0"/>
                </a:cubicBezTo>
                <a:cubicBezTo>
                  <a:pt x="863753" y="5359"/>
                  <a:pt x="1013406" y="3458"/>
                  <a:pt x="1273076" y="0"/>
                </a:cubicBezTo>
                <a:cubicBezTo>
                  <a:pt x="1532746" y="-3458"/>
                  <a:pt x="1697408" y="-16840"/>
                  <a:pt x="1909615" y="0"/>
                </a:cubicBezTo>
                <a:cubicBezTo>
                  <a:pt x="2121822" y="16840"/>
                  <a:pt x="2213494" y="-18555"/>
                  <a:pt x="2482499" y="0"/>
                </a:cubicBezTo>
                <a:cubicBezTo>
                  <a:pt x="2751504" y="18555"/>
                  <a:pt x="3004132" y="-28750"/>
                  <a:pt x="3182691" y="0"/>
                </a:cubicBezTo>
                <a:cubicBezTo>
                  <a:pt x="3183133" y="4516"/>
                  <a:pt x="3181864" y="12266"/>
                  <a:pt x="3182691" y="18288"/>
                </a:cubicBezTo>
                <a:cubicBezTo>
                  <a:pt x="2947041" y="16687"/>
                  <a:pt x="2875741" y="22937"/>
                  <a:pt x="2609807" y="18288"/>
                </a:cubicBezTo>
                <a:cubicBezTo>
                  <a:pt x="2343873" y="13639"/>
                  <a:pt x="2331203" y="31729"/>
                  <a:pt x="2068749" y="18288"/>
                </a:cubicBezTo>
                <a:cubicBezTo>
                  <a:pt x="1806295" y="4847"/>
                  <a:pt x="1713773" y="47088"/>
                  <a:pt x="1432211" y="18288"/>
                </a:cubicBezTo>
                <a:cubicBezTo>
                  <a:pt x="1150649" y="-10512"/>
                  <a:pt x="982765" y="3747"/>
                  <a:pt x="859327" y="18288"/>
                </a:cubicBezTo>
                <a:cubicBezTo>
                  <a:pt x="735889" y="32829"/>
                  <a:pt x="254183" y="35231"/>
                  <a:pt x="0" y="18288"/>
                </a:cubicBezTo>
                <a:cubicBezTo>
                  <a:pt x="-306" y="11477"/>
                  <a:pt x="485" y="4355"/>
                  <a:pt x="0" y="0"/>
                </a:cubicBezTo>
                <a:close/>
              </a:path>
              <a:path w="3182691" h="18288" stroke="0" extrusionOk="0">
                <a:moveTo>
                  <a:pt x="0" y="0"/>
                </a:moveTo>
                <a:cubicBezTo>
                  <a:pt x="247695" y="-19360"/>
                  <a:pt x="392581" y="-28596"/>
                  <a:pt x="572884" y="0"/>
                </a:cubicBezTo>
                <a:cubicBezTo>
                  <a:pt x="753187" y="28596"/>
                  <a:pt x="922042" y="4121"/>
                  <a:pt x="1113942" y="0"/>
                </a:cubicBezTo>
                <a:cubicBezTo>
                  <a:pt x="1305842" y="-4121"/>
                  <a:pt x="1501806" y="28092"/>
                  <a:pt x="1686826" y="0"/>
                </a:cubicBezTo>
                <a:cubicBezTo>
                  <a:pt x="1871846" y="-28092"/>
                  <a:pt x="2170181" y="-20672"/>
                  <a:pt x="2323364" y="0"/>
                </a:cubicBezTo>
                <a:cubicBezTo>
                  <a:pt x="2476547" y="20672"/>
                  <a:pt x="2919163" y="6097"/>
                  <a:pt x="3182691" y="0"/>
                </a:cubicBezTo>
                <a:cubicBezTo>
                  <a:pt x="3183268" y="4624"/>
                  <a:pt x="3183510" y="11191"/>
                  <a:pt x="3182691" y="18288"/>
                </a:cubicBezTo>
                <a:cubicBezTo>
                  <a:pt x="3026064" y="-10849"/>
                  <a:pt x="2775005" y="23067"/>
                  <a:pt x="2546153" y="18288"/>
                </a:cubicBezTo>
                <a:cubicBezTo>
                  <a:pt x="2317301" y="13509"/>
                  <a:pt x="2164351" y="-9884"/>
                  <a:pt x="1845961" y="18288"/>
                </a:cubicBezTo>
                <a:cubicBezTo>
                  <a:pt x="1527571" y="46460"/>
                  <a:pt x="1455006" y="5824"/>
                  <a:pt x="1304903" y="18288"/>
                </a:cubicBezTo>
                <a:cubicBezTo>
                  <a:pt x="1154800" y="30752"/>
                  <a:pt x="942107" y="-12056"/>
                  <a:pt x="604711" y="18288"/>
                </a:cubicBezTo>
                <a:cubicBezTo>
                  <a:pt x="267315" y="48632"/>
                  <a:pt x="141927" y="-8395"/>
                  <a:pt x="0" y="18288"/>
                </a:cubicBezTo>
                <a:cubicBezTo>
                  <a:pt x="-171" y="12755"/>
                  <a:pt x="-690" y="793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480060" y="2706624"/>
            <a:ext cx="5170932" cy="3483864"/>
          </a:xfrm>
        </p:spPr>
        <p:txBody>
          <a:bodyPr>
            <a:normAutofit/>
          </a:bodyPr>
          <a:lstStyle/>
          <a:p>
            <a:pPr marL="0" indent="0" algn="just">
              <a:buNone/>
            </a:pPr>
            <a:r>
              <a:rPr lang="en-GB" sz="1900" dirty="0">
                <a:cs typeface="Arial" panose="020B0604020202020204" pitchFamily="34" charset="0"/>
              </a:rPr>
              <a:t>The project runs from September 2025 to May 2026, covering literature review, data prep, model building, evaluation, and reporting. </a:t>
            </a:r>
          </a:p>
          <a:p>
            <a:pPr marL="0" indent="0" algn="just">
              <a:buNone/>
            </a:pPr>
            <a:r>
              <a:rPr lang="en-GB" sz="1900" dirty="0">
                <a:cs typeface="Arial" panose="020B0604020202020204" pitchFamily="34" charset="0"/>
              </a:rPr>
              <a:t>Ethical approval will be secured before using any stakeholder data. Tools include Python, WEKA, and Tableau, all supported by UWTSD licences.</a:t>
            </a:r>
          </a:p>
        </p:txBody>
      </p:sp>
      <p:pic>
        <p:nvPicPr>
          <p:cNvPr id="6" name="Picture 5" descr="A green and blue earth with a wind turbine and windmill&#10;&#10;AI-generated content may be incorrect.">
            <a:extLst>
              <a:ext uri="{FF2B5EF4-FFF2-40B4-BE49-F238E27FC236}">
                <a16:creationId xmlns:a16="http://schemas.microsoft.com/office/drawing/2014/main" id="{5B7C941D-A604-1C89-5B17-9B601CCC69DD}"/>
              </a:ext>
            </a:extLst>
          </p:cNvPr>
          <p:cNvPicPr>
            <a:picLocks noChangeAspect="1"/>
          </p:cNvPicPr>
          <p:nvPr/>
        </p:nvPicPr>
        <p:blipFill>
          <a:blip r:embed="rId3"/>
          <a:stretch>
            <a:fillRect/>
          </a:stretch>
        </p:blipFill>
        <p:spPr>
          <a:xfrm>
            <a:off x="6258459" y="329183"/>
            <a:ext cx="2289504" cy="3429969"/>
          </a:xfrm>
          <a:prstGeom prst="rect">
            <a:avLst/>
          </a:prstGeom>
        </p:spPr>
      </p:pic>
      <p:pic>
        <p:nvPicPr>
          <p:cNvPr id="4" name="Picture 3" descr="A graph showing a graph of progress&#10;&#10;AI-generated content may be incorrect.">
            <a:extLst>
              <a:ext uri="{FF2B5EF4-FFF2-40B4-BE49-F238E27FC236}">
                <a16:creationId xmlns:a16="http://schemas.microsoft.com/office/drawing/2014/main" id="{8FFAF602-E4A9-A635-85CC-79CE09EA5BF7}"/>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bwMode="auto">
          <a:xfrm>
            <a:off x="5336395" y="4704353"/>
            <a:ext cx="3558431" cy="1761423"/>
          </a:xfrm>
          <a:prstGeom prst="rect">
            <a:avLst/>
          </a:prstGeom>
          <a:noFill/>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7509" y="723898"/>
            <a:ext cx="4501582" cy="1495425"/>
          </a:xfrm>
        </p:spPr>
        <p:txBody>
          <a:bodyPr>
            <a:normAutofit/>
          </a:bodyPr>
          <a:lstStyle/>
          <a:p>
            <a:r>
              <a:rPr lang="en-GB" sz="3500" b="1" dirty="0">
                <a:cs typeface="Arial" panose="020B0604020202020204" pitchFamily="34" charset="0"/>
              </a:rPr>
              <a:t>Impact and Limitations</a:t>
            </a:r>
          </a:p>
        </p:txBody>
      </p:sp>
      <p:sp>
        <p:nvSpPr>
          <p:cNvPr id="3" name="Content Placeholder 2"/>
          <p:cNvSpPr>
            <a:spLocks noGrp="1"/>
          </p:cNvSpPr>
          <p:nvPr>
            <p:ph idx="1"/>
          </p:nvPr>
        </p:nvSpPr>
        <p:spPr>
          <a:xfrm>
            <a:off x="627510" y="2405067"/>
            <a:ext cx="4501582" cy="3729034"/>
          </a:xfrm>
        </p:spPr>
        <p:txBody>
          <a:bodyPr>
            <a:normAutofit/>
          </a:bodyPr>
          <a:lstStyle/>
          <a:p>
            <a:pPr marL="0" indent="0" algn="just">
              <a:buNone/>
            </a:pPr>
            <a:r>
              <a:rPr lang="en-GB" sz="1700" dirty="0">
                <a:cs typeface="Arial" panose="020B0604020202020204" pitchFamily="34" charset="0"/>
              </a:rPr>
              <a:t>This research supports both academic work and practical climate action. The AI framework could be reused by other UK cities. </a:t>
            </a:r>
          </a:p>
          <a:p>
            <a:pPr marL="0" indent="0" algn="just">
              <a:buNone/>
            </a:pPr>
            <a:r>
              <a:rPr lang="en-GB" sz="1700" dirty="0">
                <a:cs typeface="Arial" panose="020B0604020202020204" pitchFamily="34" charset="0"/>
              </a:rPr>
              <a:t>For Birmingham, it helps identify which policies work best, saving time and improving transparency [9]. That said, data gaps and access issues may affect results. </a:t>
            </a:r>
          </a:p>
          <a:p>
            <a:pPr marL="0" indent="0" algn="just">
              <a:buNone/>
            </a:pPr>
            <a:r>
              <a:rPr lang="en-GB" sz="1700" dirty="0">
                <a:cs typeface="Arial" panose="020B0604020202020204" pitchFamily="34" charset="0"/>
              </a:rPr>
              <a:t>Ethical concerns like bias and transparency in AI will be addressed through fairness checks and clear documentation [12].</a:t>
            </a:r>
          </a:p>
        </p:txBody>
      </p:sp>
      <p:pic>
        <p:nvPicPr>
          <p:cNvPr id="5" name="Picture 4" descr="A brain and car with a brain and a plug&#10;&#10;AI-generated content may be incorrect.">
            <a:extLst>
              <a:ext uri="{FF2B5EF4-FFF2-40B4-BE49-F238E27FC236}">
                <a16:creationId xmlns:a16="http://schemas.microsoft.com/office/drawing/2014/main" id="{6A83B025-E897-3B3F-4AEF-36D2270155D7}"/>
              </a:ext>
            </a:extLst>
          </p:cNvPr>
          <p:cNvPicPr>
            <a:picLocks noChangeAspect="1"/>
          </p:cNvPicPr>
          <p:nvPr/>
        </p:nvPicPr>
        <p:blipFill>
          <a:blip r:embed="rId3"/>
          <a:srcRect l="7619" r="10584"/>
          <a:stretch>
            <a:fillRect/>
          </a:stretch>
        </p:blipFill>
        <p:spPr>
          <a:xfrm>
            <a:off x="5399580" y="10"/>
            <a:ext cx="3744420" cy="6857990"/>
          </a:xfrm>
          <a:prstGeom prst="rect">
            <a:avLst/>
          </a:prstGeom>
          <a:effec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2297" y="502020"/>
            <a:ext cx="3992787" cy="1642970"/>
          </a:xfrm>
        </p:spPr>
        <p:txBody>
          <a:bodyPr anchor="b">
            <a:normAutofit/>
          </a:bodyPr>
          <a:lstStyle/>
          <a:p>
            <a:r>
              <a:rPr lang="en-GB" sz="3500" b="1" dirty="0">
                <a:cs typeface="Arial" panose="020B0604020202020204" pitchFamily="34" charset="0"/>
              </a:rPr>
              <a:t>Conclusion</a:t>
            </a:r>
          </a:p>
        </p:txBody>
      </p:sp>
      <p:sp>
        <p:nvSpPr>
          <p:cNvPr id="3" name="Content Placeholder 2"/>
          <p:cNvSpPr>
            <a:spLocks noGrp="1"/>
          </p:cNvSpPr>
          <p:nvPr>
            <p:ph idx="1"/>
          </p:nvPr>
        </p:nvSpPr>
        <p:spPr>
          <a:xfrm>
            <a:off x="858692" y="2405894"/>
            <a:ext cx="3986392" cy="3535083"/>
          </a:xfrm>
        </p:spPr>
        <p:txBody>
          <a:bodyPr anchor="t">
            <a:normAutofit/>
          </a:bodyPr>
          <a:lstStyle/>
          <a:p>
            <a:pPr marL="0" indent="0" algn="just">
              <a:buNone/>
            </a:pPr>
            <a:r>
              <a:rPr lang="en-GB" sz="1700" dirty="0">
                <a:cs typeface="Arial" panose="020B0604020202020204" pitchFamily="34" charset="0"/>
              </a:rPr>
              <a:t>This study puts forward an AI-based framework to evaluate Birmingham’s carbon strategy and predict future emissions. By combining data science with urban policy, it aims to improve decision-making and help the city reach its 2030 net zero target [11][15]. </a:t>
            </a:r>
          </a:p>
          <a:p>
            <a:pPr marL="0" indent="0" algn="just">
              <a:buNone/>
            </a:pPr>
            <a:r>
              <a:rPr lang="en-GB" sz="1700" dirty="0">
                <a:cs typeface="Arial" panose="020B0604020202020204" pitchFamily="34" charset="0"/>
              </a:rPr>
              <a:t>If successful, the framework could be adapted for other cities working towards sustainability. </a:t>
            </a:r>
          </a:p>
        </p:txBody>
      </p:sp>
      <p:sp>
        <p:nvSpPr>
          <p:cNvPr id="19" name="Rectangle 18">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2499" y="-5"/>
            <a:ext cx="306939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2499" y="-2"/>
            <a:ext cx="306939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2499" y="-22"/>
            <a:ext cx="3051501"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2499" y="-10"/>
            <a:ext cx="2708601"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A green and blue background with icons and symbols&#10;&#10;AI-generated content may be incorrect.">
            <a:extLst>
              <a:ext uri="{FF2B5EF4-FFF2-40B4-BE49-F238E27FC236}">
                <a16:creationId xmlns:a16="http://schemas.microsoft.com/office/drawing/2014/main" id="{F19207A2-B6D7-A2AC-5C69-432E24501E13}"/>
              </a:ext>
            </a:extLst>
          </p:cNvPr>
          <p:cNvPicPr>
            <a:picLocks noChangeAspect="1"/>
          </p:cNvPicPr>
          <p:nvPr/>
        </p:nvPicPr>
        <p:blipFill>
          <a:blip r:embed="rId3"/>
          <a:stretch>
            <a:fillRect/>
          </a:stretch>
        </p:blipFill>
        <p:spPr>
          <a:xfrm>
            <a:off x="5306975" y="1101952"/>
            <a:ext cx="3127897" cy="4685988"/>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336136" y="1336710"/>
            <a:ext cx="6858000" cy="418458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088181" y="1092216"/>
            <a:ext cx="6346209" cy="418206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833933" y="3515977"/>
            <a:ext cx="2501979" cy="418206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176002" y="1496845"/>
            <a:ext cx="6858001" cy="3864309"/>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277" y="1668285"/>
            <a:ext cx="4318303" cy="3238727"/>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619797" y="586855"/>
            <a:ext cx="3172575" cy="3387497"/>
          </a:xfrm>
        </p:spPr>
        <p:txBody>
          <a:bodyPr anchor="b">
            <a:normAutofit/>
          </a:bodyPr>
          <a:lstStyle/>
          <a:p>
            <a:pPr algn="r"/>
            <a:r>
              <a:rPr lang="en-GB" sz="3500" b="1" dirty="0">
                <a:solidFill>
                  <a:srgbClr val="FFFFFF"/>
                </a:solidFill>
                <a:cs typeface="Arial" panose="020B0604020202020204" pitchFamily="34" charset="0"/>
              </a:rPr>
              <a:t>References</a:t>
            </a:r>
          </a:p>
        </p:txBody>
      </p:sp>
      <p:sp>
        <p:nvSpPr>
          <p:cNvPr id="3" name="Content Placeholder 2"/>
          <p:cNvSpPr>
            <a:spLocks noGrp="1"/>
          </p:cNvSpPr>
          <p:nvPr>
            <p:ph idx="1"/>
          </p:nvPr>
        </p:nvSpPr>
        <p:spPr>
          <a:xfrm>
            <a:off x="4185154" y="97971"/>
            <a:ext cx="4958272" cy="6760025"/>
          </a:xfrm>
        </p:spPr>
        <p:txBody>
          <a:bodyPr anchor="ctr">
            <a:noAutofit/>
          </a:bodyPr>
          <a:lstStyle/>
          <a:p>
            <a:pPr marL="0" indent="0" algn="just">
              <a:lnSpc>
                <a:spcPct val="90000"/>
              </a:lnSpc>
              <a:buNone/>
            </a:pPr>
            <a:r>
              <a:rPr lang="en-GB" sz="800" i="1" dirty="0">
                <a:latin typeface="+mj-lt"/>
                <a:cs typeface="Arial" panose="020B0604020202020204" pitchFamily="34" charset="0"/>
              </a:rPr>
              <a:t>[1] Department for Energy Security and Net Zero, Net Zero Strategy: Build Back Greener (Updated 2022), London: HM Government, 2022. [Online]. Available: </a:t>
            </a:r>
            <a:r>
              <a:rPr lang="en-GB" sz="800" i="1" dirty="0">
                <a:latin typeface="+mj-lt"/>
                <a:cs typeface="Arial" panose="020B0604020202020204" pitchFamily="34" charset="0"/>
                <a:hlinkClick r:id="rId3"/>
              </a:rPr>
              <a:t>https://www.gov.uk</a:t>
            </a:r>
            <a:endParaRPr lang="en-GB" sz="800" i="1" dirty="0">
              <a:latin typeface="+mj-lt"/>
              <a:cs typeface="Arial" panose="020B0604020202020204" pitchFamily="34" charset="0"/>
            </a:endParaRPr>
          </a:p>
          <a:p>
            <a:pPr marL="0" indent="0" algn="just">
              <a:lnSpc>
                <a:spcPct val="90000"/>
              </a:lnSpc>
              <a:buNone/>
            </a:pPr>
            <a:endParaRPr lang="en-GB" sz="800" i="1" dirty="0">
              <a:latin typeface="+mj-lt"/>
              <a:cs typeface="Arial" panose="020B0604020202020204" pitchFamily="34" charset="0"/>
            </a:endParaRPr>
          </a:p>
          <a:p>
            <a:pPr marL="0" indent="0" algn="just">
              <a:lnSpc>
                <a:spcPct val="90000"/>
              </a:lnSpc>
              <a:buNone/>
            </a:pPr>
            <a:r>
              <a:rPr lang="en-GB" sz="800" i="1" dirty="0">
                <a:latin typeface="+mj-lt"/>
                <a:cs typeface="Arial" panose="020B0604020202020204" pitchFamily="34" charset="0"/>
              </a:rPr>
              <a:t>[2] Birmingham City Council, Birmingham Net Zero Action Plan, Birmingham: BCC, 2023. [Online]. Available: </a:t>
            </a:r>
            <a:r>
              <a:rPr lang="en-GB" sz="800" i="1" dirty="0">
                <a:latin typeface="+mj-lt"/>
                <a:cs typeface="Arial" panose="020B0604020202020204" pitchFamily="34" charset="0"/>
                <a:hlinkClick r:id="rId4"/>
              </a:rPr>
              <a:t>https://www.birmingham.gov.uk</a:t>
            </a:r>
            <a:endParaRPr lang="en-GB" sz="800" i="1" dirty="0">
              <a:latin typeface="+mj-lt"/>
              <a:cs typeface="Arial" panose="020B0604020202020204" pitchFamily="34" charset="0"/>
            </a:endParaRPr>
          </a:p>
          <a:p>
            <a:pPr marL="0" indent="0" algn="just">
              <a:lnSpc>
                <a:spcPct val="90000"/>
              </a:lnSpc>
              <a:buNone/>
            </a:pPr>
            <a:endParaRPr lang="en-GB" sz="800" i="1" dirty="0">
              <a:latin typeface="+mj-lt"/>
              <a:cs typeface="Arial" panose="020B0604020202020204" pitchFamily="34" charset="0"/>
            </a:endParaRPr>
          </a:p>
          <a:p>
            <a:pPr marL="0" indent="0" algn="just">
              <a:lnSpc>
                <a:spcPct val="90000"/>
              </a:lnSpc>
              <a:buNone/>
            </a:pPr>
            <a:r>
              <a:rPr lang="en-GB" sz="800" i="1" dirty="0">
                <a:latin typeface="+mj-lt"/>
                <a:cs typeface="Arial" panose="020B0604020202020204" pitchFamily="34" charset="0"/>
              </a:rPr>
              <a:t>[3] R. Willis, D. Robinson, and P. Jones, “Evaluating city-level climate policies: Methods and challenges,” Urban Climate, vol. 42, p. 101055, 2022, </a:t>
            </a:r>
            <a:r>
              <a:rPr lang="en-GB" sz="800" i="1" dirty="0" err="1">
                <a:latin typeface="+mj-lt"/>
                <a:cs typeface="Arial" panose="020B0604020202020204" pitchFamily="34" charset="0"/>
              </a:rPr>
              <a:t>doi</a:t>
            </a:r>
            <a:r>
              <a:rPr lang="en-GB" sz="800" i="1" dirty="0">
                <a:latin typeface="+mj-lt"/>
                <a:cs typeface="Arial" panose="020B0604020202020204" pitchFamily="34" charset="0"/>
              </a:rPr>
              <a:t>: 10.1016/j.uclim.2022.101055.</a:t>
            </a:r>
          </a:p>
          <a:p>
            <a:pPr marL="0" indent="0" algn="just">
              <a:lnSpc>
                <a:spcPct val="90000"/>
              </a:lnSpc>
              <a:buNone/>
            </a:pPr>
            <a:endParaRPr lang="en-GB" sz="800" i="1" dirty="0">
              <a:latin typeface="+mj-lt"/>
              <a:cs typeface="Arial" panose="020B0604020202020204" pitchFamily="34" charset="0"/>
            </a:endParaRPr>
          </a:p>
          <a:p>
            <a:pPr marL="0" indent="0" algn="just">
              <a:lnSpc>
                <a:spcPct val="90000"/>
              </a:lnSpc>
              <a:buNone/>
            </a:pPr>
            <a:r>
              <a:rPr lang="en-GB" sz="800" i="1" dirty="0">
                <a:latin typeface="+mj-lt"/>
                <a:cs typeface="Arial" panose="020B0604020202020204" pitchFamily="34" charset="0"/>
              </a:rPr>
              <a:t>[4] S. Chen and X. Guo, “AI-based integration of transport and energy data for emission forecasting,” Journal of Cleaner Production, vol. 435, p. 140958, 2024, </a:t>
            </a:r>
            <a:r>
              <a:rPr lang="en-GB" sz="800" i="1" dirty="0" err="1">
                <a:latin typeface="+mj-lt"/>
                <a:cs typeface="Arial" panose="020B0604020202020204" pitchFamily="34" charset="0"/>
              </a:rPr>
              <a:t>doi</a:t>
            </a:r>
            <a:r>
              <a:rPr lang="en-GB" sz="800" i="1" dirty="0">
                <a:latin typeface="+mj-lt"/>
                <a:cs typeface="Arial" panose="020B0604020202020204" pitchFamily="34" charset="0"/>
              </a:rPr>
              <a:t>: 10.1016/j.jclepro.2024.140958.</a:t>
            </a:r>
          </a:p>
          <a:p>
            <a:pPr marL="0" indent="0" algn="just">
              <a:lnSpc>
                <a:spcPct val="90000"/>
              </a:lnSpc>
              <a:buNone/>
            </a:pPr>
            <a:endParaRPr lang="en-GB" sz="800" i="1" dirty="0">
              <a:latin typeface="+mj-lt"/>
              <a:cs typeface="Arial" panose="020B0604020202020204" pitchFamily="34" charset="0"/>
            </a:endParaRPr>
          </a:p>
          <a:p>
            <a:pPr marL="0" indent="0" algn="just">
              <a:lnSpc>
                <a:spcPct val="90000"/>
              </a:lnSpc>
              <a:buNone/>
            </a:pPr>
            <a:r>
              <a:rPr lang="en-GB" sz="800" i="1" dirty="0">
                <a:latin typeface="+mj-lt"/>
                <a:cs typeface="Arial" panose="020B0604020202020204" pitchFamily="34" charset="0"/>
              </a:rPr>
              <a:t>[5] A. Oke, C. Dore, and P. Brimblecombe, “Artificial intelligence and urban air-quality monitoring,” Environmental Pollution, vol. 315, p. 120395, 2023, </a:t>
            </a:r>
            <a:r>
              <a:rPr lang="en-GB" sz="800" i="1" dirty="0" err="1">
                <a:latin typeface="+mj-lt"/>
                <a:cs typeface="Arial" panose="020B0604020202020204" pitchFamily="34" charset="0"/>
              </a:rPr>
              <a:t>doi</a:t>
            </a:r>
            <a:r>
              <a:rPr lang="en-GB" sz="800" i="1" dirty="0">
                <a:latin typeface="+mj-lt"/>
                <a:cs typeface="Arial" panose="020B0604020202020204" pitchFamily="34" charset="0"/>
              </a:rPr>
              <a:t>: 10.1016/j.envpol.2022.120395.</a:t>
            </a:r>
          </a:p>
          <a:p>
            <a:pPr marL="0" indent="0" algn="just">
              <a:lnSpc>
                <a:spcPct val="90000"/>
              </a:lnSpc>
              <a:buNone/>
            </a:pPr>
            <a:endParaRPr lang="en-GB" sz="800" i="1" dirty="0">
              <a:latin typeface="+mj-lt"/>
              <a:cs typeface="Arial" panose="020B0604020202020204" pitchFamily="34" charset="0"/>
            </a:endParaRPr>
          </a:p>
          <a:p>
            <a:pPr marL="0" indent="0" algn="just">
              <a:lnSpc>
                <a:spcPct val="90000"/>
              </a:lnSpc>
              <a:buNone/>
            </a:pPr>
            <a:r>
              <a:rPr lang="en-GB" sz="800" i="1" dirty="0">
                <a:latin typeface="+mj-lt"/>
                <a:cs typeface="Arial" panose="020B0604020202020204" pitchFamily="34" charset="0"/>
              </a:rPr>
              <a:t>[6] A. Begum, S. Rahman, and L. Chen, “A machine-learning approach to carbon-emissions prediction of the top emitters by 2030,” Scientific Reports, vol. 15, no. 11234, 2025, </a:t>
            </a:r>
            <a:r>
              <a:rPr lang="en-GB" sz="800" i="1" dirty="0" err="1">
                <a:latin typeface="+mj-lt"/>
                <a:cs typeface="Arial" panose="020B0604020202020204" pitchFamily="34" charset="0"/>
              </a:rPr>
              <a:t>doi</a:t>
            </a:r>
            <a:r>
              <a:rPr lang="en-GB" sz="800" i="1" dirty="0">
                <a:latin typeface="+mj-lt"/>
                <a:cs typeface="Arial" panose="020B0604020202020204" pitchFamily="34" charset="0"/>
              </a:rPr>
              <a:t>: 10.1038/s41598-025-11234-z.</a:t>
            </a:r>
          </a:p>
          <a:p>
            <a:pPr marL="0" indent="0" algn="just">
              <a:lnSpc>
                <a:spcPct val="90000"/>
              </a:lnSpc>
              <a:buNone/>
            </a:pPr>
            <a:endParaRPr lang="en-GB" sz="800" i="1" dirty="0">
              <a:latin typeface="+mj-lt"/>
              <a:cs typeface="Arial" panose="020B0604020202020204" pitchFamily="34" charset="0"/>
            </a:endParaRPr>
          </a:p>
          <a:p>
            <a:pPr marL="0" indent="0" algn="just">
              <a:lnSpc>
                <a:spcPct val="90000"/>
              </a:lnSpc>
              <a:buNone/>
            </a:pPr>
            <a:r>
              <a:rPr lang="en-GB" sz="800" i="1" dirty="0">
                <a:latin typeface="+mj-lt"/>
                <a:cs typeface="Arial" panose="020B0604020202020204" pitchFamily="34" charset="0"/>
              </a:rPr>
              <a:t>[7] H. Wang, C. Wen, L. Duan, X. Li, D. Liu, and W. Guo, “Sustainable energy transition in cities: A deep statistical prediction model for renewable energy sources management for low-carbon urban development,” Sustainable Cities and Society, vol. 107, Art. no. 105434, 2024, </a:t>
            </a:r>
            <a:r>
              <a:rPr lang="en-GB" sz="800" i="1" dirty="0" err="1">
                <a:latin typeface="+mj-lt"/>
                <a:cs typeface="Arial" panose="020B0604020202020204" pitchFamily="34" charset="0"/>
              </a:rPr>
              <a:t>doi</a:t>
            </a:r>
            <a:r>
              <a:rPr lang="en-GB" sz="800" i="1" dirty="0">
                <a:latin typeface="+mj-lt"/>
                <a:cs typeface="Arial" panose="020B0604020202020204" pitchFamily="34" charset="0"/>
              </a:rPr>
              <a:t>: 10.1016/j.scs.2024.105434.</a:t>
            </a:r>
          </a:p>
          <a:p>
            <a:pPr marL="0" indent="0" algn="just">
              <a:lnSpc>
                <a:spcPct val="90000"/>
              </a:lnSpc>
              <a:buNone/>
            </a:pPr>
            <a:endParaRPr lang="en-GB" sz="800" i="1" dirty="0">
              <a:latin typeface="+mj-lt"/>
              <a:cs typeface="Arial" panose="020B0604020202020204" pitchFamily="34" charset="0"/>
            </a:endParaRPr>
          </a:p>
          <a:p>
            <a:pPr marL="0" indent="0" algn="just">
              <a:lnSpc>
                <a:spcPct val="90000"/>
              </a:lnSpc>
              <a:buNone/>
            </a:pPr>
            <a:r>
              <a:rPr lang="en-GB" sz="800" i="1" dirty="0">
                <a:latin typeface="+mj-lt"/>
                <a:cs typeface="Arial" panose="020B0604020202020204" pitchFamily="34" charset="0"/>
              </a:rPr>
              <a:t>[8] P. Gudde, J. Oakes, P. Cochrane, N. Caldwell, and N. Bury, “The role of UK local government in delivering on net zero carbon commitments: You’ve declared a Climate Emergency, so what’s the plan?,” Energy Policy, vol. 154, Art. no. 112245, 2021, </a:t>
            </a:r>
            <a:r>
              <a:rPr lang="en-GB" sz="800" i="1" dirty="0" err="1">
                <a:latin typeface="+mj-lt"/>
                <a:cs typeface="Arial" panose="020B0604020202020204" pitchFamily="34" charset="0"/>
              </a:rPr>
              <a:t>doi</a:t>
            </a:r>
            <a:r>
              <a:rPr lang="en-GB" sz="800" i="1" dirty="0">
                <a:latin typeface="+mj-lt"/>
                <a:cs typeface="Arial" panose="020B0604020202020204" pitchFamily="34" charset="0"/>
              </a:rPr>
              <a:t>: 10.1016/j.enpol.2021.112245.</a:t>
            </a:r>
          </a:p>
          <a:p>
            <a:pPr marL="0" indent="0" algn="just">
              <a:lnSpc>
                <a:spcPct val="90000"/>
              </a:lnSpc>
              <a:buNone/>
            </a:pPr>
            <a:endParaRPr lang="en-GB" sz="800" i="1" dirty="0">
              <a:latin typeface="+mj-lt"/>
              <a:cs typeface="Arial" panose="020B0604020202020204" pitchFamily="34" charset="0"/>
            </a:endParaRPr>
          </a:p>
          <a:p>
            <a:pPr marL="0" indent="0" algn="just">
              <a:lnSpc>
                <a:spcPct val="90000"/>
              </a:lnSpc>
              <a:buNone/>
            </a:pPr>
            <a:r>
              <a:rPr lang="en-GB" sz="800" i="1" dirty="0">
                <a:latin typeface="+mj-lt"/>
                <a:cs typeface="Arial" panose="020B0604020202020204" pitchFamily="34" charset="0"/>
              </a:rPr>
              <a:t>[9] Local Government Association, Climate Action: The Critical Role of Councils in Delivering Net Zero, London: LGA, 2024.</a:t>
            </a:r>
          </a:p>
          <a:p>
            <a:pPr marL="0" indent="0" algn="just">
              <a:lnSpc>
                <a:spcPct val="90000"/>
              </a:lnSpc>
              <a:buNone/>
            </a:pPr>
            <a:endParaRPr lang="en-GB" sz="800" i="1" dirty="0">
              <a:latin typeface="+mj-lt"/>
              <a:cs typeface="Arial" panose="020B0604020202020204" pitchFamily="34" charset="0"/>
            </a:endParaRPr>
          </a:p>
          <a:p>
            <a:pPr marL="0" indent="0" algn="just">
              <a:lnSpc>
                <a:spcPct val="90000"/>
              </a:lnSpc>
              <a:buNone/>
            </a:pPr>
            <a:r>
              <a:rPr lang="en-GB" sz="800" i="1" dirty="0">
                <a:latin typeface="+mj-lt"/>
                <a:cs typeface="Arial" panose="020B0604020202020204" pitchFamily="34" charset="0"/>
              </a:rPr>
              <a:t>[10] F. Zare, A. J. Jakeman, S. </a:t>
            </a:r>
            <a:r>
              <a:rPr lang="en-GB" sz="800" i="1" dirty="0" err="1">
                <a:latin typeface="+mj-lt"/>
                <a:cs typeface="Arial" panose="020B0604020202020204" pitchFamily="34" charset="0"/>
              </a:rPr>
              <a:t>Elsawah</a:t>
            </a:r>
            <a:r>
              <a:rPr lang="en-GB" sz="800" i="1" dirty="0">
                <a:latin typeface="+mj-lt"/>
                <a:cs typeface="Arial" panose="020B0604020202020204" pitchFamily="34" charset="0"/>
              </a:rPr>
              <a:t>, and J. H. A. Guillaume, “Bridging practice and science in socio-environmental systems research and modelling: A design science approach,” Ecological Modelling, vol. 492, Art. no. 110719, 2024, </a:t>
            </a:r>
            <a:r>
              <a:rPr lang="en-GB" sz="800" i="1" dirty="0" err="1">
                <a:latin typeface="+mj-lt"/>
                <a:cs typeface="Arial" panose="020B0604020202020204" pitchFamily="34" charset="0"/>
              </a:rPr>
              <a:t>doi</a:t>
            </a:r>
            <a:r>
              <a:rPr lang="en-GB" sz="800" i="1" dirty="0">
                <a:latin typeface="+mj-lt"/>
                <a:cs typeface="Arial" panose="020B0604020202020204" pitchFamily="34" charset="0"/>
              </a:rPr>
              <a:t>: 10.1016/j.ecolmodel.2024.110719.</a:t>
            </a:r>
          </a:p>
          <a:p>
            <a:pPr marL="0" indent="0" algn="just">
              <a:lnSpc>
                <a:spcPct val="90000"/>
              </a:lnSpc>
              <a:buNone/>
            </a:pPr>
            <a:endParaRPr lang="en-GB" sz="800" i="1" dirty="0">
              <a:latin typeface="+mj-lt"/>
              <a:cs typeface="Arial" panose="020B0604020202020204" pitchFamily="34" charset="0"/>
            </a:endParaRPr>
          </a:p>
          <a:p>
            <a:pPr marL="0" indent="0" algn="just">
              <a:lnSpc>
                <a:spcPct val="90000"/>
              </a:lnSpc>
              <a:buNone/>
            </a:pPr>
            <a:r>
              <a:rPr lang="en-GB" sz="800" i="1" dirty="0">
                <a:latin typeface="+mj-lt"/>
                <a:cs typeface="Arial" panose="020B0604020202020204" pitchFamily="34" charset="0"/>
              </a:rPr>
              <a:t>[11] J. Brown and E. Lane, “Predictive analytics for policy performance assessment,” Sustainable Cities and Society, vol. 110, p. 104628, 2025, </a:t>
            </a:r>
            <a:r>
              <a:rPr lang="en-GB" sz="800" i="1" dirty="0" err="1">
                <a:latin typeface="+mj-lt"/>
                <a:cs typeface="Arial" panose="020B0604020202020204" pitchFamily="34" charset="0"/>
              </a:rPr>
              <a:t>doi</a:t>
            </a:r>
            <a:r>
              <a:rPr lang="en-GB" sz="800" i="1" dirty="0">
                <a:latin typeface="+mj-lt"/>
                <a:cs typeface="Arial" panose="020B0604020202020204" pitchFamily="34" charset="0"/>
              </a:rPr>
              <a:t>: 10.1016/j.scs.2025.104628.</a:t>
            </a:r>
          </a:p>
          <a:p>
            <a:pPr marL="0" indent="0" algn="just">
              <a:lnSpc>
                <a:spcPct val="90000"/>
              </a:lnSpc>
              <a:buNone/>
            </a:pPr>
            <a:endParaRPr lang="en-GB" sz="800" i="1" dirty="0">
              <a:latin typeface="+mj-lt"/>
              <a:cs typeface="Arial" panose="020B0604020202020204" pitchFamily="34" charset="0"/>
            </a:endParaRPr>
          </a:p>
          <a:p>
            <a:pPr marL="0" indent="0" algn="just">
              <a:lnSpc>
                <a:spcPct val="90000"/>
              </a:lnSpc>
              <a:buNone/>
            </a:pPr>
            <a:r>
              <a:rPr lang="en-GB" sz="800" i="1" dirty="0">
                <a:latin typeface="+mj-lt"/>
                <a:cs typeface="Arial" panose="020B0604020202020204" pitchFamily="34" charset="0"/>
              </a:rPr>
              <a:t>[12] M. Nguyen, J. Thomas, and C. Wright, “Assessing carbon-policy effectiveness through data integration,” Energy Reports, vol. 11, pp. 3312–3320, 2024, </a:t>
            </a:r>
            <a:r>
              <a:rPr lang="en-GB" sz="800" i="1" dirty="0" err="1">
                <a:latin typeface="+mj-lt"/>
                <a:cs typeface="Arial" panose="020B0604020202020204" pitchFamily="34" charset="0"/>
              </a:rPr>
              <a:t>doi</a:t>
            </a:r>
            <a:r>
              <a:rPr lang="en-GB" sz="800" i="1" dirty="0">
                <a:latin typeface="+mj-lt"/>
                <a:cs typeface="Arial" panose="020B0604020202020204" pitchFamily="34" charset="0"/>
              </a:rPr>
              <a:t>: 10.1016/j.egyr.2024.06.003.</a:t>
            </a:r>
          </a:p>
          <a:p>
            <a:pPr marL="0" indent="0" algn="just">
              <a:lnSpc>
                <a:spcPct val="90000"/>
              </a:lnSpc>
              <a:buNone/>
            </a:pPr>
            <a:endParaRPr lang="en-GB" sz="800" i="1" dirty="0">
              <a:latin typeface="+mj-lt"/>
              <a:cs typeface="Arial" panose="020B0604020202020204" pitchFamily="34" charset="0"/>
            </a:endParaRPr>
          </a:p>
          <a:p>
            <a:pPr marL="0" indent="0" algn="just">
              <a:lnSpc>
                <a:spcPct val="90000"/>
              </a:lnSpc>
              <a:buNone/>
            </a:pPr>
            <a:r>
              <a:rPr lang="en-GB" sz="800" i="1" dirty="0">
                <a:latin typeface="+mj-lt"/>
                <a:cs typeface="Arial" panose="020B0604020202020204" pitchFamily="34" charset="0"/>
              </a:rPr>
              <a:t>[13] S. Usman, R. Mehmood, I. Katib, and A. </a:t>
            </a:r>
            <a:r>
              <a:rPr lang="en-GB" sz="800" i="1" dirty="0" err="1">
                <a:latin typeface="+mj-lt"/>
                <a:cs typeface="Arial" panose="020B0604020202020204" pitchFamily="34" charset="0"/>
              </a:rPr>
              <a:t>Albeshri</a:t>
            </a:r>
            <a:r>
              <a:rPr lang="en-GB" sz="800" i="1" dirty="0">
                <a:latin typeface="+mj-lt"/>
                <a:cs typeface="Arial" panose="020B0604020202020204" pitchFamily="34" charset="0"/>
              </a:rPr>
              <a:t>, “Data locality in high-performance computing, big data, and converged systems: An analysis of the cutting edge and a future system architecture,” Electronics (Basel), vol. 12, no. 1, p. 53, 2023, </a:t>
            </a:r>
            <a:r>
              <a:rPr lang="en-GB" sz="800" i="1" dirty="0" err="1">
                <a:latin typeface="+mj-lt"/>
                <a:cs typeface="Arial" panose="020B0604020202020204" pitchFamily="34" charset="0"/>
              </a:rPr>
              <a:t>doi</a:t>
            </a:r>
            <a:r>
              <a:rPr lang="en-GB" sz="800" i="1" dirty="0">
                <a:latin typeface="+mj-lt"/>
                <a:cs typeface="Arial" panose="020B0604020202020204" pitchFamily="34" charset="0"/>
              </a:rPr>
              <a:t>: 10.3390/electronics12010053.</a:t>
            </a:r>
          </a:p>
          <a:p>
            <a:pPr marL="0" indent="0" algn="just">
              <a:lnSpc>
                <a:spcPct val="90000"/>
              </a:lnSpc>
              <a:buNone/>
            </a:pPr>
            <a:endParaRPr lang="en-GB" sz="800" i="1" dirty="0">
              <a:latin typeface="+mj-lt"/>
              <a:cs typeface="Arial" panose="020B0604020202020204" pitchFamily="34" charset="0"/>
            </a:endParaRPr>
          </a:p>
          <a:p>
            <a:pPr marL="0" indent="0" algn="just">
              <a:lnSpc>
                <a:spcPct val="90000"/>
              </a:lnSpc>
              <a:buNone/>
            </a:pPr>
            <a:r>
              <a:rPr lang="en-GB" sz="800" i="1" dirty="0">
                <a:latin typeface="+mj-lt"/>
                <a:cs typeface="Arial" panose="020B0604020202020204" pitchFamily="34" charset="0"/>
              </a:rPr>
              <a:t>[14] P. Paraman and S. </a:t>
            </a:r>
            <a:r>
              <a:rPr lang="en-GB" sz="800" i="1" dirty="0" err="1">
                <a:latin typeface="+mj-lt"/>
                <a:cs typeface="Arial" panose="020B0604020202020204" pitchFamily="34" charset="0"/>
              </a:rPr>
              <a:t>Anamalah</a:t>
            </a:r>
            <a:r>
              <a:rPr lang="en-GB" sz="800" i="1" dirty="0">
                <a:latin typeface="+mj-lt"/>
                <a:cs typeface="Arial" panose="020B0604020202020204" pitchFamily="34" charset="0"/>
              </a:rPr>
              <a:t>, “Ethical artificial intelligence framework for a good AI society: Principles, opportunities and perils,” AI &amp; Society, vol. 38, no. 2, pp. 595–611, 2023, </a:t>
            </a:r>
            <a:r>
              <a:rPr lang="en-GB" sz="800" i="1" dirty="0" err="1">
                <a:latin typeface="+mj-lt"/>
                <a:cs typeface="Arial" panose="020B0604020202020204" pitchFamily="34" charset="0"/>
              </a:rPr>
              <a:t>doi</a:t>
            </a:r>
            <a:r>
              <a:rPr lang="en-GB" sz="800" i="1" dirty="0">
                <a:latin typeface="+mj-lt"/>
                <a:cs typeface="Arial" panose="020B0604020202020204" pitchFamily="34" charset="0"/>
              </a:rPr>
              <a:t>: 10.1007/s00146-022-01458-3.</a:t>
            </a:r>
          </a:p>
          <a:p>
            <a:pPr marL="0" indent="0" algn="just">
              <a:lnSpc>
                <a:spcPct val="90000"/>
              </a:lnSpc>
              <a:buNone/>
            </a:pPr>
            <a:endParaRPr lang="en-GB" sz="800" i="1" dirty="0">
              <a:latin typeface="+mj-lt"/>
              <a:cs typeface="Arial" panose="020B0604020202020204" pitchFamily="34" charset="0"/>
            </a:endParaRPr>
          </a:p>
          <a:p>
            <a:pPr marL="0" indent="0" algn="just">
              <a:lnSpc>
                <a:spcPct val="90000"/>
              </a:lnSpc>
              <a:buNone/>
            </a:pPr>
            <a:r>
              <a:rPr lang="en-GB" sz="800" i="1" dirty="0">
                <a:latin typeface="+mj-lt"/>
                <a:cs typeface="Arial" panose="020B0604020202020204" pitchFamily="34" charset="0"/>
              </a:rPr>
              <a:t>[15] S. </a:t>
            </a:r>
            <a:r>
              <a:rPr lang="en-GB" sz="800" i="1" dirty="0" err="1">
                <a:latin typeface="+mj-lt"/>
                <a:cs typeface="Arial" panose="020B0604020202020204" pitchFamily="34" charset="0"/>
              </a:rPr>
              <a:t>Algburi</a:t>
            </a:r>
            <a:r>
              <a:rPr lang="en-GB" sz="800" i="1" dirty="0">
                <a:latin typeface="+mj-lt"/>
                <a:cs typeface="Arial" panose="020B0604020202020204" pitchFamily="34" charset="0"/>
              </a:rPr>
              <a:t> et al., “The role of artificial intelligence in accelerating renewable energy adoption for global energy transformation,” Unconventional Resources, vol. 8, Art. no. 100229, 2025, </a:t>
            </a:r>
            <a:r>
              <a:rPr lang="en-GB" sz="800" i="1" dirty="0" err="1">
                <a:latin typeface="+mj-lt"/>
                <a:cs typeface="Arial" panose="020B0604020202020204" pitchFamily="34" charset="0"/>
              </a:rPr>
              <a:t>doi</a:t>
            </a:r>
            <a:r>
              <a:rPr lang="en-GB" sz="800" i="1" dirty="0">
                <a:latin typeface="+mj-lt"/>
                <a:cs typeface="Arial" panose="020B0604020202020204" pitchFamily="34" charset="0"/>
              </a:rPr>
              <a:t>: 10.1016/j.uncres.2025.100229.</a:t>
            </a:r>
          </a:p>
          <a:p>
            <a:pPr marL="0" indent="0" algn="just">
              <a:lnSpc>
                <a:spcPct val="90000"/>
              </a:lnSpc>
              <a:buNone/>
            </a:pPr>
            <a:endParaRPr lang="en-GB" sz="800" i="1" dirty="0">
              <a:latin typeface="+mj-lt"/>
              <a:cs typeface="Arial" panose="020B0604020202020204" pitchFamily="34" charset="0"/>
            </a:endParaRPr>
          </a:p>
          <a:p>
            <a:pPr marL="0" indent="0" algn="just">
              <a:lnSpc>
                <a:spcPct val="90000"/>
              </a:lnSpc>
              <a:buNone/>
            </a:pPr>
            <a:endParaRPr lang="en-GB" sz="800" i="1" dirty="0">
              <a:latin typeface="+mj-lt"/>
              <a:cs typeface="Arial" panose="020B0604020202020204" pitchFamily="34" charset="0"/>
            </a:endParaRPr>
          </a:p>
        </p:txBody>
      </p:sp>
    </p:spTree>
  </p:cSld>
  <p:clrMapOvr>
    <a:masterClrMapping/>
  </p:clrMapOvr>
</p:sld>
</file>

<file path=ppt/theme/theme1.xml><?xml version="1.0" encoding="utf-8"?>
<a:theme xmlns:a="http://schemas.openxmlformats.org/drawingml/2006/main" name="Office Theme">
  <a:themeElements>
    <a:clrScheme name="Blue">
      <a:dk1>
        <a:sysClr val="windowText" lastClr="000000"/>
      </a:dk1>
      <a:lt1>
        <a:sysClr val="window" lastClr="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Georgia">
      <a:majorFont>
        <a:latin typeface="Georgia" panose="020405020504050203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eorgia" panose="020405020504050203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Extreme Shadow">
      <a:fillStyleLst>
        <a:solidFill>
          <a:schemeClr val="phClr"/>
        </a:solidFill>
        <a:gradFill rotWithShape="1">
          <a:gsLst>
            <a:gs pos="0">
              <a:schemeClr val="phClr">
                <a:tint val="90000"/>
              </a:schemeClr>
            </a:gs>
            <a:gs pos="48000">
              <a:schemeClr val="phClr">
                <a:tint val="54000"/>
                <a:satMod val="140000"/>
              </a:schemeClr>
            </a:gs>
            <a:gs pos="100000">
              <a:schemeClr val="phClr">
                <a:tint val="24000"/>
                <a:satMod val="260000"/>
              </a:schemeClr>
            </a:gs>
          </a:gsLst>
          <a:lin ang="16200000" scaled="1"/>
        </a:gradFill>
        <a:gradFill rotWithShape="1">
          <a:gsLst>
            <a:gs pos="0">
              <a:schemeClr val="phClr"/>
            </a:gs>
            <a:gs pos="100000">
              <a:schemeClr val="phClr">
                <a:shade val="48000"/>
                <a:satMod val="180000"/>
                <a:lumMod val="94000"/>
              </a:schemeClr>
            </a:gs>
            <a:gs pos="100000">
              <a:schemeClr val="phClr">
                <a:shade val="48000"/>
                <a:satMod val="180000"/>
                <a:lumMod val="94000"/>
              </a:schemeClr>
            </a:gs>
          </a:gsLst>
          <a:lin ang="4140000" scaled="1"/>
        </a:gradFill>
      </a:fillStyleLst>
      <a:lnStyleLst>
        <a:ln w="12700" cap="flat" cmpd="sng" algn="ctr">
          <a:solidFill>
            <a:schemeClr val="phClr"/>
          </a:solidFill>
          <a:prstDash val="solid"/>
        </a:ln>
        <a:ln w="19050" cap="flat" cmpd="sng" algn="ctr">
          <a:solidFill>
            <a:schemeClr val="phClr"/>
          </a:solidFill>
          <a:prstDash val="solid"/>
        </a:ln>
        <a:ln w="28575" cap="flat" cmpd="sng" algn="ctr">
          <a:solidFill>
            <a:schemeClr val="phClr"/>
          </a:solidFill>
          <a:prstDash val="solid"/>
        </a:ln>
      </a:lnStyleLst>
      <a:effectStyleLst>
        <a:effectStyle>
          <a:effectLst>
            <a:outerShdw blurRad="63500" dist="12700" dir="5400000" sx="102000" sy="102000" rotWithShape="0">
              <a:srgbClr val="000000">
                <a:alpha val="32000"/>
              </a:srgbClr>
            </a:outerShdw>
          </a:effectLst>
        </a:effectStyle>
        <a:effectStyle>
          <a:effectLst>
            <a:outerShdw blurRad="76200" dist="38100" dir="5400000" rotWithShape="0">
              <a:srgbClr val="000000">
                <a:alpha val="60000"/>
              </a:srgbClr>
            </a:outerShdw>
          </a:effectLst>
          <a:scene3d>
            <a:camera prst="orthographicFront">
              <a:rot lat="0" lon="0" rev="0"/>
            </a:camera>
            <a:lightRig rig="threePt" dir="tl">
              <a:rot lat="0" lon="0" rev="19800000"/>
            </a:lightRig>
          </a:scene3d>
          <a:sp3d prstMaterial="plastic">
            <a:bevelT w="25400" h="19050"/>
          </a:sp3d>
        </a:effectStyle>
        <a:effectStyle>
          <a:effectLst>
            <a:outerShdw blurRad="114300" dist="114300" dir="5400000" rotWithShape="0">
              <a:srgbClr val="000000">
                <a:alpha val="70000"/>
              </a:srgbClr>
            </a:outerShdw>
          </a:effectLst>
          <a:scene3d>
            <a:camera prst="orthographicFront">
              <a:rot lat="0" lon="0" rev="0"/>
            </a:camera>
            <a:lightRig rig="threePt" dir="t">
              <a:rot lat="0" lon="0" rev="19800000"/>
            </a:lightRig>
          </a:scene3d>
          <a:sp3d prstMaterial="plastic">
            <a:bevelT w="38100" h="3175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TM02900722[[fn=Ion Boardroom]]</Template>
  <TotalTime>4284</TotalTime>
  <Words>1687</Words>
  <Application>Microsoft Office PowerPoint</Application>
  <PresentationFormat>On-screen Show (4:3)</PresentationFormat>
  <Paragraphs>96</Paragraphs>
  <Slides>13</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Aptos</vt:lpstr>
      <vt:lpstr>Arial</vt:lpstr>
      <vt:lpstr>Georgia</vt:lpstr>
      <vt:lpstr>Georgia Pro</vt:lpstr>
      <vt:lpstr>Office Theme</vt:lpstr>
      <vt:lpstr>PowerPoint Presentation</vt:lpstr>
      <vt:lpstr>PowerPoint Presentation</vt:lpstr>
      <vt:lpstr>PowerPoint Presentation</vt:lpstr>
      <vt:lpstr>Research Problem</vt:lpstr>
      <vt:lpstr>Research Aim &amp; Objectives</vt:lpstr>
      <vt:lpstr>Literature Review Summary</vt:lpstr>
      <vt:lpstr>Methodology</vt:lpstr>
      <vt:lpstr>Data Analysis and Evaluation</vt:lpstr>
      <vt:lpstr>Ethical Considerations</vt:lpstr>
      <vt:lpstr>Project Timeline</vt:lpstr>
      <vt:lpstr>Impact and Limitations</vt:lpstr>
      <vt:lpstr>Conclusion</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Rabeya Begum (2209407)</cp:lastModifiedBy>
  <cp:revision>2</cp:revision>
  <dcterms:created xsi:type="dcterms:W3CDTF">2013-01-27T09:14:16Z</dcterms:created>
  <dcterms:modified xsi:type="dcterms:W3CDTF">2025-11-08T17:23:11Z</dcterms:modified>
  <cp:category/>
</cp:coreProperties>
</file>