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3"/>
    <p:sldMasterId id="2147483672" r:id="rId4"/>
    <p:sldMasterId id="2147483684" r:id="rId5"/>
    <p:sldMasterId id="2147483696" r:id="rId6"/>
  </p:sldMasterIdLst>
  <p:notesMasterIdLst>
    <p:notesMasterId r:id="rId10"/>
  </p:notesMasterIdLst>
  <p:sldIdLst>
    <p:sldId id="916" r:id="rId7"/>
    <p:sldId id="917" r:id="rId8"/>
    <p:sldId id="959" r:id="rId9"/>
    <p:sldId id="960" r:id="rId11"/>
    <p:sldId id="961" r:id="rId12"/>
    <p:sldId id="890" r:id="rId13"/>
    <p:sldId id="889" r:id="rId14"/>
    <p:sldId id="892" r:id="rId15"/>
    <p:sldId id="891" r:id="rId16"/>
    <p:sldId id="893" r:id="rId17"/>
    <p:sldId id="943" r:id="rId18"/>
    <p:sldId id="894" r:id="rId19"/>
    <p:sldId id="812" r:id="rId20"/>
    <p:sldId id="883" r:id="rId21"/>
    <p:sldId id="884" r:id="rId22"/>
    <p:sldId id="817" r:id="rId23"/>
    <p:sldId id="885" r:id="rId24"/>
    <p:sldId id="886" r:id="rId25"/>
    <p:sldId id="887" r:id="rId26"/>
    <p:sldId id="888" r:id="rId27"/>
    <p:sldId id="861" r:id="rId28"/>
    <p:sldId id="938" r:id="rId29"/>
    <p:sldId id="937" r:id="rId30"/>
    <p:sldId id="918" r:id="rId31"/>
    <p:sldId id="919" r:id="rId32"/>
    <p:sldId id="813" r:id="rId33"/>
  </p:sldIdLst>
  <p:sldSz cx="12192000" cy="6858000"/>
  <p:notesSz cx="6858000" cy="9144000"/>
  <p:embeddedFontLst>
    <p:embeddedFont>
      <p:font typeface="Calibri" panose="020F0502020204030204" pitchFamily="34" charset="0"/>
      <p:regular r:id="rId37"/>
      <p:bold r:id="rId38"/>
      <p:italic r:id="rId39"/>
      <p:boldItalic r:id="rId40"/>
    </p:embeddedFont>
    <p:embeddedFont>
      <p:font typeface="Calibri Light" panose="020F0302020204030204" charset="0"/>
      <p:regular r:id="rId41"/>
      <p:italic r:id="rId42"/>
    </p:embeddedFont>
    <p:embeddedFont>
      <p:font typeface="方正楷体拼音字库01" panose="03000509000000000000" charset="-122"/>
      <p:regular r:id="rId43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149"/>
    <a:srgbClr val="058576"/>
    <a:srgbClr val="68A042"/>
    <a:srgbClr val="669E40"/>
    <a:srgbClr val="6AA343"/>
    <a:srgbClr val="C198E0"/>
    <a:srgbClr val="69D8FF"/>
    <a:srgbClr val="FFE285"/>
    <a:srgbClr val="939393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309" autoAdjust="0"/>
  </p:normalViewPr>
  <p:slideViewPr>
    <p:cSldViewPr snapToGrid="0" snapToObjects="1">
      <p:cViewPr varScale="1">
        <p:scale>
          <a:sx n="102" d="100"/>
          <a:sy n="102" d="100"/>
        </p:scale>
        <p:origin x="918" y="102"/>
      </p:cViewPr>
      <p:guideLst>
        <p:guide orient="horz" pos="276"/>
        <p:guide pos="32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3.xml"/><Relationship Id="rId8" Type="http://schemas.openxmlformats.org/officeDocument/2006/relationships/slide" Target="slides/slide2.xml"/><Relationship Id="rId7" Type="http://schemas.openxmlformats.org/officeDocument/2006/relationships/slide" Target="slides/slide1.xml"/><Relationship Id="rId6" Type="http://schemas.openxmlformats.org/officeDocument/2006/relationships/slideMaster" Target="slideMasters/slideMaster5.xml"/><Relationship Id="rId5" Type="http://schemas.openxmlformats.org/officeDocument/2006/relationships/slideMaster" Target="slideMasters/slideMaster4.xml"/><Relationship Id="rId43" Type="http://schemas.openxmlformats.org/officeDocument/2006/relationships/font" Target="fonts/font7.fntdata"/><Relationship Id="rId42" Type="http://schemas.openxmlformats.org/officeDocument/2006/relationships/font" Target="fonts/font6.fntdata"/><Relationship Id="rId41" Type="http://schemas.openxmlformats.org/officeDocument/2006/relationships/font" Target="fonts/font5.fntdata"/><Relationship Id="rId40" Type="http://schemas.openxmlformats.org/officeDocument/2006/relationships/font" Target="fonts/font4.fntdata"/><Relationship Id="rId4" Type="http://schemas.openxmlformats.org/officeDocument/2006/relationships/slideMaster" Target="slideMasters/slideMaster3.xml"/><Relationship Id="rId39" Type="http://schemas.openxmlformats.org/officeDocument/2006/relationships/font" Target="fonts/font3.fntdata"/><Relationship Id="rId38" Type="http://schemas.openxmlformats.org/officeDocument/2006/relationships/font" Target="fonts/font2.fntdata"/><Relationship Id="rId37" Type="http://schemas.openxmlformats.org/officeDocument/2006/relationships/font" Target="fonts/font1.fntdata"/><Relationship Id="rId36" Type="http://schemas.openxmlformats.org/officeDocument/2006/relationships/tableStyles" Target="tableStyles.xml"/><Relationship Id="rId35" Type="http://schemas.openxmlformats.org/officeDocument/2006/relationships/viewProps" Target="viewProps.xml"/><Relationship Id="rId34" Type="http://schemas.openxmlformats.org/officeDocument/2006/relationships/presProps" Target="presProps.xml"/><Relationship Id="rId33" Type="http://schemas.openxmlformats.org/officeDocument/2006/relationships/slide" Target="slides/slide26.xml"/><Relationship Id="rId32" Type="http://schemas.openxmlformats.org/officeDocument/2006/relationships/slide" Target="slides/slide25.xml"/><Relationship Id="rId31" Type="http://schemas.openxmlformats.org/officeDocument/2006/relationships/slide" Target="slides/slide24.xml"/><Relationship Id="rId30" Type="http://schemas.openxmlformats.org/officeDocument/2006/relationships/slide" Target="slides/slide23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2.xml"/><Relationship Id="rId28" Type="http://schemas.openxmlformats.org/officeDocument/2006/relationships/slide" Target="slides/slide21.xml"/><Relationship Id="rId27" Type="http://schemas.openxmlformats.org/officeDocument/2006/relationships/slide" Target="slides/slide20.xml"/><Relationship Id="rId26" Type="http://schemas.openxmlformats.org/officeDocument/2006/relationships/slide" Target="slides/slide19.xml"/><Relationship Id="rId25" Type="http://schemas.openxmlformats.org/officeDocument/2006/relationships/slide" Target="slides/slide18.xml"/><Relationship Id="rId24" Type="http://schemas.openxmlformats.org/officeDocument/2006/relationships/slide" Target="slides/slide17.xml"/><Relationship Id="rId23" Type="http://schemas.openxmlformats.org/officeDocument/2006/relationships/slide" Target="slides/slide16.xml"/><Relationship Id="rId22" Type="http://schemas.openxmlformats.org/officeDocument/2006/relationships/slide" Target="slides/slide15.xml"/><Relationship Id="rId21" Type="http://schemas.openxmlformats.org/officeDocument/2006/relationships/slide" Target="slides/slide14.xml"/><Relationship Id="rId20" Type="http://schemas.openxmlformats.org/officeDocument/2006/relationships/slide" Target="slides/slide13.xml"/><Relationship Id="rId2" Type="http://schemas.openxmlformats.org/officeDocument/2006/relationships/theme" Target="theme/theme1.xml"/><Relationship Id="rId19" Type="http://schemas.openxmlformats.org/officeDocument/2006/relationships/slide" Target="slides/slide12.xml"/><Relationship Id="rId18" Type="http://schemas.openxmlformats.org/officeDocument/2006/relationships/slide" Target="slides/slide11.xml"/><Relationship Id="rId17" Type="http://schemas.openxmlformats.org/officeDocument/2006/relationships/slide" Target="slides/slide10.xml"/><Relationship Id="rId16" Type="http://schemas.openxmlformats.org/officeDocument/2006/relationships/slide" Target="slides/slide9.xml"/><Relationship Id="rId15" Type="http://schemas.openxmlformats.org/officeDocument/2006/relationships/slide" Target="slides/slide8.xml"/><Relationship Id="rId14" Type="http://schemas.openxmlformats.org/officeDocument/2006/relationships/slide" Target="slides/slide7.xml"/><Relationship Id="rId13" Type="http://schemas.openxmlformats.org/officeDocument/2006/relationships/slide" Target="slides/slide6.xml"/><Relationship Id="rId12" Type="http://schemas.openxmlformats.org/officeDocument/2006/relationships/slide" Target="slides/slide5.xml"/><Relationship Id="rId11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412235B8-8E38-45C9-8FE8-5956D69C72B2}" type="datetimeFigureOut">
              <a:rPr lang="zh-CN" altLang="en-US"/>
            </a:fld>
            <a:endParaRPr lang="en-US" altLang="zh-CN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0EA2A06F-BCDA-4CB0-AAD0-A255306DBDCB}" type="slidenum">
              <a:rPr lang="zh-CN" altLang="en-US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我说中文，让学生念拼音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先练习声调。然后我说一个拼音，让学生写。如：大，狗，来，喝，水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1CD97-E9EA-4E82-9539-BE60926ECBB9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dirty="0"/>
              <a:t>我来读，你来填生母</a:t>
            </a:r>
            <a:endParaRPr lang="zh-CN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先练习声调。然后我说一个拼音，让学生写。如：大，狗，来，喝，水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1CD97-E9EA-4E82-9539-BE60926ECBB9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dirty="0"/>
              <a:t>我来读，你来填生母</a:t>
            </a:r>
            <a:endParaRPr lang="zh-CN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GB"/>
              <a:t>游戏：我是字典。分三组，生母韵母声调。选出任意 用生母，韵母，音调随意组合成一个拼音，我来告诉你是什么意思。</a:t>
            </a:r>
            <a:endParaRPr lang="zh-CN" alt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1CD97-E9EA-4E82-9539-BE60926ECBB9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一个一个的读</a:t>
            </a: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练习，你好，您好，对不起，对话。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我表演，小孩子，老人，女士，</a:t>
            </a:r>
            <a:r>
              <a:rPr lang="en-US" altLang="zh-CN"/>
              <a:t>boss</a:t>
            </a:r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自己读自己猜意思</a:t>
            </a:r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试着用拼音读一本书。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43D0D2-FE93-4EF6-AB0B-125CB036258C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9D47D-2E66-4BEF-AFCD-4164C0C3999D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BD23E-6279-4020-8615-39625346AC54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2D7500-7138-4A93-AA4B-A2F029F2936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3567C-6462-4A2C-A3C6-526AAB92FB5B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A5085-CD4C-47D8-85F4-747B8718982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F64BC-BDA7-40EC-8A47-1308A762D8DB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D0EF05-A89C-4A70-9155-033696F37E3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2A57F-C3F8-48E1-AB11-CE47ED66E6B1}" type="datetime1">
              <a:rPr lang="zh-CN" altLang="en-US"/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139C2-F5F6-435A-B698-0B324F25EF37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593DE-D9CF-4358-9444-2E2201919058}" type="datetime1">
              <a:rPr lang="zh-CN" altLang="en-US"/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6094E-09AF-45BE-A49F-4BC2B93D8AF0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A90DE-6A1B-4B03-9ACD-2A7106E8383E}" type="datetime1">
              <a:rPr lang="zh-CN" altLang="en-US"/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ED563-E8A3-4170-A71D-82A2E31D347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88C02-910C-4CD5-84D5-30C7CAADCFA3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6C8F0-D90E-4891-B1C0-18ED745AB532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542EB-2FF0-4205-9689-A41165767E2E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36F6D-7B69-43E1-BCD2-F998EF80B03F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33FD3-39A2-423B-AFD3-E909D50F39AF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9A98F4-BFEF-4E86-B54F-8AA8C46F635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EDDFA-0684-4D4C-85AD-062D08A05DEF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136AC3-70EB-48F1-98D4-85483F2A3487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938F2A-8EFC-48E3-816C-C9FA9619261B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878EAA-DBAE-4DE0-9A84-53B0689F84F7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32F41-6EFA-4DC1-A8EB-E70783E8919E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CE1545-26B5-484B-9D03-280F1403214D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833256-B537-47A5-A50F-3FF51F0A6D3F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21D28D-4E65-4A7D-B8F9-0ED3A6349CEF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69E97-8761-4B01-B447-2BD01C0B4E12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B74440-A00E-4FC5-838A-FBCE85C3791C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5D1E19-3023-4546-B6B2-2D7D395706E1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7E376C-365F-4107-8771-A15B85316A17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A7A8A1-C605-480F-A5DA-7959F944AF15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C6DC7F41-410C-4E06-AF7F-F4B697818EC3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8" Type="http://schemas.openxmlformats.org/officeDocument/2006/relationships/theme" Target="../theme/theme2.xml"/><Relationship Id="rId27" Type="http://schemas.openxmlformats.org/officeDocument/2006/relationships/image" Target="../media/image16.png"/><Relationship Id="rId26" Type="http://schemas.openxmlformats.org/officeDocument/2006/relationships/image" Target="../media/image15.jpeg"/><Relationship Id="rId25" Type="http://schemas.openxmlformats.org/officeDocument/2006/relationships/image" Target="../media/image14.png"/><Relationship Id="rId24" Type="http://schemas.openxmlformats.org/officeDocument/2006/relationships/image" Target="../media/image13.png"/><Relationship Id="rId23" Type="http://schemas.openxmlformats.org/officeDocument/2006/relationships/image" Target="../media/image12.png"/><Relationship Id="rId22" Type="http://schemas.openxmlformats.org/officeDocument/2006/relationships/image" Target="../media/image11.png"/><Relationship Id="rId21" Type="http://schemas.openxmlformats.org/officeDocument/2006/relationships/image" Target="../media/image10.jpeg"/><Relationship Id="rId20" Type="http://schemas.openxmlformats.org/officeDocument/2006/relationships/image" Target="../media/image9.png"/><Relationship Id="rId2" Type="http://schemas.openxmlformats.org/officeDocument/2006/relationships/slideLayout" Target="../slideLayouts/slideLayout13.xml"/><Relationship Id="rId19" Type="http://schemas.openxmlformats.org/officeDocument/2006/relationships/image" Target="../media/image8.png"/><Relationship Id="rId18" Type="http://schemas.openxmlformats.org/officeDocument/2006/relationships/image" Target="../media/image7.png"/><Relationship Id="rId17" Type="http://schemas.openxmlformats.org/officeDocument/2006/relationships/image" Target="../media/image6.jpeg"/><Relationship Id="rId16" Type="http://schemas.openxmlformats.org/officeDocument/2006/relationships/image" Target="../media/image5.png"/><Relationship Id="rId15" Type="http://schemas.openxmlformats.org/officeDocument/2006/relationships/image" Target="../media/image4.png"/><Relationship Id="rId14" Type="http://schemas.openxmlformats.org/officeDocument/2006/relationships/image" Target="../media/image3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0.xml"/><Relationship Id="rId7" Type="http://schemas.openxmlformats.org/officeDocument/2006/relationships/slideLayout" Target="../slideLayouts/slideLayout29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36" Type="http://schemas.openxmlformats.org/officeDocument/2006/relationships/theme" Target="../theme/theme3.xml"/><Relationship Id="rId35" Type="http://schemas.openxmlformats.org/officeDocument/2006/relationships/image" Target="../media/image13.png"/><Relationship Id="rId34" Type="http://schemas.openxmlformats.org/officeDocument/2006/relationships/image" Target="../media/image12.png"/><Relationship Id="rId33" Type="http://schemas.openxmlformats.org/officeDocument/2006/relationships/image" Target="../media/image11.png"/><Relationship Id="rId32" Type="http://schemas.openxmlformats.org/officeDocument/2006/relationships/image" Target="../media/image10.jpeg"/><Relationship Id="rId31" Type="http://schemas.openxmlformats.org/officeDocument/2006/relationships/image" Target="../media/image9.png"/><Relationship Id="rId30" Type="http://schemas.openxmlformats.org/officeDocument/2006/relationships/image" Target="../media/image8.png"/><Relationship Id="rId3" Type="http://schemas.openxmlformats.org/officeDocument/2006/relationships/slideLayout" Target="../slideLayouts/slideLayout25.xml"/><Relationship Id="rId29" Type="http://schemas.openxmlformats.org/officeDocument/2006/relationships/image" Target="../media/image7.png"/><Relationship Id="rId28" Type="http://schemas.openxmlformats.org/officeDocument/2006/relationships/image" Target="../media/image14.png"/><Relationship Id="rId27" Type="http://schemas.openxmlformats.org/officeDocument/2006/relationships/image" Target="../media/image15.jpeg"/><Relationship Id="rId26" Type="http://schemas.openxmlformats.org/officeDocument/2006/relationships/image" Target="../media/image6.jpeg"/><Relationship Id="rId25" Type="http://schemas.openxmlformats.org/officeDocument/2006/relationships/image" Target="../media/image5.png"/><Relationship Id="rId24" Type="http://schemas.openxmlformats.org/officeDocument/2006/relationships/image" Target="../media/image27.pn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pn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24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pn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0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Relationship Id="rId30" Type="http://schemas.openxmlformats.org/officeDocument/2006/relationships/theme" Target="../theme/theme4.xml"/><Relationship Id="rId3" Type="http://schemas.openxmlformats.org/officeDocument/2006/relationships/slideLayout" Target="../slideLayouts/slideLayout36.xml"/><Relationship Id="rId29" Type="http://schemas.openxmlformats.org/officeDocument/2006/relationships/image" Target="../media/image13.png"/><Relationship Id="rId28" Type="http://schemas.openxmlformats.org/officeDocument/2006/relationships/image" Target="../media/image11.png"/><Relationship Id="rId27" Type="http://schemas.openxmlformats.org/officeDocument/2006/relationships/image" Target="../media/image9.png"/><Relationship Id="rId26" Type="http://schemas.openxmlformats.org/officeDocument/2006/relationships/image" Target="../media/image8.png"/><Relationship Id="rId25" Type="http://schemas.openxmlformats.org/officeDocument/2006/relationships/image" Target="../media/image5.png"/><Relationship Id="rId24" Type="http://schemas.openxmlformats.org/officeDocument/2006/relationships/image" Target="../media/image27.pn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pn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35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pn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3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53.xml"/><Relationship Id="rId8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6.xml"/><Relationship Id="rId13" Type="http://schemas.openxmlformats.org/officeDocument/2006/relationships/theme" Target="../theme/theme5.xml"/><Relationship Id="rId12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4.xml"/><Relationship Id="rId1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764" y="-19050"/>
            <a:ext cx="12249475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400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0" y="620713"/>
              <a:ext cx="9180513" cy="5040312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0" y="6167438"/>
              <a:ext cx="2327275" cy="179387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75" y="6167438"/>
              <a:ext cx="2260600" cy="179387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7438"/>
              <a:ext cx="2260600" cy="179387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75" y="6167438"/>
              <a:ext cx="2295525" cy="179387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0" y="247650"/>
              <a:ext cx="2260600" cy="71438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0" y="247650"/>
              <a:ext cx="2260600" cy="71438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00" y="247650"/>
              <a:ext cx="2260600" cy="71438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00" y="247650"/>
              <a:ext cx="2362200" cy="71438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212889" y="-29028"/>
            <a:ext cx="12501640" cy="6964589"/>
            <a:chOff x="-232232" y="-159654"/>
            <a:chExt cx="9376230" cy="6964589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-232232" y="-159654"/>
              <a:ext cx="9376229" cy="6964589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574951" y="-116113"/>
              <a:ext cx="4569047" cy="507633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-138008" y="16916"/>
              <a:ext cx="415238" cy="1586639"/>
            </a:xfrm>
            <a:prstGeom prst="rect">
              <a:avLst/>
            </a:prstGeom>
          </p:spPr>
        </p:pic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14" cstate="print"/>
          <a:stretch>
            <a:fillRect/>
          </a:stretch>
        </p:blipFill>
        <p:spPr>
          <a:xfrm>
            <a:off x="239065" y="1876372"/>
            <a:ext cx="730747" cy="6096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15" cstate="print"/>
          <a:srcRect t="12482"/>
          <a:stretch>
            <a:fillRect/>
          </a:stretch>
        </p:blipFill>
        <p:spPr>
          <a:xfrm>
            <a:off x="7561923" y="4037186"/>
            <a:ext cx="1325995" cy="79479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5" cstate="print"/>
          <a:srcRect t="12482"/>
          <a:stretch>
            <a:fillRect/>
          </a:stretch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14" name="图片 16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56267" y="3957571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4" descr="画儿"/>
          <p:cNvPicPr>
            <a:picLocks noChangeAspect="1" noChangeArrowheads="1"/>
          </p:cNvPicPr>
          <p:nvPr userDrawn="1"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4">
            <a:off x="3831862" y="2027239"/>
            <a:ext cx="498475" cy="97429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图片 14"/>
          <p:cNvPicPr>
            <a:picLocks noChangeAspect="1"/>
          </p:cNvPicPr>
          <p:nvPr userDrawn="1"/>
        </p:nvPicPr>
        <p:blipFill>
          <a:blip r:embed="rId18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425" y="3750667"/>
            <a:ext cx="1030817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图片 5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44" y="2140951"/>
            <a:ext cx="1005573" cy="1159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8377" y="2485972"/>
            <a:ext cx="1841500" cy="2622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5" descr="书"/>
          <p:cNvPicPr>
            <a:picLocks noChangeAspect="1" noChangeArrowheads="1"/>
          </p:cNvPicPr>
          <p:nvPr userDrawn="1"/>
        </p:nvPicPr>
        <p:blipFill>
          <a:blip r:embed="rId2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9293606" y="3550978"/>
            <a:ext cx="620113" cy="463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11"/>
          <p:cNvPicPr>
            <a:picLocks noChangeAspect="1"/>
          </p:cNvPicPr>
          <p:nvPr userDrawn="1"/>
        </p:nvPicPr>
        <p:blipFill>
          <a:blip r:embed="rId22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647035" y="430753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25" y="1876373"/>
            <a:ext cx="1689100" cy="122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1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519" y="1622280"/>
            <a:ext cx="2567835" cy="2423164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/>
        </p:nvPicPr>
        <p:blipFill rotWithShape="1">
          <a:blip r:embed="rId15" cstate="print"/>
          <a:srcRect t="-5524"/>
          <a:stretch>
            <a:fillRect/>
          </a:stretch>
        </p:blipFill>
        <p:spPr>
          <a:xfrm>
            <a:off x="2820169" y="3016464"/>
            <a:ext cx="1416801" cy="86810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4044550" y="3061700"/>
            <a:ext cx="1361980" cy="839438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5300345" y="3503489"/>
            <a:ext cx="1253332" cy="830182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6442618" y="3919875"/>
            <a:ext cx="1337943" cy="895759"/>
          </a:xfrm>
          <a:prstGeom prst="rect">
            <a:avLst/>
          </a:prstGeom>
        </p:spPr>
      </p:pic>
      <p:pic>
        <p:nvPicPr>
          <p:cNvPr id="27" name="图片 1"/>
          <p:cNvPicPr>
            <a:picLocks noChangeAspect="1" noChangeArrowheads="1"/>
          </p:cNvPicPr>
          <p:nvPr userDrawn="1"/>
        </p:nvPicPr>
        <p:blipFill>
          <a:blip r:embed="rId25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3" t="8031" r="7834" b="28464"/>
          <a:stretch>
            <a:fillRect/>
          </a:stretch>
        </p:blipFill>
        <p:spPr bwMode="auto">
          <a:xfrm>
            <a:off x="6534732" y="4602265"/>
            <a:ext cx="796501" cy="572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8" descr="纸箱子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9" r="1027" b="68901"/>
          <a:stretch>
            <a:fillRect/>
          </a:stretch>
        </p:blipFill>
        <p:spPr bwMode="auto">
          <a:xfrm>
            <a:off x="7123822" y="3708705"/>
            <a:ext cx="2537844" cy="130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27" cstate="print"/>
          <a:stretch>
            <a:fillRect/>
          </a:stretch>
        </p:blipFill>
        <p:spPr>
          <a:xfrm>
            <a:off x="9860006" y="3152239"/>
            <a:ext cx="459401" cy="590550"/>
          </a:xfrm>
          <a:prstGeom prst="rect">
            <a:avLst/>
          </a:prstGeom>
        </p:spPr>
      </p:pic>
      <p:sp>
        <p:nvSpPr>
          <p:cNvPr id="30" name="梯形 29"/>
          <p:cNvSpPr/>
          <p:nvPr userDrawn="1"/>
        </p:nvSpPr>
        <p:spPr>
          <a:xfrm rot="12584178">
            <a:off x="2150199" y="2767809"/>
            <a:ext cx="851235" cy="14511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58" name="Picture 4" descr="画儿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5">
            <a:off x="3853221" y="2092211"/>
            <a:ext cx="498475" cy="97366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59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8" r="1027" b="68900"/>
          <a:stretch>
            <a:fillRect/>
          </a:stretch>
        </p:blipFill>
        <p:spPr bwMode="auto">
          <a:xfrm>
            <a:off x="6492176" y="5180957"/>
            <a:ext cx="2537883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0" name="图片 59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2" t="8031" r="7834" b="28464"/>
          <a:stretch>
            <a:fillRect/>
          </a:stretch>
        </p:blipFill>
        <p:spPr bwMode="auto">
          <a:xfrm>
            <a:off x="6492176" y="4747570"/>
            <a:ext cx="795867" cy="57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1" name="图片 60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026" y="3817295"/>
            <a:ext cx="103293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4" name="Picture 5" descr="书"/>
          <p:cNvPicPr>
            <a:picLocks noChangeAspect="1" noChangeArrowheads="1"/>
          </p:cNvPicPr>
          <p:nvPr userDrawn="1"/>
        </p:nvPicPr>
        <p:blipFill>
          <a:blip r:embed="rId3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8562277" y="3247381"/>
            <a:ext cx="620183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6" name="图片 65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459" y="1936106"/>
            <a:ext cx="1689100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>
                <a:sym typeface="Arial" panose="020B0604020202020204" pitchFamily="34" charset="0"/>
              </a:rPr>
              <a:t>单击此处编辑母版标题样式</a:t>
            </a:r>
            <a:endParaRPr lang="zh-CN" altLang="zh-CN" smtClean="0">
              <a:sym typeface="Arial" panose="020B0604020202020204" pitchFamily="34" charset="0"/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 smtClean="0">
                <a:sym typeface="Arial" panose="020B0604020202020204" pitchFamily="34" charset="0"/>
              </a:rPr>
              <a:t>单击此处编辑母版文本样式</a:t>
            </a:r>
            <a:endParaRPr lang="zh-CN" altLang="zh-CN" smtClean="0">
              <a:sym typeface="Arial" panose="020B0604020202020204" pitchFamily="34" charset="0"/>
            </a:endParaRPr>
          </a:p>
          <a:p>
            <a:pPr lvl="1"/>
            <a:r>
              <a:rPr lang="zh-CN" altLang="zh-CN" smtClean="0">
                <a:sym typeface="Arial" panose="020B0604020202020204" pitchFamily="34" charset="0"/>
              </a:rPr>
              <a:t>第二级</a:t>
            </a:r>
            <a:endParaRPr lang="zh-CN" altLang="zh-CN" smtClean="0">
              <a:sym typeface="Arial" panose="020B0604020202020204" pitchFamily="34" charset="0"/>
            </a:endParaRPr>
          </a:p>
          <a:p>
            <a:pPr lvl="2"/>
            <a:r>
              <a:rPr lang="zh-CN" altLang="zh-CN" smtClean="0">
                <a:sym typeface="Arial" panose="020B0604020202020204" pitchFamily="34" charset="0"/>
              </a:rPr>
              <a:t>第三级</a:t>
            </a:r>
            <a:endParaRPr lang="zh-CN" altLang="zh-CN" smtClean="0">
              <a:sym typeface="Arial" panose="020B0604020202020204" pitchFamily="34" charset="0"/>
            </a:endParaRPr>
          </a:p>
          <a:p>
            <a:pPr lvl="3"/>
            <a:r>
              <a:rPr lang="zh-CN" altLang="zh-CN" smtClean="0">
                <a:sym typeface="Arial" panose="020B0604020202020204" pitchFamily="34" charset="0"/>
              </a:rPr>
              <a:t>第四级</a:t>
            </a:r>
            <a:endParaRPr lang="zh-CN" altLang="zh-CN" smtClean="0">
              <a:sym typeface="Arial" panose="020B0604020202020204" pitchFamily="34" charset="0"/>
            </a:endParaRPr>
          </a:p>
          <a:p>
            <a:pPr lvl="4"/>
            <a:r>
              <a:rPr lang="zh-CN" altLang="zh-CN" smtClean="0">
                <a:sym typeface="Arial" panose="020B0604020202020204" pitchFamily="34" charset="0"/>
              </a:rPr>
              <a:t>第五级</a:t>
            </a:r>
            <a:endParaRPr lang="zh-CN" altLang="zh-CN" smtClean="0">
              <a:sym typeface="Arial" panose="020B0604020202020204" pitchFamily="34" charset="0"/>
            </a:endParaRP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8F7D39E1-9FE5-46CE-B22C-448D41BE7A37}" type="datetime1">
              <a:rPr lang="zh-CN" altLang="en-US" smtClean="0">
                <a:solidFill>
                  <a:srgbClr val="000000"/>
                </a:solidFill>
              </a:rPr>
            </a:fld>
            <a:endParaRPr lang="en-US" altLang="zh-CN" sz="1800" smtClean="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endParaRPr lang="zh-CN" altLang="zh-CN" smtClean="0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457252CE-D233-4B03-9C2A-50FE7E74FFF5}" type="slidenum">
              <a:rPr lang="zh-CN" altLang="en-US" smtClean="0">
                <a:solidFill>
                  <a:srgbClr val="000000"/>
                </a:solidFill>
              </a:rPr>
            </a:fld>
            <a:endParaRPr lang="en-US" altLang="zh-CN" sz="1800" smtClean="0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9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1.png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3.png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.xml"/><Relationship Id="rId8" Type="http://schemas.openxmlformats.org/officeDocument/2006/relationships/slideLayout" Target="../slideLayouts/slideLayout7.xml"/><Relationship Id="rId7" Type="http://schemas.openxmlformats.org/officeDocument/2006/relationships/image" Target="../media/image45.png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jpeg"/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image" Target="../media/image3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image" Target="../media/image54.png"/><Relationship Id="rId8" Type="http://schemas.openxmlformats.org/officeDocument/2006/relationships/image" Target="../media/image53.jpeg"/><Relationship Id="rId7" Type="http://schemas.openxmlformats.org/officeDocument/2006/relationships/image" Target="../media/image52.jpeg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2" Type="http://schemas.openxmlformats.org/officeDocument/2006/relationships/notesSlide" Target="../notesSlides/notesSlide4.xml"/><Relationship Id="rId11" Type="http://schemas.openxmlformats.org/officeDocument/2006/relationships/slideLayout" Target="../slideLayouts/slideLayout7.xml"/><Relationship Id="rId10" Type="http://schemas.openxmlformats.org/officeDocument/2006/relationships/image" Target="../media/image55.png"/><Relationship Id="rId1" Type="http://schemas.openxmlformats.org/officeDocument/2006/relationships/image" Target="../media/image4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6.png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53.jpeg"/><Relationship Id="rId7" Type="http://schemas.openxmlformats.org/officeDocument/2006/relationships/image" Target="../media/image52.jpeg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0" Type="http://schemas.openxmlformats.org/officeDocument/2006/relationships/notesSlide" Target="../notesSlides/notesSlide6.xml"/><Relationship Id="rId1" Type="http://schemas.openxmlformats.org/officeDocument/2006/relationships/image" Target="../media/image46.jpe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30.png"/><Relationship Id="rId1" Type="http://schemas.openxmlformats.org/officeDocument/2006/relationships/image" Target="../media/image57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image" Target="../media/image5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6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image" Target="../media/image63.png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image" Target="../media/image66.png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0.xml"/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image" Target="../media/image69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image" Target="../media/image73.png"/><Relationship Id="rId7" Type="http://schemas.openxmlformats.org/officeDocument/2006/relationships/image" Target="../media/image72.png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5.png"/><Relationship Id="rId3" Type="http://schemas.openxmlformats.org/officeDocument/2006/relationships/image" Target="../media/image64.png"/><Relationship Id="rId2" Type="http://schemas.openxmlformats.org/officeDocument/2006/relationships/image" Target="../media/image60.png"/><Relationship Id="rId10" Type="http://schemas.openxmlformats.org/officeDocument/2006/relationships/notesSlide" Target="../notesSlides/notesSlide11.xml"/><Relationship Id="rId1" Type="http://schemas.openxmlformats.org/officeDocument/2006/relationships/image" Target="../media/image5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4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8" name="TextBox 11"/>
          <p:cNvSpPr txBox="1"/>
          <p:nvPr/>
        </p:nvSpPr>
        <p:spPr>
          <a:xfrm>
            <a:off x="552013" y="650795"/>
            <a:ext cx="349504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en-US" altLang="zh-CN" sz="4800" b="1" dirty="0" smtClean="0">
                <a:sym typeface="+mn-ea"/>
              </a:rPr>
              <a:t>Tones</a:t>
            </a:r>
            <a:r>
              <a:rPr lang="en-US" altLang="zh-CN" sz="4800" b="1" dirty="0" smtClean="0"/>
              <a:t>（4）</a:t>
            </a:r>
            <a:endParaRPr lang="zh-CN" altLang="en-US" sz="4800" b="1" dirty="0">
              <a:latin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4860" y="650875"/>
            <a:ext cx="6812280" cy="51142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t="14505" r="72810" b="48177"/>
          <a:stretch>
            <a:fillRect/>
          </a:stretch>
        </p:blipFill>
        <p:spPr>
          <a:xfrm>
            <a:off x="-225425" y="2861310"/>
            <a:ext cx="1731645" cy="113474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56703" t="14505" r="18390" b="50746"/>
          <a:stretch>
            <a:fillRect/>
          </a:stretch>
        </p:blipFill>
        <p:spPr>
          <a:xfrm>
            <a:off x="1343660" y="2861310"/>
            <a:ext cx="1586230" cy="105664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rcRect l="1595" t="62870" r="73179" b="711"/>
          <a:stretch>
            <a:fillRect/>
          </a:stretch>
        </p:blipFill>
        <p:spPr>
          <a:xfrm>
            <a:off x="2702560" y="2810510"/>
            <a:ext cx="1606550" cy="110744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l="57820" t="62870" r="19187" b="711"/>
          <a:stretch>
            <a:fillRect/>
          </a:stretch>
        </p:blipFill>
        <p:spPr>
          <a:xfrm>
            <a:off x="4163695" y="2810510"/>
            <a:ext cx="1464310" cy="110744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t="12208" b="64306"/>
          <a:stretch>
            <a:fillRect/>
          </a:stretch>
        </p:blipFill>
        <p:spPr>
          <a:xfrm>
            <a:off x="171450" y="2230755"/>
            <a:ext cx="5320665" cy="508635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313690" y="3996055"/>
            <a:ext cx="53143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solidFill>
                  <a:srgbClr val="00B050"/>
                </a:solidFill>
              </a:rPr>
              <a:t>1            2          3           4</a:t>
            </a:r>
            <a:endParaRPr lang="en-US" altLang="zh-CN" sz="320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3910" y="689610"/>
            <a:ext cx="10584180" cy="505206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72765" y="1460500"/>
            <a:ext cx="6370320" cy="334518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8630" y="1348105"/>
            <a:ext cx="6316980" cy="33909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766060" y="1411605"/>
            <a:ext cx="6659880" cy="340614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图片 99"/>
          <p:cNvPicPr/>
          <p:nvPr/>
        </p:nvPicPr>
        <p:blipFill>
          <a:blip r:embed="rId1"/>
          <a:stretch>
            <a:fillRect/>
          </a:stretch>
        </p:blipFill>
        <p:spPr>
          <a:xfrm>
            <a:off x="3562350" y="2057400"/>
            <a:ext cx="1649095" cy="11379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1" name="文本框 100"/>
          <p:cNvSpPr txBox="1"/>
          <p:nvPr/>
        </p:nvSpPr>
        <p:spPr>
          <a:xfrm>
            <a:off x="5551170" y="627063"/>
            <a:ext cx="5080000" cy="2139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800" b="0">
                <a:solidFill>
                  <a:srgbClr val="0000CC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            </a:t>
            </a:r>
            <a:endParaRPr lang="zh-CN" altLang="en-US"/>
          </a:p>
        </p:txBody>
      </p:sp>
      <p:pic>
        <p:nvPicPr>
          <p:cNvPr id="2" name="图片 1"/>
          <p:cNvPicPr/>
          <p:nvPr/>
        </p:nvPicPr>
        <p:blipFill>
          <a:blip r:embed="rId2"/>
          <a:stretch>
            <a:fillRect/>
          </a:stretch>
        </p:blipFill>
        <p:spPr>
          <a:xfrm>
            <a:off x="8923020" y="2092325"/>
            <a:ext cx="1638300" cy="11029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1144270" y="2057400"/>
            <a:ext cx="1644650" cy="11379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" name="文本框 103"/>
          <p:cNvSpPr txBox="1"/>
          <p:nvPr/>
        </p:nvSpPr>
        <p:spPr>
          <a:xfrm>
            <a:off x="5603875" y="3402648"/>
            <a:ext cx="5080000" cy="2139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800" b="0">
                <a:solidFill>
                  <a:srgbClr val="0000CC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 </a:t>
            </a:r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5690" y="2092325"/>
            <a:ext cx="1593215" cy="110299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6505" y="3402965"/>
            <a:ext cx="10774680" cy="8915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8150860" y="2091690"/>
            <a:ext cx="857885" cy="11925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7" name="文本框 116"/>
          <p:cNvSpPr txBox="1"/>
          <p:nvPr/>
        </p:nvSpPr>
        <p:spPr>
          <a:xfrm>
            <a:off x="3556000" y="-1780857"/>
            <a:ext cx="5080000" cy="6756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endParaRPr lang="en-US" sz="19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/>
            <a:r>
              <a:rPr lang="en-US" sz="1900" b="0"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endParaRPr lang="zh-CN" altLang="en-US"/>
          </a:p>
        </p:txBody>
      </p:sp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4013835" y="2169160"/>
            <a:ext cx="920115" cy="12230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8" name="文本框 117"/>
          <p:cNvSpPr txBox="1"/>
          <p:nvPr/>
        </p:nvSpPr>
        <p:spPr>
          <a:xfrm>
            <a:off x="3556000" y="-548957"/>
            <a:ext cx="5080000" cy="3835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1900" b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endParaRPr lang="zh-CN" altLang="en-US"/>
          </a:p>
        </p:txBody>
      </p:sp>
      <p:sp>
        <p:nvSpPr>
          <p:cNvPr id="119" name="文本框 118"/>
          <p:cNvSpPr txBox="1"/>
          <p:nvPr/>
        </p:nvSpPr>
        <p:spPr>
          <a:xfrm>
            <a:off x="3556000" y="360363"/>
            <a:ext cx="5080000" cy="3835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1900" b="0">
                <a:latin typeface="宋体" panose="02010600030101010101" pitchFamily="2" charset="-122"/>
                <a:ea typeface="宋体" panose="02010600030101010101" pitchFamily="2" charset="-122"/>
              </a:rPr>
              <a:t>     </a:t>
            </a:r>
            <a:endParaRPr lang="zh-CN" altLang="en-US"/>
          </a:p>
        </p:txBody>
      </p:sp>
      <p:pic>
        <p:nvPicPr>
          <p:cNvPr id="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8415" y="2307590"/>
            <a:ext cx="1205865" cy="9766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0" name="文本框 119"/>
          <p:cNvSpPr txBox="1"/>
          <p:nvPr/>
        </p:nvSpPr>
        <p:spPr>
          <a:xfrm>
            <a:off x="3556000" y="1102043"/>
            <a:ext cx="5080000" cy="3835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1900" b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endParaRPr lang="zh-CN" altLang="en-US"/>
          </a:p>
        </p:txBody>
      </p:sp>
      <p:pic>
        <p:nvPicPr>
          <p:cNvPr id="6" name="图片 5"/>
          <p:cNvPicPr/>
          <p:nvPr/>
        </p:nvPicPr>
        <p:blipFill>
          <a:blip r:embed="rId4"/>
          <a:stretch>
            <a:fillRect/>
          </a:stretch>
        </p:blipFill>
        <p:spPr>
          <a:xfrm>
            <a:off x="5759450" y="2797810"/>
            <a:ext cx="1403985" cy="4864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6"/>
          <p:cNvPicPr/>
          <p:nvPr/>
        </p:nvPicPr>
        <p:blipFill>
          <a:blip r:embed="rId5"/>
          <a:stretch>
            <a:fillRect/>
          </a:stretch>
        </p:blipFill>
        <p:spPr>
          <a:xfrm>
            <a:off x="2327910" y="2199640"/>
            <a:ext cx="1158875" cy="11925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/>
          <a:srcRect l="18958" r="15979"/>
          <a:stretch>
            <a:fillRect/>
          </a:stretch>
        </p:blipFill>
        <p:spPr>
          <a:xfrm>
            <a:off x="749935" y="2185035"/>
            <a:ext cx="1281430" cy="122174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175" y="3769360"/>
            <a:ext cx="11148060" cy="8610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3373120" y="2316480"/>
            <a:ext cx="5186680" cy="2717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265" dirty="0" smtClean="0"/>
              <a:t>b  p  m  f      d  t  n  l</a:t>
            </a:r>
            <a:endParaRPr lang="zh-CN" altLang="en-US" sz="4265" dirty="0" smtClean="0"/>
          </a:p>
          <a:p>
            <a:r>
              <a:rPr lang="zh-CN" altLang="en-US" sz="4265" dirty="0" smtClean="0"/>
              <a:t>  g  k  h          j  q  x</a:t>
            </a:r>
            <a:endParaRPr lang="zh-CN" altLang="en-US" sz="4265" dirty="0" smtClean="0"/>
          </a:p>
          <a:p>
            <a:r>
              <a:rPr lang="zh-CN" altLang="en-US" sz="4265" dirty="0" smtClean="0"/>
              <a:t>zh ch sh r      z  c  s</a:t>
            </a:r>
            <a:endParaRPr lang="zh-CN" altLang="en-US" sz="4265" dirty="0" smtClean="0"/>
          </a:p>
          <a:p>
            <a:r>
              <a:rPr lang="zh-CN" altLang="en-US" sz="4265" dirty="0" smtClean="0"/>
              <a:t>       y                w</a:t>
            </a:r>
            <a:endParaRPr lang="zh-CN" altLang="en-US" sz="4265" dirty="0"/>
          </a:p>
        </p:txBody>
      </p:sp>
      <p:sp>
        <p:nvSpPr>
          <p:cNvPr id="12" name="TextBox 11"/>
          <p:cNvSpPr txBox="1"/>
          <p:nvPr/>
        </p:nvSpPr>
        <p:spPr>
          <a:xfrm>
            <a:off x="4264011" y="1087675"/>
            <a:ext cx="395351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4800" b="1" dirty="0" smtClean="0">
                <a:sym typeface="+mn-ea"/>
              </a:rPr>
              <a:t>Initials</a:t>
            </a:r>
            <a:r>
              <a:rPr lang="zh-CN" altLang="en-US" sz="4800" b="1" dirty="0" smtClean="0">
                <a:latin typeface="+mn-ea"/>
              </a:rPr>
              <a:t>（</a:t>
            </a:r>
            <a:r>
              <a:rPr lang="en-US" altLang="zh-CN" sz="4800" b="1" dirty="0" smtClean="0">
                <a:latin typeface="+mn-ea"/>
              </a:rPr>
              <a:t>23</a:t>
            </a:r>
            <a:r>
              <a:rPr lang="zh-CN" altLang="en-US" sz="4800" b="1" dirty="0" smtClean="0">
                <a:latin typeface="+mn-ea"/>
              </a:rPr>
              <a:t>）</a:t>
            </a:r>
            <a:endParaRPr lang="zh-CN" altLang="en-US" sz="4800" b="1" dirty="0">
              <a:latin typeface="+mn-ea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24160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Composition of Pinyin</a:t>
            </a: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1859915" y="605790"/>
            <a:ext cx="1243965" cy="13950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4459605" y="605790"/>
            <a:ext cx="1402715" cy="12973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7134225" y="605790"/>
            <a:ext cx="1257935" cy="13950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/>
          <p:nvPr/>
        </p:nvPicPr>
        <p:blipFill>
          <a:blip r:embed="rId4"/>
          <a:stretch>
            <a:fillRect/>
          </a:stretch>
        </p:blipFill>
        <p:spPr>
          <a:xfrm>
            <a:off x="9747885" y="605790"/>
            <a:ext cx="1718945" cy="12973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/>
          <p:nvPr/>
        </p:nvPicPr>
        <p:blipFill>
          <a:blip r:embed="rId5"/>
          <a:stretch>
            <a:fillRect/>
          </a:stretch>
        </p:blipFill>
        <p:spPr>
          <a:xfrm>
            <a:off x="1859915" y="3439160"/>
            <a:ext cx="1226820" cy="1269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3" name="文本框 112"/>
          <p:cNvSpPr txBox="1"/>
          <p:nvPr/>
        </p:nvSpPr>
        <p:spPr>
          <a:xfrm>
            <a:off x="1223645" y="6252210"/>
            <a:ext cx="5080000" cy="5530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endParaRPr lang="en-US" sz="1500" b="0">
              <a:latin typeface="楷体_GB2312" charset="0"/>
              <a:ea typeface="宋体" panose="02010600030101010101" pitchFamily="2" charset="-122"/>
            </a:endParaRPr>
          </a:p>
          <a:p>
            <a:pPr marL="0" indent="0"/>
            <a:r>
              <a:rPr lang="en-US" sz="1500" b="0">
                <a:latin typeface="楷体_GB2312" charset="0"/>
                <a:ea typeface="宋体" panose="02010600030101010101" pitchFamily="2" charset="-122"/>
              </a:rPr>
              <a:t>       </a:t>
            </a:r>
            <a:endParaRPr lang="zh-CN" altLang="en-US"/>
          </a:p>
        </p:txBody>
      </p:sp>
      <p:pic>
        <p:nvPicPr>
          <p:cNvPr id="7" name="图片 6"/>
          <p:cNvPicPr/>
          <p:nvPr/>
        </p:nvPicPr>
        <p:blipFill>
          <a:blip r:embed="rId6"/>
          <a:stretch>
            <a:fillRect/>
          </a:stretch>
        </p:blipFill>
        <p:spPr>
          <a:xfrm>
            <a:off x="4275455" y="3477895"/>
            <a:ext cx="1448435" cy="12306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/>
          <p:cNvPicPr/>
          <p:nvPr/>
        </p:nvPicPr>
        <p:blipFill>
          <a:blip r:embed="rId7"/>
          <a:stretch>
            <a:fillRect/>
          </a:stretch>
        </p:blipFill>
        <p:spPr>
          <a:xfrm>
            <a:off x="6822440" y="3538220"/>
            <a:ext cx="1747520" cy="1384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5" name="文本框 114"/>
          <p:cNvSpPr txBox="1"/>
          <p:nvPr/>
        </p:nvSpPr>
        <p:spPr>
          <a:xfrm>
            <a:off x="1223645" y="8178800"/>
            <a:ext cx="5080000" cy="321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marL="0" indent="0"/>
            <a:r>
              <a:rPr lang="en-US" sz="1500" b="0">
                <a:latin typeface="楷体_GB2312" charset="0"/>
                <a:ea typeface="宋体" panose="02010600030101010101" pitchFamily="2" charset="-122"/>
              </a:rPr>
              <a:t>       </a:t>
            </a:r>
            <a:endParaRPr lang="zh-CN" altLang="en-US"/>
          </a:p>
        </p:txBody>
      </p:sp>
      <p:pic>
        <p:nvPicPr>
          <p:cNvPr id="9" name="图片 8"/>
          <p:cNvPicPr/>
          <p:nvPr/>
        </p:nvPicPr>
        <p:blipFill>
          <a:blip r:embed="rId8"/>
          <a:stretch>
            <a:fillRect/>
          </a:stretch>
        </p:blipFill>
        <p:spPr>
          <a:xfrm>
            <a:off x="9889490" y="3538220"/>
            <a:ext cx="1435735" cy="138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0095" y="2435860"/>
            <a:ext cx="11117580" cy="76962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16380" y="4775835"/>
            <a:ext cx="10675620" cy="81534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4795732" y="1212850"/>
            <a:ext cx="3865880" cy="4046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265" dirty="0" smtClean="0"/>
              <a:t>a o e </a:t>
            </a:r>
            <a:r>
              <a:rPr lang="en-US" altLang="zh-CN" sz="4265" dirty="0" err="1" smtClean="0"/>
              <a:t>i</a:t>
            </a:r>
            <a:r>
              <a:rPr lang="en-US" altLang="zh-CN" sz="4265" dirty="0" smtClean="0"/>
              <a:t> u ü</a:t>
            </a:r>
            <a:endParaRPr lang="en-US" altLang="zh-CN" sz="4265" dirty="0" smtClean="0"/>
          </a:p>
          <a:p>
            <a:r>
              <a:rPr lang="en-US" altLang="zh-CN" sz="4265" dirty="0" err="1" smtClean="0"/>
              <a:t>ai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ei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ui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ao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ou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iu</a:t>
            </a:r>
            <a:r>
              <a:rPr lang="en-US" altLang="zh-CN" sz="4265" dirty="0" smtClean="0"/>
              <a:t> </a:t>
            </a:r>
            <a:endParaRPr lang="en-US" altLang="zh-CN" sz="4265" dirty="0" smtClean="0"/>
          </a:p>
          <a:p>
            <a:r>
              <a:rPr lang="en-US" altLang="zh-CN" sz="4265" dirty="0" err="1" smtClean="0"/>
              <a:t>ie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üe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er</a:t>
            </a:r>
            <a:endParaRPr lang="en-US" altLang="zh-CN" sz="4265" dirty="0" smtClean="0"/>
          </a:p>
          <a:p>
            <a:r>
              <a:rPr lang="en-US" altLang="zh-CN" sz="4265" dirty="0" smtClean="0"/>
              <a:t>an en in un </a:t>
            </a:r>
            <a:r>
              <a:rPr lang="en-US" altLang="zh-CN" sz="4265" dirty="0" err="1" smtClean="0"/>
              <a:t>ün</a:t>
            </a:r>
            <a:endParaRPr lang="en-US" altLang="zh-CN" sz="4265" dirty="0" smtClean="0"/>
          </a:p>
          <a:p>
            <a:r>
              <a:rPr lang="en-US" altLang="zh-CN" sz="4265" dirty="0" err="1" smtClean="0"/>
              <a:t>ang</a:t>
            </a:r>
            <a:r>
              <a:rPr lang="en-US" altLang="zh-CN" sz="4265" dirty="0" smtClean="0"/>
              <a:t> eng </a:t>
            </a:r>
            <a:r>
              <a:rPr lang="en-US" altLang="zh-CN" sz="4265" dirty="0" err="1" smtClean="0"/>
              <a:t>ing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ong</a:t>
            </a:r>
            <a:endParaRPr lang="zh-CN" altLang="zh-CN" sz="4265" dirty="0" smtClean="0"/>
          </a:p>
          <a:p>
            <a:endParaRPr lang="zh-CN" altLang="en-US" sz="100" dirty="0"/>
          </a:p>
        </p:txBody>
      </p:sp>
      <p:sp>
        <p:nvSpPr>
          <p:cNvPr id="14" name="TextBox 13"/>
          <p:cNvSpPr txBox="1"/>
          <p:nvPr/>
        </p:nvSpPr>
        <p:spPr>
          <a:xfrm>
            <a:off x="1437640" y="2205990"/>
            <a:ext cx="231965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b="1" dirty="0" smtClean="0">
                <a:latin typeface="+mn-ea"/>
              </a:rPr>
              <a:t> </a:t>
            </a:r>
            <a:r>
              <a:rPr lang="en-US" altLang="zh-CN" sz="4800" b="1" dirty="0" smtClean="0">
                <a:sym typeface="+mn-ea"/>
              </a:rPr>
              <a:t>Finals</a:t>
            </a:r>
            <a:endParaRPr lang="en-US" altLang="zh-CN" sz="4800" b="1" dirty="0" smtClean="0">
              <a:latin typeface="+mn-ea"/>
            </a:endParaRPr>
          </a:p>
          <a:p>
            <a:r>
              <a:rPr lang="zh-CN" altLang="en-US" sz="4800" b="1" dirty="0" smtClean="0">
                <a:latin typeface="+mn-ea"/>
              </a:rPr>
              <a:t>（</a:t>
            </a:r>
            <a:r>
              <a:rPr lang="en-US" altLang="zh-CN" sz="4800" b="1" dirty="0" smtClean="0">
                <a:latin typeface="+mn-ea"/>
              </a:rPr>
              <a:t>24</a:t>
            </a:r>
            <a:r>
              <a:rPr lang="zh-CN" altLang="en-US" sz="4800" b="1" dirty="0" smtClean="0">
                <a:latin typeface="+mn-ea"/>
              </a:rPr>
              <a:t>）</a:t>
            </a:r>
            <a:endParaRPr lang="zh-CN" altLang="en-US" sz="4800" b="1" dirty="0">
              <a:latin typeface="+mn-ea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24160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Composition of Pinyin</a:t>
            </a: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0560" y="800100"/>
            <a:ext cx="10850880" cy="52578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/>
          <p:nvPr/>
        </p:nvPicPr>
        <p:blipFill>
          <a:blip r:embed="rId1"/>
          <a:stretch>
            <a:fillRect/>
          </a:stretch>
        </p:blipFill>
        <p:spPr>
          <a:xfrm>
            <a:off x="1764030" y="605790"/>
            <a:ext cx="1243965" cy="13950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4411980" y="605790"/>
            <a:ext cx="1402715" cy="12973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7067550" y="605790"/>
            <a:ext cx="1257935" cy="13950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/>
          <p:nvPr/>
        </p:nvPicPr>
        <p:blipFill>
          <a:blip r:embed="rId4"/>
          <a:stretch>
            <a:fillRect/>
          </a:stretch>
        </p:blipFill>
        <p:spPr>
          <a:xfrm>
            <a:off x="9747885" y="605790"/>
            <a:ext cx="1718945" cy="12973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/>
          <p:nvPr/>
        </p:nvPicPr>
        <p:blipFill>
          <a:blip r:embed="rId5"/>
          <a:stretch>
            <a:fillRect/>
          </a:stretch>
        </p:blipFill>
        <p:spPr>
          <a:xfrm>
            <a:off x="1859915" y="3439160"/>
            <a:ext cx="1226820" cy="12693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6"/>
          <p:cNvPicPr/>
          <p:nvPr/>
        </p:nvPicPr>
        <p:blipFill>
          <a:blip r:embed="rId6"/>
          <a:stretch>
            <a:fillRect/>
          </a:stretch>
        </p:blipFill>
        <p:spPr>
          <a:xfrm>
            <a:off x="4275455" y="3477895"/>
            <a:ext cx="1448435" cy="12306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/>
          <p:cNvPicPr/>
          <p:nvPr/>
        </p:nvPicPr>
        <p:blipFill>
          <a:blip r:embed="rId7"/>
          <a:stretch>
            <a:fillRect/>
          </a:stretch>
        </p:blipFill>
        <p:spPr>
          <a:xfrm>
            <a:off x="6822440" y="3538220"/>
            <a:ext cx="1747520" cy="1384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图片 8"/>
          <p:cNvPicPr/>
          <p:nvPr/>
        </p:nvPicPr>
        <p:blipFill>
          <a:blip r:embed="rId8"/>
          <a:stretch>
            <a:fillRect/>
          </a:stretch>
        </p:blipFill>
        <p:spPr>
          <a:xfrm>
            <a:off x="9889490" y="3538220"/>
            <a:ext cx="1435735" cy="1384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文本框 11"/>
          <p:cNvSpPr txBox="1"/>
          <p:nvPr/>
        </p:nvSpPr>
        <p:spPr>
          <a:xfrm>
            <a:off x="1223645" y="2274570"/>
            <a:ext cx="10848340" cy="8915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0" indent="381000"/>
            <a:r>
              <a:rPr lang="en-US" sz="4000" b="1" dirty="0" smtClean="0">
                <a:latin typeface="+mn-lt"/>
                <a:ea typeface="宋体" panose="02010600030101010101" pitchFamily="2" charset="-122"/>
                <a:cs typeface="+mn-lt"/>
              </a:rPr>
              <a:t>b</a:t>
            </a:r>
            <a:r>
              <a:rPr lang="en-US" sz="4000" b="1" u="sng" dirty="0" smtClean="0">
                <a:latin typeface="+mn-lt"/>
                <a:ea typeface="宋体" panose="02010600030101010101" pitchFamily="2" charset="-122"/>
                <a:cs typeface="+mn-lt"/>
              </a:rPr>
              <a:t>ai</a:t>
            </a:r>
            <a:r>
              <a:rPr lang="en-US" sz="4000" b="1" dirty="0" smtClean="0">
                <a:latin typeface="+mn-lt"/>
                <a:ea typeface="宋体" panose="02010600030101010101" pitchFamily="2" charset="-122"/>
                <a:cs typeface="+mn-lt"/>
              </a:rPr>
              <a:t> 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c</a:t>
            </a:r>
            <a:r>
              <a:rPr lang="en-US" sz="4000" b="1" u="sng" dirty="0">
                <a:latin typeface="+mn-lt"/>
                <a:ea typeface="宋体" panose="02010600030101010101" pitchFamily="2" charset="-122"/>
                <a:cs typeface="+mn-lt"/>
              </a:rPr>
              <a:t>ai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   </a:t>
            </a:r>
            <a:r>
              <a:rPr lang="en-US" sz="4000" b="1" dirty="0" smtClean="0">
                <a:latin typeface="+mn-lt"/>
                <a:ea typeface="宋体" panose="02010600030101010101" pitchFamily="2" charset="-122"/>
                <a:cs typeface="+mn-lt"/>
              </a:rPr>
              <a:t>  </a:t>
            </a:r>
            <a:r>
              <a:rPr lang="en-US" sz="4000" b="1" dirty="0" smtClean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ch</a:t>
            </a:r>
            <a:r>
              <a:rPr lang="en-US" sz="4000" b="1" u="sng" dirty="0" smtClean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a</a:t>
            </a:r>
            <a:r>
              <a:rPr lang="en-US" sz="4000" b="1" dirty="0" smtClean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 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b</a:t>
            </a:r>
            <a:r>
              <a:rPr lang="en-US" sz="4000" b="1" u="sng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ei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 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   </a:t>
            </a:r>
            <a:r>
              <a:rPr lang="en-US" sz="4000" b="1" dirty="0" smtClean="0">
                <a:latin typeface="+mn-lt"/>
                <a:ea typeface="宋体" panose="02010600030101010101" pitchFamily="2" charset="-122"/>
                <a:cs typeface="+mn-lt"/>
              </a:rPr>
              <a:t> d</a:t>
            </a:r>
            <a:r>
              <a:rPr lang="en-US" sz="4000" b="1" u="sng" dirty="0" smtClean="0">
                <a:latin typeface="+mn-lt"/>
                <a:ea typeface="宋体" panose="02010600030101010101" pitchFamily="2" charset="-122"/>
                <a:cs typeface="+mn-lt"/>
              </a:rPr>
              <a:t>a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 m</a:t>
            </a:r>
            <a:r>
              <a:rPr lang="en-US" sz="4000" b="1" u="sng" dirty="0">
                <a:latin typeface="+mn-lt"/>
                <a:ea typeface="宋体" panose="02010600030101010101" pitchFamily="2" charset="-122"/>
                <a:cs typeface="+mn-lt"/>
              </a:rPr>
              <a:t>i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       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n</a:t>
            </a:r>
            <a:r>
              <a:rPr lang="en-US" sz="4000" b="1" u="sng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ai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 n</a:t>
            </a:r>
            <a:r>
              <a:rPr lang="en-US" sz="4000" b="1" u="sng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iu</a:t>
            </a:r>
            <a:endParaRPr lang="en-US" sz="1200" b="1" dirty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381000"/>
            <a:r>
              <a:rPr lang="en-US" sz="1200" b="1" dirty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dirty="0"/>
          </a:p>
        </p:txBody>
      </p:sp>
      <p:sp>
        <p:nvSpPr>
          <p:cNvPr id="116" name="文本框 115"/>
          <p:cNvSpPr txBox="1"/>
          <p:nvPr/>
        </p:nvSpPr>
        <p:spPr>
          <a:xfrm>
            <a:off x="1764030" y="4922520"/>
            <a:ext cx="9913620" cy="9372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0" indent="0"/>
            <a:r>
              <a:rPr lang="en-US" sz="1500" b="0" dirty="0">
                <a:latin typeface="楷体_GB2312" charset="0"/>
                <a:ea typeface="宋体" panose="02010600030101010101" pitchFamily="2" charset="-122"/>
              </a:rPr>
              <a:t> </a:t>
            </a:r>
            <a:endParaRPr lang="en-US" sz="1500" b="0" u="sng" dirty="0">
              <a:latin typeface="楷体_GB2312" charset="0"/>
              <a:ea typeface="宋体" panose="02010600030101010101" pitchFamily="2" charset="-122"/>
            </a:endParaRPr>
          </a:p>
          <a:p>
            <a:pPr marL="0" indent="0"/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l</a:t>
            </a:r>
            <a:r>
              <a:rPr lang="en-US" sz="4000" b="1" u="sng" dirty="0">
                <a:latin typeface="+mn-lt"/>
                <a:ea typeface="宋体" panose="02010600030101010101" pitchFamily="2" charset="-122"/>
                <a:cs typeface="+mn-lt"/>
              </a:rPr>
              <a:t>i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w</a:t>
            </a:r>
            <a:r>
              <a:rPr lang="en-US" sz="4000" b="1" u="sng" dirty="0">
                <a:latin typeface="+mn-lt"/>
                <a:ea typeface="宋体" panose="02010600030101010101" pitchFamily="2" charset="-122"/>
                <a:cs typeface="+mn-lt"/>
              </a:rPr>
              <a:t>u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     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m</a:t>
            </a:r>
            <a:r>
              <a:rPr lang="en-US" sz="4000" b="1" u="sng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u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t</a:t>
            </a:r>
            <a:r>
              <a:rPr lang="en-US" sz="4000" b="1" u="sng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ou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  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     k</a:t>
            </a:r>
            <a:r>
              <a:rPr lang="en-US" sz="4000" b="1" u="sng" dirty="0">
                <a:latin typeface="+mn-lt"/>
                <a:ea typeface="宋体" panose="02010600030101010101" pitchFamily="2" charset="-122"/>
                <a:cs typeface="+mn-lt"/>
              </a:rPr>
              <a:t>e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d</a:t>
            </a:r>
            <a:r>
              <a:rPr lang="en-US" sz="4000" b="1" u="sng" dirty="0">
                <a:latin typeface="+mn-lt"/>
                <a:ea typeface="宋体" panose="02010600030101010101" pitchFamily="2" charset="-122"/>
                <a:cs typeface="+mn-lt"/>
              </a:rPr>
              <a:t>ou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          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d</a:t>
            </a:r>
            <a:r>
              <a:rPr lang="en-US" sz="4000" b="1" u="sng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a</a:t>
            </a:r>
            <a:r>
              <a:rPr lang="en-US" sz="4000" b="1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  l</a:t>
            </a:r>
            <a:r>
              <a:rPr lang="en-US" sz="4000" b="1" u="sng" dirty="0">
                <a:solidFill>
                  <a:srgbClr val="FF0000"/>
                </a:solidFill>
                <a:latin typeface="+mn-lt"/>
                <a:ea typeface="宋体" panose="02010600030101010101" pitchFamily="2" charset="-122"/>
                <a:cs typeface="+mn-lt"/>
              </a:rPr>
              <a:t>ei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</a:t>
            </a:r>
            <a:r>
              <a:rPr lang="en-US" sz="4000" b="1" dirty="0">
                <a:latin typeface="+mn-lt"/>
                <a:ea typeface="宋体" panose="02010600030101010101" pitchFamily="2" charset="-122"/>
                <a:cs typeface="+mn-lt"/>
              </a:rPr>
              <a:t> </a:t>
            </a:r>
            <a:r>
              <a:rPr lang="en-US" sz="4000" b="1" u="sng" dirty="0">
                <a:latin typeface="+mn-lt"/>
                <a:cs typeface="+mn-lt"/>
                <a:sym typeface="+mn-ea"/>
              </a:rPr>
              <a:t>    </a:t>
            </a:r>
            <a:endParaRPr lang="zh-CN" altLang="en-US" sz="4000" dirty="0">
              <a:latin typeface="+mn-lt"/>
              <a:cs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7"/>
          <p:cNvSpPr txBox="1"/>
          <p:nvPr/>
        </p:nvSpPr>
        <p:spPr>
          <a:xfrm>
            <a:off x="4568825" y="1710055"/>
            <a:ext cx="2830830" cy="18973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11735" dirty="0">
                <a:solidFill>
                  <a:srgbClr val="FF0000"/>
                </a:solidFill>
              </a:rPr>
              <a:t>n</a:t>
            </a:r>
            <a:endParaRPr lang="en-US" sz="11735" dirty="0">
              <a:solidFill>
                <a:srgbClr val="FF0000"/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5609378" y="68580"/>
            <a:ext cx="0" cy="66243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5609590" y="2234565"/>
            <a:ext cx="6489065" cy="47625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89865" y="3678555"/>
            <a:ext cx="5186680" cy="2717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265" dirty="0" smtClean="0"/>
              <a:t>b  p  m  f      d  t  n  l</a:t>
            </a:r>
            <a:endParaRPr lang="zh-CN" altLang="en-US" sz="4265" dirty="0" smtClean="0"/>
          </a:p>
          <a:p>
            <a:r>
              <a:rPr lang="zh-CN" altLang="en-US" sz="4265" dirty="0" smtClean="0"/>
              <a:t>  g  k  h          j  q  x</a:t>
            </a:r>
            <a:endParaRPr lang="zh-CN" altLang="en-US" sz="4265" dirty="0" smtClean="0"/>
          </a:p>
          <a:p>
            <a:r>
              <a:rPr lang="zh-CN" altLang="en-US" sz="4265" dirty="0" smtClean="0"/>
              <a:t>zh ch sh r      z  c  s</a:t>
            </a:r>
            <a:endParaRPr lang="zh-CN" altLang="en-US" sz="4265" dirty="0" smtClean="0"/>
          </a:p>
          <a:p>
            <a:r>
              <a:rPr lang="zh-CN" altLang="en-US" sz="4265" dirty="0" smtClean="0"/>
              <a:t>       y                w</a:t>
            </a:r>
            <a:endParaRPr lang="zh-CN" altLang="en-US" sz="4265" dirty="0"/>
          </a:p>
        </p:txBody>
      </p:sp>
      <p:sp>
        <p:nvSpPr>
          <p:cNvPr id="12" name="TextBox 11"/>
          <p:cNvSpPr txBox="1"/>
          <p:nvPr/>
        </p:nvSpPr>
        <p:spPr>
          <a:xfrm>
            <a:off x="480681" y="2042715"/>
            <a:ext cx="395351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4800" b="1" dirty="0" smtClean="0">
                <a:sym typeface="+mn-ea"/>
              </a:rPr>
              <a:t>Initials</a:t>
            </a:r>
            <a:r>
              <a:rPr lang="zh-CN" altLang="en-US" sz="4800" b="1" dirty="0" smtClean="0">
                <a:latin typeface="+mn-ea"/>
              </a:rPr>
              <a:t>（</a:t>
            </a:r>
            <a:r>
              <a:rPr lang="en-US" altLang="zh-CN" sz="4800" b="1" dirty="0" smtClean="0">
                <a:latin typeface="+mn-ea"/>
              </a:rPr>
              <a:t>23</a:t>
            </a:r>
            <a:r>
              <a:rPr lang="zh-CN" altLang="en-US" sz="4800" b="1" dirty="0" smtClean="0">
                <a:latin typeface="+mn-ea"/>
              </a:rPr>
              <a:t>）</a:t>
            </a:r>
            <a:endParaRPr lang="zh-CN" altLang="en-US" sz="4800" b="1" dirty="0">
              <a:latin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232987" y="2282190"/>
            <a:ext cx="3865880" cy="4046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265" dirty="0" smtClean="0"/>
              <a:t>a o e </a:t>
            </a:r>
            <a:r>
              <a:rPr lang="en-US" altLang="zh-CN" sz="4265" dirty="0" err="1" smtClean="0"/>
              <a:t>i</a:t>
            </a:r>
            <a:r>
              <a:rPr lang="en-US" altLang="zh-CN" sz="4265" dirty="0" smtClean="0"/>
              <a:t> u ü</a:t>
            </a:r>
            <a:endParaRPr lang="en-US" altLang="zh-CN" sz="4265" dirty="0" smtClean="0"/>
          </a:p>
          <a:p>
            <a:r>
              <a:rPr lang="en-US" altLang="zh-CN" sz="4265" dirty="0" err="1" smtClean="0"/>
              <a:t>ai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ei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ui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ao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ou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iu</a:t>
            </a:r>
            <a:r>
              <a:rPr lang="en-US" altLang="zh-CN" sz="4265" dirty="0" smtClean="0"/>
              <a:t> </a:t>
            </a:r>
            <a:endParaRPr lang="en-US" altLang="zh-CN" sz="4265" dirty="0" smtClean="0"/>
          </a:p>
          <a:p>
            <a:r>
              <a:rPr lang="en-US" altLang="zh-CN" sz="4265" dirty="0" err="1" smtClean="0"/>
              <a:t>ie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üe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er</a:t>
            </a:r>
            <a:endParaRPr lang="en-US" altLang="zh-CN" sz="4265" dirty="0" smtClean="0"/>
          </a:p>
          <a:p>
            <a:r>
              <a:rPr lang="en-US" altLang="zh-CN" sz="4265" dirty="0" smtClean="0"/>
              <a:t>an en in un </a:t>
            </a:r>
            <a:r>
              <a:rPr lang="en-US" altLang="zh-CN" sz="4265" dirty="0" err="1" smtClean="0"/>
              <a:t>ün</a:t>
            </a:r>
            <a:endParaRPr lang="en-US" altLang="zh-CN" sz="4265" dirty="0" smtClean="0"/>
          </a:p>
          <a:p>
            <a:r>
              <a:rPr lang="en-US" altLang="zh-CN" sz="4265" dirty="0" err="1" smtClean="0"/>
              <a:t>ang</a:t>
            </a:r>
            <a:r>
              <a:rPr lang="en-US" altLang="zh-CN" sz="4265" dirty="0" smtClean="0"/>
              <a:t> eng </a:t>
            </a:r>
            <a:r>
              <a:rPr lang="en-US" altLang="zh-CN" sz="4265" dirty="0" err="1" smtClean="0"/>
              <a:t>ing</a:t>
            </a:r>
            <a:r>
              <a:rPr lang="en-US" altLang="zh-CN" sz="4265" dirty="0" smtClean="0"/>
              <a:t> </a:t>
            </a:r>
            <a:r>
              <a:rPr lang="en-US" altLang="zh-CN" sz="4265" dirty="0" err="1" smtClean="0"/>
              <a:t>ong</a:t>
            </a:r>
            <a:endParaRPr lang="zh-CN" altLang="zh-CN" sz="4265" dirty="0" smtClean="0"/>
          </a:p>
          <a:p>
            <a:endParaRPr lang="zh-CN" altLang="en-US" sz="100" dirty="0"/>
          </a:p>
        </p:txBody>
      </p:sp>
      <p:sp>
        <p:nvSpPr>
          <p:cNvPr id="14" name="TextBox 13"/>
          <p:cNvSpPr txBox="1"/>
          <p:nvPr/>
        </p:nvSpPr>
        <p:spPr>
          <a:xfrm>
            <a:off x="5842635" y="3752215"/>
            <a:ext cx="280543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b="1" dirty="0" smtClean="0">
                <a:latin typeface="+mn-ea"/>
              </a:rPr>
              <a:t> </a:t>
            </a:r>
            <a:r>
              <a:rPr lang="en-US" altLang="zh-CN" sz="4800" b="1" dirty="0" smtClean="0">
                <a:sym typeface="+mn-ea"/>
              </a:rPr>
              <a:t>Finals</a:t>
            </a:r>
            <a:endParaRPr lang="en-US" altLang="zh-CN" sz="4800" b="1" dirty="0" smtClean="0">
              <a:latin typeface="+mn-ea"/>
            </a:endParaRPr>
          </a:p>
          <a:p>
            <a:r>
              <a:rPr lang="zh-CN" altLang="en-US" sz="4800" b="1" dirty="0" smtClean="0">
                <a:latin typeface="+mn-ea"/>
              </a:rPr>
              <a:t>（</a:t>
            </a:r>
            <a:r>
              <a:rPr lang="en-US" altLang="zh-CN" sz="4800" b="1" dirty="0" smtClean="0">
                <a:latin typeface="+mn-ea"/>
              </a:rPr>
              <a:t>24</a:t>
            </a:r>
            <a:r>
              <a:rPr lang="zh-CN" altLang="en-US" sz="4800" b="1" dirty="0" smtClean="0">
                <a:latin typeface="+mn-ea"/>
              </a:rPr>
              <a:t>）</a:t>
            </a:r>
            <a:endParaRPr lang="zh-CN" altLang="en-US" sz="4800" b="1" dirty="0">
              <a:latin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206028" y="1735455"/>
            <a:ext cx="2592493" cy="201676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0"/>
          </a:p>
        </p:txBody>
      </p:sp>
      <p:sp>
        <p:nvSpPr>
          <p:cNvPr id="18" name="TextBox 11"/>
          <p:cNvSpPr txBox="1"/>
          <p:nvPr/>
        </p:nvSpPr>
        <p:spPr>
          <a:xfrm>
            <a:off x="6460688" y="350440"/>
            <a:ext cx="349504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4800" b="1" dirty="0" smtClean="0">
                <a:sym typeface="+mn-ea"/>
              </a:rPr>
              <a:t>Tones</a:t>
            </a:r>
            <a:r>
              <a:rPr lang="en-US" altLang="zh-CN" sz="4800" b="1" dirty="0" smtClean="0"/>
              <a:t>（4）</a:t>
            </a:r>
            <a:endParaRPr lang="zh-CN" altLang="en-US" sz="4800" b="1" dirty="0">
              <a:latin typeface="+mn-ea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24160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Composition of Pinyin</a:t>
            </a:r>
            <a:endParaRPr lang="en-GB" dirty="0"/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82085" y="287655"/>
            <a:ext cx="1485900" cy="144780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4370" y="1128395"/>
            <a:ext cx="3230880" cy="91440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2"/>
          <a:srcRect l="50216" r="25432"/>
          <a:stretch>
            <a:fillRect/>
          </a:stretch>
        </p:blipFill>
        <p:spPr>
          <a:xfrm>
            <a:off x="5043805" y="1565275"/>
            <a:ext cx="1880870" cy="218694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395" y="1047115"/>
            <a:ext cx="6556375" cy="476377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t="28421"/>
          <a:stretch>
            <a:fillRect/>
          </a:stretch>
        </p:blipFill>
        <p:spPr>
          <a:xfrm>
            <a:off x="1202055" y="2611120"/>
            <a:ext cx="3855720" cy="124904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b="67868"/>
          <a:stretch>
            <a:fillRect/>
          </a:stretch>
        </p:blipFill>
        <p:spPr>
          <a:xfrm>
            <a:off x="1202055" y="1922780"/>
            <a:ext cx="3855720" cy="56070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3" name="文本框 2"/>
          <p:cNvSpPr txBox="1"/>
          <p:nvPr/>
        </p:nvSpPr>
        <p:spPr>
          <a:xfrm>
            <a:off x="2164080" y="440055"/>
            <a:ext cx="35356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4800" dirty="0" smtClean="0">
                <a:latin typeface="+mn-ea"/>
                <a:ea typeface="+mn-ea"/>
                <a:sym typeface="+mn-ea"/>
              </a:rPr>
              <a:t>Tone </a:t>
            </a:r>
            <a:r>
              <a:rPr lang="en-US" altLang="zh-CN" sz="4800" dirty="0" err="1" smtClean="0">
                <a:latin typeface="+mn-ea"/>
                <a:ea typeface="+mn-ea"/>
                <a:sym typeface="+mn-ea"/>
              </a:rPr>
              <a:t>Sandhi</a:t>
            </a:r>
            <a:endParaRPr lang="zh-CN" altLang="en-US" sz="4800"/>
          </a:p>
        </p:txBody>
      </p:sp>
      <p:sp>
        <p:nvSpPr>
          <p:cNvPr id="4" name="五角星 3"/>
          <p:cNvSpPr/>
          <p:nvPr/>
        </p:nvSpPr>
        <p:spPr>
          <a:xfrm>
            <a:off x="958850" y="440055"/>
            <a:ext cx="881380" cy="829945"/>
          </a:xfrm>
          <a:prstGeom prst="star5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890" y="2147570"/>
            <a:ext cx="11249025" cy="37846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00785" y="447040"/>
            <a:ext cx="10194290" cy="5563235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18605" y="833755"/>
            <a:ext cx="5191125" cy="51911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t="26055"/>
          <a:stretch>
            <a:fillRect/>
          </a:stretch>
        </p:blipFill>
        <p:spPr>
          <a:xfrm>
            <a:off x="1643380" y="2171065"/>
            <a:ext cx="4030980" cy="12903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b="69469"/>
          <a:stretch>
            <a:fillRect/>
          </a:stretch>
        </p:blipFill>
        <p:spPr>
          <a:xfrm>
            <a:off x="1643380" y="1638300"/>
            <a:ext cx="4030980" cy="53276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20123"/>
          <a:stretch>
            <a:fillRect/>
          </a:stretch>
        </p:blipFill>
        <p:spPr>
          <a:xfrm>
            <a:off x="6189345" y="1459865"/>
            <a:ext cx="5358765" cy="359410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t="26820"/>
          <a:stretch>
            <a:fillRect/>
          </a:stretch>
        </p:blipFill>
        <p:spPr>
          <a:xfrm>
            <a:off x="1068705" y="2790190"/>
            <a:ext cx="5120640" cy="127698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b="67868"/>
          <a:stretch>
            <a:fillRect/>
          </a:stretch>
        </p:blipFill>
        <p:spPr>
          <a:xfrm>
            <a:off x="1068705" y="2096770"/>
            <a:ext cx="5120640" cy="56070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3300" y="2439035"/>
            <a:ext cx="3628390" cy="292481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t="30750"/>
          <a:stretch>
            <a:fillRect/>
          </a:stretch>
        </p:blipFill>
        <p:spPr>
          <a:xfrm>
            <a:off x="555625" y="1230630"/>
            <a:ext cx="5600700" cy="120840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b="68668"/>
          <a:stretch>
            <a:fillRect/>
          </a:stretch>
        </p:blipFill>
        <p:spPr>
          <a:xfrm>
            <a:off x="555625" y="683895"/>
            <a:ext cx="5600700" cy="54673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rcRect b="70269"/>
          <a:stretch>
            <a:fillRect/>
          </a:stretch>
        </p:blipFill>
        <p:spPr>
          <a:xfrm>
            <a:off x="7171690" y="4519930"/>
            <a:ext cx="5318760" cy="51879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5"/>
          <a:srcRect t="33151"/>
          <a:stretch>
            <a:fillRect/>
          </a:stretch>
        </p:blipFill>
        <p:spPr>
          <a:xfrm>
            <a:off x="7071360" y="5186680"/>
            <a:ext cx="5318760" cy="116649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441325" y="1136015"/>
            <a:ext cx="83686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800" b="1">
                <a:solidFill>
                  <a:srgbClr val="00B050"/>
                </a:solidFill>
              </a:rPr>
              <a:t>Practice New Expressions</a:t>
            </a:r>
            <a:endParaRPr lang="en-US" altLang="zh-CN" sz="4800" b="1">
              <a:solidFill>
                <a:srgbClr val="00B050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rcRect t="28421"/>
          <a:stretch>
            <a:fillRect/>
          </a:stretch>
        </p:blipFill>
        <p:spPr>
          <a:xfrm>
            <a:off x="1202055" y="2611120"/>
            <a:ext cx="2345690" cy="76009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b="67868"/>
          <a:stretch>
            <a:fillRect/>
          </a:stretch>
        </p:blipFill>
        <p:spPr>
          <a:xfrm>
            <a:off x="1202055" y="2270125"/>
            <a:ext cx="2345690" cy="34099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rcRect t="26055"/>
          <a:stretch>
            <a:fillRect/>
          </a:stretch>
        </p:blipFill>
        <p:spPr>
          <a:xfrm>
            <a:off x="4206240" y="2586355"/>
            <a:ext cx="2526665" cy="80899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rcRect b="69469"/>
          <a:stretch>
            <a:fillRect/>
          </a:stretch>
        </p:blipFill>
        <p:spPr>
          <a:xfrm>
            <a:off x="4283710" y="2252345"/>
            <a:ext cx="2526665" cy="33401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rcRect t="30750"/>
          <a:stretch>
            <a:fillRect/>
          </a:stretch>
        </p:blipFill>
        <p:spPr>
          <a:xfrm>
            <a:off x="1636395" y="4435475"/>
            <a:ext cx="3726180" cy="80391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6"/>
          <a:srcRect b="68668"/>
          <a:stretch>
            <a:fillRect/>
          </a:stretch>
        </p:blipFill>
        <p:spPr>
          <a:xfrm>
            <a:off x="1636395" y="4071620"/>
            <a:ext cx="3726180" cy="36385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rcRect b="70269"/>
          <a:stretch>
            <a:fillRect/>
          </a:stretch>
        </p:blipFill>
        <p:spPr>
          <a:xfrm>
            <a:off x="5441315" y="3950335"/>
            <a:ext cx="3808730" cy="37147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8"/>
          <a:srcRect t="33151"/>
          <a:stretch>
            <a:fillRect/>
          </a:stretch>
        </p:blipFill>
        <p:spPr>
          <a:xfrm>
            <a:off x="5362575" y="4503420"/>
            <a:ext cx="3808730" cy="83502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4210" y="124460"/>
            <a:ext cx="11148060" cy="573786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940" y="864870"/>
            <a:ext cx="11628120" cy="512826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22580" y="1115060"/>
            <a:ext cx="467106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哈利波特</a:t>
            </a:r>
            <a:endParaRPr lang="zh-CN" altLang="en-US" sz="8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051926" y="1115060"/>
            <a:ext cx="242697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艾莉</a:t>
            </a:r>
            <a:endParaRPr lang="zh-CN" altLang="en-US" sz="8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85729" y="1115060"/>
            <a:ext cx="3549015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托马斯</a:t>
            </a:r>
            <a:endParaRPr lang="zh-CN" altLang="en-US" sz="8800" b="1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556828" y="2921000"/>
            <a:ext cx="7478395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迈克尔 杰克逊</a:t>
            </a:r>
            <a:endParaRPr lang="zh-CN" altLang="en-US" sz="8800" b="1">
              <a:solidFill>
                <a:srgbClr val="7030A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966143" y="4558665"/>
            <a:ext cx="3549015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史酷比</a:t>
            </a:r>
            <a:endParaRPr lang="zh-CN" altLang="en-US" sz="8800" b="1"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445386" y="4619625"/>
            <a:ext cx="242697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牛顿</a:t>
            </a:r>
            <a:endParaRPr lang="zh-CN" altLang="en-US" sz="8800" b="1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883603" y="1115060"/>
            <a:ext cx="3549015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麦当劳</a:t>
            </a:r>
            <a:endParaRPr lang="zh-CN" altLang="en-US" sz="8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005263" y="3498850"/>
            <a:ext cx="3549015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米老鼠</a:t>
            </a:r>
            <a:endParaRPr lang="zh-CN" altLang="en-US" sz="8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412481" y="963295"/>
            <a:ext cx="242697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乐高</a:t>
            </a:r>
            <a:endParaRPr lang="zh-CN" altLang="en-US" sz="8800" b="1">
              <a:solidFill>
                <a:srgbClr val="7030A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127626" y="1115060"/>
            <a:ext cx="242697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汉堡</a:t>
            </a:r>
            <a:endParaRPr lang="zh-CN" altLang="en-US" sz="8800" b="1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83921" y="3498850"/>
            <a:ext cx="242697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可乐</a:t>
            </a:r>
            <a:endParaRPr lang="zh-CN" altLang="en-US" sz="8800" b="1">
              <a:solidFill>
                <a:srgbClr val="7030A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735061" y="3498850"/>
            <a:ext cx="242697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8800" b="1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引擎</a:t>
            </a:r>
            <a:endParaRPr lang="zh-CN" altLang="en-US" sz="8800" b="1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0090" y="1348740"/>
            <a:ext cx="10751820" cy="416052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读一本书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"/>
          <a:srcRect b="13463"/>
          <a:stretch>
            <a:fillRect/>
          </a:stretch>
        </p:blipFill>
        <p:spPr>
          <a:xfrm>
            <a:off x="4139565" y="2315210"/>
            <a:ext cx="3913505" cy="2504440"/>
          </a:xfrm>
          <a:prstGeom prst="rect">
            <a:avLst/>
          </a:prstGeom>
        </p:spPr>
      </p:pic>
      <p:sp>
        <p:nvSpPr>
          <p:cNvPr id="4" name="TextBox 11"/>
          <p:cNvSpPr txBox="1"/>
          <p:nvPr/>
        </p:nvSpPr>
        <p:spPr>
          <a:xfrm>
            <a:off x="594543" y="1087103"/>
            <a:ext cx="112289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4800" b="1" dirty="0" smtClean="0">
                <a:sym typeface="+mn-ea"/>
              </a:rPr>
              <a:t>Let</a:t>
            </a:r>
            <a:r>
              <a:rPr lang="en-US" altLang="zh-CN" sz="4800" b="1" dirty="0" smtClean="0">
                <a:sym typeface="+mn-ea"/>
              </a:rPr>
              <a:t>’s read a Chinese book with Pinyin</a:t>
            </a:r>
            <a:endParaRPr lang="zh-CN" altLang="en-US" sz="4800" b="1" dirty="0">
              <a:latin typeface="+mn-ea"/>
            </a:endParaRPr>
          </a:p>
        </p:txBody>
      </p:sp>
    </p:spTree>
  </p:cSld>
  <p:clrMapOvr>
    <a:masterClrMapping/>
  </p:clrMapOvr>
  <p:transition spd="slow"/>
</p:sld>
</file>

<file path=ppt/tags/tag1.xml><?xml version="1.0" encoding="utf-8"?>
<p:tagLst xmlns:p="http://schemas.openxmlformats.org/presentationml/2006/main">
  <p:tag name="REFSHAPE" val="316903844"/>
  <p:tag name="KSO_WM_UNIT_PLACING_PICTURE_USER_VIEWPORT" val="{&quot;height&quot;:5268,&quot;width&quot;:10032}"/>
</p:tagLst>
</file>

<file path=ppt/tags/tag2.xml><?xml version="1.0" encoding="utf-8"?>
<p:tagLst xmlns:p="http://schemas.openxmlformats.org/presentationml/2006/main">
  <p:tag name="KSO_WM_UNIT_PLACING_PICTURE_USER_VIEWPORT" val="{&quot;height&quot;:5364,&quot;width&quot;:10488}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754</Words>
  <Application>WPS 演示</Application>
  <PresentationFormat>Widescreen</PresentationFormat>
  <Paragraphs>100</Paragraphs>
  <Slides>26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5</vt:i4>
      </vt:variant>
      <vt:variant>
        <vt:lpstr>幻灯片标题</vt:lpstr>
      </vt:variant>
      <vt:variant>
        <vt:i4>26</vt:i4>
      </vt:variant>
    </vt:vector>
  </HeadingPairs>
  <TitlesOfParts>
    <vt:vector size="42" baseType="lpstr">
      <vt:lpstr>Arial</vt:lpstr>
      <vt:lpstr>宋体</vt:lpstr>
      <vt:lpstr>Wingdings</vt:lpstr>
      <vt:lpstr>幼圆</vt:lpstr>
      <vt:lpstr>Calibri</vt:lpstr>
      <vt:lpstr>楷体_GB2312</vt:lpstr>
      <vt:lpstr>新宋体</vt:lpstr>
      <vt:lpstr>微软雅黑</vt:lpstr>
      <vt:lpstr>Arial Unicode MS</vt:lpstr>
      <vt:lpstr>Calibri Light</vt:lpstr>
      <vt:lpstr>方正楷体拼音字库01</vt:lpstr>
      <vt:lpstr>默认设计模板</vt:lpstr>
      <vt:lpstr>自定义设计方案</vt:lpstr>
      <vt:lpstr>1_自定义设计方案</vt:lpstr>
      <vt:lpstr>2_自定义设计方案</vt:lpstr>
      <vt:lpstr>1_默认设计模板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GUO ZHIQING</cp:lastModifiedBy>
  <cp:revision>471</cp:revision>
  <dcterms:created xsi:type="dcterms:W3CDTF">2013-01-25T01:44:00Z</dcterms:created>
  <dcterms:modified xsi:type="dcterms:W3CDTF">2020-02-09T12:40:29Z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2052-11.1.0.9339</vt:lpwstr>
  </property>
</Properties>
</file>