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F82CEE1B-B7BF-40D9-B973-1171B1CE1B23}" type="datetimeFigureOut">
              <a:rPr lang="en-GB" smtClean="0"/>
              <a:t>02/04/2019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B5B37A8C-C9A0-4BA7-A2CB-5A3D3300C448}"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56580498"/>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2CEE1B-B7BF-40D9-B973-1171B1CE1B23}"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B37A8C-C9A0-4BA7-A2CB-5A3D3300C448}" type="slidenum">
              <a:rPr lang="en-GB" smtClean="0"/>
              <a:t>‹#›</a:t>
            </a:fld>
            <a:endParaRPr lang="en-GB"/>
          </a:p>
        </p:txBody>
      </p:sp>
    </p:spTree>
    <p:extLst>
      <p:ext uri="{BB962C8B-B14F-4D97-AF65-F5344CB8AC3E}">
        <p14:creationId xmlns:p14="http://schemas.microsoft.com/office/powerpoint/2010/main" val="66449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82CEE1B-B7BF-40D9-B973-1171B1CE1B23}" type="datetimeFigureOut">
              <a:rPr lang="en-GB" smtClean="0"/>
              <a:t>02/04/2019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B5B37A8C-C9A0-4BA7-A2CB-5A3D3300C448}"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896327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2CEE1B-B7BF-40D9-B973-1171B1CE1B23}"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B37A8C-C9A0-4BA7-A2CB-5A3D3300C448}" type="slidenum">
              <a:rPr lang="en-GB" smtClean="0"/>
              <a:t>‹#›</a:t>
            </a:fld>
            <a:endParaRPr lang="en-GB"/>
          </a:p>
        </p:txBody>
      </p:sp>
    </p:spTree>
    <p:extLst>
      <p:ext uri="{BB962C8B-B14F-4D97-AF65-F5344CB8AC3E}">
        <p14:creationId xmlns:p14="http://schemas.microsoft.com/office/powerpoint/2010/main" val="828327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2CEE1B-B7BF-40D9-B973-1171B1CE1B23}" type="datetimeFigureOut">
              <a:rPr lang="en-GB" smtClean="0"/>
              <a:t>02/04/2019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B37A8C-C9A0-4BA7-A2CB-5A3D3300C448}" type="slidenum">
              <a:rPr lang="en-GB" smtClean="0"/>
              <a:t>‹#›</a:t>
            </a:fld>
            <a:endParaRPr lang="en-GB"/>
          </a:p>
        </p:txBody>
      </p:sp>
    </p:spTree>
    <p:extLst>
      <p:ext uri="{BB962C8B-B14F-4D97-AF65-F5344CB8AC3E}">
        <p14:creationId xmlns:p14="http://schemas.microsoft.com/office/powerpoint/2010/main" val="2637264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2CEE1B-B7BF-40D9-B973-1171B1CE1B23}" type="datetimeFigureOut">
              <a:rPr lang="en-GB" smtClean="0"/>
              <a:t>02/04/2019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B37A8C-C9A0-4BA7-A2CB-5A3D3300C448}" type="slidenum">
              <a:rPr lang="en-GB" smtClean="0"/>
              <a:t>‹#›</a:t>
            </a:fld>
            <a:endParaRPr lang="en-GB"/>
          </a:p>
        </p:txBody>
      </p:sp>
    </p:spTree>
    <p:extLst>
      <p:ext uri="{BB962C8B-B14F-4D97-AF65-F5344CB8AC3E}">
        <p14:creationId xmlns:p14="http://schemas.microsoft.com/office/powerpoint/2010/main" val="1535197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F82CEE1B-B7BF-40D9-B973-1171B1CE1B23}" type="datetimeFigureOut">
              <a:rPr lang="en-GB" smtClean="0"/>
              <a:t>02/04/2019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B37A8C-C9A0-4BA7-A2CB-5A3D3300C448}" type="slidenum">
              <a:rPr lang="en-GB" smtClean="0"/>
              <a:t>‹#›</a:t>
            </a:fld>
            <a:endParaRPr lang="en-GB"/>
          </a:p>
        </p:txBody>
      </p:sp>
    </p:spTree>
    <p:extLst>
      <p:ext uri="{BB962C8B-B14F-4D97-AF65-F5344CB8AC3E}">
        <p14:creationId xmlns:p14="http://schemas.microsoft.com/office/powerpoint/2010/main" val="743137313"/>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82CEE1B-B7BF-40D9-B973-1171B1CE1B23}" type="datetimeFigureOut">
              <a:rPr lang="en-GB" smtClean="0"/>
              <a:t>02/04/2019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B5B37A8C-C9A0-4BA7-A2CB-5A3D3300C448}" type="slidenum">
              <a:rPr lang="en-GB" smtClean="0"/>
              <a:t>‹#›</a:t>
            </a:fld>
            <a:endParaRPr lang="en-GB"/>
          </a:p>
        </p:txBody>
      </p:sp>
    </p:spTree>
    <p:extLst>
      <p:ext uri="{BB962C8B-B14F-4D97-AF65-F5344CB8AC3E}">
        <p14:creationId xmlns:p14="http://schemas.microsoft.com/office/powerpoint/2010/main" val="2354701247"/>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82CEE1B-B7BF-40D9-B973-1171B1CE1B23}" type="datetimeFigureOut">
              <a:rPr lang="en-GB" smtClean="0"/>
              <a:t>02/04/2019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B5B37A8C-C9A0-4BA7-A2CB-5A3D3300C448}" type="slidenum">
              <a:rPr lang="en-GB" smtClean="0"/>
              <a:t>‹#›</a:t>
            </a:fld>
            <a:endParaRPr lang="en-GB"/>
          </a:p>
        </p:txBody>
      </p:sp>
    </p:spTree>
    <p:extLst>
      <p:ext uri="{BB962C8B-B14F-4D97-AF65-F5344CB8AC3E}">
        <p14:creationId xmlns:p14="http://schemas.microsoft.com/office/powerpoint/2010/main" val="195974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2CEE1B-B7BF-40D9-B973-1171B1CE1B23}"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B37A8C-C9A0-4BA7-A2CB-5A3D3300C448}" type="slidenum">
              <a:rPr lang="en-GB" smtClean="0"/>
              <a:t>‹#›</a:t>
            </a:fld>
            <a:endParaRPr lang="en-GB"/>
          </a:p>
        </p:txBody>
      </p:sp>
    </p:spTree>
    <p:extLst>
      <p:ext uri="{BB962C8B-B14F-4D97-AF65-F5344CB8AC3E}">
        <p14:creationId xmlns:p14="http://schemas.microsoft.com/office/powerpoint/2010/main" val="1254061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82CEE1B-B7BF-40D9-B973-1171B1CE1B23}" type="datetimeFigureOut">
              <a:rPr lang="en-GB" smtClean="0"/>
              <a:t>02/04/2019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B5B37A8C-C9A0-4BA7-A2CB-5A3D3300C448}"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8257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82CEE1B-B7BF-40D9-B973-1171B1CE1B23}" type="datetimeFigureOut">
              <a:rPr lang="en-GB" smtClean="0"/>
              <a:t>02/04/2019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B5B37A8C-C9A0-4BA7-A2CB-5A3D3300C448}"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29879968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sm1712428@gmail.com" TargetMode="External"/><Relationship Id="rId2" Type="http://schemas.openxmlformats.org/officeDocument/2006/relationships/hyperlink" Target="https://docs.google.com/forms/d/13CIFGXwn1906ARakbxkH20D4S-nhNQNszEvLMKvAviU/edit"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0A63F-B36C-4037-8F7D-5E4E46894B63}"/>
              </a:ext>
            </a:extLst>
          </p:cNvPr>
          <p:cNvSpPr>
            <a:spLocks noGrp="1"/>
          </p:cNvSpPr>
          <p:nvPr>
            <p:ph type="title"/>
          </p:nvPr>
        </p:nvSpPr>
        <p:spPr>
          <a:xfrm>
            <a:off x="5140960" y="568345"/>
            <a:ext cx="6563311" cy="1560716"/>
          </a:xfrm>
        </p:spPr>
        <p:txBody>
          <a:bodyPr>
            <a:normAutofit/>
          </a:bodyPr>
          <a:lstStyle/>
          <a:p>
            <a:r>
              <a:rPr lang="en-GB" dirty="0"/>
              <a:t>Abu Ahmed </a:t>
            </a:r>
            <a:r>
              <a:rPr lang="en-GB" dirty="0" err="1"/>
              <a:t>Eusuf</a:t>
            </a:r>
            <a:r>
              <a:rPr lang="en-GB" dirty="0"/>
              <a:t> 1710574</a:t>
            </a:r>
          </a:p>
        </p:txBody>
      </p:sp>
      <p:sp>
        <p:nvSpPr>
          <p:cNvPr id="7" name="Freeform 5">
            <a:extLst>
              <a:ext uri="{FF2B5EF4-FFF2-40B4-BE49-F238E27FC236}">
                <a16:creationId xmlns:a16="http://schemas.microsoft.com/office/drawing/2014/main" id="{CE4620EA-FA8E-49B8-AF97-10A27364A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12998" y="0"/>
            <a:ext cx="4140231"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1">
              <a:lumMod val="60000"/>
              <a:lumOff val="40000"/>
              <a:alpha val="25000"/>
            </a:schemeClr>
          </a:solidFill>
          <a:ln>
            <a:noFill/>
          </a:ln>
        </p:spPr>
      </p:sp>
      <p:cxnSp>
        <p:nvCxnSpPr>
          <p:cNvPr id="9" name="Straight Connector 13">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1EDF4D-2D33-407B-8B7E-D5670C468A26}"/>
              </a:ext>
            </a:extLst>
          </p:cNvPr>
          <p:cNvSpPr>
            <a:spLocks noGrp="1"/>
          </p:cNvSpPr>
          <p:nvPr>
            <p:ph idx="1"/>
          </p:nvPr>
        </p:nvSpPr>
        <p:spPr>
          <a:xfrm>
            <a:off x="5140960" y="2438400"/>
            <a:ext cx="6563311" cy="3651504"/>
          </a:xfrm>
        </p:spPr>
        <p:txBody>
          <a:bodyPr>
            <a:normAutofit/>
          </a:bodyPr>
          <a:lstStyle/>
          <a:p>
            <a:pPr>
              <a:lnSpc>
                <a:spcPct val="101000"/>
              </a:lnSpc>
            </a:pPr>
            <a:r>
              <a:rPr lang="en-GB" sz="1700"/>
              <a:t>Abu Eusuf</a:t>
            </a:r>
          </a:p>
          <a:p>
            <a:pPr>
              <a:lnSpc>
                <a:spcPct val="101000"/>
              </a:lnSpc>
            </a:pPr>
            <a:r>
              <a:rPr lang="en-GB" sz="1700"/>
              <a:t>Shazul Miah</a:t>
            </a:r>
          </a:p>
          <a:p>
            <a:pPr>
              <a:lnSpc>
                <a:spcPct val="101000"/>
              </a:lnSpc>
            </a:pPr>
            <a:r>
              <a:rPr lang="en-GB" sz="1700"/>
              <a:t>Rajon Uddin </a:t>
            </a:r>
          </a:p>
          <a:p>
            <a:pPr>
              <a:lnSpc>
                <a:spcPct val="101000"/>
              </a:lnSpc>
            </a:pPr>
            <a:r>
              <a:rPr lang="en-GB" sz="1700"/>
              <a:t>Ewa Zdziarska-Grzyb</a:t>
            </a:r>
          </a:p>
          <a:p>
            <a:pPr>
              <a:lnSpc>
                <a:spcPct val="101000"/>
              </a:lnSpc>
            </a:pPr>
            <a:r>
              <a:rPr lang="en-GB" sz="1700"/>
              <a:t>Gezim Rrapi</a:t>
            </a:r>
          </a:p>
          <a:p>
            <a:pPr>
              <a:lnSpc>
                <a:spcPct val="101000"/>
              </a:lnSpc>
            </a:pPr>
            <a:endParaRPr lang="en-GB" sz="1700"/>
          </a:p>
          <a:p>
            <a:pPr>
              <a:lnSpc>
                <a:spcPct val="101000"/>
              </a:lnSpc>
            </a:pPr>
            <a:r>
              <a:rPr lang="en-GB" sz="1700">
                <a:hlinkClick r:id="rId2"/>
              </a:rPr>
              <a:t>https://docs.google.com/forms/d/13CIFGXwn1906ARakbxkH20D4S-nhNQNszEvLMKvAviU/edit</a:t>
            </a:r>
            <a:endParaRPr lang="en-GB" sz="1700"/>
          </a:p>
          <a:p>
            <a:pPr>
              <a:lnSpc>
                <a:spcPct val="101000"/>
              </a:lnSpc>
            </a:pPr>
            <a:r>
              <a:rPr lang="en-GB" sz="1700"/>
              <a:t>Gmail: </a:t>
            </a:r>
            <a:r>
              <a:rPr lang="en-GB" sz="1700">
                <a:hlinkClick r:id="rId3"/>
              </a:rPr>
              <a:t>sm1712428@gmail.com</a:t>
            </a:r>
            <a:endParaRPr lang="en-GB" sz="1700"/>
          </a:p>
          <a:p>
            <a:pPr>
              <a:lnSpc>
                <a:spcPct val="101000"/>
              </a:lnSpc>
            </a:pPr>
            <a:r>
              <a:rPr lang="en-GB" sz="1700"/>
              <a:t>Password: dob11.03.88</a:t>
            </a:r>
          </a:p>
          <a:p>
            <a:pPr>
              <a:lnSpc>
                <a:spcPct val="101000"/>
              </a:lnSpc>
            </a:pPr>
            <a:endParaRPr lang="en-GB" sz="1700"/>
          </a:p>
          <a:p>
            <a:pPr>
              <a:lnSpc>
                <a:spcPct val="101000"/>
              </a:lnSpc>
            </a:pPr>
            <a:endParaRPr lang="en-GB" sz="1700"/>
          </a:p>
          <a:p>
            <a:pPr>
              <a:lnSpc>
                <a:spcPct val="101000"/>
              </a:lnSpc>
            </a:pPr>
            <a:endParaRPr lang="en-GB" sz="1700"/>
          </a:p>
        </p:txBody>
      </p:sp>
    </p:spTree>
    <p:extLst>
      <p:ext uri="{BB962C8B-B14F-4D97-AF65-F5344CB8AC3E}">
        <p14:creationId xmlns:p14="http://schemas.microsoft.com/office/powerpoint/2010/main" val="63491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BFDE7-3133-45C9-B20D-9BD7162DF46A}"/>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8E24EC21-2327-4140-9AFD-116E2C2BA220}"/>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4541B4DD-CB04-405C-8EDF-7D988D99CAF9}"/>
              </a:ext>
            </a:extLst>
          </p:cNvPr>
          <p:cNvPicPr>
            <a:picLocks noChangeAspect="1"/>
          </p:cNvPicPr>
          <p:nvPr/>
        </p:nvPicPr>
        <p:blipFill>
          <a:blip r:embed="rId2"/>
          <a:stretch>
            <a:fillRect/>
          </a:stretch>
        </p:blipFill>
        <p:spPr>
          <a:xfrm>
            <a:off x="144114" y="807685"/>
            <a:ext cx="11903772" cy="5588706"/>
          </a:xfrm>
          <a:prstGeom prst="rect">
            <a:avLst/>
          </a:prstGeom>
        </p:spPr>
      </p:pic>
    </p:spTree>
    <p:extLst>
      <p:ext uri="{BB962C8B-B14F-4D97-AF65-F5344CB8AC3E}">
        <p14:creationId xmlns:p14="http://schemas.microsoft.com/office/powerpoint/2010/main" val="888422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7A77-5E53-4300-AEC5-C4B9ADEED6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4919A0-8AEB-425D-ADA0-AC59FB025C1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81164E8-4BD2-445A-8770-185FAA162BB8}"/>
              </a:ext>
            </a:extLst>
          </p:cNvPr>
          <p:cNvPicPr>
            <a:picLocks noChangeAspect="1"/>
          </p:cNvPicPr>
          <p:nvPr/>
        </p:nvPicPr>
        <p:blipFill>
          <a:blip r:embed="rId2"/>
          <a:stretch>
            <a:fillRect/>
          </a:stretch>
        </p:blipFill>
        <p:spPr>
          <a:xfrm>
            <a:off x="838200" y="471487"/>
            <a:ext cx="10439400" cy="5614353"/>
          </a:xfrm>
          <a:prstGeom prst="rect">
            <a:avLst/>
          </a:prstGeom>
        </p:spPr>
      </p:pic>
    </p:spTree>
    <p:extLst>
      <p:ext uri="{BB962C8B-B14F-4D97-AF65-F5344CB8AC3E}">
        <p14:creationId xmlns:p14="http://schemas.microsoft.com/office/powerpoint/2010/main" val="1280014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F535-4052-4D75-879A-26EB6EAB29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DB1D13-D6D0-4AC4-BC49-CC71EC09790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4436502-1768-4F76-A1C4-0B311C72269A}"/>
              </a:ext>
            </a:extLst>
          </p:cNvPr>
          <p:cNvPicPr>
            <a:picLocks noChangeAspect="1"/>
          </p:cNvPicPr>
          <p:nvPr/>
        </p:nvPicPr>
        <p:blipFill>
          <a:blip r:embed="rId2"/>
          <a:stretch>
            <a:fillRect/>
          </a:stretch>
        </p:blipFill>
        <p:spPr>
          <a:xfrm>
            <a:off x="660400" y="681037"/>
            <a:ext cx="10693400" cy="5495926"/>
          </a:xfrm>
          <a:prstGeom prst="rect">
            <a:avLst/>
          </a:prstGeom>
        </p:spPr>
      </p:pic>
    </p:spTree>
    <p:extLst>
      <p:ext uri="{BB962C8B-B14F-4D97-AF65-F5344CB8AC3E}">
        <p14:creationId xmlns:p14="http://schemas.microsoft.com/office/powerpoint/2010/main" val="486614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64A0-3CC2-49E6-9C95-1384D24ABA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99AB0C-19EC-4493-8DCF-326ADBF7E58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782C346-0B23-4E86-A848-ABF2C184DC77}"/>
              </a:ext>
            </a:extLst>
          </p:cNvPr>
          <p:cNvPicPr>
            <a:picLocks noChangeAspect="1"/>
          </p:cNvPicPr>
          <p:nvPr/>
        </p:nvPicPr>
        <p:blipFill>
          <a:blip r:embed="rId2"/>
          <a:stretch>
            <a:fillRect/>
          </a:stretch>
        </p:blipFill>
        <p:spPr>
          <a:xfrm>
            <a:off x="838200" y="365125"/>
            <a:ext cx="10515600" cy="5811838"/>
          </a:xfrm>
          <a:prstGeom prst="rect">
            <a:avLst/>
          </a:prstGeom>
        </p:spPr>
      </p:pic>
    </p:spTree>
    <p:extLst>
      <p:ext uri="{BB962C8B-B14F-4D97-AF65-F5344CB8AC3E}">
        <p14:creationId xmlns:p14="http://schemas.microsoft.com/office/powerpoint/2010/main" val="3723336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44D38-F02F-4503-8D61-FE377C664E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09DAA0-08E8-4326-BB07-1F160CA49B8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B7220F2-B7FC-4689-B5B4-68C14EDAAC9B}"/>
              </a:ext>
            </a:extLst>
          </p:cNvPr>
          <p:cNvPicPr>
            <a:picLocks noChangeAspect="1"/>
          </p:cNvPicPr>
          <p:nvPr/>
        </p:nvPicPr>
        <p:blipFill>
          <a:blip r:embed="rId2"/>
          <a:stretch>
            <a:fillRect/>
          </a:stretch>
        </p:blipFill>
        <p:spPr>
          <a:xfrm>
            <a:off x="838200" y="365125"/>
            <a:ext cx="10515600" cy="5811838"/>
          </a:xfrm>
          <a:prstGeom prst="rect">
            <a:avLst/>
          </a:prstGeom>
        </p:spPr>
      </p:pic>
    </p:spTree>
    <p:extLst>
      <p:ext uri="{BB962C8B-B14F-4D97-AF65-F5344CB8AC3E}">
        <p14:creationId xmlns:p14="http://schemas.microsoft.com/office/powerpoint/2010/main" val="4081903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0F56-D32C-403E-8AEA-5983CC0F1E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4B1132-174B-4FC9-8FCB-20A3CECF487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3106483-5595-4F18-A22A-BC7FACCD8141}"/>
              </a:ext>
            </a:extLst>
          </p:cNvPr>
          <p:cNvPicPr>
            <a:picLocks noChangeAspect="1"/>
          </p:cNvPicPr>
          <p:nvPr/>
        </p:nvPicPr>
        <p:blipFill>
          <a:blip r:embed="rId2"/>
          <a:stretch>
            <a:fillRect/>
          </a:stretch>
        </p:blipFill>
        <p:spPr>
          <a:xfrm>
            <a:off x="838200" y="365125"/>
            <a:ext cx="10515600" cy="5811838"/>
          </a:xfrm>
          <a:prstGeom prst="rect">
            <a:avLst/>
          </a:prstGeom>
        </p:spPr>
      </p:pic>
    </p:spTree>
    <p:extLst>
      <p:ext uri="{BB962C8B-B14F-4D97-AF65-F5344CB8AC3E}">
        <p14:creationId xmlns:p14="http://schemas.microsoft.com/office/powerpoint/2010/main" val="2809424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BA034-E960-46AE-B1E3-47B3DBFBA2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223260-0128-4D3E-A5EC-800F0798106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612CF0F-7563-4C53-8A91-2883F84AC2AC}"/>
              </a:ext>
            </a:extLst>
          </p:cNvPr>
          <p:cNvPicPr>
            <a:picLocks noChangeAspect="1"/>
          </p:cNvPicPr>
          <p:nvPr/>
        </p:nvPicPr>
        <p:blipFill>
          <a:blip r:embed="rId2"/>
          <a:stretch>
            <a:fillRect/>
          </a:stretch>
        </p:blipFill>
        <p:spPr>
          <a:xfrm>
            <a:off x="838200" y="365125"/>
            <a:ext cx="10429240" cy="5811838"/>
          </a:xfrm>
          <a:prstGeom prst="rect">
            <a:avLst/>
          </a:prstGeom>
        </p:spPr>
      </p:pic>
    </p:spTree>
    <p:extLst>
      <p:ext uri="{BB962C8B-B14F-4D97-AF65-F5344CB8AC3E}">
        <p14:creationId xmlns:p14="http://schemas.microsoft.com/office/powerpoint/2010/main" val="4359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9ADA9-48D2-4287-95C0-A50D08F01E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BCB095-5D7D-4C6C-8E46-A7AE7E106EE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6AF0918-3F99-4D5B-8292-B1272F976302}"/>
              </a:ext>
            </a:extLst>
          </p:cNvPr>
          <p:cNvPicPr>
            <a:picLocks noChangeAspect="1"/>
          </p:cNvPicPr>
          <p:nvPr/>
        </p:nvPicPr>
        <p:blipFill>
          <a:blip r:embed="rId2"/>
          <a:stretch>
            <a:fillRect/>
          </a:stretch>
        </p:blipFill>
        <p:spPr>
          <a:xfrm>
            <a:off x="838200" y="365125"/>
            <a:ext cx="10515600" cy="5903595"/>
          </a:xfrm>
          <a:prstGeom prst="rect">
            <a:avLst/>
          </a:prstGeom>
        </p:spPr>
      </p:pic>
    </p:spTree>
    <p:extLst>
      <p:ext uri="{BB962C8B-B14F-4D97-AF65-F5344CB8AC3E}">
        <p14:creationId xmlns:p14="http://schemas.microsoft.com/office/powerpoint/2010/main" val="308430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D60A7-7A42-448C-B0A2-05F1A7A3E3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77D538-F6EB-4A71-ACA4-463AA582CF3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9DCDDEE-E40D-4B71-8F8E-54EF5E2D541C}"/>
              </a:ext>
            </a:extLst>
          </p:cNvPr>
          <p:cNvPicPr>
            <a:picLocks noChangeAspect="1"/>
          </p:cNvPicPr>
          <p:nvPr/>
        </p:nvPicPr>
        <p:blipFill>
          <a:blip r:embed="rId2"/>
          <a:stretch>
            <a:fillRect/>
          </a:stretch>
        </p:blipFill>
        <p:spPr>
          <a:xfrm>
            <a:off x="838200" y="365125"/>
            <a:ext cx="10622280" cy="5700564"/>
          </a:xfrm>
          <a:prstGeom prst="rect">
            <a:avLst/>
          </a:prstGeom>
        </p:spPr>
      </p:pic>
    </p:spTree>
    <p:extLst>
      <p:ext uri="{BB962C8B-B14F-4D97-AF65-F5344CB8AC3E}">
        <p14:creationId xmlns:p14="http://schemas.microsoft.com/office/powerpoint/2010/main" val="120157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F608C-1BF5-495F-A784-95F738BA2E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007CD2-B2EA-47FC-BE12-514EE22F8AC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DCFF6E7-413C-4AC8-B8AC-A5E78CE83668}"/>
              </a:ext>
            </a:extLst>
          </p:cNvPr>
          <p:cNvPicPr>
            <a:picLocks noChangeAspect="1"/>
          </p:cNvPicPr>
          <p:nvPr/>
        </p:nvPicPr>
        <p:blipFill>
          <a:blip r:embed="rId2"/>
          <a:stretch>
            <a:fillRect/>
          </a:stretch>
        </p:blipFill>
        <p:spPr>
          <a:xfrm>
            <a:off x="741680" y="487680"/>
            <a:ext cx="10515600" cy="5578009"/>
          </a:xfrm>
          <a:prstGeom prst="rect">
            <a:avLst/>
          </a:prstGeom>
        </p:spPr>
      </p:pic>
    </p:spTree>
    <p:extLst>
      <p:ext uri="{BB962C8B-B14F-4D97-AF65-F5344CB8AC3E}">
        <p14:creationId xmlns:p14="http://schemas.microsoft.com/office/powerpoint/2010/main" val="1212886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8F94-2983-43E4-AEEA-C7CDA926E8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D330F1-D462-4833-B5BA-988C8823CC2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18D7FBB-06CE-436C-B1E1-946F2CA3DC7B}"/>
              </a:ext>
            </a:extLst>
          </p:cNvPr>
          <p:cNvPicPr>
            <a:picLocks noChangeAspect="1"/>
          </p:cNvPicPr>
          <p:nvPr/>
        </p:nvPicPr>
        <p:blipFill>
          <a:blip r:embed="rId2"/>
          <a:stretch>
            <a:fillRect/>
          </a:stretch>
        </p:blipFill>
        <p:spPr>
          <a:xfrm>
            <a:off x="838200" y="365126"/>
            <a:ext cx="10515600" cy="5700564"/>
          </a:xfrm>
          <a:prstGeom prst="rect">
            <a:avLst/>
          </a:prstGeom>
        </p:spPr>
      </p:pic>
    </p:spTree>
    <p:extLst>
      <p:ext uri="{BB962C8B-B14F-4D97-AF65-F5344CB8AC3E}">
        <p14:creationId xmlns:p14="http://schemas.microsoft.com/office/powerpoint/2010/main" val="797825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68AC-C848-4475-B788-FFBDB6C11403}"/>
              </a:ext>
            </a:extLst>
          </p:cNvPr>
          <p:cNvSpPr>
            <a:spLocks noGrp="1"/>
          </p:cNvSpPr>
          <p:nvPr>
            <p:ph type="title"/>
          </p:nvPr>
        </p:nvSpPr>
        <p:spPr/>
        <p:txBody>
          <a:bodyPr/>
          <a:lstStyle/>
          <a:p>
            <a:r>
              <a:rPr lang="en-GB" dirty="0"/>
              <a:t>Contribution Skill Audit</a:t>
            </a:r>
          </a:p>
        </p:txBody>
      </p:sp>
      <p:sp>
        <p:nvSpPr>
          <p:cNvPr id="3" name="Content Placeholder 2">
            <a:extLst>
              <a:ext uri="{FF2B5EF4-FFF2-40B4-BE49-F238E27FC236}">
                <a16:creationId xmlns:a16="http://schemas.microsoft.com/office/drawing/2014/main" id="{E651026D-CAAB-4CB9-A279-EF205BCF10C7}"/>
              </a:ext>
            </a:extLst>
          </p:cNvPr>
          <p:cNvSpPr>
            <a:spLocks noGrp="1"/>
          </p:cNvSpPr>
          <p:nvPr>
            <p:ph idx="1"/>
          </p:nvPr>
        </p:nvSpPr>
        <p:spPr/>
        <p:txBody>
          <a:bodyPr>
            <a:normAutofit lnSpcReduction="10000"/>
          </a:bodyPr>
          <a:lstStyle/>
          <a:p>
            <a:pPr marL="0" indent="0">
              <a:buNone/>
            </a:pPr>
            <a:r>
              <a:rPr lang="en-GB" sz="1600" dirty="0"/>
              <a:t>We sat down as a team and spoke about the types of questions we can have. We then decided to give </a:t>
            </a:r>
            <a:r>
              <a:rPr lang="en-GB" sz="1600" dirty="0" err="1"/>
              <a:t>Shazul</a:t>
            </a:r>
            <a:r>
              <a:rPr lang="en-GB" sz="1600" dirty="0"/>
              <a:t> Miah the responsibility of completing the questionnaire. We had decided to keep in touch through messaging system to give inspiration.</a:t>
            </a:r>
          </a:p>
          <a:p>
            <a:pPr marL="0" indent="0">
              <a:buNone/>
            </a:pPr>
            <a:r>
              <a:rPr lang="en-GB" sz="1600" dirty="0"/>
              <a:t>My contribution was three questions towards the questionnaire. I looked at other similar surveys online and felt those questions were appropriate and vital for our business. In the questions I chose quality was the result of my findings as people would look at that factor. According to my second question, clients are prepared to pay £12 to £15 per hour for our service.  </a:t>
            </a:r>
          </a:p>
          <a:p>
            <a:pPr marL="0" indent="0">
              <a:buNone/>
            </a:pPr>
            <a:r>
              <a:rPr lang="en-GB" sz="1600" dirty="0"/>
              <a:t>Before sending the questionnaire out I had read through it and ensured that I was satisfied with the end result. We sent this out to other students and informed them to kindly complete this, with the results visible to see. </a:t>
            </a:r>
          </a:p>
          <a:p>
            <a:pPr marL="0" indent="0">
              <a:buNone/>
            </a:pPr>
            <a:r>
              <a:rPr lang="en-GB" sz="1600" dirty="0"/>
              <a:t>The questionnaire was simple but to the point and felt pleased with the end result as this displayed that customers will be interested in using the service we will be providing which is evident on the pie chart.</a:t>
            </a:r>
          </a:p>
        </p:txBody>
      </p:sp>
    </p:spTree>
    <p:extLst>
      <p:ext uri="{BB962C8B-B14F-4D97-AF65-F5344CB8AC3E}">
        <p14:creationId xmlns:p14="http://schemas.microsoft.com/office/powerpoint/2010/main" val="382293043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docProps/app.xml><?xml version="1.0" encoding="utf-8"?>
<Properties xmlns="http://schemas.openxmlformats.org/officeDocument/2006/extended-properties" xmlns:vt="http://schemas.openxmlformats.org/officeDocument/2006/docPropsVTypes">
  <TotalTime>1</TotalTime>
  <Words>239</Words>
  <Application>Microsoft Office PowerPoint</Application>
  <PresentationFormat>Widescreen</PresentationFormat>
  <Paragraphs>16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Schoolbook</vt:lpstr>
      <vt:lpstr>Corbel</vt:lpstr>
      <vt:lpstr>Feathered</vt:lpstr>
      <vt:lpstr>Abu Ahmed Eusuf 1710574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 Skill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Abu Ahmed Eusuf 1710574</dc:title>
  <dc:creator>shahida miah</dc:creator>
  <cp:lastModifiedBy>shahida miah</cp:lastModifiedBy>
  <cp:revision>1</cp:revision>
  <dcterms:created xsi:type="dcterms:W3CDTF">2019-04-02T20:06:48Z</dcterms:created>
  <dcterms:modified xsi:type="dcterms:W3CDTF">2019-04-02T20:08:10Z</dcterms:modified>
</cp:coreProperties>
</file>