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pf1UfAEI8Z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Professional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Assessment Requirements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130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 minute Video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an appropriate framework, such as Gibbs </a:t>
            </a:r>
            <a:r>
              <a:rPr lang="en-GB" dirty="0"/>
              <a:t>R</a:t>
            </a:r>
            <a:r>
              <a:rPr lang="en-GB" dirty="0" smtClean="0"/>
              <a:t>eflective Cycle, reflect on your experience over the course of the project you took part in in semester one.</a:t>
            </a:r>
          </a:p>
          <a:p>
            <a:r>
              <a:rPr lang="en-GB" dirty="0" smtClean="0"/>
              <a:t>Your reflection can be about the whole experience or a significant event that occurred from which you took significant learnings.</a:t>
            </a:r>
          </a:p>
          <a:p>
            <a:r>
              <a:rPr lang="en-GB" dirty="0" smtClean="0"/>
              <a:t>You should use an appropriate IT package, such as Adobe Spark to produce your video.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10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Video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the introduction tell the listener what framework you have used to structure your reflection.</a:t>
            </a:r>
          </a:p>
          <a:p>
            <a:r>
              <a:rPr lang="en-GB" dirty="0" smtClean="0"/>
              <a:t>Use each stage of the model you are using to frame your response – as per the example document provided on Moodle.</a:t>
            </a:r>
          </a:p>
          <a:p>
            <a:r>
              <a:rPr lang="en-GB" dirty="0" smtClean="0"/>
              <a:t>You need around 900 words of content to make a 5 minute video. You can make a script but try to appear as though you are not reading from it.</a:t>
            </a:r>
          </a:p>
          <a:p>
            <a:r>
              <a:rPr lang="en-GB" dirty="0" smtClean="0"/>
              <a:t>You can either video yourself using a phone or webcam or you can use video footage and images with a voice over.</a:t>
            </a:r>
          </a:p>
          <a:p>
            <a:r>
              <a:rPr lang="en-GB" dirty="0" smtClean="0"/>
              <a:t>Here’s a </a:t>
            </a:r>
            <a:r>
              <a:rPr lang="en-GB" dirty="0"/>
              <a:t>great example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youtu.be/pf1UfAEI8Zs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1268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Citation and referencing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should refer to theory in your video by including statements such as:</a:t>
            </a:r>
          </a:p>
          <a:p>
            <a:pPr lvl="1"/>
            <a:r>
              <a:rPr lang="en-GB" i="1" dirty="0" smtClean="0"/>
              <a:t>My reflection uses the Gibbs </a:t>
            </a:r>
            <a:r>
              <a:rPr lang="en-GB" i="1" dirty="0"/>
              <a:t>R</a:t>
            </a:r>
            <a:r>
              <a:rPr lang="en-GB" i="1" dirty="0" smtClean="0"/>
              <a:t>eflective Cycle as a framework…</a:t>
            </a:r>
          </a:p>
          <a:p>
            <a:pPr lvl="1"/>
            <a:r>
              <a:rPr lang="en-GB" i="1" dirty="0" smtClean="0"/>
              <a:t>According to Tuckman teams go through a period of storming…</a:t>
            </a:r>
          </a:p>
          <a:p>
            <a:pPr lvl="1"/>
            <a:r>
              <a:rPr lang="en-GB" i="1" dirty="0" smtClean="0"/>
              <a:t>My leadership style was similar to that described by Lewin as …</a:t>
            </a:r>
          </a:p>
          <a:p>
            <a:pPr lvl="1"/>
            <a:r>
              <a:rPr lang="en-GB" i="1" dirty="0" smtClean="0"/>
              <a:t>Maslow’s Hierarchy of Needs states we need to feel belonging…</a:t>
            </a:r>
          </a:p>
          <a:p>
            <a:pPr lvl="1"/>
            <a:endParaRPr lang="en-GB" i="1" dirty="0"/>
          </a:p>
          <a:p>
            <a:r>
              <a:rPr lang="en-GB" i="1" dirty="0" smtClean="0"/>
              <a:t>You must include a list of references for your video – you should aim for 10.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75747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Development Plan Guidance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the template provided.</a:t>
            </a:r>
          </a:p>
          <a:p>
            <a:r>
              <a:rPr lang="en-GB" dirty="0" smtClean="0"/>
              <a:t>Make sure your plan is SMART</a:t>
            </a:r>
          </a:p>
          <a:p>
            <a:r>
              <a:rPr lang="en-GB" dirty="0" smtClean="0"/>
              <a:t>Provide a short introduction to the plan which includes a definition of Professional Development and why it is important. You should also include why it is good to apply the SMART framework.</a:t>
            </a:r>
          </a:p>
          <a:p>
            <a:r>
              <a:rPr lang="en-GB" dirty="0" smtClean="0"/>
              <a:t>The document should be no less than 500 words and no more than 1500 including the introduction.</a:t>
            </a:r>
          </a:p>
          <a:p>
            <a:r>
              <a:rPr lang="en-GB" dirty="0" smtClean="0"/>
              <a:t>Both the intro and plan should contain reference to theory.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958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Development Plan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Identify a development need and record this in the first column – you might say something like:</a:t>
            </a:r>
          </a:p>
          <a:p>
            <a:pPr lvl="1"/>
            <a:r>
              <a:rPr lang="en-GB" dirty="0" smtClean="0"/>
              <a:t>After completing </a:t>
            </a:r>
            <a:r>
              <a:rPr lang="en-GB" dirty="0" err="1" smtClean="0"/>
              <a:t>Rotters’</a:t>
            </a:r>
            <a:r>
              <a:rPr lang="en-GB" dirty="0" smtClean="0"/>
              <a:t> Locus of Control questionnaire it was apparent I need to develop more of a growth mindset (</a:t>
            </a:r>
            <a:r>
              <a:rPr lang="en-GB" dirty="0" err="1" smtClean="0"/>
              <a:t>Dweck</a:t>
            </a:r>
            <a:r>
              <a:rPr lang="en-GB" dirty="0" smtClean="0"/>
              <a:t>, 2012). The area I would like to develop most is being more confident about trying new things.</a:t>
            </a:r>
          </a:p>
          <a:p>
            <a:r>
              <a:rPr lang="en-GB" dirty="0" smtClean="0"/>
              <a:t>In column 2 you will then identify a development activity to help you with your learning need.</a:t>
            </a:r>
          </a:p>
          <a:p>
            <a:pPr lvl="1"/>
            <a:r>
              <a:rPr lang="en-GB" dirty="0" smtClean="0"/>
              <a:t>On the </a:t>
            </a:r>
            <a:r>
              <a:rPr lang="en-GB" dirty="0"/>
              <a:t>S</a:t>
            </a:r>
            <a:r>
              <a:rPr lang="en-GB" dirty="0" smtClean="0"/>
              <a:t>kills You </a:t>
            </a:r>
            <a:r>
              <a:rPr lang="en-GB" dirty="0"/>
              <a:t>N</a:t>
            </a:r>
            <a:r>
              <a:rPr lang="en-GB" dirty="0" smtClean="0"/>
              <a:t>eed  website I have identified some resources which I am going to read and activities I will practice.  </a:t>
            </a:r>
            <a:endParaRPr lang="en-GB" dirty="0"/>
          </a:p>
          <a:p>
            <a:r>
              <a:rPr lang="en-GB" dirty="0" smtClean="0"/>
              <a:t>In column 3 you must identify the resources you will need, this could be time, money, help form a particular person, access to specialist IT etc.</a:t>
            </a:r>
          </a:p>
          <a:p>
            <a:r>
              <a:rPr lang="en-GB" dirty="0" smtClean="0"/>
              <a:t>Column 4 is where you record how you will know you have achieved the learning identified.  This might be something like </a:t>
            </a:r>
            <a:r>
              <a:rPr lang="en-GB" i="1" dirty="0" smtClean="0"/>
              <a:t>‘I am able to confidently take part in (describe specific activity)</a:t>
            </a:r>
          </a:p>
          <a:p>
            <a:r>
              <a:rPr lang="en-GB" dirty="0" smtClean="0"/>
              <a:t>Finally you must record a date by which you will achieve the goal.</a:t>
            </a:r>
          </a:p>
        </p:txBody>
      </p:sp>
    </p:spTree>
    <p:extLst>
      <p:ext uri="{BB962C8B-B14F-4D97-AF65-F5344CB8AC3E}">
        <p14:creationId xmlns:p14="http://schemas.microsoft.com/office/powerpoint/2010/main" val="3945071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Submission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Your submission to Turnitin should include the following:</a:t>
            </a:r>
          </a:p>
          <a:p>
            <a:r>
              <a:rPr lang="en-GB" dirty="0" smtClean="0"/>
              <a:t>A professional cover page</a:t>
            </a:r>
          </a:p>
          <a:p>
            <a:r>
              <a:rPr lang="en-GB" dirty="0" smtClean="0"/>
              <a:t>A contents page (optional)</a:t>
            </a:r>
          </a:p>
          <a:p>
            <a:r>
              <a:rPr lang="en-GB" dirty="0" smtClean="0"/>
              <a:t>An introduction to your plan</a:t>
            </a:r>
          </a:p>
          <a:p>
            <a:r>
              <a:rPr lang="en-GB" dirty="0" smtClean="0"/>
              <a:t>The completed plan (you should aim for 9 entries). Any less than 5 and you will probably not pass this assessment.</a:t>
            </a:r>
          </a:p>
          <a:p>
            <a:r>
              <a:rPr lang="en-GB" dirty="0" smtClean="0"/>
              <a:t>References for you plan</a:t>
            </a:r>
          </a:p>
          <a:p>
            <a:r>
              <a:rPr lang="en-GB" dirty="0"/>
              <a:t> </a:t>
            </a:r>
            <a:r>
              <a:rPr lang="en-GB" dirty="0" smtClean="0"/>
              <a:t>A link to your video and a list of referencing for the video.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3725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can download professional looking templates from Word.</a:t>
            </a:r>
          </a:p>
          <a:p>
            <a:r>
              <a:rPr lang="en-GB" dirty="0" smtClean="0"/>
              <a:t>Use titles and subtitles</a:t>
            </a:r>
          </a:p>
          <a:p>
            <a:r>
              <a:rPr lang="en-GB" dirty="0" smtClean="0"/>
              <a:t>Make sure you choose clear fonts, in font size 12 and 1.5 line spacing.</a:t>
            </a:r>
          </a:p>
          <a:p>
            <a:r>
              <a:rPr lang="en-GB" dirty="0" smtClean="0"/>
              <a:t>Justify you text</a:t>
            </a:r>
          </a:p>
          <a:p>
            <a:r>
              <a:rPr lang="en-GB" dirty="0" smtClean="0"/>
              <a:t>Check you spelling and grammar using Grammarly. </a:t>
            </a:r>
          </a:p>
          <a:p>
            <a:r>
              <a:rPr lang="en-GB" dirty="0" smtClean="0"/>
              <a:t>Use UK English not US English.</a:t>
            </a:r>
          </a:p>
          <a:p>
            <a:r>
              <a:rPr lang="en-GB" dirty="0" smtClean="0"/>
              <a:t>Use the UWTSD referencing guide and seek help from the library staff if you are struggling.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9597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42</TotalTime>
  <Words>652</Words>
  <Application>Microsoft Office PowerPoint</Application>
  <PresentationFormat>Widescreen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Gill Sans MT</vt:lpstr>
      <vt:lpstr>Parcel</vt:lpstr>
      <vt:lpstr>Professional Development</vt:lpstr>
      <vt:lpstr>5 minute Video presentation</vt:lpstr>
      <vt:lpstr>Video content</vt:lpstr>
      <vt:lpstr>Citation and referencing</vt:lpstr>
      <vt:lpstr>Development Plan Guidance</vt:lpstr>
      <vt:lpstr>Development Plan Content</vt:lpstr>
      <vt:lpstr>Submission</vt:lpstr>
      <vt:lpstr>tips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</dc:title>
  <dc:creator>Julie Hayward</dc:creator>
  <cp:lastModifiedBy>Julie Hayward</cp:lastModifiedBy>
  <cp:revision>5</cp:revision>
  <dcterms:created xsi:type="dcterms:W3CDTF">2020-01-22T21:59:42Z</dcterms:created>
  <dcterms:modified xsi:type="dcterms:W3CDTF">2020-01-22T22:42:35Z</dcterms:modified>
</cp:coreProperties>
</file>