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77" r:id="rId4"/>
  </p:sldMasterIdLst>
  <p:notesMasterIdLst>
    <p:notesMasterId r:id="rId23"/>
  </p:notesMasterIdLst>
  <p:sldIdLst>
    <p:sldId id="256" r:id="rId5"/>
    <p:sldId id="257" r:id="rId6"/>
    <p:sldId id="258" r:id="rId7"/>
    <p:sldId id="265" r:id="rId8"/>
    <p:sldId id="266" r:id="rId9"/>
    <p:sldId id="277" r:id="rId10"/>
    <p:sldId id="268" r:id="rId11"/>
    <p:sldId id="269" r:id="rId12"/>
    <p:sldId id="270" r:id="rId13"/>
    <p:sldId id="271" r:id="rId14"/>
    <p:sldId id="272" r:id="rId15"/>
    <p:sldId id="278" r:id="rId16"/>
    <p:sldId id="273" r:id="rId17"/>
    <p:sldId id="276" r:id="rId18"/>
    <p:sldId id="274" r:id="rId19"/>
    <p:sldId id="275" r:id="rId20"/>
    <p:sldId id="264" r:id="rId21"/>
    <p:sldId id="263" r:id="rId2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643" autoAdjust="0"/>
    <p:restoredTop sz="94700" autoAdjust="0"/>
  </p:normalViewPr>
  <p:slideViewPr>
    <p:cSldViewPr snapToGrid="0">
      <p:cViewPr varScale="1">
        <p:scale>
          <a:sx n="108" d="100"/>
          <a:sy n="108" d="100"/>
        </p:scale>
        <p:origin x="1476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6.sv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6.sv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5C8C43B-F222-4AF4-94F4-10FC02AEB4CE}" type="doc">
      <dgm:prSet loTypeId="urn:microsoft.com/office/officeart/2005/8/layout/default" loCatId="list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D751C0C-FA7F-431F-94A1-FBD9DD20DC6A}">
      <dgm:prSet/>
      <dgm:spPr/>
      <dgm:t>
        <a:bodyPr/>
        <a:lstStyle/>
        <a:p>
          <a:r>
            <a:rPr lang="en-GB" b="1" i="0" dirty="0">
              <a:solidFill>
                <a:schemeClr val="bg1"/>
              </a:solidFill>
            </a:rPr>
            <a:t>Talk straight</a:t>
          </a:r>
          <a:endParaRPr lang="en-US" dirty="0">
            <a:solidFill>
              <a:schemeClr val="bg1"/>
            </a:solidFill>
          </a:endParaRPr>
        </a:p>
      </dgm:t>
    </dgm:pt>
    <dgm:pt modelId="{3C73C1BF-C7AB-419B-8CA5-960FFE1A92A5}" type="parTrans" cxnId="{A8513517-3D47-4530-AD85-445C2CFFF591}">
      <dgm:prSet/>
      <dgm:spPr/>
      <dgm:t>
        <a:bodyPr/>
        <a:lstStyle/>
        <a:p>
          <a:endParaRPr lang="en-US"/>
        </a:p>
      </dgm:t>
    </dgm:pt>
    <dgm:pt modelId="{9F4CB3BF-4E5F-4043-B812-7CA51F33D444}" type="sibTrans" cxnId="{A8513517-3D47-4530-AD85-445C2CFFF591}">
      <dgm:prSet/>
      <dgm:spPr/>
      <dgm:t>
        <a:bodyPr/>
        <a:lstStyle/>
        <a:p>
          <a:endParaRPr lang="en-US"/>
        </a:p>
      </dgm:t>
    </dgm:pt>
    <dgm:pt modelId="{62C4F108-4B59-4918-8AE3-C6E62B9918DF}">
      <dgm:prSet/>
      <dgm:spPr/>
      <dgm:t>
        <a:bodyPr/>
        <a:lstStyle/>
        <a:p>
          <a:r>
            <a:rPr lang="en-GB" b="1" i="0" dirty="0">
              <a:solidFill>
                <a:schemeClr val="bg1"/>
              </a:solidFill>
            </a:rPr>
            <a:t>Demonstrate respect</a:t>
          </a:r>
          <a:endParaRPr lang="en-US" dirty="0">
            <a:solidFill>
              <a:schemeClr val="bg1"/>
            </a:solidFill>
          </a:endParaRPr>
        </a:p>
      </dgm:t>
    </dgm:pt>
    <dgm:pt modelId="{F767757A-3A9D-4C54-BCCD-944E0EDD855A}" type="parTrans" cxnId="{84932BB8-59B1-410C-85F0-37444B424344}">
      <dgm:prSet/>
      <dgm:spPr/>
      <dgm:t>
        <a:bodyPr/>
        <a:lstStyle/>
        <a:p>
          <a:endParaRPr lang="en-US"/>
        </a:p>
      </dgm:t>
    </dgm:pt>
    <dgm:pt modelId="{456235B9-4824-47A4-8B1C-0948EF1531E1}" type="sibTrans" cxnId="{84932BB8-59B1-410C-85F0-37444B424344}">
      <dgm:prSet/>
      <dgm:spPr/>
      <dgm:t>
        <a:bodyPr/>
        <a:lstStyle/>
        <a:p>
          <a:endParaRPr lang="en-US"/>
        </a:p>
      </dgm:t>
    </dgm:pt>
    <dgm:pt modelId="{A57BFA8E-3CA9-4E7D-BDB4-1CCC30EE5CC1}">
      <dgm:prSet/>
      <dgm:spPr/>
      <dgm:t>
        <a:bodyPr/>
        <a:lstStyle/>
        <a:p>
          <a:r>
            <a:rPr lang="en-GB" b="1" i="0" dirty="0">
              <a:solidFill>
                <a:schemeClr val="bg1"/>
              </a:solidFill>
            </a:rPr>
            <a:t>Create transparency</a:t>
          </a:r>
          <a:endParaRPr lang="en-US" dirty="0">
            <a:solidFill>
              <a:schemeClr val="bg1"/>
            </a:solidFill>
          </a:endParaRPr>
        </a:p>
      </dgm:t>
    </dgm:pt>
    <dgm:pt modelId="{451D5CD4-446E-4F81-AE44-F39327C4E5EA}" type="parTrans" cxnId="{1D7D68C0-1A31-4776-86F4-50AB66932C3D}">
      <dgm:prSet/>
      <dgm:spPr/>
      <dgm:t>
        <a:bodyPr/>
        <a:lstStyle/>
        <a:p>
          <a:endParaRPr lang="en-US"/>
        </a:p>
      </dgm:t>
    </dgm:pt>
    <dgm:pt modelId="{39AD5B0A-6008-4A6B-BEF4-114ED8E9728E}" type="sibTrans" cxnId="{1D7D68C0-1A31-4776-86F4-50AB66932C3D}">
      <dgm:prSet/>
      <dgm:spPr/>
      <dgm:t>
        <a:bodyPr/>
        <a:lstStyle/>
        <a:p>
          <a:endParaRPr lang="en-US"/>
        </a:p>
      </dgm:t>
    </dgm:pt>
    <dgm:pt modelId="{260F10BE-2978-441B-B12D-376667113EBE}">
      <dgm:prSet/>
      <dgm:spPr/>
      <dgm:t>
        <a:bodyPr/>
        <a:lstStyle/>
        <a:p>
          <a:r>
            <a:rPr lang="en-GB" b="1" i="0" dirty="0">
              <a:solidFill>
                <a:schemeClr val="bg1"/>
              </a:solidFill>
            </a:rPr>
            <a:t>Show loyalty</a:t>
          </a:r>
          <a:endParaRPr lang="en-US" dirty="0">
            <a:solidFill>
              <a:schemeClr val="bg1"/>
            </a:solidFill>
          </a:endParaRPr>
        </a:p>
      </dgm:t>
    </dgm:pt>
    <dgm:pt modelId="{3E29B72C-524B-47A2-9AF6-F8F98B4110B7}" type="parTrans" cxnId="{5E2E4FDD-B9A1-439D-8FF4-B72CD96DFCFF}">
      <dgm:prSet/>
      <dgm:spPr/>
      <dgm:t>
        <a:bodyPr/>
        <a:lstStyle/>
        <a:p>
          <a:endParaRPr lang="en-US"/>
        </a:p>
      </dgm:t>
    </dgm:pt>
    <dgm:pt modelId="{DB0FCC8A-5D3E-4D98-89E0-3D44343FBF58}" type="sibTrans" cxnId="{5E2E4FDD-B9A1-439D-8FF4-B72CD96DFCFF}">
      <dgm:prSet/>
      <dgm:spPr/>
      <dgm:t>
        <a:bodyPr/>
        <a:lstStyle/>
        <a:p>
          <a:endParaRPr lang="en-US"/>
        </a:p>
      </dgm:t>
    </dgm:pt>
    <dgm:pt modelId="{7E2859C9-7D11-44B8-B67B-521E84663D69}">
      <dgm:prSet/>
      <dgm:spPr/>
      <dgm:t>
        <a:bodyPr/>
        <a:lstStyle/>
        <a:p>
          <a:r>
            <a:rPr lang="en-GB" b="1" i="0" dirty="0">
              <a:solidFill>
                <a:schemeClr val="bg1"/>
              </a:solidFill>
            </a:rPr>
            <a:t>Right wrongs</a:t>
          </a:r>
          <a:endParaRPr lang="en-US" dirty="0">
            <a:solidFill>
              <a:schemeClr val="bg1"/>
            </a:solidFill>
          </a:endParaRPr>
        </a:p>
      </dgm:t>
    </dgm:pt>
    <dgm:pt modelId="{FC1D6EBC-66D5-464D-92E4-12D1A2DA3128}" type="parTrans" cxnId="{BE49D74B-D4F0-485A-9A0C-D520F4C0FA7A}">
      <dgm:prSet/>
      <dgm:spPr/>
      <dgm:t>
        <a:bodyPr/>
        <a:lstStyle/>
        <a:p>
          <a:endParaRPr lang="en-US"/>
        </a:p>
      </dgm:t>
    </dgm:pt>
    <dgm:pt modelId="{0000EA4C-7AE0-4EEB-B935-F17AEF51FCF9}" type="sibTrans" cxnId="{BE49D74B-D4F0-485A-9A0C-D520F4C0FA7A}">
      <dgm:prSet/>
      <dgm:spPr/>
      <dgm:t>
        <a:bodyPr/>
        <a:lstStyle/>
        <a:p>
          <a:endParaRPr lang="en-US"/>
        </a:p>
      </dgm:t>
    </dgm:pt>
    <dgm:pt modelId="{2720A235-D746-4A41-AC4D-AF13DA79BCFC}">
      <dgm:prSet/>
      <dgm:spPr/>
      <dgm:t>
        <a:bodyPr/>
        <a:lstStyle/>
        <a:p>
          <a:r>
            <a:rPr lang="en-GB" b="1" i="0" dirty="0">
              <a:solidFill>
                <a:schemeClr val="bg1"/>
              </a:solidFill>
            </a:rPr>
            <a:t>Deliver results</a:t>
          </a:r>
          <a:endParaRPr lang="en-US" dirty="0">
            <a:solidFill>
              <a:schemeClr val="bg1"/>
            </a:solidFill>
          </a:endParaRPr>
        </a:p>
      </dgm:t>
    </dgm:pt>
    <dgm:pt modelId="{7F9DBE5F-85C2-489F-9C8E-882FC68A472C}" type="parTrans" cxnId="{B84C5059-4B5D-4084-9BE6-3341A12F90DB}">
      <dgm:prSet/>
      <dgm:spPr/>
      <dgm:t>
        <a:bodyPr/>
        <a:lstStyle/>
        <a:p>
          <a:endParaRPr lang="en-US"/>
        </a:p>
      </dgm:t>
    </dgm:pt>
    <dgm:pt modelId="{19452580-FB26-42B1-B1EC-B16481E623CA}" type="sibTrans" cxnId="{B84C5059-4B5D-4084-9BE6-3341A12F90DB}">
      <dgm:prSet/>
      <dgm:spPr/>
      <dgm:t>
        <a:bodyPr/>
        <a:lstStyle/>
        <a:p>
          <a:endParaRPr lang="en-US"/>
        </a:p>
      </dgm:t>
    </dgm:pt>
    <dgm:pt modelId="{B4B77F50-A4F0-4483-BAAF-F16FBFA25ECD}">
      <dgm:prSet/>
      <dgm:spPr/>
      <dgm:t>
        <a:bodyPr/>
        <a:lstStyle/>
        <a:p>
          <a:r>
            <a:rPr lang="en-GB" b="1" i="0" dirty="0">
              <a:solidFill>
                <a:schemeClr val="bg1"/>
              </a:solidFill>
            </a:rPr>
            <a:t>Get Better</a:t>
          </a:r>
          <a:endParaRPr lang="en-US" dirty="0">
            <a:solidFill>
              <a:schemeClr val="bg1"/>
            </a:solidFill>
          </a:endParaRPr>
        </a:p>
      </dgm:t>
    </dgm:pt>
    <dgm:pt modelId="{16204E7F-B0B0-4D2F-A2A4-679756B5DA96}" type="parTrans" cxnId="{0E35585D-E0EA-4E16-ADB5-006703410AE9}">
      <dgm:prSet/>
      <dgm:spPr/>
      <dgm:t>
        <a:bodyPr/>
        <a:lstStyle/>
        <a:p>
          <a:endParaRPr lang="en-US"/>
        </a:p>
      </dgm:t>
    </dgm:pt>
    <dgm:pt modelId="{3FF3D7B2-ABD2-482A-A335-93A25ED86349}" type="sibTrans" cxnId="{0E35585D-E0EA-4E16-ADB5-006703410AE9}">
      <dgm:prSet/>
      <dgm:spPr/>
      <dgm:t>
        <a:bodyPr/>
        <a:lstStyle/>
        <a:p>
          <a:endParaRPr lang="en-US"/>
        </a:p>
      </dgm:t>
    </dgm:pt>
    <dgm:pt modelId="{0165FAB4-B431-46A2-BBE9-EE8A6BBAE528}">
      <dgm:prSet/>
      <dgm:spPr/>
      <dgm:t>
        <a:bodyPr/>
        <a:lstStyle/>
        <a:p>
          <a:r>
            <a:rPr lang="en-GB" b="1" i="0" dirty="0">
              <a:solidFill>
                <a:schemeClr val="bg1"/>
              </a:solidFill>
            </a:rPr>
            <a:t>Confront Reality</a:t>
          </a:r>
          <a:r>
            <a:rPr lang="en-GB" b="0" i="0" dirty="0"/>
            <a:t>;</a:t>
          </a:r>
          <a:endParaRPr lang="en-US" dirty="0"/>
        </a:p>
      </dgm:t>
    </dgm:pt>
    <dgm:pt modelId="{1F243639-AB40-49E7-871C-308C52515F5B}" type="parTrans" cxnId="{6C9B8B67-408E-4EE5-A1E7-7704256D748C}">
      <dgm:prSet/>
      <dgm:spPr/>
      <dgm:t>
        <a:bodyPr/>
        <a:lstStyle/>
        <a:p>
          <a:endParaRPr lang="en-US"/>
        </a:p>
      </dgm:t>
    </dgm:pt>
    <dgm:pt modelId="{0CAFB83F-C97B-41CE-8ADF-795C317CC442}" type="sibTrans" cxnId="{6C9B8B67-408E-4EE5-A1E7-7704256D748C}">
      <dgm:prSet/>
      <dgm:spPr/>
      <dgm:t>
        <a:bodyPr/>
        <a:lstStyle/>
        <a:p>
          <a:endParaRPr lang="en-US"/>
        </a:p>
      </dgm:t>
    </dgm:pt>
    <dgm:pt modelId="{64EC40B1-128C-45F5-B103-681E69E4E64B}">
      <dgm:prSet/>
      <dgm:spPr/>
      <dgm:t>
        <a:bodyPr/>
        <a:lstStyle/>
        <a:p>
          <a:r>
            <a:rPr lang="en-GB" b="1" i="0" dirty="0">
              <a:solidFill>
                <a:schemeClr val="bg1"/>
              </a:solidFill>
            </a:rPr>
            <a:t>Clarify expectations</a:t>
          </a:r>
          <a:endParaRPr lang="en-US" dirty="0">
            <a:solidFill>
              <a:schemeClr val="bg1"/>
            </a:solidFill>
          </a:endParaRPr>
        </a:p>
      </dgm:t>
    </dgm:pt>
    <dgm:pt modelId="{D204714D-2089-4D79-A95D-62423561461A}" type="parTrans" cxnId="{525D9B84-BB64-4DFA-AF9C-F78BF80909C1}">
      <dgm:prSet/>
      <dgm:spPr/>
      <dgm:t>
        <a:bodyPr/>
        <a:lstStyle/>
        <a:p>
          <a:endParaRPr lang="en-US"/>
        </a:p>
      </dgm:t>
    </dgm:pt>
    <dgm:pt modelId="{8F313624-902E-44C3-A17C-ED4909605971}" type="sibTrans" cxnId="{525D9B84-BB64-4DFA-AF9C-F78BF80909C1}">
      <dgm:prSet/>
      <dgm:spPr/>
      <dgm:t>
        <a:bodyPr/>
        <a:lstStyle/>
        <a:p>
          <a:endParaRPr lang="en-US"/>
        </a:p>
      </dgm:t>
    </dgm:pt>
    <dgm:pt modelId="{F6DF9CF4-1407-44FD-AAD8-D7FBE688133D}">
      <dgm:prSet/>
      <dgm:spPr/>
      <dgm:t>
        <a:bodyPr/>
        <a:lstStyle/>
        <a:p>
          <a:r>
            <a:rPr lang="en-GB" b="1" i="0" dirty="0">
              <a:solidFill>
                <a:schemeClr val="bg1"/>
              </a:solidFill>
            </a:rPr>
            <a:t>Practice Accountability</a:t>
          </a:r>
          <a:endParaRPr lang="en-US" dirty="0">
            <a:solidFill>
              <a:schemeClr val="bg1"/>
            </a:solidFill>
          </a:endParaRPr>
        </a:p>
      </dgm:t>
    </dgm:pt>
    <dgm:pt modelId="{FC0B48FA-2586-4062-9EA8-CCB4C0EF0EE1}" type="parTrans" cxnId="{CE869A9C-FE72-4ED8-B6D7-CFAA39591208}">
      <dgm:prSet/>
      <dgm:spPr/>
      <dgm:t>
        <a:bodyPr/>
        <a:lstStyle/>
        <a:p>
          <a:endParaRPr lang="en-US"/>
        </a:p>
      </dgm:t>
    </dgm:pt>
    <dgm:pt modelId="{F2CCA1FB-ABD8-4599-9832-1DA6A4175A07}" type="sibTrans" cxnId="{CE869A9C-FE72-4ED8-B6D7-CFAA39591208}">
      <dgm:prSet/>
      <dgm:spPr/>
      <dgm:t>
        <a:bodyPr/>
        <a:lstStyle/>
        <a:p>
          <a:endParaRPr lang="en-US"/>
        </a:p>
      </dgm:t>
    </dgm:pt>
    <dgm:pt modelId="{F414966B-2078-4703-9EC8-034EC7E1A6E9}">
      <dgm:prSet/>
      <dgm:spPr/>
      <dgm:t>
        <a:bodyPr/>
        <a:lstStyle/>
        <a:p>
          <a:r>
            <a:rPr lang="en-GB" b="1" i="0" dirty="0">
              <a:solidFill>
                <a:schemeClr val="bg1"/>
              </a:solidFill>
            </a:rPr>
            <a:t>Listen first</a:t>
          </a:r>
          <a:endParaRPr lang="en-US" dirty="0">
            <a:solidFill>
              <a:schemeClr val="bg1"/>
            </a:solidFill>
          </a:endParaRPr>
        </a:p>
      </dgm:t>
    </dgm:pt>
    <dgm:pt modelId="{64DB664F-931B-4A33-AF05-93B2598F8D65}" type="parTrans" cxnId="{9C0208FE-0C3B-4CF9-BD9C-7237AC46E8D1}">
      <dgm:prSet/>
      <dgm:spPr/>
      <dgm:t>
        <a:bodyPr/>
        <a:lstStyle/>
        <a:p>
          <a:endParaRPr lang="en-US"/>
        </a:p>
      </dgm:t>
    </dgm:pt>
    <dgm:pt modelId="{808FAD57-1434-4025-ABF8-80578860F3F1}" type="sibTrans" cxnId="{9C0208FE-0C3B-4CF9-BD9C-7237AC46E8D1}">
      <dgm:prSet/>
      <dgm:spPr/>
      <dgm:t>
        <a:bodyPr/>
        <a:lstStyle/>
        <a:p>
          <a:endParaRPr lang="en-US"/>
        </a:p>
      </dgm:t>
    </dgm:pt>
    <dgm:pt modelId="{6723E2CC-58E7-4D6D-B0B0-648AF0B219AB}">
      <dgm:prSet/>
      <dgm:spPr/>
      <dgm:t>
        <a:bodyPr/>
        <a:lstStyle/>
        <a:p>
          <a:r>
            <a:rPr lang="en-GB" b="1" i="0" dirty="0">
              <a:solidFill>
                <a:schemeClr val="bg1"/>
              </a:solidFill>
            </a:rPr>
            <a:t>Keep commitments</a:t>
          </a:r>
          <a:endParaRPr lang="en-US" dirty="0">
            <a:solidFill>
              <a:schemeClr val="bg1"/>
            </a:solidFill>
          </a:endParaRPr>
        </a:p>
      </dgm:t>
    </dgm:pt>
    <dgm:pt modelId="{2E5AEF05-BB5A-4C0E-9280-1A8C32736FF4}" type="parTrans" cxnId="{F8C856F9-DF6E-4444-A7D7-882716FB52E6}">
      <dgm:prSet/>
      <dgm:spPr/>
      <dgm:t>
        <a:bodyPr/>
        <a:lstStyle/>
        <a:p>
          <a:endParaRPr lang="en-US"/>
        </a:p>
      </dgm:t>
    </dgm:pt>
    <dgm:pt modelId="{44E69D9B-57AD-47B7-946D-D340B8066636}" type="sibTrans" cxnId="{F8C856F9-DF6E-4444-A7D7-882716FB52E6}">
      <dgm:prSet/>
      <dgm:spPr/>
      <dgm:t>
        <a:bodyPr/>
        <a:lstStyle/>
        <a:p>
          <a:endParaRPr lang="en-US"/>
        </a:p>
      </dgm:t>
    </dgm:pt>
    <dgm:pt modelId="{884FF0DB-1837-40E7-A5DD-00FF04297F77}">
      <dgm:prSet/>
      <dgm:spPr/>
      <dgm:t>
        <a:bodyPr/>
        <a:lstStyle/>
        <a:p>
          <a:r>
            <a:rPr lang="en-GB" b="1" i="0" dirty="0">
              <a:solidFill>
                <a:schemeClr val="bg1"/>
              </a:solidFill>
            </a:rPr>
            <a:t>Extend trust</a:t>
          </a:r>
          <a:endParaRPr lang="en-US" dirty="0">
            <a:solidFill>
              <a:schemeClr val="bg1"/>
            </a:solidFill>
          </a:endParaRPr>
        </a:p>
      </dgm:t>
    </dgm:pt>
    <dgm:pt modelId="{EF691F6F-89E8-4763-B676-9565AAC057B0}" type="parTrans" cxnId="{181ED358-A535-4A9B-95B4-AFD058370C83}">
      <dgm:prSet/>
      <dgm:spPr/>
      <dgm:t>
        <a:bodyPr/>
        <a:lstStyle/>
        <a:p>
          <a:endParaRPr lang="en-US"/>
        </a:p>
      </dgm:t>
    </dgm:pt>
    <dgm:pt modelId="{713D1AE1-8F22-4137-9EBD-FF3D25E78991}" type="sibTrans" cxnId="{181ED358-A535-4A9B-95B4-AFD058370C83}">
      <dgm:prSet/>
      <dgm:spPr/>
      <dgm:t>
        <a:bodyPr/>
        <a:lstStyle/>
        <a:p>
          <a:endParaRPr lang="en-US"/>
        </a:p>
      </dgm:t>
    </dgm:pt>
    <dgm:pt modelId="{82036100-08FA-4B1E-B0B8-33AF778C7021}" type="pres">
      <dgm:prSet presAssocID="{95C8C43B-F222-4AF4-94F4-10FC02AEB4CE}" presName="diagram" presStyleCnt="0">
        <dgm:presLayoutVars>
          <dgm:dir/>
          <dgm:resizeHandles val="exact"/>
        </dgm:presLayoutVars>
      </dgm:prSet>
      <dgm:spPr/>
    </dgm:pt>
    <dgm:pt modelId="{FCD66A43-0CD7-4CC9-B1F2-0D683835A31C}" type="pres">
      <dgm:prSet presAssocID="{CD751C0C-FA7F-431F-94A1-FBD9DD20DC6A}" presName="node" presStyleLbl="node1" presStyleIdx="0" presStyleCnt="13" custLinFactNeighborX="79">
        <dgm:presLayoutVars>
          <dgm:bulletEnabled val="1"/>
        </dgm:presLayoutVars>
      </dgm:prSet>
      <dgm:spPr/>
    </dgm:pt>
    <dgm:pt modelId="{86624D03-F3EB-443A-82D3-4D99D967A8DF}" type="pres">
      <dgm:prSet presAssocID="{9F4CB3BF-4E5F-4043-B812-7CA51F33D444}" presName="sibTrans" presStyleCnt="0"/>
      <dgm:spPr/>
    </dgm:pt>
    <dgm:pt modelId="{5D70C9EB-3419-43CA-848D-94D1426B40F4}" type="pres">
      <dgm:prSet presAssocID="{62C4F108-4B59-4918-8AE3-C6E62B9918DF}" presName="node" presStyleLbl="node1" presStyleIdx="1" presStyleCnt="13" custLinFactNeighborX="79">
        <dgm:presLayoutVars>
          <dgm:bulletEnabled val="1"/>
        </dgm:presLayoutVars>
      </dgm:prSet>
      <dgm:spPr/>
    </dgm:pt>
    <dgm:pt modelId="{8BE506B3-9BBF-4B5A-B9D9-2E0E863C6B65}" type="pres">
      <dgm:prSet presAssocID="{456235B9-4824-47A4-8B1C-0948EF1531E1}" presName="sibTrans" presStyleCnt="0"/>
      <dgm:spPr/>
    </dgm:pt>
    <dgm:pt modelId="{545CD187-924B-49E5-8BCC-6889B4242814}" type="pres">
      <dgm:prSet presAssocID="{A57BFA8E-3CA9-4E7D-BDB4-1CCC30EE5CC1}" presName="node" presStyleLbl="node1" presStyleIdx="2" presStyleCnt="13" custLinFactNeighborX="79">
        <dgm:presLayoutVars>
          <dgm:bulletEnabled val="1"/>
        </dgm:presLayoutVars>
      </dgm:prSet>
      <dgm:spPr/>
    </dgm:pt>
    <dgm:pt modelId="{E1921923-CEB3-4354-B420-17954B6CAE91}" type="pres">
      <dgm:prSet presAssocID="{39AD5B0A-6008-4A6B-BEF4-114ED8E9728E}" presName="sibTrans" presStyleCnt="0"/>
      <dgm:spPr/>
    </dgm:pt>
    <dgm:pt modelId="{7090A363-0DAE-4181-B228-1999904873B8}" type="pres">
      <dgm:prSet presAssocID="{260F10BE-2978-441B-B12D-376667113EBE}" presName="node" presStyleLbl="node1" presStyleIdx="3" presStyleCnt="13" custLinFactNeighborX="1852" custLinFactNeighborY="-985">
        <dgm:presLayoutVars>
          <dgm:bulletEnabled val="1"/>
        </dgm:presLayoutVars>
      </dgm:prSet>
      <dgm:spPr/>
    </dgm:pt>
    <dgm:pt modelId="{4D36F0BD-5C81-403E-914B-CCBEF15A6697}" type="pres">
      <dgm:prSet presAssocID="{DB0FCC8A-5D3E-4D98-89E0-3D44343FBF58}" presName="sibTrans" presStyleCnt="0"/>
      <dgm:spPr/>
    </dgm:pt>
    <dgm:pt modelId="{6C923DCE-B43E-4CD0-8F3D-58ED2D2DF6E1}" type="pres">
      <dgm:prSet presAssocID="{7E2859C9-7D11-44B8-B67B-521E84663D69}" presName="node" presStyleLbl="node1" presStyleIdx="4" presStyleCnt="13" custLinFactNeighborX="79">
        <dgm:presLayoutVars>
          <dgm:bulletEnabled val="1"/>
        </dgm:presLayoutVars>
      </dgm:prSet>
      <dgm:spPr/>
    </dgm:pt>
    <dgm:pt modelId="{44175800-2B44-4EDF-9386-7803044FDA98}" type="pres">
      <dgm:prSet presAssocID="{0000EA4C-7AE0-4EEB-B935-F17AEF51FCF9}" presName="sibTrans" presStyleCnt="0"/>
      <dgm:spPr/>
    </dgm:pt>
    <dgm:pt modelId="{BCB09BA8-91FD-459B-9D71-09CA3DAD3BE5}" type="pres">
      <dgm:prSet presAssocID="{2720A235-D746-4A41-AC4D-AF13DA79BCFC}" presName="node" presStyleLbl="node1" presStyleIdx="5" presStyleCnt="13" custLinFactNeighborX="79">
        <dgm:presLayoutVars>
          <dgm:bulletEnabled val="1"/>
        </dgm:presLayoutVars>
      </dgm:prSet>
      <dgm:spPr/>
    </dgm:pt>
    <dgm:pt modelId="{CC4D15DA-585C-4334-AE8C-54D3B0405EC0}" type="pres">
      <dgm:prSet presAssocID="{19452580-FB26-42B1-B1EC-B16481E623CA}" presName="sibTrans" presStyleCnt="0"/>
      <dgm:spPr/>
    </dgm:pt>
    <dgm:pt modelId="{08083558-02EF-4241-A48B-563744959E8C}" type="pres">
      <dgm:prSet presAssocID="{B4B77F50-A4F0-4483-BAAF-F16FBFA25ECD}" presName="node" presStyleLbl="node1" presStyleIdx="6" presStyleCnt="13" custLinFactNeighborX="79">
        <dgm:presLayoutVars>
          <dgm:bulletEnabled val="1"/>
        </dgm:presLayoutVars>
      </dgm:prSet>
      <dgm:spPr/>
    </dgm:pt>
    <dgm:pt modelId="{B3AFFEEB-4859-4523-B7E4-46189B8F2C67}" type="pres">
      <dgm:prSet presAssocID="{3FF3D7B2-ABD2-482A-A335-93A25ED86349}" presName="sibTrans" presStyleCnt="0"/>
      <dgm:spPr/>
    </dgm:pt>
    <dgm:pt modelId="{EAD0E772-7CA5-46DE-9E4D-4572F2B5EBE2}" type="pres">
      <dgm:prSet presAssocID="{0165FAB4-B431-46A2-BBE9-EE8A6BBAE528}" presName="node" presStyleLbl="node1" presStyleIdx="7" presStyleCnt="13" custLinFactNeighborX="79">
        <dgm:presLayoutVars>
          <dgm:bulletEnabled val="1"/>
        </dgm:presLayoutVars>
      </dgm:prSet>
      <dgm:spPr/>
    </dgm:pt>
    <dgm:pt modelId="{4AB5C572-0FBD-47E0-A266-49A3F71651A9}" type="pres">
      <dgm:prSet presAssocID="{0CAFB83F-C97B-41CE-8ADF-795C317CC442}" presName="sibTrans" presStyleCnt="0"/>
      <dgm:spPr/>
    </dgm:pt>
    <dgm:pt modelId="{EBD07879-7227-48BF-8E14-5A85708670C8}" type="pres">
      <dgm:prSet presAssocID="{64EC40B1-128C-45F5-B103-681E69E4E64B}" presName="node" presStyleLbl="node1" presStyleIdx="8" presStyleCnt="13">
        <dgm:presLayoutVars>
          <dgm:bulletEnabled val="1"/>
        </dgm:presLayoutVars>
      </dgm:prSet>
      <dgm:spPr/>
    </dgm:pt>
    <dgm:pt modelId="{2DF01503-7973-4AEE-8240-8F122EE3DF39}" type="pres">
      <dgm:prSet presAssocID="{8F313624-902E-44C3-A17C-ED4909605971}" presName="sibTrans" presStyleCnt="0"/>
      <dgm:spPr/>
    </dgm:pt>
    <dgm:pt modelId="{6478ADF2-C74A-49D0-84B8-0C73F44EEF11}" type="pres">
      <dgm:prSet presAssocID="{F6DF9CF4-1407-44FD-AAD8-D7FBE688133D}" presName="node" presStyleLbl="node1" presStyleIdx="9" presStyleCnt="13">
        <dgm:presLayoutVars>
          <dgm:bulletEnabled val="1"/>
        </dgm:presLayoutVars>
      </dgm:prSet>
      <dgm:spPr/>
    </dgm:pt>
    <dgm:pt modelId="{CA7F2837-D6E9-4196-88B9-054FD9F76390}" type="pres">
      <dgm:prSet presAssocID="{F2CCA1FB-ABD8-4599-9832-1DA6A4175A07}" presName="sibTrans" presStyleCnt="0"/>
      <dgm:spPr/>
    </dgm:pt>
    <dgm:pt modelId="{0C1D1DF4-58D6-492C-9EAE-6AB878806290}" type="pres">
      <dgm:prSet presAssocID="{F414966B-2078-4703-9EC8-034EC7E1A6E9}" presName="node" presStyleLbl="node1" presStyleIdx="10" presStyleCnt="13">
        <dgm:presLayoutVars>
          <dgm:bulletEnabled val="1"/>
        </dgm:presLayoutVars>
      </dgm:prSet>
      <dgm:spPr/>
    </dgm:pt>
    <dgm:pt modelId="{84691D0A-614F-4EF0-84D5-DF48D2E78C47}" type="pres">
      <dgm:prSet presAssocID="{808FAD57-1434-4025-ABF8-80578860F3F1}" presName="sibTrans" presStyleCnt="0"/>
      <dgm:spPr/>
    </dgm:pt>
    <dgm:pt modelId="{8817F3B8-DA0D-48D2-9FA6-C30073899E3A}" type="pres">
      <dgm:prSet presAssocID="{6723E2CC-58E7-4D6D-B0B0-648AF0B219AB}" presName="node" presStyleLbl="node1" presStyleIdx="11" presStyleCnt="13">
        <dgm:presLayoutVars>
          <dgm:bulletEnabled val="1"/>
        </dgm:presLayoutVars>
      </dgm:prSet>
      <dgm:spPr/>
    </dgm:pt>
    <dgm:pt modelId="{CA4379F4-0829-4BFA-BA98-E7B4E49472BF}" type="pres">
      <dgm:prSet presAssocID="{44E69D9B-57AD-47B7-946D-D340B8066636}" presName="sibTrans" presStyleCnt="0"/>
      <dgm:spPr/>
    </dgm:pt>
    <dgm:pt modelId="{C76FA1A2-6102-40F9-8DFA-8C84566A730D}" type="pres">
      <dgm:prSet presAssocID="{884FF0DB-1837-40E7-A5DD-00FF04297F77}" presName="node" presStyleLbl="node1" presStyleIdx="12" presStyleCnt="13">
        <dgm:presLayoutVars>
          <dgm:bulletEnabled val="1"/>
        </dgm:presLayoutVars>
      </dgm:prSet>
      <dgm:spPr/>
    </dgm:pt>
  </dgm:ptLst>
  <dgm:cxnLst>
    <dgm:cxn modelId="{A8513517-3D47-4530-AD85-445C2CFFF591}" srcId="{95C8C43B-F222-4AF4-94F4-10FC02AEB4CE}" destId="{CD751C0C-FA7F-431F-94A1-FBD9DD20DC6A}" srcOrd="0" destOrd="0" parTransId="{3C73C1BF-C7AB-419B-8CA5-960FFE1A92A5}" sibTransId="{9F4CB3BF-4E5F-4043-B812-7CA51F33D444}"/>
    <dgm:cxn modelId="{3E25A419-548D-47E6-ACFF-C269D3FB98A2}" type="presOf" srcId="{B4B77F50-A4F0-4483-BAAF-F16FBFA25ECD}" destId="{08083558-02EF-4241-A48B-563744959E8C}" srcOrd="0" destOrd="0" presId="urn:microsoft.com/office/officeart/2005/8/layout/default"/>
    <dgm:cxn modelId="{A1025A1B-0240-4FE2-8889-146F41390213}" type="presOf" srcId="{884FF0DB-1837-40E7-A5DD-00FF04297F77}" destId="{C76FA1A2-6102-40F9-8DFA-8C84566A730D}" srcOrd="0" destOrd="0" presId="urn:microsoft.com/office/officeart/2005/8/layout/default"/>
    <dgm:cxn modelId="{485F7B1D-2205-4E92-8DF9-120949F6C7EC}" type="presOf" srcId="{A57BFA8E-3CA9-4E7D-BDB4-1CCC30EE5CC1}" destId="{545CD187-924B-49E5-8BCC-6889B4242814}" srcOrd="0" destOrd="0" presId="urn:microsoft.com/office/officeart/2005/8/layout/default"/>
    <dgm:cxn modelId="{7A5B761F-EFCA-4839-8997-34ADD5BD68CA}" type="presOf" srcId="{62C4F108-4B59-4918-8AE3-C6E62B9918DF}" destId="{5D70C9EB-3419-43CA-848D-94D1426B40F4}" srcOrd="0" destOrd="0" presId="urn:microsoft.com/office/officeart/2005/8/layout/default"/>
    <dgm:cxn modelId="{6E8B643C-10FF-4203-B7B3-8C40D003DB05}" type="presOf" srcId="{6723E2CC-58E7-4D6D-B0B0-648AF0B219AB}" destId="{8817F3B8-DA0D-48D2-9FA6-C30073899E3A}" srcOrd="0" destOrd="0" presId="urn:microsoft.com/office/officeart/2005/8/layout/default"/>
    <dgm:cxn modelId="{0E35585D-E0EA-4E16-ADB5-006703410AE9}" srcId="{95C8C43B-F222-4AF4-94F4-10FC02AEB4CE}" destId="{B4B77F50-A4F0-4483-BAAF-F16FBFA25ECD}" srcOrd="6" destOrd="0" parTransId="{16204E7F-B0B0-4D2F-A2A4-679756B5DA96}" sibTransId="{3FF3D7B2-ABD2-482A-A335-93A25ED86349}"/>
    <dgm:cxn modelId="{D4138B44-8718-4521-822F-EEE38690DD91}" type="presOf" srcId="{95C8C43B-F222-4AF4-94F4-10FC02AEB4CE}" destId="{82036100-08FA-4B1E-B0B8-33AF778C7021}" srcOrd="0" destOrd="0" presId="urn:microsoft.com/office/officeart/2005/8/layout/default"/>
    <dgm:cxn modelId="{6C9B8B67-408E-4EE5-A1E7-7704256D748C}" srcId="{95C8C43B-F222-4AF4-94F4-10FC02AEB4CE}" destId="{0165FAB4-B431-46A2-BBE9-EE8A6BBAE528}" srcOrd="7" destOrd="0" parTransId="{1F243639-AB40-49E7-871C-308C52515F5B}" sibTransId="{0CAFB83F-C97B-41CE-8ADF-795C317CC442}"/>
    <dgm:cxn modelId="{BE49D74B-D4F0-485A-9A0C-D520F4C0FA7A}" srcId="{95C8C43B-F222-4AF4-94F4-10FC02AEB4CE}" destId="{7E2859C9-7D11-44B8-B67B-521E84663D69}" srcOrd="4" destOrd="0" parTransId="{FC1D6EBC-66D5-464D-92E4-12D1A2DA3128}" sibTransId="{0000EA4C-7AE0-4EEB-B935-F17AEF51FCF9}"/>
    <dgm:cxn modelId="{65DCD26D-BB8A-49F8-8449-3BC0471B43EB}" type="presOf" srcId="{CD751C0C-FA7F-431F-94A1-FBD9DD20DC6A}" destId="{FCD66A43-0CD7-4CC9-B1F2-0D683835A31C}" srcOrd="0" destOrd="0" presId="urn:microsoft.com/office/officeart/2005/8/layout/default"/>
    <dgm:cxn modelId="{181ED358-A535-4A9B-95B4-AFD058370C83}" srcId="{95C8C43B-F222-4AF4-94F4-10FC02AEB4CE}" destId="{884FF0DB-1837-40E7-A5DD-00FF04297F77}" srcOrd="12" destOrd="0" parTransId="{EF691F6F-89E8-4763-B676-9565AAC057B0}" sibTransId="{713D1AE1-8F22-4137-9EBD-FF3D25E78991}"/>
    <dgm:cxn modelId="{B84C5059-4B5D-4084-9BE6-3341A12F90DB}" srcId="{95C8C43B-F222-4AF4-94F4-10FC02AEB4CE}" destId="{2720A235-D746-4A41-AC4D-AF13DA79BCFC}" srcOrd="5" destOrd="0" parTransId="{7F9DBE5F-85C2-489F-9C8E-882FC68A472C}" sibTransId="{19452580-FB26-42B1-B1EC-B16481E623CA}"/>
    <dgm:cxn modelId="{0758617B-8874-4471-A427-BD4C20239ED2}" type="presOf" srcId="{F414966B-2078-4703-9EC8-034EC7E1A6E9}" destId="{0C1D1DF4-58D6-492C-9EAE-6AB878806290}" srcOrd="0" destOrd="0" presId="urn:microsoft.com/office/officeart/2005/8/layout/default"/>
    <dgm:cxn modelId="{525D9B84-BB64-4DFA-AF9C-F78BF80909C1}" srcId="{95C8C43B-F222-4AF4-94F4-10FC02AEB4CE}" destId="{64EC40B1-128C-45F5-B103-681E69E4E64B}" srcOrd="8" destOrd="0" parTransId="{D204714D-2089-4D79-A95D-62423561461A}" sibTransId="{8F313624-902E-44C3-A17C-ED4909605971}"/>
    <dgm:cxn modelId="{5C981692-CA07-423F-A3B3-DC508288C018}" type="presOf" srcId="{2720A235-D746-4A41-AC4D-AF13DA79BCFC}" destId="{BCB09BA8-91FD-459B-9D71-09CA3DAD3BE5}" srcOrd="0" destOrd="0" presId="urn:microsoft.com/office/officeart/2005/8/layout/default"/>
    <dgm:cxn modelId="{CE869A9C-FE72-4ED8-B6D7-CFAA39591208}" srcId="{95C8C43B-F222-4AF4-94F4-10FC02AEB4CE}" destId="{F6DF9CF4-1407-44FD-AAD8-D7FBE688133D}" srcOrd="9" destOrd="0" parTransId="{FC0B48FA-2586-4062-9EA8-CCB4C0EF0EE1}" sibTransId="{F2CCA1FB-ABD8-4599-9832-1DA6A4175A07}"/>
    <dgm:cxn modelId="{84932BB8-59B1-410C-85F0-37444B424344}" srcId="{95C8C43B-F222-4AF4-94F4-10FC02AEB4CE}" destId="{62C4F108-4B59-4918-8AE3-C6E62B9918DF}" srcOrd="1" destOrd="0" parTransId="{F767757A-3A9D-4C54-BCCD-944E0EDD855A}" sibTransId="{456235B9-4824-47A4-8B1C-0948EF1531E1}"/>
    <dgm:cxn modelId="{1D7D68C0-1A31-4776-86F4-50AB66932C3D}" srcId="{95C8C43B-F222-4AF4-94F4-10FC02AEB4CE}" destId="{A57BFA8E-3CA9-4E7D-BDB4-1CCC30EE5CC1}" srcOrd="2" destOrd="0" parTransId="{451D5CD4-446E-4F81-AE44-F39327C4E5EA}" sibTransId="{39AD5B0A-6008-4A6B-BEF4-114ED8E9728E}"/>
    <dgm:cxn modelId="{E625FFC5-6870-4C24-9F8C-716A7715705B}" type="presOf" srcId="{7E2859C9-7D11-44B8-B67B-521E84663D69}" destId="{6C923DCE-B43E-4CD0-8F3D-58ED2D2DF6E1}" srcOrd="0" destOrd="0" presId="urn:microsoft.com/office/officeart/2005/8/layout/default"/>
    <dgm:cxn modelId="{0CAE5DD0-5DE8-4CF6-8252-E10E81DC1816}" type="presOf" srcId="{64EC40B1-128C-45F5-B103-681E69E4E64B}" destId="{EBD07879-7227-48BF-8E14-5A85708670C8}" srcOrd="0" destOrd="0" presId="urn:microsoft.com/office/officeart/2005/8/layout/default"/>
    <dgm:cxn modelId="{640276D7-5CF6-4701-A5E8-44E02B833FD8}" type="presOf" srcId="{F6DF9CF4-1407-44FD-AAD8-D7FBE688133D}" destId="{6478ADF2-C74A-49D0-84B8-0C73F44EEF11}" srcOrd="0" destOrd="0" presId="urn:microsoft.com/office/officeart/2005/8/layout/default"/>
    <dgm:cxn modelId="{5E2E4FDD-B9A1-439D-8FF4-B72CD96DFCFF}" srcId="{95C8C43B-F222-4AF4-94F4-10FC02AEB4CE}" destId="{260F10BE-2978-441B-B12D-376667113EBE}" srcOrd="3" destOrd="0" parTransId="{3E29B72C-524B-47A2-9AF6-F8F98B4110B7}" sibTransId="{DB0FCC8A-5D3E-4D98-89E0-3D44343FBF58}"/>
    <dgm:cxn modelId="{0D31EAE2-F37A-4675-9729-F2394B8205EC}" type="presOf" srcId="{0165FAB4-B431-46A2-BBE9-EE8A6BBAE528}" destId="{EAD0E772-7CA5-46DE-9E4D-4572F2B5EBE2}" srcOrd="0" destOrd="0" presId="urn:microsoft.com/office/officeart/2005/8/layout/default"/>
    <dgm:cxn modelId="{4F0BA9F3-414F-4389-A569-9D86A0F6CE5A}" type="presOf" srcId="{260F10BE-2978-441B-B12D-376667113EBE}" destId="{7090A363-0DAE-4181-B228-1999904873B8}" srcOrd="0" destOrd="0" presId="urn:microsoft.com/office/officeart/2005/8/layout/default"/>
    <dgm:cxn modelId="{F8C856F9-DF6E-4444-A7D7-882716FB52E6}" srcId="{95C8C43B-F222-4AF4-94F4-10FC02AEB4CE}" destId="{6723E2CC-58E7-4D6D-B0B0-648AF0B219AB}" srcOrd="11" destOrd="0" parTransId="{2E5AEF05-BB5A-4C0E-9280-1A8C32736FF4}" sibTransId="{44E69D9B-57AD-47B7-946D-D340B8066636}"/>
    <dgm:cxn modelId="{9C0208FE-0C3B-4CF9-BD9C-7237AC46E8D1}" srcId="{95C8C43B-F222-4AF4-94F4-10FC02AEB4CE}" destId="{F414966B-2078-4703-9EC8-034EC7E1A6E9}" srcOrd="10" destOrd="0" parTransId="{64DB664F-931B-4A33-AF05-93B2598F8D65}" sibTransId="{808FAD57-1434-4025-ABF8-80578860F3F1}"/>
    <dgm:cxn modelId="{C637AA51-B6A6-4B68-8337-27248F4AC5DF}" type="presParOf" srcId="{82036100-08FA-4B1E-B0B8-33AF778C7021}" destId="{FCD66A43-0CD7-4CC9-B1F2-0D683835A31C}" srcOrd="0" destOrd="0" presId="urn:microsoft.com/office/officeart/2005/8/layout/default"/>
    <dgm:cxn modelId="{5369F969-A654-40D8-B3AD-3E2D631E7ED4}" type="presParOf" srcId="{82036100-08FA-4B1E-B0B8-33AF778C7021}" destId="{86624D03-F3EB-443A-82D3-4D99D967A8DF}" srcOrd="1" destOrd="0" presId="urn:microsoft.com/office/officeart/2005/8/layout/default"/>
    <dgm:cxn modelId="{B015C4FA-A0B6-4D78-904E-299E019B0D86}" type="presParOf" srcId="{82036100-08FA-4B1E-B0B8-33AF778C7021}" destId="{5D70C9EB-3419-43CA-848D-94D1426B40F4}" srcOrd="2" destOrd="0" presId="urn:microsoft.com/office/officeart/2005/8/layout/default"/>
    <dgm:cxn modelId="{8B520C4E-5FF1-4188-BBD7-4B9846EA447C}" type="presParOf" srcId="{82036100-08FA-4B1E-B0B8-33AF778C7021}" destId="{8BE506B3-9BBF-4B5A-B9D9-2E0E863C6B65}" srcOrd="3" destOrd="0" presId="urn:microsoft.com/office/officeart/2005/8/layout/default"/>
    <dgm:cxn modelId="{4066ED1E-3C0D-4E4F-B046-C0CA439CC238}" type="presParOf" srcId="{82036100-08FA-4B1E-B0B8-33AF778C7021}" destId="{545CD187-924B-49E5-8BCC-6889B4242814}" srcOrd="4" destOrd="0" presId="urn:microsoft.com/office/officeart/2005/8/layout/default"/>
    <dgm:cxn modelId="{FBAD126D-27EC-4511-BB4E-148BDE7FD0BB}" type="presParOf" srcId="{82036100-08FA-4B1E-B0B8-33AF778C7021}" destId="{E1921923-CEB3-4354-B420-17954B6CAE91}" srcOrd="5" destOrd="0" presId="urn:microsoft.com/office/officeart/2005/8/layout/default"/>
    <dgm:cxn modelId="{9CA5CE5D-B0C5-471B-BF97-CE1E92E879F8}" type="presParOf" srcId="{82036100-08FA-4B1E-B0B8-33AF778C7021}" destId="{7090A363-0DAE-4181-B228-1999904873B8}" srcOrd="6" destOrd="0" presId="urn:microsoft.com/office/officeart/2005/8/layout/default"/>
    <dgm:cxn modelId="{ED61A227-7661-4262-9532-4DAF8D9509B4}" type="presParOf" srcId="{82036100-08FA-4B1E-B0B8-33AF778C7021}" destId="{4D36F0BD-5C81-403E-914B-CCBEF15A6697}" srcOrd="7" destOrd="0" presId="urn:microsoft.com/office/officeart/2005/8/layout/default"/>
    <dgm:cxn modelId="{230ABF9E-484E-4875-A107-EEAFBA90CC17}" type="presParOf" srcId="{82036100-08FA-4B1E-B0B8-33AF778C7021}" destId="{6C923DCE-B43E-4CD0-8F3D-58ED2D2DF6E1}" srcOrd="8" destOrd="0" presId="urn:microsoft.com/office/officeart/2005/8/layout/default"/>
    <dgm:cxn modelId="{C3C3948D-C9DC-48D8-B1E3-94AA5DC308CB}" type="presParOf" srcId="{82036100-08FA-4B1E-B0B8-33AF778C7021}" destId="{44175800-2B44-4EDF-9386-7803044FDA98}" srcOrd="9" destOrd="0" presId="urn:microsoft.com/office/officeart/2005/8/layout/default"/>
    <dgm:cxn modelId="{E9BD30CA-46D8-419D-98B0-10CAE46C4BAE}" type="presParOf" srcId="{82036100-08FA-4B1E-B0B8-33AF778C7021}" destId="{BCB09BA8-91FD-459B-9D71-09CA3DAD3BE5}" srcOrd="10" destOrd="0" presId="urn:microsoft.com/office/officeart/2005/8/layout/default"/>
    <dgm:cxn modelId="{604F659D-B764-4AC4-8EFD-D5C5919216F8}" type="presParOf" srcId="{82036100-08FA-4B1E-B0B8-33AF778C7021}" destId="{CC4D15DA-585C-4334-AE8C-54D3B0405EC0}" srcOrd="11" destOrd="0" presId="urn:microsoft.com/office/officeart/2005/8/layout/default"/>
    <dgm:cxn modelId="{8D9F75FC-8BE8-4E55-A106-CD70AE4954F5}" type="presParOf" srcId="{82036100-08FA-4B1E-B0B8-33AF778C7021}" destId="{08083558-02EF-4241-A48B-563744959E8C}" srcOrd="12" destOrd="0" presId="urn:microsoft.com/office/officeart/2005/8/layout/default"/>
    <dgm:cxn modelId="{10FD9E69-AC91-461C-AA6F-2C4032F87D1D}" type="presParOf" srcId="{82036100-08FA-4B1E-B0B8-33AF778C7021}" destId="{B3AFFEEB-4859-4523-B7E4-46189B8F2C67}" srcOrd="13" destOrd="0" presId="urn:microsoft.com/office/officeart/2005/8/layout/default"/>
    <dgm:cxn modelId="{32FA01B2-2BDE-4AC2-A4EE-2C8270D334AC}" type="presParOf" srcId="{82036100-08FA-4B1E-B0B8-33AF778C7021}" destId="{EAD0E772-7CA5-46DE-9E4D-4572F2B5EBE2}" srcOrd="14" destOrd="0" presId="urn:microsoft.com/office/officeart/2005/8/layout/default"/>
    <dgm:cxn modelId="{5C038B55-D6FB-4F8A-9907-5CACBCBAE919}" type="presParOf" srcId="{82036100-08FA-4B1E-B0B8-33AF778C7021}" destId="{4AB5C572-0FBD-47E0-A266-49A3F71651A9}" srcOrd="15" destOrd="0" presId="urn:microsoft.com/office/officeart/2005/8/layout/default"/>
    <dgm:cxn modelId="{CEB3F673-3794-43A8-9445-6D1CCDB70B0E}" type="presParOf" srcId="{82036100-08FA-4B1E-B0B8-33AF778C7021}" destId="{EBD07879-7227-48BF-8E14-5A85708670C8}" srcOrd="16" destOrd="0" presId="urn:microsoft.com/office/officeart/2005/8/layout/default"/>
    <dgm:cxn modelId="{39C7E999-82B3-4446-95F5-40D0DF3108B0}" type="presParOf" srcId="{82036100-08FA-4B1E-B0B8-33AF778C7021}" destId="{2DF01503-7973-4AEE-8240-8F122EE3DF39}" srcOrd="17" destOrd="0" presId="urn:microsoft.com/office/officeart/2005/8/layout/default"/>
    <dgm:cxn modelId="{BF980010-658A-402A-8AF0-BEDB18F156BF}" type="presParOf" srcId="{82036100-08FA-4B1E-B0B8-33AF778C7021}" destId="{6478ADF2-C74A-49D0-84B8-0C73F44EEF11}" srcOrd="18" destOrd="0" presId="urn:microsoft.com/office/officeart/2005/8/layout/default"/>
    <dgm:cxn modelId="{0A934062-15C1-4566-8B40-7F206F614DB6}" type="presParOf" srcId="{82036100-08FA-4B1E-B0B8-33AF778C7021}" destId="{CA7F2837-D6E9-4196-88B9-054FD9F76390}" srcOrd="19" destOrd="0" presId="urn:microsoft.com/office/officeart/2005/8/layout/default"/>
    <dgm:cxn modelId="{A567E8D3-865D-4C4A-8EA5-B861ABF4745B}" type="presParOf" srcId="{82036100-08FA-4B1E-B0B8-33AF778C7021}" destId="{0C1D1DF4-58D6-492C-9EAE-6AB878806290}" srcOrd="20" destOrd="0" presId="urn:microsoft.com/office/officeart/2005/8/layout/default"/>
    <dgm:cxn modelId="{D94123D3-211B-4F43-BEB0-71E6A28F6B39}" type="presParOf" srcId="{82036100-08FA-4B1E-B0B8-33AF778C7021}" destId="{84691D0A-614F-4EF0-84D5-DF48D2E78C47}" srcOrd="21" destOrd="0" presId="urn:microsoft.com/office/officeart/2005/8/layout/default"/>
    <dgm:cxn modelId="{D9B41EEB-AE3D-44D6-9C91-D182A9E31D1A}" type="presParOf" srcId="{82036100-08FA-4B1E-B0B8-33AF778C7021}" destId="{8817F3B8-DA0D-48D2-9FA6-C30073899E3A}" srcOrd="22" destOrd="0" presId="urn:microsoft.com/office/officeart/2005/8/layout/default"/>
    <dgm:cxn modelId="{ACC6E9B9-D67B-421F-BE55-64023F1DC110}" type="presParOf" srcId="{82036100-08FA-4B1E-B0B8-33AF778C7021}" destId="{CA4379F4-0829-4BFA-BA98-E7B4E49472BF}" srcOrd="23" destOrd="0" presId="urn:microsoft.com/office/officeart/2005/8/layout/default"/>
    <dgm:cxn modelId="{A53E6B48-06F9-4BB5-94E0-C306BE4794AB}" type="presParOf" srcId="{82036100-08FA-4B1E-B0B8-33AF778C7021}" destId="{C76FA1A2-6102-40F9-8DFA-8C84566A730D}" srcOrd="2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DBE8040-5507-48D2-8F44-803D9EF4CBF7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27DC592-496B-4C38-B344-682E920E807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1" dirty="0"/>
            <a:t>Aligned Goals &amp; Vision</a:t>
          </a:r>
          <a:endParaRPr lang="en-US" dirty="0"/>
        </a:p>
      </dgm:t>
    </dgm:pt>
    <dgm:pt modelId="{A04FBC74-48D6-47C9-8497-32FF0C55CF39}" type="parTrans" cxnId="{EB25663E-631B-4779-BC8E-0B3BC61A5CEF}">
      <dgm:prSet/>
      <dgm:spPr/>
      <dgm:t>
        <a:bodyPr/>
        <a:lstStyle/>
        <a:p>
          <a:endParaRPr lang="en-US"/>
        </a:p>
      </dgm:t>
    </dgm:pt>
    <dgm:pt modelId="{7C13D0E2-9EB9-4430-AADF-BAAF9691CDE3}" type="sibTrans" cxnId="{EB25663E-631B-4779-BC8E-0B3BC61A5CE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01686E9-DE8D-4987-859A-01DC973C893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1"/>
            <a:t>Trust</a:t>
          </a:r>
          <a:endParaRPr lang="en-US"/>
        </a:p>
      </dgm:t>
    </dgm:pt>
    <dgm:pt modelId="{816228F2-D1B9-4FF8-AFCD-D582F701260E}" type="parTrans" cxnId="{13064876-128B-494E-87A3-0B3C0DFFFF8B}">
      <dgm:prSet/>
      <dgm:spPr/>
      <dgm:t>
        <a:bodyPr/>
        <a:lstStyle/>
        <a:p>
          <a:endParaRPr lang="en-US"/>
        </a:p>
      </dgm:t>
    </dgm:pt>
    <dgm:pt modelId="{F176E576-CF4C-40BA-B353-22B07789C74B}" type="sibTrans" cxnId="{13064876-128B-494E-87A3-0B3C0DFFFF8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188CEA6-76A6-4C51-8AA7-15CDDF99BD4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1"/>
            <a:t>Communication</a:t>
          </a:r>
          <a:endParaRPr lang="en-US"/>
        </a:p>
      </dgm:t>
    </dgm:pt>
    <dgm:pt modelId="{4DAE953B-528E-43A7-8D4B-BDD83F909A38}" type="parTrans" cxnId="{201800F5-7BE7-441A-8045-4A8CBF64D675}">
      <dgm:prSet/>
      <dgm:spPr/>
      <dgm:t>
        <a:bodyPr/>
        <a:lstStyle/>
        <a:p>
          <a:endParaRPr lang="en-US"/>
        </a:p>
      </dgm:t>
    </dgm:pt>
    <dgm:pt modelId="{FC4F4AD5-70E3-4682-9DDB-E9B50F22E747}" type="sibTrans" cxnId="{201800F5-7BE7-441A-8045-4A8CBF64D67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3676840-2344-425D-906D-9F4954279D1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1" dirty="0"/>
            <a:t>Building on Differences</a:t>
          </a:r>
          <a:endParaRPr lang="en-US" dirty="0"/>
        </a:p>
      </dgm:t>
    </dgm:pt>
    <dgm:pt modelId="{FEEC6A17-B0A3-43EF-8FAF-DC889583DB2A}" type="parTrans" cxnId="{EA62AF5B-EE07-4903-8E4E-59340530EF45}">
      <dgm:prSet/>
      <dgm:spPr/>
      <dgm:t>
        <a:bodyPr/>
        <a:lstStyle/>
        <a:p>
          <a:endParaRPr lang="en-US"/>
        </a:p>
      </dgm:t>
    </dgm:pt>
    <dgm:pt modelId="{182EFDA0-1DFA-476C-8A10-B8D95BC483BC}" type="sibTrans" cxnId="{EA62AF5B-EE07-4903-8E4E-59340530EF4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E324960-09C4-4B8B-83CD-83B10F6C119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1"/>
            <a:t>Innovation</a:t>
          </a:r>
          <a:endParaRPr lang="en-US"/>
        </a:p>
      </dgm:t>
    </dgm:pt>
    <dgm:pt modelId="{0A91CC47-5B78-4674-9B5B-C77C6BB79C3E}" type="parTrans" cxnId="{7B95C57F-8CCE-4AD9-945A-924B49ECBCB4}">
      <dgm:prSet/>
      <dgm:spPr/>
      <dgm:t>
        <a:bodyPr/>
        <a:lstStyle/>
        <a:p>
          <a:endParaRPr lang="en-US"/>
        </a:p>
      </dgm:t>
    </dgm:pt>
    <dgm:pt modelId="{A9A82826-C4C3-4453-B1B8-1B10D7C41A56}" type="sibTrans" cxnId="{7B95C57F-8CCE-4AD9-945A-924B49ECBCB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FC9D104-786F-484F-9DE6-0464DE9762D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1" dirty="0"/>
            <a:t>Empowerment shared leadership &amp; accountability</a:t>
          </a:r>
          <a:endParaRPr lang="en-US" dirty="0"/>
        </a:p>
      </dgm:t>
    </dgm:pt>
    <dgm:pt modelId="{2EA0BF62-5557-4926-9DB6-07F27BAFDD3C}" type="parTrans" cxnId="{39CD5E02-7244-4C5D-B69A-2051FC9DA765}">
      <dgm:prSet/>
      <dgm:spPr/>
      <dgm:t>
        <a:bodyPr/>
        <a:lstStyle/>
        <a:p>
          <a:endParaRPr lang="en-US"/>
        </a:p>
      </dgm:t>
    </dgm:pt>
    <dgm:pt modelId="{8B0E0E8D-0444-41C0-93BD-23FC17A9D8EE}" type="sibTrans" cxnId="{39CD5E02-7244-4C5D-B69A-2051FC9DA765}">
      <dgm:prSet/>
      <dgm:spPr/>
      <dgm:t>
        <a:bodyPr/>
        <a:lstStyle/>
        <a:p>
          <a:endParaRPr lang="en-US"/>
        </a:p>
      </dgm:t>
    </dgm:pt>
    <dgm:pt modelId="{57610CE4-E1AA-4B7C-AF3C-98F619E00296}" type="pres">
      <dgm:prSet presAssocID="{3DBE8040-5507-48D2-8F44-803D9EF4CBF7}" presName="root" presStyleCnt="0">
        <dgm:presLayoutVars>
          <dgm:dir/>
          <dgm:resizeHandles val="exact"/>
        </dgm:presLayoutVars>
      </dgm:prSet>
      <dgm:spPr/>
    </dgm:pt>
    <dgm:pt modelId="{DE3A2182-640C-471B-8CB2-063591A4FA77}" type="pres">
      <dgm:prSet presAssocID="{3DBE8040-5507-48D2-8F44-803D9EF4CBF7}" presName="container" presStyleCnt="0">
        <dgm:presLayoutVars>
          <dgm:dir/>
          <dgm:resizeHandles val="exact"/>
        </dgm:presLayoutVars>
      </dgm:prSet>
      <dgm:spPr/>
    </dgm:pt>
    <dgm:pt modelId="{A1B2CE4E-AFF0-49E0-B2AC-EC07972106C0}" type="pres">
      <dgm:prSet presAssocID="{827DC592-496B-4C38-B344-682E920E807E}" presName="compNode" presStyleCnt="0"/>
      <dgm:spPr/>
    </dgm:pt>
    <dgm:pt modelId="{97F5A4E5-3C53-4A41-8B34-4FF24642FD53}" type="pres">
      <dgm:prSet presAssocID="{827DC592-496B-4C38-B344-682E920E807E}" presName="iconBgRect" presStyleLbl="bgShp" presStyleIdx="0" presStyleCnt="6" custLinFactNeighborX="-4434"/>
      <dgm:spPr/>
    </dgm:pt>
    <dgm:pt modelId="{E73B8C0B-9ADD-47AD-965E-92BA9C809F42}" type="pres">
      <dgm:prSet presAssocID="{827DC592-496B-4C38-B344-682E920E807E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13F2123C-6430-440C-A0B0-C56C31924FA2}" type="pres">
      <dgm:prSet presAssocID="{827DC592-496B-4C38-B344-682E920E807E}" presName="spaceRect" presStyleCnt="0"/>
      <dgm:spPr/>
    </dgm:pt>
    <dgm:pt modelId="{FC5E8AE5-D6BA-4DB6-8BB8-470407E47C38}" type="pres">
      <dgm:prSet presAssocID="{827DC592-496B-4C38-B344-682E920E807E}" presName="textRect" presStyleLbl="revTx" presStyleIdx="0" presStyleCnt="6">
        <dgm:presLayoutVars>
          <dgm:chMax val="1"/>
          <dgm:chPref val="1"/>
        </dgm:presLayoutVars>
      </dgm:prSet>
      <dgm:spPr/>
    </dgm:pt>
    <dgm:pt modelId="{1CA42400-6EA9-4433-A97F-01E76ADA4703}" type="pres">
      <dgm:prSet presAssocID="{7C13D0E2-9EB9-4430-AADF-BAAF9691CDE3}" presName="sibTrans" presStyleLbl="sibTrans2D1" presStyleIdx="0" presStyleCnt="0"/>
      <dgm:spPr/>
    </dgm:pt>
    <dgm:pt modelId="{747E0438-A498-4341-8DEC-3D29E7DDD276}" type="pres">
      <dgm:prSet presAssocID="{E01686E9-DE8D-4987-859A-01DC973C8939}" presName="compNode" presStyleCnt="0"/>
      <dgm:spPr/>
    </dgm:pt>
    <dgm:pt modelId="{44C2F05C-DA32-4F36-8F6B-A9E9FD0F5D4C}" type="pres">
      <dgm:prSet presAssocID="{E01686E9-DE8D-4987-859A-01DC973C8939}" presName="iconBgRect" presStyleLbl="bgShp" presStyleIdx="1" presStyleCnt="6"/>
      <dgm:spPr/>
    </dgm:pt>
    <dgm:pt modelId="{8EF1A02C-E802-46B2-8624-AC044B8DE17B}" type="pres">
      <dgm:prSet presAssocID="{E01686E9-DE8D-4987-859A-01DC973C8939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F9226763-7EDA-449E-BB97-9155895AB6EF}" type="pres">
      <dgm:prSet presAssocID="{E01686E9-DE8D-4987-859A-01DC973C8939}" presName="spaceRect" presStyleCnt="0"/>
      <dgm:spPr/>
    </dgm:pt>
    <dgm:pt modelId="{C51AF0BF-EF8E-4972-9D61-34BD716362A4}" type="pres">
      <dgm:prSet presAssocID="{E01686E9-DE8D-4987-859A-01DC973C8939}" presName="textRect" presStyleLbl="revTx" presStyleIdx="1" presStyleCnt="6">
        <dgm:presLayoutVars>
          <dgm:chMax val="1"/>
          <dgm:chPref val="1"/>
        </dgm:presLayoutVars>
      </dgm:prSet>
      <dgm:spPr/>
    </dgm:pt>
    <dgm:pt modelId="{56431CE2-7D65-41A0-9495-CEA728A28F86}" type="pres">
      <dgm:prSet presAssocID="{F176E576-CF4C-40BA-B353-22B07789C74B}" presName="sibTrans" presStyleLbl="sibTrans2D1" presStyleIdx="0" presStyleCnt="0"/>
      <dgm:spPr/>
    </dgm:pt>
    <dgm:pt modelId="{D3F6A633-FABF-42EA-9C26-47B18D69CBF8}" type="pres">
      <dgm:prSet presAssocID="{F188CEA6-76A6-4C51-8AA7-15CDDF99BD41}" presName="compNode" presStyleCnt="0"/>
      <dgm:spPr/>
    </dgm:pt>
    <dgm:pt modelId="{DB88AE84-73B0-4460-9C05-ECE74C3F3362}" type="pres">
      <dgm:prSet presAssocID="{F188CEA6-76A6-4C51-8AA7-15CDDF99BD41}" presName="iconBgRect" presStyleLbl="bgShp" presStyleIdx="2" presStyleCnt="6"/>
      <dgm:spPr/>
    </dgm:pt>
    <dgm:pt modelId="{8408B733-F7CA-4BF2-92C0-0973E80C1C76}" type="pres">
      <dgm:prSet presAssocID="{F188CEA6-76A6-4C51-8AA7-15CDDF99BD41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lephone"/>
        </a:ext>
      </dgm:extLst>
    </dgm:pt>
    <dgm:pt modelId="{5F6FB5B2-572B-40C9-B29F-8B2263CA606B}" type="pres">
      <dgm:prSet presAssocID="{F188CEA6-76A6-4C51-8AA7-15CDDF99BD41}" presName="spaceRect" presStyleCnt="0"/>
      <dgm:spPr/>
    </dgm:pt>
    <dgm:pt modelId="{EED140B6-82CF-405B-9C0E-BBB564052B13}" type="pres">
      <dgm:prSet presAssocID="{F188CEA6-76A6-4C51-8AA7-15CDDF99BD41}" presName="textRect" presStyleLbl="revTx" presStyleIdx="2" presStyleCnt="6">
        <dgm:presLayoutVars>
          <dgm:chMax val="1"/>
          <dgm:chPref val="1"/>
        </dgm:presLayoutVars>
      </dgm:prSet>
      <dgm:spPr/>
    </dgm:pt>
    <dgm:pt modelId="{0145A4F9-2EBE-413A-AD9F-E4EDAF896E76}" type="pres">
      <dgm:prSet presAssocID="{FC4F4AD5-70E3-4682-9DDB-E9B50F22E747}" presName="sibTrans" presStyleLbl="sibTrans2D1" presStyleIdx="0" presStyleCnt="0"/>
      <dgm:spPr/>
    </dgm:pt>
    <dgm:pt modelId="{DBCD865E-4A3E-4F22-9D87-CB4EC8585EA1}" type="pres">
      <dgm:prSet presAssocID="{73676840-2344-425D-906D-9F4954279D1F}" presName="compNode" presStyleCnt="0"/>
      <dgm:spPr/>
    </dgm:pt>
    <dgm:pt modelId="{C6723A5E-0F0A-40F1-A128-0470C8148778}" type="pres">
      <dgm:prSet presAssocID="{73676840-2344-425D-906D-9F4954279D1F}" presName="iconBgRect" presStyleLbl="bgShp" presStyleIdx="3" presStyleCnt="6"/>
      <dgm:spPr/>
    </dgm:pt>
    <dgm:pt modelId="{7E16E3B3-0317-42E3-8FAE-63C56DC811CE}" type="pres">
      <dgm:prSet presAssocID="{73676840-2344-425D-906D-9F4954279D1F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03A0B32D-7FDA-4420-B818-02BC48AB1465}" type="pres">
      <dgm:prSet presAssocID="{73676840-2344-425D-906D-9F4954279D1F}" presName="spaceRect" presStyleCnt="0"/>
      <dgm:spPr/>
    </dgm:pt>
    <dgm:pt modelId="{33FA93F3-A552-425E-B625-801D09458B91}" type="pres">
      <dgm:prSet presAssocID="{73676840-2344-425D-906D-9F4954279D1F}" presName="textRect" presStyleLbl="revTx" presStyleIdx="3" presStyleCnt="6">
        <dgm:presLayoutVars>
          <dgm:chMax val="1"/>
          <dgm:chPref val="1"/>
        </dgm:presLayoutVars>
      </dgm:prSet>
      <dgm:spPr/>
    </dgm:pt>
    <dgm:pt modelId="{FAA10CC1-D221-4E95-B251-0E2426586735}" type="pres">
      <dgm:prSet presAssocID="{182EFDA0-1DFA-476C-8A10-B8D95BC483BC}" presName="sibTrans" presStyleLbl="sibTrans2D1" presStyleIdx="0" presStyleCnt="0"/>
      <dgm:spPr/>
    </dgm:pt>
    <dgm:pt modelId="{54D4CAC3-581F-40A9-85D4-A656E3A2BF22}" type="pres">
      <dgm:prSet presAssocID="{0E324960-09C4-4B8B-83CD-83B10F6C119E}" presName="compNode" presStyleCnt="0"/>
      <dgm:spPr/>
    </dgm:pt>
    <dgm:pt modelId="{AA12F2DC-CB3D-416A-8843-9F43E27A2209}" type="pres">
      <dgm:prSet presAssocID="{0E324960-09C4-4B8B-83CD-83B10F6C119E}" presName="iconBgRect" presStyleLbl="bgShp" presStyleIdx="4" presStyleCnt="6"/>
      <dgm:spPr/>
    </dgm:pt>
    <dgm:pt modelId="{DE6CB97C-4C52-4B72-B8D5-D00E1A47E9E0}" type="pres">
      <dgm:prSet presAssocID="{0E324960-09C4-4B8B-83CD-83B10F6C119E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uzzle Pieces"/>
        </a:ext>
      </dgm:extLst>
    </dgm:pt>
    <dgm:pt modelId="{A3CE70EB-23AB-4F6A-9B99-71012139E136}" type="pres">
      <dgm:prSet presAssocID="{0E324960-09C4-4B8B-83CD-83B10F6C119E}" presName="spaceRect" presStyleCnt="0"/>
      <dgm:spPr/>
    </dgm:pt>
    <dgm:pt modelId="{9E72BB03-FBFD-439D-AAA3-029E37F7EAAA}" type="pres">
      <dgm:prSet presAssocID="{0E324960-09C4-4B8B-83CD-83B10F6C119E}" presName="textRect" presStyleLbl="revTx" presStyleIdx="4" presStyleCnt="6">
        <dgm:presLayoutVars>
          <dgm:chMax val="1"/>
          <dgm:chPref val="1"/>
        </dgm:presLayoutVars>
      </dgm:prSet>
      <dgm:spPr/>
    </dgm:pt>
    <dgm:pt modelId="{122D7DD4-0670-4917-BC52-E3DD92273B90}" type="pres">
      <dgm:prSet presAssocID="{A9A82826-C4C3-4453-B1B8-1B10D7C41A56}" presName="sibTrans" presStyleLbl="sibTrans2D1" presStyleIdx="0" presStyleCnt="0"/>
      <dgm:spPr/>
    </dgm:pt>
    <dgm:pt modelId="{280551A6-C701-4E45-AC34-3812664D331D}" type="pres">
      <dgm:prSet presAssocID="{6FC9D104-786F-484F-9DE6-0464DE9762D7}" presName="compNode" presStyleCnt="0"/>
      <dgm:spPr/>
    </dgm:pt>
    <dgm:pt modelId="{52E2C4A0-8582-4AC3-9D61-5F1F8B9FED48}" type="pres">
      <dgm:prSet presAssocID="{6FC9D104-786F-484F-9DE6-0464DE9762D7}" presName="iconBgRect" presStyleLbl="bgShp" presStyleIdx="5" presStyleCnt="6"/>
      <dgm:spPr/>
    </dgm:pt>
    <dgm:pt modelId="{3A4C7A19-B6DE-4730-B929-4A38A48B7272}" type="pres">
      <dgm:prSet presAssocID="{6FC9D104-786F-484F-9DE6-0464DE9762D7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F934ADA9-BC2E-43E9-83F2-B0B4F4E2ECB9}" type="pres">
      <dgm:prSet presAssocID="{6FC9D104-786F-484F-9DE6-0464DE9762D7}" presName="spaceRect" presStyleCnt="0"/>
      <dgm:spPr/>
    </dgm:pt>
    <dgm:pt modelId="{58AC2A04-BDF7-4F85-B553-CE2AD117ADDA}" type="pres">
      <dgm:prSet presAssocID="{6FC9D104-786F-484F-9DE6-0464DE9762D7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39CD5E02-7244-4C5D-B69A-2051FC9DA765}" srcId="{3DBE8040-5507-48D2-8F44-803D9EF4CBF7}" destId="{6FC9D104-786F-484F-9DE6-0464DE9762D7}" srcOrd="5" destOrd="0" parTransId="{2EA0BF62-5557-4926-9DB6-07F27BAFDD3C}" sibTransId="{8B0E0E8D-0444-41C0-93BD-23FC17A9D8EE}"/>
    <dgm:cxn modelId="{D2842E0D-75A8-4A0E-A3CA-3CA95A3627A0}" type="presOf" srcId="{827DC592-496B-4C38-B344-682E920E807E}" destId="{FC5E8AE5-D6BA-4DB6-8BB8-470407E47C38}" srcOrd="0" destOrd="0" presId="urn:microsoft.com/office/officeart/2018/2/layout/IconCircleList"/>
    <dgm:cxn modelId="{72C1E333-8AD8-493D-B478-9926F8E984EA}" type="presOf" srcId="{E01686E9-DE8D-4987-859A-01DC973C8939}" destId="{C51AF0BF-EF8E-4972-9D61-34BD716362A4}" srcOrd="0" destOrd="0" presId="urn:microsoft.com/office/officeart/2018/2/layout/IconCircleList"/>
    <dgm:cxn modelId="{EB25663E-631B-4779-BC8E-0B3BC61A5CEF}" srcId="{3DBE8040-5507-48D2-8F44-803D9EF4CBF7}" destId="{827DC592-496B-4C38-B344-682E920E807E}" srcOrd="0" destOrd="0" parTransId="{A04FBC74-48D6-47C9-8497-32FF0C55CF39}" sibTransId="{7C13D0E2-9EB9-4430-AADF-BAAF9691CDE3}"/>
    <dgm:cxn modelId="{EA62AF5B-EE07-4903-8E4E-59340530EF45}" srcId="{3DBE8040-5507-48D2-8F44-803D9EF4CBF7}" destId="{73676840-2344-425D-906D-9F4954279D1F}" srcOrd="3" destOrd="0" parTransId="{FEEC6A17-B0A3-43EF-8FAF-DC889583DB2A}" sibTransId="{182EFDA0-1DFA-476C-8A10-B8D95BC483BC}"/>
    <dgm:cxn modelId="{00FDB55C-5AE4-4C6A-9ED1-B2B18C734D66}" type="presOf" srcId="{182EFDA0-1DFA-476C-8A10-B8D95BC483BC}" destId="{FAA10CC1-D221-4E95-B251-0E2426586735}" srcOrd="0" destOrd="0" presId="urn:microsoft.com/office/officeart/2018/2/layout/IconCircleList"/>
    <dgm:cxn modelId="{1A4ED543-75C6-4E25-8EE4-6E031BA8E63E}" type="presOf" srcId="{A9A82826-C4C3-4453-B1B8-1B10D7C41A56}" destId="{122D7DD4-0670-4917-BC52-E3DD92273B90}" srcOrd="0" destOrd="0" presId="urn:microsoft.com/office/officeart/2018/2/layout/IconCircleList"/>
    <dgm:cxn modelId="{13064876-128B-494E-87A3-0B3C0DFFFF8B}" srcId="{3DBE8040-5507-48D2-8F44-803D9EF4CBF7}" destId="{E01686E9-DE8D-4987-859A-01DC973C8939}" srcOrd="1" destOrd="0" parTransId="{816228F2-D1B9-4FF8-AFCD-D582F701260E}" sibTransId="{F176E576-CF4C-40BA-B353-22B07789C74B}"/>
    <dgm:cxn modelId="{7B95C57F-8CCE-4AD9-945A-924B49ECBCB4}" srcId="{3DBE8040-5507-48D2-8F44-803D9EF4CBF7}" destId="{0E324960-09C4-4B8B-83CD-83B10F6C119E}" srcOrd="4" destOrd="0" parTransId="{0A91CC47-5B78-4674-9B5B-C77C6BB79C3E}" sibTransId="{A9A82826-C4C3-4453-B1B8-1B10D7C41A56}"/>
    <dgm:cxn modelId="{98A5438F-8309-4FB9-8B2F-6783BFB43D3E}" type="presOf" srcId="{0E324960-09C4-4B8B-83CD-83B10F6C119E}" destId="{9E72BB03-FBFD-439D-AAA3-029E37F7EAAA}" srcOrd="0" destOrd="0" presId="urn:microsoft.com/office/officeart/2018/2/layout/IconCircleList"/>
    <dgm:cxn modelId="{8CAFCCA3-B7F6-4322-93DD-E7FC55AEC5AB}" type="presOf" srcId="{3DBE8040-5507-48D2-8F44-803D9EF4CBF7}" destId="{57610CE4-E1AA-4B7C-AF3C-98F619E00296}" srcOrd="0" destOrd="0" presId="urn:microsoft.com/office/officeart/2018/2/layout/IconCircleList"/>
    <dgm:cxn modelId="{B04F9DA4-B76D-4CC1-80ED-7941EB81A2ED}" type="presOf" srcId="{7C13D0E2-9EB9-4430-AADF-BAAF9691CDE3}" destId="{1CA42400-6EA9-4433-A97F-01E76ADA4703}" srcOrd="0" destOrd="0" presId="urn:microsoft.com/office/officeart/2018/2/layout/IconCircleList"/>
    <dgm:cxn modelId="{40CA19A7-D19E-4085-BFC6-E923A2FDC8AF}" type="presOf" srcId="{6FC9D104-786F-484F-9DE6-0464DE9762D7}" destId="{58AC2A04-BDF7-4F85-B553-CE2AD117ADDA}" srcOrd="0" destOrd="0" presId="urn:microsoft.com/office/officeart/2018/2/layout/IconCircleList"/>
    <dgm:cxn modelId="{BCAA7EAE-093F-4986-9D5B-A85BA8EDF871}" type="presOf" srcId="{F176E576-CF4C-40BA-B353-22B07789C74B}" destId="{56431CE2-7D65-41A0-9495-CEA728A28F86}" srcOrd="0" destOrd="0" presId="urn:microsoft.com/office/officeart/2018/2/layout/IconCircleList"/>
    <dgm:cxn modelId="{C12214D8-08A9-4562-BEE6-2EA5F16CBAF0}" type="presOf" srcId="{73676840-2344-425D-906D-9F4954279D1F}" destId="{33FA93F3-A552-425E-B625-801D09458B91}" srcOrd="0" destOrd="0" presId="urn:microsoft.com/office/officeart/2018/2/layout/IconCircleList"/>
    <dgm:cxn modelId="{3A359BD8-E699-4CA7-9CC6-32047AE5A8C2}" type="presOf" srcId="{FC4F4AD5-70E3-4682-9DDB-E9B50F22E747}" destId="{0145A4F9-2EBE-413A-AD9F-E4EDAF896E76}" srcOrd="0" destOrd="0" presId="urn:microsoft.com/office/officeart/2018/2/layout/IconCircleList"/>
    <dgm:cxn modelId="{382661E3-4E31-481B-9610-95B5014397E5}" type="presOf" srcId="{F188CEA6-76A6-4C51-8AA7-15CDDF99BD41}" destId="{EED140B6-82CF-405B-9C0E-BBB564052B13}" srcOrd="0" destOrd="0" presId="urn:microsoft.com/office/officeart/2018/2/layout/IconCircleList"/>
    <dgm:cxn modelId="{201800F5-7BE7-441A-8045-4A8CBF64D675}" srcId="{3DBE8040-5507-48D2-8F44-803D9EF4CBF7}" destId="{F188CEA6-76A6-4C51-8AA7-15CDDF99BD41}" srcOrd="2" destOrd="0" parTransId="{4DAE953B-528E-43A7-8D4B-BDD83F909A38}" sibTransId="{FC4F4AD5-70E3-4682-9DDB-E9B50F22E747}"/>
    <dgm:cxn modelId="{A25B96C9-0286-4096-9B18-CA6B8973F90A}" type="presParOf" srcId="{57610CE4-E1AA-4B7C-AF3C-98F619E00296}" destId="{DE3A2182-640C-471B-8CB2-063591A4FA77}" srcOrd="0" destOrd="0" presId="urn:microsoft.com/office/officeart/2018/2/layout/IconCircleList"/>
    <dgm:cxn modelId="{B96594B3-34E3-46A6-B2B6-5C7B60757474}" type="presParOf" srcId="{DE3A2182-640C-471B-8CB2-063591A4FA77}" destId="{A1B2CE4E-AFF0-49E0-B2AC-EC07972106C0}" srcOrd="0" destOrd="0" presId="urn:microsoft.com/office/officeart/2018/2/layout/IconCircleList"/>
    <dgm:cxn modelId="{98B79171-98EF-4020-97F9-074CF09179BC}" type="presParOf" srcId="{A1B2CE4E-AFF0-49E0-B2AC-EC07972106C0}" destId="{97F5A4E5-3C53-4A41-8B34-4FF24642FD53}" srcOrd="0" destOrd="0" presId="urn:microsoft.com/office/officeart/2018/2/layout/IconCircleList"/>
    <dgm:cxn modelId="{4949DD99-A5F0-40F2-BAAA-795DBC1A8C88}" type="presParOf" srcId="{A1B2CE4E-AFF0-49E0-B2AC-EC07972106C0}" destId="{E73B8C0B-9ADD-47AD-965E-92BA9C809F42}" srcOrd="1" destOrd="0" presId="urn:microsoft.com/office/officeart/2018/2/layout/IconCircleList"/>
    <dgm:cxn modelId="{29E3B00B-E653-4D27-BB84-895AE71D96CE}" type="presParOf" srcId="{A1B2CE4E-AFF0-49E0-B2AC-EC07972106C0}" destId="{13F2123C-6430-440C-A0B0-C56C31924FA2}" srcOrd="2" destOrd="0" presId="urn:microsoft.com/office/officeart/2018/2/layout/IconCircleList"/>
    <dgm:cxn modelId="{061ECB14-905A-4AA9-B72A-E57D02FC39EC}" type="presParOf" srcId="{A1B2CE4E-AFF0-49E0-B2AC-EC07972106C0}" destId="{FC5E8AE5-D6BA-4DB6-8BB8-470407E47C38}" srcOrd="3" destOrd="0" presId="urn:microsoft.com/office/officeart/2018/2/layout/IconCircleList"/>
    <dgm:cxn modelId="{C8EBFA3D-963A-4F9A-AE50-814AB6FD3827}" type="presParOf" srcId="{DE3A2182-640C-471B-8CB2-063591A4FA77}" destId="{1CA42400-6EA9-4433-A97F-01E76ADA4703}" srcOrd="1" destOrd="0" presId="urn:microsoft.com/office/officeart/2018/2/layout/IconCircleList"/>
    <dgm:cxn modelId="{F1F7BED3-139B-4564-8F29-CEEB0BCAD502}" type="presParOf" srcId="{DE3A2182-640C-471B-8CB2-063591A4FA77}" destId="{747E0438-A498-4341-8DEC-3D29E7DDD276}" srcOrd="2" destOrd="0" presId="urn:microsoft.com/office/officeart/2018/2/layout/IconCircleList"/>
    <dgm:cxn modelId="{9EDB333E-AF77-4535-AFC5-446B01CE79B5}" type="presParOf" srcId="{747E0438-A498-4341-8DEC-3D29E7DDD276}" destId="{44C2F05C-DA32-4F36-8F6B-A9E9FD0F5D4C}" srcOrd="0" destOrd="0" presId="urn:microsoft.com/office/officeart/2018/2/layout/IconCircleList"/>
    <dgm:cxn modelId="{E0FC6AAA-D963-4A4A-A84A-56967E32309B}" type="presParOf" srcId="{747E0438-A498-4341-8DEC-3D29E7DDD276}" destId="{8EF1A02C-E802-46B2-8624-AC044B8DE17B}" srcOrd="1" destOrd="0" presId="urn:microsoft.com/office/officeart/2018/2/layout/IconCircleList"/>
    <dgm:cxn modelId="{719650FE-22D3-4C76-A6B6-99CBC3F8F0C6}" type="presParOf" srcId="{747E0438-A498-4341-8DEC-3D29E7DDD276}" destId="{F9226763-7EDA-449E-BB97-9155895AB6EF}" srcOrd="2" destOrd="0" presId="urn:microsoft.com/office/officeart/2018/2/layout/IconCircleList"/>
    <dgm:cxn modelId="{25364F67-9934-482A-A6F2-4FE33320ECA8}" type="presParOf" srcId="{747E0438-A498-4341-8DEC-3D29E7DDD276}" destId="{C51AF0BF-EF8E-4972-9D61-34BD716362A4}" srcOrd="3" destOrd="0" presId="urn:microsoft.com/office/officeart/2018/2/layout/IconCircleList"/>
    <dgm:cxn modelId="{73CB0512-3796-48A7-9E6B-D36CF61B1C40}" type="presParOf" srcId="{DE3A2182-640C-471B-8CB2-063591A4FA77}" destId="{56431CE2-7D65-41A0-9495-CEA728A28F86}" srcOrd="3" destOrd="0" presId="urn:microsoft.com/office/officeart/2018/2/layout/IconCircleList"/>
    <dgm:cxn modelId="{5E8D84F7-BE3A-4C8F-9A0C-95CD568E5200}" type="presParOf" srcId="{DE3A2182-640C-471B-8CB2-063591A4FA77}" destId="{D3F6A633-FABF-42EA-9C26-47B18D69CBF8}" srcOrd="4" destOrd="0" presId="urn:microsoft.com/office/officeart/2018/2/layout/IconCircleList"/>
    <dgm:cxn modelId="{A6D48697-BC47-4656-BB39-9AB572C42B19}" type="presParOf" srcId="{D3F6A633-FABF-42EA-9C26-47B18D69CBF8}" destId="{DB88AE84-73B0-4460-9C05-ECE74C3F3362}" srcOrd="0" destOrd="0" presId="urn:microsoft.com/office/officeart/2018/2/layout/IconCircleList"/>
    <dgm:cxn modelId="{224EE084-E784-44C5-80BC-88568A7BCCB5}" type="presParOf" srcId="{D3F6A633-FABF-42EA-9C26-47B18D69CBF8}" destId="{8408B733-F7CA-4BF2-92C0-0973E80C1C76}" srcOrd="1" destOrd="0" presId="urn:microsoft.com/office/officeart/2018/2/layout/IconCircleList"/>
    <dgm:cxn modelId="{9822EBB9-6518-4245-954E-827B6936D7C6}" type="presParOf" srcId="{D3F6A633-FABF-42EA-9C26-47B18D69CBF8}" destId="{5F6FB5B2-572B-40C9-B29F-8B2263CA606B}" srcOrd="2" destOrd="0" presId="urn:microsoft.com/office/officeart/2018/2/layout/IconCircleList"/>
    <dgm:cxn modelId="{EBDC4AEE-31D1-454B-A225-DB9546ABBDD6}" type="presParOf" srcId="{D3F6A633-FABF-42EA-9C26-47B18D69CBF8}" destId="{EED140B6-82CF-405B-9C0E-BBB564052B13}" srcOrd="3" destOrd="0" presId="urn:microsoft.com/office/officeart/2018/2/layout/IconCircleList"/>
    <dgm:cxn modelId="{C794308B-7B20-44E8-851D-3734614ECCBB}" type="presParOf" srcId="{DE3A2182-640C-471B-8CB2-063591A4FA77}" destId="{0145A4F9-2EBE-413A-AD9F-E4EDAF896E76}" srcOrd="5" destOrd="0" presId="urn:microsoft.com/office/officeart/2018/2/layout/IconCircleList"/>
    <dgm:cxn modelId="{D5B4FB10-95CF-4C55-A341-4223BED29E08}" type="presParOf" srcId="{DE3A2182-640C-471B-8CB2-063591A4FA77}" destId="{DBCD865E-4A3E-4F22-9D87-CB4EC8585EA1}" srcOrd="6" destOrd="0" presId="urn:microsoft.com/office/officeart/2018/2/layout/IconCircleList"/>
    <dgm:cxn modelId="{66EA7CE5-4A85-43CE-B9C6-B61EC366691E}" type="presParOf" srcId="{DBCD865E-4A3E-4F22-9D87-CB4EC8585EA1}" destId="{C6723A5E-0F0A-40F1-A128-0470C8148778}" srcOrd="0" destOrd="0" presId="urn:microsoft.com/office/officeart/2018/2/layout/IconCircleList"/>
    <dgm:cxn modelId="{8323E49C-DB82-4C97-810F-5E3B35A684C6}" type="presParOf" srcId="{DBCD865E-4A3E-4F22-9D87-CB4EC8585EA1}" destId="{7E16E3B3-0317-42E3-8FAE-63C56DC811CE}" srcOrd="1" destOrd="0" presId="urn:microsoft.com/office/officeart/2018/2/layout/IconCircleList"/>
    <dgm:cxn modelId="{FE529AE0-7360-4324-BD24-05772044EEF6}" type="presParOf" srcId="{DBCD865E-4A3E-4F22-9D87-CB4EC8585EA1}" destId="{03A0B32D-7FDA-4420-B818-02BC48AB1465}" srcOrd="2" destOrd="0" presId="urn:microsoft.com/office/officeart/2018/2/layout/IconCircleList"/>
    <dgm:cxn modelId="{FB93793F-7970-4891-BD91-73E037B3E100}" type="presParOf" srcId="{DBCD865E-4A3E-4F22-9D87-CB4EC8585EA1}" destId="{33FA93F3-A552-425E-B625-801D09458B91}" srcOrd="3" destOrd="0" presId="urn:microsoft.com/office/officeart/2018/2/layout/IconCircleList"/>
    <dgm:cxn modelId="{66CD2424-37FA-46E3-9207-C121C114D24A}" type="presParOf" srcId="{DE3A2182-640C-471B-8CB2-063591A4FA77}" destId="{FAA10CC1-D221-4E95-B251-0E2426586735}" srcOrd="7" destOrd="0" presId="urn:microsoft.com/office/officeart/2018/2/layout/IconCircleList"/>
    <dgm:cxn modelId="{D2C904C3-1484-42F7-A1D2-4072CE2B1D31}" type="presParOf" srcId="{DE3A2182-640C-471B-8CB2-063591A4FA77}" destId="{54D4CAC3-581F-40A9-85D4-A656E3A2BF22}" srcOrd="8" destOrd="0" presId="urn:microsoft.com/office/officeart/2018/2/layout/IconCircleList"/>
    <dgm:cxn modelId="{C9D2FEB9-118A-4B61-B86D-C5A42E9E8D23}" type="presParOf" srcId="{54D4CAC3-581F-40A9-85D4-A656E3A2BF22}" destId="{AA12F2DC-CB3D-416A-8843-9F43E27A2209}" srcOrd="0" destOrd="0" presId="urn:microsoft.com/office/officeart/2018/2/layout/IconCircleList"/>
    <dgm:cxn modelId="{150BFB5A-86B9-4925-9848-5A6928E66957}" type="presParOf" srcId="{54D4CAC3-581F-40A9-85D4-A656E3A2BF22}" destId="{DE6CB97C-4C52-4B72-B8D5-D00E1A47E9E0}" srcOrd="1" destOrd="0" presId="urn:microsoft.com/office/officeart/2018/2/layout/IconCircleList"/>
    <dgm:cxn modelId="{175B7B44-3922-4BFA-B380-FED1F2E05FC8}" type="presParOf" srcId="{54D4CAC3-581F-40A9-85D4-A656E3A2BF22}" destId="{A3CE70EB-23AB-4F6A-9B99-71012139E136}" srcOrd="2" destOrd="0" presId="urn:microsoft.com/office/officeart/2018/2/layout/IconCircleList"/>
    <dgm:cxn modelId="{7EE0929C-E3D4-418B-ADA6-00C760E070A0}" type="presParOf" srcId="{54D4CAC3-581F-40A9-85D4-A656E3A2BF22}" destId="{9E72BB03-FBFD-439D-AAA3-029E37F7EAAA}" srcOrd="3" destOrd="0" presId="urn:microsoft.com/office/officeart/2018/2/layout/IconCircleList"/>
    <dgm:cxn modelId="{ADFE3DC9-EBB8-400C-BEB4-602BADD778B2}" type="presParOf" srcId="{DE3A2182-640C-471B-8CB2-063591A4FA77}" destId="{122D7DD4-0670-4917-BC52-E3DD92273B90}" srcOrd="9" destOrd="0" presId="urn:microsoft.com/office/officeart/2018/2/layout/IconCircleList"/>
    <dgm:cxn modelId="{0E210BDB-23CB-423F-9C14-A2ABB3FA243A}" type="presParOf" srcId="{DE3A2182-640C-471B-8CB2-063591A4FA77}" destId="{280551A6-C701-4E45-AC34-3812664D331D}" srcOrd="10" destOrd="0" presId="urn:microsoft.com/office/officeart/2018/2/layout/IconCircleList"/>
    <dgm:cxn modelId="{E132C8A3-CDC8-476E-9E88-11BFA3F8700F}" type="presParOf" srcId="{280551A6-C701-4E45-AC34-3812664D331D}" destId="{52E2C4A0-8582-4AC3-9D61-5F1F8B9FED48}" srcOrd="0" destOrd="0" presId="urn:microsoft.com/office/officeart/2018/2/layout/IconCircleList"/>
    <dgm:cxn modelId="{0BB19C43-70C6-4281-9519-CAAE9EE4F59B}" type="presParOf" srcId="{280551A6-C701-4E45-AC34-3812664D331D}" destId="{3A4C7A19-B6DE-4730-B929-4A38A48B7272}" srcOrd="1" destOrd="0" presId="urn:microsoft.com/office/officeart/2018/2/layout/IconCircleList"/>
    <dgm:cxn modelId="{B7DFB627-2C9F-455E-9C1A-07B8E9786AEF}" type="presParOf" srcId="{280551A6-C701-4E45-AC34-3812664D331D}" destId="{F934ADA9-BC2E-43E9-83F2-B0B4F4E2ECB9}" srcOrd="2" destOrd="0" presId="urn:microsoft.com/office/officeart/2018/2/layout/IconCircleList"/>
    <dgm:cxn modelId="{862538EB-5F68-43EF-902D-0FBB4847B1DC}" type="presParOf" srcId="{280551A6-C701-4E45-AC34-3812664D331D}" destId="{58AC2A04-BDF7-4F85-B553-CE2AD117ADDA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3D8D2D8-4947-4D56-9D63-52C01CB45120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4951296-ED60-4E02-8185-8B3307DAD60B}">
      <dgm:prSet/>
      <dgm:spPr/>
      <dgm:t>
        <a:bodyPr/>
        <a:lstStyle/>
        <a:p>
          <a:r>
            <a:rPr lang="en-GB" b="0" i="0" dirty="0">
              <a:solidFill>
                <a:schemeClr val="bg1"/>
              </a:solidFill>
            </a:rPr>
            <a:t>Take Criticism Well </a:t>
          </a:r>
          <a:endParaRPr lang="en-US" dirty="0">
            <a:solidFill>
              <a:schemeClr val="bg1"/>
            </a:solidFill>
          </a:endParaRPr>
        </a:p>
      </dgm:t>
    </dgm:pt>
    <dgm:pt modelId="{9991E2EC-6750-432B-88EE-23642814A9D0}" type="parTrans" cxnId="{5681E49D-3487-4E13-ACB8-B292C4B81000}">
      <dgm:prSet/>
      <dgm:spPr/>
      <dgm:t>
        <a:bodyPr/>
        <a:lstStyle/>
        <a:p>
          <a:endParaRPr lang="en-US"/>
        </a:p>
      </dgm:t>
    </dgm:pt>
    <dgm:pt modelId="{5F09C99B-3A0C-4A19-B168-6101C8DE085D}" type="sibTrans" cxnId="{5681E49D-3487-4E13-ACB8-B292C4B81000}">
      <dgm:prSet/>
      <dgm:spPr/>
      <dgm:t>
        <a:bodyPr/>
        <a:lstStyle/>
        <a:p>
          <a:endParaRPr lang="en-US"/>
        </a:p>
      </dgm:t>
    </dgm:pt>
    <dgm:pt modelId="{B1C17EDA-695D-45A2-B29D-D223C907666F}">
      <dgm:prSet/>
      <dgm:spPr/>
      <dgm:t>
        <a:bodyPr/>
        <a:lstStyle/>
        <a:p>
          <a:r>
            <a:rPr lang="en-GB" b="0" i="0" dirty="0">
              <a:solidFill>
                <a:schemeClr val="bg1"/>
              </a:solidFill>
            </a:rPr>
            <a:t>Don't Gossip</a:t>
          </a:r>
          <a:endParaRPr lang="en-US" dirty="0">
            <a:solidFill>
              <a:schemeClr val="bg1"/>
            </a:solidFill>
          </a:endParaRPr>
        </a:p>
      </dgm:t>
    </dgm:pt>
    <dgm:pt modelId="{F8716F6A-AC3C-4324-8F19-65E447545737}" type="parTrans" cxnId="{199084B3-1211-45D6-B940-46BD19B3EA1C}">
      <dgm:prSet/>
      <dgm:spPr/>
      <dgm:t>
        <a:bodyPr/>
        <a:lstStyle/>
        <a:p>
          <a:endParaRPr lang="en-US"/>
        </a:p>
      </dgm:t>
    </dgm:pt>
    <dgm:pt modelId="{90E4C5B9-E26A-4F0B-A77D-6C127DDEE27E}" type="sibTrans" cxnId="{199084B3-1211-45D6-B940-46BD19B3EA1C}">
      <dgm:prSet/>
      <dgm:spPr/>
      <dgm:t>
        <a:bodyPr/>
        <a:lstStyle/>
        <a:p>
          <a:endParaRPr lang="en-US"/>
        </a:p>
      </dgm:t>
    </dgm:pt>
    <dgm:pt modelId="{C31D47B0-11B5-467F-A458-9122DB1FF9E5}">
      <dgm:prSet/>
      <dgm:spPr/>
      <dgm:t>
        <a:bodyPr/>
        <a:lstStyle/>
        <a:p>
          <a:r>
            <a:rPr lang="en-GB" b="0" i="0" dirty="0">
              <a:solidFill>
                <a:schemeClr val="bg1"/>
              </a:solidFill>
            </a:rPr>
            <a:t>Be a Problem Solver, Not a Complainer</a:t>
          </a:r>
          <a:endParaRPr lang="en-US" dirty="0">
            <a:solidFill>
              <a:schemeClr val="bg1"/>
            </a:solidFill>
          </a:endParaRPr>
        </a:p>
      </dgm:t>
    </dgm:pt>
    <dgm:pt modelId="{3F747D37-3CE2-4901-8F11-A919D40E2C61}" type="parTrans" cxnId="{1243C2E8-9328-4C6D-AC86-E96DBDAF299E}">
      <dgm:prSet/>
      <dgm:spPr/>
      <dgm:t>
        <a:bodyPr/>
        <a:lstStyle/>
        <a:p>
          <a:endParaRPr lang="en-US"/>
        </a:p>
      </dgm:t>
    </dgm:pt>
    <dgm:pt modelId="{B9E72EAE-239A-4816-9021-9AB32F647C12}" type="sibTrans" cxnId="{1243C2E8-9328-4C6D-AC86-E96DBDAF299E}">
      <dgm:prSet/>
      <dgm:spPr/>
      <dgm:t>
        <a:bodyPr/>
        <a:lstStyle/>
        <a:p>
          <a:endParaRPr lang="en-US"/>
        </a:p>
      </dgm:t>
    </dgm:pt>
    <dgm:pt modelId="{045440B1-E33B-46DF-894A-7FB99DE51942}">
      <dgm:prSet/>
      <dgm:spPr/>
      <dgm:t>
        <a:bodyPr/>
        <a:lstStyle/>
        <a:p>
          <a:r>
            <a:rPr lang="en-GB" b="0" i="0" dirty="0">
              <a:solidFill>
                <a:schemeClr val="bg1"/>
              </a:solidFill>
            </a:rPr>
            <a:t>Be Dependable</a:t>
          </a:r>
          <a:endParaRPr lang="en-US" dirty="0">
            <a:solidFill>
              <a:schemeClr val="bg1"/>
            </a:solidFill>
          </a:endParaRPr>
        </a:p>
      </dgm:t>
    </dgm:pt>
    <dgm:pt modelId="{3CB20DE3-A137-4779-BC11-778B2F52268D}" type="parTrans" cxnId="{871595B3-30EC-4D83-A343-6DA1D6038B06}">
      <dgm:prSet/>
      <dgm:spPr/>
      <dgm:t>
        <a:bodyPr/>
        <a:lstStyle/>
        <a:p>
          <a:endParaRPr lang="en-US"/>
        </a:p>
      </dgm:t>
    </dgm:pt>
    <dgm:pt modelId="{6D58FD0C-79CF-4FA5-9400-01B10579C0C4}" type="sibTrans" cxnId="{871595B3-30EC-4D83-A343-6DA1D6038B06}">
      <dgm:prSet/>
      <dgm:spPr/>
      <dgm:t>
        <a:bodyPr/>
        <a:lstStyle/>
        <a:p>
          <a:endParaRPr lang="en-US"/>
        </a:p>
      </dgm:t>
    </dgm:pt>
    <dgm:pt modelId="{FDEE49AB-3D10-49B4-BC7A-0769C26CB53A}">
      <dgm:prSet/>
      <dgm:spPr/>
      <dgm:t>
        <a:bodyPr/>
        <a:lstStyle/>
        <a:p>
          <a:r>
            <a:rPr lang="en-GB" b="0" i="0" dirty="0">
              <a:solidFill>
                <a:schemeClr val="bg1"/>
              </a:solidFill>
            </a:rPr>
            <a:t>Be Willing to Go Into Work If Your Boss Asks </a:t>
          </a:r>
          <a:endParaRPr lang="en-US" dirty="0">
            <a:solidFill>
              <a:schemeClr val="bg1"/>
            </a:solidFill>
          </a:endParaRPr>
        </a:p>
      </dgm:t>
    </dgm:pt>
    <dgm:pt modelId="{1CAED7C0-42BE-46ED-8BF9-3F761815A2C1}" type="parTrans" cxnId="{1A8A7540-486A-49A4-BA11-F198F1B7E435}">
      <dgm:prSet/>
      <dgm:spPr/>
      <dgm:t>
        <a:bodyPr/>
        <a:lstStyle/>
        <a:p>
          <a:endParaRPr lang="en-US"/>
        </a:p>
      </dgm:t>
    </dgm:pt>
    <dgm:pt modelId="{9E38D8CF-04DC-4D15-9FA0-215CBB377403}" type="sibTrans" cxnId="{1A8A7540-486A-49A4-BA11-F198F1B7E435}">
      <dgm:prSet/>
      <dgm:spPr/>
      <dgm:t>
        <a:bodyPr/>
        <a:lstStyle/>
        <a:p>
          <a:endParaRPr lang="en-US"/>
        </a:p>
      </dgm:t>
    </dgm:pt>
    <dgm:pt modelId="{3D9D8A6A-5035-4B50-97C5-ED6265E77E7D}">
      <dgm:prSet/>
      <dgm:spPr/>
      <dgm:t>
        <a:bodyPr/>
        <a:lstStyle/>
        <a:p>
          <a:r>
            <a:rPr lang="en-GB" b="0" i="0" dirty="0">
              <a:solidFill>
                <a:schemeClr val="bg1"/>
              </a:solidFill>
            </a:rPr>
            <a:t>Allow Extra Time for Everything</a:t>
          </a:r>
          <a:endParaRPr lang="en-US" dirty="0">
            <a:solidFill>
              <a:schemeClr val="bg1"/>
            </a:solidFill>
          </a:endParaRPr>
        </a:p>
      </dgm:t>
    </dgm:pt>
    <dgm:pt modelId="{AC53297C-2998-4A1D-B0C9-776AA5722DEB}" type="parTrans" cxnId="{B85D6D3E-D443-457F-8B88-646C9DBC0A26}">
      <dgm:prSet/>
      <dgm:spPr/>
      <dgm:t>
        <a:bodyPr/>
        <a:lstStyle/>
        <a:p>
          <a:endParaRPr lang="en-US"/>
        </a:p>
      </dgm:t>
    </dgm:pt>
    <dgm:pt modelId="{69909979-6447-4C7A-9A02-03AFE6CADF1A}" type="sibTrans" cxnId="{B85D6D3E-D443-457F-8B88-646C9DBC0A26}">
      <dgm:prSet/>
      <dgm:spPr/>
      <dgm:t>
        <a:bodyPr/>
        <a:lstStyle/>
        <a:p>
          <a:endParaRPr lang="en-US"/>
        </a:p>
      </dgm:t>
    </dgm:pt>
    <dgm:pt modelId="{DDA5751A-26B5-463C-8CEB-4185DDF259FC}">
      <dgm:prSet/>
      <dgm:spPr/>
      <dgm:t>
        <a:bodyPr/>
        <a:lstStyle/>
        <a:p>
          <a:r>
            <a:rPr lang="en-GB" b="0" i="0" dirty="0">
              <a:solidFill>
                <a:schemeClr val="bg1"/>
              </a:solidFill>
            </a:rPr>
            <a:t>Be Prepared to Not Know Everything </a:t>
          </a:r>
          <a:endParaRPr lang="en-US" dirty="0">
            <a:solidFill>
              <a:schemeClr val="bg1"/>
            </a:solidFill>
          </a:endParaRPr>
        </a:p>
      </dgm:t>
    </dgm:pt>
    <dgm:pt modelId="{ED5424AA-8A7C-477D-A3FC-A6EFDBE9A74E}" type="parTrans" cxnId="{0F260E11-8FA1-434B-B414-5D78489C2C8D}">
      <dgm:prSet/>
      <dgm:spPr/>
      <dgm:t>
        <a:bodyPr/>
        <a:lstStyle/>
        <a:p>
          <a:endParaRPr lang="en-US"/>
        </a:p>
      </dgm:t>
    </dgm:pt>
    <dgm:pt modelId="{7B422C4D-5AAF-41DC-ABB4-C95EE9F3C3F3}" type="sibTrans" cxnId="{0F260E11-8FA1-434B-B414-5D78489C2C8D}">
      <dgm:prSet/>
      <dgm:spPr/>
      <dgm:t>
        <a:bodyPr/>
        <a:lstStyle/>
        <a:p>
          <a:endParaRPr lang="en-US"/>
        </a:p>
      </dgm:t>
    </dgm:pt>
    <dgm:pt modelId="{9AA006FE-BDBF-412C-8FC6-788C1FC6F6F5}">
      <dgm:prSet/>
      <dgm:spPr/>
      <dgm:t>
        <a:bodyPr/>
        <a:lstStyle/>
        <a:p>
          <a:r>
            <a:rPr lang="en-GB" b="0" i="0" dirty="0">
              <a:solidFill>
                <a:schemeClr val="bg1"/>
              </a:solidFill>
            </a:rPr>
            <a:t>Put Your Phone Away While at Work</a:t>
          </a:r>
          <a:endParaRPr lang="en-US" dirty="0">
            <a:solidFill>
              <a:schemeClr val="bg1"/>
            </a:solidFill>
          </a:endParaRPr>
        </a:p>
      </dgm:t>
    </dgm:pt>
    <dgm:pt modelId="{1128BF62-4FA3-40F7-A485-4ED9CF1721D4}" type="parTrans" cxnId="{AAEE88D4-0280-422D-BAFF-33996AF44A11}">
      <dgm:prSet/>
      <dgm:spPr/>
      <dgm:t>
        <a:bodyPr/>
        <a:lstStyle/>
        <a:p>
          <a:endParaRPr lang="en-US"/>
        </a:p>
      </dgm:t>
    </dgm:pt>
    <dgm:pt modelId="{3E8984C2-7262-4669-BA2B-F552B7A7C97D}" type="sibTrans" cxnId="{AAEE88D4-0280-422D-BAFF-33996AF44A11}">
      <dgm:prSet/>
      <dgm:spPr/>
      <dgm:t>
        <a:bodyPr/>
        <a:lstStyle/>
        <a:p>
          <a:endParaRPr lang="en-US"/>
        </a:p>
      </dgm:t>
    </dgm:pt>
    <dgm:pt modelId="{81DDB42F-9BEC-449E-A626-346DFBA339A9}">
      <dgm:prSet/>
      <dgm:spPr/>
      <dgm:t>
        <a:bodyPr/>
        <a:lstStyle/>
        <a:p>
          <a:r>
            <a:rPr lang="en-GB" b="0" i="0" dirty="0">
              <a:solidFill>
                <a:schemeClr val="bg1"/>
              </a:solidFill>
            </a:rPr>
            <a:t>Dress for a Better Job</a:t>
          </a:r>
          <a:endParaRPr lang="en-US" dirty="0">
            <a:solidFill>
              <a:schemeClr val="bg1"/>
            </a:solidFill>
          </a:endParaRPr>
        </a:p>
      </dgm:t>
    </dgm:pt>
    <dgm:pt modelId="{D2E63DEC-24E9-4F59-9FB1-7DC062EB4F1C}" type="parTrans" cxnId="{80C77747-004A-4BFD-94E6-8DA545A2E2A8}">
      <dgm:prSet/>
      <dgm:spPr/>
      <dgm:t>
        <a:bodyPr/>
        <a:lstStyle/>
        <a:p>
          <a:endParaRPr lang="en-US"/>
        </a:p>
      </dgm:t>
    </dgm:pt>
    <dgm:pt modelId="{D6804CFB-CCB2-47A9-96DC-2AC500945E7F}" type="sibTrans" cxnId="{80C77747-004A-4BFD-94E6-8DA545A2E2A8}">
      <dgm:prSet/>
      <dgm:spPr/>
      <dgm:t>
        <a:bodyPr/>
        <a:lstStyle/>
        <a:p>
          <a:endParaRPr lang="en-US"/>
        </a:p>
      </dgm:t>
    </dgm:pt>
    <dgm:pt modelId="{628273B0-C532-438F-B964-DD77454952E0}">
      <dgm:prSet/>
      <dgm:spPr/>
      <dgm:t>
        <a:bodyPr/>
        <a:lstStyle/>
        <a:p>
          <a:r>
            <a:rPr lang="en-GB" b="0" i="0" dirty="0">
              <a:solidFill>
                <a:schemeClr val="bg1"/>
              </a:solidFill>
            </a:rPr>
            <a:t>Ask for Help and Offer It as Well</a:t>
          </a:r>
          <a:endParaRPr lang="en-US" b="0" dirty="0">
            <a:solidFill>
              <a:schemeClr val="bg1"/>
            </a:solidFill>
          </a:endParaRPr>
        </a:p>
      </dgm:t>
    </dgm:pt>
    <dgm:pt modelId="{4010EAB1-9674-497E-8DAA-F0C93AA19F2F}" type="parTrans" cxnId="{8E33CA9E-57B2-4AAB-9C64-6A003E089B9D}">
      <dgm:prSet/>
      <dgm:spPr/>
      <dgm:t>
        <a:bodyPr/>
        <a:lstStyle/>
        <a:p>
          <a:endParaRPr lang="en-US"/>
        </a:p>
      </dgm:t>
    </dgm:pt>
    <dgm:pt modelId="{373C9F6F-FDC5-462D-9D41-29A367757C43}" type="sibTrans" cxnId="{8E33CA9E-57B2-4AAB-9C64-6A003E089B9D}">
      <dgm:prSet/>
      <dgm:spPr/>
      <dgm:t>
        <a:bodyPr/>
        <a:lstStyle/>
        <a:p>
          <a:endParaRPr lang="en-US"/>
        </a:p>
      </dgm:t>
    </dgm:pt>
    <dgm:pt modelId="{42F0221B-FABD-4FDD-BAD1-03D9AE829A26}">
      <dgm:prSet/>
      <dgm:spPr/>
      <dgm:t>
        <a:bodyPr/>
        <a:lstStyle/>
        <a:p>
          <a:r>
            <a:rPr lang="en-GB" b="0" i="0" dirty="0">
              <a:solidFill>
                <a:schemeClr val="bg1"/>
              </a:solidFill>
            </a:rPr>
            <a:t>Always Do Your Best</a:t>
          </a:r>
          <a:endParaRPr lang="en-US" dirty="0">
            <a:solidFill>
              <a:schemeClr val="bg1"/>
            </a:solidFill>
          </a:endParaRPr>
        </a:p>
      </dgm:t>
    </dgm:pt>
    <dgm:pt modelId="{E20CF11E-6534-41E6-978F-31248C21DD6D}" type="parTrans" cxnId="{E437DA1B-5B9B-48AD-88C9-30D4A5991BA5}">
      <dgm:prSet/>
      <dgm:spPr/>
      <dgm:t>
        <a:bodyPr/>
        <a:lstStyle/>
        <a:p>
          <a:endParaRPr lang="en-US"/>
        </a:p>
      </dgm:t>
    </dgm:pt>
    <dgm:pt modelId="{0A565FEC-7D95-4C79-80E4-868E8B99D028}" type="sibTrans" cxnId="{E437DA1B-5B9B-48AD-88C9-30D4A5991BA5}">
      <dgm:prSet/>
      <dgm:spPr/>
      <dgm:t>
        <a:bodyPr/>
        <a:lstStyle/>
        <a:p>
          <a:endParaRPr lang="en-US"/>
        </a:p>
      </dgm:t>
    </dgm:pt>
    <dgm:pt modelId="{9A8D5691-5E9E-4F86-89C0-A8D551F9D6BC}">
      <dgm:prSet/>
      <dgm:spPr/>
      <dgm:t>
        <a:bodyPr/>
        <a:lstStyle/>
        <a:p>
          <a:r>
            <a:rPr lang="en-GB" b="0" i="0" dirty="0">
              <a:solidFill>
                <a:schemeClr val="bg1"/>
              </a:solidFill>
            </a:rPr>
            <a:t>Be Kind</a:t>
          </a:r>
          <a:endParaRPr lang="en-US" dirty="0">
            <a:solidFill>
              <a:schemeClr val="bg1"/>
            </a:solidFill>
          </a:endParaRPr>
        </a:p>
      </dgm:t>
    </dgm:pt>
    <dgm:pt modelId="{41002264-ACFC-46EF-BA5F-90547F009942}" type="parTrans" cxnId="{E122E4AD-67B9-4445-B5CA-07FF6B5E2044}">
      <dgm:prSet/>
      <dgm:spPr/>
      <dgm:t>
        <a:bodyPr/>
        <a:lstStyle/>
        <a:p>
          <a:endParaRPr lang="en-US"/>
        </a:p>
      </dgm:t>
    </dgm:pt>
    <dgm:pt modelId="{8E08660E-E80F-4A40-98CB-593FF8755C4D}" type="sibTrans" cxnId="{E122E4AD-67B9-4445-B5CA-07FF6B5E2044}">
      <dgm:prSet/>
      <dgm:spPr/>
      <dgm:t>
        <a:bodyPr/>
        <a:lstStyle/>
        <a:p>
          <a:endParaRPr lang="en-US"/>
        </a:p>
      </dgm:t>
    </dgm:pt>
    <dgm:pt modelId="{24946C17-984D-4D36-A734-BF490FA02460}">
      <dgm:prSet/>
      <dgm:spPr/>
      <dgm:t>
        <a:bodyPr/>
        <a:lstStyle/>
        <a:p>
          <a:r>
            <a:rPr lang="en-GB" b="0" i="0" dirty="0">
              <a:solidFill>
                <a:schemeClr val="bg1"/>
              </a:solidFill>
            </a:rPr>
            <a:t>Never Say "It's Not My Job“</a:t>
          </a:r>
          <a:endParaRPr lang="en-US" dirty="0">
            <a:solidFill>
              <a:schemeClr val="bg1"/>
            </a:solidFill>
          </a:endParaRPr>
        </a:p>
      </dgm:t>
    </dgm:pt>
    <dgm:pt modelId="{7A9AB0E6-2D57-46FA-B806-EF498D99017B}" type="parTrans" cxnId="{F98797E4-8DE8-4BF6-B1BE-43167C474006}">
      <dgm:prSet/>
      <dgm:spPr/>
      <dgm:t>
        <a:bodyPr/>
        <a:lstStyle/>
        <a:p>
          <a:endParaRPr lang="en-US"/>
        </a:p>
      </dgm:t>
    </dgm:pt>
    <dgm:pt modelId="{34A5216B-D0DC-4F5F-AC02-2566A2E4D039}" type="sibTrans" cxnId="{F98797E4-8DE8-4BF6-B1BE-43167C474006}">
      <dgm:prSet/>
      <dgm:spPr/>
      <dgm:t>
        <a:bodyPr/>
        <a:lstStyle/>
        <a:p>
          <a:endParaRPr lang="en-US"/>
        </a:p>
      </dgm:t>
    </dgm:pt>
    <dgm:pt modelId="{DC0B4ACC-8A6E-4EC6-978F-F6E0262FF9BE}">
      <dgm:prSet/>
      <dgm:spPr/>
      <dgm:t>
        <a:bodyPr/>
        <a:lstStyle/>
        <a:p>
          <a:r>
            <a:rPr lang="en-GB" b="0" i="0" dirty="0">
              <a:solidFill>
                <a:schemeClr val="bg1"/>
              </a:solidFill>
            </a:rPr>
            <a:t>Look at Problems as Opportunities, Not Challenges</a:t>
          </a:r>
          <a:endParaRPr lang="en-US" dirty="0">
            <a:solidFill>
              <a:schemeClr val="bg1"/>
            </a:solidFill>
          </a:endParaRPr>
        </a:p>
      </dgm:t>
    </dgm:pt>
    <dgm:pt modelId="{5306A07C-59CF-4B5D-871B-8F62A2D9783A}" type="parTrans" cxnId="{6E481C72-B64F-4BE7-836C-E4486862161B}">
      <dgm:prSet/>
      <dgm:spPr/>
      <dgm:t>
        <a:bodyPr/>
        <a:lstStyle/>
        <a:p>
          <a:endParaRPr lang="en-US"/>
        </a:p>
      </dgm:t>
    </dgm:pt>
    <dgm:pt modelId="{07A56111-F4FD-4781-8788-2251FDB63225}" type="sibTrans" cxnId="{6E481C72-B64F-4BE7-836C-E4486862161B}">
      <dgm:prSet/>
      <dgm:spPr/>
      <dgm:t>
        <a:bodyPr/>
        <a:lstStyle/>
        <a:p>
          <a:endParaRPr lang="en-US"/>
        </a:p>
      </dgm:t>
    </dgm:pt>
    <dgm:pt modelId="{5D212F1E-FEE8-4E4D-AD64-86E42C4D8333}">
      <dgm:prSet/>
      <dgm:spPr/>
      <dgm:t>
        <a:bodyPr/>
        <a:lstStyle/>
        <a:p>
          <a:r>
            <a:rPr lang="en-GB" b="0" i="0" dirty="0">
              <a:solidFill>
                <a:schemeClr val="bg1"/>
              </a:solidFill>
            </a:rPr>
            <a:t>Keep Personal Problems Out of the Workplace</a:t>
          </a:r>
          <a:endParaRPr lang="en-US" dirty="0">
            <a:solidFill>
              <a:schemeClr val="bg1"/>
            </a:solidFill>
          </a:endParaRPr>
        </a:p>
      </dgm:t>
    </dgm:pt>
    <dgm:pt modelId="{9CE7093D-0EAF-4820-B959-EC32F42A717E}" type="parTrans" cxnId="{33D8B75F-FD02-409A-990E-2BD0C7510299}">
      <dgm:prSet/>
      <dgm:spPr/>
      <dgm:t>
        <a:bodyPr/>
        <a:lstStyle/>
        <a:p>
          <a:endParaRPr lang="en-US"/>
        </a:p>
      </dgm:t>
    </dgm:pt>
    <dgm:pt modelId="{202DFC48-A288-465A-BD98-DD20DC4FBCE9}" type="sibTrans" cxnId="{33D8B75F-FD02-409A-990E-2BD0C7510299}">
      <dgm:prSet/>
      <dgm:spPr/>
      <dgm:t>
        <a:bodyPr/>
        <a:lstStyle/>
        <a:p>
          <a:endParaRPr lang="en-US"/>
        </a:p>
      </dgm:t>
    </dgm:pt>
    <dgm:pt modelId="{2D1C2A0D-D158-4635-A7A1-34006BE817D9}">
      <dgm:prSet/>
      <dgm:spPr/>
      <dgm:t>
        <a:bodyPr/>
        <a:lstStyle/>
        <a:p>
          <a:r>
            <a:rPr lang="en-GB" b="0" i="0" dirty="0">
              <a:solidFill>
                <a:schemeClr val="bg1"/>
              </a:solidFill>
            </a:rPr>
            <a:t>Ask Questions </a:t>
          </a:r>
          <a:endParaRPr lang="en-US" dirty="0">
            <a:solidFill>
              <a:schemeClr val="bg1"/>
            </a:solidFill>
          </a:endParaRPr>
        </a:p>
      </dgm:t>
    </dgm:pt>
    <dgm:pt modelId="{05ADFC15-004A-4A0E-B6A3-609032004A58}" type="parTrans" cxnId="{D1832888-5B70-4D6B-912F-FE3872583FC2}">
      <dgm:prSet/>
      <dgm:spPr/>
      <dgm:t>
        <a:bodyPr/>
        <a:lstStyle/>
        <a:p>
          <a:endParaRPr lang="en-US"/>
        </a:p>
      </dgm:t>
    </dgm:pt>
    <dgm:pt modelId="{04BDA1B1-E93E-439B-98BD-C825415A34D0}" type="sibTrans" cxnId="{D1832888-5B70-4D6B-912F-FE3872583FC2}">
      <dgm:prSet/>
      <dgm:spPr/>
      <dgm:t>
        <a:bodyPr/>
        <a:lstStyle/>
        <a:p>
          <a:endParaRPr lang="en-US"/>
        </a:p>
      </dgm:t>
    </dgm:pt>
    <dgm:pt modelId="{2EE7F7AA-6883-4662-BCBB-898C15CF5821}">
      <dgm:prSet/>
      <dgm:spPr/>
      <dgm:t>
        <a:bodyPr/>
        <a:lstStyle/>
        <a:p>
          <a:r>
            <a:rPr lang="en-GB" b="0" i="0" dirty="0">
              <a:solidFill>
                <a:schemeClr val="bg1"/>
              </a:solidFill>
            </a:rPr>
            <a:t>Don't Forget That Work Is Work</a:t>
          </a:r>
          <a:endParaRPr lang="en-US" dirty="0">
            <a:solidFill>
              <a:schemeClr val="bg1"/>
            </a:solidFill>
          </a:endParaRPr>
        </a:p>
      </dgm:t>
    </dgm:pt>
    <dgm:pt modelId="{AE16E017-0442-4519-BB56-9ABC487E3B95}" type="parTrans" cxnId="{96E78021-8253-42B4-81AB-27942BD11AA1}">
      <dgm:prSet/>
      <dgm:spPr/>
      <dgm:t>
        <a:bodyPr/>
        <a:lstStyle/>
        <a:p>
          <a:endParaRPr lang="en-US"/>
        </a:p>
      </dgm:t>
    </dgm:pt>
    <dgm:pt modelId="{6618DDFD-0704-45B8-B447-771BB14A2F9C}" type="sibTrans" cxnId="{96E78021-8253-42B4-81AB-27942BD11AA1}">
      <dgm:prSet/>
      <dgm:spPr/>
      <dgm:t>
        <a:bodyPr/>
        <a:lstStyle/>
        <a:p>
          <a:endParaRPr lang="en-US"/>
        </a:p>
      </dgm:t>
    </dgm:pt>
    <dgm:pt modelId="{86C6D6D3-C26A-4526-A5B5-01137CF1115B}">
      <dgm:prSet/>
      <dgm:spPr/>
      <dgm:t>
        <a:bodyPr/>
        <a:lstStyle/>
        <a:p>
          <a:r>
            <a:rPr lang="en-GB" b="0" i="0" dirty="0">
              <a:solidFill>
                <a:schemeClr val="bg1"/>
              </a:solidFill>
            </a:rPr>
            <a:t>Make Sure You Understand Company Policies</a:t>
          </a:r>
          <a:endParaRPr lang="en-US" dirty="0">
            <a:solidFill>
              <a:schemeClr val="bg1"/>
            </a:solidFill>
          </a:endParaRPr>
        </a:p>
      </dgm:t>
    </dgm:pt>
    <dgm:pt modelId="{C9E6F6B8-BFB4-4A8A-BB78-6599415FE866}" type="parTrans" cxnId="{DFE0A2E9-C46E-41AC-B660-C3D6643EC199}">
      <dgm:prSet/>
      <dgm:spPr/>
      <dgm:t>
        <a:bodyPr/>
        <a:lstStyle/>
        <a:p>
          <a:endParaRPr lang="en-US"/>
        </a:p>
      </dgm:t>
    </dgm:pt>
    <dgm:pt modelId="{911C4F46-399D-416F-90E1-E0D1B1172466}" type="sibTrans" cxnId="{DFE0A2E9-C46E-41AC-B660-C3D6643EC199}">
      <dgm:prSet/>
      <dgm:spPr/>
      <dgm:t>
        <a:bodyPr/>
        <a:lstStyle/>
        <a:p>
          <a:endParaRPr lang="en-US"/>
        </a:p>
      </dgm:t>
    </dgm:pt>
    <dgm:pt modelId="{F19DE03A-BF9D-4D62-BDDB-B4F8D24D8CB5}">
      <dgm:prSet/>
      <dgm:spPr/>
      <dgm:t>
        <a:bodyPr/>
        <a:lstStyle/>
        <a:p>
          <a:r>
            <a:rPr lang="en-GB" b="0" i="0" dirty="0">
              <a:solidFill>
                <a:schemeClr val="bg1"/>
              </a:solidFill>
            </a:rPr>
            <a:t>. Don't Be Afraid to Say "I Don't Know" </a:t>
          </a:r>
          <a:endParaRPr lang="en-US" dirty="0">
            <a:solidFill>
              <a:schemeClr val="bg1"/>
            </a:solidFill>
          </a:endParaRPr>
        </a:p>
      </dgm:t>
    </dgm:pt>
    <dgm:pt modelId="{EFBC2267-956E-45B0-9C77-68BA7DF59732}" type="parTrans" cxnId="{C3158B79-CD1B-4ACB-82CE-6D901DA1BB1D}">
      <dgm:prSet/>
      <dgm:spPr/>
      <dgm:t>
        <a:bodyPr/>
        <a:lstStyle/>
        <a:p>
          <a:endParaRPr lang="en-US"/>
        </a:p>
      </dgm:t>
    </dgm:pt>
    <dgm:pt modelId="{A3A3B274-76AB-495E-8BF0-A293454AB664}" type="sibTrans" cxnId="{C3158B79-CD1B-4ACB-82CE-6D901DA1BB1D}">
      <dgm:prSet/>
      <dgm:spPr/>
      <dgm:t>
        <a:bodyPr/>
        <a:lstStyle/>
        <a:p>
          <a:endParaRPr lang="en-US"/>
        </a:p>
      </dgm:t>
    </dgm:pt>
    <dgm:pt modelId="{E061B1AB-93E1-4C58-BC26-4ED495D9116D}">
      <dgm:prSet/>
      <dgm:spPr/>
      <dgm:t>
        <a:bodyPr/>
        <a:lstStyle/>
        <a:p>
          <a:r>
            <a:rPr lang="en-GB" b="1" i="0" dirty="0">
              <a:solidFill>
                <a:schemeClr val="bg1"/>
              </a:solidFill>
            </a:rPr>
            <a:t>Be Organized</a:t>
          </a:r>
          <a:endParaRPr lang="en-US" b="1" dirty="0">
            <a:solidFill>
              <a:schemeClr val="bg1"/>
            </a:solidFill>
          </a:endParaRPr>
        </a:p>
      </dgm:t>
    </dgm:pt>
    <dgm:pt modelId="{4ED1D716-42C2-4254-A76D-63BAF10DAB3C}" type="parTrans" cxnId="{FFF1FF87-BBDA-4907-A3F3-F886B36C40C6}">
      <dgm:prSet/>
      <dgm:spPr/>
      <dgm:t>
        <a:bodyPr/>
        <a:lstStyle/>
        <a:p>
          <a:endParaRPr lang="en-US"/>
        </a:p>
      </dgm:t>
    </dgm:pt>
    <dgm:pt modelId="{EB819A3F-4B7A-40B8-9F3A-40D1BDB033BA}" type="sibTrans" cxnId="{FFF1FF87-BBDA-4907-A3F3-F886B36C40C6}">
      <dgm:prSet/>
      <dgm:spPr/>
      <dgm:t>
        <a:bodyPr/>
        <a:lstStyle/>
        <a:p>
          <a:endParaRPr lang="en-US"/>
        </a:p>
      </dgm:t>
    </dgm:pt>
    <dgm:pt modelId="{078CB6BF-6717-4CF0-9632-2FC2A8BDBAA1}">
      <dgm:prSet/>
      <dgm:spPr/>
      <dgm:t>
        <a:bodyPr/>
        <a:lstStyle/>
        <a:p>
          <a:r>
            <a:rPr lang="en-GB" b="0" i="0" dirty="0">
              <a:solidFill>
                <a:schemeClr val="bg1"/>
              </a:solidFill>
            </a:rPr>
            <a:t>Prepare for Your Day </a:t>
          </a:r>
          <a:endParaRPr lang="en-US" dirty="0">
            <a:solidFill>
              <a:schemeClr val="bg1"/>
            </a:solidFill>
          </a:endParaRPr>
        </a:p>
      </dgm:t>
    </dgm:pt>
    <dgm:pt modelId="{6DA7EABA-2F43-4F6C-9FAE-A034D23AB09C}" type="parTrans" cxnId="{C0E2DDFB-6D4E-4347-87E8-EAE993AD0111}">
      <dgm:prSet/>
      <dgm:spPr/>
      <dgm:t>
        <a:bodyPr/>
        <a:lstStyle/>
        <a:p>
          <a:endParaRPr lang="en-US"/>
        </a:p>
      </dgm:t>
    </dgm:pt>
    <dgm:pt modelId="{59D22CBC-96B2-47A1-BE37-A39122EBC23F}" type="sibTrans" cxnId="{C0E2DDFB-6D4E-4347-87E8-EAE993AD0111}">
      <dgm:prSet/>
      <dgm:spPr/>
      <dgm:t>
        <a:bodyPr/>
        <a:lstStyle/>
        <a:p>
          <a:endParaRPr lang="en-US"/>
        </a:p>
      </dgm:t>
    </dgm:pt>
    <dgm:pt modelId="{BA8003A2-3010-40AF-B429-D0B9F55D1D05}">
      <dgm:prSet/>
      <dgm:spPr/>
      <dgm:t>
        <a:bodyPr/>
        <a:lstStyle/>
        <a:p>
          <a:r>
            <a:rPr lang="en-GB" b="0" i="0" dirty="0">
              <a:solidFill>
                <a:schemeClr val="bg1"/>
              </a:solidFill>
            </a:rPr>
            <a:t>Smile, and When Things Are at Their Worst, Smile More </a:t>
          </a:r>
          <a:endParaRPr lang="en-US" dirty="0">
            <a:solidFill>
              <a:schemeClr val="bg1"/>
            </a:solidFill>
          </a:endParaRPr>
        </a:p>
      </dgm:t>
    </dgm:pt>
    <dgm:pt modelId="{BF98ECF8-19C7-47C9-9772-8DB16A74DAD6}" type="parTrans" cxnId="{E6E2EC71-A617-48A6-9C3E-48787846E907}">
      <dgm:prSet/>
      <dgm:spPr/>
      <dgm:t>
        <a:bodyPr/>
        <a:lstStyle/>
        <a:p>
          <a:endParaRPr lang="en-US"/>
        </a:p>
      </dgm:t>
    </dgm:pt>
    <dgm:pt modelId="{8226026F-221C-4D93-B067-1E3787023863}" type="sibTrans" cxnId="{E6E2EC71-A617-48A6-9C3E-48787846E907}">
      <dgm:prSet/>
      <dgm:spPr/>
      <dgm:t>
        <a:bodyPr/>
        <a:lstStyle/>
        <a:p>
          <a:endParaRPr lang="en-US"/>
        </a:p>
      </dgm:t>
    </dgm:pt>
    <dgm:pt modelId="{5B9A7E9D-3552-4D9F-9D7B-9F55197C4A81}">
      <dgm:prSet/>
      <dgm:spPr/>
      <dgm:t>
        <a:bodyPr/>
        <a:lstStyle/>
        <a:p>
          <a:r>
            <a:rPr lang="en-GB" b="0" i="0" dirty="0">
              <a:solidFill>
                <a:schemeClr val="bg1"/>
              </a:solidFill>
            </a:rPr>
            <a:t>Listen to Understand, Not React </a:t>
          </a:r>
          <a:endParaRPr lang="en-US" dirty="0">
            <a:solidFill>
              <a:schemeClr val="bg1"/>
            </a:solidFill>
          </a:endParaRPr>
        </a:p>
      </dgm:t>
    </dgm:pt>
    <dgm:pt modelId="{21A4A2C5-33B8-47A2-9FBD-56476F16F906}" type="parTrans" cxnId="{3B8EE568-0C47-4407-906B-E1C661CC294C}">
      <dgm:prSet/>
      <dgm:spPr/>
      <dgm:t>
        <a:bodyPr/>
        <a:lstStyle/>
        <a:p>
          <a:endParaRPr lang="en-US"/>
        </a:p>
      </dgm:t>
    </dgm:pt>
    <dgm:pt modelId="{AC99A7BD-E516-460F-BC08-390940FF5E2F}" type="sibTrans" cxnId="{3B8EE568-0C47-4407-906B-E1C661CC294C}">
      <dgm:prSet/>
      <dgm:spPr/>
      <dgm:t>
        <a:bodyPr/>
        <a:lstStyle/>
        <a:p>
          <a:endParaRPr lang="en-US"/>
        </a:p>
      </dgm:t>
    </dgm:pt>
    <dgm:pt modelId="{6DBB2F11-0A39-4CE9-A8E9-F9035A3DA954}" type="pres">
      <dgm:prSet presAssocID="{F3D8D2D8-4947-4D56-9D63-52C01CB45120}" presName="diagram" presStyleCnt="0">
        <dgm:presLayoutVars>
          <dgm:dir/>
          <dgm:resizeHandles val="exact"/>
        </dgm:presLayoutVars>
      </dgm:prSet>
      <dgm:spPr/>
    </dgm:pt>
    <dgm:pt modelId="{8E922523-8F8F-4635-9AE4-BECB2934BD27}" type="pres">
      <dgm:prSet presAssocID="{A4951296-ED60-4E02-8185-8B3307DAD60B}" presName="node" presStyleLbl="node1" presStyleIdx="0" presStyleCnt="23">
        <dgm:presLayoutVars>
          <dgm:bulletEnabled val="1"/>
        </dgm:presLayoutVars>
      </dgm:prSet>
      <dgm:spPr/>
    </dgm:pt>
    <dgm:pt modelId="{1B588302-1C58-4345-B163-482F3D93B26A}" type="pres">
      <dgm:prSet presAssocID="{5F09C99B-3A0C-4A19-B168-6101C8DE085D}" presName="sibTrans" presStyleCnt="0"/>
      <dgm:spPr/>
    </dgm:pt>
    <dgm:pt modelId="{FCDBA342-7844-43E9-966E-BF089363E5D2}" type="pres">
      <dgm:prSet presAssocID="{B1C17EDA-695D-45A2-B29D-D223C907666F}" presName="node" presStyleLbl="node1" presStyleIdx="1" presStyleCnt="23">
        <dgm:presLayoutVars>
          <dgm:bulletEnabled val="1"/>
        </dgm:presLayoutVars>
      </dgm:prSet>
      <dgm:spPr/>
    </dgm:pt>
    <dgm:pt modelId="{93B5E12A-F33C-4969-BC8F-C34A08796A8E}" type="pres">
      <dgm:prSet presAssocID="{90E4C5B9-E26A-4F0B-A77D-6C127DDEE27E}" presName="sibTrans" presStyleCnt="0"/>
      <dgm:spPr/>
    </dgm:pt>
    <dgm:pt modelId="{DA2F3CA6-76C4-4F04-B0FE-BCBFCB5871E9}" type="pres">
      <dgm:prSet presAssocID="{C31D47B0-11B5-467F-A458-9122DB1FF9E5}" presName="node" presStyleLbl="node1" presStyleIdx="2" presStyleCnt="23">
        <dgm:presLayoutVars>
          <dgm:bulletEnabled val="1"/>
        </dgm:presLayoutVars>
      </dgm:prSet>
      <dgm:spPr/>
    </dgm:pt>
    <dgm:pt modelId="{897D4BBD-BB4B-409D-95E8-16EE9C71D56B}" type="pres">
      <dgm:prSet presAssocID="{B9E72EAE-239A-4816-9021-9AB32F647C12}" presName="sibTrans" presStyleCnt="0"/>
      <dgm:spPr/>
    </dgm:pt>
    <dgm:pt modelId="{4B1DB12D-2BF5-4F34-855A-AD1C5664C27D}" type="pres">
      <dgm:prSet presAssocID="{045440B1-E33B-46DF-894A-7FB99DE51942}" presName="node" presStyleLbl="node1" presStyleIdx="3" presStyleCnt="23">
        <dgm:presLayoutVars>
          <dgm:bulletEnabled val="1"/>
        </dgm:presLayoutVars>
      </dgm:prSet>
      <dgm:spPr/>
    </dgm:pt>
    <dgm:pt modelId="{D12D511D-4C7A-4FD9-9F7B-E615B1E1EBCE}" type="pres">
      <dgm:prSet presAssocID="{6D58FD0C-79CF-4FA5-9400-01B10579C0C4}" presName="sibTrans" presStyleCnt="0"/>
      <dgm:spPr/>
    </dgm:pt>
    <dgm:pt modelId="{EED7B48B-0E60-4FD1-8A03-66C277CFEF4D}" type="pres">
      <dgm:prSet presAssocID="{FDEE49AB-3D10-49B4-BC7A-0769C26CB53A}" presName="node" presStyleLbl="node1" presStyleIdx="4" presStyleCnt="23">
        <dgm:presLayoutVars>
          <dgm:bulletEnabled val="1"/>
        </dgm:presLayoutVars>
      </dgm:prSet>
      <dgm:spPr/>
    </dgm:pt>
    <dgm:pt modelId="{78C68DB5-12EC-465A-9A71-5FA99E30F147}" type="pres">
      <dgm:prSet presAssocID="{9E38D8CF-04DC-4D15-9FA0-215CBB377403}" presName="sibTrans" presStyleCnt="0"/>
      <dgm:spPr/>
    </dgm:pt>
    <dgm:pt modelId="{0E4E167D-0BC9-4523-B323-371DBFE89C52}" type="pres">
      <dgm:prSet presAssocID="{3D9D8A6A-5035-4B50-97C5-ED6265E77E7D}" presName="node" presStyleLbl="node1" presStyleIdx="5" presStyleCnt="23">
        <dgm:presLayoutVars>
          <dgm:bulletEnabled val="1"/>
        </dgm:presLayoutVars>
      </dgm:prSet>
      <dgm:spPr/>
    </dgm:pt>
    <dgm:pt modelId="{7982F5B7-E1BA-4CEC-8795-CB1234CF25B1}" type="pres">
      <dgm:prSet presAssocID="{69909979-6447-4C7A-9A02-03AFE6CADF1A}" presName="sibTrans" presStyleCnt="0"/>
      <dgm:spPr/>
    </dgm:pt>
    <dgm:pt modelId="{98FBD86A-BC5B-48F7-889E-1533D3C06B71}" type="pres">
      <dgm:prSet presAssocID="{DDA5751A-26B5-463C-8CEB-4185DDF259FC}" presName="node" presStyleLbl="node1" presStyleIdx="6" presStyleCnt="23">
        <dgm:presLayoutVars>
          <dgm:bulletEnabled val="1"/>
        </dgm:presLayoutVars>
      </dgm:prSet>
      <dgm:spPr/>
    </dgm:pt>
    <dgm:pt modelId="{5C2D0C46-3B20-4A06-82DE-409911C767F2}" type="pres">
      <dgm:prSet presAssocID="{7B422C4D-5AAF-41DC-ABB4-C95EE9F3C3F3}" presName="sibTrans" presStyleCnt="0"/>
      <dgm:spPr/>
    </dgm:pt>
    <dgm:pt modelId="{101303A3-D6BA-4650-9AAF-83924845DA49}" type="pres">
      <dgm:prSet presAssocID="{9AA006FE-BDBF-412C-8FC6-788C1FC6F6F5}" presName="node" presStyleLbl="node1" presStyleIdx="7" presStyleCnt="23">
        <dgm:presLayoutVars>
          <dgm:bulletEnabled val="1"/>
        </dgm:presLayoutVars>
      </dgm:prSet>
      <dgm:spPr/>
    </dgm:pt>
    <dgm:pt modelId="{25F5126B-D40E-41D1-9A27-4AEBDED2321A}" type="pres">
      <dgm:prSet presAssocID="{3E8984C2-7262-4669-BA2B-F552B7A7C97D}" presName="sibTrans" presStyleCnt="0"/>
      <dgm:spPr/>
    </dgm:pt>
    <dgm:pt modelId="{86342038-22A6-482F-B122-3F54361342C9}" type="pres">
      <dgm:prSet presAssocID="{81DDB42F-9BEC-449E-A626-346DFBA339A9}" presName="node" presStyleLbl="node1" presStyleIdx="8" presStyleCnt="23">
        <dgm:presLayoutVars>
          <dgm:bulletEnabled val="1"/>
        </dgm:presLayoutVars>
      </dgm:prSet>
      <dgm:spPr/>
    </dgm:pt>
    <dgm:pt modelId="{D7EF9881-54F8-4102-BA24-3F14A86705E5}" type="pres">
      <dgm:prSet presAssocID="{D6804CFB-CCB2-47A9-96DC-2AC500945E7F}" presName="sibTrans" presStyleCnt="0"/>
      <dgm:spPr/>
    </dgm:pt>
    <dgm:pt modelId="{4CEADE84-5EBA-4343-835D-A410F860EE85}" type="pres">
      <dgm:prSet presAssocID="{628273B0-C532-438F-B964-DD77454952E0}" presName="node" presStyleLbl="node1" presStyleIdx="9" presStyleCnt="23">
        <dgm:presLayoutVars>
          <dgm:bulletEnabled val="1"/>
        </dgm:presLayoutVars>
      </dgm:prSet>
      <dgm:spPr/>
    </dgm:pt>
    <dgm:pt modelId="{6D7C1498-38F9-4A0C-8883-E7F8C0E96C95}" type="pres">
      <dgm:prSet presAssocID="{373C9F6F-FDC5-462D-9D41-29A367757C43}" presName="sibTrans" presStyleCnt="0"/>
      <dgm:spPr/>
    </dgm:pt>
    <dgm:pt modelId="{69C103D9-B4D2-471E-B4E8-1343DCD2FDA0}" type="pres">
      <dgm:prSet presAssocID="{42F0221B-FABD-4FDD-BAD1-03D9AE829A26}" presName="node" presStyleLbl="node1" presStyleIdx="10" presStyleCnt="23">
        <dgm:presLayoutVars>
          <dgm:bulletEnabled val="1"/>
        </dgm:presLayoutVars>
      </dgm:prSet>
      <dgm:spPr/>
    </dgm:pt>
    <dgm:pt modelId="{A295D6EE-C52E-404B-B488-B3945FFBB475}" type="pres">
      <dgm:prSet presAssocID="{0A565FEC-7D95-4C79-80E4-868E8B99D028}" presName="sibTrans" presStyleCnt="0"/>
      <dgm:spPr/>
    </dgm:pt>
    <dgm:pt modelId="{B5FA215C-C461-4E6A-849A-349C6B448DFD}" type="pres">
      <dgm:prSet presAssocID="{9A8D5691-5E9E-4F86-89C0-A8D551F9D6BC}" presName="node" presStyleLbl="node1" presStyleIdx="11" presStyleCnt="23">
        <dgm:presLayoutVars>
          <dgm:bulletEnabled val="1"/>
        </dgm:presLayoutVars>
      </dgm:prSet>
      <dgm:spPr/>
    </dgm:pt>
    <dgm:pt modelId="{FDCEB092-F87E-480C-9A0D-4DF065034AF0}" type="pres">
      <dgm:prSet presAssocID="{8E08660E-E80F-4A40-98CB-593FF8755C4D}" presName="sibTrans" presStyleCnt="0"/>
      <dgm:spPr/>
    </dgm:pt>
    <dgm:pt modelId="{E265EC72-F8D6-46F9-9083-EF2CC5B58D82}" type="pres">
      <dgm:prSet presAssocID="{24946C17-984D-4D36-A734-BF490FA02460}" presName="node" presStyleLbl="node1" presStyleIdx="12" presStyleCnt="23">
        <dgm:presLayoutVars>
          <dgm:bulletEnabled val="1"/>
        </dgm:presLayoutVars>
      </dgm:prSet>
      <dgm:spPr/>
    </dgm:pt>
    <dgm:pt modelId="{880116CE-B33E-4F06-A7E9-13A2D9585CA2}" type="pres">
      <dgm:prSet presAssocID="{34A5216B-D0DC-4F5F-AC02-2566A2E4D039}" presName="sibTrans" presStyleCnt="0"/>
      <dgm:spPr/>
    </dgm:pt>
    <dgm:pt modelId="{F7326488-1338-4270-8112-8E0B1CEC1E78}" type="pres">
      <dgm:prSet presAssocID="{DC0B4ACC-8A6E-4EC6-978F-F6E0262FF9BE}" presName="node" presStyleLbl="node1" presStyleIdx="13" presStyleCnt="23">
        <dgm:presLayoutVars>
          <dgm:bulletEnabled val="1"/>
        </dgm:presLayoutVars>
      </dgm:prSet>
      <dgm:spPr/>
    </dgm:pt>
    <dgm:pt modelId="{C42F93E1-1983-490C-9270-73E050C2950D}" type="pres">
      <dgm:prSet presAssocID="{07A56111-F4FD-4781-8788-2251FDB63225}" presName="sibTrans" presStyleCnt="0"/>
      <dgm:spPr/>
    </dgm:pt>
    <dgm:pt modelId="{2DE6274C-7CE7-4473-85F0-6351C14F8400}" type="pres">
      <dgm:prSet presAssocID="{5D212F1E-FEE8-4E4D-AD64-86E42C4D8333}" presName="node" presStyleLbl="node1" presStyleIdx="14" presStyleCnt="23">
        <dgm:presLayoutVars>
          <dgm:bulletEnabled val="1"/>
        </dgm:presLayoutVars>
      </dgm:prSet>
      <dgm:spPr/>
    </dgm:pt>
    <dgm:pt modelId="{FF22D791-EC64-44FF-BFA4-BE920A09CD84}" type="pres">
      <dgm:prSet presAssocID="{202DFC48-A288-465A-BD98-DD20DC4FBCE9}" presName="sibTrans" presStyleCnt="0"/>
      <dgm:spPr/>
    </dgm:pt>
    <dgm:pt modelId="{1A3C9E28-5FE5-4812-A2A9-BCEB34F69C1A}" type="pres">
      <dgm:prSet presAssocID="{2D1C2A0D-D158-4635-A7A1-34006BE817D9}" presName="node" presStyleLbl="node1" presStyleIdx="15" presStyleCnt="23">
        <dgm:presLayoutVars>
          <dgm:bulletEnabled val="1"/>
        </dgm:presLayoutVars>
      </dgm:prSet>
      <dgm:spPr/>
    </dgm:pt>
    <dgm:pt modelId="{5798130C-C2BA-447E-B725-67152C2E478D}" type="pres">
      <dgm:prSet presAssocID="{04BDA1B1-E93E-439B-98BD-C825415A34D0}" presName="sibTrans" presStyleCnt="0"/>
      <dgm:spPr/>
    </dgm:pt>
    <dgm:pt modelId="{FE58D7B1-7EC9-429E-BE3F-123BC3C918B2}" type="pres">
      <dgm:prSet presAssocID="{2EE7F7AA-6883-4662-BCBB-898C15CF5821}" presName="node" presStyleLbl="node1" presStyleIdx="16" presStyleCnt="23">
        <dgm:presLayoutVars>
          <dgm:bulletEnabled val="1"/>
        </dgm:presLayoutVars>
      </dgm:prSet>
      <dgm:spPr/>
    </dgm:pt>
    <dgm:pt modelId="{63F32A70-FFFC-4A18-8259-37CFA3EC2FD9}" type="pres">
      <dgm:prSet presAssocID="{6618DDFD-0704-45B8-B447-771BB14A2F9C}" presName="sibTrans" presStyleCnt="0"/>
      <dgm:spPr/>
    </dgm:pt>
    <dgm:pt modelId="{3DB219F2-57FC-4C8B-815E-12F5C04AEE15}" type="pres">
      <dgm:prSet presAssocID="{86C6D6D3-C26A-4526-A5B5-01137CF1115B}" presName="node" presStyleLbl="node1" presStyleIdx="17" presStyleCnt="23">
        <dgm:presLayoutVars>
          <dgm:bulletEnabled val="1"/>
        </dgm:presLayoutVars>
      </dgm:prSet>
      <dgm:spPr/>
    </dgm:pt>
    <dgm:pt modelId="{6474C04F-6FBE-4555-97B4-51CF97D0C744}" type="pres">
      <dgm:prSet presAssocID="{911C4F46-399D-416F-90E1-E0D1B1172466}" presName="sibTrans" presStyleCnt="0"/>
      <dgm:spPr/>
    </dgm:pt>
    <dgm:pt modelId="{387F9856-EC0E-4ED8-A37F-4144A46E1435}" type="pres">
      <dgm:prSet presAssocID="{F19DE03A-BF9D-4D62-BDDB-B4F8D24D8CB5}" presName="node" presStyleLbl="node1" presStyleIdx="18" presStyleCnt="23" custLinFactNeighborX="-4460" custLinFactNeighborY="-3717">
        <dgm:presLayoutVars>
          <dgm:bulletEnabled val="1"/>
        </dgm:presLayoutVars>
      </dgm:prSet>
      <dgm:spPr/>
    </dgm:pt>
    <dgm:pt modelId="{0D4B16F2-65FF-4399-8406-36FB5B49B5F1}" type="pres">
      <dgm:prSet presAssocID="{A3A3B274-76AB-495E-8BF0-A293454AB664}" presName="sibTrans" presStyleCnt="0"/>
      <dgm:spPr/>
    </dgm:pt>
    <dgm:pt modelId="{7B1B3E5C-1537-4B9C-B27F-0CCF89ECDE65}" type="pres">
      <dgm:prSet presAssocID="{E061B1AB-93E1-4C58-BC26-4ED495D9116D}" presName="node" presStyleLbl="node1" presStyleIdx="19" presStyleCnt="23" custLinFactNeighborX="-5203" custLinFactNeighborY="-3717">
        <dgm:presLayoutVars>
          <dgm:bulletEnabled val="1"/>
        </dgm:presLayoutVars>
      </dgm:prSet>
      <dgm:spPr/>
    </dgm:pt>
    <dgm:pt modelId="{FBB5BB7C-6976-4FB6-92F3-9D80A3D1ABD2}" type="pres">
      <dgm:prSet presAssocID="{EB819A3F-4B7A-40B8-9F3A-40D1BDB033BA}" presName="sibTrans" presStyleCnt="0"/>
      <dgm:spPr/>
    </dgm:pt>
    <dgm:pt modelId="{9F3A6A44-6BAC-47F5-B66A-8655E01FF71F}" type="pres">
      <dgm:prSet presAssocID="{078CB6BF-6717-4CF0-9632-2FC2A8BDBAA1}" presName="node" presStyleLbl="node1" presStyleIdx="20" presStyleCnt="23" custLinFactNeighborX="-8507" custLinFactNeighborY="-3545">
        <dgm:presLayoutVars>
          <dgm:bulletEnabled val="1"/>
        </dgm:presLayoutVars>
      </dgm:prSet>
      <dgm:spPr/>
    </dgm:pt>
    <dgm:pt modelId="{5EF3D3FE-7724-4F0B-91ED-079F7760B6A5}" type="pres">
      <dgm:prSet presAssocID="{59D22CBC-96B2-47A1-BE37-A39122EBC23F}" presName="sibTrans" presStyleCnt="0"/>
      <dgm:spPr/>
    </dgm:pt>
    <dgm:pt modelId="{A6627215-F93C-4255-83AD-EAC8515D5C7B}" type="pres">
      <dgm:prSet presAssocID="{BA8003A2-3010-40AF-B429-D0B9F55D1D05}" presName="node" presStyleLbl="node1" presStyleIdx="21" presStyleCnt="23" custLinFactNeighborX="-8507" custLinFactNeighborY="-3545">
        <dgm:presLayoutVars>
          <dgm:bulletEnabled val="1"/>
        </dgm:presLayoutVars>
      </dgm:prSet>
      <dgm:spPr/>
    </dgm:pt>
    <dgm:pt modelId="{507211AF-5011-4C0F-B7B1-38A15AAD34CC}" type="pres">
      <dgm:prSet presAssocID="{8226026F-221C-4D93-B067-1E3787023863}" presName="sibTrans" presStyleCnt="0"/>
      <dgm:spPr/>
    </dgm:pt>
    <dgm:pt modelId="{09D8F23A-6FA2-48C1-9AB7-B8FFDAC6BDFB}" type="pres">
      <dgm:prSet presAssocID="{5B9A7E9D-3552-4D9F-9D7B-9F55197C4A81}" presName="node" presStyleLbl="node1" presStyleIdx="22" presStyleCnt="23" custLinFactNeighborX="-8507" custLinFactNeighborY="-3545">
        <dgm:presLayoutVars>
          <dgm:bulletEnabled val="1"/>
        </dgm:presLayoutVars>
      </dgm:prSet>
      <dgm:spPr/>
    </dgm:pt>
  </dgm:ptLst>
  <dgm:cxnLst>
    <dgm:cxn modelId="{7FE5DE07-7C05-41E8-BBF7-8BBA9D116709}" type="presOf" srcId="{A4951296-ED60-4E02-8185-8B3307DAD60B}" destId="{8E922523-8F8F-4635-9AE4-BECB2934BD27}" srcOrd="0" destOrd="0" presId="urn:microsoft.com/office/officeart/2005/8/layout/default"/>
    <dgm:cxn modelId="{98760510-53C6-4FD5-9D5C-951B6677D42F}" type="presOf" srcId="{B1C17EDA-695D-45A2-B29D-D223C907666F}" destId="{FCDBA342-7844-43E9-966E-BF089363E5D2}" srcOrd="0" destOrd="0" presId="urn:microsoft.com/office/officeart/2005/8/layout/default"/>
    <dgm:cxn modelId="{0F260E11-8FA1-434B-B414-5D78489C2C8D}" srcId="{F3D8D2D8-4947-4D56-9D63-52C01CB45120}" destId="{DDA5751A-26B5-463C-8CEB-4185DDF259FC}" srcOrd="6" destOrd="0" parTransId="{ED5424AA-8A7C-477D-A3FC-A6EFDBE9A74E}" sibTransId="{7B422C4D-5AAF-41DC-ABB4-C95EE9F3C3F3}"/>
    <dgm:cxn modelId="{1B68DA18-FEA9-466C-9FEE-E252B8BAB85A}" type="presOf" srcId="{628273B0-C532-438F-B964-DD77454952E0}" destId="{4CEADE84-5EBA-4343-835D-A410F860EE85}" srcOrd="0" destOrd="0" presId="urn:microsoft.com/office/officeart/2005/8/layout/default"/>
    <dgm:cxn modelId="{E437DA1B-5B9B-48AD-88C9-30D4A5991BA5}" srcId="{F3D8D2D8-4947-4D56-9D63-52C01CB45120}" destId="{42F0221B-FABD-4FDD-BAD1-03D9AE829A26}" srcOrd="10" destOrd="0" parTransId="{E20CF11E-6534-41E6-978F-31248C21DD6D}" sibTransId="{0A565FEC-7D95-4C79-80E4-868E8B99D028}"/>
    <dgm:cxn modelId="{96E78021-8253-42B4-81AB-27942BD11AA1}" srcId="{F3D8D2D8-4947-4D56-9D63-52C01CB45120}" destId="{2EE7F7AA-6883-4662-BCBB-898C15CF5821}" srcOrd="16" destOrd="0" parTransId="{AE16E017-0442-4519-BB56-9ABC487E3B95}" sibTransId="{6618DDFD-0704-45B8-B447-771BB14A2F9C}"/>
    <dgm:cxn modelId="{32E16627-396A-4718-A89C-37FE3DD72E34}" type="presOf" srcId="{F3D8D2D8-4947-4D56-9D63-52C01CB45120}" destId="{6DBB2F11-0A39-4CE9-A8E9-F9035A3DA954}" srcOrd="0" destOrd="0" presId="urn:microsoft.com/office/officeart/2005/8/layout/default"/>
    <dgm:cxn modelId="{410DD12A-4EF4-4C1B-9AB8-C635D6E0A526}" type="presOf" srcId="{2D1C2A0D-D158-4635-A7A1-34006BE817D9}" destId="{1A3C9E28-5FE5-4812-A2A9-BCEB34F69C1A}" srcOrd="0" destOrd="0" presId="urn:microsoft.com/office/officeart/2005/8/layout/default"/>
    <dgm:cxn modelId="{EB20AE2E-A466-4A60-AD9B-17097C5267A0}" type="presOf" srcId="{FDEE49AB-3D10-49B4-BC7A-0769C26CB53A}" destId="{EED7B48B-0E60-4FD1-8A03-66C277CFEF4D}" srcOrd="0" destOrd="0" presId="urn:microsoft.com/office/officeart/2005/8/layout/default"/>
    <dgm:cxn modelId="{A523C233-DB87-4573-88DD-F78A1EEE6566}" type="presOf" srcId="{BA8003A2-3010-40AF-B429-D0B9F55D1D05}" destId="{A6627215-F93C-4255-83AD-EAC8515D5C7B}" srcOrd="0" destOrd="0" presId="urn:microsoft.com/office/officeart/2005/8/layout/default"/>
    <dgm:cxn modelId="{781D3339-2494-4110-8623-F1B3E7F6E722}" type="presOf" srcId="{E061B1AB-93E1-4C58-BC26-4ED495D9116D}" destId="{7B1B3E5C-1537-4B9C-B27F-0CCF89ECDE65}" srcOrd="0" destOrd="0" presId="urn:microsoft.com/office/officeart/2005/8/layout/default"/>
    <dgm:cxn modelId="{B85D6D3E-D443-457F-8B88-646C9DBC0A26}" srcId="{F3D8D2D8-4947-4D56-9D63-52C01CB45120}" destId="{3D9D8A6A-5035-4B50-97C5-ED6265E77E7D}" srcOrd="5" destOrd="0" parTransId="{AC53297C-2998-4A1D-B0C9-776AA5722DEB}" sibTransId="{69909979-6447-4C7A-9A02-03AFE6CADF1A}"/>
    <dgm:cxn modelId="{1A8A7540-486A-49A4-BA11-F198F1B7E435}" srcId="{F3D8D2D8-4947-4D56-9D63-52C01CB45120}" destId="{FDEE49AB-3D10-49B4-BC7A-0769C26CB53A}" srcOrd="4" destOrd="0" parTransId="{1CAED7C0-42BE-46ED-8BF9-3F761815A2C1}" sibTransId="{9E38D8CF-04DC-4D15-9FA0-215CBB377403}"/>
    <dgm:cxn modelId="{33D8B75F-FD02-409A-990E-2BD0C7510299}" srcId="{F3D8D2D8-4947-4D56-9D63-52C01CB45120}" destId="{5D212F1E-FEE8-4E4D-AD64-86E42C4D8333}" srcOrd="14" destOrd="0" parTransId="{9CE7093D-0EAF-4820-B959-EC32F42A717E}" sibTransId="{202DFC48-A288-465A-BD98-DD20DC4FBCE9}"/>
    <dgm:cxn modelId="{65FCE945-B371-4993-BAFC-435EB34CBC97}" type="presOf" srcId="{5D212F1E-FEE8-4E4D-AD64-86E42C4D8333}" destId="{2DE6274C-7CE7-4473-85F0-6351C14F8400}" srcOrd="0" destOrd="0" presId="urn:microsoft.com/office/officeart/2005/8/layout/default"/>
    <dgm:cxn modelId="{80C77747-004A-4BFD-94E6-8DA545A2E2A8}" srcId="{F3D8D2D8-4947-4D56-9D63-52C01CB45120}" destId="{81DDB42F-9BEC-449E-A626-346DFBA339A9}" srcOrd="8" destOrd="0" parTransId="{D2E63DEC-24E9-4F59-9FB1-7DC062EB4F1C}" sibTransId="{D6804CFB-CCB2-47A9-96DC-2AC500945E7F}"/>
    <dgm:cxn modelId="{3B8EE568-0C47-4407-906B-E1C661CC294C}" srcId="{F3D8D2D8-4947-4D56-9D63-52C01CB45120}" destId="{5B9A7E9D-3552-4D9F-9D7B-9F55197C4A81}" srcOrd="22" destOrd="0" parTransId="{21A4A2C5-33B8-47A2-9FBD-56476F16F906}" sibTransId="{AC99A7BD-E516-460F-BC08-390940FF5E2F}"/>
    <dgm:cxn modelId="{D1F9316D-D2C1-43F6-AE04-9354E8AD2AD2}" type="presOf" srcId="{9AA006FE-BDBF-412C-8FC6-788C1FC6F6F5}" destId="{101303A3-D6BA-4650-9AAF-83924845DA49}" srcOrd="0" destOrd="0" presId="urn:microsoft.com/office/officeart/2005/8/layout/default"/>
    <dgm:cxn modelId="{72F95F4E-2541-447B-AA31-E7D7CEA02834}" type="presOf" srcId="{9A8D5691-5E9E-4F86-89C0-A8D551F9D6BC}" destId="{B5FA215C-C461-4E6A-849A-349C6B448DFD}" srcOrd="0" destOrd="0" presId="urn:microsoft.com/office/officeart/2005/8/layout/default"/>
    <dgm:cxn modelId="{9EA33D50-2865-4AF9-8B8B-FD76067438DA}" type="presOf" srcId="{3D9D8A6A-5035-4B50-97C5-ED6265E77E7D}" destId="{0E4E167D-0BC9-4523-B323-371DBFE89C52}" srcOrd="0" destOrd="0" presId="urn:microsoft.com/office/officeart/2005/8/layout/default"/>
    <dgm:cxn modelId="{E6E2EC71-A617-48A6-9C3E-48787846E907}" srcId="{F3D8D2D8-4947-4D56-9D63-52C01CB45120}" destId="{BA8003A2-3010-40AF-B429-D0B9F55D1D05}" srcOrd="21" destOrd="0" parTransId="{BF98ECF8-19C7-47C9-9772-8DB16A74DAD6}" sibTransId="{8226026F-221C-4D93-B067-1E3787023863}"/>
    <dgm:cxn modelId="{6E481C72-B64F-4BE7-836C-E4486862161B}" srcId="{F3D8D2D8-4947-4D56-9D63-52C01CB45120}" destId="{DC0B4ACC-8A6E-4EC6-978F-F6E0262FF9BE}" srcOrd="13" destOrd="0" parTransId="{5306A07C-59CF-4B5D-871B-8F62A2D9783A}" sibTransId="{07A56111-F4FD-4781-8788-2251FDB63225}"/>
    <dgm:cxn modelId="{97163E52-7465-456F-9206-AB9034AA2C8B}" type="presOf" srcId="{045440B1-E33B-46DF-894A-7FB99DE51942}" destId="{4B1DB12D-2BF5-4F34-855A-AD1C5664C27D}" srcOrd="0" destOrd="0" presId="urn:microsoft.com/office/officeart/2005/8/layout/default"/>
    <dgm:cxn modelId="{C3158B79-CD1B-4ACB-82CE-6D901DA1BB1D}" srcId="{F3D8D2D8-4947-4D56-9D63-52C01CB45120}" destId="{F19DE03A-BF9D-4D62-BDDB-B4F8D24D8CB5}" srcOrd="18" destOrd="0" parTransId="{EFBC2267-956E-45B0-9C77-68BA7DF59732}" sibTransId="{A3A3B274-76AB-495E-8BF0-A293454AB664}"/>
    <dgm:cxn modelId="{821D9F5A-14D5-43FE-AD8D-9940A7C9AD5E}" type="presOf" srcId="{81DDB42F-9BEC-449E-A626-346DFBA339A9}" destId="{86342038-22A6-482F-B122-3F54361342C9}" srcOrd="0" destOrd="0" presId="urn:microsoft.com/office/officeart/2005/8/layout/default"/>
    <dgm:cxn modelId="{FFF1FF87-BBDA-4907-A3F3-F886B36C40C6}" srcId="{F3D8D2D8-4947-4D56-9D63-52C01CB45120}" destId="{E061B1AB-93E1-4C58-BC26-4ED495D9116D}" srcOrd="19" destOrd="0" parTransId="{4ED1D716-42C2-4254-A76D-63BAF10DAB3C}" sibTransId="{EB819A3F-4B7A-40B8-9F3A-40D1BDB033BA}"/>
    <dgm:cxn modelId="{D1832888-5B70-4D6B-912F-FE3872583FC2}" srcId="{F3D8D2D8-4947-4D56-9D63-52C01CB45120}" destId="{2D1C2A0D-D158-4635-A7A1-34006BE817D9}" srcOrd="15" destOrd="0" parTransId="{05ADFC15-004A-4A0E-B6A3-609032004A58}" sibTransId="{04BDA1B1-E93E-439B-98BD-C825415A34D0}"/>
    <dgm:cxn modelId="{5681E49D-3487-4E13-ACB8-B292C4B81000}" srcId="{F3D8D2D8-4947-4D56-9D63-52C01CB45120}" destId="{A4951296-ED60-4E02-8185-8B3307DAD60B}" srcOrd="0" destOrd="0" parTransId="{9991E2EC-6750-432B-88EE-23642814A9D0}" sibTransId="{5F09C99B-3A0C-4A19-B168-6101C8DE085D}"/>
    <dgm:cxn modelId="{8E33CA9E-57B2-4AAB-9C64-6A003E089B9D}" srcId="{F3D8D2D8-4947-4D56-9D63-52C01CB45120}" destId="{628273B0-C532-438F-B964-DD77454952E0}" srcOrd="9" destOrd="0" parTransId="{4010EAB1-9674-497E-8DAA-F0C93AA19F2F}" sibTransId="{373C9F6F-FDC5-462D-9D41-29A367757C43}"/>
    <dgm:cxn modelId="{201EC59F-95AD-4708-9C30-7FEA36D60CFC}" type="presOf" srcId="{DDA5751A-26B5-463C-8CEB-4185DDF259FC}" destId="{98FBD86A-BC5B-48F7-889E-1533D3C06B71}" srcOrd="0" destOrd="0" presId="urn:microsoft.com/office/officeart/2005/8/layout/default"/>
    <dgm:cxn modelId="{E58DDEA1-D06A-47A1-8168-8F94B8F5C9E0}" type="presOf" srcId="{2EE7F7AA-6883-4662-BCBB-898C15CF5821}" destId="{FE58D7B1-7EC9-429E-BE3F-123BC3C918B2}" srcOrd="0" destOrd="0" presId="urn:microsoft.com/office/officeart/2005/8/layout/default"/>
    <dgm:cxn modelId="{E122E4AD-67B9-4445-B5CA-07FF6B5E2044}" srcId="{F3D8D2D8-4947-4D56-9D63-52C01CB45120}" destId="{9A8D5691-5E9E-4F86-89C0-A8D551F9D6BC}" srcOrd="11" destOrd="0" parTransId="{41002264-ACFC-46EF-BA5F-90547F009942}" sibTransId="{8E08660E-E80F-4A40-98CB-593FF8755C4D}"/>
    <dgm:cxn modelId="{210959B1-286C-4797-8119-2BC23A548CDB}" type="presOf" srcId="{F19DE03A-BF9D-4D62-BDDB-B4F8D24D8CB5}" destId="{387F9856-EC0E-4ED8-A37F-4144A46E1435}" srcOrd="0" destOrd="0" presId="urn:microsoft.com/office/officeart/2005/8/layout/default"/>
    <dgm:cxn modelId="{199084B3-1211-45D6-B940-46BD19B3EA1C}" srcId="{F3D8D2D8-4947-4D56-9D63-52C01CB45120}" destId="{B1C17EDA-695D-45A2-B29D-D223C907666F}" srcOrd="1" destOrd="0" parTransId="{F8716F6A-AC3C-4324-8F19-65E447545737}" sibTransId="{90E4C5B9-E26A-4F0B-A77D-6C127DDEE27E}"/>
    <dgm:cxn modelId="{871595B3-30EC-4D83-A343-6DA1D6038B06}" srcId="{F3D8D2D8-4947-4D56-9D63-52C01CB45120}" destId="{045440B1-E33B-46DF-894A-7FB99DE51942}" srcOrd="3" destOrd="0" parTransId="{3CB20DE3-A137-4779-BC11-778B2F52268D}" sibTransId="{6D58FD0C-79CF-4FA5-9400-01B10579C0C4}"/>
    <dgm:cxn modelId="{C6B5FAB7-F783-4FCE-A0E2-F514EF8BAE57}" type="presOf" srcId="{86C6D6D3-C26A-4526-A5B5-01137CF1115B}" destId="{3DB219F2-57FC-4C8B-815E-12F5C04AEE15}" srcOrd="0" destOrd="0" presId="urn:microsoft.com/office/officeart/2005/8/layout/default"/>
    <dgm:cxn modelId="{7B91D6BB-9810-428F-96D8-15BF8ACF2CAF}" type="presOf" srcId="{DC0B4ACC-8A6E-4EC6-978F-F6E0262FF9BE}" destId="{F7326488-1338-4270-8112-8E0B1CEC1E78}" srcOrd="0" destOrd="0" presId="urn:microsoft.com/office/officeart/2005/8/layout/default"/>
    <dgm:cxn modelId="{87EF55C6-0B6A-4008-B3A8-EF64BBB47B9C}" type="presOf" srcId="{42F0221B-FABD-4FDD-BAD1-03D9AE829A26}" destId="{69C103D9-B4D2-471E-B4E8-1343DCD2FDA0}" srcOrd="0" destOrd="0" presId="urn:microsoft.com/office/officeart/2005/8/layout/default"/>
    <dgm:cxn modelId="{E03451C8-45D9-4912-AE10-2611304A3BCF}" type="presOf" srcId="{5B9A7E9D-3552-4D9F-9D7B-9F55197C4A81}" destId="{09D8F23A-6FA2-48C1-9AB7-B8FFDAC6BDFB}" srcOrd="0" destOrd="0" presId="urn:microsoft.com/office/officeart/2005/8/layout/default"/>
    <dgm:cxn modelId="{AAEE88D4-0280-422D-BAFF-33996AF44A11}" srcId="{F3D8D2D8-4947-4D56-9D63-52C01CB45120}" destId="{9AA006FE-BDBF-412C-8FC6-788C1FC6F6F5}" srcOrd="7" destOrd="0" parTransId="{1128BF62-4FA3-40F7-A485-4ED9CF1721D4}" sibTransId="{3E8984C2-7262-4669-BA2B-F552B7A7C97D}"/>
    <dgm:cxn modelId="{7E2324E2-7AE0-487C-92A7-107DA2E8B1CD}" type="presOf" srcId="{078CB6BF-6717-4CF0-9632-2FC2A8BDBAA1}" destId="{9F3A6A44-6BAC-47F5-B66A-8655E01FF71F}" srcOrd="0" destOrd="0" presId="urn:microsoft.com/office/officeart/2005/8/layout/default"/>
    <dgm:cxn modelId="{F98797E4-8DE8-4BF6-B1BE-43167C474006}" srcId="{F3D8D2D8-4947-4D56-9D63-52C01CB45120}" destId="{24946C17-984D-4D36-A734-BF490FA02460}" srcOrd="12" destOrd="0" parTransId="{7A9AB0E6-2D57-46FA-B806-EF498D99017B}" sibTransId="{34A5216B-D0DC-4F5F-AC02-2566A2E4D039}"/>
    <dgm:cxn modelId="{1243C2E8-9328-4C6D-AC86-E96DBDAF299E}" srcId="{F3D8D2D8-4947-4D56-9D63-52C01CB45120}" destId="{C31D47B0-11B5-467F-A458-9122DB1FF9E5}" srcOrd="2" destOrd="0" parTransId="{3F747D37-3CE2-4901-8F11-A919D40E2C61}" sibTransId="{B9E72EAE-239A-4816-9021-9AB32F647C12}"/>
    <dgm:cxn modelId="{B0F36CE9-717D-4D71-9018-A15E8C176D38}" type="presOf" srcId="{24946C17-984D-4D36-A734-BF490FA02460}" destId="{E265EC72-F8D6-46F9-9083-EF2CC5B58D82}" srcOrd="0" destOrd="0" presId="urn:microsoft.com/office/officeart/2005/8/layout/default"/>
    <dgm:cxn modelId="{DFE0A2E9-C46E-41AC-B660-C3D6643EC199}" srcId="{F3D8D2D8-4947-4D56-9D63-52C01CB45120}" destId="{86C6D6D3-C26A-4526-A5B5-01137CF1115B}" srcOrd="17" destOrd="0" parTransId="{C9E6F6B8-BFB4-4A8A-BB78-6599415FE866}" sibTransId="{911C4F46-399D-416F-90E1-E0D1B1172466}"/>
    <dgm:cxn modelId="{222036EF-06B9-46FD-9056-C60F92588054}" type="presOf" srcId="{C31D47B0-11B5-467F-A458-9122DB1FF9E5}" destId="{DA2F3CA6-76C4-4F04-B0FE-BCBFCB5871E9}" srcOrd="0" destOrd="0" presId="urn:microsoft.com/office/officeart/2005/8/layout/default"/>
    <dgm:cxn modelId="{C0E2DDFB-6D4E-4347-87E8-EAE993AD0111}" srcId="{F3D8D2D8-4947-4D56-9D63-52C01CB45120}" destId="{078CB6BF-6717-4CF0-9632-2FC2A8BDBAA1}" srcOrd="20" destOrd="0" parTransId="{6DA7EABA-2F43-4F6C-9FAE-A034D23AB09C}" sibTransId="{59D22CBC-96B2-47A1-BE37-A39122EBC23F}"/>
    <dgm:cxn modelId="{1F1FD961-4A46-43DC-975F-9E05EAA4B687}" type="presParOf" srcId="{6DBB2F11-0A39-4CE9-A8E9-F9035A3DA954}" destId="{8E922523-8F8F-4635-9AE4-BECB2934BD27}" srcOrd="0" destOrd="0" presId="urn:microsoft.com/office/officeart/2005/8/layout/default"/>
    <dgm:cxn modelId="{D32E1360-36A7-44D7-AE95-0E41DE0BE0DB}" type="presParOf" srcId="{6DBB2F11-0A39-4CE9-A8E9-F9035A3DA954}" destId="{1B588302-1C58-4345-B163-482F3D93B26A}" srcOrd="1" destOrd="0" presId="urn:microsoft.com/office/officeart/2005/8/layout/default"/>
    <dgm:cxn modelId="{586F0BD8-C726-417A-A713-3220B42D5651}" type="presParOf" srcId="{6DBB2F11-0A39-4CE9-A8E9-F9035A3DA954}" destId="{FCDBA342-7844-43E9-966E-BF089363E5D2}" srcOrd="2" destOrd="0" presId="urn:microsoft.com/office/officeart/2005/8/layout/default"/>
    <dgm:cxn modelId="{E8E26DCB-FDAB-40C3-832A-72C7FCE89C61}" type="presParOf" srcId="{6DBB2F11-0A39-4CE9-A8E9-F9035A3DA954}" destId="{93B5E12A-F33C-4969-BC8F-C34A08796A8E}" srcOrd="3" destOrd="0" presId="urn:microsoft.com/office/officeart/2005/8/layout/default"/>
    <dgm:cxn modelId="{97EA863F-345F-4318-80C7-6192AB2D2E62}" type="presParOf" srcId="{6DBB2F11-0A39-4CE9-A8E9-F9035A3DA954}" destId="{DA2F3CA6-76C4-4F04-B0FE-BCBFCB5871E9}" srcOrd="4" destOrd="0" presId="urn:microsoft.com/office/officeart/2005/8/layout/default"/>
    <dgm:cxn modelId="{FB1CA148-DE21-44C6-98A1-2373FFB112A8}" type="presParOf" srcId="{6DBB2F11-0A39-4CE9-A8E9-F9035A3DA954}" destId="{897D4BBD-BB4B-409D-95E8-16EE9C71D56B}" srcOrd="5" destOrd="0" presId="urn:microsoft.com/office/officeart/2005/8/layout/default"/>
    <dgm:cxn modelId="{18CEFCF9-8391-485C-ADE5-D58D7041A45A}" type="presParOf" srcId="{6DBB2F11-0A39-4CE9-A8E9-F9035A3DA954}" destId="{4B1DB12D-2BF5-4F34-855A-AD1C5664C27D}" srcOrd="6" destOrd="0" presId="urn:microsoft.com/office/officeart/2005/8/layout/default"/>
    <dgm:cxn modelId="{B4966666-41B2-4012-B6DD-3C22AD2D753C}" type="presParOf" srcId="{6DBB2F11-0A39-4CE9-A8E9-F9035A3DA954}" destId="{D12D511D-4C7A-4FD9-9F7B-E615B1E1EBCE}" srcOrd="7" destOrd="0" presId="urn:microsoft.com/office/officeart/2005/8/layout/default"/>
    <dgm:cxn modelId="{18DFE485-7B78-457A-8D20-8B5F1105EB2C}" type="presParOf" srcId="{6DBB2F11-0A39-4CE9-A8E9-F9035A3DA954}" destId="{EED7B48B-0E60-4FD1-8A03-66C277CFEF4D}" srcOrd="8" destOrd="0" presId="urn:microsoft.com/office/officeart/2005/8/layout/default"/>
    <dgm:cxn modelId="{2CABA1EC-6BDC-44FF-A82A-05FDE940BA11}" type="presParOf" srcId="{6DBB2F11-0A39-4CE9-A8E9-F9035A3DA954}" destId="{78C68DB5-12EC-465A-9A71-5FA99E30F147}" srcOrd="9" destOrd="0" presId="urn:microsoft.com/office/officeart/2005/8/layout/default"/>
    <dgm:cxn modelId="{A0B5D7E1-72A4-4F6B-B1D8-202DBCA7A5BA}" type="presParOf" srcId="{6DBB2F11-0A39-4CE9-A8E9-F9035A3DA954}" destId="{0E4E167D-0BC9-4523-B323-371DBFE89C52}" srcOrd="10" destOrd="0" presId="urn:microsoft.com/office/officeart/2005/8/layout/default"/>
    <dgm:cxn modelId="{CE97DBFF-229A-499E-A2E8-1A06F9E8A9A4}" type="presParOf" srcId="{6DBB2F11-0A39-4CE9-A8E9-F9035A3DA954}" destId="{7982F5B7-E1BA-4CEC-8795-CB1234CF25B1}" srcOrd="11" destOrd="0" presId="urn:microsoft.com/office/officeart/2005/8/layout/default"/>
    <dgm:cxn modelId="{4E93EC83-3886-40D4-B7F3-2CEC96F74232}" type="presParOf" srcId="{6DBB2F11-0A39-4CE9-A8E9-F9035A3DA954}" destId="{98FBD86A-BC5B-48F7-889E-1533D3C06B71}" srcOrd="12" destOrd="0" presId="urn:microsoft.com/office/officeart/2005/8/layout/default"/>
    <dgm:cxn modelId="{6428FF20-E5D0-476C-9269-27BDBBFB1A31}" type="presParOf" srcId="{6DBB2F11-0A39-4CE9-A8E9-F9035A3DA954}" destId="{5C2D0C46-3B20-4A06-82DE-409911C767F2}" srcOrd="13" destOrd="0" presId="urn:microsoft.com/office/officeart/2005/8/layout/default"/>
    <dgm:cxn modelId="{AE50B0F8-7CF9-453D-9A83-3D473AA2CA96}" type="presParOf" srcId="{6DBB2F11-0A39-4CE9-A8E9-F9035A3DA954}" destId="{101303A3-D6BA-4650-9AAF-83924845DA49}" srcOrd="14" destOrd="0" presId="urn:microsoft.com/office/officeart/2005/8/layout/default"/>
    <dgm:cxn modelId="{5E9CEFAD-18A8-4D39-BB8F-DB2D29D17D68}" type="presParOf" srcId="{6DBB2F11-0A39-4CE9-A8E9-F9035A3DA954}" destId="{25F5126B-D40E-41D1-9A27-4AEBDED2321A}" srcOrd="15" destOrd="0" presId="urn:microsoft.com/office/officeart/2005/8/layout/default"/>
    <dgm:cxn modelId="{55263F29-4266-4E56-8747-33294182955A}" type="presParOf" srcId="{6DBB2F11-0A39-4CE9-A8E9-F9035A3DA954}" destId="{86342038-22A6-482F-B122-3F54361342C9}" srcOrd="16" destOrd="0" presId="urn:microsoft.com/office/officeart/2005/8/layout/default"/>
    <dgm:cxn modelId="{BA9B6F03-C691-4BFF-84D7-3840829F89E1}" type="presParOf" srcId="{6DBB2F11-0A39-4CE9-A8E9-F9035A3DA954}" destId="{D7EF9881-54F8-4102-BA24-3F14A86705E5}" srcOrd="17" destOrd="0" presId="urn:microsoft.com/office/officeart/2005/8/layout/default"/>
    <dgm:cxn modelId="{9AC75C4F-8EAC-4C91-9C6C-773DF7B8EBCE}" type="presParOf" srcId="{6DBB2F11-0A39-4CE9-A8E9-F9035A3DA954}" destId="{4CEADE84-5EBA-4343-835D-A410F860EE85}" srcOrd="18" destOrd="0" presId="urn:microsoft.com/office/officeart/2005/8/layout/default"/>
    <dgm:cxn modelId="{28C1D552-2CFC-4430-B614-28C8E6972085}" type="presParOf" srcId="{6DBB2F11-0A39-4CE9-A8E9-F9035A3DA954}" destId="{6D7C1498-38F9-4A0C-8883-E7F8C0E96C95}" srcOrd="19" destOrd="0" presId="urn:microsoft.com/office/officeart/2005/8/layout/default"/>
    <dgm:cxn modelId="{0572D7CA-65E8-42A1-9A36-10C1994B1780}" type="presParOf" srcId="{6DBB2F11-0A39-4CE9-A8E9-F9035A3DA954}" destId="{69C103D9-B4D2-471E-B4E8-1343DCD2FDA0}" srcOrd="20" destOrd="0" presId="urn:microsoft.com/office/officeart/2005/8/layout/default"/>
    <dgm:cxn modelId="{76212C65-9E32-4A71-86A7-48E1918CBBC7}" type="presParOf" srcId="{6DBB2F11-0A39-4CE9-A8E9-F9035A3DA954}" destId="{A295D6EE-C52E-404B-B488-B3945FFBB475}" srcOrd="21" destOrd="0" presId="urn:microsoft.com/office/officeart/2005/8/layout/default"/>
    <dgm:cxn modelId="{BB448D88-1AC2-4E70-B8E9-38C0B464B61A}" type="presParOf" srcId="{6DBB2F11-0A39-4CE9-A8E9-F9035A3DA954}" destId="{B5FA215C-C461-4E6A-849A-349C6B448DFD}" srcOrd="22" destOrd="0" presId="urn:microsoft.com/office/officeart/2005/8/layout/default"/>
    <dgm:cxn modelId="{CA49FB64-E5C5-4ECA-8443-A53E5FB7897B}" type="presParOf" srcId="{6DBB2F11-0A39-4CE9-A8E9-F9035A3DA954}" destId="{FDCEB092-F87E-480C-9A0D-4DF065034AF0}" srcOrd="23" destOrd="0" presId="urn:microsoft.com/office/officeart/2005/8/layout/default"/>
    <dgm:cxn modelId="{986E7813-14AD-4619-B58A-ACC85A82360D}" type="presParOf" srcId="{6DBB2F11-0A39-4CE9-A8E9-F9035A3DA954}" destId="{E265EC72-F8D6-46F9-9083-EF2CC5B58D82}" srcOrd="24" destOrd="0" presId="urn:microsoft.com/office/officeart/2005/8/layout/default"/>
    <dgm:cxn modelId="{8F1EAB87-2707-4C93-87DF-785C1673AA6A}" type="presParOf" srcId="{6DBB2F11-0A39-4CE9-A8E9-F9035A3DA954}" destId="{880116CE-B33E-4F06-A7E9-13A2D9585CA2}" srcOrd="25" destOrd="0" presId="urn:microsoft.com/office/officeart/2005/8/layout/default"/>
    <dgm:cxn modelId="{381C1E4F-9D60-4E18-92DB-9410F1123807}" type="presParOf" srcId="{6DBB2F11-0A39-4CE9-A8E9-F9035A3DA954}" destId="{F7326488-1338-4270-8112-8E0B1CEC1E78}" srcOrd="26" destOrd="0" presId="urn:microsoft.com/office/officeart/2005/8/layout/default"/>
    <dgm:cxn modelId="{A8FECA7D-F17A-4618-8ACE-1F68D9554CB5}" type="presParOf" srcId="{6DBB2F11-0A39-4CE9-A8E9-F9035A3DA954}" destId="{C42F93E1-1983-490C-9270-73E050C2950D}" srcOrd="27" destOrd="0" presId="urn:microsoft.com/office/officeart/2005/8/layout/default"/>
    <dgm:cxn modelId="{FBE7C55D-36A3-4A26-BABA-37FDC224EB93}" type="presParOf" srcId="{6DBB2F11-0A39-4CE9-A8E9-F9035A3DA954}" destId="{2DE6274C-7CE7-4473-85F0-6351C14F8400}" srcOrd="28" destOrd="0" presId="urn:microsoft.com/office/officeart/2005/8/layout/default"/>
    <dgm:cxn modelId="{905C5099-9CC1-4257-845E-CC5FC08AD921}" type="presParOf" srcId="{6DBB2F11-0A39-4CE9-A8E9-F9035A3DA954}" destId="{FF22D791-EC64-44FF-BFA4-BE920A09CD84}" srcOrd="29" destOrd="0" presId="urn:microsoft.com/office/officeart/2005/8/layout/default"/>
    <dgm:cxn modelId="{C01FA5A6-3EB9-459C-839A-DE5844096CE1}" type="presParOf" srcId="{6DBB2F11-0A39-4CE9-A8E9-F9035A3DA954}" destId="{1A3C9E28-5FE5-4812-A2A9-BCEB34F69C1A}" srcOrd="30" destOrd="0" presId="urn:microsoft.com/office/officeart/2005/8/layout/default"/>
    <dgm:cxn modelId="{DC7E83DC-4E70-405A-8A3D-9429AE62F542}" type="presParOf" srcId="{6DBB2F11-0A39-4CE9-A8E9-F9035A3DA954}" destId="{5798130C-C2BA-447E-B725-67152C2E478D}" srcOrd="31" destOrd="0" presId="urn:microsoft.com/office/officeart/2005/8/layout/default"/>
    <dgm:cxn modelId="{CD3D80F0-7AC0-41C8-A2C7-C6C57105ACE3}" type="presParOf" srcId="{6DBB2F11-0A39-4CE9-A8E9-F9035A3DA954}" destId="{FE58D7B1-7EC9-429E-BE3F-123BC3C918B2}" srcOrd="32" destOrd="0" presId="urn:microsoft.com/office/officeart/2005/8/layout/default"/>
    <dgm:cxn modelId="{FF3F2467-F2DD-43E5-95A2-778BA30C4343}" type="presParOf" srcId="{6DBB2F11-0A39-4CE9-A8E9-F9035A3DA954}" destId="{63F32A70-FFFC-4A18-8259-37CFA3EC2FD9}" srcOrd="33" destOrd="0" presId="urn:microsoft.com/office/officeart/2005/8/layout/default"/>
    <dgm:cxn modelId="{EB60B237-08C2-493C-AA6F-302BA0C06507}" type="presParOf" srcId="{6DBB2F11-0A39-4CE9-A8E9-F9035A3DA954}" destId="{3DB219F2-57FC-4C8B-815E-12F5C04AEE15}" srcOrd="34" destOrd="0" presId="urn:microsoft.com/office/officeart/2005/8/layout/default"/>
    <dgm:cxn modelId="{69359316-D333-454A-AA76-23B4C637CFC5}" type="presParOf" srcId="{6DBB2F11-0A39-4CE9-A8E9-F9035A3DA954}" destId="{6474C04F-6FBE-4555-97B4-51CF97D0C744}" srcOrd="35" destOrd="0" presId="urn:microsoft.com/office/officeart/2005/8/layout/default"/>
    <dgm:cxn modelId="{F45C995E-2A22-46F4-9E85-258A18AD8FC0}" type="presParOf" srcId="{6DBB2F11-0A39-4CE9-A8E9-F9035A3DA954}" destId="{387F9856-EC0E-4ED8-A37F-4144A46E1435}" srcOrd="36" destOrd="0" presId="urn:microsoft.com/office/officeart/2005/8/layout/default"/>
    <dgm:cxn modelId="{FF370C56-4C70-406C-B9D0-5B896F671331}" type="presParOf" srcId="{6DBB2F11-0A39-4CE9-A8E9-F9035A3DA954}" destId="{0D4B16F2-65FF-4399-8406-36FB5B49B5F1}" srcOrd="37" destOrd="0" presId="urn:microsoft.com/office/officeart/2005/8/layout/default"/>
    <dgm:cxn modelId="{375BBB41-45AC-4686-9DD7-2D7145FC50E6}" type="presParOf" srcId="{6DBB2F11-0A39-4CE9-A8E9-F9035A3DA954}" destId="{7B1B3E5C-1537-4B9C-B27F-0CCF89ECDE65}" srcOrd="38" destOrd="0" presId="urn:microsoft.com/office/officeart/2005/8/layout/default"/>
    <dgm:cxn modelId="{A3F1E25C-28BA-4CD1-BB54-2C3B21B45E51}" type="presParOf" srcId="{6DBB2F11-0A39-4CE9-A8E9-F9035A3DA954}" destId="{FBB5BB7C-6976-4FB6-92F3-9D80A3D1ABD2}" srcOrd="39" destOrd="0" presId="urn:microsoft.com/office/officeart/2005/8/layout/default"/>
    <dgm:cxn modelId="{8E32876B-4C3D-46D2-99E2-623E97EC005B}" type="presParOf" srcId="{6DBB2F11-0A39-4CE9-A8E9-F9035A3DA954}" destId="{9F3A6A44-6BAC-47F5-B66A-8655E01FF71F}" srcOrd="40" destOrd="0" presId="urn:microsoft.com/office/officeart/2005/8/layout/default"/>
    <dgm:cxn modelId="{3DC3ACA1-5BF5-4000-B0A6-898A6B3973B9}" type="presParOf" srcId="{6DBB2F11-0A39-4CE9-A8E9-F9035A3DA954}" destId="{5EF3D3FE-7724-4F0B-91ED-079F7760B6A5}" srcOrd="41" destOrd="0" presId="urn:microsoft.com/office/officeart/2005/8/layout/default"/>
    <dgm:cxn modelId="{A4E9B5BA-C41A-49EE-80C7-AC818915BF6E}" type="presParOf" srcId="{6DBB2F11-0A39-4CE9-A8E9-F9035A3DA954}" destId="{A6627215-F93C-4255-83AD-EAC8515D5C7B}" srcOrd="42" destOrd="0" presId="urn:microsoft.com/office/officeart/2005/8/layout/default"/>
    <dgm:cxn modelId="{4BD82F0A-16D7-4E95-91C0-701F47E6FED9}" type="presParOf" srcId="{6DBB2F11-0A39-4CE9-A8E9-F9035A3DA954}" destId="{507211AF-5011-4C0F-B7B1-38A15AAD34CC}" srcOrd="43" destOrd="0" presId="urn:microsoft.com/office/officeart/2005/8/layout/default"/>
    <dgm:cxn modelId="{94077BCB-5282-4432-9E04-784074077B87}" type="presParOf" srcId="{6DBB2F11-0A39-4CE9-A8E9-F9035A3DA954}" destId="{09D8F23A-6FA2-48C1-9AB7-B8FFDAC6BDFB}" srcOrd="4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D66A43-0CD7-4CC9-B1F2-0D683835A31C}">
      <dsp:nvSpPr>
        <dsp:cNvPr id="0" name=""/>
        <dsp:cNvSpPr/>
      </dsp:nvSpPr>
      <dsp:spPr>
        <a:xfrm>
          <a:off x="3960" y="305563"/>
          <a:ext cx="1501805" cy="90108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 dirty="0">
              <a:solidFill>
                <a:schemeClr val="bg1"/>
              </a:solidFill>
            </a:rPr>
            <a:t>Talk straight</a:t>
          </a:r>
          <a:endParaRPr lang="en-US" sz="1500" kern="1200" dirty="0">
            <a:solidFill>
              <a:schemeClr val="bg1"/>
            </a:solidFill>
          </a:endParaRPr>
        </a:p>
      </dsp:txBody>
      <dsp:txXfrm>
        <a:off x="3960" y="305563"/>
        <a:ext cx="1501805" cy="901083"/>
      </dsp:txXfrm>
    </dsp:sp>
    <dsp:sp modelId="{5D70C9EB-3419-43CA-848D-94D1426B40F4}">
      <dsp:nvSpPr>
        <dsp:cNvPr id="0" name=""/>
        <dsp:cNvSpPr/>
      </dsp:nvSpPr>
      <dsp:spPr>
        <a:xfrm>
          <a:off x="1655946" y="305563"/>
          <a:ext cx="1501805" cy="901083"/>
        </a:xfrm>
        <a:prstGeom prst="rect">
          <a:avLst/>
        </a:prstGeom>
        <a:solidFill>
          <a:schemeClr val="accent2">
            <a:hueOff val="-546284"/>
            <a:satOff val="-648"/>
            <a:lumOff val="-34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 dirty="0">
              <a:solidFill>
                <a:schemeClr val="bg1"/>
              </a:solidFill>
            </a:rPr>
            <a:t>Demonstrate respect</a:t>
          </a:r>
          <a:endParaRPr lang="en-US" sz="1500" kern="1200" dirty="0">
            <a:solidFill>
              <a:schemeClr val="bg1"/>
            </a:solidFill>
          </a:endParaRPr>
        </a:p>
      </dsp:txBody>
      <dsp:txXfrm>
        <a:off x="1655946" y="305563"/>
        <a:ext cx="1501805" cy="901083"/>
      </dsp:txXfrm>
    </dsp:sp>
    <dsp:sp modelId="{545CD187-924B-49E5-8BCC-6889B4242814}">
      <dsp:nvSpPr>
        <dsp:cNvPr id="0" name=""/>
        <dsp:cNvSpPr/>
      </dsp:nvSpPr>
      <dsp:spPr>
        <a:xfrm>
          <a:off x="3307933" y="305563"/>
          <a:ext cx="1501805" cy="901083"/>
        </a:xfrm>
        <a:prstGeom prst="rect">
          <a:avLst/>
        </a:prstGeom>
        <a:solidFill>
          <a:schemeClr val="accent2">
            <a:hueOff val="-1092567"/>
            <a:satOff val="-1296"/>
            <a:lumOff val="-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 dirty="0">
              <a:solidFill>
                <a:schemeClr val="bg1"/>
              </a:solidFill>
            </a:rPr>
            <a:t>Create transparency</a:t>
          </a:r>
          <a:endParaRPr lang="en-US" sz="1500" kern="1200" dirty="0">
            <a:solidFill>
              <a:schemeClr val="bg1"/>
            </a:solidFill>
          </a:endParaRPr>
        </a:p>
      </dsp:txBody>
      <dsp:txXfrm>
        <a:off x="3307933" y="305563"/>
        <a:ext cx="1501805" cy="901083"/>
      </dsp:txXfrm>
    </dsp:sp>
    <dsp:sp modelId="{7090A363-0DAE-4181-B228-1999904873B8}">
      <dsp:nvSpPr>
        <dsp:cNvPr id="0" name=""/>
        <dsp:cNvSpPr/>
      </dsp:nvSpPr>
      <dsp:spPr>
        <a:xfrm>
          <a:off x="4986546" y="296687"/>
          <a:ext cx="1501805" cy="901083"/>
        </a:xfrm>
        <a:prstGeom prst="rect">
          <a:avLst/>
        </a:prstGeom>
        <a:solidFill>
          <a:schemeClr val="accent2">
            <a:hueOff val="-1638851"/>
            <a:satOff val="-1944"/>
            <a:lumOff val="-102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 dirty="0">
              <a:solidFill>
                <a:schemeClr val="bg1"/>
              </a:solidFill>
            </a:rPr>
            <a:t>Show loyalty</a:t>
          </a:r>
          <a:endParaRPr lang="en-US" sz="1500" kern="1200" dirty="0">
            <a:solidFill>
              <a:schemeClr val="bg1"/>
            </a:solidFill>
          </a:endParaRPr>
        </a:p>
      </dsp:txBody>
      <dsp:txXfrm>
        <a:off x="4986546" y="296687"/>
        <a:ext cx="1501805" cy="901083"/>
      </dsp:txXfrm>
    </dsp:sp>
    <dsp:sp modelId="{6C923DCE-B43E-4CD0-8F3D-58ED2D2DF6E1}">
      <dsp:nvSpPr>
        <dsp:cNvPr id="0" name=""/>
        <dsp:cNvSpPr/>
      </dsp:nvSpPr>
      <dsp:spPr>
        <a:xfrm>
          <a:off x="6611905" y="305563"/>
          <a:ext cx="1501805" cy="901083"/>
        </a:xfrm>
        <a:prstGeom prst="rect">
          <a:avLst/>
        </a:prstGeom>
        <a:solidFill>
          <a:schemeClr val="accent2">
            <a:hueOff val="-2185134"/>
            <a:satOff val="-2592"/>
            <a:lumOff val="-137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 dirty="0">
              <a:solidFill>
                <a:schemeClr val="bg1"/>
              </a:solidFill>
            </a:rPr>
            <a:t>Right wrongs</a:t>
          </a:r>
          <a:endParaRPr lang="en-US" sz="1500" kern="1200" dirty="0">
            <a:solidFill>
              <a:schemeClr val="bg1"/>
            </a:solidFill>
          </a:endParaRPr>
        </a:p>
      </dsp:txBody>
      <dsp:txXfrm>
        <a:off x="6611905" y="305563"/>
        <a:ext cx="1501805" cy="901083"/>
      </dsp:txXfrm>
    </dsp:sp>
    <dsp:sp modelId="{BCB09BA8-91FD-459B-9D71-09CA3DAD3BE5}">
      <dsp:nvSpPr>
        <dsp:cNvPr id="0" name=""/>
        <dsp:cNvSpPr/>
      </dsp:nvSpPr>
      <dsp:spPr>
        <a:xfrm>
          <a:off x="3960" y="1356827"/>
          <a:ext cx="1501805" cy="901083"/>
        </a:xfrm>
        <a:prstGeom prst="rect">
          <a:avLst/>
        </a:prstGeom>
        <a:solidFill>
          <a:schemeClr val="accent2">
            <a:hueOff val="-2731418"/>
            <a:satOff val="-3240"/>
            <a:lumOff val="-17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 dirty="0">
              <a:solidFill>
                <a:schemeClr val="bg1"/>
              </a:solidFill>
            </a:rPr>
            <a:t>Deliver results</a:t>
          </a:r>
          <a:endParaRPr lang="en-US" sz="1500" kern="1200" dirty="0">
            <a:solidFill>
              <a:schemeClr val="bg1"/>
            </a:solidFill>
          </a:endParaRPr>
        </a:p>
      </dsp:txBody>
      <dsp:txXfrm>
        <a:off x="3960" y="1356827"/>
        <a:ext cx="1501805" cy="901083"/>
      </dsp:txXfrm>
    </dsp:sp>
    <dsp:sp modelId="{08083558-02EF-4241-A48B-563744959E8C}">
      <dsp:nvSpPr>
        <dsp:cNvPr id="0" name=""/>
        <dsp:cNvSpPr/>
      </dsp:nvSpPr>
      <dsp:spPr>
        <a:xfrm>
          <a:off x="1655946" y="1356827"/>
          <a:ext cx="1501805" cy="901083"/>
        </a:xfrm>
        <a:prstGeom prst="rect">
          <a:avLst/>
        </a:prstGeom>
        <a:solidFill>
          <a:schemeClr val="accent2">
            <a:hueOff val="-3277702"/>
            <a:satOff val="-3888"/>
            <a:lumOff val="-205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 dirty="0">
              <a:solidFill>
                <a:schemeClr val="bg1"/>
              </a:solidFill>
            </a:rPr>
            <a:t>Get Better</a:t>
          </a:r>
          <a:endParaRPr lang="en-US" sz="1500" kern="1200" dirty="0">
            <a:solidFill>
              <a:schemeClr val="bg1"/>
            </a:solidFill>
          </a:endParaRPr>
        </a:p>
      </dsp:txBody>
      <dsp:txXfrm>
        <a:off x="1655946" y="1356827"/>
        <a:ext cx="1501805" cy="901083"/>
      </dsp:txXfrm>
    </dsp:sp>
    <dsp:sp modelId="{EAD0E772-7CA5-46DE-9E4D-4572F2B5EBE2}">
      <dsp:nvSpPr>
        <dsp:cNvPr id="0" name=""/>
        <dsp:cNvSpPr/>
      </dsp:nvSpPr>
      <dsp:spPr>
        <a:xfrm>
          <a:off x="3307933" y="1356827"/>
          <a:ext cx="1501805" cy="901083"/>
        </a:xfrm>
        <a:prstGeom prst="rect">
          <a:avLst/>
        </a:prstGeom>
        <a:solidFill>
          <a:schemeClr val="accent2">
            <a:hueOff val="-3823985"/>
            <a:satOff val="-4536"/>
            <a:lumOff val="-240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 dirty="0">
              <a:solidFill>
                <a:schemeClr val="bg1"/>
              </a:solidFill>
            </a:rPr>
            <a:t>Confront Reality</a:t>
          </a:r>
          <a:r>
            <a:rPr lang="en-GB" sz="1500" b="0" i="0" kern="1200" dirty="0"/>
            <a:t>;</a:t>
          </a:r>
          <a:endParaRPr lang="en-US" sz="1500" kern="1200" dirty="0"/>
        </a:p>
      </dsp:txBody>
      <dsp:txXfrm>
        <a:off x="3307933" y="1356827"/>
        <a:ext cx="1501805" cy="901083"/>
      </dsp:txXfrm>
    </dsp:sp>
    <dsp:sp modelId="{EBD07879-7227-48BF-8E14-5A85708670C8}">
      <dsp:nvSpPr>
        <dsp:cNvPr id="0" name=""/>
        <dsp:cNvSpPr/>
      </dsp:nvSpPr>
      <dsp:spPr>
        <a:xfrm>
          <a:off x="4958732" y="1356827"/>
          <a:ext cx="1501805" cy="901083"/>
        </a:xfrm>
        <a:prstGeom prst="rect">
          <a:avLst/>
        </a:prstGeom>
        <a:solidFill>
          <a:schemeClr val="accent2">
            <a:hueOff val="-4370269"/>
            <a:satOff val="-5184"/>
            <a:lumOff val="-274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 dirty="0">
              <a:solidFill>
                <a:schemeClr val="bg1"/>
              </a:solidFill>
            </a:rPr>
            <a:t>Clarify expectations</a:t>
          </a:r>
          <a:endParaRPr lang="en-US" sz="1500" kern="1200" dirty="0">
            <a:solidFill>
              <a:schemeClr val="bg1"/>
            </a:solidFill>
          </a:endParaRPr>
        </a:p>
      </dsp:txBody>
      <dsp:txXfrm>
        <a:off x="4958732" y="1356827"/>
        <a:ext cx="1501805" cy="901083"/>
      </dsp:txXfrm>
    </dsp:sp>
    <dsp:sp modelId="{6478ADF2-C74A-49D0-84B8-0C73F44EEF11}">
      <dsp:nvSpPr>
        <dsp:cNvPr id="0" name=""/>
        <dsp:cNvSpPr/>
      </dsp:nvSpPr>
      <dsp:spPr>
        <a:xfrm>
          <a:off x="6610719" y="1356827"/>
          <a:ext cx="1501805" cy="901083"/>
        </a:xfrm>
        <a:prstGeom prst="rect">
          <a:avLst/>
        </a:prstGeom>
        <a:solidFill>
          <a:schemeClr val="accent2">
            <a:hueOff val="-4916553"/>
            <a:satOff val="-5832"/>
            <a:lumOff val="-308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 dirty="0">
              <a:solidFill>
                <a:schemeClr val="bg1"/>
              </a:solidFill>
            </a:rPr>
            <a:t>Practice Accountability</a:t>
          </a:r>
          <a:endParaRPr lang="en-US" sz="1500" kern="1200" dirty="0">
            <a:solidFill>
              <a:schemeClr val="bg1"/>
            </a:solidFill>
          </a:endParaRPr>
        </a:p>
      </dsp:txBody>
      <dsp:txXfrm>
        <a:off x="6610719" y="1356827"/>
        <a:ext cx="1501805" cy="901083"/>
      </dsp:txXfrm>
    </dsp:sp>
    <dsp:sp modelId="{0C1D1DF4-58D6-492C-9EAE-6AB878806290}">
      <dsp:nvSpPr>
        <dsp:cNvPr id="0" name=""/>
        <dsp:cNvSpPr/>
      </dsp:nvSpPr>
      <dsp:spPr>
        <a:xfrm>
          <a:off x="1654760" y="2408091"/>
          <a:ext cx="1501805" cy="901083"/>
        </a:xfrm>
        <a:prstGeom prst="rect">
          <a:avLst/>
        </a:prstGeom>
        <a:solidFill>
          <a:schemeClr val="accent2">
            <a:hueOff val="-5462836"/>
            <a:satOff val="-6480"/>
            <a:lumOff val="-34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 dirty="0">
              <a:solidFill>
                <a:schemeClr val="bg1"/>
              </a:solidFill>
            </a:rPr>
            <a:t>Listen first</a:t>
          </a:r>
          <a:endParaRPr lang="en-US" sz="1500" kern="1200" dirty="0">
            <a:solidFill>
              <a:schemeClr val="bg1"/>
            </a:solidFill>
          </a:endParaRPr>
        </a:p>
      </dsp:txBody>
      <dsp:txXfrm>
        <a:off x="1654760" y="2408091"/>
        <a:ext cx="1501805" cy="901083"/>
      </dsp:txXfrm>
    </dsp:sp>
    <dsp:sp modelId="{8817F3B8-DA0D-48D2-9FA6-C30073899E3A}">
      <dsp:nvSpPr>
        <dsp:cNvPr id="0" name=""/>
        <dsp:cNvSpPr/>
      </dsp:nvSpPr>
      <dsp:spPr>
        <a:xfrm>
          <a:off x="3306746" y="2408091"/>
          <a:ext cx="1501805" cy="901083"/>
        </a:xfrm>
        <a:prstGeom prst="rect">
          <a:avLst/>
        </a:prstGeom>
        <a:solidFill>
          <a:schemeClr val="accent2">
            <a:hueOff val="-6009120"/>
            <a:satOff val="-7128"/>
            <a:lumOff val="-377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 dirty="0">
              <a:solidFill>
                <a:schemeClr val="bg1"/>
              </a:solidFill>
            </a:rPr>
            <a:t>Keep commitments</a:t>
          </a:r>
          <a:endParaRPr lang="en-US" sz="1500" kern="1200" dirty="0">
            <a:solidFill>
              <a:schemeClr val="bg1"/>
            </a:solidFill>
          </a:endParaRPr>
        </a:p>
      </dsp:txBody>
      <dsp:txXfrm>
        <a:off x="3306746" y="2408091"/>
        <a:ext cx="1501805" cy="901083"/>
      </dsp:txXfrm>
    </dsp:sp>
    <dsp:sp modelId="{C76FA1A2-6102-40F9-8DFA-8C84566A730D}">
      <dsp:nvSpPr>
        <dsp:cNvPr id="0" name=""/>
        <dsp:cNvSpPr/>
      </dsp:nvSpPr>
      <dsp:spPr>
        <a:xfrm>
          <a:off x="4958732" y="2408091"/>
          <a:ext cx="1501805" cy="901083"/>
        </a:xfrm>
        <a:prstGeom prst="rect">
          <a:avLst/>
        </a:prstGeom>
        <a:solidFill>
          <a:schemeClr val="accent2">
            <a:hueOff val="-6555403"/>
            <a:satOff val="-7776"/>
            <a:lumOff val="-411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 dirty="0">
              <a:solidFill>
                <a:schemeClr val="bg1"/>
              </a:solidFill>
            </a:rPr>
            <a:t>Extend trust</a:t>
          </a:r>
          <a:endParaRPr lang="en-US" sz="1500" kern="1200" dirty="0">
            <a:solidFill>
              <a:schemeClr val="bg1"/>
            </a:solidFill>
          </a:endParaRPr>
        </a:p>
      </dsp:txBody>
      <dsp:txXfrm>
        <a:off x="4958732" y="2408091"/>
        <a:ext cx="1501805" cy="90108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F5A4E5-3C53-4A41-8B34-4FF24642FD53}">
      <dsp:nvSpPr>
        <dsp:cNvPr id="0" name=""/>
        <dsp:cNvSpPr/>
      </dsp:nvSpPr>
      <dsp:spPr>
        <a:xfrm>
          <a:off x="821677" y="18146"/>
          <a:ext cx="800956" cy="80095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3B8C0B-9ADD-47AD-965E-92BA9C809F42}">
      <dsp:nvSpPr>
        <dsp:cNvPr id="0" name=""/>
        <dsp:cNvSpPr/>
      </dsp:nvSpPr>
      <dsp:spPr>
        <a:xfrm>
          <a:off x="1025392" y="186347"/>
          <a:ext cx="464554" cy="46455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5E8AE5-D6BA-4DB6-8BB8-470407E47C38}">
      <dsp:nvSpPr>
        <dsp:cNvPr id="0" name=""/>
        <dsp:cNvSpPr/>
      </dsp:nvSpPr>
      <dsp:spPr>
        <a:xfrm>
          <a:off x="1829781" y="18146"/>
          <a:ext cx="1887968" cy="800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i="1" kern="1200" dirty="0"/>
            <a:t>Aligned Goals &amp; Vision</a:t>
          </a:r>
          <a:endParaRPr lang="en-US" sz="1700" kern="1200" dirty="0"/>
        </a:p>
      </dsp:txBody>
      <dsp:txXfrm>
        <a:off x="1829781" y="18146"/>
        <a:ext cx="1887968" cy="800956"/>
      </dsp:txXfrm>
    </dsp:sp>
    <dsp:sp modelId="{44C2F05C-DA32-4F36-8F6B-A9E9FD0F5D4C}">
      <dsp:nvSpPr>
        <dsp:cNvPr id="0" name=""/>
        <dsp:cNvSpPr/>
      </dsp:nvSpPr>
      <dsp:spPr>
        <a:xfrm>
          <a:off x="4046713" y="18146"/>
          <a:ext cx="800956" cy="80095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F1A02C-E802-46B2-8624-AC044B8DE17B}">
      <dsp:nvSpPr>
        <dsp:cNvPr id="0" name=""/>
        <dsp:cNvSpPr/>
      </dsp:nvSpPr>
      <dsp:spPr>
        <a:xfrm>
          <a:off x="4214914" y="186347"/>
          <a:ext cx="464554" cy="46455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1AF0BF-EF8E-4972-9D61-34BD716362A4}">
      <dsp:nvSpPr>
        <dsp:cNvPr id="0" name=""/>
        <dsp:cNvSpPr/>
      </dsp:nvSpPr>
      <dsp:spPr>
        <a:xfrm>
          <a:off x="5019303" y="18146"/>
          <a:ext cx="1887968" cy="800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i="1" kern="1200"/>
            <a:t>Trust</a:t>
          </a:r>
          <a:endParaRPr lang="en-US" sz="1700" kern="1200"/>
        </a:p>
      </dsp:txBody>
      <dsp:txXfrm>
        <a:off x="5019303" y="18146"/>
        <a:ext cx="1887968" cy="800956"/>
      </dsp:txXfrm>
    </dsp:sp>
    <dsp:sp modelId="{DB88AE84-73B0-4460-9C05-ECE74C3F3362}">
      <dsp:nvSpPr>
        <dsp:cNvPr id="0" name=""/>
        <dsp:cNvSpPr/>
      </dsp:nvSpPr>
      <dsp:spPr>
        <a:xfrm>
          <a:off x="857191" y="1447371"/>
          <a:ext cx="800956" cy="80095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08B733-F7CA-4BF2-92C0-0973E80C1C76}">
      <dsp:nvSpPr>
        <dsp:cNvPr id="0" name=""/>
        <dsp:cNvSpPr/>
      </dsp:nvSpPr>
      <dsp:spPr>
        <a:xfrm>
          <a:off x="1025392" y="1615572"/>
          <a:ext cx="464554" cy="46455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D140B6-82CF-405B-9C0E-BBB564052B13}">
      <dsp:nvSpPr>
        <dsp:cNvPr id="0" name=""/>
        <dsp:cNvSpPr/>
      </dsp:nvSpPr>
      <dsp:spPr>
        <a:xfrm>
          <a:off x="1829781" y="1447371"/>
          <a:ext cx="1887968" cy="800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i="1" kern="1200"/>
            <a:t>Communication</a:t>
          </a:r>
          <a:endParaRPr lang="en-US" sz="1700" kern="1200"/>
        </a:p>
      </dsp:txBody>
      <dsp:txXfrm>
        <a:off x="1829781" y="1447371"/>
        <a:ext cx="1887968" cy="800956"/>
      </dsp:txXfrm>
    </dsp:sp>
    <dsp:sp modelId="{C6723A5E-0F0A-40F1-A128-0470C8148778}">
      <dsp:nvSpPr>
        <dsp:cNvPr id="0" name=""/>
        <dsp:cNvSpPr/>
      </dsp:nvSpPr>
      <dsp:spPr>
        <a:xfrm>
          <a:off x="4046713" y="1447371"/>
          <a:ext cx="800956" cy="80095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16E3B3-0317-42E3-8FAE-63C56DC811CE}">
      <dsp:nvSpPr>
        <dsp:cNvPr id="0" name=""/>
        <dsp:cNvSpPr/>
      </dsp:nvSpPr>
      <dsp:spPr>
        <a:xfrm>
          <a:off x="4214914" y="1615572"/>
          <a:ext cx="464554" cy="46455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FA93F3-A552-425E-B625-801D09458B91}">
      <dsp:nvSpPr>
        <dsp:cNvPr id="0" name=""/>
        <dsp:cNvSpPr/>
      </dsp:nvSpPr>
      <dsp:spPr>
        <a:xfrm>
          <a:off x="5019303" y="1447371"/>
          <a:ext cx="1887968" cy="800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i="1" kern="1200" dirty="0"/>
            <a:t>Building on Differences</a:t>
          </a:r>
          <a:endParaRPr lang="en-US" sz="1700" kern="1200" dirty="0"/>
        </a:p>
      </dsp:txBody>
      <dsp:txXfrm>
        <a:off x="5019303" y="1447371"/>
        <a:ext cx="1887968" cy="800956"/>
      </dsp:txXfrm>
    </dsp:sp>
    <dsp:sp modelId="{AA12F2DC-CB3D-416A-8843-9F43E27A2209}">
      <dsp:nvSpPr>
        <dsp:cNvPr id="0" name=""/>
        <dsp:cNvSpPr/>
      </dsp:nvSpPr>
      <dsp:spPr>
        <a:xfrm>
          <a:off x="857191" y="2876597"/>
          <a:ext cx="800956" cy="80095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6CB97C-4C52-4B72-B8D5-D00E1A47E9E0}">
      <dsp:nvSpPr>
        <dsp:cNvPr id="0" name=""/>
        <dsp:cNvSpPr/>
      </dsp:nvSpPr>
      <dsp:spPr>
        <a:xfrm>
          <a:off x="1025392" y="3044797"/>
          <a:ext cx="464554" cy="46455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72BB03-FBFD-439D-AAA3-029E37F7EAAA}">
      <dsp:nvSpPr>
        <dsp:cNvPr id="0" name=""/>
        <dsp:cNvSpPr/>
      </dsp:nvSpPr>
      <dsp:spPr>
        <a:xfrm>
          <a:off x="1829781" y="2876597"/>
          <a:ext cx="1887968" cy="800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i="1" kern="1200"/>
            <a:t>Innovation</a:t>
          </a:r>
          <a:endParaRPr lang="en-US" sz="1700" kern="1200"/>
        </a:p>
      </dsp:txBody>
      <dsp:txXfrm>
        <a:off x="1829781" y="2876597"/>
        <a:ext cx="1887968" cy="800956"/>
      </dsp:txXfrm>
    </dsp:sp>
    <dsp:sp modelId="{52E2C4A0-8582-4AC3-9D61-5F1F8B9FED48}">
      <dsp:nvSpPr>
        <dsp:cNvPr id="0" name=""/>
        <dsp:cNvSpPr/>
      </dsp:nvSpPr>
      <dsp:spPr>
        <a:xfrm>
          <a:off x="4046713" y="2876597"/>
          <a:ext cx="800956" cy="80095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4C7A19-B6DE-4730-B929-4A38A48B7272}">
      <dsp:nvSpPr>
        <dsp:cNvPr id="0" name=""/>
        <dsp:cNvSpPr/>
      </dsp:nvSpPr>
      <dsp:spPr>
        <a:xfrm>
          <a:off x="4214914" y="3044797"/>
          <a:ext cx="464554" cy="464554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AC2A04-BDF7-4F85-B553-CE2AD117ADDA}">
      <dsp:nvSpPr>
        <dsp:cNvPr id="0" name=""/>
        <dsp:cNvSpPr/>
      </dsp:nvSpPr>
      <dsp:spPr>
        <a:xfrm>
          <a:off x="5019303" y="2876597"/>
          <a:ext cx="1887968" cy="800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i="1" kern="1200" dirty="0"/>
            <a:t>Empowerment shared leadership &amp; accountability</a:t>
          </a:r>
          <a:endParaRPr lang="en-US" sz="1700" kern="1200" dirty="0"/>
        </a:p>
      </dsp:txBody>
      <dsp:txXfrm>
        <a:off x="5019303" y="2876597"/>
        <a:ext cx="1887968" cy="80095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922523-8F8F-4635-9AE4-BECB2934BD27}">
      <dsp:nvSpPr>
        <dsp:cNvPr id="0" name=""/>
        <dsp:cNvSpPr/>
      </dsp:nvSpPr>
      <dsp:spPr>
        <a:xfrm>
          <a:off x="947" y="235624"/>
          <a:ext cx="1194241" cy="71654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 dirty="0">
              <a:solidFill>
                <a:schemeClr val="bg1"/>
              </a:solidFill>
            </a:rPr>
            <a:t>Take Criticism Well </a:t>
          </a:r>
          <a:endParaRPr lang="en-US" sz="1100" kern="1200" dirty="0">
            <a:solidFill>
              <a:schemeClr val="bg1"/>
            </a:solidFill>
          </a:endParaRPr>
        </a:p>
      </dsp:txBody>
      <dsp:txXfrm>
        <a:off x="947" y="235624"/>
        <a:ext cx="1194241" cy="716544"/>
      </dsp:txXfrm>
    </dsp:sp>
    <dsp:sp modelId="{FCDBA342-7844-43E9-966E-BF089363E5D2}">
      <dsp:nvSpPr>
        <dsp:cNvPr id="0" name=""/>
        <dsp:cNvSpPr/>
      </dsp:nvSpPr>
      <dsp:spPr>
        <a:xfrm>
          <a:off x="1314613" y="235624"/>
          <a:ext cx="1194241" cy="716544"/>
        </a:xfrm>
        <a:prstGeom prst="rect">
          <a:avLst/>
        </a:prstGeom>
        <a:solidFill>
          <a:schemeClr val="accent2">
            <a:hueOff val="-297973"/>
            <a:satOff val="-353"/>
            <a:lumOff val="-18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 dirty="0">
              <a:solidFill>
                <a:schemeClr val="bg1"/>
              </a:solidFill>
            </a:rPr>
            <a:t>Don't Gossip</a:t>
          </a:r>
          <a:endParaRPr lang="en-US" sz="1100" kern="1200" dirty="0">
            <a:solidFill>
              <a:schemeClr val="bg1"/>
            </a:solidFill>
          </a:endParaRPr>
        </a:p>
      </dsp:txBody>
      <dsp:txXfrm>
        <a:off x="1314613" y="235624"/>
        <a:ext cx="1194241" cy="716544"/>
      </dsp:txXfrm>
    </dsp:sp>
    <dsp:sp modelId="{DA2F3CA6-76C4-4F04-B0FE-BCBFCB5871E9}">
      <dsp:nvSpPr>
        <dsp:cNvPr id="0" name=""/>
        <dsp:cNvSpPr/>
      </dsp:nvSpPr>
      <dsp:spPr>
        <a:xfrm>
          <a:off x="2628278" y="235624"/>
          <a:ext cx="1194241" cy="716544"/>
        </a:xfrm>
        <a:prstGeom prst="rect">
          <a:avLst/>
        </a:prstGeom>
        <a:solidFill>
          <a:schemeClr val="accent2">
            <a:hueOff val="-595946"/>
            <a:satOff val="-707"/>
            <a:lumOff val="-37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 dirty="0">
              <a:solidFill>
                <a:schemeClr val="bg1"/>
              </a:solidFill>
            </a:rPr>
            <a:t>Be a Problem Solver, Not a Complainer</a:t>
          </a:r>
          <a:endParaRPr lang="en-US" sz="1100" kern="1200" dirty="0">
            <a:solidFill>
              <a:schemeClr val="bg1"/>
            </a:solidFill>
          </a:endParaRPr>
        </a:p>
      </dsp:txBody>
      <dsp:txXfrm>
        <a:off x="2628278" y="235624"/>
        <a:ext cx="1194241" cy="716544"/>
      </dsp:txXfrm>
    </dsp:sp>
    <dsp:sp modelId="{4B1DB12D-2BF5-4F34-855A-AD1C5664C27D}">
      <dsp:nvSpPr>
        <dsp:cNvPr id="0" name=""/>
        <dsp:cNvSpPr/>
      </dsp:nvSpPr>
      <dsp:spPr>
        <a:xfrm>
          <a:off x="3941943" y="235624"/>
          <a:ext cx="1194241" cy="716544"/>
        </a:xfrm>
        <a:prstGeom prst="rect">
          <a:avLst/>
        </a:prstGeom>
        <a:solidFill>
          <a:schemeClr val="accent2">
            <a:hueOff val="-893919"/>
            <a:satOff val="-1060"/>
            <a:lumOff val="-5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 dirty="0">
              <a:solidFill>
                <a:schemeClr val="bg1"/>
              </a:solidFill>
            </a:rPr>
            <a:t>Be Dependable</a:t>
          </a:r>
          <a:endParaRPr lang="en-US" sz="1100" kern="1200" dirty="0">
            <a:solidFill>
              <a:schemeClr val="bg1"/>
            </a:solidFill>
          </a:endParaRPr>
        </a:p>
      </dsp:txBody>
      <dsp:txXfrm>
        <a:off x="3941943" y="235624"/>
        <a:ext cx="1194241" cy="716544"/>
      </dsp:txXfrm>
    </dsp:sp>
    <dsp:sp modelId="{EED7B48B-0E60-4FD1-8A03-66C277CFEF4D}">
      <dsp:nvSpPr>
        <dsp:cNvPr id="0" name=""/>
        <dsp:cNvSpPr/>
      </dsp:nvSpPr>
      <dsp:spPr>
        <a:xfrm>
          <a:off x="5255608" y="235624"/>
          <a:ext cx="1194241" cy="716544"/>
        </a:xfrm>
        <a:prstGeom prst="rect">
          <a:avLst/>
        </a:prstGeom>
        <a:solidFill>
          <a:schemeClr val="accent2">
            <a:hueOff val="-1191892"/>
            <a:satOff val="-1414"/>
            <a:lumOff val="-74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 dirty="0">
              <a:solidFill>
                <a:schemeClr val="bg1"/>
              </a:solidFill>
            </a:rPr>
            <a:t>Be Willing to Go Into Work If Your Boss Asks </a:t>
          </a:r>
          <a:endParaRPr lang="en-US" sz="1100" kern="1200" dirty="0">
            <a:solidFill>
              <a:schemeClr val="bg1"/>
            </a:solidFill>
          </a:endParaRPr>
        </a:p>
      </dsp:txBody>
      <dsp:txXfrm>
        <a:off x="5255608" y="235624"/>
        <a:ext cx="1194241" cy="716544"/>
      </dsp:txXfrm>
    </dsp:sp>
    <dsp:sp modelId="{0E4E167D-0BC9-4523-B323-371DBFE89C52}">
      <dsp:nvSpPr>
        <dsp:cNvPr id="0" name=""/>
        <dsp:cNvSpPr/>
      </dsp:nvSpPr>
      <dsp:spPr>
        <a:xfrm>
          <a:off x="6569274" y="235624"/>
          <a:ext cx="1194241" cy="716544"/>
        </a:xfrm>
        <a:prstGeom prst="rect">
          <a:avLst/>
        </a:prstGeom>
        <a:solidFill>
          <a:schemeClr val="accent2">
            <a:hueOff val="-1489864"/>
            <a:satOff val="-1767"/>
            <a:lumOff val="-93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 dirty="0">
              <a:solidFill>
                <a:schemeClr val="bg1"/>
              </a:solidFill>
            </a:rPr>
            <a:t>Allow Extra Time for Everything</a:t>
          </a:r>
          <a:endParaRPr lang="en-US" sz="1100" kern="1200" dirty="0">
            <a:solidFill>
              <a:schemeClr val="bg1"/>
            </a:solidFill>
          </a:endParaRPr>
        </a:p>
      </dsp:txBody>
      <dsp:txXfrm>
        <a:off x="6569274" y="235624"/>
        <a:ext cx="1194241" cy="716544"/>
      </dsp:txXfrm>
    </dsp:sp>
    <dsp:sp modelId="{98FBD86A-BC5B-48F7-889E-1533D3C06B71}">
      <dsp:nvSpPr>
        <dsp:cNvPr id="0" name=""/>
        <dsp:cNvSpPr/>
      </dsp:nvSpPr>
      <dsp:spPr>
        <a:xfrm>
          <a:off x="947" y="1071593"/>
          <a:ext cx="1194241" cy="716544"/>
        </a:xfrm>
        <a:prstGeom prst="rect">
          <a:avLst/>
        </a:prstGeom>
        <a:solidFill>
          <a:schemeClr val="accent2">
            <a:hueOff val="-1787837"/>
            <a:satOff val="-2121"/>
            <a:lumOff val="-112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 dirty="0">
              <a:solidFill>
                <a:schemeClr val="bg1"/>
              </a:solidFill>
            </a:rPr>
            <a:t>Be Prepared to Not Know Everything </a:t>
          </a:r>
          <a:endParaRPr lang="en-US" sz="1100" kern="1200" dirty="0">
            <a:solidFill>
              <a:schemeClr val="bg1"/>
            </a:solidFill>
          </a:endParaRPr>
        </a:p>
      </dsp:txBody>
      <dsp:txXfrm>
        <a:off x="947" y="1071593"/>
        <a:ext cx="1194241" cy="716544"/>
      </dsp:txXfrm>
    </dsp:sp>
    <dsp:sp modelId="{101303A3-D6BA-4650-9AAF-83924845DA49}">
      <dsp:nvSpPr>
        <dsp:cNvPr id="0" name=""/>
        <dsp:cNvSpPr/>
      </dsp:nvSpPr>
      <dsp:spPr>
        <a:xfrm>
          <a:off x="1314613" y="1071593"/>
          <a:ext cx="1194241" cy="716544"/>
        </a:xfrm>
        <a:prstGeom prst="rect">
          <a:avLst/>
        </a:prstGeom>
        <a:solidFill>
          <a:schemeClr val="accent2">
            <a:hueOff val="-2085810"/>
            <a:satOff val="-2474"/>
            <a:lumOff val="-131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 dirty="0">
              <a:solidFill>
                <a:schemeClr val="bg1"/>
              </a:solidFill>
            </a:rPr>
            <a:t>Put Your Phone Away While at Work</a:t>
          </a:r>
          <a:endParaRPr lang="en-US" sz="1100" kern="1200" dirty="0">
            <a:solidFill>
              <a:schemeClr val="bg1"/>
            </a:solidFill>
          </a:endParaRPr>
        </a:p>
      </dsp:txBody>
      <dsp:txXfrm>
        <a:off x="1314613" y="1071593"/>
        <a:ext cx="1194241" cy="716544"/>
      </dsp:txXfrm>
    </dsp:sp>
    <dsp:sp modelId="{86342038-22A6-482F-B122-3F54361342C9}">
      <dsp:nvSpPr>
        <dsp:cNvPr id="0" name=""/>
        <dsp:cNvSpPr/>
      </dsp:nvSpPr>
      <dsp:spPr>
        <a:xfrm>
          <a:off x="2628278" y="1071593"/>
          <a:ext cx="1194241" cy="716544"/>
        </a:xfrm>
        <a:prstGeom prst="rect">
          <a:avLst/>
        </a:prstGeom>
        <a:solidFill>
          <a:schemeClr val="accent2">
            <a:hueOff val="-2383783"/>
            <a:satOff val="-2828"/>
            <a:lumOff val="-149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 dirty="0">
              <a:solidFill>
                <a:schemeClr val="bg1"/>
              </a:solidFill>
            </a:rPr>
            <a:t>Dress for a Better Job</a:t>
          </a:r>
          <a:endParaRPr lang="en-US" sz="1100" kern="1200" dirty="0">
            <a:solidFill>
              <a:schemeClr val="bg1"/>
            </a:solidFill>
          </a:endParaRPr>
        </a:p>
      </dsp:txBody>
      <dsp:txXfrm>
        <a:off x="2628278" y="1071593"/>
        <a:ext cx="1194241" cy="716544"/>
      </dsp:txXfrm>
    </dsp:sp>
    <dsp:sp modelId="{4CEADE84-5EBA-4343-835D-A410F860EE85}">
      <dsp:nvSpPr>
        <dsp:cNvPr id="0" name=""/>
        <dsp:cNvSpPr/>
      </dsp:nvSpPr>
      <dsp:spPr>
        <a:xfrm>
          <a:off x="3941943" y="1071593"/>
          <a:ext cx="1194241" cy="716544"/>
        </a:xfrm>
        <a:prstGeom prst="rect">
          <a:avLst/>
        </a:prstGeom>
        <a:solidFill>
          <a:schemeClr val="accent2">
            <a:hueOff val="-2681756"/>
            <a:satOff val="-3181"/>
            <a:lumOff val="-168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 dirty="0">
              <a:solidFill>
                <a:schemeClr val="bg1"/>
              </a:solidFill>
            </a:rPr>
            <a:t>Ask for Help and Offer It as Well</a:t>
          </a:r>
          <a:endParaRPr lang="en-US" sz="1100" b="0" kern="1200" dirty="0">
            <a:solidFill>
              <a:schemeClr val="bg1"/>
            </a:solidFill>
          </a:endParaRPr>
        </a:p>
      </dsp:txBody>
      <dsp:txXfrm>
        <a:off x="3941943" y="1071593"/>
        <a:ext cx="1194241" cy="716544"/>
      </dsp:txXfrm>
    </dsp:sp>
    <dsp:sp modelId="{69C103D9-B4D2-471E-B4E8-1343DCD2FDA0}">
      <dsp:nvSpPr>
        <dsp:cNvPr id="0" name=""/>
        <dsp:cNvSpPr/>
      </dsp:nvSpPr>
      <dsp:spPr>
        <a:xfrm>
          <a:off x="5255608" y="1071593"/>
          <a:ext cx="1194241" cy="716544"/>
        </a:xfrm>
        <a:prstGeom prst="rect">
          <a:avLst/>
        </a:prstGeom>
        <a:solidFill>
          <a:schemeClr val="accent2">
            <a:hueOff val="-2979729"/>
            <a:satOff val="-3535"/>
            <a:lumOff val="-187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 dirty="0">
              <a:solidFill>
                <a:schemeClr val="bg1"/>
              </a:solidFill>
            </a:rPr>
            <a:t>Always Do Your Best</a:t>
          </a:r>
          <a:endParaRPr lang="en-US" sz="1100" kern="1200" dirty="0">
            <a:solidFill>
              <a:schemeClr val="bg1"/>
            </a:solidFill>
          </a:endParaRPr>
        </a:p>
      </dsp:txBody>
      <dsp:txXfrm>
        <a:off x="5255608" y="1071593"/>
        <a:ext cx="1194241" cy="716544"/>
      </dsp:txXfrm>
    </dsp:sp>
    <dsp:sp modelId="{B5FA215C-C461-4E6A-849A-349C6B448DFD}">
      <dsp:nvSpPr>
        <dsp:cNvPr id="0" name=""/>
        <dsp:cNvSpPr/>
      </dsp:nvSpPr>
      <dsp:spPr>
        <a:xfrm>
          <a:off x="6569274" y="1071593"/>
          <a:ext cx="1194241" cy="716544"/>
        </a:xfrm>
        <a:prstGeom prst="rect">
          <a:avLst/>
        </a:prstGeom>
        <a:solidFill>
          <a:schemeClr val="accent2">
            <a:hueOff val="-3277702"/>
            <a:satOff val="-3888"/>
            <a:lumOff val="-205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 dirty="0">
              <a:solidFill>
                <a:schemeClr val="bg1"/>
              </a:solidFill>
            </a:rPr>
            <a:t>Be Kind</a:t>
          </a:r>
          <a:endParaRPr lang="en-US" sz="1100" kern="1200" dirty="0">
            <a:solidFill>
              <a:schemeClr val="bg1"/>
            </a:solidFill>
          </a:endParaRPr>
        </a:p>
      </dsp:txBody>
      <dsp:txXfrm>
        <a:off x="6569274" y="1071593"/>
        <a:ext cx="1194241" cy="716544"/>
      </dsp:txXfrm>
    </dsp:sp>
    <dsp:sp modelId="{E265EC72-F8D6-46F9-9083-EF2CC5B58D82}">
      <dsp:nvSpPr>
        <dsp:cNvPr id="0" name=""/>
        <dsp:cNvSpPr/>
      </dsp:nvSpPr>
      <dsp:spPr>
        <a:xfrm>
          <a:off x="947" y="1907562"/>
          <a:ext cx="1194241" cy="716544"/>
        </a:xfrm>
        <a:prstGeom prst="rect">
          <a:avLst/>
        </a:prstGeom>
        <a:solidFill>
          <a:schemeClr val="accent2">
            <a:hueOff val="-3575675"/>
            <a:satOff val="-4241"/>
            <a:lumOff val="-224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 dirty="0">
              <a:solidFill>
                <a:schemeClr val="bg1"/>
              </a:solidFill>
            </a:rPr>
            <a:t>Never Say "It's Not My Job“</a:t>
          </a:r>
          <a:endParaRPr lang="en-US" sz="1100" kern="1200" dirty="0">
            <a:solidFill>
              <a:schemeClr val="bg1"/>
            </a:solidFill>
          </a:endParaRPr>
        </a:p>
      </dsp:txBody>
      <dsp:txXfrm>
        <a:off x="947" y="1907562"/>
        <a:ext cx="1194241" cy="716544"/>
      </dsp:txXfrm>
    </dsp:sp>
    <dsp:sp modelId="{F7326488-1338-4270-8112-8E0B1CEC1E78}">
      <dsp:nvSpPr>
        <dsp:cNvPr id="0" name=""/>
        <dsp:cNvSpPr/>
      </dsp:nvSpPr>
      <dsp:spPr>
        <a:xfrm>
          <a:off x="1314613" y="1907562"/>
          <a:ext cx="1194241" cy="716544"/>
        </a:xfrm>
        <a:prstGeom prst="rect">
          <a:avLst/>
        </a:prstGeom>
        <a:solidFill>
          <a:schemeClr val="accent2">
            <a:hueOff val="-3873647"/>
            <a:satOff val="-4595"/>
            <a:lumOff val="-243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 dirty="0">
              <a:solidFill>
                <a:schemeClr val="bg1"/>
              </a:solidFill>
            </a:rPr>
            <a:t>Look at Problems as Opportunities, Not Challenges</a:t>
          </a:r>
          <a:endParaRPr lang="en-US" sz="1100" kern="1200" dirty="0">
            <a:solidFill>
              <a:schemeClr val="bg1"/>
            </a:solidFill>
          </a:endParaRPr>
        </a:p>
      </dsp:txBody>
      <dsp:txXfrm>
        <a:off x="1314613" y="1907562"/>
        <a:ext cx="1194241" cy="716544"/>
      </dsp:txXfrm>
    </dsp:sp>
    <dsp:sp modelId="{2DE6274C-7CE7-4473-85F0-6351C14F8400}">
      <dsp:nvSpPr>
        <dsp:cNvPr id="0" name=""/>
        <dsp:cNvSpPr/>
      </dsp:nvSpPr>
      <dsp:spPr>
        <a:xfrm>
          <a:off x="2628278" y="1907562"/>
          <a:ext cx="1194241" cy="716544"/>
        </a:xfrm>
        <a:prstGeom prst="rect">
          <a:avLst/>
        </a:prstGeom>
        <a:solidFill>
          <a:schemeClr val="accent2">
            <a:hueOff val="-4171620"/>
            <a:satOff val="-4948"/>
            <a:lumOff val="-262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 dirty="0">
              <a:solidFill>
                <a:schemeClr val="bg1"/>
              </a:solidFill>
            </a:rPr>
            <a:t>Keep Personal Problems Out of the Workplace</a:t>
          </a:r>
          <a:endParaRPr lang="en-US" sz="1100" kern="1200" dirty="0">
            <a:solidFill>
              <a:schemeClr val="bg1"/>
            </a:solidFill>
          </a:endParaRPr>
        </a:p>
      </dsp:txBody>
      <dsp:txXfrm>
        <a:off x="2628278" y="1907562"/>
        <a:ext cx="1194241" cy="716544"/>
      </dsp:txXfrm>
    </dsp:sp>
    <dsp:sp modelId="{1A3C9E28-5FE5-4812-A2A9-BCEB34F69C1A}">
      <dsp:nvSpPr>
        <dsp:cNvPr id="0" name=""/>
        <dsp:cNvSpPr/>
      </dsp:nvSpPr>
      <dsp:spPr>
        <a:xfrm>
          <a:off x="3941943" y="1907562"/>
          <a:ext cx="1194241" cy="716544"/>
        </a:xfrm>
        <a:prstGeom prst="rect">
          <a:avLst/>
        </a:prstGeom>
        <a:solidFill>
          <a:schemeClr val="accent2">
            <a:hueOff val="-4469593"/>
            <a:satOff val="-5302"/>
            <a:lumOff val="-28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 dirty="0">
              <a:solidFill>
                <a:schemeClr val="bg1"/>
              </a:solidFill>
            </a:rPr>
            <a:t>Ask Questions </a:t>
          </a:r>
          <a:endParaRPr lang="en-US" sz="1100" kern="1200" dirty="0">
            <a:solidFill>
              <a:schemeClr val="bg1"/>
            </a:solidFill>
          </a:endParaRPr>
        </a:p>
      </dsp:txBody>
      <dsp:txXfrm>
        <a:off x="3941943" y="1907562"/>
        <a:ext cx="1194241" cy="716544"/>
      </dsp:txXfrm>
    </dsp:sp>
    <dsp:sp modelId="{FE58D7B1-7EC9-429E-BE3F-123BC3C918B2}">
      <dsp:nvSpPr>
        <dsp:cNvPr id="0" name=""/>
        <dsp:cNvSpPr/>
      </dsp:nvSpPr>
      <dsp:spPr>
        <a:xfrm>
          <a:off x="5255608" y="1907562"/>
          <a:ext cx="1194241" cy="716544"/>
        </a:xfrm>
        <a:prstGeom prst="rect">
          <a:avLst/>
        </a:prstGeom>
        <a:solidFill>
          <a:schemeClr val="accent2">
            <a:hueOff val="-4767566"/>
            <a:satOff val="-5655"/>
            <a:lumOff val="-299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 dirty="0">
              <a:solidFill>
                <a:schemeClr val="bg1"/>
              </a:solidFill>
            </a:rPr>
            <a:t>Don't Forget That Work Is Work</a:t>
          </a:r>
          <a:endParaRPr lang="en-US" sz="1100" kern="1200" dirty="0">
            <a:solidFill>
              <a:schemeClr val="bg1"/>
            </a:solidFill>
          </a:endParaRPr>
        </a:p>
      </dsp:txBody>
      <dsp:txXfrm>
        <a:off x="5255608" y="1907562"/>
        <a:ext cx="1194241" cy="716544"/>
      </dsp:txXfrm>
    </dsp:sp>
    <dsp:sp modelId="{3DB219F2-57FC-4C8B-815E-12F5C04AEE15}">
      <dsp:nvSpPr>
        <dsp:cNvPr id="0" name=""/>
        <dsp:cNvSpPr/>
      </dsp:nvSpPr>
      <dsp:spPr>
        <a:xfrm>
          <a:off x="6569274" y="1907562"/>
          <a:ext cx="1194241" cy="716544"/>
        </a:xfrm>
        <a:prstGeom prst="rect">
          <a:avLst/>
        </a:prstGeom>
        <a:solidFill>
          <a:schemeClr val="accent2">
            <a:hueOff val="-5065539"/>
            <a:satOff val="-6009"/>
            <a:lumOff val="-31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 dirty="0">
              <a:solidFill>
                <a:schemeClr val="bg1"/>
              </a:solidFill>
            </a:rPr>
            <a:t>Make Sure You Understand Company Policies</a:t>
          </a:r>
          <a:endParaRPr lang="en-US" sz="1100" kern="1200" dirty="0">
            <a:solidFill>
              <a:schemeClr val="bg1"/>
            </a:solidFill>
          </a:endParaRPr>
        </a:p>
      </dsp:txBody>
      <dsp:txXfrm>
        <a:off x="6569274" y="1907562"/>
        <a:ext cx="1194241" cy="716544"/>
      </dsp:txXfrm>
    </dsp:sp>
    <dsp:sp modelId="{387F9856-EC0E-4ED8-A37F-4144A46E1435}">
      <dsp:nvSpPr>
        <dsp:cNvPr id="0" name=""/>
        <dsp:cNvSpPr/>
      </dsp:nvSpPr>
      <dsp:spPr>
        <a:xfrm>
          <a:off x="604517" y="2716896"/>
          <a:ext cx="1194241" cy="716544"/>
        </a:xfrm>
        <a:prstGeom prst="rect">
          <a:avLst/>
        </a:prstGeom>
        <a:solidFill>
          <a:schemeClr val="accent2">
            <a:hueOff val="-5363512"/>
            <a:satOff val="-6362"/>
            <a:lumOff val="-336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 dirty="0">
              <a:solidFill>
                <a:schemeClr val="bg1"/>
              </a:solidFill>
            </a:rPr>
            <a:t>. Don't Be Afraid to Say "I Don't Know" </a:t>
          </a:r>
          <a:endParaRPr lang="en-US" sz="1100" kern="1200" dirty="0">
            <a:solidFill>
              <a:schemeClr val="bg1"/>
            </a:solidFill>
          </a:endParaRPr>
        </a:p>
      </dsp:txBody>
      <dsp:txXfrm>
        <a:off x="604517" y="2716896"/>
        <a:ext cx="1194241" cy="716544"/>
      </dsp:txXfrm>
    </dsp:sp>
    <dsp:sp modelId="{7B1B3E5C-1537-4B9C-B27F-0CCF89ECDE65}">
      <dsp:nvSpPr>
        <dsp:cNvPr id="0" name=""/>
        <dsp:cNvSpPr/>
      </dsp:nvSpPr>
      <dsp:spPr>
        <a:xfrm>
          <a:off x="1909309" y="2716896"/>
          <a:ext cx="1194241" cy="716544"/>
        </a:xfrm>
        <a:prstGeom prst="rect">
          <a:avLst/>
        </a:prstGeom>
        <a:solidFill>
          <a:schemeClr val="accent2">
            <a:hueOff val="-5661485"/>
            <a:satOff val="-6716"/>
            <a:lumOff val="-355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i="0" kern="1200" dirty="0">
              <a:solidFill>
                <a:schemeClr val="bg1"/>
              </a:solidFill>
            </a:rPr>
            <a:t>Be Organized</a:t>
          </a:r>
          <a:endParaRPr lang="en-US" sz="1100" b="1" kern="1200" dirty="0">
            <a:solidFill>
              <a:schemeClr val="bg1"/>
            </a:solidFill>
          </a:endParaRPr>
        </a:p>
      </dsp:txBody>
      <dsp:txXfrm>
        <a:off x="1909309" y="2716896"/>
        <a:ext cx="1194241" cy="716544"/>
      </dsp:txXfrm>
    </dsp:sp>
    <dsp:sp modelId="{9F3A6A44-6BAC-47F5-B66A-8655E01FF71F}">
      <dsp:nvSpPr>
        <dsp:cNvPr id="0" name=""/>
        <dsp:cNvSpPr/>
      </dsp:nvSpPr>
      <dsp:spPr>
        <a:xfrm>
          <a:off x="3183516" y="2718129"/>
          <a:ext cx="1194241" cy="716544"/>
        </a:xfrm>
        <a:prstGeom prst="rect">
          <a:avLst/>
        </a:prstGeom>
        <a:solidFill>
          <a:schemeClr val="accent2">
            <a:hueOff val="-5959458"/>
            <a:satOff val="-7069"/>
            <a:lumOff val="-374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 dirty="0">
              <a:solidFill>
                <a:schemeClr val="bg1"/>
              </a:solidFill>
            </a:rPr>
            <a:t>Prepare for Your Day </a:t>
          </a:r>
          <a:endParaRPr lang="en-US" sz="1100" kern="1200" dirty="0">
            <a:solidFill>
              <a:schemeClr val="bg1"/>
            </a:solidFill>
          </a:endParaRPr>
        </a:p>
      </dsp:txBody>
      <dsp:txXfrm>
        <a:off x="3183516" y="2718129"/>
        <a:ext cx="1194241" cy="716544"/>
      </dsp:txXfrm>
    </dsp:sp>
    <dsp:sp modelId="{A6627215-F93C-4255-83AD-EAC8515D5C7B}">
      <dsp:nvSpPr>
        <dsp:cNvPr id="0" name=""/>
        <dsp:cNvSpPr/>
      </dsp:nvSpPr>
      <dsp:spPr>
        <a:xfrm>
          <a:off x="4497182" y="2718129"/>
          <a:ext cx="1194241" cy="716544"/>
        </a:xfrm>
        <a:prstGeom prst="rect">
          <a:avLst/>
        </a:prstGeom>
        <a:solidFill>
          <a:schemeClr val="accent2">
            <a:hueOff val="-6257430"/>
            <a:satOff val="-7423"/>
            <a:lumOff val="-393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 dirty="0">
              <a:solidFill>
                <a:schemeClr val="bg1"/>
              </a:solidFill>
            </a:rPr>
            <a:t>Smile, and When Things Are at Their Worst, Smile More </a:t>
          </a:r>
          <a:endParaRPr lang="en-US" sz="1100" kern="1200" dirty="0">
            <a:solidFill>
              <a:schemeClr val="bg1"/>
            </a:solidFill>
          </a:endParaRPr>
        </a:p>
      </dsp:txBody>
      <dsp:txXfrm>
        <a:off x="4497182" y="2718129"/>
        <a:ext cx="1194241" cy="716544"/>
      </dsp:txXfrm>
    </dsp:sp>
    <dsp:sp modelId="{09D8F23A-6FA2-48C1-9AB7-B8FFDAC6BDFB}">
      <dsp:nvSpPr>
        <dsp:cNvPr id="0" name=""/>
        <dsp:cNvSpPr/>
      </dsp:nvSpPr>
      <dsp:spPr>
        <a:xfrm>
          <a:off x="5810847" y="2718129"/>
          <a:ext cx="1194241" cy="716544"/>
        </a:xfrm>
        <a:prstGeom prst="rect">
          <a:avLst/>
        </a:prstGeom>
        <a:solidFill>
          <a:schemeClr val="accent2">
            <a:hueOff val="-6555403"/>
            <a:satOff val="-7776"/>
            <a:lumOff val="-411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 dirty="0">
              <a:solidFill>
                <a:schemeClr val="bg1"/>
              </a:solidFill>
            </a:rPr>
            <a:t>Listen to Understand, Not React </a:t>
          </a:r>
          <a:endParaRPr lang="en-US" sz="1100" kern="1200" dirty="0">
            <a:solidFill>
              <a:schemeClr val="bg1"/>
            </a:solidFill>
          </a:endParaRPr>
        </a:p>
      </dsp:txBody>
      <dsp:txXfrm>
        <a:off x="5810847" y="2718129"/>
        <a:ext cx="1194241" cy="7165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33A194-327B-4B39-95C1-18E3434D500D}" type="datetimeFigureOut">
              <a:rPr lang="en-GB" smtClean="0"/>
              <a:t>23/05/2021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272CEE-F5A1-455D-A8D1-2A2BEBCDE9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55231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347" y="1122363"/>
            <a:ext cx="7773308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347" y="3602038"/>
            <a:ext cx="7773308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5/23/2021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8476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5/23/2021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46571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1933" y="657227"/>
            <a:ext cx="7300134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1933" y="3602039"/>
            <a:ext cx="7300134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5/23/2021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39638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609601"/>
            <a:ext cx="7765321" cy="13263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346" y="2088320"/>
            <a:ext cx="3829503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0052" y="2088320"/>
            <a:ext cx="3820616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5/23/2021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49924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609601"/>
            <a:ext cx="7765321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5427" y="2088320"/>
            <a:ext cx="3600326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346" y="2912232"/>
            <a:ext cx="3830406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9230" y="2088320"/>
            <a:ext cx="3591437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912232"/>
            <a:ext cx="3821518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5/23/2021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17817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5/23/2021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9677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5/23/2021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0965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7921" y="609600"/>
            <a:ext cx="2949178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08548" y="609600"/>
            <a:ext cx="4642119" cy="518160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7921" y="2971801"/>
            <a:ext cx="2949178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5/23/2021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77826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7921" y="609600"/>
            <a:ext cx="416760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49932" y="758881"/>
            <a:ext cx="2966938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2971800"/>
            <a:ext cx="4171242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5/23/2021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96758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55" y="4289373"/>
            <a:ext cx="7775673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355" y="621322"/>
            <a:ext cx="7775673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5108728"/>
            <a:ext cx="7774499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5/23/2021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69790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609601"/>
            <a:ext cx="776532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7" y="4204820"/>
            <a:ext cx="776532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5/23/2021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44487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609600"/>
            <a:ext cx="6977064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610032"/>
            <a:ext cx="6564224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5" y="4204821"/>
            <a:ext cx="776532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5/23/2021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505245" y="641749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946721" y="3073376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025887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55" y="2126943"/>
            <a:ext cx="7766495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4650556"/>
            <a:ext cx="776532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5/23/2021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93055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345" y="609601"/>
            <a:ext cx="776532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346" y="2088320"/>
            <a:ext cx="2474217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346" y="2911624"/>
            <a:ext cx="2474217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3658" y="2088320"/>
            <a:ext cx="2473919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33659" y="2911624"/>
            <a:ext cx="247486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2088320"/>
            <a:ext cx="246840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82260" y="2911624"/>
            <a:ext cx="2468408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5/23/2021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83596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346" y="609601"/>
            <a:ext cx="776532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5347" y="3989147"/>
            <a:ext cx="247421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19015" y="2092235"/>
            <a:ext cx="2205038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5347" y="4565409"/>
            <a:ext cx="2474216" cy="122579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2026" y="3989147"/>
            <a:ext cx="2474237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426747" y="2092235"/>
            <a:ext cx="2197894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31011" y="4565408"/>
            <a:ext cx="2475252" cy="122579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80067" y="3989147"/>
            <a:ext cx="246742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114603" y="2092235"/>
            <a:ext cx="219908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79973" y="4565410"/>
            <a:ext cx="2470694" cy="122579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5/23/2021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8231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5/23/2021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286547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609600"/>
            <a:ext cx="1906993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346" y="609600"/>
            <a:ext cx="5744029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5/23/2021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00502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Content Placeholder 3"/>
          <p:cNvSpPr>
            <a:spLocks noGrp="1"/>
          </p:cNvSpPr>
          <p:nvPr>
            <p:ph sz="half" idx="13"/>
          </p:nvPr>
        </p:nvSpPr>
        <p:spPr>
          <a:xfrm>
            <a:off x="533400" y="533400"/>
            <a:ext cx="3949967" cy="3767667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533400"/>
            <a:ext cx="3948238" cy="37592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5/23/2021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96857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347" y="609601"/>
            <a:ext cx="776532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46" y="2096064"/>
            <a:ext cx="776532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59052" y="5883276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smtClean="0"/>
              <a:t>5/23/2021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346" y="5883276"/>
            <a:ext cx="500464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5509" y="5883276"/>
            <a:ext cx="5651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696921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78" r:id="rId1"/>
    <p:sldLayoutId id="2147483979" r:id="rId2"/>
    <p:sldLayoutId id="2147483980" r:id="rId3"/>
    <p:sldLayoutId id="2147483981" r:id="rId4"/>
    <p:sldLayoutId id="2147483982" r:id="rId5"/>
    <p:sldLayoutId id="2147483983" r:id="rId6"/>
    <p:sldLayoutId id="2147483984" r:id="rId7"/>
    <p:sldLayoutId id="2147483985" r:id="rId8"/>
    <p:sldLayoutId id="2147483986" r:id="rId9"/>
    <p:sldLayoutId id="2147483987" r:id="rId10"/>
    <p:sldLayoutId id="2147483988" r:id="rId11"/>
    <p:sldLayoutId id="2147483989" r:id="rId12"/>
    <p:sldLayoutId id="2147483990" r:id="rId13"/>
    <p:sldLayoutId id="2147483991" r:id="rId14"/>
    <p:sldLayoutId id="2147483992" r:id="rId15"/>
    <p:sldLayoutId id="2147483993" r:id="rId16"/>
    <p:sldLayoutId id="2147483994" r:id="rId17"/>
    <p:sldLayoutId id="2147483995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opinionatedmale.com/2013/12/30/killer-shoe-game-new-jordans-are-to-die-for-literally/michael-jordan-xx3/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wzT2MZg1haA" TargetMode="External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7geese.com/7-lessons-we-can-learn-from-geese-to-succeed-at-work/" TargetMode="External"/><Relationship Id="rId3" Type="http://schemas.openxmlformats.org/officeDocument/2006/relationships/hyperlink" Target="http://blog.core-ed.org/blog/2017/11/building-collaboration-chicken-or-egg.html" TargetMode="External"/><Relationship Id="rId7" Type="http://schemas.openxmlformats.org/officeDocument/2006/relationships/hyperlink" Target="https://www.mindtools.com/pages/article/newLDR_86.htm" TargetMode="External"/><Relationship Id="rId12" Type="http://schemas.openxmlformats.org/officeDocument/2006/relationships/hyperlink" Target="https://www.mudamasters.com/en/verandermanagement/teamwork-and-importance-trust" TargetMode="External"/><Relationship Id="rId2" Type="http://schemas.openxmlformats.org/officeDocument/2006/relationships/hyperlink" Target="https://www.bpcoachtrain.com/high-performance-tea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azquotes.com/quote/99163" TargetMode="External"/><Relationship Id="rId11" Type="http://schemas.openxmlformats.org/officeDocument/2006/relationships/hyperlink" Target="https://www.ukessays.com/essays/leadership/what-is-teamwork.php?vref=" TargetMode="External"/><Relationship Id="rId5" Type="http://schemas.openxmlformats.org/officeDocument/2006/relationships/hyperlink" Target="https://constructingexcellence.org.uk/wp-content/uploads/2015/03/Teamwork_Guide.pdf" TargetMode="External"/><Relationship Id="rId10" Type="http://schemas.openxmlformats.org/officeDocument/2006/relationships/hyperlink" Target="https://web.mit.edu/curhan/www/docs/Articles/15341_Readings/Group_Dynamics/Tuckman_1965_Developmental_sequence_in_small_groups.pdf" TargetMode="External"/><Relationship Id="rId4" Type="http://schemas.openxmlformats.org/officeDocument/2006/relationships/hyperlink" Target="https://www.thebalancecareers.com/top-jobs-to-work-remotely-2064308#:~:text=%20The%20Best%20Jobs%20to%20Work%20Remotely%20,them%20to%20be%20in%20an%20office.%20More" TargetMode="External"/><Relationship Id="rId9" Type="http://schemas.openxmlformats.org/officeDocument/2006/relationships/hyperlink" Target="https://www.prepearl.net/belbin-team-rol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People attending a meeting">
            <a:extLst>
              <a:ext uri="{FF2B5EF4-FFF2-40B4-BE49-F238E27FC236}">
                <a16:creationId xmlns:a16="http://schemas.microsoft.com/office/drawing/2014/main" id="{6C04301D-1D0C-4F4E-9B1E-C50335418AC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61" r="2638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FC23C8D4-BD3D-4473-B3D0-89011586BE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32000">
                <a:schemeClr val="bg2">
                  <a:lumMod val="75000"/>
                  <a:alpha val="5000"/>
                </a:schemeClr>
              </a:gs>
              <a:gs pos="100000">
                <a:schemeClr val="bg2">
                  <a:lumMod val="40000"/>
                </a:schemeClr>
              </a:gs>
            </a:gsLst>
            <a:path path="circle">
              <a:fillToRect l="50000" t="5000" r="50000" b="95000"/>
            </a:path>
            <a:tileRect/>
          </a:gradFill>
          <a:ln w="9525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E8517A-4F30-47AB-8FAC-9CFE9B0120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96451" y="1122363"/>
            <a:ext cx="6751097" cy="2387600"/>
          </a:xfrm>
        </p:spPr>
        <p:txBody>
          <a:bodyPr>
            <a:normAutofit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/>
              </a:rPr>
              <a:t>BMSK4002</a:t>
            </a:r>
            <a:b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/>
              </a:rPr>
            </a:b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/>
              </a:rPr>
              <a:t>Effective Team Working 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D0C79E-D649-4973-B479-73C1B06148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96451" y="3602038"/>
            <a:ext cx="6751097" cy="165576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latin typeface="Arial"/>
                <a:cs typeface="Arial"/>
              </a:rPr>
              <a:t>Presentation 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/>
                <a:cs typeface="Arial"/>
              </a:rPr>
              <a:t>By</a:t>
            </a:r>
          </a:p>
          <a:p>
            <a:r>
              <a:rPr lang="en-GB">
                <a:latin typeface="Arial"/>
                <a:cs typeface="Arial"/>
              </a:rPr>
              <a:t>Monica </a:t>
            </a:r>
            <a:r>
              <a:rPr lang="en-GB" err="1">
                <a:latin typeface="Arial"/>
                <a:cs typeface="Arial"/>
              </a:rPr>
              <a:t>Iftode</a:t>
            </a:r>
            <a:r>
              <a:rPr lang="en-GB">
                <a:latin typeface="Arial"/>
                <a:cs typeface="Arial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355745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AABA84-22AD-4B9E-BD0D-C7B44F9A00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91627" y="1135615"/>
            <a:ext cx="3968496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3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Presentation Feedback</a:t>
            </a:r>
          </a:p>
        </p:txBody>
      </p:sp>
      <p:graphicFrame>
        <p:nvGraphicFramePr>
          <p:cNvPr id="6" name="Content Placeholder 4">
            <a:extLst>
              <a:ext uri="{FF2B5EF4-FFF2-40B4-BE49-F238E27FC236}">
                <a16:creationId xmlns:a16="http://schemas.microsoft.com/office/drawing/2014/main" id="{EE2E35CC-67B2-4196-B513-0D4A9C0DA5E7}"/>
              </a:ext>
            </a:extLst>
          </p:cNvPr>
          <p:cNvGraphicFramePr>
            <a:graphicFrameLocks/>
          </p:cNvGraphicFramePr>
          <p:nvPr/>
        </p:nvGraphicFramePr>
        <p:xfrm>
          <a:off x="3543216" y="0"/>
          <a:ext cx="5600785" cy="6861323"/>
        </p:xfrm>
        <a:graphic>
          <a:graphicData uri="http://schemas.openxmlformats.org/drawingml/2006/table">
            <a:tbl>
              <a:tblPr/>
              <a:tblGrid>
                <a:gridCol w="2873893">
                  <a:extLst>
                    <a:ext uri="{9D8B030D-6E8A-4147-A177-3AD203B41FA5}">
                      <a16:colId xmlns:a16="http://schemas.microsoft.com/office/drawing/2014/main" val="3249051138"/>
                    </a:ext>
                  </a:extLst>
                </a:gridCol>
                <a:gridCol w="660489">
                  <a:extLst>
                    <a:ext uri="{9D8B030D-6E8A-4147-A177-3AD203B41FA5}">
                      <a16:colId xmlns:a16="http://schemas.microsoft.com/office/drawing/2014/main" val="2046261523"/>
                    </a:ext>
                  </a:extLst>
                </a:gridCol>
                <a:gridCol w="536485">
                  <a:extLst>
                    <a:ext uri="{9D8B030D-6E8A-4147-A177-3AD203B41FA5}">
                      <a16:colId xmlns:a16="http://schemas.microsoft.com/office/drawing/2014/main" val="3362770079"/>
                    </a:ext>
                  </a:extLst>
                </a:gridCol>
                <a:gridCol w="643502">
                  <a:extLst>
                    <a:ext uri="{9D8B030D-6E8A-4147-A177-3AD203B41FA5}">
                      <a16:colId xmlns:a16="http://schemas.microsoft.com/office/drawing/2014/main" val="1981831586"/>
                    </a:ext>
                  </a:extLst>
                </a:gridCol>
                <a:gridCol w="886416">
                  <a:extLst>
                    <a:ext uri="{9D8B030D-6E8A-4147-A177-3AD203B41FA5}">
                      <a16:colId xmlns:a16="http://schemas.microsoft.com/office/drawing/2014/main" val="1296643282"/>
                    </a:ext>
                  </a:extLst>
                </a:gridCol>
              </a:tblGrid>
              <a:tr h="339472">
                <a:tc gridSpan="5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  <a:latin typeface="+mj-lt"/>
                          <a:cs typeface="Arial" panose="020B0604020202020204" pitchFamily="34" charset="0"/>
                        </a:rPr>
                        <a:t>Presentation Evaluation Sheet </a:t>
                      </a:r>
                      <a:endParaRPr lang="en-GB" sz="1000" b="0" i="0" u="none" strike="noStrike">
                        <a:effectLst/>
                        <a:latin typeface="+mj-lt"/>
                        <a:cs typeface="Arial" panose="020B0604020202020204" pitchFamily="34" charset="0"/>
                      </a:endParaRPr>
                    </a:p>
                  </a:txBody>
                  <a:tcPr marL="51822" marR="51822" marT="25912" marB="25912" anchor="ctr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3158154"/>
                  </a:ext>
                </a:extLst>
              </a:tr>
              <a:tr h="339472">
                <a:tc gridSpan="5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  <a:latin typeface="+mj-lt"/>
                          <a:cs typeface="Arial" panose="020B0604020202020204" pitchFamily="34" charset="0"/>
                        </a:rPr>
                        <a:t>Module: BMSK4002    Part 1: Effective Team Working  </a:t>
                      </a:r>
                      <a:endParaRPr lang="en-GB" sz="1000" b="0" i="0" u="none" strike="noStrike">
                        <a:effectLst/>
                        <a:latin typeface="+mj-lt"/>
                        <a:cs typeface="Arial" panose="020B0604020202020204" pitchFamily="34" charset="0"/>
                      </a:endParaRPr>
                    </a:p>
                  </a:txBody>
                  <a:tcPr marL="51822" marR="51822" marT="25912" marB="25912" anchor="ctr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803555"/>
                  </a:ext>
                </a:extLst>
              </a:tr>
              <a:tr h="33947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Date 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822" marR="51822" marT="25912" marB="25912" anchor="ctr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 gridSpan="4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Name of Presenter:    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822" marR="51822" marT="25912" marB="25912" anchor="ctr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0933361"/>
                  </a:ext>
                </a:extLst>
              </a:tr>
              <a:tr h="33947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822" marR="51822" marT="25912" marB="25912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 gridSpan="4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Feedback 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822" marR="51822" marT="25912" marB="25912" anchor="ctr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1423178"/>
                  </a:ext>
                </a:extLst>
              </a:tr>
              <a:tr h="33947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0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822" marR="51822" marT="25912" marB="25912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Weak 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822" marR="51822" marT="25912" marB="25912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Fair 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822" marR="51822" marT="25912" marB="25912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Good 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822" marR="51822" marT="25912" marB="25912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Excellent 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822" marR="51822" marT="25912" marB="25912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63674996"/>
                  </a:ext>
                </a:extLst>
              </a:tr>
              <a:tr h="33947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Prepared for Presentation 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822" marR="51822" marT="25912" marB="25912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822" marR="51822" marT="25912" marB="25912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822" marR="51822" marT="25912" marB="25912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700" u="none" strike="noStrike">
                          <a:effectLst/>
                        </a:rPr>
                        <a:t>  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822" marR="51822" marT="25912" marB="25912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822" marR="51822" marT="25912" marB="25912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95881"/>
                  </a:ext>
                </a:extLst>
              </a:tr>
              <a:tr h="33947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Presented in an interesting way 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822" marR="51822" marT="25912" marB="25912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0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822" marR="51822" marT="25912" marB="25912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822" marR="51822" marT="25912" marB="25912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700" u="none" strike="noStrike">
                          <a:effectLst/>
                        </a:rPr>
                        <a:t>  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822" marR="51822" marT="25912" marB="25912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700" u="none" strike="noStrike">
                          <a:effectLst/>
                        </a:rPr>
                        <a:t>  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822" marR="51822" marT="25912" marB="25912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21617489"/>
                  </a:ext>
                </a:extLst>
              </a:tr>
              <a:tr h="33947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Objectives of the presentation are clear </a:t>
                      </a:r>
                      <a:endParaRPr lang="en-GB" sz="10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822" marR="51822" marT="25912" marB="25912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822" marR="51822" marT="25912" marB="25912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822" marR="51822" marT="25912" marB="25912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700" u="none" strike="noStrike">
                          <a:effectLst/>
                        </a:rPr>
                        <a:t>  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822" marR="51822" marT="25912" marB="25912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700" u="none" strike="noStrike">
                          <a:effectLst/>
                        </a:rPr>
                        <a:t>  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822" marR="51822" marT="25912" marB="25912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37227309"/>
                  </a:ext>
                </a:extLst>
              </a:tr>
              <a:tr h="33947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Used visual aids effectively </a:t>
                      </a:r>
                      <a:endParaRPr lang="en-GB" sz="10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822" marR="51822" marT="25912" marB="25912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822" marR="51822" marT="25912" marB="25912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822" marR="51822" marT="25912" marB="25912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700" u="none" strike="noStrike" dirty="0">
                          <a:effectLst/>
                        </a:rPr>
                        <a:t>  </a:t>
                      </a:r>
                      <a:endParaRPr lang="en-GB" sz="1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822" marR="51822" marT="25912" marB="25912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700" u="none" strike="noStrike">
                          <a:effectLst/>
                        </a:rPr>
                        <a:t>  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822" marR="51822" marT="25912" marB="25912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25442292"/>
                  </a:ext>
                </a:extLst>
              </a:tr>
              <a:tr h="33947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Organised the presentation logically </a:t>
                      </a:r>
                      <a:endParaRPr lang="en-GB" sz="10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822" marR="51822" marT="25912" marB="25912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822" marR="51822" marT="25912" marB="25912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822" marR="51822" marT="25912" marB="25912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700" u="none" strike="noStrike">
                          <a:effectLst/>
                        </a:rPr>
                        <a:t>  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822" marR="51822" marT="25912" marB="25912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700" u="none" strike="noStrike">
                          <a:effectLst/>
                        </a:rPr>
                        <a:t>  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822" marR="51822" marT="25912" marB="25912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9787320"/>
                  </a:ext>
                </a:extLst>
              </a:tr>
              <a:tr h="33947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Spoke loudly enough 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822" marR="51822" marT="25912" marB="25912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822" marR="51822" marT="25912" marB="25912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822" marR="51822" marT="25912" marB="25912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700" u="none" strike="noStrike">
                          <a:effectLst/>
                        </a:rPr>
                        <a:t>  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822" marR="51822" marT="25912" marB="25912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700" u="none" strike="noStrike">
                          <a:effectLst/>
                        </a:rPr>
                        <a:t>  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822" marR="51822" marT="25912" marB="25912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96554702"/>
                  </a:ext>
                </a:extLst>
              </a:tr>
              <a:tr h="33947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Spoke slowly and clearly 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822" marR="51822" marT="25912" marB="25912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0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822" marR="51822" marT="25912" marB="25912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822" marR="51822" marT="25912" marB="25912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700" u="none" strike="noStrike">
                          <a:effectLst/>
                        </a:rPr>
                        <a:t>  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822" marR="51822" marT="25912" marB="25912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700" u="none" strike="noStrike">
                          <a:effectLst/>
                        </a:rPr>
                        <a:t>  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822" marR="51822" marT="25912" marB="25912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5957375"/>
                  </a:ext>
                </a:extLst>
              </a:tr>
              <a:tr h="33947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Presented within appropriate time 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822" marR="51822" marT="25912" marB="25912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822" marR="51822" marT="25912" marB="25912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822" marR="51822" marT="25912" marB="25912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700" u="none" strike="noStrike">
                          <a:effectLst/>
                        </a:rPr>
                        <a:t>  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822" marR="51822" marT="25912" marB="25912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700" u="none" strike="noStrike">
                          <a:effectLst/>
                        </a:rPr>
                        <a:t>  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822" marR="51822" marT="25912" marB="25912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66201966"/>
                  </a:ext>
                </a:extLst>
              </a:tr>
              <a:tr h="33947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Responded to questions accurately 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822" marR="51822" marT="25912" marB="25912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822" marR="51822" marT="25912" marB="25912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822" marR="51822" marT="25912" marB="25912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700" u="none" strike="noStrike">
                          <a:effectLst/>
                        </a:rPr>
                        <a:t>  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822" marR="51822" marT="25912" marB="25912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700" u="none" strike="noStrike">
                          <a:effectLst/>
                        </a:rPr>
                        <a:t>  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1822" marR="51822" marT="25912" marB="25912" anchor="b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29071552"/>
                  </a:ext>
                </a:extLst>
              </a:tr>
              <a:tr h="210871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br>
                        <a:rPr lang="en-GB" sz="10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en-GB" sz="1000" u="sng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can I do better next time?</a:t>
                      </a:r>
                      <a:r>
                        <a:rPr lang="en-GB" sz="10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0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822" marR="51822" marT="25912" marB="25912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 gridSpan="4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br>
                        <a:rPr lang="en-GB" sz="10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en-GB" sz="1000" u="sng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went well?</a:t>
                      </a:r>
                      <a:r>
                        <a:rPr lang="en-GB" sz="10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0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0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0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0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0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0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000" b="0" i="0" u="none" strike="noStrike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1822" marR="51822" marT="25912" marB="25912">
                    <a:lnL w="12700" cmpd="sng">
                      <a:solidFill>
                        <a:srgbClr val="00B0F0"/>
                      </a:solidFill>
                    </a:lnL>
                    <a:lnR w="12700" cmpd="sng">
                      <a:solidFill>
                        <a:srgbClr val="00B0F0"/>
                      </a:solidFill>
                    </a:lnR>
                    <a:lnT w="12700" cmpd="sng">
                      <a:solidFill>
                        <a:srgbClr val="00B0F0"/>
                      </a:solidFill>
                    </a:lnT>
                    <a:lnB w="12700" cmpd="sng">
                      <a:solidFill>
                        <a:srgbClr val="00B0F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>
                        <a:tint val="2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38776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60592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3" name="Table 32">
            <a:extLst>
              <a:ext uri="{FF2B5EF4-FFF2-40B4-BE49-F238E27FC236}">
                <a16:creationId xmlns:a16="http://schemas.microsoft.com/office/drawing/2014/main" id="{A7E83676-6452-4104-9E91-5CDE7FA30CC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4881582"/>
              </p:ext>
            </p:extLst>
          </p:nvPr>
        </p:nvGraphicFramePr>
        <p:xfrm>
          <a:off x="317989" y="195310"/>
          <a:ext cx="7341767" cy="664216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753315">
                  <a:extLst>
                    <a:ext uri="{9D8B030D-6E8A-4147-A177-3AD203B41FA5}">
                      <a16:colId xmlns:a16="http://schemas.microsoft.com/office/drawing/2014/main" val="4083523912"/>
                    </a:ext>
                  </a:extLst>
                </a:gridCol>
                <a:gridCol w="6588452">
                  <a:extLst>
                    <a:ext uri="{9D8B030D-6E8A-4147-A177-3AD203B41FA5}">
                      <a16:colId xmlns:a16="http://schemas.microsoft.com/office/drawing/2014/main" val="3111081004"/>
                    </a:ext>
                  </a:extLst>
                </a:gridCol>
              </a:tblGrid>
              <a:tr h="693942"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rgbClr val="002060"/>
                          </a:solidFill>
                          <a:effectLst>
                            <a:glow rad="76200">
                              <a:schemeClr val="accent1">
                                <a:alpha val="40000"/>
                              </a:schemeClr>
                            </a:glow>
                            <a:outerShdw blurRad="723900" dir="12720000" algn="l" rotWithShape="0">
                              <a:prstClr val="black"/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400" b="1" dirty="0">
                        <a:solidFill>
                          <a:srgbClr val="002060"/>
                        </a:solidFill>
                        <a:effectLst>
                          <a:glow rad="76200">
                            <a:schemeClr val="accent1">
                              <a:alpha val="40000"/>
                            </a:schemeClr>
                          </a:glow>
                          <a:outerShdw blurRad="723900" dir="12720000" algn="l" rotWithShape="0">
                            <a:prstClr val="black"/>
                          </a:outerShdw>
                        </a:effectLst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1600" b="1" dirty="0">
                          <a:solidFill>
                            <a:srgbClr val="002060"/>
                          </a:solidFill>
                          <a:effectLst>
                            <a:glow rad="76200">
                              <a:schemeClr val="accent1">
                                <a:alpha val="40000"/>
                              </a:schemeClr>
                            </a:glow>
                            <a:outerShdw blurRad="723900" dir="12720000" algn="l" rotWithShape="0">
                              <a:prstClr val="black"/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Slide</a:t>
                      </a:r>
                      <a:endParaRPr lang="en-GB" sz="1400" b="1" dirty="0">
                        <a:solidFill>
                          <a:srgbClr val="002060"/>
                        </a:solidFill>
                        <a:effectLst>
                          <a:glow rad="76200">
                            <a:schemeClr val="accent1">
                              <a:alpha val="40000"/>
                            </a:schemeClr>
                          </a:glow>
                          <a:outerShdw blurRad="723900" dir="12720000" algn="l" rotWithShape="0">
                            <a:prstClr val="black"/>
                          </a:outerShdw>
                        </a:effectLst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1600" b="1" dirty="0">
                          <a:solidFill>
                            <a:srgbClr val="002060"/>
                          </a:solidFill>
                          <a:effectLst>
                            <a:glow rad="76200">
                              <a:schemeClr val="accent1">
                                <a:alpha val="40000"/>
                              </a:schemeClr>
                            </a:glow>
                            <a:outerShdw blurRad="723900" dir="12720000" algn="l" rotWithShape="0">
                              <a:prstClr val="black"/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400" b="1" dirty="0">
                        <a:solidFill>
                          <a:srgbClr val="002060"/>
                        </a:solidFill>
                        <a:effectLst>
                          <a:glow rad="76200">
                            <a:schemeClr val="accent1">
                              <a:alpha val="40000"/>
                            </a:schemeClr>
                          </a:glow>
                          <a:outerShdw blurRad="723900" dir="12720000" algn="l" rotWithShape="0">
                            <a:prstClr val="black"/>
                          </a:outerShdw>
                        </a:effectLst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48628" marR="48628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600" b="1" dirty="0">
                          <a:solidFill>
                            <a:srgbClr val="002060"/>
                          </a:solidFill>
                          <a:effectLst>
                            <a:glow rad="76200">
                              <a:schemeClr val="accent1">
                                <a:alpha val="40000"/>
                              </a:schemeClr>
                            </a:glow>
                            <a:outerShdw blurRad="723900" dir="12720000" algn="l" rotWithShape="0">
                              <a:prstClr val="black"/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Content</a:t>
                      </a:r>
                      <a:endParaRPr lang="en-GB" sz="1400" b="1" dirty="0">
                        <a:solidFill>
                          <a:srgbClr val="002060"/>
                        </a:solidFill>
                        <a:effectLst>
                          <a:glow rad="76200">
                            <a:schemeClr val="accent1">
                              <a:alpha val="40000"/>
                            </a:schemeClr>
                          </a:glow>
                          <a:outerShdw blurRad="723900" dir="12720000" algn="l" rotWithShape="0">
                            <a:prstClr val="black"/>
                          </a:outerShdw>
                        </a:effectLst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48628" marR="48628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97326296"/>
                  </a:ext>
                </a:extLst>
              </a:tr>
              <a:tr h="400993"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rgbClr val="002060"/>
                          </a:solidFill>
                          <a:effectLst>
                            <a:glow rad="76200">
                              <a:schemeClr val="accent1">
                                <a:alpha val="40000"/>
                              </a:schemeClr>
                            </a:glow>
                            <a:outerShdw blurRad="723900" dir="12720000" algn="l" rotWithShape="0">
                              <a:prstClr val="black"/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</a:t>
                      </a:r>
                      <a:endParaRPr lang="en-GB" sz="1400" b="1" dirty="0">
                        <a:solidFill>
                          <a:srgbClr val="002060"/>
                        </a:solidFill>
                        <a:effectLst>
                          <a:glow rad="76200">
                            <a:schemeClr val="accent1">
                              <a:alpha val="40000"/>
                            </a:schemeClr>
                          </a:glow>
                          <a:outerShdw blurRad="723900" dir="12720000" algn="l" rotWithShape="0">
                            <a:prstClr val="black"/>
                          </a:outerShdw>
                        </a:effectLst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48628" marR="48628" marT="0" marB="0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>
                          <a:solidFill>
                            <a:srgbClr val="002060"/>
                          </a:solidFill>
                          <a:effectLst>
                            <a:glow rad="76200">
                              <a:schemeClr val="accent1">
                                <a:alpha val="40000"/>
                              </a:schemeClr>
                            </a:glow>
                            <a:outerShdw blurRad="723900" dir="12720000" algn="l" rotWithShape="0">
                              <a:prstClr val="black"/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Presentation Title</a:t>
                      </a:r>
                    </a:p>
                    <a:p>
                      <a:r>
                        <a:rPr lang="en-GB" sz="1400" b="1">
                          <a:solidFill>
                            <a:srgbClr val="002060"/>
                          </a:solidFill>
                          <a:effectLst>
                            <a:glow rad="76200">
                              <a:schemeClr val="accent1">
                                <a:alpha val="40000"/>
                              </a:schemeClr>
                            </a:glow>
                            <a:outerShdw blurRad="723900" dir="12720000" algn="l" rotWithShape="0">
                              <a:prstClr val="black"/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400" b="1" dirty="0">
                        <a:solidFill>
                          <a:srgbClr val="002060"/>
                        </a:solidFill>
                        <a:effectLst>
                          <a:glow rad="76200">
                            <a:schemeClr val="accent1">
                              <a:alpha val="40000"/>
                            </a:schemeClr>
                          </a:glow>
                          <a:outerShdw blurRad="723900" dir="12720000" algn="l" rotWithShape="0">
                            <a:prstClr val="black"/>
                          </a:outerShdw>
                        </a:effectLst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48628" marR="48628" marT="0" marB="0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11469189"/>
                  </a:ext>
                </a:extLst>
              </a:tr>
              <a:tr h="400993">
                <a:tc>
                  <a:txBody>
                    <a:bodyPr/>
                    <a:lstStyle/>
                    <a:p>
                      <a:r>
                        <a:rPr lang="en-GB" sz="1400" b="1">
                          <a:solidFill>
                            <a:srgbClr val="002060"/>
                          </a:solidFill>
                          <a:effectLst>
                            <a:glow rad="76200">
                              <a:schemeClr val="accent1">
                                <a:alpha val="40000"/>
                              </a:schemeClr>
                            </a:glow>
                            <a:outerShdw blurRad="723900" dir="12720000" algn="l" rotWithShape="0">
                              <a:prstClr val="black"/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</a:t>
                      </a:r>
                      <a:endParaRPr lang="en-GB" sz="1400" b="1" dirty="0">
                        <a:solidFill>
                          <a:srgbClr val="002060"/>
                        </a:solidFill>
                        <a:effectLst>
                          <a:glow rad="76200">
                            <a:schemeClr val="accent1">
                              <a:alpha val="40000"/>
                            </a:schemeClr>
                          </a:glow>
                          <a:outerShdw blurRad="723900" dir="12720000" algn="l" rotWithShape="0">
                            <a:prstClr val="black"/>
                          </a:outerShdw>
                        </a:effectLst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48628" marR="48628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rgbClr val="002060"/>
                          </a:solidFill>
                          <a:effectLst>
                            <a:glow rad="76200">
                              <a:schemeClr val="accent1">
                                <a:alpha val="40000"/>
                              </a:schemeClr>
                            </a:glow>
                            <a:outerShdw blurRad="723900" dir="12720000" algn="l" rotWithShape="0">
                              <a:prstClr val="black"/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Presentation plan</a:t>
                      </a:r>
                    </a:p>
                    <a:p>
                      <a:r>
                        <a:rPr lang="en-GB" sz="1400" b="1" dirty="0">
                          <a:solidFill>
                            <a:srgbClr val="002060"/>
                          </a:solidFill>
                          <a:effectLst>
                            <a:glow rad="76200">
                              <a:schemeClr val="accent1">
                                <a:alpha val="40000"/>
                              </a:schemeClr>
                            </a:glow>
                            <a:outerShdw blurRad="723900" dir="12720000" algn="l" rotWithShape="0">
                              <a:prstClr val="black"/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400" b="1" dirty="0">
                        <a:solidFill>
                          <a:srgbClr val="002060"/>
                        </a:solidFill>
                        <a:effectLst>
                          <a:glow rad="76200">
                            <a:schemeClr val="accent1">
                              <a:alpha val="40000"/>
                            </a:schemeClr>
                          </a:glow>
                          <a:outerShdw blurRad="723900" dir="12720000" algn="l" rotWithShape="0">
                            <a:prstClr val="black"/>
                          </a:outerShdw>
                        </a:effectLst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48628" marR="48628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34430779"/>
                  </a:ext>
                </a:extLst>
              </a:tr>
              <a:tr h="400993"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rgbClr val="002060"/>
                          </a:solidFill>
                          <a:effectLst>
                            <a:glow rad="76200">
                              <a:schemeClr val="accent1">
                                <a:alpha val="40000"/>
                              </a:schemeClr>
                            </a:glow>
                            <a:outerShdw blurRad="723900" dir="12720000" algn="l" rotWithShape="0">
                              <a:prstClr val="black"/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3-4-5-6</a:t>
                      </a:r>
                      <a:endParaRPr lang="en-GB" sz="1400" b="1" dirty="0">
                        <a:solidFill>
                          <a:srgbClr val="002060"/>
                        </a:solidFill>
                        <a:effectLst>
                          <a:glow rad="76200">
                            <a:schemeClr val="accent1">
                              <a:alpha val="40000"/>
                            </a:schemeClr>
                          </a:glow>
                          <a:outerShdw blurRad="723900" dir="12720000" algn="l" rotWithShape="0">
                            <a:prstClr val="black"/>
                          </a:outerShdw>
                        </a:effectLst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48628" marR="48628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>
                          <a:solidFill>
                            <a:srgbClr val="002060"/>
                          </a:solidFill>
                          <a:effectLst>
                            <a:glow rad="76200">
                              <a:schemeClr val="accent1">
                                <a:alpha val="40000"/>
                              </a:schemeClr>
                            </a:glow>
                            <a:outerShdw blurRad="723900" dir="12720000" algn="l" rotWithShape="0">
                              <a:prstClr val="black"/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Introduction</a:t>
                      </a:r>
                    </a:p>
                    <a:p>
                      <a:r>
                        <a:rPr lang="en-GB" sz="1400" b="1" dirty="0">
                          <a:solidFill>
                            <a:srgbClr val="002060"/>
                          </a:solidFill>
                          <a:effectLst>
                            <a:glow rad="76200">
                              <a:schemeClr val="accent1">
                                <a:alpha val="40000"/>
                              </a:schemeClr>
                            </a:glow>
                            <a:outerShdw blurRad="723900" dir="12720000" algn="l" rotWithShape="0">
                              <a:prstClr val="black"/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400" b="1" dirty="0">
                        <a:solidFill>
                          <a:srgbClr val="002060"/>
                        </a:solidFill>
                        <a:effectLst>
                          <a:glow rad="76200">
                            <a:schemeClr val="accent1">
                              <a:alpha val="40000"/>
                            </a:schemeClr>
                          </a:glow>
                          <a:outerShdw blurRad="723900" dir="12720000" algn="l" rotWithShape="0">
                            <a:prstClr val="black"/>
                          </a:outerShdw>
                        </a:effectLst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48628" marR="48628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81816445"/>
                  </a:ext>
                </a:extLst>
              </a:tr>
              <a:tr h="400993"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rgbClr val="002060"/>
                          </a:solidFill>
                          <a:effectLst>
                            <a:glow rad="76200">
                              <a:schemeClr val="accent1">
                                <a:alpha val="40000"/>
                              </a:schemeClr>
                            </a:glow>
                            <a:outerShdw blurRad="723900" dir="12720000" algn="l" rotWithShape="0">
                              <a:prstClr val="black"/>
                            </a:outerShdw>
                          </a:effectLst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7</a:t>
                      </a:r>
                    </a:p>
                  </a:txBody>
                  <a:tcPr marL="48628" marR="48628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rgbClr val="002060"/>
                          </a:solidFill>
                          <a:effectLst>
                            <a:glow rad="76200">
                              <a:schemeClr val="accent1">
                                <a:alpha val="40000"/>
                              </a:schemeClr>
                            </a:glow>
                            <a:outerShdw blurRad="723900" dir="12720000" algn="l" rotWithShape="0">
                              <a:prstClr val="black"/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Bruce Tuckman theory</a:t>
                      </a:r>
                    </a:p>
                    <a:p>
                      <a:r>
                        <a:rPr lang="en-GB" sz="1400" b="1" dirty="0">
                          <a:solidFill>
                            <a:srgbClr val="002060"/>
                          </a:solidFill>
                          <a:effectLst>
                            <a:glow rad="76200">
                              <a:schemeClr val="accent1">
                                <a:alpha val="40000"/>
                              </a:schemeClr>
                            </a:glow>
                            <a:outerShdw blurRad="723900" dir="12720000" algn="l" rotWithShape="0">
                              <a:prstClr val="black"/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400" b="1" dirty="0">
                        <a:solidFill>
                          <a:srgbClr val="002060"/>
                        </a:solidFill>
                        <a:effectLst>
                          <a:glow rad="76200">
                            <a:schemeClr val="accent1">
                              <a:alpha val="40000"/>
                            </a:schemeClr>
                          </a:glow>
                          <a:outerShdw blurRad="723900" dir="12720000" algn="l" rotWithShape="0">
                            <a:prstClr val="black"/>
                          </a:outerShdw>
                        </a:effectLst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48628" marR="48628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71400341"/>
                  </a:ext>
                </a:extLst>
              </a:tr>
              <a:tr h="400993"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rgbClr val="002060"/>
                          </a:solidFill>
                          <a:effectLst>
                            <a:glow rad="76200">
                              <a:schemeClr val="accent1">
                                <a:alpha val="40000"/>
                              </a:schemeClr>
                            </a:glow>
                            <a:outerShdw blurRad="723900" dir="12720000" algn="l" rotWithShape="0">
                              <a:prstClr val="black"/>
                            </a:outerShdw>
                          </a:effectLst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8</a:t>
                      </a:r>
                    </a:p>
                  </a:txBody>
                  <a:tcPr marL="48628" marR="48628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rgbClr val="002060"/>
                          </a:solidFill>
                          <a:effectLst>
                            <a:glow rad="76200">
                              <a:schemeClr val="accent1">
                                <a:alpha val="40000"/>
                              </a:schemeClr>
                            </a:glow>
                            <a:outerShdw blurRad="723900" dir="12720000" algn="l" rotWithShape="0">
                              <a:prstClr val="black"/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Meredith Belbin theory</a:t>
                      </a:r>
                    </a:p>
                    <a:p>
                      <a:r>
                        <a:rPr lang="en-GB" sz="1400" b="1" dirty="0">
                          <a:solidFill>
                            <a:srgbClr val="002060"/>
                          </a:solidFill>
                          <a:effectLst>
                            <a:glow rad="76200">
                              <a:schemeClr val="accent1">
                                <a:alpha val="40000"/>
                              </a:schemeClr>
                            </a:glow>
                            <a:outerShdw blurRad="723900" dir="12720000" algn="l" rotWithShape="0">
                              <a:prstClr val="black"/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400" b="1" dirty="0">
                        <a:solidFill>
                          <a:srgbClr val="002060"/>
                        </a:solidFill>
                        <a:effectLst>
                          <a:glow rad="76200">
                            <a:schemeClr val="accent1">
                              <a:alpha val="40000"/>
                            </a:schemeClr>
                          </a:glow>
                          <a:outerShdw blurRad="723900" dir="12720000" algn="l" rotWithShape="0">
                            <a:prstClr val="black"/>
                          </a:outerShdw>
                        </a:effectLst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48628" marR="48628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7025408"/>
                  </a:ext>
                </a:extLst>
              </a:tr>
              <a:tr h="379107"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rgbClr val="002060"/>
                          </a:solidFill>
                          <a:effectLst>
                            <a:glow rad="76200">
                              <a:schemeClr val="accent1">
                                <a:alpha val="40000"/>
                              </a:schemeClr>
                            </a:glow>
                            <a:outerShdw blurRad="723900" dir="12720000" algn="l" rotWithShape="0">
                              <a:prstClr val="black"/>
                            </a:outerShdw>
                          </a:effectLst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9</a:t>
                      </a:r>
                    </a:p>
                  </a:txBody>
                  <a:tcPr marL="48628" marR="48628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rgbClr val="002060"/>
                          </a:solidFill>
                          <a:effectLst>
                            <a:glow rad="76200">
                              <a:schemeClr val="accent1">
                                <a:alpha val="40000"/>
                              </a:schemeClr>
                            </a:glow>
                            <a:outerShdw blurRad="723900" dir="12720000" algn="l" rotWithShape="0">
                              <a:prstClr val="black"/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Michael Jordan</a:t>
                      </a:r>
                    </a:p>
                  </a:txBody>
                  <a:tcPr marL="48628" marR="48628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22283270"/>
                  </a:ext>
                </a:extLst>
              </a:tr>
              <a:tr h="379107"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rgbClr val="002060"/>
                          </a:solidFill>
                          <a:effectLst>
                            <a:glow rad="76200">
                              <a:schemeClr val="accent1">
                                <a:alpha val="40000"/>
                              </a:schemeClr>
                            </a:glow>
                            <a:outerShdw blurRad="723900" dir="12720000" algn="l" rotWithShape="0">
                              <a:prstClr val="black"/>
                            </a:outerShdw>
                          </a:effectLst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10</a:t>
                      </a:r>
                    </a:p>
                  </a:txBody>
                  <a:tcPr marL="48628" marR="48628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rgbClr val="002060"/>
                          </a:solidFill>
                          <a:effectLst>
                            <a:glow rad="76200">
                              <a:schemeClr val="accent1">
                                <a:alpha val="40000"/>
                              </a:schemeClr>
                            </a:glow>
                            <a:outerShdw blurRad="723900" dir="12720000" algn="l" rotWithShape="0">
                              <a:prstClr val="black"/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Groups vs Teams </a:t>
                      </a:r>
                    </a:p>
                  </a:txBody>
                  <a:tcPr marL="48628" marR="48628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17387677"/>
                  </a:ext>
                </a:extLst>
              </a:tr>
              <a:tr h="379107"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rgbClr val="002060"/>
                          </a:solidFill>
                          <a:effectLst>
                            <a:glow rad="76200">
                              <a:schemeClr val="accent1">
                                <a:alpha val="40000"/>
                              </a:schemeClr>
                            </a:glow>
                            <a:outerShdw blurRad="723900" dir="12720000" algn="l" rotWithShape="0">
                              <a:prstClr val="black"/>
                            </a:outerShdw>
                          </a:effectLst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11-12</a:t>
                      </a:r>
                    </a:p>
                  </a:txBody>
                  <a:tcPr marL="48628" marR="48628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rgbClr val="002060"/>
                          </a:solidFill>
                          <a:effectLst>
                            <a:glow rad="76200">
                              <a:schemeClr val="accent1">
                                <a:alpha val="40000"/>
                              </a:schemeClr>
                            </a:glow>
                            <a:outerShdw blurRad="723900" dir="12720000" algn="l" rotWithShape="0">
                              <a:prstClr val="black"/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Teamwork and the Importance of Trust</a:t>
                      </a:r>
                    </a:p>
                  </a:txBody>
                  <a:tcPr marL="48628" marR="48628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57795731"/>
                  </a:ext>
                </a:extLst>
              </a:tr>
              <a:tr h="400993"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rgbClr val="002060"/>
                          </a:solidFill>
                          <a:effectLst>
                            <a:glow rad="76200">
                              <a:schemeClr val="accent1">
                                <a:alpha val="40000"/>
                              </a:schemeClr>
                            </a:glow>
                            <a:outerShdw blurRad="723900" dir="12720000" algn="l" rotWithShape="0">
                              <a:prstClr val="black"/>
                            </a:outerShdw>
                          </a:effectLst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13</a:t>
                      </a:r>
                    </a:p>
                  </a:txBody>
                  <a:tcPr marL="48628" marR="48628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rgbClr val="002060"/>
                          </a:solidFill>
                          <a:effectLst>
                            <a:glow rad="76200">
                              <a:schemeClr val="accent1">
                                <a:alpha val="40000"/>
                              </a:schemeClr>
                            </a:glow>
                            <a:outerShdw blurRad="723900" dir="12720000" algn="l" rotWithShape="0">
                              <a:prstClr val="black"/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13 behaviours to create trust </a:t>
                      </a:r>
                    </a:p>
                    <a:p>
                      <a:r>
                        <a:rPr lang="en-GB" sz="1400" b="1" dirty="0">
                          <a:solidFill>
                            <a:srgbClr val="002060"/>
                          </a:solidFill>
                          <a:effectLst>
                            <a:glow rad="76200">
                              <a:schemeClr val="accent1">
                                <a:alpha val="40000"/>
                              </a:schemeClr>
                            </a:glow>
                            <a:outerShdw blurRad="723900" dir="12720000" algn="l" rotWithShape="0">
                              <a:prstClr val="black"/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400" b="1" dirty="0">
                        <a:solidFill>
                          <a:srgbClr val="002060"/>
                        </a:solidFill>
                        <a:effectLst>
                          <a:glow rad="76200">
                            <a:schemeClr val="accent1">
                              <a:alpha val="40000"/>
                            </a:schemeClr>
                          </a:glow>
                          <a:outerShdw blurRad="723900" dir="12720000" algn="l" rotWithShape="0">
                            <a:prstClr val="black"/>
                          </a:outerShdw>
                        </a:effectLst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48628" marR="48628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42727045"/>
                  </a:ext>
                </a:extLst>
              </a:tr>
              <a:tr h="379107"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rgbClr val="002060"/>
                          </a:solidFill>
                          <a:effectLst>
                            <a:glow rad="76200">
                              <a:schemeClr val="accent1">
                                <a:alpha val="40000"/>
                              </a:schemeClr>
                            </a:glow>
                            <a:outerShdw blurRad="723900" dir="12720000" algn="l" rotWithShape="0">
                              <a:prstClr val="black"/>
                            </a:outerShdw>
                          </a:effectLst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14</a:t>
                      </a:r>
                    </a:p>
                  </a:txBody>
                  <a:tcPr marL="48628" marR="48628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rgbClr val="002060"/>
                          </a:solidFill>
                          <a:effectLst>
                            <a:glow rad="76200">
                              <a:schemeClr val="accent1">
                                <a:alpha val="40000"/>
                              </a:schemeClr>
                            </a:glow>
                            <a:outerShdw blurRad="723900" dir="12720000" algn="l" rotWithShape="0">
                              <a:prstClr val="black"/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Elements of High Performing Teams </a:t>
                      </a:r>
                      <a:endParaRPr lang="en-GB" sz="1400" b="1" dirty="0">
                        <a:solidFill>
                          <a:srgbClr val="002060"/>
                        </a:solidFill>
                        <a:effectLst>
                          <a:glow rad="76200">
                            <a:schemeClr val="accent1">
                              <a:alpha val="40000"/>
                            </a:schemeClr>
                          </a:glow>
                          <a:outerShdw blurRad="723900" dir="12720000" algn="l" rotWithShape="0">
                            <a:prstClr val="black"/>
                          </a:outerShdw>
                        </a:effectLst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48628" marR="48628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52029359"/>
                  </a:ext>
                </a:extLst>
              </a:tr>
              <a:tr h="379107"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rgbClr val="002060"/>
                          </a:solidFill>
                          <a:effectLst>
                            <a:glow rad="76200">
                              <a:schemeClr val="accent1">
                                <a:alpha val="40000"/>
                              </a:schemeClr>
                            </a:glow>
                            <a:outerShdw blurRad="723900" dir="12720000" algn="l" rotWithShape="0">
                              <a:prstClr val="black"/>
                            </a:outerShdw>
                          </a:effectLst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15</a:t>
                      </a:r>
                    </a:p>
                  </a:txBody>
                  <a:tcPr marL="48628" marR="48628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rgbClr val="002060"/>
                          </a:solidFill>
                          <a:effectLst>
                            <a:glow rad="76200">
                              <a:schemeClr val="accent1">
                                <a:alpha val="40000"/>
                              </a:schemeClr>
                            </a:glow>
                            <a:outerShdw blurRad="723900" dir="12720000" algn="l" rotWithShape="0">
                              <a:prstClr val="black"/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Positive Dynamics – Lessons from Geese </a:t>
                      </a:r>
                      <a:endParaRPr lang="en-GB" sz="1400" b="1" dirty="0">
                        <a:solidFill>
                          <a:srgbClr val="002060"/>
                        </a:solidFill>
                        <a:effectLst>
                          <a:glow rad="76200">
                            <a:schemeClr val="accent1">
                              <a:alpha val="40000"/>
                            </a:schemeClr>
                          </a:glow>
                          <a:outerShdw blurRad="723900" dir="12720000" algn="l" rotWithShape="0">
                            <a:prstClr val="black"/>
                          </a:outerShdw>
                        </a:effectLst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48628" marR="48628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62906757"/>
                  </a:ext>
                </a:extLst>
              </a:tr>
              <a:tr h="379107"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rgbClr val="002060"/>
                          </a:solidFill>
                          <a:effectLst>
                            <a:glow rad="76200">
                              <a:schemeClr val="accent1">
                                <a:alpha val="40000"/>
                              </a:schemeClr>
                            </a:glow>
                            <a:outerShdw blurRad="723900" dir="12720000" algn="l" rotWithShape="0">
                              <a:prstClr val="black"/>
                            </a:outerShdw>
                          </a:effectLst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16</a:t>
                      </a:r>
                    </a:p>
                  </a:txBody>
                  <a:tcPr marL="48628" marR="48628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rgbClr val="002060"/>
                          </a:solidFill>
                          <a:effectLst>
                            <a:glow rad="76200">
                              <a:schemeClr val="accent1">
                                <a:alpha val="40000"/>
                              </a:schemeClr>
                            </a:glow>
                            <a:outerShdw blurRad="723900" dir="12720000" algn="l" rotWithShape="0">
                              <a:prstClr val="black"/>
                            </a:outerShdw>
                          </a:effectLst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Workplace examples </a:t>
                      </a:r>
                    </a:p>
                  </a:txBody>
                  <a:tcPr marL="48628" marR="48628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77518045"/>
                  </a:ext>
                </a:extLst>
              </a:tr>
              <a:tr h="379107"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rgbClr val="002060"/>
                          </a:solidFill>
                          <a:effectLst>
                            <a:glow rad="76200">
                              <a:schemeClr val="accent1">
                                <a:alpha val="40000"/>
                              </a:schemeClr>
                            </a:glow>
                            <a:outerShdw blurRad="723900" dir="12720000" algn="l" rotWithShape="0">
                              <a:prstClr val="black"/>
                            </a:outerShdw>
                          </a:effectLst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17</a:t>
                      </a:r>
                    </a:p>
                  </a:txBody>
                  <a:tcPr marL="48628" marR="48628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rgbClr val="002060"/>
                          </a:solidFill>
                          <a:effectLst>
                            <a:glow rad="76200">
                              <a:schemeClr val="accent1">
                                <a:alpha val="40000"/>
                              </a:schemeClr>
                            </a:glow>
                            <a:outerShdw blurRad="723900" dir="12720000" algn="l" rotWithShape="0">
                              <a:prstClr val="black"/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Questions</a:t>
                      </a:r>
                    </a:p>
                  </a:txBody>
                  <a:tcPr marL="48628" marR="48628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03098270"/>
                  </a:ext>
                </a:extLst>
              </a:tr>
              <a:tr h="361551"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rgbClr val="002060"/>
                          </a:solidFill>
                          <a:effectLst>
                            <a:glow rad="76200">
                              <a:schemeClr val="accent1">
                                <a:alpha val="40000"/>
                              </a:schemeClr>
                            </a:glow>
                            <a:outerShdw blurRad="723900" dir="12720000" algn="l" rotWithShape="0">
                              <a:prstClr val="black"/>
                            </a:outerShdw>
                          </a:effectLst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18</a:t>
                      </a:r>
                    </a:p>
                  </a:txBody>
                  <a:tcPr marL="48628" marR="48628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>
                          <a:solidFill>
                            <a:srgbClr val="002060"/>
                          </a:solidFill>
                          <a:effectLst>
                            <a:glow rad="76200">
                              <a:schemeClr val="accent1">
                                <a:alpha val="40000"/>
                              </a:schemeClr>
                            </a:glow>
                            <a:outerShdw blurRad="723900" dir="12720000" algn="l" rotWithShape="0">
                              <a:prstClr val="black"/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References</a:t>
                      </a:r>
                    </a:p>
                  </a:txBody>
                  <a:tcPr marL="48628" marR="48628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88269626"/>
                  </a:ext>
                </a:extLst>
              </a:tr>
              <a:tr h="335022">
                <a:tc>
                  <a:txBody>
                    <a:bodyPr/>
                    <a:lstStyle/>
                    <a:p>
                      <a:endParaRPr lang="en-GB" sz="1400" b="1" dirty="0">
                        <a:solidFill>
                          <a:srgbClr val="002060"/>
                        </a:solidFill>
                        <a:effectLst>
                          <a:glow rad="76200">
                            <a:schemeClr val="accent1">
                              <a:alpha val="40000"/>
                            </a:schemeClr>
                          </a:glow>
                          <a:outerShdw blurRad="723900" dir="12720000" algn="l" rotWithShape="0">
                            <a:prstClr val="black"/>
                          </a:outerShdw>
                        </a:effectLst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48628" marR="48628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400" b="1" dirty="0">
                        <a:solidFill>
                          <a:srgbClr val="002060"/>
                        </a:solidFill>
                        <a:effectLst>
                          <a:glow rad="76200">
                            <a:schemeClr val="accent1">
                              <a:alpha val="40000"/>
                            </a:schemeClr>
                          </a:glow>
                          <a:outerShdw blurRad="723900" dir="12720000" algn="l" rotWithShape="0">
                            <a:prstClr val="black"/>
                          </a:outerShdw>
                        </a:effectLst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8628" marR="48628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16256549"/>
                  </a:ext>
                </a:extLst>
              </a:tr>
            </a:tbl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ABAABA84-22AD-4B9E-BD0D-C7B44F9A00B3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5314122" y="628650"/>
            <a:ext cx="3829879" cy="349567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3200" dirty="0">
                <a:solidFill>
                  <a:srgbClr val="92D050"/>
                </a:solidFill>
              </a:rPr>
              <a:t>Presentation Plan</a:t>
            </a:r>
          </a:p>
        </p:txBody>
      </p:sp>
    </p:spTree>
    <p:extLst>
      <p:ext uri="{BB962C8B-B14F-4D97-AF65-F5344CB8AC3E}">
        <p14:creationId xmlns:p14="http://schemas.microsoft.com/office/powerpoint/2010/main" val="3391513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E0A5C0-EA90-4697-8FE7-B8AE69168FA9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036163" y="1455939"/>
            <a:ext cx="7764463" cy="931986"/>
          </a:xfrm>
        </p:spPr>
        <p:txBody>
          <a:bodyPr vert="horz" wrap="square" lIns="91440" tIns="45720" rIns="91440" bIns="45720" rtlCol="0" anchor="b">
            <a:normAutofit/>
          </a:bodyPr>
          <a:lstStyle/>
          <a:p>
            <a:r>
              <a:rPr lang="en-US" dirty="0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1599136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Large skydiving group mid-air">
            <a:extLst>
              <a:ext uri="{FF2B5EF4-FFF2-40B4-BE49-F238E27FC236}">
                <a16:creationId xmlns:a16="http://schemas.microsoft.com/office/drawing/2014/main" id="{D0B2AF3C-021F-4FE1-8986-E7321CC8E1A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l="6251" r="5083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C8CF588-B643-4314-8D5A-D80FBE86EC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Introduction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F7A81B-BE32-4B37-8CDD-C9BCB79FDE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2400" b="0" i="0" dirty="0">
                <a:solidFill>
                  <a:srgbClr val="FFFFFF"/>
                </a:solidFill>
                <a:effectLst/>
                <a:latin typeface="-apple-system"/>
              </a:rPr>
              <a:t>Teamwork is about galvanizing a group of people towards a common objective while simultaneously addressing the head yet appealing to the heart.</a:t>
            </a:r>
          </a:p>
          <a:p>
            <a:r>
              <a:rPr lang="en-GB" sz="2400" b="0" i="0" dirty="0">
                <a:solidFill>
                  <a:srgbClr val="FFFFFF"/>
                </a:solidFill>
                <a:effectLst/>
                <a:latin typeface="-apple-system"/>
              </a:rPr>
              <a:t>Teamwork is also about bringing the best out of each individual in the pursuit of a collective goal deemed worthy of being realized.</a:t>
            </a:r>
          </a:p>
          <a:p>
            <a:r>
              <a:rPr lang="en-GB" sz="2400" dirty="0">
                <a:solidFill>
                  <a:srgbClr val="FFFFFF"/>
                </a:solidFill>
              </a:rPr>
              <a:t>Teams are groups of people with complementary skills who are committed to a common purpose and hold themselves mutually accountable for its achievement</a:t>
            </a:r>
            <a:endParaRPr lang="en-GB" sz="2400" b="0" i="0" dirty="0">
              <a:solidFill>
                <a:srgbClr val="FFFFFF"/>
              </a:solidFill>
              <a:effectLst/>
              <a:latin typeface="-apple-system"/>
            </a:endParaRPr>
          </a:p>
          <a:p>
            <a:r>
              <a:rPr lang="en-GB" sz="2400" b="0" i="0" dirty="0">
                <a:solidFill>
                  <a:srgbClr val="FFFFFF"/>
                </a:solidFill>
                <a:effectLst/>
                <a:latin typeface="-apple-system"/>
              </a:rPr>
              <a:t>“If everyone is moving forward together, then success takes care of itself”-Henry Ford.</a:t>
            </a:r>
          </a:p>
          <a:p>
            <a:pPr marL="0" indent="0">
              <a:buNone/>
            </a:pPr>
            <a:endParaRPr lang="en-GB" sz="2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47161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53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7500"/>
                            </p:stCondLst>
                            <p:childTnLst>
                              <p:par>
                                <p:cTn id="24" presetID="53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500"/>
                            </p:stCondLst>
                            <p:childTnLst>
                              <p:par>
                                <p:cTn id="36" presetID="2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 tmFilter="0, 0; .2, .5; .8, .5; 1, 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8" dur="25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1000"/>
                            </p:stCondLst>
                            <p:childTnLst>
                              <p:par>
                                <p:cTn id="40" presetID="2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 tmFilter="0, 0; .2, .5; .8, .5; 1, 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2" dur="250" autoRev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500"/>
                            </p:stCondLst>
                            <p:childTnLst>
                              <p:par>
                                <p:cTn id="44" presetID="2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 tmFilter="0, 0; .2, .5; .8, .5; 1, 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6" dur="250" autoRev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2000"/>
                            </p:stCondLst>
                            <p:childTnLst>
                              <p:par>
                                <p:cTn id="48" presetID="2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500" tmFilter="0, 0; .2, .5; .8, .5; 1, 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0" dur="250" autoRev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2000" t="-2000" r="-2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967509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0A1D17-1192-4CE6-833F-DB6B9F8049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i="0" dirty="0">
                <a:effectLst/>
                <a:latin typeface="ProximaNova-b7"/>
              </a:rPr>
              <a:t>Bruce Tuckman theory</a:t>
            </a:r>
            <a:br>
              <a:rPr lang="en-GB" b="1" i="0" dirty="0">
                <a:solidFill>
                  <a:srgbClr val="333333"/>
                </a:solidFill>
                <a:effectLst/>
                <a:latin typeface="ProximaNova-b7"/>
              </a:rPr>
            </a:br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70DB231-4B61-4215-8E5F-40D1A9CC922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94844" y="1642369"/>
            <a:ext cx="7546325" cy="4606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4985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60C8C-ADC8-4B01-9F40-AFE1312034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7641" y="2095130"/>
            <a:ext cx="2513213" cy="2032988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1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Meredith Belbin theory</a:t>
            </a:r>
            <a:br>
              <a:rPr lang="en-US" sz="31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1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03AEE40-096E-4745-BF66-19B60058EA4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46882" y="0"/>
            <a:ext cx="579711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2535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t="-23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C052280-388E-4151-A1EB-5236D4FCCA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9AD5C2-2A43-4B62-9035-FE0A2A2A80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347" y="927100"/>
            <a:ext cx="2564074" cy="461645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b="0" i="0" kern="1200" dirty="0">
                <a:effectLst/>
                <a:latin typeface="+mj-lt"/>
                <a:ea typeface="+mj-ea"/>
                <a:cs typeface="+mj-cs"/>
              </a:rPr>
              <a:t>Michael Jordan</a:t>
            </a:r>
            <a:endParaRPr lang="en-US" kern="1200" dirty="0">
              <a:latin typeface="+mj-lt"/>
              <a:ea typeface="+mj-ea"/>
              <a:cs typeface="+mj-cs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44251C3-E720-4363-8AF0-20AD319374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2301359"/>
            <a:ext cx="0" cy="191135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CD8D80-C0FB-4DEF-B174-861CA8DF26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32021" y="971549"/>
            <a:ext cx="4718646" cy="46164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kern="1200" dirty="0">
                <a:latin typeface="+mn-lt"/>
                <a:ea typeface="+mn-ea"/>
                <a:cs typeface="+mn-cs"/>
              </a:rPr>
              <a:t>“Talent wins games, but teamwork and intelligence win championships.”</a:t>
            </a:r>
          </a:p>
        </p:txBody>
      </p:sp>
    </p:spTree>
    <p:extLst>
      <p:ext uri="{BB962C8B-B14F-4D97-AF65-F5344CB8AC3E}">
        <p14:creationId xmlns:p14="http://schemas.microsoft.com/office/powerpoint/2010/main" val="2403292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 tmFilter="0, 0; .2, .5; .8, .5; 1, 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25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25983-A059-4048-9D86-0067C175B7C3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85347" y="4572001"/>
            <a:ext cx="2358963" cy="17373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1600" dirty="0"/>
              <a:t>Groups vs Teams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F10F2A3-17E2-43F4-9483-468E43A60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23367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Shape, circle&#10;&#10;Description automatically generated">
            <a:extLst>
              <a:ext uri="{FF2B5EF4-FFF2-40B4-BE49-F238E27FC236}">
                <a16:creationId xmlns:a16="http://schemas.microsoft.com/office/drawing/2014/main" id="{9664FED1-4C0C-4E34-96BB-B123119D3ED3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3"/>
          <a:stretch>
            <a:fillRect/>
          </a:stretch>
        </p:blipFill>
        <p:spPr>
          <a:xfrm>
            <a:off x="1673464" y="643466"/>
            <a:ext cx="5789083" cy="3256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9276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810873-B06F-470C-B7DC-9A87A4FA1D10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85347" y="4572001"/>
            <a:ext cx="2358963" cy="17373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1600" dirty="0"/>
              <a:t>Teamwork and the Importance of Trust</a:t>
            </a:r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FF10F2A3-17E2-43F4-9483-468E43A60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23367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Trust">
            <a:extLst>
              <a:ext uri="{FF2B5EF4-FFF2-40B4-BE49-F238E27FC236}">
                <a16:creationId xmlns:a16="http://schemas.microsoft.com/office/drawing/2014/main" id="{AC5239D5-803C-4B42-A08D-D3F1FBBEE38F}"/>
              </a:ext>
            </a:extLst>
          </p:cNvPr>
          <p:cNvPicPr>
            <a:picLocks noGrp="1" noChangeAspect="1" noChangeArrowheads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05095" y="643466"/>
            <a:ext cx="5325820" cy="3256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1717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53" presetClass="entr" presetSubtype="16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6">
            <a:extLst>
              <a:ext uri="{FF2B5EF4-FFF2-40B4-BE49-F238E27FC236}">
                <a16:creationId xmlns:a16="http://schemas.microsoft.com/office/drawing/2014/main" id="{DE230C47-811C-4DE3-BA19-DB01176001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445B7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8">
            <a:extLst>
              <a:ext uri="{FF2B5EF4-FFF2-40B4-BE49-F238E27FC236}">
                <a16:creationId xmlns:a16="http://schemas.microsoft.com/office/drawing/2014/main" id="{ABDB585D-E6DD-4F6B-9C76-ECBC8AEF0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D478DF6-D2A3-467A-B863-671989B62A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600" y="1046925"/>
            <a:ext cx="8178799" cy="4764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83447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438E24-1360-44F9-A932-27076AA462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3159" y="4487332"/>
            <a:ext cx="6400800" cy="15070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500" dirty="0"/>
              <a:t>Stephan M.R. Covey describes 13 behaviours to create trust as part of his book ‘The Speed Of Trust’.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29765B2-3262-45BA-9394-0610B626A8A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5953352"/>
              </p:ext>
            </p:extLst>
          </p:nvPr>
        </p:nvGraphicFramePr>
        <p:xfrm>
          <a:off x="513159" y="685800"/>
          <a:ext cx="8115299" cy="3614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53670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97E44DB6-74D3-46B4-AF8A-2B5297F1B94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l="14345" r="5655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15EE467-9D53-48A5-BD94-478E0A3855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0" i="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Elements of High Performing Teams</a:t>
            </a:r>
            <a:endParaRPr lang="en-GB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68CBEE3-7D9D-4382-BF87-B10CAAD6507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4209780"/>
              </p:ext>
            </p:extLst>
          </p:nvPr>
        </p:nvGraphicFramePr>
        <p:xfrm>
          <a:off x="685800" y="2095500"/>
          <a:ext cx="7764463" cy="36957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756151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FBA67F-0D4D-4C2E-A1D7-82D080A4B3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075D4-6415-48A4-8238-FC2CA3B740F3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85346" y="609600"/>
            <a:ext cx="7765321" cy="132632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Positive Dynamics – Lessons from Geese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FA2AC96-1E47-421C-A03F-F98E354EB4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95500"/>
            <a:ext cx="9144000" cy="47625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3BCC23-B8BD-4C94-A454-0B65B23DB24B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1100137" y="2463800"/>
            <a:ext cx="6935739" cy="332740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400" b="1" i="0" dirty="0"/>
              <a:t>1. Sharing a common goal</a:t>
            </a:r>
          </a:p>
          <a:p>
            <a:pPr>
              <a:lnSpc>
                <a:spcPct val="110000"/>
              </a:lnSpc>
            </a:pPr>
            <a:r>
              <a:rPr lang="en-US" sz="1400" b="1" i="0" dirty="0"/>
              <a:t>2. Increasing visibility</a:t>
            </a:r>
          </a:p>
          <a:p>
            <a:pPr>
              <a:lnSpc>
                <a:spcPct val="110000"/>
              </a:lnSpc>
            </a:pPr>
            <a:r>
              <a:rPr lang="en-US" sz="1400" b="1" i="0" dirty="0"/>
              <a:t>3. Having humility to seek hel</a:t>
            </a:r>
            <a:r>
              <a:rPr lang="en-US" sz="1400" b="1" dirty="0"/>
              <a:t>p</a:t>
            </a:r>
          </a:p>
          <a:p>
            <a:pPr>
              <a:lnSpc>
                <a:spcPct val="110000"/>
              </a:lnSpc>
            </a:pPr>
            <a:r>
              <a:rPr lang="en-US" sz="1400" b="1" i="0" dirty="0"/>
              <a:t>4. Empowering others to lead</a:t>
            </a:r>
          </a:p>
          <a:p>
            <a:pPr>
              <a:lnSpc>
                <a:spcPct val="110000"/>
              </a:lnSpc>
            </a:pPr>
            <a:r>
              <a:rPr lang="en-US" sz="1400" b="1" i="0" dirty="0"/>
              <a:t>5. Always recognizing great work</a:t>
            </a:r>
          </a:p>
          <a:p>
            <a:pPr>
              <a:lnSpc>
                <a:spcPct val="110000"/>
              </a:lnSpc>
            </a:pPr>
            <a:r>
              <a:rPr lang="en-US" sz="1400" b="1" i="0" dirty="0"/>
              <a:t>6. Offering support in challenging times</a:t>
            </a:r>
            <a:endParaRPr lang="en-US" sz="1400" b="1" dirty="0"/>
          </a:p>
          <a:p>
            <a:pPr>
              <a:lnSpc>
                <a:spcPct val="110000"/>
              </a:lnSpc>
            </a:pPr>
            <a:r>
              <a:rPr lang="en-US" sz="1400" b="1" i="0" dirty="0"/>
              <a:t>7. Staying committed to core values and purpose</a:t>
            </a:r>
          </a:p>
          <a:p>
            <a:pPr marL="0">
              <a:lnSpc>
                <a:spcPct val="110000"/>
              </a:lnSpc>
            </a:pPr>
            <a:endParaRPr lang="en-US" sz="1400" b="1" i="0" dirty="0"/>
          </a:p>
          <a:p>
            <a:pPr marL="0">
              <a:lnSpc>
                <a:spcPct val="110000"/>
              </a:lnSpc>
            </a:pPr>
            <a:r>
              <a:rPr lang="en-US" sz="14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https://www.youtube.com/watch?v=wzT2MZg1haA</a:t>
            </a:r>
            <a:endParaRPr lang="en-US" sz="1400" dirty="0"/>
          </a:p>
          <a:p>
            <a:pPr marL="0">
              <a:lnSpc>
                <a:spcPct val="110000"/>
              </a:lnSpc>
            </a:pP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016339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6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6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500"/>
                            </p:stCondLst>
                            <p:childTnLst>
                              <p:par>
                                <p:cTn id="19" presetID="6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8000"/>
                            </p:stCondLst>
                            <p:childTnLst>
                              <p:par>
                                <p:cTn id="23" presetID="6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500"/>
                            </p:stCondLst>
                            <p:childTnLst>
                              <p:par>
                                <p:cTn id="27" presetID="6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3000"/>
                            </p:stCondLst>
                            <p:childTnLst>
                              <p:par>
                                <p:cTn id="31" presetID="6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5500"/>
                            </p:stCondLst>
                            <p:childTnLst>
                              <p:par>
                                <p:cTn id="35" presetID="6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8000"/>
                            </p:stCondLst>
                            <p:childTnLst>
                              <p:par>
                                <p:cTn id="39" presetID="6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76B42B09-7060-4E1A-95F7-84B88FDB66B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l="10100" r="899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374A810-3FB4-4A2A-93FA-CB24B09C14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</a:rPr>
              <a:t>W</a:t>
            </a:r>
            <a:r>
              <a:rPr lang="en-GB" b="0" i="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orkplace examples </a:t>
            </a:r>
            <a:br>
              <a:rPr lang="en-GB" b="0" i="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</a:br>
            <a:r>
              <a:rPr lang="en-GB" b="0" i="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good &amp; bad</a:t>
            </a:r>
            <a:endParaRPr lang="en-GB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42ED324-CBFC-4E58-A2AA-96DAF61805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98483392"/>
              </p:ext>
            </p:extLst>
          </p:nvPr>
        </p:nvGraphicFramePr>
        <p:xfrm>
          <a:off x="685800" y="2095500"/>
          <a:ext cx="7764463" cy="36957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882310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AA14A2-15C0-4CE0-9D56-35D8F65773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49" y="3990205"/>
            <a:ext cx="7889082" cy="1200329"/>
          </a:xfrm>
        </p:spPr>
        <p:txBody>
          <a:bodyPr vert="horz" wrap="square" lIns="91440" tIns="45720" rIns="91440" bIns="45720" rtlCol="0" anchor="b">
            <a:normAutofit/>
          </a:bodyPr>
          <a:lstStyle/>
          <a:p>
            <a:r>
              <a:rPr lang="en-US" sz="6300" dirty="0"/>
              <a:t>Any questions?</a:t>
            </a:r>
          </a:p>
        </p:txBody>
      </p:sp>
      <p:pic>
        <p:nvPicPr>
          <p:cNvPr id="5" name="Picture 4" descr="Many question marks on black background">
            <a:extLst>
              <a:ext uri="{FF2B5EF4-FFF2-40B4-BE49-F238E27FC236}">
                <a16:creationId xmlns:a16="http://schemas.microsoft.com/office/drawing/2014/main" id="{56D876F1-8196-42C7-9E6E-893060432B9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4551" b="9876"/>
          <a:stretch/>
        </p:blipFill>
        <p:spPr>
          <a:xfrm>
            <a:off x="20" y="10"/>
            <a:ext cx="9143980" cy="3657590"/>
          </a:xfrm>
          <a:custGeom>
            <a:avLst/>
            <a:gdLst/>
            <a:ahLst/>
            <a:cxnLst/>
            <a:rect l="l" t="t" r="r" b="b"/>
            <a:pathLst>
              <a:path w="12192000" h="3657600">
                <a:moveTo>
                  <a:pt x="7230262" y="3468462"/>
                </a:moveTo>
                <a:lnTo>
                  <a:pt x="7197115" y="3474938"/>
                </a:lnTo>
                <a:lnTo>
                  <a:pt x="7214545" y="3473344"/>
                </a:lnTo>
                <a:cubicBezTo>
                  <a:pt x="7220308" y="3472558"/>
                  <a:pt x="7225785" y="3471224"/>
                  <a:pt x="7230262" y="3468462"/>
                </a:cubicBezTo>
                <a:close/>
                <a:moveTo>
                  <a:pt x="7009120" y="3411863"/>
                </a:moveTo>
                <a:lnTo>
                  <a:pt x="7021563" y="3422955"/>
                </a:lnTo>
                <a:lnTo>
                  <a:pt x="7021563" y="3422954"/>
                </a:lnTo>
                <a:close/>
                <a:moveTo>
                  <a:pt x="7768443" y="3303674"/>
                </a:moveTo>
                <a:lnTo>
                  <a:pt x="7768443" y="3303675"/>
                </a:lnTo>
                <a:lnTo>
                  <a:pt x="7792447" y="3326153"/>
                </a:lnTo>
                <a:cubicBezTo>
                  <a:pt x="7785969" y="3320057"/>
                  <a:pt x="7779301" y="3313961"/>
                  <a:pt x="7768443" y="3303674"/>
                </a:cubicBezTo>
                <a:close/>
                <a:moveTo>
                  <a:pt x="4038748" y="3301555"/>
                </a:moveTo>
                <a:lnTo>
                  <a:pt x="4030517" y="3313199"/>
                </a:lnTo>
                <a:cubicBezTo>
                  <a:pt x="4026230" y="3321105"/>
                  <a:pt x="4021242" y="3327345"/>
                  <a:pt x="4015609" y="3332050"/>
                </a:cubicBezTo>
                <a:lnTo>
                  <a:pt x="3996845" y="3341704"/>
                </a:lnTo>
                <a:cubicBezTo>
                  <a:pt x="4010562" y="3338155"/>
                  <a:pt x="4021944" y="3329011"/>
                  <a:pt x="4030518" y="3313199"/>
                </a:cubicBezTo>
                <a:close/>
                <a:moveTo>
                  <a:pt x="6245343" y="3298149"/>
                </a:moveTo>
                <a:lnTo>
                  <a:pt x="6274406" y="3304945"/>
                </a:lnTo>
                <a:lnTo>
                  <a:pt x="6291247" y="3311262"/>
                </a:lnTo>
                <a:lnTo>
                  <a:pt x="6291385" y="3311314"/>
                </a:lnTo>
                <a:lnTo>
                  <a:pt x="6306284" y="3317152"/>
                </a:lnTo>
                <a:lnTo>
                  <a:pt x="6308075" y="3317568"/>
                </a:lnTo>
                <a:lnTo>
                  <a:pt x="6313855" y="3319733"/>
                </a:lnTo>
                <a:cubicBezTo>
                  <a:pt x="6321454" y="3322121"/>
                  <a:pt x="6329151" y="3323858"/>
                  <a:pt x="6337048" y="3324296"/>
                </a:cubicBezTo>
                <a:lnTo>
                  <a:pt x="6308075" y="3317568"/>
                </a:lnTo>
                <a:lnTo>
                  <a:pt x="6291385" y="3311314"/>
                </a:lnTo>
                <a:lnTo>
                  <a:pt x="6276197" y="3305364"/>
                </a:lnTo>
                <a:lnTo>
                  <a:pt x="6274406" y="3304945"/>
                </a:lnTo>
                <a:lnTo>
                  <a:pt x="6268613" y="3302771"/>
                </a:lnTo>
                <a:cubicBezTo>
                  <a:pt x="6260996" y="3300370"/>
                  <a:pt x="6253273" y="3298613"/>
                  <a:pt x="6245343" y="3298149"/>
                </a:cubicBezTo>
                <a:close/>
                <a:moveTo>
                  <a:pt x="6558837" y="3268317"/>
                </a:moveTo>
                <a:cubicBezTo>
                  <a:pt x="6548970" y="3267668"/>
                  <a:pt x="6539355" y="3268073"/>
                  <a:pt x="6529984" y="3269763"/>
                </a:cubicBezTo>
                <a:lnTo>
                  <a:pt x="6589207" y="3273193"/>
                </a:lnTo>
                <a:cubicBezTo>
                  <a:pt x="6578825" y="3270668"/>
                  <a:pt x="6568705" y="3268966"/>
                  <a:pt x="6558837" y="3268317"/>
                </a:cubicBezTo>
                <a:close/>
                <a:moveTo>
                  <a:pt x="4834454" y="3207659"/>
                </a:moveTo>
                <a:cubicBezTo>
                  <a:pt x="4849504" y="3224138"/>
                  <a:pt x="4866316" y="3230376"/>
                  <a:pt x="4883986" y="3231901"/>
                </a:cubicBezTo>
                <a:lnTo>
                  <a:pt x="4858238" y="3225387"/>
                </a:lnTo>
                <a:cubicBezTo>
                  <a:pt x="4849945" y="3221578"/>
                  <a:pt x="4841981" y="3215898"/>
                  <a:pt x="4834454" y="3207659"/>
                </a:cubicBezTo>
                <a:close/>
                <a:moveTo>
                  <a:pt x="5056443" y="3205325"/>
                </a:moveTo>
                <a:lnTo>
                  <a:pt x="5072589" y="3206105"/>
                </a:lnTo>
                <a:cubicBezTo>
                  <a:pt x="5078053" y="3207563"/>
                  <a:pt x="5083590" y="3210326"/>
                  <a:pt x="5089162" y="3214707"/>
                </a:cubicBezTo>
                <a:cubicBezTo>
                  <a:pt x="5078020" y="3205944"/>
                  <a:pt x="5067015" y="3203658"/>
                  <a:pt x="5056443" y="3205325"/>
                </a:cubicBezTo>
                <a:close/>
                <a:moveTo>
                  <a:pt x="739852" y="2905443"/>
                </a:moveTo>
                <a:cubicBezTo>
                  <a:pt x="733899" y="2911992"/>
                  <a:pt x="728660" y="2919613"/>
                  <a:pt x="724278" y="2926662"/>
                </a:cubicBezTo>
                <a:cubicBezTo>
                  <a:pt x="719849" y="2933806"/>
                  <a:pt x="714527" y="2939152"/>
                  <a:pt x="708621" y="2942822"/>
                </a:cubicBezTo>
                <a:lnTo>
                  <a:pt x="691439" y="2948297"/>
                </a:lnTo>
                <a:lnTo>
                  <a:pt x="708622" y="2942822"/>
                </a:lnTo>
                <a:cubicBezTo>
                  <a:pt x="714527" y="2939152"/>
                  <a:pt x="719849" y="2933806"/>
                  <a:pt x="724279" y="2926662"/>
                </a:cubicBezTo>
                <a:cubicBezTo>
                  <a:pt x="728660" y="2919613"/>
                  <a:pt x="733899" y="2911992"/>
                  <a:pt x="739852" y="2905443"/>
                </a:cubicBezTo>
                <a:close/>
                <a:moveTo>
                  <a:pt x="8934151" y="2836933"/>
                </a:moveTo>
                <a:cubicBezTo>
                  <a:pt x="8940248" y="2842173"/>
                  <a:pt x="8947058" y="2847506"/>
                  <a:pt x="8954249" y="2851864"/>
                </a:cubicBezTo>
                <a:lnTo>
                  <a:pt x="8962389" y="2855163"/>
                </a:lnTo>
                <a:lnTo>
                  <a:pt x="8954250" y="2851864"/>
                </a:lnTo>
                <a:cubicBezTo>
                  <a:pt x="8947058" y="2847506"/>
                  <a:pt x="8940248" y="2842173"/>
                  <a:pt x="8934151" y="2836933"/>
                </a:cubicBezTo>
                <a:close/>
                <a:moveTo>
                  <a:pt x="2314816" y="2835337"/>
                </a:moveTo>
                <a:cubicBezTo>
                  <a:pt x="2309720" y="2836314"/>
                  <a:pt x="2304339" y="2838362"/>
                  <a:pt x="2300909" y="2840743"/>
                </a:cubicBezTo>
                <a:cubicBezTo>
                  <a:pt x="2267856" y="2863985"/>
                  <a:pt x="2242281" y="2875891"/>
                  <a:pt x="2216515" y="2876487"/>
                </a:cubicBezTo>
                <a:cubicBezTo>
                  <a:pt x="2242281" y="2875891"/>
                  <a:pt x="2267856" y="2863985"/>
                  <a:pt x="2300910" y="2840743"/>
                </a:cubicBezTo>
                <a:close/>
                <a:moveTo>
                  <a:pt x="1916629" y="2813600"/>
                </a:moveTo>
                <a:lnTo>
                  <a:pt x="1907132" y="2816930"/>
                </a:lnTo>
                <a:lnTo>
                  <a:pt x="1866619" y="2826615"/>
                </a:lnTo>
                <a:lnTo>
                  <a:pt x="1907133" y="2816930"/>
                </a:lnTo>
                <a:close/>
                <a:moveTo>
                  <a:pt x="2058204" y="2802832"/>
                </a:moveTo>
                <a:cubicBezTo>
                  <a:pt x="2076636" y="2804546"/>
                  <a:pt x="2095174" y="2805403"/>
                  <a:pt x="2108194" y="2817539"/>
                </a:cubicBezTo>
                <a:cubicBezTo>
                  <a:pt x="2095175" y="2805403"/>
                  <a:pt x="2076636" y="2804546"/>
                  <a:pt x="2058204" y="2802832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810707"/>
                </a:lnTo>
                <a:cubicBezTo>
                  <a:pt x="12192000" y="826330"/>
                  <a:pt x="12192000" y="835855"/>
                  <a:pt x="12192000" y="845570"/>
                </a:cubicBezTo>
                <a:lnTo>
                  <a:pt x="12192000" y="1243302"/>
                </a:lnTo>
                <a:lnTo>
                  <a:pt x="12160947" y="1271923"/>
                </a:lnTo>
                <a:cubicBezTo>
                  <a:pt x="12118083" y="1293449"/>
                  <a:pt x="12072360" y="1312882"/>
                  <a:pt x="12026448" y="1332123"/>
                </a:cubicBezTo>
                <a:cubicBezTo>
                  <a:pt x="12013114" y="1337649"/>
                  <a:pt x="11998443" y="1340697"/>
                  <a:pt x="11986443" y="1348126"/>
                </a:cubicBezTo>
                <a:cubicBezTo>
                  <a:pt x="11931195" y="1382036"/>
                  <a:pt x="11877664" y="1418614"/>
                  <a:pt x="11821656" y="1451191"/>
                </a:cubicBezTo>
                <a:cubicBezTo>
                  <a:pt x="11763931" y="1484910"/>
                  <a:pt x="11712304" y="1524726"/>
                  <a:pt x="11672489" y="1578639"/>
                </a:cubicBezTo>
                <a:cubicBezTo>
                  <a:pt x="11635529" y="1628743"/>
                  <a:pt x="11599714" y="1679607"/>
                  <a:pt x="11562947" y="1729900"/>
                </a:cubicBezTo>
                <a:cubicBezTo>
                  <a:pt x="11553613" y="1742665"/>
                  <a:pt x="11545039" y="1757715"/>
                  <a:pt x="11532275" y="1765907"/>
                </a:cubicBezTo>
                <a:cubicBezTo>
                  <a:pt x="11505795" y="1783052"/>
                  <a:pt x="11476838" y="1796959"/>
                  <a:pt x="11448453" y="1811057"/>
                </a:cubicBezTo>
                <a:cubicBezTo>
                  <a:pt x="11424069" y="1823059"/>
                  <a:pt x="11398160" y="1832011"/>
                  <a:pt x="11374346" y="1844966"/>
                </a:cubicBezTo>
                <a:cubicBezTo>
                  <a:pt x="11355296" y="1855255"/>
                  <a:pt x="11338339" y="1869543"/>
                  <a:pt x="11320623" y="1882497"/>
                </a:cubicBezTo>
                <a:cubicBezTo>
                  <a:pt x="11305192" y="1893736"/>
                  <a:pt x="11288238" y="1903452"/>
                  <a:pt x="11275283" y="1916978"/>
                </a:cubicBezTo>
                <a:cubicBezTo>
                  <a:pt x="11243658" y="1949745"/>
                  <a:pt x="11211843" y="1981940"/>
                  <a:pt x="11172600" y="2006136"/>
                </a:cubicBezTo>
                <a:cubicBezTo>
                  <a:pt x="11133927" y="2030138"/>
                  <a:pt x="11097350" y="2057001"/>
                  <a:pt x="11058869" y="2081386"/>
                </a:cubicBezTo>
                <a:cubicBezTo>
                  <a:pt x="11021146" y="2105199"/>
                  <a:pt x="10987046" y="2131297"/>
                  <a:pt x="10967423" y="2173591"/>
                </a:cubicBezTo>
                <a:cubicBezTo>
                  <a:pt x="10958661" y="2192259"/>
                  <a:pt x="10946279" y="2212644"/>
                  <a:pt x="10929704" y="2223503"/>
                </a:cubicBezTo>
                <a:cubicBezTo>
                  <a:pt x="10906081" y="2238934"/>
                  <a:pt x="10876171" y="2244459"/>
                  <a:pt x="10850453" y="2257603"/>
                </a:cubicBezTo>
                <a:cubicBezTo>
                  <a:pt x="10820162" y="2273034"/>
                  <a:pt x="10785111" y="2286370"/>
                  <a:pt x="10764534" y="2310945"/>
                </a:cubicBezTo>
                <a:cubicBezTo>
                  <a:pt x="10746246" y="2332855"/>
                  <a:pt x="10727767" y="2349999"/>
                  <a:pt x="10703573" y="2363905"/>
                </a:cubicBezTo>
                <a:cubicBezTo>
                  <a:pt x="10686617" y="2373622"/>
                  <a:pt x="10674046" y="2391338"/>
                  <a:pt x="10656519" y="2399340"/>
                </a:cubicBezTo>
                <a:cubicBezTo>
                  <a:pt x="10633467" y="2410009"/>
                  <a:pt x="10610225" y="2418391"/>
                  <a:pt x="10590031" y="2434966"/>
                </a:cubicBezTo>
                <a:cubicBezTo>
                  <a:pt x="10569075" y="2452110"/>
                  <a:pt x="10545263" y="2465636"/>
                  <a:pt x="10523354" y="2481639"/>
                </a:cubicBezTo>
                <a:cubicBezTo>
                  <a:pt x="10511734" y="2490211"/>
                  <a:pt x="10502208" y="2501451"/>
                  <a:pt x="10490969" y="2510406"/>
                </a:cubicBezTo>
                <a:cubicBezTo>
                  <a:pt x="10470394" y="2526788"/>
                  <a:pt x="10449438" y="2542791"/>
                  <a:pt x="10428291" y="2558222"/>
                </a:cubicBezTo>
                <a:cubicBezTo>
                  <a:pt x="10407146" y="2573655"/>
                  <a:pt x="10386952" y="2591561"/>
                  <a:pt x="10363709" y="2602801"/>
                </a:cubicBezTo>
                <a:cubicBezTo>
                  <a:pt x="10324086" y="2621851"/>
                  <a:pt x="10280840" y="2633282"/>
                  <a:pt x="10242357" y="2653857"/>
                </a:cubicBezTo>
                <a:cubicBezTo>
                  <a:pt x="10203304" y="2674811"/>
                  <a:pt x="10166536" y="2701103"/>
                  <a:pt x="10131863" y="2728915"/>
                </a:cubicBezTo>
                <a:cubicBezTo>
                  <a:pt x="10104430" y="2750824"/>
                  <a:pt x="10078713" y="2772543"/>
                  <a:pt x="10044230" y="2783782"/>
                </a:cubicBezTo>
                <a:cubicBezTo>
                  <a:pt x="10024990" y="2790070"/>
                  <a:pt x="10004797" y="2803786"/>
                  <a:pt x="9993175" y="2819789"/>
                </a:cubicBezTo>
                <a:cubicBezTo>
                  <a:pt x="9968027" y="2854649"/>
                  <a:pt x="9935832" y="2879226"/>
                  <a:pt x="9899446" y="2900182"/>
                </a:cubicBezTo>
                <a:cubicBezTo>
                  <a:pt x="9850865" y="2928376"/>
                  <a:pt x="9802858" y="2957143"/>
                  <a:pt x="9754088" y="2984766"/>
                </a:cubicBezTo>
                <a:cubicBezTo>
                  <a:pt x="9725323" y="3001151"/>
                  <a:pt x="9696749" y="3018485"/>
                  <a:pt x="9666265" y="3030488"/>
                </a:cubicBezTo>
                <a:cubicBezTo>
                  <a:pt x="9603971" y="3055255"/>
                  <a:pt x="9540152" y="3076399"/>
                  <a:pt x="9477283" y="3099451"/>
                </a:cubicBezTo>
                <a:cubicBezTo>
                  <a:pt x="9456709" y="3106880"/>
                  <a:pt x="9437278" y="3117549"/>
                  <a:pt x="9416321" y="3124026"/>
                </a:cubicBezTo>
                <a:cubicBezTo>
                  <a:pt x="9393650" y="3131075"/>
                  <a:pt x="9369267" y="3133171"/>
                  <a:pt x="9346597" y="3140219"/>
                </a:cubicBezTo>
                <a:cubicBezTo>
                  <a:pt x="9308875" y="3151840"/>
                  <a:pt x="9272298" y="3166701"/>
                  <a:pt x="9234579" y="3178511"/>
                </a:cubicBezTo>
                <a:cubicBezTo>
                  <a:pt x="9161805" y="3201182"/>
                  <a:pt x="9088840" y="3222899"/>
                  <a:pt x="9015878" y="3244426"/>
                </a:cubicBezTo>
                <a:cubicBezTo>
                  <a:pt x="9000257" y="3248999"/>
                  <a:pt x="8983301" y="3249570"/>
                  <a:pt x="8967871" y="3254523"/>
                </a:cubicBezTo>
                <a:cubicBezTo>
                  <a:pt x="8926911" y="3267859"/>
                  <a:pt x="8886142" y="3282336"/>
                  <a:pt x="8845565" y="3297007"/>
                </a:cubicBezTo>
                <a:cubicBezTo>
                  <a:pt x="8820990" y="3305961"/>
                  <a:pt x="8796985" y="3317009"/>
                  <a:pt x="8772219" y="3325582"/>
                </a:cubicBezTo>
                <a:cubicBezTo>
                  <a:pt x="8752407" y="3332440"/>
                  <a:pt x="8732023" y="3337774"/>
                  <a:pt x="8711448" y="3341966"/>
                </a:cubicBezTo>
                <a:cubicBezTo>
                  <a:pt x="8693731" y="3345586"/>
                  <a:pt x="8675253" y="3345203"/>
                  <a:pt x="8657726" y="3349586"/>
                </a:cubicBezTo>
                <a:cubicBezTo>
                  <a:pt x="8610288" y="3361397"/>
                  <a:pt x="8563425" y="3374733"/>
                  <a:pt x="8516369" y="3387305"/>
                </a:cubicBezTo>
                <a:cubicBezTo>
                  <a:pt x="8497511" y="3392259"/>
                  <a:pt x="8478269" y="3395880"/>
                  <a:pt x="8459979" y="3402166"/>
                </a:cubicBezTo>
                <a:cubicBezTo>
                  <a:pt x="8411019" y="3418741"/>
                  <a:pt x="8362822" y="3437599"/>
                  <a:pt x="8313671" y="3453222"/>
                </a:cubicBezTo>
                <a:cubicBezTo>
                  <a:pt x="8272903" y="3466176"/>
                  <a:pt x="8230992" y="3475510"/>
                  <a:pt x="8189651" y="3486941"/>
                </a:cubicBezTo>
                <a:cubicBezTo>
                  <a:pt x="8172124" y="3491895"/>
                  <a:pt x="8155359" y="3498943"/>
                  <a:pt x="8137835" y="3503134"/>
                </a:cubicBezTo>
                <a:cubicBezTo>
                  <a:pt x="8098590" y="3512659"/>
                  <a:pt x="8058774" y="3520659"/>
                  <a:pt x="8019339" y="3530186"/>
                </a:cubicBezTo>
                <a:cubicBezTo>
                  <a:pt x="7996859" y="3535710"/>
                  <a:pt x="7975142" y="3545617"/>
                  <a:pt x="7952280" y="3549237"/>
                </a:cubicBezTo>
                <a:cubicBezTo>
                  <a:pt x="7897987" y="3557809"/>
                  <a:pt x="7843311" y="3563905"/>
                  <a:pt x="7788636" y="3570763"/>
                </a:cubicBezTo>
                <a:cubicBezTo>
                  <a:pt x="7732247" y="3577811"/>
                  <a:pt x="7676047" y="3585242"/>
                  <a:pt x="7619655" y="3591528"/>
                </a:cubicBezTo>
                <a:cubicBezTo>
                  <a:pt x="7588795" y="3594768"/>
                  <a:pt x="7557742" y="3595338"/>
                  <a:pt x="7526880" y="3598386"/>
                </a:cubicBezTo>
                <a:cubicBezTo>
                  <a:pt x="7499828" y="3601055"/>
                  <a:pt x="7472967" y="3606007"/>
                  <a:pt x="7445916" y="3609247"/>
                </a:cubicBezTo>
                <a:cubicBezTo>
                  <a:pt x="7422483" y="3611913"/>
                  <a:pt x="7398860" y="3613437"/>
                  <a:pt x="7375428" y="3616105"/>
                </a:cubicBezTo>
                <a:cubicBezTo>
                  <a:pt x="7337899" y="3620485"/>
                  <a:pt x="7300559" y="3625439"/>
                  <a:pt x="7263220" y="3630011"/>
                </a:cubicBezTo>
                <a:cubicBezTo>
                  <a:pt x="7247599" y="3631726"/>
                  <a:pt x="7231214" y="3636488"/>
                  <a:pt x="7216547" y="3633632"/>
                </a:cubicBezTo>
                <a:cubicBezTo>
                  <a:pt x="7179587" y="3626391"/>
                  <a:pt x="7143199" y="3628487"/>
                  <a:pt x="7106432" y="3633440"/>
                </a:cubicBezTo>
                <a:cubicBezTo>
                  <a:pt x="7093860" y="3635155"/>
                  <a:pt x="7080334" y="3634774"/>
                  <a:pt x="7068141" y="3631536"/>
                </a:cubicBezTo>
                <a:cubicBezTo>
                  <a:pt x="7043184" y="3625057"/>
                  <a:pt x="7018991" y="3615913"/>
                  <a:pt x="6994415" y="3607913"/>
                </a:cubicBezTo>
                <a:cubicBezTo>
                  <a:pt x="6991747" y="3606961"/>
                  <a:pt x="6988509" y="3606769"/>
                  <a:pt x="6985653" y="3606199"/>
                </a:cubicBezTo>
                <a:cubicBezTo>
                  <a:pt x="6969457" y="3602959"/>
                  <a:pt x="6953457" y="3599720"/>
                  <a:pt x="6937263" y="3596863"/>
                </a:cubicBezTo>
                <a:cubicBezTo>
                  <a:pt x="6928501" y="3595338"/>
                  <a:pt x="6919547" y="3595149"/>
                  <a:pt x="6910782" y="3593814"/>
                </a:cubicBezTo>
                <a:cubicBezTo>
                  <a:pt x="6876872" y="3588480"/>
                  <a:pt x="6839534" y="3597434"/>
                  <a:pt x="6810195" y="3574384"/>
                </a:cubicBezTo>
                <a:cubicBezTo>
                  <a:pt x="6791144" y="3559523"/>
                  <a:pt x="6772665" y="3562953"/>
                  <a:pt x="6752283" y="3565239"/>
                </a:cubicBezTo>
                <a:cubicBezTo>
                  <a:pt x="6736851" y="3566953"/>
                  <a:pt x="6721038" y="3566382"/>
                  <a:pt x="6705417" y="3566574"/>
                </a:cubicBezTo>
                <a:cubicBezTo>
                  <a:pt x="6677984" y="3567143"/>
                  <a:pt x="6650551" y="3567335"/>
                  <a:pt x="6623118" y="3568287"/>
                </a:cubicBezTo>
                <a:cubicBezTo>
                  <a:pt x="6614353" y="3568667"/>
                  <a:pt x="6605401" y="3573432"/>
                  <a:pt x="6596828" y="3572670"/>
                </a:cubicBezTo>
                <a:cubicBezTo>
                  <a:pt x="6557201" y="3569049"/>
                  <a:pt x="6517576" y="3563334"/>
                  <a:pt x="6477951" y="3560095"/>
                </a:cubicBezTo>
                <a:cubicBezTo>
                  <a:pt x="6455472" y="3558191"/>
                  <a:pt x="6432420" y="3561809"/>
                  <a:pt x="6410131" y="3559143"/>
                </a:cubicBezTo>
                <a:cubicBezTo>
                  <a:pt x="6384414" y="3556095"/>
                  <a:pt x="6359268" y="3548285"/>
                  <a:pt x="6333739" y="3543520"/>
                </a:cubicBezTo>
                <a:cubicBezTo>
                  <a:pt x="6326691" y="3542189"/>
                  <a:pt x="6318880" y="3543903"/>
                  <a:pt x="6311449" y="3544282"/>
                </a:cubicBezTo>
                <a:cubicBezTo>
                  <a:pt x="6303068" y="3544664"/>
                  <a:pt x="6294876" y="3545426"/>
                  <a:pt x="6286493" y="3545617"/>
                </a:cubicBezTo>
                <a:cubicBezTo>
                  <a:pt x="6260964" y="3545999"/>
                  <a:pt x="6235437" y="3545426"/>
                  <a:pt x="6209909" y="3546761"/>
                </a:cubicBezTo>
                <a:cubicBezTo>
                  <a:pt x="6194288" y="3547522"/>
                  <a:pt x="6177905" y="3555333"/>
                  <a:pt x="6163425" y="3552474"/>
                </a:cubicBezTo>
                <a:cubicBezTo>
                  <a:pt x="6133897" y="3546951"/>
                  <a:pt x="6104368" y="3559333"/>
                  <a:pt x="6074842" y="3549047"/>
                </a:cubicBezTo>
                <a:cubicBezTo>
                  <a:pt x="6065695" y="3545999"/>
                  <a:pt x="6053124" y="3553619"/>
                  <a:pt x="6042072" y="3553999"/>
                </a:cubicBezTo>
                <a:cubicBezTo>
                  <a:pt x="6014449" y="3554951"/>
                  <a:pt x="5986828" y="3554761"/>
                  <a:pt x="5959204" y="3554571"/>
                </a:cubicBezTo>
                <a:cubicBezTo>
                  <a:pt x="5934438" y="3554381"/>
                  <a:pt x="5908719" y="3557047"/>
                  <a:pt x="5884906" y="3551713"/>
                </a:cubicBezTo>
                <a:cubicBezTo>
                  <a:pt x="5859949" y="3545999"/>
                  <a:pt x="5837472" y="3546761"/>
                  <a:pt x="5813276" y="3553237"/>
                </a:cubicBezTo>
                <a:cubicBezTo>
                  <a:pt x="5796702" y="3557619"/>
                  <a:pt x="5779174" y="3558191"/>
                  <a:pt x="5762029" y="3559523"/>
                </a:cubicBezTo>
                <a:cubicBezTo>
                  <a:pt x="5743551" y="3561047"/>
                  <a:pt x="5723166" y="3557047"/>
                  <a:pt x="5706401" y="3563334"/>
                </a:cubicBezTo>
                <a:cubicBezTo>
                  <a:pt x="5656488" y="3582003"/>
                  <a:pt x="5605244" y="3586003"/>
                  <a:pt x="5553045" y="3586003"/>
                </a:cubicBezTo>
                <a:cubicBezTo>
                  <a:pt x="5543518" y="3586003"/>
                  <a:pt x="5533802" y="3583338"/>
                  <a:pt x="5524660" y="3580480"/>
                </a:cubicBezTo>
                <a:cubicBezTo>
                  <a:pt x="5471316" y="3563334"/>
                  <a:pt x="5417784" y="3564857"/>
                  <a:pt x="5363491" y="3575336"/>
                </a:cubicBezTo>
                <a:cubicBezTo>
                  <a:pt x="5352250" y="3577622"/>
                  <a:pt x="5339677" y="3578003"/>
                  <a:pt x="5328438" y="3575718"/>
                </a:cubicBezTo>
                <a:cubicBezTo>
                  <a:pt x="5296812" y="3569049"/>
                  <a:pt x="5266141" y="3557999"/>
                  <a:pt x="5234326" y="3553237"/>
                </a:cubicBezTo>
                <a:cubicBezTo>
                  <a:pt x="5181748" y="3545426"/>
                  <a:pt x="5136216" y="3571715"/>
                  <a:pt x="5089162" y="3588862"/>
                </a:cubicBezTo>
                <a:cubicBezTo>
                  <a:pt x="5044391" y="3605055"/>
                  <a:pt x="5006292" y="3641632"/>
                  <a:pt x="4953328" y="3633440"/>
                </a:cubicBezTo>
                <a:cubicBezTo>
                  <a:pt x="4947996" y="3632678"/>
                  <a:pt x="4942089" y="3637822"/>
                  <a:pt x="4936184" y="3639155"/>
                </a:cubicBezTo>
                <a:cubicBezTo>
                  <a:pt x="4919991" y="3642776"/>
                  <a:pt x="4903799" y="3647155"/>
                  <a:pt x="4887415" y="3648872"/>
                </a:cubicBezTo>
                <a:cubicBezTo>
                  <a:pt x="4867412" y="3651158"/>
                  <a:pt x="4847027" y="3650397"/>
                  <a:pt x="4827024" y="3652301"/>
                </a:cubicBezTo>
                <a:cubicBezTo>
                  <a:pt x="4814166" y="3653444"/>
                  <a:pt x="4801401" y="3655539"/>
                  <a:pt x="4788661" y="3657349"/>
                </a:cubicBezTo>
                <a:lnTo>
                  <a:pt x="4785776" y="3657600"/>
                </a:lnTo>
                <a:lnTo>
                  <a:pt x="4726469" y="3657600"/>
                </a:lnTo>
                <a:lnTo>
                  <a:pt x="4719697" y="3656730"/>
                </a:lnTo>
                <a:cubicBezTo>
                  <a:pt x="4709482" y="3654539"/>
                  <a:pt x="4699289" y="3651920"/>
                  <a:pt x="4689098" y="3650205"/>
                </a:cubicBezTo>
                <a:cubicBezTo>
                  <a:pt x="4660331" y="3645442"/>
                  <a:pt x="4628705" y="3646776"/>
                  <a:pt x="4603368" y="3634584"/>
                </a:cubicBezTo>
                <a:cubicBezTo>
                  <a:pt x="4576318" y="3621629"/>
                  <a:pt x="4550599" y="3615723"/>
                  <a:pt x="4522596" y="3619723"/>
                </a:cubicBezTo>
                <a:cubicBezTo>
                  <a:pt x="4513260" y="3621057"/>
                  <a:pt x="4501257" y="3629059"/>
                  <a:pt x="4497068" y="3637249"/>
                </a:cubicBezTo>
                <a:cubicBezTo>
                  <a:pt x="4487731" y="3655538"/>
                  <a:pt x="4474969" y="3658778"/>
                  <a:pt x="4457632" y="3652490"/>
                </a:cubicBezTo>
                <a:cubicBezTo>
                  <a:pt x="4442581" y="3647155"/>
                  <a:pt x="4424104" y="3644490"/>
                  <a:pt x="4413817" y="3634201"/>
                </a:cubicBezTo>
                <a:cubicBezTo>
                  <a:pt x="4384668" y="3605055"/>
                  <a:pt x="4347518" y="3604103"/>
                  <a:pt x="4311323" y="3596293"/>
                </a:cubicBezTo>
                <a:cubicBezTo>
                  <a:pt x="4289227" y="3591528"/>
                  <a:pt x="4268649" y="3591338"/>
                  <a:pt x="4246551" y="3594576"/>
                </a:cubicBezTo>
                <a:cubicBezTo>
                  <a:pt x="4198546" y="3601816"/>
                  <a:pt x="4151870" y="3591528"/>
                  <a:pt x="4105766" y="3578384"/>
                </a:cubicBezTo>
                <a:cubicBezTo>
                  <a:pt x="4075285" y="3569622"/>
                  <a:pt x="4044043" y="3564287"/>
                  <a:pt x="4013753" y="3555333"/>
                </a:cubicBezTo>
                <a:cubicBezTo>
                  <a:pt x="3991083" y="3548474"/>
                  <a:pt x="3968414" y="3540282"/>
                  <a:pt x="3947648" y="3529234"/>
                </a:cubicBezTo>
                <a:cubicBezTo>
                  <a:pt x="3917546" y="3513040"/>
                  <a:pt x="3891259" y="3488655"/>
                  <a:pt x="3852966" y="3495133"/>
                </a:cubicBezTo>
                <a:cubicBezTo>
                  <a:pt x="3819245" y="3500847"/>
                  <a:pt x="3788766" y="3488847"/>
                  <a:pt x="3757902" y="3477416"/>
                </a:cubicBezTo>
                <a:cubicBezTo>
                  <a:pt x="3735231" y="3469034"/>
                  <a:pt x="3712565" y="3460459"/>
                  <a:pt x="3689131" y="3455126"/>
                </a:cubicBezTo>
                <a:cubicBezTo>
                  <a:pt x="3661315" y="3448839"/>
                  <a:pt x="3629882" y="3451507"/>
                  <a:pt x="3605116" y="3439885"/>
                </a:cubicBezTo>
                <a:cubicBezTo>
                  <a:pt x="3579206" y="3427693"/>
                  <a:pt x="3557682" y="3435885"/>
                  <a:pt x="3534629" y="3439315"/>
                </a:cubicBezTo>
                <a:cubicBezTo>
                  <a:pt x="3497862" y="3444649"/>
                  <a:pt x="3461282" y="3454555"/>
                  <a:pt x="3424135" y="3441982"/>
                </a:cubicBezTo>
                <a:cubicBezTo>
                  <a:pt x="3378986" y="3426741"/>
                  <a:pt x="3334216" y="3410358"/>
                  <a:pt x="3288877" y="3395880"/>
                </a:cubicBezTo>
                <a:cubicBezTo>
                  <a:pt x="3271348" y="3390353"/>
                  <a:pt x="3252492" y="3388067"/>
                  <a:pt x="3234202" y="3385591"/>
                </a:cubicBezTo>
                <a:cubicBezTo>
                  <a:pt x="3216867" y="3383495"/>
                  <a:pt x="3196102" y="3388830"/>
                  <a:pt x="3182763" y="3380829"/>
                </a:cubicBezTo>
                <a:cubicBezTo>
                  <a:pt x="3148472" y="3360255"/>
                  <a:pt x="3113231" y="3350158"/>
                  <a:pt x="3073604" y="3350158"/>
                </a:cubicBezTo>
                <a:cubicBezTo>
                  <a:pt x="3058743" y="3350158"/>
                  <a:pt x="3044264" y="3341584"/>
                  <a:pt x="3029216" y="3340059"/>
                </a:cubicBezTo>
                <a:cubicBezTo>
                  <a:pt x="3008639" y="3338155"/>
                  <a:pt x="2985016" y="3333011"/>
                  <a:pt x="2967110" y="3340251"/>
                </a:cubicBezTo>
                <a:cubicBezTo>
                  <a:pt x="2925008" y="3357397"/>
                  <a:pt x="2890910" y="3343107"/>
                  <a:pt x="2854140" y="3326153"/>
                </a:cubicBezTo>
                <a:cubicBezTo>
                  <a:pt x="2817943" y="3309389"/>
                  <a:pt x="2779842" y="3296055"/>
                  <a:pt x="2741360" y="3285003"/>
                </a:cubicBezTo>
                <a:cubicBezTo>
                  <a:pt x="2726882" y="3281003"/>
                  <a:pt x="2709548" y="3287672"/>
                  <a:pt x="2693543" y="3289005"/>
                </a:cubicBezTo>
                <a:cubicBezTo>
                  <a:pt x="2687827" y="3289386"/>
                  <a:pt x="2681540" y="3289958"/>
                  <a:pt x="2676398" y="3288053"/>
                </a:cubicBezTo>
                <a:cubicBezTo>
                  <a:pt x="2626677" y="3269763"/>
                  <a:pt x="2576191" y="3255857"/>
                  <a:pt x="2522279" y="3265382"/>
                </a:cubicBezTo>
                <a:cubicBezTo>
                  <a:pt x="2517327" y="3266335"/>
                  <a:pt x="2511800" y="3264239"/>
                  <a:pt x="2506847" y="3262905"/>
                </a:cubicBezTo>
                <a:cubicBezTo>
                  <a:pt x="2482652" y="3256047"/>
                  <a:pt x="2459029" y="3245189"/>
                  <a:pt x="2434456" y="3242712"/>
                </a:cubicBezTo>
                <a:cubicBezTo>
                  <a:pt x="2373874" y="3236616"/>
                  <a:pt x="2312915" y="3234138"/>
                  <a:pt x="2251948" y="3230138"/>
                </a:cubicBezTo>
                <a:cubicBezTo>
                  <a:pt x="2248138" y="3229949"/>
                  <a:pt x="2244137" y="3229949"/>
                  <a:pt x="2240710" y="3228614"/>
                </a:cubicBezTo>
                <a:cubicBezTo>
                  <a:pt x="2218229" y="3220422"/>
                  <a:pt x="2198608" y="3223090"/>
                  <a:pt x="2179556" y="3238711"/>
                </a:cubicBezTo>
                <a:cubicBezTo>
                  <a:pt x="2171173" y="3245569"/>
                  <a:pt x="2159743" y="3249189"/>
                  <a:pt x="2149267" y="3252999"/>
                </a:cubicBezTo>
                <a:cubicBezTo>
                  <a:pt x="2133834" y="3258715"/>
                  <a:pt x="2118023" y="3264239"/>
                  <a:pt x="2102021" y="3267859"/>
                </a:cubicBezTo>
                <a:cubicBezTo>
                  <a:pt x="2086208" y="3271288"/>
                  <a:pt x="2069254" y="3276049"/>
                  <a:pt x="2054013" y="3273384"/>
                </a:cubicBezTo>
                <a:cubicBezTo>
                  <a:pt x="2026581" y="3268622"/>
                  <a:pt x="2000479" y="3257953"/>
                  <a:pt x="1973429" y="3250903"/>
                </a:cubicBezTo>
                <a:cubicBezTo>
                  <a:pt x="1964094" y="3248426"/>
                  <a:pt x="1953806" y="3248809"/>
                  <a:pt x="1944092" y="3248617"/>
                </a:cubicBezTo>
                <a:cubicBezTo>
                  <a:pt x="1921800" y="3248047"/>
                  <a:pt x="1898940" y="3253571"/>
                  <a:pt x="1878748" y="3237759"/>
                </a:cubicBezTo>
                <a:cubicBezTo>
                  <a:pt x="1860079" y="3222899"/>
                  <a:pt x="1841216" y="3227280"/>
                  <a:pt x="1821596" y="3238520"/>
                </a:cubicBezTo>
                <a:cubicBezTo>
                  <a:pt x="1807497" y="3246522"/>
                  <a:pt x="1791496" y="3252809"/>
                  <a:pt x="1775684" y="3255857"/>
                </a:cubicBezTo>
                <a:cubicBezTo>
                  <a:pt x="1753965" y="3260047"/>
                  <a:pt x="1732439" y="3261763"/>
                  <a:pt x="1709006" y="3259285"/>
                </a:cubicBezTo>
                <a:cubicBezTo>
                  <a:pt x="1692431" y="3257571"/>
                  <a:pt x="1678904" y="3256809"/>
                  <a:pt x="1665950" y="3246713"/>
                </a:cubicBezTo>
                <a:cubicBezTo>
                  <a:pt x="1663856" y="3245189"/>
                  <a:pt x="1660046" y="3244807"/>
                  <a:pt x="1657188" y="3244999"/>
                </a:cubicBezTo>
                <a:cubicBezTo>
                  <a:pt x="1619658" y="3248237"/>
                  <a:pt x="1582510" y="3246522"/>
                  <a:pt x="1544598" y="3244234"/>
                </a:cubicBezTo>
                <a:cubicBezTo>
                  <a:pt x="1496403" y="3241189"/>
                  <a:pt x="1445725" y="3250141"/>
                  <a:pt x="1404006" y="3282146"/>
                </a:cubicBezTo>
                <a:cubicBezTo>
                  <a:pt x="1397909" y="3286910"/>
                  <a:pt x="1388765" y="3289005"/>
                  <a:pt x="1380762" y="3290149"/>
                </a:cubicBezTo>
                <a:cubicBezTo>
                  <a:pt x="1343044" y="3295101"/>
                  <a:pt x="1305132" y="3298530"/>
                  <a:pt x="1267411" y="3304055"/>
                </a:cubicBezTo>
                <a:cubicBezTo>
                  <a:pt x="1246837" y="3307103"/>
                  <a:pt x="1225310" y="3309770"/>
                  <a:pt x="1206641" y="3318153"/>
                </a:cubicBezTo>
                <a:cubicBezTo>
                  <a:pt x="1188354" y="3326343"/>
                  <a:pt x="1173681" y="3336059"/>
                  <a:pt x="1162823" y="3318915"/>
                </a:cubicBezTo>
                <a:cubicBezTo>
                  <a:pt x="1143394" y="3328059"/>
                  <a:pt x="1126437" y="3335680"/>
                  <a:pt x="1109865" y="3343870"/>
                </a:cubicBezTo>
                <a:cubicBezTo>
                  <a:pt x="1103767" y="3346918"/>
                  <a:pt x="1098623" y="3351872"/>
                  <a:pt x="1092527" y="3354730"/>
                </a:cubicBezTo>
                <a:cubicBezTo>
                  <a:pt x="1086048" y="3357778"/>
                  <a:pt x="1078810" y="3359682"/>
                  <a:pt x="1071762" y="3361207"/>
                </a:cubicBezTo>
                <a:cubicBezTo>
                  <a:pt x="1040327" y="3368065"/>
                  <a:pt x="1008894" y="3374351"/>
                  <a:pt x="977653" y="3381782"/>
                </a:cubicBezTo>
                <a:cubicBezTo>
                  <a:pt x="971554" y="3383305"/>
                  <a:pt x="966411" y="3389401"/>
                  <a:pt x="960887" y="3393401"/>
                </a:cubicBezTo>
                <a:cubicBezTo>
                  <a:pt x="957266" y="3396070"/>
                  <a:pt x="953648" y="3400070"/>
                  <a:pt x="949646" y="3400642"/>
                </a:cubicBezTo>
                <a:cubicBezTo>
                  <a:pt x="919165" y="3405214"/>
                  <a:pt x="888877" y="3410549"/>
                  <a:pt x="858205" y="3412834"/>
                </a:cubicBezTo>
                <a:cubicBezTo>
                  <a:pt x="832486" y="3414738"/>
                  <a:pt x="807719" y="3414168"/>
                  <a:pt x="801053" y="3447315"/>
                </a:cubicBezTo>
                <a:cubicBezTo>
                  <a:pt x="799909" y="3453032"/>
                  <a:pt x="791717" y="3459128"/>
                  <a:pt x="785432" y="3461984"/>
                </a:cubicBezTo>
                <a:cubicBezTo>
                  <a:pt x="767524" y="3470176"/>
                  <a:pt x="748471" y="3475701"/>
                  <a:pt x="730754" y="3484082"/>
                </a:cubicBezTo>
                <a:cubicBezTo>
                  <a:pt x="672650" y="3512088"/>
                  <a:pt x="611880" y="3529805"/>
                  <a:pt x="546917" y="3526566"/>
                </a:cubicBezTo>
                <a:cubicBezTo>
                  <a:pt x="526724" y="3525614"/>
                  <a:pt x="507102" y="3515326"/>
                  <a:pt x="494337" y="3511515"/>
                </a:cubicBezTo>
                <a:cubicBezTo>
                  <a:pt x="457572" y="3526566"/>
                  <a:pt x="426709" y="3541045"/>
                  <a:pt x="394511" y="3551903"/>
                </a:cubicBezTo>
                <a:cubicBezTo>
                  <a:pt x="366127" y="3561619"/>
                  <a:pt x="336408" y="3567715"/>
                  <a:pt x="307259" y="3574763"/>
                </a:cubicBezTo>
                <a:cubicBezTo>
                  <a:pt x="296590" y="3577432"/>
                  <a:pt x="285732" y="3578955"/>
                  <a:pt x="274873" y="3580290"/>
                </a:cubicBezTo>
                <a:cubicBezTo>
                  <a:pt x="240965" y="3584480"/>
                  <a:pt x="205529" y="3574384"/>
                  <a:pt x="172384" y="3590386"/>
                </a:cubicBezTo>
                <a:cubicBezTo>
                  <a:pt x="155046" y="3598768"/>
                  <a:pt x="137898" y="3608865"/>
                  <a:pt x="119613" y="3613247"/>
                </a:cubicBezTo>
                <a:cubicBezTo>
                  <a:pt x="99990" y="3618009"/>
                  <a:pt x="80794" y="3625439"/>
                  <a:pt x="61197" y="3630750"/>
                </a:cubicBezTo>
                <a:lnTo>
                  <a:pt x="544" y="3635521"/>
                </a:lnTo>
                <a:lnTo>
                  <a:pt x="544" y="3508282"/>
                </a:lnTo>
                <a:lnTo>
                  <a:pt x="0" y="3508282"/>
                </a:lnTo>
                <a:close/>
              </a:path>
            </a:pathLst>
          </a:custGeom>
          <a:effectLst>
            <a:outerShdw blurRad="381000" dist="152400" dir="5400000" algn="t" rotWithShape="0">
              <a:prstClr val="black">
                <a:alpha val="2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856243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00"/>
                            </p:stCondLst>
                            <p:childTnLst>
                              <p:par>
                                <p:cTn id="9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43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36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498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498" tmFilter="0, 0; 0.125,0.2665; 0.25,0.4; 0.375,0.465; 0.5,0.5;  0.625,0.535; 0.75,0.6; 0.875,0.7335; 1,1">
                                          <p:stCondLst>
                                            <p:cond delay="49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49" tmFilter="0, 0; 0.125,0.2665; 0.25,0.4; 0.375,0.465; 0.5,0.5;  0.625,0.535; 0.75,0.6; 0.875,0.7335; 1,1">
                                          <p:stCondLst>
                                            <p:cond delay="99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23" tmFilter="0, 0; 0.125,0.2665; 0.25,0.4; 0.375,0.465; 0.5,0.5;  0.625,0.535; 0.75,0.6; 0.875,0.7335; 1,1">
                                          <p:stCondLst>
                                            <p:cond delay="12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0">
                                          <p:stCondLst>
                                            <p:cond delay="48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24" decel="50000">
                                          <p:stCondLst>
                                            <p:cond delay="50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0">
                                          <p:stCondLst>
                                            <p:cond delay="98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24" decel="50000">
                                          <p:stCondLst>
                                            <p:cond delay="100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0">
                                          <p:stCondLst>
                                            <p:cond delay="123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24" decel="50000">
                                          <p:stCondLst>
                                            <p:cond delay="125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0">
                                          <p:stCondLst>
                                            <p:cond delay="13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24" decel="50000">
                                          <p:stCondLst>
                                            <p:cond delay="13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8B996A54-0CDD-4A46-B3D2-02F43219A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E3E9B3-4717-4539-A188-FBFC057A03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514" y="1122001"/>
            <a:ext cx="1998744" cy="4613999"/>
          </a:xfrm>
        </p:spPr>
        <p:txBody>
          <a:bodyPr anchor="ctr">
            <a:normAutofit/>
          </a:bodyPr>
          <a:lstStyle/>
          <a:p>
            <a:pPr algn="l"/>
            <a:r>
              <a:rPr lang="en-GB" sz="2100" u="none" strike="noStrike" cap="none" spc="0" dirty="0">
                <a:solidFill>
                  <a:srgbClr val="FFFFFF"/>
                </a:solidFill>
                <a:effectLst/>
              </a:rPr>
              <a:t>References </a:t>
            </a:r>
            <a:br>
              <a:rPr lang="en-GB" sz="2100" u="none" strike="noStrike" cap="none" spc="0" dirty="0">
                <a:solidFill>
                  <a:srgbClr val="FFFFFF"/>
                </a:solidFill>
                <a:effectLst/>
              </a:rPr>
            </a:br>
            <a:endParaRPr lang="en-GB" sz="2100" dirty="0">
              <a:solidFill>
                <a:srgbClr val="FFFFFF"/>
              </a:solidFill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6F0BB8C-8C08-44AD-9EBB-B43BE66A5B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596" y="0"/>
            <a:ext cx="609740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6D04F4-D7CC-4E16-8E9A-F7D9777C20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40854" y="-1"/>
            <a:ext cx="6214369" cy="6977849"/>
          </a:xfrm>
        </p:spPr>
        <p:txBody>
          <a:bodyPr anchor="ctr">
            <a:noAutofit/>
          </a:bodyPr>
          <a:lstStyle/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BP Coach Training (January, 2017) </a:t>
            </a:r>
            <a:r>
              <a:rPr lang="en-GB" sz="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Leading High Performance Team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  </a:t>
            </a:r>
            <a:r>
              <a:rPr lang="en-GB" sz="8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Leading High Performance Team - BP Coach Training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17 May 2021). </a:t>
            </a: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Carroll,G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(November , 2017) Building Collaboration — chicken or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egg?.Available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at</a:t>
            </a:r>
            <a:r>
              <a:rPr lang="en-GB" sz="800" dirty="0" err="1">
                <a:hlinkClick r:id="rId3"/>
              </a:rPr>
              <a:t>Building</a:t>
            </a:r>
            <a:r>
              <a:rPr lang="en-GB" sz="800" dirty="0">
                <a:hlinkClick r:id="rId3"/>
              </a:rPr>
              <a:t> Collaboration — chicken or egg? (core-ed.org)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23 May 2021). </a:t>
            </a: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Carter,J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(September,2014</a:t>
            </a:r>
            <a:r>
              <a:rPr lang="en-GB" sz="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 Simple and Useful Team Model.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Available at:  Tuckman's Model - Forming, Storming, Norming, Performing - Team Building Activities (teambuildingactivity.com) (Accessed: 17 May 2021).</a:t>
            </a: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US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Covey, S.M.R. 2006, “</a:t>
            </a:r>
            <a:r>
              <a:rPr lang="en-US" sz="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speed of trust: the one thing that changes everything” </a:t>
            </a:r>
            <a:r>
              <a:rPr lang="en-US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Simon &amp; Schuster, New York; London. </a:t>
            </a:r>
            <a:endParaRPr lang="en-GB" sz="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Doyle, A. (2020</a:t>
            </a:r>
            <a:r>
              <a:rPr lang="en-GB" sz="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 The Best Jobs to Work Remotely .Available at: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The Best Jobs to Work Remotely (thebalancecareers.com)</a:t>
            </a:r>
            <a:r>
              <a:rPr lang="en-GB" sz="8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 21/03/2021)</a:t>
            </a: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DTI (March ,2004) </a:t>
            </a:r>
            <a:r>
              <a:rPr lang="en-GB" sz="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Effective Teamwork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 </a:t>
            </a:r>
            <a:r>
              <a:rPr lang="en-GB" sz="8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Teamwork_Guide.pdf (constructingexcellence.org.uk)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 17 May 2021)</a:t>
            </a: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Ford,H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(unknown year) </a:t>
            </a:r>
            <a:r>
              <a:rPr lang="en-GB" sz="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Henry Ford quote.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Available at: </a:t>
            </a:r>
            <a:r>
              <a:rPr lang="en-GB" sz="8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6"/>
              </a:rPr>
              <a:t>Henry Ford quote: If everyone is moving forward together, then success takes care... (azquotes.com)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 17 May 2021)</a:t>
            </a: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Mindtools (2021) </a:t>
            </a:r>
            <a:r>
              <a:rPr lang="en-GB" sz="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Tuckman's Model for Nurturing a Team to High Performance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 </a:t>
            </a:r>
            <a:r>
              <a:rPr lang="en-GB" sz="8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7"/>
              </a:rPr>
              <a:t>https://www.mindtools.com/pages/article/newLDR_86.htm</a:t>
            </a:r>
            <a:r>
              <a:rPr lang="en-GB" sz="8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 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(Accessed: 17 May 2021). </a:t>
            </a: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Palizban,A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(July , 2012) </a:t>
            </a:r>
            <a:r>
              <a:rPr lang="en-GB" sz="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7 Lessons We Can Learn From Geese to Succeed at Work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  </a:t>
            </a:r>
            <a:r>
              <a:rPr lang="en-GB" sz="8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8"/>
              </a:rPr>
              <a:t>7 Lessons We Can Learn From Geese to Succeed at Work - OKRs and Performance Management | 7Geese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17 May 2021). </a:t>
            </a: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Pre Pearl training development (no year) </a:t>
            </a:r>
            <a:r>
              <a:rPr lang="en-GB" sz="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Belbin Team Roles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 </a:t>
            </a:r>
            <a:r>
              <a:rPr lang="en-GB" sz="8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9"/>
              </a:rPr>
              <a:t>Belbin Team Roles - </a:t>
            </a:r>
            <a:r>
              <a:rPr lang="en-GB" sz="800" u="sng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9"/>
              </a:rPr>
              <a:t>PrePearl</a:t>
            </a:r>
            <a:r>
              <a:rPr lang="en-GB" sz="8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9"/>
              </a:rPr>
              <a:t> Training Development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(Accessed: 17 May 2021). </a:t>
            </a: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Tuckman, W. B. (1965) </a:t>
            </a:r>
            <a:r>
              <a:rPr lang="en-GB" sz="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Development sequence in small groups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 </a:t>
            </a:r>
            <a:r>
              <a:rPr lang="en-GB" sz="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Psychological Bulletin,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63, pp. 384-99.  </a:t>
            </a:r>
            <a:r>
              <a:rPr lang="en-GB" sz="8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0"/>
              </a:rPr>
              <a:t>https://web.mit.edu/curhan/www/docs/Articles/15341_Readings/Group_Dynamics/Tuckman_1965_Developmental_sequence_in_small_groups.pdf</a:t>
            </a:r>
            <a:endParaRPr lang="en-GB" sz="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UKEssays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(November, 2018) </a:t>
            </a:r>
            <a:r>
              <a:rPr lang="en-GB" sz="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What is teamwork?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Available at:  </a:t>
            </a:r>
            <a:r>
              <a:rPr lang="en-GB" sz="8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1"/>
              </a:rPr>
              <a:t>What is teamwork? (ukessays.com)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(Accessed 17 May 2021)</a:t>
            </a: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Verandermanagement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(August , 2013) </a:t>
            </a:r>
            <a:r>
              <a:rPr lang="en-GB" sz="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Teamwork and the Importance of Trust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  </a:t>
            </a:r>
            <a:r>
              <a:rPr lang="en-GB" sz="8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2"/>
              </a:rPr>
              <a:t>Teamwork and the Importance of Trust | </a:t>
            </a:r>
            <a:r>
              <a:rPr lang="en-GB" sz="800" u="sng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2"/>
              </a:rPr>
              <a:t>MudaMasters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17 May 2021). </a:t>
            </a: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Weebly (no year) </a:t>
            </a:r>
            <a:r>
              <a:rPr lang="en-GB" sz="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Welcome to Team vs. Group!</a:t>
            </a:r>
            <a:r>
              <a:rPr lang="en-GB" sz="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Available at:   Team vs. Group (weebly.com) (Accessed: 17 May 2021).</a:t>
            </a:r>
          </a:p>
        </p:txBody>
      </p:sp>
    </p:spTree>
    <p:extLst>
      <p:ext uri="{BB962C8B-B14F-4D97-AF65-F5344CB8AC3E}">
        <p14:creationId xmlns:p14="http://schemas.microsoft.com/office/powerpoint/2010/main" val="7785041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500"/>
                            </p:stCondLst>
                            <p:childTnLst>
                              <p:par>
                                <p:cTn id="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500"/>
                            </p:stCondLst>
                            <p:childTnLst>
                              <p:par>
                                <p:cTn id="3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000"/>
                            </p:stCondLst>
                            <p:childTnLst>
                              <p:par>
                                <p:cTn id="4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3500"/>
                            </p:stCondLst>
                            <p:childTnLst>
                              <p:par>
                                <p:cTn id="4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4000"/>
                            </p:stCondLst>
                            <p:childTnLst>
                              <p:par>
                                <p:cTn id="5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500"/>
                            </p:stCondLst>
                            <p:childTnLst>
                              <p:par>
                                <p:cTn id="5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5000"/>
                            </p:stCondLst>
                            <p:childTnLst>
                              <p:par>
                                <p:cTn id="6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5500"/>
                            </p:stCondLst>
                            <p:childTnLst>
                              <p:par>
                                <p:cTn id="6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6000"/>
                            </p:stCondLst>
                            <p:childTnLst>
                              <p:par>
                                <p:cTn id="7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453CF9BBC06C4798B066C4E860B459" ma:contentTypeVersion="12" ma:contentTypeDescription="Create a new document." ma:contentTypeScope="" ma:versionID="c1306d1873e587b50dc6216ea9d72d56">
  <xsd:schema xmlns:xsd="http://www.w3.org/2001/XMLSchema" xmlns:xs="http://www.w3.org/2001/XMLSchema" xmlns:p="http://schemas.microsoft.com/office/2006/metadata/properties" xmlns:ns2="920a86f2-4e7f-4c35-b78c-004ab25ef739" xmlns:ns3="00876e07-ceca-4387-ad41-c2f73250e1e2" targetNamespace="http://schemas.microsoft.com/office/2006/metadata/properties" ma:root="true" ma:fieldsID="3a7f6bfaab17b0669b47f523967f1db6" ns2:_="" ns3:_="">
    <xsd:import namespace="920a86f2-4e7f-4c35-b78c-004ab25ef739"/>
    <xsd:import namespace="00876e07-ceca-4387-ad41-c2f73250e1e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3:SharedWithUsers" minOccurs="0"/>
                <xsd:element ref="ns3:SharedWithDetails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0a86f2-4e7f-4c35-b78c-004ab25ef73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76e07-ceca-4387-ad41-c2f73250e1e2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FD084BF0-8EF5-4992-8083-14612D5B886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0a86f2-4e7f-4c35-b78c-004ab25ef739"/>
    <ds:schemaRef ds:uri="00876e07-ceca-4387-ad41-c2f73250e1e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BE75757-A758-40F0-9756-6FE11003D20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5C25A82-A65B-4BD2-AFE6-211D0A430936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TM04033921[[fn=Damask]]</Template>
  <TotalTime>880</TotalTime>
  <Words>1114</Words>
  <Application>Microsoft Office PowerPoint</Application>
  <PresentationFormat>On-screen Show (4:3)</PresentationFormat>
  <Paragraphs>189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6" baseType="lpstr">
      <vt:lpstr>-apple-system</vt:lpstr>
      <vt:lpstr>Arial</vt:lpstr>
      <vt:lpstr>Arial Rounded MT Bold</vt:lpstr>
      <vt:lpstr>Bookman Old Style</vt:lpstr>
      <vt:lpstr>Calibri</vt:lpstr>
      <vt:lpstr>ProximaNova-b7</vt:lpstr>
      <vt:lpstr>Rockwell</vt:lpstr>
      <vt:lpstr>Damask</vt:lpstr>
      <vt:lpstr>BMSK4002 Effective Team Working </vt:lpstr>
      <vt:lpstr>Presentation Feedback</vt:lpstr>
      <vt:lpstr>Presentation Plan</vt:lpstr>
      <vt:lpstr>Introduction</vt:lpstr>
      <vt:lpstr>Introduction</vt:lpstr>
      <vt:lpstr>PowerPoint Presentation</vt:lpstr>
      <vt:lpstr>Bruce Tuckman theory </vt:lpstr>
      <vt:lpstr>Meredith Belbin theory </vt:lpstr>
      <vt:lpstr>Michael Jordan</vt:lpstr>
      <vt:lpstr>Groups vs Teams </vt:lpstr>
      <vt:lpstr>Teamwork and the Importance of Trust</vt:lpstr>
      <vt:lpstr>PowerPoint Presentation</vt:lpstr>
      <vt:lpstr>Stephan M.R. Covey describes 13 behaviours to create trust as part of his book ‘The Speed Of Trust’. </vt:lpstr>
      <vt:lpstr>Elements of High Performing Teams</vt:lpstr>
      <vt:lpstr>Positive Dynamics – Lessons from Geese</vt:lpstr>
      <vt:lpstr>Workplace examples  good &amp; bad</vt:lpstr>
      <vt:lpstr>Any questions?</vt:lpstr>
      <vt:lpstr>References 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Team Working</dc:title>
  <dc:creator>Julia Ault</dc:creator>
  <cp:lastModifiedBy>alin chirila</cp:lastModifiedBy>
  <cp:revision>62</cp:revision>
  <dcterms:created xsi:type="dcterms:W3CDTF">2021-04-23T15:20:19Z</dcterms:created>
  <dcterms:modified xsi:type="dcterms:W3CDTF">2021-05-23T15:09:15Z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0x0101006A453CF9BBC06C4798B066C4E860B459</vt:lpwstr>
  </property>
</Properties>
</file>