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80" r:id="rId3"/>
    <p:sldId id="258" r:id="rId4"/>
    <p:sldId id="278" r:id="rId5"/>
    <p:sldId id="277" r:id="rId6"/>
    <p:sldId id="283" r:id="rId7"/>
    <p:sldId id="268" r:id="rId8"/>
    <p:sldId id="269" r:id="rId9"/>
    <p:sldId id="282" r:id="rId10"/>
    <p:sldId id="259" r:id="rId11"/>
    <p:sldId id="279" r:id="rId12"/>
    <p:sldId id="284" r:id="rId13"/>
    <p:sldId id="285" r:id="rId14"/>
    <p:sldId id="270" r:id="rId15"/>
    <p:sldId id="274" r:id="rId16"/>
    <p:sldId id="276" r:id="rId17"/>
    <p:sldId id="273" r:id="rId18"/>
    <p:sldId id="275" r:id="rId19"/>
    <p:sldId id="286" r:id="rId2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5FE4CC3-19E8-2AD5-0766-44650C587B4F}" v="2351" dt="2026-03-26T20:44:16.568"/>
    <p1510:client id="{943A8C0C-8598-2357-E062-1287BE133A4C}" v="16" dt="2026-03-27T08:13:45.949"/>
    <p1510:client id="{A91AE21F-DA0B-77EB-19C7-7E6E15879821}" v="342" dt="2026-03-27T00:23:36.50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len Delaney (2222185)" userId="S::2222185@student.uwtsd.ac.uk::428a14c5-34fd-4b59-819a-aa61f4746beb" providerId="AD" clId="Web-{48E74FB1-D529-F230-C541-A4B8A2A38406}"/>
    <pc:docChg chg="addSld delSld modSld">
      <pc:chgData name="Ellen Delaney (2222185)" userId="S::2222185@student.uwtsd.ac.uk::428a14c5-34fd-4b59-819a-aa61f4746beb" providerId="AD" clId="Web-{48E74FB1-D529-F230-C541-A4B8A2A38406}" dt="2026-03-16T17:05:45.083" v="74" actId="20577"/>
      <pc:docMkLst>
        <pc:docMk/>
      </pc:docMkLst>
      <pc:sldChg chg="modSp">
        <pc:chgData name="Ellen Delaney (2222185)" userId="S::2222185@student.uwtsd.ac.uk::428a14c5-34fd-4b59-819a-aa61f4746beb" providerId="AD" clId="Web-{48E74FB1-D529-F230-C541-A4B8A2A38406}" dt="2026-03-16T16:24:41.437" v="55" actId="20577"/>
        <pc:sldMkLst>
          <pc:docMk/>
          <pc:sldMk cId="3032645858" sldId="259"/>
        </pc:sldMkLst>
        <pc:spChg chg="mod">
          <ac:chgData name="Ellen Delaney (2222185)" userId="S::2222185@student.uwtsd.ac.uk::428a14c5-34fd-4b59-819a-aa61f4746beb" providerId="AD" clId="Web-{48E74FB1-D529-F230-C541-A4B8A2A38406}" dt="2026-03-16T16:24:41.437" v="55" actId="20577"/>
          <ac:spMkLst>
            <pc:docMk/>
            <pc:sldMk cId="3032645858" sldId="259"/>
            <ac:spMk id="2" creationId="{48D7D24D-42BA-89E9-1291-7707495D1DF9}"/>
          </ac:spMkLst>
        </pc:spChg>
      </pc:sldChg>
      <pc:sldChg chg="modSp">
        <pc:chgData name="Ellen Delaney (2222185)" userId="S::2222185@student.uwtsd.ac.uk::428a14c5-34fd-4b59-819a-aa61f4746beb" providerId="AD" clId="Web-{48E74FB1-D529-F230-C541-A4B8A2A38406}" dt="2026-03-16T17:05:45.083" v="74" actId="20577"/>
        <pc:sldMkLst>
          <pc:docMk/>
          <pc:sldMk cId="509850110" sldId="268"/>
        </pc:sldMkLst>
        <pc:spChg chg="mod">
          <ac:chgData name="Ellen Delaney (2222185)" userId="S::2222185@student.uwtsd.ac.uk::428a14c5-34fd-4b59-819a-aa61f4746beb" providerId="AD" clId="Web-{48E74FB1-D529-F230-C541-A4B8A2A38406}" dt="2026-03-16T17:05:45.083" v="74" actId="20577"/>
          <ac:spMkLst>
            <pc:docMk/>
            <pc:sldMk cId="509850110" sldId="268"/>
            <ac:spMk id="3" creationId="{9F0923C7-896A-9AA6-7367-ABF50BE58A5E}"/>
          </ac:spMkLst>
        </pc:spChg>
      </pc:sldChg>
      <pc:sldChg chg="modSp">
        <pc:chgData name="Ellen Delaney (2222185)" userId="S::2222185@student.uwtsd.ac.uk::428a14c5-34fd-4b59-819a-aa61f4746beb" providerId="AD" clId="Web-{48E74FB1-D529-F230-C541-A4B8A2A38406}" dt="2026-03-16T16:24:48.859" v="58" actId="20577"/>
        <pc:sldMkLst>
          <pc:docMk/>
          <pc:sldMk cId="1536506238" sldId="269"/>
        </pc:sldMkLst>
        <pc:spChg chg="mod">
          <ac:chgData name="Ellen Delaney (2222185)" userId="S::2222185@student.uwtsd.ac.uk::428a14c5-34fd-4b59-819a-aa61f4746beb" providerId="AD" clId="Web-{48E74FB1-D529-F230-C541-A4B8A2A38406}" dt="2026-03-16T16:24:48.859" v="58" actId="20577"/>
          <ac:spMkLst>
            <pc:docMk/>
            <pc:sldMk cId="1536506238" sldId="269"/>
            <ac:spMk id="2" creationId="{F979155C-8E54-0206-210F-E4F5A9C21820}"/>
          </ac:spMkLst>
        </pc:spChg>
      </pc:sldChg>
      <pc:sldChg chg="modSp">
        <pc:chgData name="Ellen Delaney (2222185)" userId="S::2222185@student.uwtsd.ac.uk::428a14c5-34fd-4b59-819a-aa61f4746beb" providerId="AD" clId="Web-{48E74FB1-D529-F230-C541-A4B8A2A38406}" dt="2026-03-16T16:24:55.578" v="62" actId="20577"/>
        <pc:sldMkLst>
          <pc:docMk/>
          <pc:sldMk cId="143728177" sldId="270"/>
        </pc:sldMkLst>
        <pc:spChg chg="mod">
          <ac:chgData name="Ellen Delaney (2222185)" userId="S::2222185@student.uwtsd.ac.uk::428a14c5-34fd-4b59-819a-aa61f4746beb" providerId="AD" clId="Web-{48E74FB1-D529-F230-C541-A4B8A2A38406}" dt="2026-03-16T16:24:55.578" v="62" actId="20577"/>
          <ac:spMkLst>
            <pc:docMk/>
            <pc:sldMk cId="143728177" sldId="270"/>
            <ac:spMk id="2" creationId="{EF3B5F87-437B-8323-335C-419D94C58EC9}"/>
          </ac:spMkLst>
        </pc:spChg>
      </pc:sldChg>
      <pc:sldChg chg="modSp">
        <pc:chgData name="Ellen Delaney (2222185)" userId="S::2222185@student.uwtsd.ac.uk::428a14c5-34fd-4b59-819a-aa61f4746beb" providerId="AD" clId="Web-{48E74FB1-D529-F230-C541-A4B8A2A38406}" dt="2026-03-16T17:05:28.082" v="68" actId="20577"/>
        <pc:sldMkLst>
          <pc:docMk/>
          <pc:sldMk cId="922502838" sldId="274"/>
        </pc:sldMkLst>
        <pc:spChg chg="mod">
          <ac:chgData name="Ellen Delaney (2222185)" userId="S::2222185@student.uwtsd.ac.uk::428a14c5-34fd-4b59-819a-aa61f4746beb" providerId="AD" clId="Web-{48E74FB1-D529-F230-C541-A4B8A2A38406}" dt="2026-03-16T17:05:28.082" v="68" actId="20577"/>
          <ac:spMkLst>
            <pc:docMk/>
            <pc:sldMk cId="922502838" sldId="274"/>
            <ac:spMk id="2" creationId="{30881F53-B72A-3911-68C6-52B48FE38E10}"/>
          </ac:spMkLst>
        </pc:spChg>
      </pc:sldChg>
      <pc:sldChg chg="modSp new">
        <pc:chgData name="Ellen Delaney (2222185)" userId="S::2222185@student.uwtsd.ac.uk::428a14c5-34fd-4b59-819a-aa61f4746beb" providerId="AD" clId="Web-{48E74FB1-D529-F230-C541-A4B8A2A38406}" dt="2026-03-16T17:05:38.239" v="71" actId="20577"/>
        <pc:sldMkLst>
          <pc:docMk/>
          <pc:sldMk cId="1485324590" sldId="277"/>
        </pc:sldMkLst>
        <pc:spChg chg="mod">
          <ac:chgData name="Ellen Delaney (2222185)" userId="S::2222185@student.uwtsd.ac.uk::428a14c5-34fd-4b59-819a-aa61f4746beb" providerId="AD" clId="Web-{48E74FB1-D529-F230-C541-A4B8A2A38406}" dt="2026-03-16T16:23:06.670" v="14" actId="20577"/>
          <ac:spMkLst>
            <pc:docMk/>
            <pc:sldMk cId="1485324590" sldId="277"/>
            <ac:spMk id="2" creationId="{EF4D10BF-6320-A88E-2A0A-6D3BC2E66447}"/>
          </ac:spMkLst>
        </pc:spChg>
      </pc:sldChg>
    </pc:docChg>
  </pc:docChgLst>
  <pc:docChgLst>
    <pc:chgData name="Ellen Delaney (2222185)" userId="S::2222185@student.uwtsd.ac.uk::428a14c5-34fd-4b59-819a-aa61f4746beb" providerId="AD" clId="Web-{3B0171EB-5D00-9657-3E33-B89EC0D7182D}"/>
    <pc:docChg chg="addSld modSld">
      <pc:chgData name="Ellen Delaney (2222185)" userId="S::2222185@student.uwtsd.ac.uk::428a14c5-34fd-4b59-819a-aa61f4746beb" providerId="AD" clId="Web-{3B0171EB-5D00-9657-3E33-B89EC0D7182D}" dt="2026-03-11T12:19:49.225" v="26" actId="20577"/>
      <pc:docMkLst>
        <pc:docMk/>
      </pc:docMkLst>
      <pc:sldChg chg="modSp new">
        <pc:chgData name="Ellen Delaney (2222185)" userId="S::2222185@student.uwtsd.ac.uk::428a14c5-34fd-4b59-819a-aa61f4746beb" providerId="AD" clId="Web-{3B0171EB-5D00-9657-3E33-B89EC0D7182D}" dt="2026-03-11T12:19:49.225" v="26" actId="20577"/>
        <pc:sldMkLst>
          <pc:docMk/>
          <pc:sldMk cId="4099578865" sldId="276"/>
        </pc:sldMkLst>
        <pc:spChg chg="mod">
          <ac:chgData name="Ellen Delaney (2222185)" userId="S::2222185@student.uwtsd.ac.uk::428a14c5-34fd-4b59-819a-aa61f4746beb" providerId="AD" clId="Web-{3B0171EB-5D00-9657-3E33-B89EC0D7182D}" dt="2026-03-11T12:19:35.506" v="7" actId="20577"/>
          <ac:spMkLst>
            <pc:docMk/>
            <pc:sldMk cId="4099578865" sldId="276"/>
            <ac:spMk id="2" creationId="{CA217B66-68F6-AEF3-9C5A-FA508D87C68C}"/>
          </ac:spMkLst>
        </pc:spChg>
        <pc:spChg chg="mod">
          <ac:chgData name="Ellen Delaney (2222185)" userId="S::2222185@student.uwtsd.ac.uk::428a14c5-34fd-4b59-819a-aa61f4746beb" providerId="AD" clId="Web-{3B0171EB-5D00-9657-3E33-B89EC0D7182D}" dt="2026-03-11T12:19:49.225" v="26" actId="20577"/>
          <ac:spMkLst>
            <pc:docMk/>
            <pc:sldMk cId="4099578865" sldId="276"/>
            <ac:spMk id="3" creationId="{E1B63DAD-3EBB-6E28-8478-459565D90C56}"/>
          </ac:spMkLst>
        </pc:spChg>
      </pc:sldChg>
    </pc:docChg>
  </pc:docChgLst>
  <pc:docChgLst>
    <pc:chgData name="Ellen Delaney (2222185)" userId="S::2222185@student.uwtsd.ac.uk::428a14c5-34fd-4b59-819a-aa61f4746beb" providerId="AD" clId="Web-{A91AE21F-DA0B-77EB-19C7-7E6E15879821}"/>
    <pc:docChg chg="modSld">
      <pc:chgData name="Ellen Delaney (2222185)" userId="S::2222185@student.uwtsd.ac.uk::428a14c5-34fd-4b59-819a-aa61f4746beb" providerId="AD" clId="Web-{A91AE21F-DA0B-77EB-19C7-7E6E15879821}" dt="2026-03-27T00:23:36.502" v="349" actId="1076"/>
      <pc:docMkLst>
        <pc:docMk/>
      </pc:docMkLst>
      <pc:sldChg chg="modSp">
        <pc:chgData name="Ellen Delaney (2222185)" userId="S::2222185@student.uwtsd.ac.uk::428a14c5-34fd-4b59-819a-aa61f4746beb" providerId="AD" clId="Web-{A91AE21F-DA0B-77EB-19C7-7E6E15879821}" dt="2026-03-27T00:17:57.387" v="325" actId="20577"/>
        <pc:sldMkLst>
          <pc:docMk/>
          <pc:sldMk cId="109857222" sldId="256"/>
        </pc:sldMkLst>
        <pc:spChg chg="mod">
          <ac:chgData name="Ellen Delaney (2222185)" userId="S::2222185@student.uwtsd.ac.uk::428a14c5-34fd-4b59-819a-aa61f4746beb" providerId="AD" clId="Web-{A91AE21F-DA0B-77EB-19C7-7E6E15879821}" dt="2026-03-27T00:17:57.387" v="325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addSp delSp modSp">
        <pc:chgData name="Ellen Delaney (2222185)" userId="S::2222185@student.uwtsd.ac.uk::428a14c5-34fd-4b59-819a-aa61f4746beb" providerId="AD" clId="Web-{A91AE21F-DA0B-77EB-19C7-7E6E15879821}" dt="2026-03-27T00:22:01.079" v="332"/>
        <pc:sldMkLst>
          <pc:docMk/>
          <pc:sldMk cId="807095191" sldId="258"/>
        </pc:sldMkLst>
        <pc:picChg chg="add del mod">
          <ac:chgData name="Ellen Delaney (2222185)" userId="S::2222185@student.uwtsd.ac.uk::428a14c5-34fd-4b59-819a-aa61f4746beb" providerId="AD" clId="Web-{A91AE21F-DA0B-77EB-19C7-7E6E15879821}" dt="2026-03-27T00:22:01.079" v="332"/>
          <ac:picMkLst>
            <pc:docMk/>
            <pc:sldMk cId="807095191" sldId="258"/>
            <ac:picMk id="4" creationId="{F0E7BE8D-BB38-522F-8C15-31A4F0E8DA71}"/>
          </ac:picMkLst>
        </pc:picChg>
      </pc:sldChg>
      <pc:sldChg chg="modSp">
        <pc:chgData name="Ellen Delaney (2222185)" userId="S::2222185@student.uwtsd.ac.uk::428a14c5-34fd-4b59-819a-aa61f4746beb" providerId="AD" clId="Web-{A91AE21F-DA0B-77EB-19C7-7E6E15879821}" dt="2026-03-27T00:15:18.851" v="310"/>
        <pc:sldMkLst>
          <pc:docMk/>
          <pc:sldMk cId="143728177" sldId="270"/>
        </pc:sldMkLst>
        <pc:spChg chg="mod">
          <ac:chgData name="Ellen Delaney (2222185)" userId="S::2222185@student.uwtsd.ac.uk::428a14c5-34fd-4b59-819a-aa61f4746beb" providerId="AD" clId="Web-{A91AE21F-DA0B-77EB-19C7-7E6E15879821}" dt="2026-03-26T23:37:35.360" v="112" actId="20577"/>
          <ac:spMkLst>
            <pc:docMk/>
            <pc:sldMk cId="143728177" sldId="270"/>
            <ac:spMk id="2" creationId="{EF3B5F87-437B-8323-335C-419D94C58EC9}"/>
          </ac:spMkLst>
        </pc:spChg>
        <pc:graphicFrameChg chg="mod modGraphic">
          <ac:chgData name="Ellen Delaney (2222185)" userId="S::2222185@student.uwtsd.ac.uk::428a14c5-34fd-4b59-819a-aa61f4746beb" providerId="AD" clId="Web-{A91AE21F-DA0B-77EB-19C7-7E6E15879821}" dt="2026-03-27T00:15:18.851" v="310"/>
          <ac:graphicFrameMkLst>
            <pc:docMk/>
            <pc:sldMk cId="143728177" sldId="270"/>
            <ac:graphicFrameMk id="4" creationId="{0913CA03-B9EB-6730-4309-5B00C3FC805B}"/>
          </ac:graphicFrameMkLst>
        </pc:graphicFrameChg>
      </pc:sldChg>
      <pc:sldChg chg="modSp">
        <pc:chgData name="Ellen Delaney (2222185)" userId="S::2222185@student.uwtsd.ac.uk::428a14c5-34fd-4b59-819a-aa61f4746beb" providerId="AD" clId="Web-{A91AE21F-DA0B-77EB-19C7-7E6E15879821}" dt="2026-03-26T23:20:46.340" v="83" actId="20577"/>
        <pc:sldMkLst>
          <pc:docMk/>
          <pc:sldMk cId="922502838" sldId="274"/>
        </pc:sldMkLst>
        <pc:spChg chg="mod">
          <ac:chgData name="Ellen Delaney (2222185)" userId="S::2222185@student.uwtsd.ac.uk::428a14c5-34fd-4b59-819a-aa61f4746beb" providerId="AD" clId="Web-{A91AE21F-DA0B-77EB-19C7-7E6E15879821}" dt="2026-03-26T23:20:46.340" v="83" actId="20577"/>
          <ac:spMkLst>
            <pc:docMk/>
            <pc:sldMk cId="922502838" sldId="274"/>
            <ac:spMk id="3" creationId="{B3875544-3239-8897-0CB6-6F0D8EE7EC6A}"/>
          </ac:spMkLst>
        </pc:spChg>
      </pc:sldChg>
      <pc:sldChg chg="modSp">
        <pc:chgData name="Ellen Delaney (2222185)" userId="S::2222185@student.uwtsd.ac.uk::428a14c5-34fd-4b59-819a-aa61f4746beb" providerId="AD" clId="Web-{A91AE21F-DA0B-77EB-19C7-7E6E15879821}" dt="2026-03-27T00:13:54.644" v="294" actId="20577"/>
        <pc:sldMkLst>
          <pc:docMk/>
          <pc:sldMk cId="3015681941" sldId="275"/>
        </pc:sldMkLst>
        <pc:spChg chg="mod">
          <ac:chgData name="Ellen Delaney (2222185)" userId="S::2222185@student.uwtsd.ac.uk::428a14c5-34fd-4b59-819a-aa61f4746beb" providerId="AD" clId="Web-{A91AE21F-DA0B-77EB-19C7-7E6E15879821}" dt="2026-03-27T00:13:54.644" v="294" actId="20577"/>
          <ac:spMkLst>
            <pc:docMk/>
            <pc:sldMk cId="3015681941" sldId="275"/>
            <ac:spMk id="3" creationId="{9A304AFE-8E91-EF0E-3260-004AEEBC6CEF}"/>
          </ac:spMkLst>
        </pc:spChg>
      </pc:sldChg>
      <pc:sldChg chg="addSp modSp">
        <pc:chgData name="Ellen Delaney (2222185)" userId="S::2222185@student.uwtsd.ac.uk::428a14c5-34fd-4b59-819a-aa61f4746beb" providerId="AD" clId="Web-{A91AE21F-DA0B-77EB-19C7-7E6E15879821}" dt="2026-03-27T00:22:18.439" v="337" actId="1076"/>
        <pc:sldMkLst>
          <pc:docMk/>
          <pc:sldMk cId="1729250990" sldId="278"/>
        </pc:sldMkLst>
        <pc:picChg chg="add mod">
          <ac:chgData name="Ellen Delaney (2222185)" userId="S::2222185@student.uwtsd.ac.uk::428a14c5-34fd-4b59-819a-aa61f4746beb" providerId="AD" clId="Web-{A91AE21F-DA0B-77EB-19C7-7E6E15879821}" dt="2026-03-27T00:22:18.439" v="337" actId="1076"/>
          <ac:picMkLst>
            <pc:docMk/>
            <pc:sldMk cId="1729250990" sldId="278"/>
            <ac:picMk id="48" creationId="{7BF2DA07-ADE4-0569-22B2-CAFFC4636522}"/>
          </ac:picMkLst>
        </pc:picChg>
      </pc:sldChg>
      <pc:sldChg chg="modSp">
        <pc:chgData name="Ellen Delaney (2222185)" userId="S::2222185@student.uwtsd.ac.uk::428a14c5-34fd-4b59-819a-aa61f4746beb" providerId="AD" clId="Web-{A91AE21F-DA0B-77EB-19C7-7E6E15879821}" dt="2026-03-26T23:44:32.874" v="192" actId="20577"/>
        <pc:sldMkLst>
          <pc:docMk/>
          <pc:sldMk cId="1479569740" sldId="279"/>
        </pc:sldMkLst>
        <pc:spChg chg="mod">
          <ac:chgData name="Ellen Delaney (2222185)" userId="S::2222185@student.uwtsd.ac.uk::428a14c5-34fd-4b59-819a-aa61f4746beb" providerId="AD" clId="Web-{A91AE21F-DA0B-77EB-19C7-7E6E15879821}" dt="2026-03-26T23:44:32.874" v="192" actId="20577"/>
          <ac:spMkLst>
            <pc:docMk/>
            <pc:sldMk cId="1479569740" sldId="279"/>
            <ac:spMk id="3" creationId="{57F7CA75-F954-9081-99F5-DBABBD893B86}"/>
          </ac:spMkLst>
        </pc:spChg>
      </pc:sldChg>
      <pc:sldChg chg="modSp">
        <pc:chgData name="Ellen Delaney (2222185)" userId="S::2222185@student.uwtsd.ac.uk::428a14c5-34fd-4b59-819a-aa61f4746beb" providerId="AD" clId="Web-{A91AE21F-DA0B-77EB-19C7-7E6E15879821}" dt="2026-03-27T00:08:06.806" v="269" actId="20577"/>
        <pc:sldMkLst>
          <pc:docMk/>
          <pc:sldMk cId="1386421837" sldId="282"/>
        </pc:sldMkLst>
        <pc:spChg chg="mod">
          <ac:chgData name="Ellen Delaney (2222185)" userId="S::2222185@student.uwtsd.ac.uk::428a14c5-34fd-4b59-819a-aa61f4746beb" providerId="AD" clId="Web-{A91AE21F-DA0B-77EB-19C7-7E6E15879821}" dt="2026-03-27T00:08:06.806" v="269" actId="20577"/>
          <ac:spMkLst>
            <pc:docMk/>
            <pc:sldMk cId="1386421837" sldId="282"/>
            <ac:spMk id="4" creationId="{518D1C8E-35DA-9F45-F41B-293216BB1DFD}"/>
          </ac:spMkLst>
        </pc:spChg>
      </pc:sldChg>
      <pc:sldChg chg="addSp delSp modSp">
        <pc:chgData name="Ellen Delaney (2222185)" userId="S::2222185@student.uwtsd.ac.uk::428a14c5-34fd-4b59-819a-aa61f4746beb" providerId="AD" clId="Web-{A91AE21F-DA0B-77EB-19C7-7E6E15879821}" dt="2026-03-27T00:23:36.502" v="349" actId="1076"/>
        <pc:sldMkLst>
          <pc:docMk/>
          <pc:sldMk cId="1783486147" sldId="283"/>
        </pc:sldMkLst>
        <pc:spChg chg="mod">
          <ac:chgData name="Ellen Delaney (2222185)" userId="S::2222185@student.uwtsd.ac.uk::428a14c5-34fd-4b59-819a-aa61f4746beb" providerId="AD" clId="Web-{A91AE21F-DA0B-77EB-19C7-7E6E15879821}" dt="2026-03-27T00:23:36.502" v="349" actId="1076"/>
          <ac:spMkLst>
            <pc:docMk/>
            <pc:sldMk cId="1783486147" sldId="283"/>
            <ac:spMk id="2" creationId="{D484B157-6E30-1256-6DE9-1714A7C5D292}"/>
          </ac:spMkLst>
        </pc:spChg>
        <pc:spChg chg="mod">
          <ac:chgData name="Ellen Delaney (2222185)" userId="S::2222185@student.uwtsd.ac.uk::428a14c5-34fd-4b59-819a-aa61f4746beb" providerId="AD" clId="Web-{A91AE21F-DA0B-77EB-19C7-7E6E15879821}" dt="2026-03-27T00:23:29.252" v="348" actId="20577"/>
          <ac:spMkLst>
            <pc:docMk/>
            <pc:sldMk cId="1783486147" sldId="283"/>
            <ac:spMk id="3" creationId="{983C3383-CD29-728D-51BF-9C1F075CFD01}"/>
          </ac:spMkLst>
        </pc:spChg>
        <pc:spChg chg="del">
          <ac:chgData name="Ellen Delaney (2222185)" userId="S::2222185@student.uwtsd.ac.uk::428a14c5-34fd-4b59-819a-aa61f4746beb" providerId="AD" clId="Web-{A91AE21F-DA0B-77EB-19C7-7E6E15879821}" dt="2026-03-27T00:23:11.346" v="342"/>
          <ac:spMkLst>
            <pc:docMk/>
            <pc:sldMk cId="1783486147" sldId="283"/>
            <ac:spMk id="8" creationId="{1B15ED52-F352-441B-82BF-E0EA34836D08}"/>
          </ac:spMkLst>
        </pc:spChg>
        <pc:spChg chg="del">
          <ac:chgData name="Ellen Delaney (2222185)" userId="S::2222185@student.uwtsd.ac.uk::428a14c5-34fd-4b59-819a-aa61f4746beb" providerId="AD" clId="Web-{A91AE21F-DA0B-77EB-19C7-7E6E15879821}" dt="2026-03-27T00:23:11.346" v="342"/>
          <ac:spMkLst>
            <pc:docMk/>
            <pc:sldMk cId="1783486147" sldId="283"/>
            <ac:spMk id="10" creationId="{3B2E3793-BFE6-45A2-9B7B-E18844431C99}"/>
          </ac:spMkLst>
        </pc:spChg>
        <pc:spChg chg="del">
          <ac:chgData name="Ellen Delaney (2222185)" userId="S::2222185@student.uwtsd.ac.uk::428a14c5-34fd-4b59-819a-aa61f4746beb" providerId="AD" clId="Web-{A91AE21F-DA0B-77EB-19C7-7E6E15879821}" dt="2026-03-27T00:23:11.346" v="342"/>
          <ac:spMkLst>
            <pc:docMk/>
            <pc:sldMk cId="1783486147" sldId="283"/>
            <ac:spMk id="12" creationId="{BC4C4868-CB8F-4AF9-9CDB-8108F2C19B67}"/>
          </ac:spMkLst>
        </pc:spChg>
        <pc:spChg chg="del">
          <ac:chgData name="Ellen Delaney (2222185)" userId="S::2222185@student.uwtsd.ac.uk::428a14c5-34fd-4b59-819a-aa61f4746beb" providerId="AD" clId="Web-{A91AE21F-DA0B-77EB-19C7-7E6E15879821}" dt="2026-03-27T00:23:11.346" v="342"/>
          <ac:spMkLst>
            <pc:docMk/>
            <pc:sldMk cId="1783486147" sldId="283"/>
            <ac:spMk id="14" creationId="{375E0459-6403-40CD-989D-56A4407CA12E}"/>
          </ac:spMkLst>
        </pc:spChg>
        <pc:spChg chg="add">
          <ac:chgData name="Ellen Delaney (2222185)" userId="S::2222185@student.uwtsd.ac.uk::428a14c5-34fd-4b59-819a-aa61f4746beb" providerId="AD" clId="Web-{A91AE21F-DA0B-77EB-19C7-7E6E15879821}" dt="2026-03-27T00:23:11.346" v="342"/>
          <ac:spMkLst>
            <pc:docMk/>
            <pc:sldMk cId="1783486147" sldId="283"/>
            <ac:spMk id="21" creationId="{12609869-9E80-471B-A487-A53288E0E791}"/>
          </ac:spMkLst>
        </pc:spChg>
        <pc:spChg chg="add">
          <ac:chgData name="Ellen Delaney (2222185)" userId="S::2222185@student.uwtsd.ac.uk::428a14c5-34fd-4b59-819a-aa61f4746beb" providerId="AD" clId="Web-{A91AE21F-DA0B-77EB-19C7-7E6E15879821}" dt="2026-03-27T00:23:11.346" v="342"/>
          <ac:spMkLst>
            <pc:docMk/>
            <pc:sldMk cId="1783486147" sldId="283"/>
            <ac:spMk id="23" creationId="{7004738A-9D34-43E8-97D2-CA0EED4F8BE0}"/>
          </ac:spMkLst>
        </pc:spChg>
        <pc:spChg chg="add">
          <ac:chgData name="Ellen Delaney (2222185)" userId="S::2222185@student.uwtsd.ac.uk::428a14c5-34fd-4b59-819a-aa61f4746beb" providerId="AD" clId="Web-{A91AE21F-DA0B-77EB-19C7-7E6E15879821}" dt="2026-03-27T00:23:11.346" v="342"/>
          <ac:spMkLst>
            <pc:docMk/>
            <pc:sldMk cId="1783486147" sldId="283"/>
            <ac:spMk id="25" creationId="{B8B8D07F-F13E-443E-BA68-2D26672D76B9}"/>
          </ac:spMkLst>
        </pc:spChg>
        <pc:spChg chg="add">
          <ac:chgData name="Ellen Delaney (2222185)" userId="S::2222185@student.uwtsd.ac.uk::428a14c5-34fd-4b59-819a-aa61f4746beb" providerId="AD" clId="Web-{A91AE21F-DA0B-77EB-19C7-7E6E15879821}" dt="2026-03-27T00:23:11.346" v="342"/>
          <ac:spMkLst>
            <pc:docMk/>
            <pc:sldMk cId="1783486147" sldId="283"/>
            <ac:spMk id="29" creationId="{C3944F27-CA70-4E84-A51A-E6BF89558979}"/>
          </ac:spMkLst>
        </pc:spChg>
        <pc:picChg chg="add mod">
          <ac:chgData name="Ellen Delaney (2222185)" userId="S::2222185@student.uwtsd.ac.uk::428a14c5-34fd-4b59-819a-aa61f4746beb" providerId="AD" clId="Web-{A91AE21F-DA0B-77EB-19C7-7E6E15879821}" dt="2026-03-27T00:23:08.580" v="341" actId="1076"/>
          <ac:picMkLst>
            <pc:docMk/>
            <pc:sldMk cId="1783486147" sldId="283"/>
            <ac:picMk id="4" creationId="{F07728E7-5553-A462-BC41-8F8A25FFA7DF}"/>
          </ac:picMkLst>
        </pc:picChg>
      </pc:sldChg>
      <pc:sldChg chg="modSp">
        <pc:chgData name="Ellen Delaney (2222185)" userId="S::2222185@student.uwtsd.ac.uk::428a14c5-34fd-4b59-819a-aa61f4746beb" providerId="AD" clId="Web-{A91AE21F-DA0B-77EB-19C7-7E6E15879821}" dt="2026-03-27T00:14:09.114" v="300" actId="20577"/>
        <pc:sldMkLst>
          <pc:docMk/>
          <pc:sldMk cId="3660710873" sldId="286"/>
        </pc:sldMkLst>
        <pc:spChg chg="mod">
          <ac:chgData name="Ellen Delaney (2222185)" userId="S::2222185@student.uwtsd.ac.uk::428a14c5-34fd-4b59-819a-aa61f4746beb" providerId="AD" clId="Web-{A91AE21F-DA0B-77EB-19C7-7E6E15879821}" dt="2026-03-27T00:14:09.114" v="300" actId="20577"/>
          <ac:spMkLst>
            <pc:docMk/>
            <pc:sldMk cId="3660710873" sldId="286"/>
            <ac:spMk id="3" creationId="{F9EF9F5A-0AEB-2BC8-5BA2-B3D2FB0BD5A7}"/>
          </ac:spMkLst>
        </pc:spChg>
      </pc:sldChg>
    </pc:docChg>
  </pc:docChgLst>
  <pc:docChgLst>
    <pc:chgData name="Ellen Delaney (2222185)" userId="S::2222185@student.uwtsd.ac.uk::428a14c5-34fd-4b59-819a-aa61f4746beb" providerId="AD" clId="Web-{B7860A92-A4E7-1B67-6993-CF60409F8A4F}"/>
    <pc:docChg chg="addSld delSld modSld sldOrd">
      <pc:chgData name="Ellen Delaney (2222185)" userId="S::2222185@student.uwtsd.ac.uk::428a14c5-34fd-4b59-819a-aa61f4746beb" providerId="AD" clId="Web-{B7860A92-A4E7-1B67-6993-CF60409F8A4F}" dt="2026-03-18T12:36:17.826" v="418"/>
      <pc:docMkLst>
        <pc:docMk/>
      </pc:docMkLst>
      <pc:sldChg chg="addSp modSp mod setBg">
        <pc:chgData name="Ellen Delaney (2222185)" userId="S::2222185@student.uwtsd.ac.uk::428a14c5-34fd-4b59-819a-aa61f4746beb" providerId="AD" clId="Web-{B7860A92-A4E7-1B67-6993-CF60409F8A4F}" dt="2026-03-18T10:55:42.713" v="275"/>
        <pc:sldMkLst>
          <pc:docMk/>
          <pc:sldMk cId="109857222" sldId="256"/>
        </pc:sldMkLst>
        <pc:spChg chg="mod">
          <ac:chgData name="Ellen Delaney (2222185)" userId="S::2222185@student.uwtsd.ac.uk::428a14c5-34fd-4b59-819a-aa61f4746beb" providerId="AD" clId="Web-{B7860A92-A4E7-1B67-6993-CF60409F8A4F}" dt="2026-03-18T10:55:42.713" v="275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Ellen Delaney (2222185)" userId="S::2222185@student.uwtsd.ac.uk::428a14c5-34fd-4b59-819a-aa61f4746beb" providerId="AD" clId="Web-{B7860A92-A4E7-1B67-6993-CF60409F8A4F}" dt="2026-03-18T10:55:42.713" v="275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Ellen Delaney (2222185)" userId="S::2222185@student.uwtsd.ac.uk::428a14c5-34fd-4b59-819a-aa61f4746beb" providerId="AD" clId="Web-{B7860A92-A4E7-1B67-6993-CF60409F8A4F}" dt="2026-03-18T10:55:42.713" v="275"/>
          <ac:spMkLst>
            <pc:docMk/>
            <pc:sldMk cId="109857222" sldId="256"/>
            <ac:spMk id="8" creationId="{6F5A5072-7B47-4D32-B52A-4EBBF590B8A5}"/>
          </ac:spMkLst>
        </pc:spChg>
        <pc:spChg chg="add">
          <ac:chgData name="Ellen Delaney (2222185)" userId="S::2222185@student.uwtsd.ac.uk::428a14c5-34fd-4b59-819a-aa61f4746beb" providerId="AD" clId="Web-{B7860A92-A4E7-1B67-6993-CF60409F8A4F}" dt="2026-03-18T10:55:42.713" v="275"/>
          <ac:spMkLst>
            <pc:docMk/>
            <pc:sldMk cId="109857222" sldId="256"/>
            <ac:spMk id="10" creationId="{9715DAF0-AE1B-46C9-8A6B-DB2AA05AB91D}"/>
          </ac:spMkLst>
        </pc:spChg>
        <pc:spChg chg="add">
          <ac:chgData name="Ellen Delaney (2222185)" userId="S::2222185@student.uwtsd.ac.uk::428a14c5-34fd-4b59-819a-aa61f4746beb" providerId="AD" clId="Web-{B7860A92-A4E7-1B67-6993-CF60409F8A4F}" dt="2026-03-18T10:55:42.713" v="275"/>
          <ac:spMkLst>
            <pc:docMk/>
            <pc:sldMk cId="109857222" sldId="256"/>
            <ac:spMk id="12" creationId="{6016219D-510E-4184-9090-6D5578A87BD1}"/>
          </ac:spMkLst>
        </pc:spChg>
        <pc:spChg chg="add">
          <ac:chgData name="Ellen Delaney (2222185)" userId="S::2222185@student.uwtsd.ac.uk::428a14c5-34fd-4b59-819a-aa61f4746beb" providerId="AD" clId="Web-{B7860A92-A4E7-1B67-6993-CF60409F8A4F}" dt="2026-03-18T10:55:42.713" v="275"/>
          <ac:spMkLst>
            <pc:docMk/>
            <pc:sldMk cId="109857222" sldId="256"/>
            <ac:spMk id="14" creationId="{AFF4A713-7B75-4B21-90D7-5AB19547C728}"/>
          </ac:spMkLst>
        </pc:spChg>
        <pc:spChg chg="add">
          <ac:chgData name="Ellen Delaney (2222185)" userId="S::2222185@student.uwtsd.ac.uk::428a14c5-34fd-4b59-819a-aa61f4746beb" providerId="AD" clId="Web-{B7860A92-A4E7-1B67-6993-CF60409F8A4F}" dt="2026-03-18T10:55:42.713" v="275"/>
          <ac:spMkLst>
            <pc:docMk/>
            <pc:sldMk cId="109857222" sldId="256"/>
            <ac:spMk id="16" creationId="{DC631C0B-6DA6-4E57-8231-CE32B3434A7E}"/>
          </ac:spMkLst>
        </pc:spChg>
        <pc:spChg chg="add">
          <ac:chgData name="Ellen Delaney (2222185)" userId="S::2222185@student.uwtsd.ac.uk::428a14c5-34fd-4b59-819a-aa61f4746beb" providerId="AD" clId="Web-{B7860A92-A4E7-1B67-6993-CF60409F8A4F}" dt="2026-03-18T10:55:42.713" v="275"/>
          <ac:spMkLst>
            <pc:docMk/>
            <pc:sldMk cId="109857222" sldId="256"/>
            <ac:spMk id="18" creationId="{C29501E6-A978-4A61-9689-9085AF97A53A}"/>
          </ac:spMkLst>
        </pc:spChg>
      </pc:sldChg>
      <pc:sldChg chg="addSp modSp mod setBg">
        <pc:chgData name="Ellen Delaney (2222185)" userId="S::2222185@student.uwtsd.ac.uk::428a14c5-34fd-4b59-819a-aa61f4746beb" providerId="AD" clId="Web-{B7860A92-A4E7-1B67-6993-CF60409F8A4F}" dt="2026-03-18T12:36:17.826" v="418"/>
        <pc:sldMkLst>
          <pc:docMk/>
          <pc:sldMk cId="807095191" sldId="258"/>
        </pc:sldMkLst>
        <pc:spChg chg="mod">
          <ac:chgData name="Ellen Delaney (2222185)" userId="S::2222185@student.uwtsd.ac.uk::428a14c5-34fd-4b59-819a-aa61f4746beb" providerId="AD" clId="Web-{B7860A92-A4E7-1B67-6993-CF60409F8A4F}" dt="2026-03-18T12:36:17.826" v="418"/>
          <ac:spMkLst>
            <pc:docMk/>
            <pc:sldMk cId="807095191" sldId="258"/>
            <ac:spMk id="2" creationId="{AD6839CA-D336-6D32-2942-65731894DE4A}"/>
          </ac:spMkLst>
        </pc:spChg>
        <pc:spChg chg="mod">
          <ac:chgData name="Ellen Delaney (2222185)" userId="S::2222185@student.uwtsd.ac.uk::428a14c5-34fd-4b59-819a-aa61f4746beb" providerId="AD" clId="Web-{B7860A92-A4E7-1B67-6993-CF60409F8A4F}" dt="2026-03-18T12:36:17.826" v="418"/>
          <ac:spMkLst>
            <pc:docMk/>
            <pc:sldMk cId="807095191" sldId="258"/>
            <ac:spMk id="3" creationId="{89D5F9B9-5A00-23F3-8EED-037B292C6BAC}"/>
          </ac:spMkLst>
        </pc:spChg>
        <pc:spChg chg="add">
          <ac:chgData name="Ellen Delaney (2222185)" userId="S::2222185@student.uwtsd.ac.uk::428a14c5-34fd-4b59-819a-aa61f4746beb" providerId="AD" clId="Web-{B7860A92-A4E7-1B67-6993-CF60409F8A4F}" dt="2026-03-18T12:36:17.826" v="418"/>
          <ac:spMkLst>
            <pc:docMk/>
            <pc:sldMk cId="807095191" sldId="258"/>
            <ac:spMk id="8" creationId="{DEE2AD96-B495-4E06-9291-B71706F728CB}"/>
          </ac:spMkLst>
        </pc:spChg>
        <pc:spChg chg="add">
          <ac:chgData name="Ellen Delaney (2222185)" userId="S::2222185@student.uwtsd.ac.uk::428a14c5-34fd-4b59-819a-aa61f4746beb" providerId="AD" clId="Web-{B7860A92-A4E7-1B67-6993-CF60409F8A4F}" dt="2026-03-18T12:36:17.826" v="418"/>
          <ac:spMkLst>
            <pc:docMk/>
            <pc:sldMk cId="807095191" sldId="258"/>
            <ac:spMk id="10" creationId="{53CF6D67-C5A8-4ADD-9E8E-1E38CA1D3166}"/>
          </ac:spMkLst>
        </pc:spChg>
        <pc:spChg chg="add">
          <ac:chgData name="Ellen Delaney (2222185)" userId="S::2222185@student.uwtsd.ac.uk::428a14c5-34fd-4b59-819a-aa61f4746beb" providerId="AD" clId="Web-{B7860A92-A4E7-1B67-6993-CF60409F8A4F}" dt="2026-03-18T12:36:17.826" v="418"/>
          <ac:spMkLst>
            <pc:docMk/>
            <pc:sldMk cId="807095191" sldId="258"/>
            <ac:spMk id="12" creationId="{86909FA0-B515-4681-B7A8-FA281D133B94}"/>
          </ac:spMkLst>
        </pc:spChg>
        <pc:spChg chg="add">
          <ac:chgData name="Ellen Delaney (2222185)" userId="S::2222185@student.uwtsd.ac.uk::428a14c5-34fd-4b59-819a-aa61f4746beb" providerId="AD" clId="Web-{B7860A92-A4E7-1B67-6993-CF60409F8A4F}" dt="2026-03-18T12:36:17.826" v="418"/>
          <ac:spMkLst>
            <pc:docMk/>
            <pc:sldMk cId="807095191" sldId="258"/>
            <ac:spMk id="14" creationId="{21C9FE86-FCC3-4A31-AA1C-C882262B7FE7}"/>
          </ac:spMkLst>
        </pc:spChg>
        <pc:spChg chg="add">
          <ac:chgData name="Ellen Delaney (2222185)" userId="S::2222185@student.uwtsd.ac.uk::428a14c5-34fd-4b59-819a-aa61f4746beb" providerId="AD" clId="Web-{B7860A92-A4E7-1B67-6993-CF60409F8A4F}" dt="2026-03-18T12:36:17.826" v="418"/>
          <ac:spMkLst>
            <pc:docMk/>
            <pc:sldMk cId="807095191" sldId="258"/>
            <ac:spMk id="16" creationId="{7D96243B-ECED-4B71-8E06-AE9A285EAD20}"/>
          </ac:spMkLst>
        </pc:spChg>
        <pc:spChg chg="add">
          <ac:chgData name="Ellen Delaney (2222185)" userId="S::2222185@student.uwtsd.ac.uk::428a14c5-34fd-4b59-819a-aa61f4746beb" providerId="AD" clId="Web-{B7860A92-A4E7-1B67-6993-CF60409F8A4F}" dt="2026-03-18T12:36:17.826" v="418"/>
          <ac:spMkLst>
            <pc:docMk/>
            <pc:sldMk cId="807095191" sldId="258"/>
            <ac:spMk id="18" creationId="{A09989E4-EFDC-4A90-A633-E0525FB4139E}"/>
          </ac:spMkLst>
        </pc:spChg>
      </pc:sldChg>
      <pc:sldChg chg="addSp modSp mod ord setBg">
        <pc:chgData name="Ellen Delaney (2222185)" userId="S::2222185@student.uwtsd.ac.uk::428a14c5-34fd-4b59-819a-aa61f4746beb" providerId="AD" clId="Web-{B7860A92-A4E7-1B67-6993-CF60409F8A4F}" dt="2026-03-18T12:35:17.184" v="416"/>
        <pc:sldMkLst>
          <pc:docMk/>
          <pc:sldMk cId="3032645858" sldId="259"/>
        </pc:sldMkLst>
        <pc:spChg chg="mod">
          <ac:chgData name="Ellen Delaney (2222185)" userId="S::2222185@student.uwtsd.ac.uk::428a14c5-34fd-4b59-819a-aa61f4746beb" providerId="AD" clId="Web-{B7860A92-A4E7-1B67-6993-CF60409F8A4F}" dt="2026-03-18T12:35:17.184" v="416"/>
          <ac:spMkLst>
            <pc:docMk/>
            <pc:sldMk cId="3032645858" sldId="259"/>
            <ac:spMk id="2" creationId="{48D7D24D-42BA-89E9-1291-7707495D1DF9}"/>
          </ac:spMkLst>
        </pc:spChg>
        <pc:spChg chg="mod">
          <ac:chgData name="Ellen Delaney (2222185)" userId="S::2222185@student.uwtsd.ac.uk::428a14c5-34fd-4b59-819a-aa61f4746beb" providerId="AD" clId="Web-{B7860A92-A4E7-1B67-6993-CF60409F8A4F}" dt="2026-03-18T12:35:17.184" v="416"/>
          <ac:spMkLst>
            <pc:docMk/>
            <pc:sldMk cId="3032645858" sldId="259"/>
            <ac:spMk id="3" creationId="{3D8F5C88-42D5-9E7E-64A5-80AC891EF876}"/>
          </ac:spMkLst>
        </pc:spChg>
        <pc:spChg chg="add">
          <ac:chgData name="Ellen Delaney (2222185)" userId="S::2222185@student.uwtsd.ac.uk::428a14c5-34fd-4b59-819a-aa61f4746beb" providerId="AD" clId="Web-{B7860A92-A4E7-1B67-6993-CF60409F8A4F}" dt="2026-03-18T12:35:17.184" v="416"/>
          <ac:spMkLst>
            <pc:docMk/>
            <pc:sldMk cId="3032645858" sldId="259"/>
            <ac:spMk id="8" creationId="{DEE2AD96-B495-4E06-9291-B71706F728CB}"/>
          </ac:spMkLst>
        </pc:spChg>
        <pc:spChg chg="add">
          <ac:chgData name="Ellen Delaney (2222185)" userId="S::2222185@student.uwtsd.ac.uk::428a14c5-34fd-4b59-819a-aa61f4746beb" providerId="AD" clId="Web-{B7860A92-A4E7-1B67-6993-CF60409F8A4F}" dt="2026-03-18T12:35:17.184" v="416"/>
          <ac:spMkLst>
            <pc:docMk/>
            <pc:sldMk cId="3032645858" sldId="259"/>
            <ac:spMk id="10" creationId="{53CF6D67-C5A8-4ADD-9E8E-1E38CA1D3166}"/>
          </ac:spMkLst>
        </pc:spChg>
        <pc:spChg chg="add">
          <ac:chgData name="Ellen Delaney (2222185)" userId="S::2222185@student.uwtsd.ac.uk::428a14c5-34fd-4b59-819a-aa61f4746beb" providerId="AD" clId="Web-{B7860A92-A4E7-1B67-6993-CF60409F8A4F}" dt="2026-03-18T12:35:17.184" v="416"/>
          <ac:spMkLst>
            <pc:docMk/>
            <pc:sldMk cId="3032645858" sldId="259"/>
            <ac:spMk id="12" creationId="{86909FA0-B515-4681-B7A8-FA281D133B94}"/>
          </ac:spMkLst>
        </pc:spChg>
        <pc:spChg chg="add">
          <ac:chgData name="Ellen Delaney (2222185)" userId="S::2222185@student.uwtsd.ac.uk::428a14c5-34fd-4b59-819a-aa61f4746beb" providerId="AD" clId="Web-{B7860A92-A4E7-1B67-6993-CF60409F8A4F}" dt="2026-03-18T12:35:17.184" v="416"/>
          <ac:spMkLst>
            <pc:docMk/>
            <pc:sldMk cId="3032645858" sldId="259"/>
            <ac:spMk id="14" creationId="{21C9FE86-FCC3-4A31-AA1C-C882262B7FE7}"/>
          </ac:spMkLst>
        </pc:spChg>
        <pc:spChg chg="add">
          <ac:chgData name="Ellen Delaney (2222185)" userId="S::2222185@student.uwtsd.ac.uk::428a14c5-34fd-4b59-819a-aa61f4746beb" providerId="AD" clId="Web-{B7860A92-A4E7-1B67-6993-CF60409F8A4F}" dt="2026-03-18T12:35:17.184" v="416"/>
          <ac:spMkLst>
            <pc:docMk/>
            <pc:sldMk cId="3032645858" sldId="259"/>
            <ac:spMk id="16" creationId="{7D96243B-ECED-4B71-8E06-AE9A285EAD20}"/>
          </ac:spMkLst>
        </pc:spChg>
        <pc:spChg chg="add">
          <ac:chgData name="Ellen Delaney (2222185)" userId="S::2222185@student.uwtsd.ac.uk::428a14c5-34fd-4b59-819a-aa61f4746beb" providerId="AD" clId="Web-{B7860A92-A4E7-1B67-6993-CF60409F8A4F}" dt="2026-03-18T12:35:17.184" v="416"/>
          <ac:spMkLst>
            <pc:docMk/>
            <pc:sldMk cId="3032645858" sldId="259"/>
            <ac:spMk id="18" creationId="{A09989E4-EFDC-4A90-A633-E0525FB4139E}"/>
          </ac:spMkLst>
        </pc:spChg>
      </pc:sldChg>
      <pc:sldChg chg="ord">
        <pc:chgData name="Ellen Delaney (2222185)" userId="S::2222185@student.uwtsd.ac.uk::428a14c5-34fd-4b59-819a-aa61f4746beb" providerId="AD" clId="Web-{B7860A92-A4E7-1B67-6993-CF60409F8A4F}" dt="2026-03-18T10:56:59.171" v="279"/>
        <pc:sldMkLst>
          <pc:docMk/>
          <pc:sldMk cId="509850110" sldId="268"/>
        </pc:sldMkLst>
      </pc:sldChg>
      <pc:sldChg chg="addSp modSp mod setBg">
        <pc:chgData name="Ellen Delaney (2222185)" userId="S::2222185@student.uwtsd.ac.uk::428a14c5-34fd-4b59-819a-aa61f4746beb" providerId="AD" clId="Web-{B7860A92-A4E7-1B67-6993-CF60409F8A4F}" dt="2026-03-18T12:29:48.372" v="373"/>
        <pc:sldMkLst>
          <pc:docMk/>
          <pc:sldMk cId="1536506238" sldId="269"/>
        </pc:sldMkLst>
        <pc:spChg chg="mod">
          <ac:chgData name="Ellen Delaney (2222185)" userId="S::2222185@student.uwtsd.ac.uk::428a14c5-34fd-4b59-819a-aa61f4746beb" providerId="AD" clId="Web-{B7860A92-A4E7-1B67-6993-CF60409F8A4F}" dt="2026-03-18T12:29:48.372" v="373"/>
          <ac:spMkLst>
            <pc:docMk/>
            <pc:sldMk cId="1536506238" sldId="269"/>
            <ac:spMk id="2" creationId="{F979155C-8E54-0206-210F-E4F5A9C21820}"/>
          </ac:spMkLst>
        </pc:spChg>
        <pc:spChg chg="mod">
          <ac:chgData name="Ellen Delaney (2222185)" userId="S::2222185@student.uwtsd.ac.uk::428a14c5-34fd-4b59-819a-aa61f4746beb" providerId="AD" clId="Web-{B7860A92-A4E7-1B67-6993-CF60409F8A4F}" dt="2026-03-18T12:29:48.372" v="373"/>
          <ac:spMkLst>
            <pc:docMk/>
            <pc:sldMk cId="1536506238" sldId="269"/>
            <ac:spMk id="3" creationId="{6A36AC2C-8197-A361-8576-38DD71B444AD}"/>
          </ac:spMkLst>
        </pc:spChg>
        <pc:spChg chg="add">
          <ac:chgData name="Ellen Delaney (2222185)" userId="S::2222185@student.uwtsd.ac.uk::428a14c5-34fd-4b59-819a-aa61f4746beb" providerId="AD" clId="Web-{B7860A92-A4E7-1B67-6993-CF60409F8A4F}" dt="2026-03-18T12:29:48.372" v="373"/>
          <ac:spMkLst>
            <pc:docMk/>
            <pc:sldMk cId="1536506238" sldId="269"/>
            <ac:spMk id="8" creationId="{09588DA8-065E-4F6F-8EFD-43104AB2E0CF}"/>
          </ac:spMkLst>
        </pc:spChg>
        <pc:spChg chg="add">
          <ac:chgData name="Ellen Delaney (2222185)" userId="S::2222185@student.uwtsd.ac.uk::428a14c5-34fd-4b59-819a-aa61f4746beb" providerId="AD" clId="Web-{B7860A92-A4E7-1B67-6993-CF60409F8A4F}" dt="2026-03-18T12:29:48.372" v="373"/>
          <ac:spMkLst>
            <pc:docMk/>
            <pc:sldMk cId="1536506238" sldId="269"/>
            <ac:spMk id="10" creationId="{C4285719-470E-454C-AF62-8323075F1F5B}"/>
          </ac:spMkLst>
        </pc:spChg>
        <pc:spChg chg="add">
          <ac:chgData name="Ellen Delaney (2222185)" userId="S::2222185@student.uwtsd.ac.uk::428a14c5-34fd-4b59-819a-aa61f4746beb" providerId="AD" clId="Web-{B7860A92-A4E7-1B67-6993-CF60409F8A4F}" dt="2026-03-18T12:29:48.372" v="373"/>
          <ac:spMkLst>
            <pc:docMk/>
            <pc:sldMk cId="1536506238" sldId="269"/>
            <ac:spMk id="12" creationId="{CD9FE4EF-C4D8-49A0-B2FF-81D8DB7D8A24}"/>
          </ac:spMkLst>
        </pc:spChg>
        <pc:spChg chg="add">
          <ac:chgData name="Ellen Delaney (2222185)" userId="S::2222185@student.uwtsd.ac.uk::428a14c5-34fd-4b59-819a-aa61f4746beb" providerId="AD" clId="Web-{B7860A92-A4E7-1B67-6993-CF60409F8A4F}" dt="2026-03-18T12:29:48.372" v="373"/>
          <ac:spMkLst>
            <pc:docMk/>
            <pc:sldMk cId="1536506238" sldId="269"/>
            <ac:spMk id="14" creationId="{4300840D-0A0B-4512-BACA-B439D5B9C57C}"/>
          </ac:spMkLst>
        </pc:spChg>
        <pc:spChg chg="add">
          <ac:chgData name="Ellen Delaney (2222185)" userId="S::2222185@student.uwtsd.ac.uk::428a14c5-34fd-4b59-819a-aa61f4746beb" providerId="AD" clId="Web-{B7860A92-A4E7-1B67-6993-CF60409F8A4F}" dt="2026-03-18T12:29:48.372" v="373"/>
          <ac:spMkLst>
            <pc:docMk/>
            <pc:sldMk cId="1536506238" sldId="269"/>
            <ac:spMk id="16" creationId="{D2B78728-A580-49A7-84F9-6EF6F583ADE0}"/>
          </ac:spMkLst>
        </pc:spChg>
        <pc:spChg chg="add">
          <ac:chgData name="Ellen Delaney (2222185)" userId="S::2222185@student.uwtsd.ac.uk::428a14c5-34fd-4b59-819a-aa61f4746beb" providerId="AD" clId="Web-{B7860A92-A4E7-1B67-6993-CF60409F8A4F}" dt="2026-03-18T12:29:48.372" v="373"/>
          <ac:spMkLst>
            <pc:docMk/>
            <pc:sldMk cId="1536506238" sldId="269"/>
            <ac:spMk id="18" creationId="{38FAA1A1-D861-433F-88FA-1E9D6FD31D11}"/>
          </ac:spMkLst>
        </pc:spChg>
        <pc:spChg chg="add">
          <ac:chgData name="Ellen Delaney (2222185)" userId="S::2222185@student.uwtsd.ac.uk::428a14c5-34fd-4b59-819a-aa61f4746beb" providerId="AD" clId="Web-{B7860A92-A4E7-1B67-6993-CF60409F8A4F}" dt="2026-03-18T12:29:48.372" v="373"/>
          <ac:spMkLst>
            <pc:docMk/>
            <pc:sldMk cId="1536506238" sldId="269"/>
            <ac:spMk id="20" creationId="{8D71EDA1-87BF-4D5D-AB79-F346FD19278A}"/>
          </ac:spMkLst>
        </pc:spChg>
      </pc:sldChg>
      <pc:sldChg chg="modSp">
        <pc:chgData name="Ellen Delaney (2222185)" userId="S::2222185@student.uwtsd.ac.uk::428a14c5-34fd-4b59-819a-aa61f4746beb" providerId="AD" clId="Web-{B7860A92-A4E7-1B67-6993-CF60409F8A4F}" dt="2026-03-18T10:45:04.307" v="159" actId="20577"/>
        <pc:sldMkLst>
          <pc:docMk/>
          <pc:sldMk cId="143728177" sldId="270"/>
        </pc:sldMkLst>
        <pc:spChg chg="mod">
          <ac:chgData name="Ellen Delaney (2222185)" userId="S::2222185@student.uwtsd.ac.uk::428a14c5-34fd-4b59-819a-aa61f4746beb" providerId="AD" clId="Web-{B7860A92-A4E7-1B67-6993-CF60409F8A4F}" dt="2026-03-18T10:45:04.307" v="159" actId="20577"/>
          <ac:spMkLst>
            <pc:docMk/>
            <pc:sldMk cId="143728177" sldId="270"/>
            <ac:spMk id="2" creationId="{EF3B5F87-437B-8323-335C-419D94C58EC9}"/>
          </ac:spMkLst>
        </pc:spChg>
      </pc:sldChg>
      <pc:sldChg chg="modSp">
        <pc:chgData name="Ellen Delaney (2222185)" userId="S::2222185@student.uwtsd.ac.uk::428a14c5-34fd-4b59-819a-aa61f4746beb" providerId="AD" clId="Web-{B7860A92-A4E7-1B67-6993-CF60409F8A4F}" dt="2026-03-18T12:22:11.476" v="309" actId="20577"/>
        <pc:sldMkLst>
          <pc:docMk/>
          <pc:sldMk cId="922502838" sldId="274"/>
        </pc:sldMkLst>
        <pc:spChg chg="mod">
          <ac:chgData name="Ellen Delaney (2222185)" userId="S::2222185@student.uwtsd.ac.uk::428a14c5-34fd-4b59-819a-aa61f4746beb" providerId="AD" clId="Web-{B7860A92-A4E7-1B67-6993-CF60409F8A4F}" dt="2026-03-18T12:22:11.476" v="309" actId="20577"/>
          <ac:spMkLst>
            <pc:docMk/>
            <pc:sldMk cId="922502838" sldId="274"/>
            <ac:spMk id="3" creationId="{B3875544-3239-8897-0CB6-6F0D8EE7EC6A}"/>
          </ac:spMkLst>
        </pc:spChg>
      </pc:sldChg>
      <pc:sldChg chg="modSp">
        <pc:chgData name="Ellen Delaney (2222185)" userId="S::2222185@student.uwtsd.ac.uk::428a14c5-34fd-4b59-819a-aa61f4746beb" providerId="AD" clId="Web-{B7860A92-A4E7-1B67-6993-CF60409F8A4F}" dt="2026-03-18T10:42:27.630" v="93" actId="20577"/>
        <pc:sldMkLst>
          <pc:docMk/>
          <pc:sldMk cId="4099578865" sldId="276"/>
        </pc:sldMkLst>
        <pc:spChg chg="mod">
          <ac:chgData name="Ellen Delaney (2222185)" userId="S::2222185@student.uwtsd.ac.uk::428a14c5-34fd-4b59-819a-aa61f4746beb" providerId="AD" clId="Web-{B7860A92-A4E7-1B67-6993-CF60409F8A4F}" dt="2026-03-18T10:42:27.630" v="93" actId="20577"/>
          <ac:spMkLst>
            <pc:docMk/>
            <pc:sldMk cId="4099578865" sldId="276"/>
            <ac:spMk id="2" creationId="{CA217B66-68F6-AEF3-9C5A-FA508D87C68C}"/>
          </ac:spMkLst>
        </pc:spChg>
      </pc:sldChg>
      <pc:sldChg chg="addSp delSp modSp mod setBg">
        <pc:chgData name="Ellen Delaney (2222185)" userId="S::2222185@student.uwtsd.ac.uk::428a14c5-34fd-4b59-819a-aa61f4746beb" providerId="AD" clId="Web-{B7860A92-A4E7-1B67-6993-CF60409F8A4F}" dt="2026-03-18T10:56:30.576" v="276"/>
        <pc:sldMkLst>
          <pc:docMk/>
          <pc:sldMk cId="1485324590" sldId="277"/>
        </pc:sldMkLst>
        <pc:spChg chg="mod">
          <ac:chgData name="Ellen Delaney (2222185)" userId="S::2222185@student.uwtsd.ac.uk::428a14c5-34fd-4b59-819a-aa61f4746beb" providerId="AD" clId="Web-{B7860A92-A4E7-1B67-6993-CF60409F8A4F}" dt="2026-03-18T10:56:30.576" v="276"/>
          <ac:spMkLst>
            <pc:docMk/>
            <pc:sldMk cId="1485324590" sldId="277"/>
            <ac:spMk id="2" creationId="{EF4D10BF-6320-A88E-2A0A-6D3BC2E66447}"/>
          </ac:spMkLst>
        </pc:spChg>
        <pc:spChg chg="add">
          <ac:chgData name="Ellen Delaney (2222185)" userId="S::2222185@student.uwtsd.ac.uk::428a14c5-34fd-4b59-819a-aa61f4746beb" providerId="AD" clId="Web-{B7860A92-A4E7-1B67-6993-CF60409F8A4F}" dt="2026-03-18T10:56:30.576" v="276"/>
          <ac:spMkLst>
            <pc:docMk/>
            <pc:sldMk cId="1485324590" sldId="277"/>
            <ac:spMk id="9" creationId="{BACC6370-2D7E-4714-9D71-7542949D7D5D}"/>
          </ac:spMkLst>
        </pc:spChg>
        <pc:spChg chg="add">
          <ac:chgData name="Ellen Delaney (2222185)" userId="S::2222185@student.uwtsd.ac.uk::428a14c5-34fd-4b59-819a-aa61f4746beb" providerId="AD" clId="Web-{B7860A92-A4E7-1B67-6993-CF60409F8A4F}" dt="2026-03-18T10:56:30.576" v="276"/>
          <ac:spMkLst>
            <pc:docMk/>
            <pc:sldMk cId="1485324590" sldId="277"/>
            <ac:spMk id="11" creationId="{256B2C21-A230-48C0-8DF1-C46611373C44}"/>
          </ac:spMkLst>
        </pc:spChg>
        <pc:spChg chg="add">
          <ac:chgData name="Ellen Delaney (2222185)" userId="S::2222185@student.uwtsd.ac.uk::428a14c5-34fd-4b59-819a-aa61f4746beb" providerId="AD" clId="Web-{B7860A92-A4E7-1B67-6993-CF60409F8A4F}" dt="2026-03-18T10:56:30.576" v="276"/>
          <ac:spMkLst>
            <pc:docMk/>
            <pc:sldMk cId="1485324590" sldId="277"/>
            <ac:spMk id="13" creationId="{3847E18C-932D-4C95-AABA-FEC7C9499AD7}"/>
          </ac:spMkLst>
        </pc:spChg>
        <pc:spChg chg="add">
          <ac:chgData name="Ellen Delaney (2222185)" userId="S::2222185@student.uwtsd.ac.uk::428a14c5-34fd-4b59-819a-aa61f4746beb" providerId="AD" clId="Web-{B7860A92-A4E7-1B67-6993-CF60409F8A4F}" dt="2026-03-18T10:56:30.576" v="276"/>
          <ac:spMkLst>
            <pc:docMk/>
            <pc:sldMk cId="1485324590" sldId="277"/>
            <ac:spMk id="15" creationId="{3150CB11-0C61-439E-910F-5787759E72A0}"/>
          </ac:spMkLst>
        </pc:spChg>
        <pc:spChg chg="add">
          <ac:chgData name="Ellen Delaney (2222185)" userId="S::2222185@student.uwtsd.ac.uk::428a14c5-34fd-4b59-819a-aa61f4746beb" providerId="AD" clId="Web-{B7860A92-A4E7-1B67-6993-CF60409F8A4F}" dt="2026-03-18T10:56:30.576" v="276"/>
          <ac:spMkLst>
            <pc:docMk/>
            <pc:sldMk cId="1485324590" sldId="277"/>
            <ac:spMk id="17" creationId="{43F8A58B-5155-44CE-A5FF-7647B47D0A7A}"/>
          </ac:spMkLst>
        </pc:spChg>
        <pc:spChg chg="add">
          <ac:chgData name="Ellen Delaney (2222185)" userId="S::2222185@student.uwtsd.ac.uk::428a14c5-34fd-4b59-819a-aa61f4746beb" providerId="AD" clId="Web-{B7860A92-A4E7-1B67-6993-CF60409F8A4F}" dt="2026-03-18T10:56:30.576" v="276"/>
          <ac:spMkLst>
            <pc:docMk/>
            <pc:sldMk cId="1485324590" sldId="277"/>
            <ac:spMk id="19" creationId="{443F2ACA-E6D6-4028-82DD-F03C262D5DE6}"/>
          </ac:spMkLst>
        </pc:spChg>
        <pc:graphicFrameChg chg="add">
          <ac:chgData name="Ellen Delaney (2222185)" userId="S::2222185@student.uwtsd.ac.uk::428a14c5-34fd-4b59-819a-aa61f4746beb" providerId="AD" clId="Web-{B7860A92-A4E7-1B67-6993-CF60409F8A4F}" dt="2026-03-18T10:56:30.576" v="276"/>
          <ac:graphicFrameMkLst>
            <pc:docMk/>
            <pc:sldMk cId="1485324590" sldId="277"/>
            <ac:graphicFrameMk id="5" creationId="{296DD75D-E6F3-EF85-4BE7-ECC0CE96302F}"/>
          </ac:graphicFrameMkLst>
        </pc:graphicFrameChg>
      </pc:sldChg>
      <pc:sldChg chg="addSp delSp modSp new mod setBg">
        <pc:chgData name="Ellen Delaney (2222185)" userId="S::2222185@student.uwtsd.ac.uk::428a14c5-34fd-4b59-819a-aa61f4746beb" providerId="AD" clId="Web-{B7860A92-A4E7-1B67-6993-CF60409F8A4F}" dt="2026-03-18T10:55:15.008" v="274" actId="20577"/>
        <pc:sldMkLst>
          <pc:docMk/>
          <pc:sldMk cId="1729250990" sldId="278"/>
        </pc:sldMkLst>
        <pc:spChg chg="mod">
          <ac:chgData name="Ellen Delaney (2222185)" userId="S::2222185@student.uwtsd.ac.uk::428a14c5-34fd-4b59-819a-aa61f4746beb" providerId="AD" clId="Web-{B7860A92-A4E7-1B67-6993-CF60409F8A4F}" dt="2026-03-18T10:51:35.840" v="199"/>
          <ac:spMkLst>
            <pc:docMk/>
            <pc:sldMk cId="1729250990" sldId="278"/>
            <ac:spMk id="2" creationId="{9D73558F-E205-7912-D9D9-94D2E6BB4A66}"/>
          </ac:spMkLst>
        </pc:spChg>
        <pc:spChg chg="add">
          <ac:chgData name="Ellen Delaney (2222185)" userId="S::2222185@student.uwtsd.ac.uk::428a14c5-34fd-4b59-819a-aa61f4746beb" providerId="AD" clId="Web-{B7860A92-A4E7-1B67-6993-CF60409F8A4F}" dt="2026-03-18T10:51:35.840" v="199"/>
          <ac:spMkLst>
            <pc:docMk/>
            <pc:sldMk cId="1729250990" sldId="278"/>
            <ac:spMk id="9" creationId="{BACC6370-2D7E-4714-9D71-7542949D7D5D}"/>
          </ac:spMkLst>
        </pc:spChg>
        <pc:spChg chg="add">
          <ac:chgData name="Ellen Delaney (2222185)" userId="S::2222185@student.uwtsd.ac.uk::428a14c5-34fd-4b59-819a-aa61f4746beb" providerId="AD" clId="Web-{B7860A92-A4E7-1B67-6993-CF60409F8A4F}" dt="2026-03-18T10:51:35.840" v="199"/>
          <ac:spMkLst>
            <pc:docMk/>
            <pc:sldMk cId="1729250990" sldId="278"/>
            <ac:spMk id="11" creationId="{F68B3F68-107C-434F-AA38-110D5EA91B85}"/>
          </ac:spMkLst>
        </pc:spChg>
        <pc:spChg chg="add">
          <ac:chgData name="Ellen Delaney (2222185)" userId="S::2222185@student.uwtsd.ac.uk::428a14c5-34fd-4b59-819a-aa61f4746beb" providerId="AD" clId="Web-{B7860A92-A4E7-1B67-6993-CF60409F8A4F}" dt="2026-03-18T10:51:35.840" v="199"/>
          <ac:spMkLst>
            <pc:docMk/>
            <pc:sldMk cId="1729250990" sldId="278"/>
            <ac:spMk id="13" creationId="{AAD0DBB9-1A4B-4391-81D4-CB19F9AB918A}"/>
          </ac:spMkLst>
        </pc:spChg>
        <pc:spChg chg="add">
          <ac:chgData name="Ellen Delaney (2222185)" userId="S::2222185@student.uwtsd.ac.uk::428a14c5-34fd-4b59-819a-aa61f4746beb" providerId="AD" clId="Web-{B7860A92-A4E7-1B67-6993-CF60409F8A4F}" dt="2026-03-18T10:51:35.840" v="199"/>
          <ac:spMkLst>
            <pc:docMk/>
            <pc:sldMk cId="1729250990" sldId="278"/>
            <ac:spMk id="15" creationId="{063BBA22-50EA-4C4D-BE05-F1CE4E63AA56}"/>
          </ac:spMkLst>
        </pc:spChg>
        <pc:graphicFrameChg chg="add modGraphic">
          <ac:chgData name="Ellen Delaney (2222185)" userId="S::2222185@student.uwtsd.ac.uk::428a14c5-34fd-4b59-819a-aa61f4746beb" providerId="AD" clId="Web-{B7860A92-A4E7-1B67-6993-CF60409F8A4F}" dt="2026-03-18T10:55:15.008" v="274" actId="20577"/>
          <ac:graphicFrameMkLst>
            <pc:docMk/>
            <pc:sldMk cId="1729250990" sldId="278"/>
            <ac:graphicFrameMk id="5" creationId="{1D0F05DA-83E0-BF77-9ED4-980D03299166}"/>
          </ac:graphicFrameMkLst>
        </pc:graphicFrameChg>
      </pc:sldChg>
      <pc:sldChg chg="addSp modSp new mod setBg">
        <pc:chgData name="Ellen Delaney (2222185)" userId="S::2222185@student.uwtsd.ac.uk::428a14c5-34fd-4b59-819a-aa61f4746beb" providerId="AD" clId="Web-{B7860A92-A4E7-1B67-6993-CF60409F8A4F}" dt="2026-03-18T12:35:22.122" v="417"/>
        <pc:sldMkLst>
          <pc:docMk/>
          <pc:sldMk cId="1479569740" sldId="279"/>
        </pc:sldMkLst>
        <pc:spChg chg="mod">
          <ac:chgData name="Ellen Delaney (2222185)" userId="S::2222185@student.uwtsd.ac.uk::428a14c5-34fd-4b59-819a-aa61f4746beb" providerId="AD" clId="Web-{B7860A92-A4E7-1B67-6993-CF60409F8A4F}" dt="2026-03-18T12:35:22.122" v="417"/>
          <ac:spMkLst>
            <pc:docMk/>
            <pc:sldMk cId="1479569740" sldId="279"/>
            <ac:spMk id="2" creationId="{69AF29F8-7880-D590-5EDA-5C0AFC3CFCF2}"/>
          </ac:spMkLst>
        </pc:spChg>
        <pc:spChg chg="mod">
          <ac:chgData name="Ellen Delaney (2222185)" userId="S::2222185@student.uwtsd.ac.uk::428a14c5-34fd-4b59-819a-aa61f4746beb" providerId="AD" clId="Web-{B7860A92-A4E7-1B67-6993-CF60409F8A4F}" dt="2026-03-18T12:35:22.122" v="417"/>
          <ac:spMkLst>
            <pc:docMk/>
            <pc:sldMk cId="1479569740" sldId="279"/>
            <ac:spMk id="3" creationId="{57F7CA75-F954-9081-99F5-DBABBD893B86}"/>
          </ac:spMkLst>
        </pc:spChg>
        <pc:spChg chg="add">
          <ac:chgData name="Ellen Delaney (2222185)" userId="S::2222185@student.uwtsd.ac.uk::428a14c5-34fd-4b59-819a-aa61f4746beb" providerId="AD" clId="Web-{B7860A92-A4E7-1B67-6993-CF60409F8A4F}" dt="2026-03-18T12:35:22.122" v="417"/>
          <ac:spMkLst>
            <pc:docMk/>
            <pc:sldMk cId="1479569740" sldId="279"/>
            <ac:spMk id="8" creationId="{09588DA8-065E-4F6F-8EFD-43104AB2E0CF}"/>
          </ac:spMkLst>
        </pc:spChg>
        <pc:spChg chg="add">
          <ac:chgData name="Ellen Delaney (2222185)" userId="S::2222185@student.uwtsd.ac.uk::428a14c5-34fd-4b59-819a-aa61f4746beb" providerId="AD" clId="Web-{B7860A92-A4E7-1B67-6993-CF60409F8A4F}" dt="2026-03-18T12:35:22.122" v="417"/>
          <ac:spMkLst>
            <pc:docMk/>
            <pc:sldMk cId="1479569740" sldId="279"/>
            <ac:spMk id="10" creationId="{C4285719-470E-454C-AF62-8323075F1F5B}"/>
          </ac:spMkLst>
        </pc:spChg>
        <pc:spChg chg="add">
          <ac:chgData name="Ellen Delaney (2222185)" userId="S::2222185@student.uwtsd.ac.uk::428a14c5-34fd-4b59-819a-aa61f4746beb" providerId="AD" clId="Web-{B7860A92-A4E7-1B67-6993-CF60409F8A4F}" dt="2026-03-18T12:35:22.122" v="417"/>
          <ac:spMkLst>
            <pc:docMk/>
            <pc:sldMk cId="1479569740" sldId="279"/>
            <ac:spMk id="12" creationId="{CD9FE4EF-C4D8-49A0-B2FF-81D8DB7D8A24}"/>
          </ac:spMkLst>
        </pc:spChg>
        <pc:spChg chg="add">
          <ac:chgData name="Ellen Delaney (2222185)" userId="S::2222185@student.uwtsd.ac.uk::428a14c5-34fd-4b59-819a-aa61f4746beb" providerId="AD" clId="Web-{B7860A92-A4E7-1B67-6993-CF60409F8A4F}" dt="2026-03-18T12:35:22.122" v="417"/>
          <ac:spMkLst>
            <pc:docMk/>
            <pc:sldMk cId="1479569740" sldId="279"/>
            <ac:spMk id="14" creationId="{4300840D-0A0B-4512-BACA-B439D5B9C57C}"/>
          </ac:spMkLst>
        </pc:spChg>
        <pc:spChg chg="add">
          <ac:chgData name="Ellen Delaney (2222185)" userId="S::2222185@student.uwtsd.ac.uk::428a14c5-34fd-4b59-819a-aa61f4746beb" providerId="AD" clId="Web-{B7860A92-A4E7-1B67-6993-CF60409F8A4F}" dt="2026-03-18T12:35:22.122" v="417"/>
          <ac:spMkLst>
            <pc:docMk/>
            <pc:sldMk cId="1479569740" sldId="279"/>
            <ac:spMk id="16" creationId="{D2B78728-A580-49A7-84F9-6EF6F583ADE0}"/>
          </ac:spMkLst>
        </pc:spChg>
        <pc:spChg chg="add">
          <ac:chgData name="Ellen Delaney (2222185)" userId="S::2222185@student.uwtsd.ac.uk::428a14c5-34fd-4b59-819a-aa61f4746beb" providerId="AD" clId="Web-{B7860A92-A4E7-1B67-6993-CF60409F8A4F}" dt="2026-03-18T12:35:22.122" v="417"/>
          <ac:spMkLst>
            <pc:docMk/>
            <pc:sldMk cId="1479569740" sldId="279"/>
            <ac:spMk id="18" creationId="{38FAA1A1-D861-433F-88FA-1E9D6FD31D11}"/>
          </ac:spMkLst>
        </pc:spChg>
        <pc:spChg chg="add">
          <ac:chgData name="Ellen Delaney (2222185)" userId="S::2222185@student.uwtsd.ac.uk::428a14c5-34fd-4b59-819a-aa61f4746beb" providerId="AD" clId="Web-{B7860A92-A4E7-1B67-6993-CF60409F8A4F}" dt="2026-03-18T12:35:22.122" v="417"/>
          <ac:spMkLst>
            <pc:docMk/>
            <pc:sldMk cId="1479569740" sldId="279"/>
            <ac:spMk id="20" creationId="{8D71EDA1-87BF-4D5D-AB79-F346FD19278A}"/>
          </ac:spMkLst>
        </pc:spChg>
      </pc:sldChg>
    </pc:docChg>
  </pc:docChgLst>
  <pc:docChgLst>
    <pc:chgData name="Ellen Delaney (2222185)" userId="S::2222185@student.uwtsd.ac.uk::428a14c5-34fd-4b59-819a-aa61f4746beb" providerId="AD" clId="Web-{253616BF-B6CB-9E3F-2300-8F57F572C349}"/>
    <pc:docChg chg="addSld modSld">
      <pc:chgData name="Ellen Delaney (2222185)" userId="S::2222185@student.uwtsd.ac.uk::428a14c5-34fd-4b59-819a-aa61f4746beb" providerId="AD" clId="Web-{253616BF-B6CB-9E3F-2300-8F57F572C349}" dt="2026-03-11T12:17:18.379" v="182" actId="20577"/>
      <pc:docMkLst>
        <pc:docMk/>
      </pc:docMkLst>
      <pc:sldChg chg="modSp new">
        <pc:chgData name="Ellen Delaney (2222185)" userId="S::2222185@student.uwtsd.ac.uk::428a14c5-34fd-4b59-819a-aa61f4746beb" providerId="AD" clId="Web-{253616BF-B6CB-9E3F-2300-8F57F572C349}" dt="2026-03-11T12:11:52.364" v="12" actId="20577"/>
        <pc:sldMkLst>
          <pc:docMk/>
          <pc:sldMk cId="807095191" sldId="258"/>
        </pc:sldMkLst>
        <pc:spChg chg="mod">
          <ac:chgData name="Ellen Delaney (2222185)" userId="S::2222185@student.uwtsd.ac.uk::428a14c5-34fd-4b59-819a-aa61f4746beb" providerId="AD" clId="Web-{253616BF-B6CB-9E3F-2300-8F57F572C349}" dt="2026-03-11T12:11:52.364" v="12" actId="20577"/>
          <ac:spMkLst>
            <pc:docMk/>
            <pc:sldMk cId="807095191" sldId="258"/>
            <ac:spMk id="2" creationId="{AD6839CA-D336-6D32-2942-65731894DE4A}"/>
          </ac:spMkLst>
        </pc:spChg>
      </pc:sldChg>
      <pc:sldChg chg="modSp new">
        <pc:chgData name="Ellen Delaney (2222185)" userId="S::2222185@student.uwtsd.ac.uk::428a14c5-34fd-4b59-819a-aa61f4746beb" providerId="AD" clId="Web-{253616BF-B6CB-9E3F-2300-8F57F572C349}" dt="2026-03-11T12:12:12.725" v="26" actId="20577"/>
        <pc:sldMkLst>
          <pc:docMk/>
          <pc:sldMk cId="3032645858" sldId="259"/>
        </pc:sldMkLst>
        <pc:spChg chg="mod">
          <ac:chgData name="Ellen Delaney (2222185)" userId="S::2222185@student.uwtsd.ac.uk::428a14c5-34fd-4b59-819a-aa61f4746beb" providerId="AD" clId="Web-{253616BF-B6CB-9E3F-2300-8F57F572C349}" dt="2026-03-11T12:12:12.725" v="26" actId="20577"/>
          <ac:spMkLst>
            <pc:docMk/>
            <pc:sldMk cId="3032645858" sldId="259"/>
            <ac:spMk id="2" creationId="{48D7D24D-42BA-89E9-1291-7707495D1DF9}"/>
          </ac:spMkLst>
        </pc:spChg>
      </pc:sldChg>
      <pc:sldChg chg="modSp new">
        <pc:chgData name="Ellen Delaney (2222185)" userId="S::2222185@student.uwtsd.ac.uk::428a14c5-34fd-4b59-819a-aa61f4746beb" providerId="AD" clId="Web-{253616BF-B6CB-9E3F-2300-8F57F572C349}" dt="2026-03-11T12:15:23.297" v="123" actId="20577"/>
        <pc:sldMkLst>
          <pc:docMk/>
          <pc:sldMk cId="509850110" sldId="268"/>
        </pc:sldMkLst>
        <pc:spChg chg="mod">
          <ac:chgData name="Ellen Delaney (2222185)" userId="S::2222185@student.uwtsd.ac.uk::428a14c5-34fd-4b59-819a-aa61f4746beb" providerId="AD" clId="Web-{253616BF-B6CB-9E3F-2300-8F57F572C349}" dt="2026-03-11T12:15:23.297" v="123" actId="20577"/>
          <ac:spMkLst>
            <pc:docMk/>
            <pc:sldMk cId="509850110" sldId="268"/>
            <ac:spMk id="2" creationId="{D3899DAB-BD6C-EC06-1FF9-031601796A60}"/>
          </ac:spMkLst>
        </pc:spChg>
      </pc:sldChg>
      <pc:sldChg chg="modSp new">
        <pc:chgData name="Ellen Delaney (2222185)" userId="S::2222185@student.uwtsd.ac.uk::428a14c5-34fd-4b59-819a-aa61f4746beb" providerId="AD" clId="Web-{253616BF-B6CB-9E3F-2300-8F57F572C349}" dt="2026-03-11T12:15:43.142" v="136" actId="20577"/>
        <pc:sldMkLst>
          <pc:docMk/>
          <pc:sldMk cId="1536506238" sldId="269"/>
        </pc:sldMkLst>
        <pc:spChg chg="mod">
          <ac:chgData name="Ellen Delaney (2222185)" userId="S::2222185@student.uwtsd.ac.uk::428a14c5-34fd-4b59-819a-aa61f4746beb" providerId="AD" clId="Web-{253616BF-B6CB-9E3F-2300-8F57F572C349}" dt="2026-03-11T12:15:43.142" v="136" actId="20577"/>
          <ac:spMkLst>
            <pc:docMk/>
            <pc:sldMk cId="1536506238" sldId="269"/>
            <ac:spMk id="2" creationId="{F979155C-8E54-0206-210F-E4F5A9C21820}"/>
          </ac:spMkLst>
        </pc:spChg>
      </pc:sldChg>
      <pc:sldChg chg="modSp new">
        <pc:chgData name="Ellen Delaney (2222185)" userId="S::2222185@student.uwtsd.ac.uk::428a14c5-34fd-4b59-819a-aa61f4746beb" providerId="AD" clId="Web-{253616BF-B6CB-9E3F-2300-8F57F572C349}" dt="2026-03-11T12:15:52.252" v="145" actId="20577"/>
        <pc:sldMkLst>
          <pc:docMk/>
          <pc:sldMk cId="143728177" sldId="270"/>
        </pc:sldMkLst>
        <pc:spChg chg="mod">
          <ac:chgData name="Ellen Delaney (2222185)" userId="S::2222185@student.uwtsd.ac.uk::428a14c5-34fd-4b59-819a-aa61f4746beb" providerId="AD" clId="Web-{253616BF-B6CB-9E3F-2300-8F57F572C349}" dt="2026-03-11T12:15:52.252" v="145" actId="20577"/>
          <ac:spMkLst>
            <pc:docMk/>
            <pc:sldMk cId="143728177" sldId="270"/>
            <ac:spMk id="2" creationId="{EF3B5F87-437B-8323-335C-419D94C58EC9}"/>
          </ac:spMkLst>
        </pc:spChg>
      </pc:sldChg>
      <pc:sldChg chg="modSp new">
        <pc:chgData name="Ellen Delaney (2222185)" userId="S::2222185@student.uwtsd.ac.uk::428a14c5-34fd-4b59-819a-aa61f4746beb" providerId="AD" clId="Web-{253616BF-B6CB-9E3F-2300-8F57F572C349}" dt="2026-03-11T12:16:22.690" v="164" actId="20577"/>
        <pc:sldMkLst>
          <pc:docMk/>
          <pc:sldMk cId="840540294" sldId="273"/>
        </pc:sldMkLst>
        <pc:spChg chg="mod">
          <ac:chgData name="Ellen Delaney (2222185)" userId="S::2222185@student.uwtsd.ac.uk::428a14c5-34fd-4b59-819a-aa61f4746beb" providerId="AD" clId="Web-{253616BF-B6CB-9E3F-2300-8F57F572C349}" dt="2026-03-11T12:16:22.690" v="164" actId="20577"/>
          <ac:spMkLst>
            <pc:docMk/>
            <pc:sldMk cId="840540294" sldId="273"/>
            <ac:spMk id="2" creationId="{815110BE-5AF7-544B-7CEC-243E1AA455AD}"/>
          </ac:spMkLst>
        </pc:spChg>
      </pc:sldChg>
      <pc:sldChg chg="modSp new">
        <pc:chgData name="Ellen Delaney (2222185)" userId="S::2222185@student.uwtsd.ac.uk::428a14c5-34fd-4b59-819a-aa61f4746beb" providerId="AD" clId="Web-{253616BF-B6CB-9E3F-2300-8F57F572C349}" dt="2026-03-11T12:17:06.316" v="179" actId="20577"/>
        <pc:sldMkLst>
          <pc:docMk/>
          <pc:sldMk cId="922502838" sldId="274"/>
        </pc:sldMkLst>
        <pc:spChg chg="mod">
          <ac:chgData name="Ellen Delaney (2222185)" userId="S::2222185@student.uwtsd.ac.uk::428a14c5-34fd-4b59-819a-aa61f4746beb" providerId="AD" clId="Web-{253616BF-B6CB-9E3F-2300-8F57F572C349}" dt="2026-03-11T12:17:06.316" v="179" actId="20577"/>
          <ac:spMkLst>
            <pc:docMk/>
            <pc:sldMk cId="922502838" sldId="274"/>
            <ac:spMk id="2" creationId="{30881F53-B72A-3911-68C6-52B48FE38E10}"/>
          </ac:spMkLst>
        </pc:spChg>
      </pc:sldChg>
      <pc:sldChg chg="modSp new">
        <pc:chgData name="Ellen Delaney (2222185)" userId="S::2222185@student.uwtsd.ac.uk::428a14c5-34fd-4b59-819a-aa61f4746beb" providerId="AD" clId="Web-{253616BF-B6CB-9E3F-2300-8F57F572C349}" dt="2026-03-11T12:17:18.379" v="182" actId="20577"/>
        <pc:sldMkLst>
          <pc:docMk/>
          <pc:sldMk cId="3015681941" sldId="275"/>
        </pc:sldMkLst>
        <pc:spChg chg="mod">
          <ac:chgData name="Ellen Delaney (2222185)" userId="S::2222185@student.uwtsd.ac.uk::428a14c5-34fd-4b59-819a-aa61f4746beb" providerId="AD" clId="Web-{253616BF-B6CB-9E3F-2300-8F57F572C349}" dt="2026-03-11T12:17:18.379" v="182" actId="20577"/>
          <ac:spMkLst>
            <pc:docMk/>
            <pc:sldMk cId="3015681941" sldId="275"/>
            <ac:spMk id="2" creationId="{DD6B3F07-EF8E-CFB1-4428-10C3F75B76A5}"/>
          </ac:spMkLst>
        </pc:spChg>
      </pc:sldChg>
    </pc:docChg>
  </pc:docChgLst>
  <pc:docChgLst>
    <pc:chgData name="Ellen Delaney (2222185)" userId="S::2222185@student.uwtsd.ac.uk::428a14c5-34fd-4b59-819a-aa61f4746beb" providerId="AD" clId="Web-{AF662005-3A7E-D35F-D7E0-48F7ACBAE12C}"/>
    <pc:docChg chg="mod addSld delSld modSld addMainMaster delMainMaster">
      <pc:chgData name="Ellen Delaney (2222185)" userId="S::2222185@student.uwtsd.ac.uk::428a14c5-34fd-4b59-819a-aa61f4746beb" providerId="AD" clId="Web-{AF662005-3A7E-D35F-D7E0-48F7ACBAE12C}" dt="2026-03-09T11:13:00.755" v="63" actId="20577"/>
      <pc:docMkLst>
        <pc:docMk/>
      </pc:docMkLst>
      <pc:sldChg chg="addSp delSp modSp mod setBg modClrScheme delDesignElem chgLayout">
        <pc:chgData name="Ellen Delaney (2222185)" userId="S::2222185@student.uwtsd.ac.uk::428a14c5-34fd-4b59-819a-aa61f4746beb" providerId="AD" clId="Web-{AF662005-3A7E-D35F-D7E0-48F7ACBAE12C}" dt="2026-03-09T11:12:05.488" v="60"/>
        <pc:sldMkLst>
          <pc:docMk/>
          <pc:sldMk cId="109857222" sldId="256"/>
        </pc:sldMkLst>
        <pc:spChg chg="mod ord">
          <ac:chgData name="Ellen Delaney (2222185)" userId="S::2222185@student.uwtsd.ac.uk::428a14c5-34fd-4b59-819a-aa61f4746beb" providerId="AD" clId="Web-{AF662005-3A7E-D35F-D7E0-48F7ACBAE12C}" dt="2026-03-09T11:12:05.488" v="60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Ellen Delaney (2222185)" userId="S::2222185@student.uwtsd.ac.uk::428a14c5-34fd-4b59-819a-aa61f4746beb" providerId="AD" clId="Web-{AF662005-3A7E-D35F-D7E0-48F7ACBAE12C}" dt="2026-03-09T11:12:05.488" v="60"/>
          <ac:spMkLst>
            <pc:docMk/>
            <pc:sldMk cId="109857222" sldId="256"/>
            <ac:spMk id="3" creationId="{00000000-0000-0000-0000-000000000000}"/>
          </ac:spMkLst>
        </pc:spChg>
      </pc:sldChg>
      <pc:sldMasterChg chg="add del addSldLayout delSldLayout">
        <pc:chgData name="Ellen Delaney (2222185)" userId="S::2222185@student.uwtsd.ac.uk::428a14c5-34fd-4b59-819a-aa61f4746beb" providerId="AD" clId="Web-{AF662005-3A7E-D35F-D7E0-48F7ACBAE12C}" dt="2026-03-09T11:12:05.488" v="60"/>
        <pc:sldMasterMkLst>
          <pc:docMk/>
          <pc:sldMasterMk cId="2460954070" sldId="2147483660"/>
        </pc:sldMasterMkLst>
        <pc:sldLayoutChg chg="add del">
          <pc:chgData name="Ellen Delaney (2222185)" userId="S::2222185@student.uwtsd.ac.uk::428a14c5-34fd-4b59-819a-aa61f4746beb" providerId="AD" clId="Web-{AF662005-3A7E-D35F-D7E0-48F7ACBAE12C}" dt="2026-03-09T11:12:05.488" v="60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Ellen Delaney (2222185)" userId="S::2222185@student.uwtsd.ac.uk::428a14c5-34fd-4b59-819a-aa61f4746beb" providerId="AD" clId="Web-{AF662005-3A7E-D35F-D7E0-48F7ACBAE12C}" dt="2026-03-09T11:12:05.488" v="60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Ellen Delaney (2222185)" userId="S::2222185@student.uwtsd.ac.uk::428a14c5-34fd-4b59-819a-aa61f4746beb" providerId="AD" clId="Web-{AF662005-3A7E-D35F-D7E0-48F7ACBAE12C}" dt="2026-03-09T11:12:05.488" v="60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Ellen Delaney (2222185)" userId="S::2222185@student.uwtsd.ac.uk::428a14c5-34fd-4b59-819a-aa61f4746beb" providerId="AD" clId="Web-{AF662005-3A7E-D35F-D7E0-48F7ACBAE12C}" dt="2026-03-09T11:12:05.488" v="60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Ellen Delaney (2222185)" userId="S::2222185@student.uwtsd.ac.uk::428a14c5-34fd-4b59-819a-aa61f4746beb" providerId="AD" clId="Web-{AF662005-3A7E-D35F-D7E0-48F7ACBAE12C}" dt="2026-03-09T11:12:05.488" v="60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Ellen Delaney (2222185)" userId="S::2222185@student.uwtsd.ac.uk::428a14c5-34fd-4b59-819a-aa61f4746beb" providerId="AD" clId="Web-{AF662005-3A7E-D35F-D7E0-48F7ACBAE12C}" dt="2026-03-09T11:12:05.488" v="60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Ellen Delaney (2222185)" userId="S::2222185@student.uwtsd.ac.uk::428a14c5-34fd-4b59-819a-aa61f4746beb" providerId="AD" clId="Web-{AF662005-3A7E-D35F-D7E0-48F7ACBAE12C}" dt="2026-03-09T11:12:05.488" v="60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Ellen Delaney (2222185)" userId="S::2222185@student.uwtsd.ac.uk::428a14c5-34fd-4b59-819a-aa61f4746beb" providerId="AD" clId="Web-{AF662005-3A7E-D35F-D7E0-48F7ACBAE12C}" dt="2026-03-09T11:12:05.488" v="60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Ellen Delaney (2222185)" userId="S::2222185@student.uwtsd.ac.uk::428a14c5-34fd-4b59-819a-aa61f4746beb" providerId="AD" clId="Web-{AF662005-3A7E-D35F-D7E0-48F7ACBAE12C}" dt="2026-03-09T11:12:05.488" v="60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Ellen Delaney (2222185)" userId="S::2222185@student.uwtsd.ac.uk::428a14c5-34fd-4b59-819a-aa61f4746beb" providerId="AD" clId="Web-{AF662005-3A7E-D35F-D7E0-48F7ACBAE12C}" dt="2026-03-09T11:12:05.488" v="60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Ellen Delaney (2222185)" userId="S::2222185@student.uwtsd.ac.uk::428a14c5-34fd-4b59-819a-aa61f4746beb" providerId="AD" clId="Web-{AF662005-3A7E-D35F-D7E0-48F7ACBAE12C}" dt="2026-03-09T11:12:05.488" v="60"/>
          <pc:sldLayoutMkLst>
            <pc:docMk/>
            <pc:sldMasterMk cId="2460954070" sldId="2147483660"/>
            <pc:sldLayoutMk cId="3479445657" sldId="2147483671"/>
          </pc:sldLayoutMkLst>
        </pc:sldLayoutChg>
      </pc:sldMasterChg>
    </pc:docChg>
  </pc:docChgLst>
  <pc:docChgLst>
    <pc:chgData name="Ellen Delaney (2222185)" userId="S::2222185@student.uwtsd.ac.uk::428a14c5-34fd-4b59-819a-aa61f4746beb" providerId="AD" clId="Web-{75FE4CC3-19E8-2AD5-0766-44650C587B4F}"/>
    <pc:docChg chg="addSld delSld modSld sldOrd">
      <pc:chgData name="Ellen Delaney (2222185)" userId="S::2222185@student.uwtsd.ac.uk::428a14c5-34fd-4b59-819a-aa61f4746beb" providerId="AD" clId="Web-{75FE4CC3-19E8-2AD5-0766-44650C587B4F}" dt="2026-03-26T20:44:16.568" v="2269" actId="20577"/>
      <pc:docMkLst>
        <pc:docMk/>
      </pc:docMkLst>
      <pc:sldChg chg="modSp">
        <pc:chgData name="Ellen Delaney (2222185)" userId="S::2222185@student.uwtsd.ac.uk::428a14c5-34fd-4b59-819a-aa61f4746beb" providerId="AD" clId="Web-{75FE4CC3-19E8-2AD5-0766-44650C587B4F}" dt="2026-03-25T17:18:35.940" v="895" actId="20577"/>
        <pc:sldMkLst>
          <pc:docMk/>
          <pc:sldMk cId="109857222" sldId="256"/>
        </pc:sldMkLst>
        <pc:spChg chg="mod">
          <ac:chgData name="Ellen Delaney (2222185)" userId="S::2222185@student.uwtsd.ac.uk::428a14c5-34fd-4b59-819a-aa61f4746beb" providerId="AD" clId="Web-{75FE4CC3-19E8-2AD5-0766-44650C587B4F}" dt="2026-03-25T17:18:35.940" v="895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Ellen Delaney (2222185)" userId="S::2222185@student.uwtsd.ac.uk::428a14c5-34fd-4b59-819a-aa61f4746beb" providerId="AD" clId="Web-{75FE4CC3-19E8-2AD5-0766-44650C587B4F}" dt="2026-03-26T20:18:47.024" v="2225" actId="20577"/>
        <pc:sldMkLst>
          <pc:docMk/>
          <pc:sldMk cId="807095191" sldId="258"/>
        </pc:sldMkLst>
        <pc:spChg chg="mod">
          <ac:chgData name="Ellen Delaney (2222185)" userId="S::2222185@student.uwtsd.ac.uk::428a14c5-34fd-4b59-819a-aa61f4746beb" providerId="AD" clId="Web-{75FE4CC3-19E8-2AD5-0766-44650C587B4F}" dt="2026-03-26T20:18:47.024" v="2225" actId="20577"/>
          <ac:spMkLst>
            <pc:docMk/>
            <pc:sldMk cId="807095191" sldId="258"/>
            <ac:spMk id="3" creationId="{89D5F9B9-5A00-23F3-8EED-037B292C6BAC}"/>
          </ac:spMkLst>
        </pc:spChg>
      </pc:sldChg>
      <pc:sldChg chg="addSp modSp mod setBg">
        <pc:chgData name="Ellen Delaney (2222185)" userId="S::2222185@student.uwtsd.ac.uk::428a14c5-34fd-4b59-819a-aa61f4746beb" providerId="AD" clId="Web-{75FE4CC3-19E8-2AD5-0766-44650C587B4F}" dt="2026-03-26T10:44:36.867" v="911" actId="20577"/>
        <pc:sldMkLst>
          <pc:docMk/>
          <pc:sldMk cId="509850110" sldId="268"/>
        </pc:sldMkLst>
        <pc:spChg chg="mod">
          <ac:chgData name="Ellen Delaney (2222185)" userId="S::2222185@student.uwtsd.ac.uk::428a14c5-34fd-4b59-819a-aa61f4746beb" providerId="AD" clId="Web-{75FE4CC3-19E8-2AD5-0766-44650C587B4F}" dt="2026-03-25T17:16:38.860" v="872"/>
          <ac:spMkLst>
            <pc:docMk/>
            <pc:sldMk cId="509850110" sldId="268"/>
            <ac:spMk id="2" creationId="{D3899DAB-BD6C-EC06-1FF9-031601796A60}"/>
          </ac:spMkLst>
        </pc:spChg>
        <pc:spChg chg="mod">
          <ac:chgData name="Ellen Delaney (2222185)" userId="S::2222185@student.uwtsd.ac.uk::428a14c5-34fd-4b59-819a-aa61f4746beb" providerId="AD" clId="Web-{75FE4CC3-19E8-2AD5-0766-44650C587B4F}" dt="2026-03-26T10:44:36.867" v="911" actId="20577"/>
          <ac:spMkLst>
            <pc:docMk/>
            <pc:sldMk cId="509850110" sldId="268"/>
            <ac:spMk id="3" creationId="{9F0923C7-896A-9AA6-7367-ABF50BE58A5E}"/>
          </ac:spMkLst>
        </pc:spChg>
        <pc:spChg chg="add">
          <ac:chgData name="Ellen Delaney (2222185)" userId="S::2222185@student.uwtsd.ac.uk::428a14c5-34fd-4b59-819a-aa61f4746beb" providerId="AD" clId="Web-{75FE4CC3-19E8-2AD5-0766-44650C587B4F}" dt="2026-03-25T17:16:38.860" v="872"/>
          <ac:spMkLst>
            <pc:docMk/>
            <pc:sldMk cId="509850110" sldId="268"/>
            <ac:spMk id="8" creationId="{DEE2AD96-B495-4E06-9291-B71706F728CB}"/>
          </ac:spMkLst>
        </pc:spChg>
        <pc:spChg chg="add">
          <ac:chgData name="Ellen Delaney (2222185)" userId="S::2222185@student.uwtsd.ac.uk::428a14c5-34fd-4b59-819a-aa61f4746beb" providerId="AD" clId="Web-{75FE4CC3-19E8-2AD5-0766-44650C587B4F}" dt="2026-03-25T17:16:38.860" v="872"/>
          <ac:spMkLst>
            <pc:docMk/>
            <pc:sldMk cId="509850110" sldId="268"/>
            <ac:spMk id="10" creationId="{53CF6D67-C5A8-4ADD-9E8E-1E38CA1D3166}"/>
          </ac:spMkLst>
        </pc:spChg>
        <pc:spChg chg="add">
          <ac:chgData name="Ellen Delaney (2222185)" userId="S::2222185@student.uwtsd.ac.uk::428a14c5-34fd-4b59-819a-aa61f4746beb" providerId="AD" clId="Web-{75FE4CC3-19E8-2AD5-0766-44650C587B4F}" dt="2026-03-25T17:16:38.860" v="872"/>
          <ac:spMkLst>
            <pc:docMk/>
            <pc:sldMk cId="509850110" sldId="268"/>
            <ac:spMk id="12" creationId="{86909FA0-B515-4681-B7A8-FA281D133B94}"/>
          </ac:spMkLst>
        </pc:spChg>
        <pc:spChg chg="add">
          <ac:chgData name="Ellen Delaney (2222185)" userId="S::2222185@student.uwtsd.ac.uk::428a14c5-34fd-4b59-819a-aa61f4746beb" providerId="AD" clId="Web-{75FE4CC3-19E8-2AD5-0766-44650C587B4F}" dt="2026-03-25T17:16:38.860" v="872"/>
          <ac:spMkLst>
            <pc:docMk/>
            <pc:sldMk cId="509850110" sldId="268"/>
            <ac:spMk id="14" creationId="{21C9FE86-FCC3-4A31-AA1C-C882262B7FE7}"/>
          </ac:spMkLst>
        </pc:spChg>
        <pc:spChg chg="add">
          <ac:chgData name="Ellen Delaney (2222185)" userId="S::2222185@student.uwtsd.ac.uk::428a14c5-34fd-4b59-819a-aa61f4746beb" providerId="AD" clId="Web-{75FE4CC3-19E8-2AD5-0766-44650C587B4F}" dt="2026-03-25T17:16:38.860" v="872"/>
          <ac:spMkLst>
            <pc:docMk/>
            <pc:sldMk cId="509850110" sldId="268"/>
            <ac:spMk id="16" creationId="{7D96243B-ECED-4B71-8E06-AE9A285EAD20}"/>
          </ac:spMkLst>
        </pc:spChg>
        <pc:spChg chg="add">
          <ac:chgData name="Ellen Delaney (2222185)" userId="S::2222185@student.uwtsd.ac.uk::428a14c5-34fd-4b59-819a-aa61f4746beb" providerId="AD" clId="Web-{75FE4CC3-19E8-2AD5-0766-44650C587B4F}" dt="2026-03-25T17:16:38.860" v="872"/>
          <ac:spMkLst>
            <pc:docMk/>
            <pc:sldMk cId="509850110" sldId="268"/>
            <ac:spMk id="18" creationId="{A09989E4-EFDC-4A90-A633-E0525FB4139E}"/>
          </ac:spMkLst>
        </pc:spChg>
      </pc:sldChg>
      <pc:sldChg chg="addSp delSp modSp mod setBg">
        <pc:chgData name="Ellen Delaney (2222185)" userId="S::2222185@student.uwtsd.ac.uk::428a14c5-34fd-4b59-819a-aa61f4746beb" providerId="AD" clId="Web-{75FE4CC3-19E8-2AD5-0766-44650C587B4F}" dt="2026-03-26T19:41:24.937" v="2178" actId="1076"/>
        <pc:sldMkLst>
          <pc:docMk/>
          <pc:sldMk cId="143728177" sldId="270"/>
        </pc:sldMkLst>
        <pc:spChg chg="mod">
          <ac:chgData name="Ellen Delaney (2222185)" userId="S::2222185@student.uwtsd.ac.uk::428a14c5-34fd-4b59-819a-aa61f4746beb" providerId="AD" clId="Web-{75FE4CC3-19E8-2AD5-0766-44650C587B4F}" dt="2026-03-26T19:39:42.617" v="2079"/>
          <ac:spMkLst>
            <pc:docMk/>
            <pc:sldMk cId="143728177" sldId="270"/>
            <ac:spMk id="2" creationId="{EF3B5F87-437B-8323-335C-419D94C58EC9}"/>
          </ac:spMkLst>
        </pc:spChg>
        <pc:spChg chg="add del">
          <ac:chgData name="Ellen Delaney (2222185)" userId="S::2222185@student.uwtsd.ac.uk::428a14c5-34fd-4b59-819a-aa61f4746beb" providerId="AD" clId="Web-{75FE4CC3-19E8-2AD5-0766-44650C587B4F}" dt="2026-03-26T19:39:42.617" v="2079"/>
          <ac:spMkLst>
            <pc:docMk/>
            <pc:sldMk cId="143728177" sldId="270"/>
            <ac:spMk id="9" creationId="{BACC6370-2D7E-4714-9D71-7542949D7D5D}"/>
          </ac:spMkLst>
        </pc:spChg>
        <pc:spChg chg="add del">
          <ac:chgData name="Ellen Delaney (2222185)" userId="S::2222185@student.uwtsd.ac.uk::428a14c5-34fd-4b59-819a-aa61f4746beb" providerId="AD" clId="Web-{75FE4CC3-19E8-2AD5-0766-44650C587B4F}" dt="2026-03-26T19:39:42.617" v="2079"/>
          <ac:spMkLst>
            <pc:docMk/>
            <pc:sldMk cId="143728177" sldId="270"/>
            <ac:spMk id="11" creationId="{F68B3F68-107C-434F-AA38-110D5EA91B85}"/>
          </ac:spMkLst>
        </pc:spChg>
        <pc:spChg chg="add del">
          <ac:chgData name="Ellen Delaney (2222185)" userId="S::2222185@student.uwtsd.ac.uk::428a14c5-34fd-4b59-819a-aa61f4746beb" providerId="AD" clId="Web-{75FE4CC3-19E8-2AD5-0766-44650C587B4F}" dt="2026-03-26T19:39:42.617" v="2079"/>
          <ac:spMkLst>
            <pc:docMk/>
            <pc:sldMk cId="143728177" sldId="270"/>
            <ac:spMk id="13" creationId="{AAD0DBB9-1A4B-4391-81D4-CB19F9AB918A}"/>
          </ac:spMkLst>
        </pc:spChg>
        <pc:spChg chg="add del">
          <ac:chgData name="Ellen Delaney (2222185)" userId="S::2222185@student.uwtsd.ac.uk::428a14c5-34fd-4b59-819a-aa61f4746beb" providerId="AD" clId="Web-{75FE4CC3-19E8-2AD5-0766-44650C587B4F}" dt="2026-03-26T19:39:42.617" v="2079"/>
          <ac:spMkLst>
            <pc:docMk/>
            <pc:sldMk cId="143728177" sldId="270"/>
            <ac:spMk id="15" creationId="{063BBA22-50EA-4C4D-BE05-F1CE4E63AA56}"/>
          </ac:spMkLst>
        </pc:spChg>
        <pc:spChg chg="add del">
          <ac:chgData name="Ellen Delaney (2222185)" userId="S::2222185@student.uwtsd.ac.uk::428a14c5-34fd-4b59-819a-aa61f4746beb" providerId="AD" clId="Web-{75FE4CC3-19E8-2AD5-0766-44650C587B4F}" dt="2026-03-26T19:40:51.812" v="2119"/>
          <ac:spMkLst>
            <pc:docMk/>
            <pc:sldMk cId="143728177" sldId="270"/>
            <ac:spMk id="20" creationId="{BACC6370-2D7E-4714-9D71-7542949D7D5D}"/>
          </ac:spMkLst>
        </pc:spChg>
        <pc:spChg chg="add del">
          <ac:chgData name="Ellen Delaney (2222185)" userId="S::2222185@student.uwtsd.ac.uk::428a14c5-34fd-4b59-819a-aa61f4746beb" providerId="AD" clId="Web-{75FE4CC3-19E8-2AD5-0766-44650C587B4F}" dt="2026-03-26T19:40:51.812" v="2119"/>
          <ac:spMkLst>
            <pc:docMk/>
            <pc:sldMk cId="143728177" sldId="270"/>
            <ac:spMk id="22" creationId="{F68B3F68-107C-434F-AA38-110D5EA91B85}"/>
          </ac:spMkLst>
        </pc:spChg>
        <pc:spChg chg="add del">
          <ac:chgData name="Ellen Delaney (2222185)" userId="S::2222185@student.uwtsd.ac.uk::428a14c5-34fd-4b59-819a-aa61f4746beb" providerId="AD" clId="Web-{75FE4CC3-19E8-2AD5-0766-44650C587B4F}" dt="2026-03-26T19:40:51.812" v="2119"/>
          <ac:spMkLst>
            <pc:docMk/>
            <pc:sldMk cId="143728177" sldId="270"/>
            <ac:spMk id="24" creationId="{AAD0DBB9-1A4B-4391-81D4-CB19F9AB918A}"/>
          </ac:spMkLst>
        </pc:spChg>
        <pc:spChg chg="add del">
          <ac:chgData name="Ellen Delaney (2222185)" userId="S::2222185@student.uwtsd.ac.uk::428a14c5-34fd-4b59-819a-aa61f4746beb" providerId="AD" clId="Web-{75FE4CC3-19E8-2AD5-0766-44650C587B4F}" dt="2026-03-26T19:40:51.812" v="2119"/>
          <ac:spMkLst>
            <pc:docMk/>
            <pc:sldMk cId="143728177" sldId="270"/>
            <ac:spMk id="26" creationId="{063BBA22-50EA-4C4D-BE05-F1CE4E63AA56}"/>
          </ac:spMkLst>
        </pc:spChg>
        <pc:spChg chg="add">
          <ac:chgData name="Ellen Delaney (2222185)" userId="S::2222185@student.uwtsd.ac.uk::428a14c5-34fd-4b59-819a-aa61f4746beb" providerId="AD" clId="Web-{75FE4CC3-19E8-2AD5-0766-44650C587B4F}" dt="2026-03-26T19:40:51.812" v="2119"/>
          <ac:spMkLst>
            <pc:docMk/>
            <pc:sldMk cId="143728177" sldId="270"/>
            <ac:spMk id="31" creationId="{BACC6370-2D7E-4714-9D71-7542949D7D5D}"/>
          </ac:spMkLst>
        </pc:spChg>
        <pc:spChg chg="add">
          <ac:chgData name="Ellen Delaney (2222185)" userId="S::2222185@student.uwtsd.ac.uk::428a14c5-34fd-4b59-819a-aa61f4746beb" providerId="AD" clId="Web-{75FE4CC3-19E8-2AD5-0766-44650C587B4F}" dt="2026-03-26T19:40:51.812" v="2119"/>
          <ac:spMkLst>
            <pc:docMk/>
            <pc:sldMk cId="143728177" sldId="270"/>
            <ac:spMk id="33" creationId="{F68B3F68-107C-434F-AA38-110D5EA91B85}"/>
          </ac:spMkLst>
        </pc:spChg>
        <pc:spChg chg="add">
          <ac:chgData name="Ellen Delaney (2222185)" userId="S::2222185@student.uwtsd.ac.uk::428a14c5-34fd-4b59-819a-aa61f4746beb" providerId="AD" clId="Web-{75FE4CC3-19E8-2AD5-0766-44650C587B4F}" dt="2026-03-26T19:40:51.812" v="2119"/>
          <ac:spMkLst>
            <pc:docMk/>
            <pc:sldMk cId="143728177" sldId="270"/>
            <ac:spMk id="35" creationId="{AAD0DBB9-1A4B-4391-81D4-CB19F9AB918A}"/>
          </ac:spMkLst>
        </pc:spChg>
        <pc:spChg chg="add">
          <ac:chgData name="Ellen Delaney (2222185)" userId="S::2222185@student.uwtsd.ac.uk::428a14c5-34fd-4b59-819a-aa61f4746beb" providerId="AD" clId="Web-{75FE4CC3-19E8-2AD5-0766-44650C587B4F}" dt="2026-03-26T19:40:51.812" v="2119"/>
          <ac:spMkLst>
            <pc:docMk/>
            <pc:sldMk cId="143728177" sldId="270"/>
            <ac:spMk id="37" creationId="{063BBA22-50EA-4C4D-BE05-F1CE4E63AA56}"/>
          </ac:spMkLst>
        </pc:spChg>
        <pc:graphicFrameChg chg="add mod ord modGraphic">
          <ac:chgData name="Ellen Delaney (2222185)" userId="S::2222185@student.uwtsd.ac.uk::428a14c5-34fd-4b59-819a-aa61f4746beb" providerId="AD" clId="Web-{75FE4CC3-19E8-2AD5-0766-44650C587B4F}" dt="2026-03-26T19:41:24.937" v="2178" actId="1076"/>
          <ac:graphicFrameMkLst>
            <pc:docMk/>
            <pc:sldMk cId="143728177" sldId="270"/>
            <ac:graphicFrameMk id="4" creationId="{0913CA03-B9EB-6730-4309-5B00C3FC805B}"/>
          </ac:graphicFrameMkLst>
        </pc:graphicFrameChg>
      </pc:sldChg>
      <pc:sldChg chg="addSp modSp mod ord setBg">
        <pc:chgData name="Ellen Delaney (2222185)" userId="S::2222185@student.uwtsd.ac.uk::428a14c5-34fd-4b59-819a-aa61f4746beb" providerId="AD" clId="Web-{75FE4CC3-19E8-2AD5-0766-44650C587B4F}" dt="2026-03-26T19:21:15.313" v="1407" actId="1076"/>
        <pc:sldMkLst>
          <pc:docMk/>
          <pc:sldMk cId="840540294" sldId="273"/>
        </pc:sldMkLst>
        <pc:spChg chg="mod">
          <ac:chgData name="Ellen Delaney (2222185)" userId="S::2222185@student.uwtsd.ac.uk::428a14c5-34fd-4b59-819a-aa61f4746beb" providerId="AD" clId="Web-{75FE4CC3-19E8-2AD5-0766-44650C587B4F}" dt="2026-03-26T13:32:14.747" v="926" actId="20577"/>
          <ac:spMkLst>
            <pc:docMk/>
            <pc:sldMk cId="840540294" sldId="273"/>
            <ac:spMk id="2" creationId="{815110BE-5AF7-544B-7CEC-243E1AA455AD}"/>
          </ac:spMkLst>
        </pc:spChg>
        <pc:spChg chg="mod">
          <ac:chgData name="Ellen Delaney (2222185)" userId="S::2222185@student.uwtsd.ac.uk::428a14c5-34fd-4b59-819a-aa61f4746beb" providerId="AD" clId="Web-{75FE4CC3-19E8-2AD5-0766-44650C587B4F}" dt="2026-03-26T13:31:55.184" v="917" actId="20577"/>
          <ac:spMkLst>
            <pc:docMk/>
            <pc:sldMk cId="840540294" sldId="273"/>
            <ac:spMk id="3" creationId="{46E61721-B200-C885-1585-7F6859A2E68B}"/>
          </ac:spMkLst>
        </pc:spChg>
        <pc:spChg chg="add mod">
          <ac:chgData name="Ellen Delaney (2222185)" userId="S::2222185@student.uwtsd.ac.uk::428a14c5-34fd-4b59-819a-aa61f4746beb" providerId="AD" clId="Web-{75FE4CC3-19E8-2AD5-0766-44650C587B4F}" dt="2026-03-26T19:21:15.313" v="1407" actId="1076"/>
          <ac:spMkLst>
            <pc:docMk/>
            <pc:sldMk cId="840540294" sldId="273"/>
            <ac:spMk id="4" creationId="{9935F94D-2453-B062-AA16-ABA45BE0E31D}"/>
          </ac:spMkLst>
        </pc:spChg>
        <pc:spChg chg="add">
          <ac:chgData name="Ellen Delaney (2222185)" userId="S::2222185@student.uwtsd.ac.uk::428a14c5-34fd-4b59-819a-aa61f4746beb" providerId="AD" clId="Web-{75FE4CC3-19E8-2AD5-0766-44650C587B4F}" dt="2026-03-26T13:29:14.225" v="915"/>
          <ac:spMkLst>
            <pc:docMk/>
            <pc:sldMk cId="840540294" sldId="273"/>
            <ac:spMk id="8" creationId="{DEE2AD96-B495-4E06-9291-B71706F728CB}"/>
          </ac:spMkLst>
        </pc:spChg>
        <pc:spChg chg="add">
          <ac:chgData name="Ellen Delaney (2222185)" userId="S::2222185@student.uwtsd.ac.uk::428a14c5-34fd-4b59-819a-aa61f4746beb" providerId="AD" clId="Web-{75FE4CC3-19E8-2AD5-0766-44650C587B4F}" dt="2026-03-26T13:29:14.225" v="915"/>
          <ac:spMkLst>
            <pc:docMk/>
            <pc:sldMk cId="840540294" sldId="273"/>
            <ac:spMk id="10" creationId="{53CF6D67-C5A8-4ADD-9E8E-1E38CA1D3166}"/>
          </ac:spMkLst>
        </pc:spChg>
        <pc:spChg chg="add">
          <ac:chgData name="Ellen Delaney (2222185)" userId="S::2222185@student.uwtsd.ac.uk::428a14c5-34fd-4b59-819a-aa61f4746beb" providerId="AD" clId="Web-{75FE4CC3-19E8-2AD5-0766-44650C587B4F}" dt="2026-03-26T13:29:14.225" v="915"/>
          <ac:spMkLst>
            <pc:docMk/>
            <pc:sldMk cId="840540294" sldId="273"/>
            <ac:spMk id="12" creationId="{86909FA0-B515-4681-B7A8-FA281D133B94}"/>
          </ac:spMkLst>
        </pc:spChg>
        <pc:spChg chg="add">
          <ac:chgData name="Ellen Delaney (2222185)" userId="S::2222185@student.uwtsd.ac.uk::428a14c5-34fd-4b59-819a-aa61f4746beb" providerId="AD" clId="Web-{75FE4CC3-19E8-2AD5-0766-44650C587B4F}" dt="2026-03-26T13:29:14.225" v="915"/>
          <ac:spMkLst>
            <pc:docMk/>
            <pc:sldMk cId="840540294" sldId="273"/>
            <ac:spMk id="14" creationId="{21C9FE86-FCC3-4A31-AA1C-C882262B7FE7}"/>
          </ac:spMkLst>
        </pc:spChg>
        <pc:spChg chg="add">
          <ac:chgData name="Ellen Delaney (2222185)" userId="S::2222185@student.uwtsd.ac.uk::428a14c5-34fd-4b59-819a-aa61f4746beb" providerId="AD" clId="Web-{75FE4CC3-19E8-2AD5-0766-44650C587B4F}" dt="2026-03-26T13:29:14.225" v="915"/>
          <ac:spMkLst>
            <pc:docMk/>
            <pc:sldMk cId="840540294" sldId="273"/>
            <ac:spMk id="16" creationId="{7D96243B-ECED-4B71-8E06-AE9A285EAD20}"/>
          </ac:spMkLst>
        </pc:spChg>
        <pc:spChg chg="add">
          <ac:chgData name="Ellen Delaney (2222185)" userId="S::2222185@student.uwtsd.ac.uk::428a14c5-34fd-4b59-819a-aa61f4746beb" providerId="AD" clId="Web-{75FE4CC3-19E8-2AD5-0766-44650C587B4F}" dt="2026-03-26T13:29:14.225" v="915"/>
          <ac:spMkLst>
            <pc:docMk/>
            <pc:sldMk cId="840540294" sldId="273"/>
            <ac:spMk id="18" creationId="{A09989E4-EFDC-4A90-A633-E0525FB4139E}"/>
          </ac:spMkLst>
        </pc:spChg>
      </pc:sldChg>
      <pc:sldChg chg="addSp modSp mod setBg">
        <pc:chgData name="Ellen Delaney (2222185)" userId="S::2222185@student.uwtsd.ac.uk::428a14c5-34fd-4b59-819a-aa61f4746beb" providerId="AD" clId="Web-{75FE4CC3-19E8-2AD5-0766-44650C587B4F}" dt="2026-03-26T10:35:31.875" v="909" actId="20577"/>
        <pc:sldMkLst>
          <pc:docMk/>
          <pc:sldMk cId="922502838" sldId="274"/>
        </pc:sldMkLst>
        <pc:spChg chg="mod">
          <ac:chgData name="Ellen Delaney (2222185)" userId="S::2222185@student.uwtsd.ac.uk::428a14c5-34fd-4b59-819a-aa61f4746beb" providerId="AD" clId="Web-{75FE4CC3-19E8-2AD5-0766-44650C587B4F}" dt="2026-03-26T10:35:06.046" v="904"/>
          <ac:spMkLst>
            <pc:docMk/>
            <pc:sldMk cId="922502838" sldId="274"/>
            <ac:spMk id="2" creationId="{30881F53-B72A-3911-68C6-52B48FE38E10}"/>
          </ac:spMkLst>
        </pc:spChg>
        <pc:spChg chg="mod">
          <ac:chgData name="Ellen Delaney (2222185)" userId="S::2222185@student.uwtsd.ac.uk::428a14c5-34fd-4b59-819a-aa61f4746beb" providerId="AD" clId="Web-{75FE4CC3-19E8-2AD5-0766-44650C587B4F}" dt="2026-03-26T10:35:31.875" v="909" actId="20577"/>
          <ac:spMkLst>
            <pc:docMk/>
            <pc:sldMk cId="922502838" sldId="274"/>
            <ac:spMk id="3" creationId="{B3875544-3239-8897-0CB6-6F0D8EE7EC6A}"/>
          </ac:spMkLst>
        </pc:spChg>
        <pc:spChg chg="add">
          <ac:chgData name="Ellen Delaney (2222185)" userId="S::2222185@student.uwtsd.ac.uk::428a14c5-34fd-4b59-819a-aa61f4746beb" providerId="AD" clId="Web-{75FE4CC3-19E8-2AD5-0766-44650C587B4F}" dt="2026-03-26T10:35:06.046" v="904"/>
          <ac:spMkLst>
            <pc:docMk/>
            <pc:sldMk cId="922502838" sldId="274"/>
            <ac:spMk id="8" creationId="{09588DA8-065E-4F6F-8EFD-43104AB2E0CF}"/>
          </ac:spMkLst>
        </pc:spChg>
        <pc:spChg chg="add">
          <ac:chgData name="Ellen Delaney (2222185)" userId="S::2222185@student.uwtsd.ac.uk::428a14c5-34fd-4b59-819a-aa61f4746beb" providerId="AD" clId="Web-{75FE4CC3-19E8-2AD5-0766-44650C587B4F}" dt="2026-03-26T10:35:06.046" v="904"/>
          <ac:spMkLst>
            <pc:docMk/>
            <pc:sldMk cId="922502838" sldId="274"/>
            <ac:spMk id="10" creationId="{C4285719-470E-454C-AF62-8323075F1F5B}"/>
          </ac:spMkLst>
        </pc:spChg>
        <pc:spChg chg="add">
          <ac:chgData name="Ellen Delaney (2222185)" userId="S::2222185@student.uwtsd.ac.uk::428a14c5-34fd-4b59-819a-aa61f4746beb" providerId="AD" clId="Web-{75FE4CC3-19E8-2AD5-0766-44650C587B4F}" dt="2026-03-26T10:35:06.046" v="904"/>
          <ac:spMkLst>
            <pc:docMk/>
            <pc:sldMk cId="922502838" sldId="274"/>
            <ac:spMk id="12" creationId="{CD9FE4EF-C4D8-49A0-B2FF-81D8DB7D8A24}"/>
          </ac:spMkLst>
        </pc:spChg>
        <pc:spChg chg="add">
          <ac:chgData name="Ellen Delaney (2222185)" userId="S::2222185@student.uwtsd.ac.uk::428a14c5-34fd-4b59-819a-aa61f4746beb" providerId="AD" clId="Web-{75FE4CC3-19E8-2AD5-0766-44650C587B4F}" dt="2026-03-26T10:35:06.046" v="904"/>
          <ac:spMkLst>
            <pc:docMk/>
            <pc:sldMk cId="922502838" sldId="274"/>
            <ac:spMk id="14" creationId="{4300840D-0A0B-4512-BACA-B439D5B9C57C}"/>
          </ac:spMkLst>
        </pc:spChg>
        <pc:spChg chg="add">
          <ac:chgData name="Ellen Delaney (2222185)" userId="S::2222185@student.uwtsd.ac.uk::428a14c5-34fd-4b59-819a-aa61f4746beb" providerId="AD" clId="Web-{75FE4CC3-19E8-2AD5-0766-44650C587B4F}" dt="2026-03-26T10:35:06.046" v="904"/>
          <ac:spMkLst>
            <pc:docMk/>
            <pc:sldMk cId="922502838" sldId="274"/>
            <ac:spMk id="16" creationId="{D2B78728-A580-49A7-84F9-6EF6F583ADE0}"/>
          </ac:spMkLst>
        </pc:spChg>
        <pc:spChg chg="add">
          <ac:chgData name="Ellen Delaney (2222185)" userId="S::2222185@student.uwtsd.ac.uk::428a14c5-34fd-4b59-819a-aa61f4746beb" providerId="AD" clId="Web-{75FE4CC3-19E8-2AD5-0766-44650C587B4F}" dt="2026-03-26T10:35:06.046" v="904"/>
          <ac:spMkLst>
            <pc:docMk/>
            <pc:sldMk cId="922502838" sldId="274"/>
            <ac:spMk id="18" creationId="{38FAA1A1-D861-433F-88FA-1E9D6FD31D11}"/>
          </ac:spMkLst>
        </pc:spChg>
        <pc:spChg chg="add">
          <ac:chgData name="Ellen Delaney (2222185)" userId="S::2222185@student.uwtsd.ac.uk::428a14c5-34fd-4b59-819a-aa61f4746beb" providerId="AD" clId="Web-{75FE4CC3-19E8-2AD5-0766-44650C587B4F}" dt="2026-03-26T10:35:06.046" v="904"/>
          <ac:spMkLst>
            <pc:docMk/>
            <pc:sldMk cId="922502838" sldId="274"/>
            <ac:spMk id="20" creationId="{8D71EDA1-87BF-4D5D-AB79-F346FD19278A}"/>
          </ac:spMkLst>
        </pc:spChg>
      </pc:sldChg>
      <pc:sldChg chg="modSp">
        <pc:chgData name="Ellen Delaney (2222185)" userId="S::2222185@student.uwtsd.ac.uk::428a14c5-34fd-4b59-819a-aa61f4746beb" providerId="AD" clId="Web-{75FE4CC3-19E8-2AD5-0766-44650C587B4F}" dt="2026-03-26T20:43:27.208" v="2253" actId="20577"/>
        <pc:sldMkLst>
          <pc:docMk/>
          <pc:sldMk cId="3015681941" sldId="275"/>
        </pc:sldMkLst>
        <pc:spChg chg="mod">
          <ac:chgData name="Ellen Delaney (2222185)" userId="S::2222185@student.uwtsd.ac.uk::428a14c5-34fd-4b59-819a-aa61f4746beb" providerId="AD" clId="Web-{75FE4CC3-19E8-2AD5-0766-44650C587B4F}" dt="2026-03-26T20:43:27.208" v="2253" actId="20577"/>
          <ac:spMkLst>
            <pc:docMk/>
            <pc:sldMk cId="3015681941" sldId="275"/>
            <ac:spMk id="3" creationId="{9A304AFE-8E91-EF0E-3260-004AEEBC6CEF}"/>
          </ac:spMkLst>
        </pc:spChg>
      </pc:sldChg>
      <pc:sldChg chg="addSp modSp mod ord setBg">
        <pc:chgData name="Ellen Delaney (2222185)" userId="S::2222185@student.uwtsd.ac.uk::428a14c5-34fd-4b59-819a-aa61f4746beb" providerId="AD" clId="Web-{75FE4CC3-19E8-2AD5-0766-44650C587B4F}" dt="2026-03-26T19:09:02.630" v="1395" actId="20577"/>
        <pc:sldMkLst>
          <pc:docMk/>
          <pc:sldMk cId="4099578865" sldId="276"/>
        </pc:sldMkLst>
        <pc:spChg chg="mod">
          <ac:chgData name="Ellen Delaney (2222185)" userId="S::2222185@student.uwtsd.ac.uk::428a14c5-34fd-4b59-819a-aa61f4746beb" providerId="AD" clId="Web-{75FE4CC3-19E8-2AD5-0766-44650C587B4F}" dt="2026-03-26T19:08:52.348" v="1391"/>
          <ac:spMkLst>
            <pc:docMk/>
            <pc:sldMk cId="4099578865" sldId="276"/>
            <ac:spMk id="2" creationId="{CA217B66-68F6-AEF3-9C5A-FA508D87C68C}"/>
          </ac:spMkLst>
        </pc:spChg>
        <pc:spChg chg="mod">
          <ac:chgData name="Ellen Delaney (2222185)" userId="S::2222185@student.uwtsd.ac.uk::428a14c5-34fd-4b59-819a-aa61f4746beb" providerId="AD" clId="Web-{75FE4CC3-19E8-2AD5-0766-44650C587B4F}" dt="2026-03-26T19:09:02.630" v="1395" actId="20577"/>
          <ac:spMkLst>
            <pc:docMk/>
            <pc:sldMk cId="4099578865" sldId="276"/>
            <ac:spMk id="3" creationId="{E1B63DAD-3EBB-6E28-8478-459565D90C56}"/>
          </ac:spMkLst>
        </pc:spChg>
        <pc:spChg chg="add">
          <ac:chgData name="Ellen Delaney (2222185)" userId="S::2222185@student.uwtsd.ac.uk::428a14c5-34fd-4b59-819a-aa61f4746beb" providerId="AD" clId="Web-{75FE4CC3-19E8-2AD5-0766-44650C587B4F}" dt="2026-03-26T19:08:52.348" v="1391"/>
          <ac:spMkLst>
            <pc:docMk/>
            <pc:sldMk cId="4099578865" sldId="276"/>
            <ac:spMk id="8" creationId="{1B15ED52-F352-441B-82BF-E0EA34836D08}"/>
          </ac:spMkLst>
        </pc:spChg>
        <pc:spChg chg="add">
          <ac:chgData name="Ellen Delaney (2222185)" userId="S::2222185@student.uwtsd.ac.uk::428a14c5-34fd-4b59-819a-aa61f4746beb" providerId="AD" clId="Web-{75FE4CC3-19E8-2AD5-0766-44650C587B4F}" dt="2026-03-26T19:08:52.348" v="1391"/>
          <ac:spMkLst>
            <pc:docMk/>
            <pc:sldMk cId="4099578865" sldId="276"/>
            <ac:spMk id="10" creationId="{3B2E3793-BFE6-45A2-9B7B-E18844431C99}"/>
          </ac:spMkLst>
        </pc:spChg>
        <pc:spChg chg="add">
          <ac:chgData name="Ellen Delaney (2222185)" userId="S::2222185@student.uwtsd.ac.uk::428a14c5-34fd-4b59-819a-aa61f4746beb" providerId="AD" clId="Web-{75FE4CC3-19E8-2AD5-0766-44650C587B4F}" dt="2026-03-26T19:08:52.348" v="1391"/>
          <ac:spMkLst>
            <pc:docMk/>
            <pc:sldMk cId="4099578865" sldId="276"/>
            <ac:spMk id="12" creationId="{BC4C4868-CB8F-4AF9-9CDB-8108F2C19B67}"/>
          </ac:spMkLst>
        </pc:spChg>
        <pc:spChg chg="add">
          <ac:chgData name="Ellen Delaney (2222185)" userId="S::2222185@student.uwtsd.ac.uk::428a14c5-34fd-4b59-819a-aa61f4746beb" providerId="AD" clId="Web-{75FE4CC3-19E8-2AD5-0766-44650C587B4F}" dt="2026-03-26T19:08:52.348" v="1391"/>
          <ac:spMkLst>
            <pc:docMk/>
            <pc:sldMk cId="4099578865" sldId="276"/>
            <ac:spMk id="14" creationId="{375E0459-6403-40CD-989D-56A4407CA12E}"/>
          </ac:spMkLst>
        </pc:spChg>
        <pc:spChg chg="add">
          <ac:chgData name="Ellen Delaney (2222185)" userId="S::2222185@student.uwtsd.ac.uk::428a14c5-34fd-4b59-819a-aa61f4746beb" providerId="AD" clId="Web-{75FE4CC3-19E8-2AD5-0766-44650C587B4F}" dt="2026-03-26T19:08:52.348" v="1391"/>
          <ac:spMkLst>
            <pc:docMk/>
            <pc:sldMk cId="4099578865" sldId="276"/>
            <ac:spMk id="16" creationId="{53E5B1A8-3AC9-4BD1-9BBC-78CA94F2D1BA}"/>
          </ac:spMkLst>
        </pc:spChg>
      </pc:sldChg>
      <pc:sldChg chg="addSp modSp">
        <pc:chgData name="Ellen Delaney (2222185)" userId="S::2222185@student.uwtsd.ac.uk::428a14c5-34fd-4b59-819a-aa61f4746beb" providerId="AD" clId="Web-{75FE4CC3-19E8-2AD5-0766-44650C587B4F}" dt="2026-03-26T20:19:34.869" v="2233" actId="20577"/>
        <pc:sldMkLst>
          <pc:docMk/>
          <pc:sldMk cId="1729250990" sldId="278"/>
        </pc:sldMkLst>
        <pc:spChg chg="add mod">
          <ac:chgData name="Ellen Delaney (2222185)" userId="S::2222185@student.uwtsd.ac.uk::428a14c5-34fd-4b59-819a-aa61f4746beb" providerId="AD" clId="Web-{75FE4CC3-19E8-2AD5-0766-44650C587B4F}" dt="2026-03-26T20:19:34.869" v="2233" actId="20577"/>
          <ac:spMkLst>
            <pc:docMk/>
            <pc:sldMk cId="1729250990" sldId="278"/>
            <ac:spMk id="34" creationId="{1DFAD69D-E7C3-8C9D-7691-B2905F4CA4F3}"/>
          </ac:spMkLst>
        </pc:spChg>
      </pc:sldChg>
      <pc:sldChg chg="addSp delSp modSp new mod setBg">
        <pc:chgData name="Ellen Delaney (2222185)" userId="S::2222185@student.uwtsd.ac.uk::428a14c5-34fd-4b59-819a-aa61f4746beb" providerId="AD" clId="Web-{75FE4CC3-19E8-2AD5-0766-44650C587B4F}" dt="2026-03-25T17:18:15.158" v="882" actId="20577"/>
        <pc:sldMkLst>
          <pc:docMk/>
          <pc:sldMk cId="647987910" sldId="280"/>
        </pc:sldMkLst>
        <pc:spChg chg="mod">
          <ac:chgData name="Ellen Delaney (2222185)" userId="S::2222185@student.uwtsd.ac.uk::428a14c5-34fd-4b59-819a-aa61f4746beb" providerId="AD" clId="Web-{75FE4CC3-19E8-2AD5-0766-44650C587B4F}" dt="2026-03-25T13:16:56.713" v="104"/>
          <ac:spMkLst>
            <pc:docMk/>
            <pc:sldMk cId="647987910" sldId="280"/>
            <ac:spMk id="2" creationId="{BFF5CEF0-DE9A-4D77-4485-0979D28B6B42}"/>
          </ac:spMkLst>
        </pc:spChg>
        <pc:spChg chg="add">
          <ac:chgData name="Ellen Delaney (2222185)" userId="S::2222185@student.uwtsd.ac.uk::428a14c5-34fd-4b59-819a-aa61f4746beb" providerId="AD" clId="Web-{75FE4CC3-19E8-2AD5-0766-44650C587B4F}" dt="2026-03-25T13:16:56.713" v="104"/>
          <ac:spMkLst>
            <pc:docMk/>
            <pc:sldMk cId="647987910" sldId="280"/>
            <ac:spMk id="21" creationId="{BACC6370-2D7E-4714-9D71-7542949D7D5D}"/>
          </ac:spMkLst>
        </pc:spChg>
        <pc:spChg chg="add">
          <ac:chgData name="Ellen Delaney (2222185)" userId="S::2222185@student.uwtsd.ac.uk::428a14c5-34fd-4b59-819a-aa61f4746beb" providerId="AD" clId="Web-{75FE4CC3-19E8-2AD5-0766-44650C587B4F}" dt="2026-03-25T13:16:56.713" v="104"/>
          <ac:spMkLst>
            <pc:docMk/>
            <pc:sldMk cId="647987910" sldId="280"/>
            <ac:spMk id="22" creationId="{F68B3F68-107C-434F-AA38-110D5EA91B85}"/>
          </ac:spMkLst>
        </pc:spChg>
        <pc:spChg chg="add">
          <ac:chgData name="Ellen Delaney (2222185)" userId="S::2222185@student.uwtsd.ac.uk::428a14c5-34fd-4b59-819a-aa61f4746beb" providerId="AD" clId="Web-{75FE4CC3-19E8-2AD5-0766-44650C587B4F}" dt="2026-03-25T13:16:56.713" v="104"/>
          <ac:spMkLst>
            <pc:docMk/>
            <pc:sldMk cId="647987910" sldId="280"/>
            <ac:spMk id="23" creationId="{AAD0DBB9-1A4B-4391-81D4-CB19F9AB918A}"/>
          </ac:spMkLst>
        </pc:spChg>
        <pc:spChg chg="add">
          <ac:chgData name="Ellen Delaney (2222185)" userId="S::2222185@student.uwtsd.ac.uk::428a14c5-34fd-4b59-819a-aa61f4746beb" providerId="AD" clId="Web-{75FE4CC3-19E8-2AD5-0766-44650C587B4F}" dt="2026-03-25T13:16:56.713" v="104"/>
          <ac:spMkLst>
            <pc:docMk/>
            <pc:sldMk cId="647987910" sldId="280"/>
            <ac:spMk id="24" creationId="{063BBA22-50EA-4C4D-BE05-F1CE4E63AA56}"/>
          </ac:spMkLst>
        </pc:spChg>
        <pc:spChg chg="add mod">
          <ac:chgData name="Ellen Delaney (2222185)" userId="S::2222185@student.uwtsd.ac.uk::428a14c5-34fd-4b59-819a-aa61f4746beb" providerId="AD" clId="Web-{75FE4CC3-19E8-2AD5-0766-44650C587B4F}" dt="2026-03-25T17:18:15.158" v="882" actId="20577"/>
          <ac:spMkLst>
            <pc:docMk/>
            <pc:sldMk cId="647987910" sldId="280"/>
            <ac:spMk id="36" creationId="{7211962E-F49D-260C-28A7-5CA0A8D9712D}"/>
          </ac:spMkLst>
        </pc:spChg>
        <pc:picChg chg="add mod">
          <ac:chgData name="Ellen Delaney (2222185)" userId="S::2222185@student.uwtsd.ac.uk::428a14c5-34fd-4b59-819a-aa61f4746beb" providerId="AD" clId="Web-{75FE4CC3-19E8-2AD5-0766-44650C587B4F}" dt="2026-03-25T17:18:05.517" v="880" actId="1076"/>
          <ac:picMkLst>
            <pc:docMk/>
            <pc:sldMk cId="647987910" sldId="280"/>
            <ac:picMk id="3" creationId="{C6BF9DF8-61BA-995A-0647-B9FFDA03AA2C}"/>
          </ac:picMkLst>
        </pc:picChg>
      </pc:sldChg>
      <pc:sldChg chg="addSp modSp new mod setBg">
        <pc:chgData name="Ellen Delaney (2222185)" userId="S::2222185@student.uwtsd.ac.uk::428a14c5-34fd-4b59-819a-aa61f4746beb" providerId="AD" clId="Web-{75FE4CC3-19E8-2AD5-0766-44650C587B4F}" dt="2026-03-25T14:55:48.528" v="334" actId="20577"/>
        <pc:sldMkLst>
          <pc:docMk/>
          <pc:sldMk cId="1386421837" sldId="282"/>
        </pc:sldMkLst>
        <pc:spChg chg="mod">
          <ac:chgData name="Ellen Delaney (2222185)" userId="S::2222185@student.uwtsd.ac.uk::428a14c5-34fd-4b59-819a-aa61f4746beb" providerId="AD" clId="Web-{75FE4CC3-19E8-2AD5-0766-44650C587B4F}" dt="2026-03-25T14:25:10.831" v="255"/>
          <ac:spMkLst>
            <pc:docMk/>
            <pc:sldMk cId="1386421837" sldId="282"/>
            <ac:spMk id="2" creationId="{E27AB780-108F-D8AF-53D3-5A66D111E22C}"/>
          </ac:spMkLst>
        </pc:spChg>
        <pc:spChg chg="mod">
          <ac:chgData name="Ellen Delaney (2222185)" userId="S::2222185@student.uwtsd.ac.uk::428a14c5-34fd-4b59-819a-aa61f4746beb" providerId="AD" clId="Web-{75FE4CC3-19E8-2AD5-0766-44650C587B4F}" dt="2026-03-25T14:38:44.505" v="256" actId="20577"/>
          <ac:spMkLst>
            <pc:docMk/>
            <pc:sldMk cId="1386421837" sldId="282"/>
            <ac:spMk id="3" creationId="{1BD7C7A0-7F65-ED0A-ABDB-B829CF5842EF}"/>
          </ac:spMkLst>
        </pc:spChg>
        <pc:spChg chg="add mod">
          <ac:chgData name="Ellen Delaney (2222185)" userId="S::2222185@student.uwtsd.ac.uk::428a14c5-34fd-4b59-819a-aa61f4746beb" providerId="AD" clId="Web-{75FE4CC3-19E8-2AD5-0766-44650C587B4F}" dt="2026-03-25T14:55:48.528" v="334" actId="20577"/>
          <ac:spMkLst>
            <pc:docMk/>
            <pc:sldMk cId="1386421837" sldId="282"/>
            <ac:spMk id="4" creationId="{518D1C8E-35DA-9F45-F41B-293216BB1DFD}"/>
          </ac:spMkLst>
        </pc:spChg>
        <pc:spChg chg="add">
          <ac:chgData name="Ellen Delaney (2222185)" userId="S::2222185@student.uwtsd.ac.uk::428a14c5-34fd-4b59-819a-aa61f4746beb" providerId="AD" clId="Web-{75FE4CC3-19E8-2AD5-0766-44650C587B4F}" dt="2026-03-25T14:25:10.831" v="255"/>
          <ac:spMkLst>
            <pc:docMk/>
            <pc:sldMk cId="1386421837" sldId="282"/>
            <ac:spMk id="8" creationId="{DEE2AD96-B495-4E06-9291-B71706F728CB}"/>
          </ac:spMkLst>
        </pc:spChg>
        <pc:spChg chg="add">
          <ac:chgData name="Ellen Delaney (2222185)" userId="S::2222185@student.uwtsd.ac.uk::428a14c5-34fd-4b59-819a-aa61f4746beb" providerId="AD" clId="Web-{75FE4CC3-19E8-2AD5-0766-44650C587B4F}" dt="2026-03-25T14:25:10.831" v="255"/>
          <ac:spMkLst>
            <pc:docMk/>
            <pc:sldMk cId="1386421837" sldId="282"/>
            <ac:spMk id="10" creationId="{53CF6D67-C5A8-4ADD-9E8E-1E38CA1D3166}"/>
          </ac:spMkLst>
        </pc:spChg>
        <pc:spChg chg="add">
          <ac:chgData name="Ellen Delaney (2222185)" userId="S::2222185@student.uwtsd.ac.uk::428a14c5-34fd-4b59-819a-aa61f4746beb" providerId="AD" clId="Web-{75FE4CC3-19E8-2AD5-0766-44650C587B4F}" dt="2026-03-25T14:25:10.831" v="255"/>
          <ac:spMkLst>
            <pc:docMk/>
            <pc:sldMk cId="1386421837" sldId="282"/>
            <ac:spMk id="12" creationId="{86909FA0-B515-4681-B7A8-FA281D133B94}"/>
          </ac:spMkLst>
        </pc:spChg>
        <pc:spChg chg="add">
          <ac:chgData name="Ellen Delaney (2222185)" userId="S::2222185@student.uwtsd.ac.uk::428a14c5-34fd-4b59-819a-aa61f4746beb" providerId="AD" clId="Web-{75FE4CC3-19E8-2AD5-0766-44650C587B4F}" dt="2026-03-25T14:25:10.831" v="255"/>
          <ac:spMkLst>
            <pc:docMk/>
            <pc:sldMk cId="1386421837" sldId="282"/>
            <ac:spMk id="14" creationId="{21C9FE86-FCC3-4A31-AA1C-C882262B7FE7}"/>
          </ac:spMkLst>
        </pc:spChg>
        <pc:spChg chg="add">
          <ac:chgData name="Ellen Delaney (2222185)" userId="S::2222185@student.uwtsd.ac.uk::428a14c5-34fd-4b59-819a-aa61f4746beb" providerId="AD" clId="Web-{75FE4CC3-19E8-2AD5-0766-44650C587B4F}" dt="2026-03-25T14:25:10.831" v="255"/>
          <ac:spMkLst>
            <pc:docMk/>
            <pc:sldMk cId="1386421837" sldId="282"/>
            <ac:spMk id="16" creationId="{7D96243B-ECED-4B71-8E06-AE9A285EAD20}"/>
          </ac:spMkLst>
        </pc:spChg>
        <pc:spChg chg="add">
          <ac:chgData name="Ellen Delaney (2222185)" userId="S::2222185@student.uwtsd.ac.uk::428a14c5-34fd-4b59-819a-aa61f4746beb" providerId="AD" clId="Web-{75FE4CC3-19E8-2AD5-0766-44650C587B4F}" dt="2026-03-25T14:25:10.831" v="255"/>
          <ac:spMkLst>
            <pc:docMk/>
            <pc:sldMk cId="1386421837" sldId="282"/>
            <ac:spMk id="18" creationId="{A09989E4-EFDC-4A90-A633-E0525FB4139E}"/>
          </ac:spMkLst>
        </pc:spChg>
      </pc:sldChg>
      <pc:sldChg chg="addSp modSp new mod setBg">
        <pc:chgData name="Ellen Delaney (2222185)" userId="S::2222185@student.uwtsd.ac.uk::428a14c5-34fd-4b59-819a-aa61f4746beb" providerId="AD" clId="Web-{75FE4CC3-19E8-2AD5-0766-44650C587B4F}" dt="2026-03-26T20:14:15.640" v="2214" actId="20577"/>
        <pc:sldMkLst>
          <pc:docMk/>
          <pc:sldMk cId="1783486147" sldId="283"/>
        </pc:sldMkLst>
        <pc:spChg chg="mod">
          <ac:chgData name="Ellen Delaney (2222185)" userId="S::2222185@student.uwtsd.ac.uk::428a14c5-34fd-4b59-819a-aa61f4746beb" providerId="AD" clId="Web-{75FE4CC3-19E8-2AD5-0766-44650C587B4F}" dt="2026-03-25T17:12:17.432" v="852"/>
          <ac:spMkLst>
            <pc:docMk/>
            <pc:sldMk cId="1783486147" sldId="283"/>
            <ac:spMk id="2" creationId="{D484B157-6E30-1256-6DE9-1714A7C5D292}"/>
          </ac:spMkLst>
        </pc:spChg>
        <pc:spChg chg="mod">
          <ac:chgData name="Ellen Delaney (2222185)" userId="S::2222185@student.uwtsd.ac.uk::428a14c5-34fd-4b59-819a-aa61f4746beb" providerId="AD" clId="Web-{75FE4CC3-19E8-2AD5-0766-44650C587B4F}" dt="2026-03-26T20:14:15.640" v="2214" actId="20577"/>
          <ac:spMkLst>
            <pc:docMk/>
            <pc:sldMk cId="1783486147" sldId="283"/>
            <ac:spMk id="3" creationId="{983C3383-CD29-728D-51BF-9C1F075CFD01}"/>
          </ac:spMkLst>
        </pc:spChg>
      </pc:sldChg>
      <pc:sldChg chg="addSp delSp modSp new mod ord setBg">
        <pc:chgData name="Ellen Delaney (2222185)" userId="S::2222185@student.uwtsd.ac.uk::428a14c5-34fd-4b59-819a-aa61f4746beb" providerId="AD" clId="Web-{75FE4CC3-19E8-2AD5-0766-44650C587B4F}" dt="2026-03-26T14:09:51.835" v="1197"/>
        <pc:sldMkLst>
          <pc:docMk/>
          <pc:sldMk cId="2363237903" sldId="284"/>
        </pc:sldMkLst>
        <pc:spChg chg="del mod">
          <ac:chgData name="Ellen Delaney (2222185)" userId="S::2222185@student.uwtsd.ac.uk::428a14c5-34fd-4b59-819a-aa61f4746beb" providerId="AD" clId="Web-{75FE4CC3-19E8-2AD5-0766-44650C587B4F}" dt="2026-03-26T13:56:32.788" v="1032"/>
          <ac:spMkLst>
            <pc:docMk/>
            <pc:sldMk cId="2363237903" sldId="284"/>
            <ac:spMk id="2" creationId="{F3A82F63-F80B-CA18-B652-56AD3B1B2CBF}"/>
          </ac:spMkLst>
        </pc:spChg>
        <pc:spChg chg="add del mod">
          <ac:chgData name="Ellen Delaney (2222185)" userId="S::2222185@student.uwtsd.ac.uk::428a14c5-34fd-4b59-819a-aa61f4746beb" providerId="AD" clId="Web-{75FE4CC3-19E8-2AD5-0766-44650C587B4F}" dt="2026-03-26T13:56:49.179" v="1041" actId="20577"/>
          <ac:spMkLst>
            <pc:docMk/>
            <pc:sldMk cId="2363237903" sldId="284"/>
            <ac:spMk id="3" creationId="{CF46325A-098C-6995-6FE0-21100D3392F5}"/>
          </ac:spMkLst>
        </pc:spChg>
        <pc:spChg chg="add mod">
          <ac:chgData name="Ellen Delaney (2222185)" userId="S::2222185@student.uwtsd.ac.uk::428a14c5-34fd-4b59-819a-aa61f4746beb" providerId="AD" clId="Web-{75FE4CC3-19E8-2AD5-0766-44650C587B4F}" dt="2026-03-26T14:09:51.835" v="1197"/>
          <ac:spMkLst>
            <pc:docMk/>
            <pc:sldMk cId="2363237903" sldId="284"/>
            <ac:spMk id="6" creationId="{70DFC902-7D23-471A-B557-B6B6917D7A0D}"/>
          </ac:spMkLst>
        </pc:spChg>
        <pc:spChg chg="add">
          <ac:chgData name="Ellen Delaney (2222185)" userId="S::2222185@student.uwtsd.ac.uk::428a14c5-34fd-4b59-819a-aa61f4746beb" providerId="AD" clId="Web-{75FE4CC3-19E8-2AD5-0766-44650C587B4F}" dt="2026-03-26T13:56:40.569" v="1033"/>
          <ac:spMkLst>
            <pc:docMk/>
            <pc:sldMk cId="2363237903" sldId="284"/>
            <ac:spMk id="7" creationId="{A55D5633-D557-4DCA-982C-FF36EB7A1C00}"/>
          </ac:spMkLst>
        </pc:spChg>
        <pc:spChg chg="add del">
          <ac:chgData name="Ellen Delaney (2222185)" userId="S::2222185@student.uwtsd.ac.uk::428a14c5-34fd-4b59-819a-aa61f4746beb" providerId="AD" clId="Web-{75FE4CC3-19E8-2AD5-0766-44650C587B4F}" dt="2026-03-26T13:56:12.460" v="1028"/>
          <ac:spMkLst>
            <pc:docMk/>
            <pc:sldMk cId="2363237903" sldId="284"/>
            <ac:spMk id="8" creationId="{70DFC902-7D23-471A-B557-B6B6917D7A0D}"/>
          </ac:spMkLst>
        </pc:spChg>
        <pc:spChg chg="add del">
          <ac:chgData name="Ellen Delaney (2222185)" userId="S::2222185@student.uwtsd.ac.uk::428a14c5-34fd-4b59-819a-aa61f4746beb" providerId="AD" clId="Web-{75FE4CC3-19E8-2AD5-0766-44650C587B4F}" dt="2026-03-26T13:56:19.804" v="1030"/>
          <ac:spMkLst>
            <pc:docMk/>
            <pc:sldMk cId="2363237903" sldId="284"/>
            <ac:spMk id="9" creationId="{BACC6370-2D7E-4714-9D71-7542949D7D5D}"/>
          </ac:spMkLst>
        </pc:spChg>
        <pc:spChg chg="add del">
          <ac:chgData name="Ellen Delaney (2222185)" userId="S::2222185@student.uwtsd.ac.uk::428a14c5-34fd-4b59-819a-aa61f4746beb" providerId="AD" clId="Web-{75FE4CC3-19E8-2AD5-0766-44650C587B4F}" dt="2026-03-26T13:56:12.460" v="1028"/>
          <ac:spMkLst>
            <pc:docMk/>
            <pc:sldMk cId="2363237903" sldId="284"/>
            <ac:spMk id="10" creationId="{A55D5633-D557-4DCA-982C-FF36EB7A1C00}"/>
          </ac:spMkLst>
        </pc:spChg>
        <pc:spChg chg="add del">
          <ac:chgData name="Ellen Delaney (2222185)" userId="S::2222185@student.uwtsd.ac.uk::428a14c5-34fd-4b59-819a-aa61f4746beb" providerId="AD" clId="Web-{75FE4CC3-19E8-2AD5-0766-44650C587B4F}" dt="2026-03-26T13:56:19.804" v="1030"/>
          <ac:spMkLst>
            <pc:docMk/>
            <pc:sldMk cId="2363237903" sldId="284"/>
            <ac:spMk id="11" creationId="{F68B3F68-107C-434F-AA38-110D5EA91B85}"/>
          </ac:spMkLst>
        </pc:spChg>
        <pc:spChg chg="add del">
          <ac:chgData name="Ellen Delaney (2222185)" userId="S::2222185@student.uwtsd.ac.uk::428a14c5-34fd-4b59-819a-aa61f4746beb" providerId="AD" clId="Web-{75FE4CC3-19E8-2AD5-0766-44650C587B4F}" dt="2026-03-26T13:56:12.460" v="1028"/>
          <ac:spMkLst>
            <pc:docMk/>
            <pc:sldMk cId="2363237903" sldId="284"/>
            <ac:spMk id="12" creationId="{450D3AD2-FA80-415F-A9CE-54D884561CD7}"/>
          </ac:spMkLst>
        </pc:spChg>
        <pc:spChg chg="add del">
          <ac:chgData name="Ellen Delaney (2222185)" userId="S::2222185@student.uwtsd.ac.uk::428a14c5-34fd-4b59-819a-aa61f4746beb" providerId="AD" clId="Web-{75FE4CC3-19E8-2AD5-0766-44650C587B4F}" dt="2026-03-26T13:56:19.804" v="1030"/>
          <ac:spMkLst>
            <pc:docMk/>
            <pc:sldMk cId="2363237903" sldId="284"/>
            <ac:spMk id="13" creationId="{AAD0DBB9-1A4B-4391-81D4-CB19F9AB918A}"/>
          </ac:spMkLst>
        </pc:spChg>
        <pc:spChg chg="add">
          <ac:chgData name="Ellen Delaney (2222185)" userId="S::2222185@student.uwtsd.ac.uk::428a14c5-34fd-4b59-819a-aa61f4746beb" providerId="AD" clId="Web-{75FE4CC3-19E8-2AD5-0766-44650C587B4F}" dt="2026-03-26T13:56:40.569" v="1033"/>
          <ac:spMkLst>
            <pc:docMk/>
            <pc:sldMk cId="2363237903" sldId="284"/>
            <ac:spMk id="14" creationId="{450D3AD2-FA80-415F-A9CE-54D884561CD7}"/>
          </ac:spMkLst>
        </pc:spChg>
        <pc:spChg chg="add del">
          <ac:chgData name="Ellen Delaney (2222185)" userId="S::2222185@student.uwtsd.ac.uk::428a14c5-34fd-4b59-819a-aa61f4746beb" providerId="AD" clId="Web-{75FE4CC3-19E8-2AD5-0766-44650C587B4F}" dt="2026-03-26T13:56:19.804" v="1030"/>
          <ac:spMkLst>
            <pc:docMk/>
            <pc:sldMk cId="2363237903" sldId="284"/>
            <ac:spMk id="15" creationId="{063BBA22-50EA-4C4D-BE05-F1CE4E63AA56}"/>
          </ac:spMkLst>
        </pc:spChg>
        <pc:graphicFrameChg chg="add del">
          <ac:chgData name="Ellen Delaney (2222185)" userId="S::2222185@student.uwtsd.ac.uk::428a14c5-34fd-4b59-819a-aa61f4746beb" providerId="AD" clId="Web-{75FE4CC3-19E8-2AD5-0766-44650C587B4F}" dt="2026-03-26T13:56:19.804" v="1030"/>
          <ac:graphicFrameMkLst>
            <pc:docMk/>
            <pc:sldMk cId="2363237903" sldId="284"/>
            <ac:graphicFrameMk id="5" creationId="{92A3899A-ACDF-1091-A21F-B866F1702D34}"/>
          </ac:graphicFrameMkLst>
        </pc:graphicFrameChg>
      </pc:sldChg>
      <pc:sldChg chg="addSp modSp new mod setBg">
        <pc:chgData name="Ellen Delaney (2222185)" userId="S::2222185@student.uwtsd.ac.uk::428a14c5-34fd-4b59-819a-aa61f4746beb" providerId="AD" clId="Web-{75FE4CC3-19E8-2AD5-0766-44650C587B4F}" dt="2026-03-26T14:09:28.428" v="1195"/>
        <pc:sldMkLst>
          <pc:docMk/>
          <pc:sldMk cId="1539989515" sldId="285"/>
        </pc:sldMkLst>
        <pc:spChg chg="mod">
          <ac:chgData name="Ellen Delaney (2222185)" userId="S::2222185@student.uwtsd.ac.uk::428a14c5-34fd-4b59-819a-aa61f4746beb" providerId="AD" clId="Web-{75FE4CC3-19E8-2AD5-0766-44650C587B4F}" dt="2026-03-26T14:09:28.428" v="1195"/>
          <ac:spMkLst>
            <pc:docMk/>
            <pc:sldMk cId="1539989515" sldId="285"/>
            <ac:spMk id="2" creationId="{0477B881-4ABC-AB50-9C3F-75FB96CD175C}"/>
          </ac:spMkLst>
        </pc:spChg>
        <pc:spChg chg="mod">
          <ac:chgData name="Ellen Delaney (2222185)" userId="S::2222185@student.uwtsd.ac.uk::428a14c5-34fd-4b59-819a-aa61f4746beb" providerId="AD" clId="Web-{75FE4CC3-19E8-2AD5-0766-44650C587B4F}" dt="2026-03-26T14:09:28.428" v="1195"/>
          <ac:spMkLst>
            <pc:docMk/>
            <pc:sldMk cId="1539989515" sldId="285"/>
            <ac:spMk id="3" creationId="{DDA072DB-E96E-0D16-F724-ADEFA9E23336}"/>
          </ac:spMkLst>
        </pc:spChg>
        <pc:spChg chg="add">
          <ac:chgData name="Ellen Delaney (2222185)" userId="S::2222185@student.uwtsd.ac.uk::428a14c5-34fd-4b59-819a-aa61f4746beb" providerId="AD" clId="Web-{75FE4CC3-19E8-2AD5-0766-44650C587B4F}" dt="2026-03-26T14:09:28.428" v="1195"/>
          <ac:spMkLst>
            <pc:docMk/>
            <pc:sldMk cId="1539989515" sldId="285"/>
            <ac:spMk id="8" creationId="{09588DA8-065E-4F6F-8EFD-43104AB2E0CF}"/>
          </ac:spMkLst>
        </pc:spChg>
        <pc:spChg chg="add">
          <ac:chgData name="Ellen Delaney (2222185)" userId="S::2222185@student.uwtsd.ac.uk::428a14c5-34fd-4b59-819a-aa61f4746beb" providerId="AD" clId="Web-{75FE4CC3-19E8-2AD5-0766-44650C587B4F}" dt="2026-03-26T14:09:28.428" v="1195"/>
          <ac:spMkLst>
            <pc:docMk/>
            <pc:sldMk cId="1539989515" sldId="285"/>
            <ac:spMk id="10" creationId="{C4285719-470E-454C-AF62-8323075F1F5B}"/>
          </ac:spMkLst>
        </pc:spChg>
        <pc:spChg chg="add">
          <ac:chgData name="Ellen Delaney (2222185)" userId="S::2222185@student.uwtsd.ac.uk::428a14c5-34fd-4b59-819a-aa61f4746beb" providerId="AD" clId="Web-{75FE4CC3-19E8-2AD5-0766-44650C587B4F}" dt="2026-03-26T14:09:28.428" v="1195"/>
          <ac:spMkLst>
            <pc:docMk/>
            <pc:sldMk cId="1539989515" sldId="285"/>
            <ac:spMk id="12" creationId="{CD9FE4EF-C4D8-49A0-B2FF-81D8DB7D8A24}"/>
          </ac:spMkLst>
        </pc:spChg>
        <pc:spChg chg="add">
          <ac:chgData name="Ellen Delaney (2222185)" userId="S::2222185@student.uwtsd.ac.uk::428a14c5-34fd-4b59-819a-aa61f4746beb" providerId="AD" clId="Web-{75FE4CC3-19E8-2AD5-0766-44650C587B4F}" dt="2026-03-26T14:09:28.428" v="1195"/>
          <ac:spMkLst>
            <pc:docMk/>
            <pc:sldMk cId="1539989515" sldId="285"/>
            <ac:spMk id="14" creationId="{4300840D-0A0B-4512-BACA-B439D5B9C57C}"/>
          </ac:spMkLst>
        </pc:spChg>
        <pc:spChg chg="add">
          <ac:chgData name="Ellen Delaney (2222185)" userId="S::2222185@student.uwtsd.ac.uk::428a14c5-34fd-4b59-819a-aa61f4746beb" providerId="AD" clId="Web-{75FE4CC3-19E8-2AD5-0766-44650C587B4F}" dt="2026-03-26T14:09:28.428" v="1195"/>
          <ac:spMkLst>
            <pc:docMk/>
            <pc:sldMk cId="1539989515" sldId="285"/>
            <ac:spMk id="16" creationId="{D2B78728-A580-49A7-84F9-6EF6F583ADE0}"/>
          </ac:spMkLst>
        </pc:spChg>
        <pc:spChg chg="add">
          <ac:chgData name="Ellen Delaney (2222185)" userId="S::2222185@student.uwtsd.ac.uk::428a14c5-34fd-4b59-819a-aa61f4746beb" providerId="AD" clId="Web-{75FE4CC3-19E8-2AD5-0766-44650C587B4F}" dt="2026-03-26T14:09:28.428" v="1195"/>
          <ac:spMkLst>
            <pc:docMk/>
            <pc:sldMk cId="1539989515" sldId="285"/>
            <ac:spMk id="18" creationId="{38FAA1A1-D861-433F-88FA-1E9D6FD31D11}"/>
          </ac:spMkLst>
        </pc:spChg>
        <pc:spChg chg="add">
          <ac:chgData name="Ellen Delaney (2222185)" userId="S::2222185@student.uwtsd.ac.uk::428a14c5-34fd-4b59-819a-aa61f4746beb" providerId="AD" clId="Web-{75FE4CC3-19E8-2AD5-0766-44650C587B4F}" dt="2026-03-26T14:09:28.428" v="1195"/>
          <ac:spMkLst>
            <pc:docMk/>
            <pc:sldMk cId="1539989515" sldId="285"/>
            <ac:spMk id="20" creationId="{8D71EDA1-87BF-4D5D-AB79-F346FD19278A}"/>
          </ac:spMkLst>
        </pc:spChg>
      </pc:sldChg>
      <pc:sldChg chg="addSp delSp modSp new del">
        <pc:chgData name="Ellen Delaney (2222185)" userId="S::2222185@student.uwtsd.ac.uk::428a14c5-34fd-4b59-819a-aa61f4746beb" providerId="AD" clId="Web-{75FE4CC3-19E8-2AD5-0766-44650C587B4F}" dt="2026-03-26T19:41:47.047" v="2179"/>
        <pc:sldMkLst>
          <pc:docMk/>
          <pc:sldMk cId="189058557" sldId="286"/>
        </pc:sldMkLst>
        <pc:spChg chg="del mod">
          <ac:chgData name="Ellen Delaney (2222185)" userId="S::2222185@student.uwtsd.ac.uk::428a14c5-34fd-4b59-819a-aa61f4746beb" providerId="AD" clId="Web-{75FE4CC3-19E8-2AD5-0766-44650C587B4F}" dt="2026-03-26T14:24:25.240" v="1275"/>
          <ac:spMkLst>
            <pc:docMk/>
            <pc:sldMk cId="189058557" sldId="286"/>
            <ac:spMk id="2" creationId="{CB7633BB-1295-2320-4448-C648D14B455B}"/>
          </ac:spMkLst>
        </pc:spChg>
        <pc:spChg chg="mod">
          <ac:chgData name="Ellen Delaney (2222185)" userId="S::2222185@student.uwtsd.ac.uk::428a14c5-34fd-4b59-819a-aa61f4746beb" providerId="AD" clId="Web-{75FE4CC3-19E8-2AD5-0766-44650C587B4F}" dt="2026-03-26T19:23:33.787" v="1409" actId="20577"/>
          <ac:spMkLst>
            <pc:docMk/>
            <pc:sldMk cId="189058557" sldId="286"/>
            <ac:spMk id="3" creationId="{D8D1C87C-7320-DBCE-374C-ED17C67BA480}"/>
          </ac:spMkLst>
        </pc:spChg>
        <pc:spChg chg="add mod">
          <ac:chgData name="Ellen Delaney (2222185)" userId="S::2222185@student.uwtsd.ac.uk::428a14c5-34fd-4b59-819a-aa61f4746beb" providerId="AD" clId="Web-{75FE4CC3-19E8-2AD5-0766-44650C587B4F}" dt="2026-03-26T14:24:57.678" v="1301" actId="20577"/>
          <ac:spMkLst>
            <pc:docMk/>
            <pc:sldMk cId="189058557" sldId="286"/>
            <ac:spMk id="5" creationId="{C810FB16-6DCC-16ED-6D08-3A2DF06BCBA2}"/>
          </ac:spMkLst>
        </pc:spChg>
        <pc:spChg chg="add del mod">
          <ac:chgData name="Ellen Delaney (2222185)" userId="S::2222185@student.uwtsd.ac.uk::428a14c5-34fd-4b59-819a-aa61f4746beb" providerId="AD" clId="Web-{75FE4CC3-19E8-2AD5-0766-44650C587B4F}" dt="2026-03-26T14:24:42.820" v="1281"/>
          <ac:spMkLst>
            <pc:docMk/>
            <pc:sldMk cId="189058557" sldId="286"/>
            <ac:spMk id="6" creationId="{F4B5012E-E770-C14D-427C-D2C9FF64E8EB}"/>
          </ac:spMkLst>
        </pc:spChg>
      </pc:sldChg>
      <pc:sldChg chg="modSp new">
        <pc:chgData name="Ellen Delaney (2222185)" userId="S::2222185@student.uwtsd.ac.uk::428a14c5-34fd-4b59-819a-aa61f4746beb" providerId="AD" clId="Web-{75FE4CC3-19E8-2AD5-0766-44650C587B4F}" dt="2026-03-26T20:44:16.568" v="2269" actId="20577"/>
        <pc:sldMkLst>
          <pc:docMk/>
          <pc:sldMk cId="3660710873" sldId="286"/>
        </pc:sldMkLst>
        <pc:spChg chg="mod">
          <ac:chgData name="Ellen Delaney (2222185)" userId="S::2222185@student.uwtsd.ac.uk::428a14c5-34fd-4b59-819a-aa61f4746beb" providerId="AD" clId="Web-{75FE4CC3-19E8-2AD5-0766-44650C587B4F}" dt="2026-03-26T20:43:39.208" v="2257" actId="20577"/>
          <ac:spMkLst>
            <pc:docMk/>
            <pc:sldMk cId="3660710873" sldId="286"/>
            <ac:spMk id="2" creationId="{25B3EA31-C9FC-8F2F-6DAB-02EB9396249D}"/>
          </ac:spMkLst>
        </pc:spChg>
        <pc:spChg chg="mod">
          <ac:chgData name="Ellen Delaney (2222185)" userId="S::2222185@student.uwtsd.ac.uk::428a14c5-34fd-4b59-819a-aa61f4746beb" providerId="AD" clId="Web-{75FE4CC3-19E8-2AD5-0766-44650C587B4F}" dt="2026-03-26T20:44:16.568" v="2269" actId="20577"/>
          <ac:spMkLst>
            <pc:docMk/>
            <pc:sldMk cId="3660710873" sldId="286"/>
            <ac:spMk id="3" creationId="{F9EF9F5A-0AEB-2BC8-5BA2-B3D2FB0BD5A7}"/>
          </ac:spMkLst>
        </pc:spChg>
      </pc:sldChg>
      <pc:sldChg chg="new del">
        <pc:chgData name="Ellen Delaney (2222185)" userId="S::2222185@student.uwtsd.ac.uk::428a14c5-34fd-4b59-819a-aa61f4746beb" providerId="AD" clId="Web-{75FE4CC3-19E8-2AD5-0766-44650C587B4F}" dt="2026-03-26T14:24:30.412" v="1277"/>
        <pc:sldMkLst>
          <pc:docMk/>
          <pc:sldMk cId="937555351" sldId="287"/>
        </pc:sldMkLst>
      </pc:sldChg>
    </pc:docChg>
  </pc:docChgLst>
  <pc:docChgLst>
    <pc:chgData name="Ellen Delaney (2222185)" userId="S::2222185@student.uwtsd.ac.uk::428a14c5-34fd-4b59-819a-aa61f4746beb" providerId="AD" clId="Web-{943A8C0C-8598-2357-E062-1287BE133A4C}"/>
    <pc:docChg chg="modSld">
      <pc:chgData name="Ellen Delaney (2222185)" userId="S::2222185@student.uwtsd.ac.uk::428a14c5-34fd-4b59-819a-aa61f4746beb" providerId="AD" clId="Web-{943A8C0C-8598-2357-E062-1287BE133A4C}" dt="2026-03-27T08:13:34.121" v="8" actId="20577"/>
      <pc:docMkLst>
        <pc:docMk/>
      </pc:docMkLst>
      <pc:sldChg chg="modSp">
        <pc:chgData name="Ellen Delaney (2222185)" userId="S::2222185@student.uwtsd.ac.uk::428a14c5-34fd-4b59-819a-aa61f4746beb" providerId="AD" clId="Web-{943A8C0C-8598-2357-E062-1287BE133A4C}" dt="2026-03-27T08:13:34.121" v="8" actId="20577"/>
        <pc:sldMkLst>
          <pc:docMk/>
          <pc:sldMk cId="1386421837" sldId="282"/>
        </pc:sldMkLst>
        <pc:spChg chg="mod">
          <ac:chgData name="Ellen Delaney (2222185)" userId="S::2222185@student.uwtsd.ac.uk::428a14c5-34fd-4b59-819a-aa61f4746beb" providerId="AD" clId="Web-{943A8C0C-8598-2357-E062-1287BE133A4C}" dt="2026-03-27T08:13:34.121" v="8" actId="20577"/>
          <ac:spMkLst>
            <pc:docMk/>
            <pc:sldMk cId="1386421837" sldId="282"/>
            <ac:spMk id="4" creationId="{518D1C8E-35DA-9F45-F41B-293216BB1DFD}"/>
          </ac:spMkLst>
        </pc:spChg>
      </pc:sldChg>
    </pc:docChg>
  </pc:docChgLst>
  <pc:docChgLst>
    <pc:chgData name="Ellen Delaney (2222185)" userId="S::2222185@student.uwtsd.ac.uk::428a14c5-34fd-4b59-819a-aa61f4746beb" providerId="AD" clId="Web-{6F626106-897E-2ACB-1717-BF5046D206C6}"/>
    <pc:docChg chg="modSld sldOrd">
      <pc:chgData name="Ellen Delaney (2222185)" userId="S::2222185@student.uwtsd.ac.uk::428a14c5-34fd-4b59-819a-aa61f4746beb" providerId="AD" clId="Web-{6F626106-897E-2ACB-1717-BF5046D206C6}" dt="2026-03-12T11:37:19.917" v="3"/>
      <pc:docMkLst>
        <pc:docMk/>
      </pc:docMkLst>
      <pc:sldChg chg="modSp">
        <pc:chgData name="Ellen Delaney (2222185)" userId="S::2222185@student.uwtsd.ac.uk::428a14c5-34fd-4b59-819a-aa61f4746beb" providerId="AD" clId="Web-{6F626106-897E-2ACB-1717-BF5046D206C6}" dt="2026-03-12T11:28:15.472" v="2" actId="20577"/>
        <pc:sldMkLst>
          <pc:docMk/>
          <pc:sldMk cId="807095191" sldId="258"/>
        </pc:sldMkLst>
        <pc:spChg chg="mod">
          <ac:chgData name="Ellen Delaney (2222185)" userId="S::2222185@student.uwtsd.ac.uk::428a14c5-34fd-4b59-819a-aa61f4746beb" providerId="AD" clId="Web-{6F626106-897E-2ACB-1717-BF5046D206C6}" dt="2026-03-12T11:28:15.472" v="2" actId="20577"/>
          <ac:spMkLst>
            <pc:docMk/>
            <pc:sldMk cId="807095191" sldId="258"/>
            <ac:spMk id="2" creationId="{AD6839CA-D336-6D32-2942-65731894DE4A}"/>
          </ac:spMkLst>
        </pc:spChg>
        <pc:spChg chg="mod">
          <ac:chgData name="Ellen Delaney (2222185)" userId="S::2222185@student.uwtsd.ac.uk::428a14c5-34fd-4b59-819a-aa61f4746beb" providerId="AD" clId="Web-{6F626106-897E-2ACB-1717-BF5046D206C6}" dt="2026-03-12T11:22:13.899" v="0" actId="20577"/>
          <ac:spMkLst>
            <pc:docMk/>
            <pc:sldMk cId="807095191" sldId="258"/>
            <ac:spMk id="3" creationId="{89D5F9B9-5A00-23F3-8EED-037B292C6BAC}"/>
          </ac:spMkLst>
        </pc:spChg>
      </pc:sldChg>
      <pc:sldChg chg="ord">
        <pc:chgData name="Ellen Delaney (2222185)" userId="S::2222185@student.uwtsd.ac.uk::428a14c5-34fd-4b59-819a-aa61f4746beb" providerId="AD" clId="Web-{6F626106-897E-2ACB-1717-BF5046D206C6}" dt="2026-03-12T11:37:19.917" v="3"/>
        <pc:sldMkLst>
          <pc:docMk/>
          <pc:sldMk cId="3032645858" sldId="259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48E9D48-2ABD-4426-BEBA-6635264A13C0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24F154D-015F-4BD9-B7A7-B109D6E54BCF}">
      <dgm:prSet phldr="0"/>
      <dgm:spPr/>
      <dgm:t>
        <a:bodyPr/>
        <a:lstStyle/>
        <a:p>
          <a:pPr rtl="0"/>
          <a:r>
            <a:rPr lang="en-GB" b="0">
              <a:latin typeface="Aptos Display" panose="020F0302020204030204"/>
            </a:rPr>
            <a:t>Small</a:t>
          </a:r>
          <a:r>
            <a:rPr lang="en-GB" b="0"/>
            <a:t> amplitude </a:t>
          </a:r>
          <a:r>
            <a:rPr lang="en-GB" b="0">
              <a:latin typeface="Aptos Display" panose="020F0302020204030204"/>
            </a:rPr>
            <a:t>movement </a:t>
          </a:r>
          <a:r>
            <a:rPr lang="en-GB" b="0"/>
            <a:t>at the beginning of range → used to reduce pain</a:t>
          </a:r>
        </a:p>
      </dgm:t>
    </dgm:pt>
    <dgm:pt modelId="{CE40E2A3-E0E7-42EC-A1CF-342DC87E7888}" type="parTrans" cxnId="{CCA2495B-59AD-49A8-BF6F-A676DFF102C1}">
      <dgm:prSet/>
      <dgm:spPr/>
      <dgm:t>
        <a:bodyPr/>
        <a:lstStyle/>
        <a:p>
          <a:endParaRPr lang="en-US"/>
        </a:p>
      </dgm:t>
    </dgm:pt>
    <dgm:pt modelId="{11309D31-B47B-4FC4-9761-2F457ED01B22}" type="sibTrans" cxnId="{CCA2495B-59AD-49A8-BF6F-A676DFF102C1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74FECA2D-413C-486F-A8C6-E28DB7AA8754}">
      <dgm:prSet/>
      <dgm:spPr/>
      <dgm:t>
        <a:bodyPr/>
        <a:lstStyle/>
        <a:p>
          <a:pPr rtl="0"/>
          <a:r>
            <a:rPr lang="en-GB" b="0"/>
            <a:t>Large amplitude</a:t>
          </a:r>
          <a:r>
            <a:rPr lang="en-GB" b="0">
              <a:latin typeface="Aptos Display" panose="020F0302020204030204"/>
            </a:rPr>
            <a:t> movement</a:t>
          </a:r>
          <a:r>
            <a:rPr lang="en-GB" b="0"/>
            <a:t> within mid-range → used to reduce pain             </a:t>
          </a:r>
          <a:r>
            <a:rPr lang="en-GB"/>
            <a:t>  </a:t>
          </a:r>
          <a:endParaRPr lang="en-US"/>
        </a:p>
      </dgm:t>
    </dgm:pt>
    <dgm:pt modelId="{56A6284A-A5D9-4264-A915-29E7A706DEC7}" type="parTrans" cxnId="{61A8671C-97EF-436B-BA24-018460F6AF9D}">
      <dgm:prSet/>
      <dgm:spPr/>
      <dgm:t>
        <a:bodyPr/>
        <a:lstStyle/>
        <a:p>
          <a:endParaRPr lang="en-US"/>
        </a:p>
      </dgm:t>
    </dgm:pt>
    <dgm:pt modelId="{D09162F8-7FE2-4135-AE27-903DD7EF80A3}" type="sibTrans" cxnId="{61A8671C-97EF-436B-BA24-018460F6AF9D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BE9BD07B-91D1-44A8-B0F9-34C4FF0FC42D}">
      <dgm:prSet phldr="0"/>
      <dgm:spPr/>
      <dgm:t>
        <a:bodyPr/>
        <a:lstStyle/>
        <a:p>
          <a:pPr rtl="0"/>
          <a:r>
            <a:rPr lang="en-GB">
              <a:latin typeface="Aptos Display" panose="020F0302020204030204"/>
            </a:rPr>
            <a:t> </a:t>
          </a:r>
          <a:r>
            <a:rPr lang="en-GB"/>
            <a:t>Large amplitude</a:t>
          </a:r>
          <a:r>
            <a:rPr lang="en-GB">
              <a:latin typeface="Aptos Display" panose="020F0302020204030204"/>
            </a:rPr>
            <a:t> movements</a:t>
          </a:r>
          <a:r>
            <a:rPr lang="en-GB"/>
            <a:t> </a:t>
          </a:r>
          <a:r>
            <a:rPr lang="en-GB" b="0">
              <a:latin typeface="Aptos Display" panose="020F0302020204030204"/>
            </a:rPr>
            <a:t>from mid-range to end</a:t>
          </a:r>
          <a:r>
            <a:rPr lang="en-GB" b="0"/>
            <a:t> of range</a:t>
          </a:r>
          <a:r>
            <a:rPr lang="en-GB"/>
            <a:t> → used to </a:t>
          </a:r>
          <a:r>
            <a:rPr lang="en-GB" b="0"/>
            <a:t>increase joint mobility</a:t>
          </a:r>
        </a:p>
      </dgm:t>
    </dgm:pt>
    <dgm:pt modelId="{0D19ED44-D15F-4D91-8F33-9C499B930D8F}" type="parTrans" cxnId="{668C2DEE-5A38-44A0-9FB8-83F29FFB9EA1}">
      <dgm:prSet/>
      <dgm:spPr/>
      <dgm:t>
        <a:bodyPr/>
        <a:lstStyle/>
        <a:p>
          <a:endParaRPr lang="en-US"/>
        </a:p>
      </dgm:t>
    </dgm:pt>
    <dgm:pt modelId="{D7FB664F-54AE-4FDC-8163-D0E4F64A24AC}" type="sibTrans" cxnId="{668C2DEE-5A38-44A0-9FB8-83F29FFB9EA1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22B110A9-C5D6-4F50-BA5A-5250BD424781}">
      <dgm:prSet/>
      <dgm:spPr/>
      <dgm:t>
        <a:bodyPr/>
        <a:lstStyle/>
        <a:p>
          <a:pPr rtl="0"/>
          <a:r>
            <a:rPr lang="en-GB"/>
            <a:t> Small amplitude </a:t>
          </a:r>
          <a:r>
            <a:rPr lang="en-GB" b="0">
              <a:latin typeface="Aptos Display" panose="020F0302020204030204"/>
            </a:rPr>
            <a:t>movement at</a:t>
          </a:r>
          <a:r>
            <a:rPr lang="en-GB" b="0"/>
            <a:t> the end of range</a:t>
          </a:r>
          <a:r>
            <a:rPr lang="en-GB"/>
            <a:t> → used to </a:t>
          </a:r>
          <a:r>
            <a:rPr lang="en-GB" b="0"/>
            <a:t>increase joint mobility</a:t>
          </a:r>
          <a:r>
            <a:rPr lang="en-GB">
              <a:latin typeface="Aptos Display" panose="020F0302020204030204"/>
            </a:rPr>
            <a:t> </a:t>
          </a:r>
          <a:r>
            <a:rPr lang="en-GB"/>
            <a:t>                  </a:t>
          </a:r>
          <a:endParaRPr lang="en-US"/>
        </a:p>
      </dgm:t>
    </dgm:pt>
    <dgm:pt modelId="{146448C4-DEC3-4609-B6B4-080BC89D74F7}" type="parTrans" cxnId="{F1E6ADC5-060A-4215-8CEC-07031976B5E1}">
      <dgm:prSet/>
      <dgm:spPr/>
      <dgm:t>
        <a:bodyPr/>
        <a:lstStyle/>
        <a:p>
          <a:endParaRPr lang="en-US"/>
        </a:p>
      </dgm:t>
    </dgm:pt>
    <dgm:pt modelId="{ED450D05-27CE-4559-8307-72AF7C8CFC38}" type="sibTrans" cxnId="{F1E6ADC5-060A-4215-8CEC-07031976B5E1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1FD961F4-DC7B-4328-9C31-754BDEFD0B1E}" type="pres">
      <dgm:prSet presAssocID="{648E9D48-2ABD-4426-BEBA-6635264A13C0}" presName="Name0" presStyleCnt="0">
        <dgm:presLayoutVars>
          <dgm:animLvl val="lvl"/>
          <dgm:resizeHandles val="exact"/>
        </dgm:presLayoutVars>
      </dgm:prSet>
      <dgm:spPr/>
    </dgm:pt>
    <dgm:pt modelId="{D48FEA92-31FE-4E69-93D1-D23BD46DC3D9}" type="pres">
      <dgm:prSet presAssocID="{E24F154D-015F-4BD9-B7A7-B109D6E54BCF}" presName="compositeNode" presStyleCnt="0">
        <dgm:presLayoutVars>
          <dgm:bulletEnabled val="1"/>
        </dgm:presLayoutVars>
      </dgm:prSet>
      <dgm:spPr/>
    </dgm:pt>
    <dgm:pt modelId="{9D6911C4-A595-4421-BABA-0A79C4938D4A}" type="pres">
      <dgm:prSet presAssocID="{E24F154D-015F-4BD9-B7A7-B109D6E54BCF}" presName="bgRect" presStyleLbl="bgAccFollowNode1" presStyleIdx="0" presStyleCnt="4"/>
      <dgm:spPr/>
    </dgm:pt>
    <dgm:pt modelId="{BD6D3619-39BC-436C-818F-8A441D6B76AF}" type="pres">
      <dgm:prSet presAssocID="{11309D31-B47B-4FC4-9761-2F457ED01B22}" presName="sibTransNodeCircle" presStyleLbl="alignNode1" presStyleIdx="0" presStyleCnt="8">
        <dgm:presLayoutVars>
          <dgm:chMax val="0"/>
          <dgm:bulletEnabled/>
        </dgm:presLayoutVars>
      </dgm:prSet>
      <dgm:spPr/>
    </dgm:pt>
    <dgm:pt modelId="{E5766329-66A6-473E-9E4E-05ACF7D1AB24}" type="pres">
      <dgm:prSet presAssocID="{E24F154D-015F-4BD9-B7A7-B109D6E54BCF}" presName="bottomLine" presStyleLbl="alignNode1" presStyleIdx="1" presStyleCnt="8">
        <dgm:presLayoutVars/>
      </dgm:prSet>
      <dgm:spPr/>
    </dgm:pt>
    <dgm:pt modelId="{53020DD4-0351-4C7F-917F-29DA8E9FE8BD}" type="pres">
      <dgm:prSet presAssocID="{E24F154D-015F-4BD9-B7A7-B109D6E54BCF}" presName="nodeText" presStyleLbl="bgAccFollowNode1" presStyleIdx="0" presStyleCnt="4">
        <dgm:presLayoutVars>
          <dgm:bulletEnabled val="1"/>
        </dgm:presLayoutVars>
      </dgm:prSet>
      <dgm:spPr/>
    </dgm:pt>
    <dgm:pt modelId="{CEF38325-A7EB-434C-96C4-200F915CD0D8}" type="pres">
      <dgm:prSet presAssocID="{11309D31-B47B-4FC4-9761-2F457ED01B22}" presName="sibTrans" presStyleCnt="0"/>
      <dgm:spPr/>
    </dgm:pt>
    <dgm:pt modelId="{E2F5197B-65D8-4A29-9F83-03B4A443EB8D}" type="pres">
      <dgm:prSet presAssocID="{74FECA2D-413C-486F-A8C6-E28DB7AA8754}" presName="compositeNode" presStyleCnt="0">
        <dgm:presLayoutVars>
          <dgm:bulletEnabled val="1"/>
        </dgm:presLayoutVars>
      </dgm:prSet>
      <dgm:spPr/>
    </dgm:pt>
    <dgm:pt modelId="{7D2A8ED3-A88C-499B-8AEC-259B8D95FC9B}" type="pres">
      <dgm:prSet presAssocID="{74FECA2D-413C-486F-A8C6-E28DB7AA8754}" presName="bgRect" presStyleLbl="bgAccFollowNode1" presStyleIdx="1" presStyleCnt="4"/>
      <dgm:spPr/>
    </dgm:pt>
    <dgm:pt modelId="{0383F2BE-5EA6-4A4D-8A0F-0691B76D3F22}" type="pres">
      <dgm:prSet presAssocID="{D09162F8-7FE2-4135-AE27-903DD7EF80A3}" presName="sibTransNodeCircle" presStyleLbl="alignNode1" presStyleIdx="2" presStyleCnt="8">
        <dgm:presLayoutVars>
          <dgm:chMax val="0"/>
          <dgm:bulletEnabled/>
        </dgm:presLayoutVars>
      </dgm:prSet>
      <dgm:spPr/>
    </dgm:pt>
    <dgm:pt modelId="{7E4AEBC3-88F2-4157-91C1-6077D8224E9B}" type="pres">
      <dgm:prSet presAssocID="{74FECA2D-413C-486F-A8C6-E28DB7AA8754}" presName="bottomLine" presStyleLbl="alignNode1" presStyleIdx="3" presStyleCnt="8">
        <dgm:presLayoutVars/>
      </dgm:prSet>
      <dgm:spPr/>
    </dgm:pt>
    <dgm:pt modelId="{B98B9B65-EDF5-4048-A257-474F827DABBC}" type="pres">
      <dgm:prSet presAssocID="{74FECA2D-413C-486F-A8C6-E28DB7AA8754}" presName="nodeText" presStyleLbl="bgAccFollowNode1" presStyleIdx="1" presStyleCnt="4">
        <dgm:presLayoutVars>
          <dgm:bulletEnabled val="1"/>
        </dgm:presLayoutVars>
      </dgm:prSet>
      <dgm:spPr/>
    </dgm:pt>
    <dgm:pt modelId="{4B275237-CF12-4CA1-80F5-B52B0F351C40}" type="pres">
      <dgm:prSet presAssocID="{D09162F8-7FE2-4135-AE27-903DD7EF80A3}" presName="sibTrans" presStyleCnt="0"/>
      <dgm:spPr/>
    </dgm:pt>
    <dgm:pt modelId="{F3891560-0268-4C2D-A6FC-3CF83273552A}" type="pres">
      <dgm:prSet presAssocID="{BE9BD07B-91D1-44A8-B0F9-34C4FF0FC42D}" presName="compositeNode" presStyleCnt="0">
        <dgm:presLayoutVars>
          <dgm:bulletEnabled val="1"/>
        </dgm:presLayoutVars>
      </dgm:prSet>
      <dgm:spPr/>
    </dgm:pt>
    <dgm:pt modelId="{E6ABC71C-1077-4F2A-9AC1-2E17012562CB}" type="pres">
      <dgm:prSet presAssocID="{BE9BD07B-91D1-44A8-B0F9-34C4FF0FC42D}" presName="bgRect" presStyleLbl="bgAccFollowNode1" presStyleIdx="2" presStyleCnt="4"/>
      <dgm:spPr/>
    </dgm:pt>
    <dgm:pt modelId="{A491AF99-853E-49DC-8940-E87B3D33F8E6}" type="pres">
      <dgm:prSet presAssocID="{D7FB664F-54AE-4FDC-8163-D0E4F64A24AC}" presName="sibTransNodeCircle" presStyleLbl="alignNode1" presStyleIdx="4" presStyleCnt="8">
        <dgm:presLayoutVars>
          <dgm:chMax val="0"/>
          <dgm:bulletEnabled/>
        </dgm:presLayoutVars>
      </dgm:prSet>
      <dgm:spPr/>
    </dgm:pt>
    <dgm:pt modelId="{2D6813F9-E819-45A0-BE19-44B79D365C5F}" type="pres">
      <dgm:prSet presAssocID="{BE9BD07B-91D1-44A8-B0F9-34C4FF0FC42D}" presName="bottomLine" presStyleLbl="alignNode1" presStyleIdx="5" presStyleCnt="8">
        <dgm:presLayoutVars/>
      </dgm:prSet>
      <dgm:spPr/>
    </dgm:pt>
    <dgm:pt modelId="{DA5F11E1-9FAB-49FD-A0A0-4CBB530DEE29}" type="pres">
      <dgm:prSet presAssocID="{BE9BD07B-91D1-44A8-B0F9-34C4FF0FC42D}" presName="nodeText" presStyleLbl="bgAccFollowNode1" presStyleIdx="2" presStyleCnt="4">
        <dgm:presLayoutVars>
          <dgm:bulletEnabled val="1"/>
        </dgm:presLayoutVars>
      </dgm:prSet>
      <dgm:spPr/>
    </dgm:pt>
    <dgm:pt modelId="{8112B67D-8310-41E6-B588-A8D9953739C8}" type="pres">
      <dgm:prSet presAssocID="{D7FB664F-54AE-4FDC-8163-D0E4F64A24AC}" presName="sibTrans" presStyleCnt="0"/>
      <dgm:spPr/>
    </dgm:pt>
    <dgm:pt modelId="{1C077651-5FB0-464A-8CF3-EF3C7D2A2659}" type="pres">
      <dgm:prSet presAssocID="{22B110A9-C5D6-4F50-BA5A-5250BD424781}" presName="compositeNode" presStyleCnt="0">
        <dgm:presLayoutVars>
          <dgm:bulletEnabled val="1"/>
        </dgm:presLayoutVars>
      </dgm:prSet>
      <dgm:spPr/>
    </dgm:pt>
    <dgm:pt modelId="{51691ACB-FB2D-4E48-B727-0DCFF40966F8}" type="pres">
      <dgm:prSet presAssocID="{22B110A9-C5D6-4F50-BA5A-5250BD424781}" presName="bgRect" presStyleLbl="bgAccFollowNode1" presStyleIdx="3" presStyleCnt="4"/>
      <dgm:spPr/>
    </dgm:pt>
    <dgm:pt modelId="{A35CF4A9-00BB-4510-A007-91E3003074C5}" type="pres">
      <dgm:prSet presAssocID="{ED450D05-27CE-4559-8307-72AF7C8CFC38}" presName="sibTransNodeCircle" presStyleLbl="alignNode1" presStyleIdx="6" presStyleCnt="8">
        <dgm:presLayoutVars>
          <dgm:chMax val="0"/>
          <dgm:bulletEnabled/>
        </dgm:presLayoutVars>
      </dgm:prSet>
      <dgm:spPr/>
    </dgm:pt>
    <dgm:pt modelId="{0AE3F5E3-42F1-4D77-A613-F4483BD80167}" type="pres">
      <dgm:prSet presAssocID="{22B110A9-C5D6-4F50-BA5A-5250BD424781}" presName="bottomLine" presStyleLbl="alignNode1" presStyleIdx="7" presStyleCnt="8">
        <dgm:presLayoutVars/>
      </dgm:prSet>
      <dgm:spPr/>
    </dgm:pt>
    <dgm:pt modelId="{4C760C70-CAA0-4374-8F17-BAE8BBC64264}" type="pres">
      <dgm:prSet presAssocID="{22B110A9-C5D6-4F50-BA5A-5250BD424781}" presName="nodeText" presStyleLbl="bgAccFollowNode1" presStyleIdx="3" presStyleCnt="4">
        <dgm:presLayoutVars>
          <dgm:bulletEnabled val="1"/>
        </dgm:presLayoutVars>
      </dgm:prSet>
      <dgm:spPr/>
    </dgm:pt>
  </dgm:ptLst>
  <dgm:cxnLst>
    <dgm:cxn modelId="{61A8671C-97EF-436B-BA24-018460F6AF9D}" srcId="{648E9D48-2ABD-4426-BEBA-6635264A13C0}" destId="{74FECA2D-413C-486F-A8C6-E28DB7AA8754}" srcOrd="1" destOrd="0" parTransId="{56A6284A-A5D9-4264-A915-29E7A706DEC7}" sibTransId="{D09162F8-7FE2-4135-AE27-903DD7EF80A3}"/>
    <dgm:cxn modelId="{4981C128-B2C6-4DF9-9A1E-820EB3C88D3F}" type="presOf" srcId="{ED450D05-27CE-4559-8307-72AF7C8CFC38}" destId="{A35CF4A9-00BB-4510-A007-91E3003074C5}" srcOrd="0" destOrd="0" presId="urn:microsoft.com/office/officeart/2016/7/layout/BasicLinearProcessNumbered"/>
    <dgm:cxn modelId="{CCA2495B-59AD-49A8-BF6F-A676DFF102C1}" srcId="{648E9D48-2ABD-4426-BEBA-6635264A13C0}" destId="{E24F154D-015F-4BD9-B7A7-B109D6E54BCF}" srcOrd="0" destOrd="0" parTransId="{CE40E2A3-E0E7-42EC-A1CF-342DC87E7888}" sibTransId="{11309D31-B47B-4FC4-9761-2F457ED01B22}"/>
    <dgm:cxn modelId="{CD5DE446-C1D9-480F-B630-2D728B9B7A17}" type="presOf" srcId="{11309D31-B47B-4FC4-9761-2F457ED01B22}" destId="{BD6D3619-39BC-436C-818F-8A441D6B76AF}" srcOrd="0" destOrd="0" presId="urn:microsoft.com/office/officeart/2016/7/layout/BasicLinearProcessNumbered"/>
    <dgm:cxn modelId="{BC0BBC6C-86F6-4B46-AF90-D5DB1E97616C}" type="presOf" srcId="{BE9BD07B-91D1-44A8-B0F9-34C4FF0FC42D}" destId="{DA5F11E1-9FAB-49FD-A0A0-4CBB530DEE29}" srcOrd="1" destOrd="0" presId="urn:microsoft.com/office/officeart/2016/7/layout/BasicLinearProcessNumbered"/>
    <dgm:cxn modelId="{4ACC2A99-583F-4F52-BE6C-82E52AA86FFC}" type="presOf" srcId="{BE9BD07B-91D1-44A8-B0F9-34C4FF0FC42D}" destId="{E6ABC71C-1077-4F2A-9AC1-2E17012562CB}" srcOrd="0" destOrd="0" presId="urn:microsoft.com/office/officeart/2016/7/layout/BasicLinearProcessNumbered"/>
    <dgm:cxn modelId="{7285739F-CB3F-4A93-878B-801400536508}" type="presOf" srcId="{D09162F8-7FE2-4135-AE27-903DD7EF80A3}" destId="{0383F2BE-5EA6-4A4D-8A0F-0691B76D3F22}" srcOrd="0" destOrd="0" presId="urn:microsoft.com/office/officeart/2016/7/layout/BasicLinearProcessNumbered"/>
    <dgm:cxn modelId="{0562E9A2-3DA9-4B66-B95E-A878333978C3}" type="presOf" srcId="{D7FB664F-54AE-4FDC-8163-D0E4F64A24AC}" destId="{A491AF99-853E-49DC-8940-E87B3D33F8E6}" srcOrd="0" destOrd="0" presId="urn:microsoft.com/office/officeart/2016/7/layout/BasicLinearProcessNumbered"/>
    <dgm:cxn modelId="{84FDC3B1-184A-4185-9E68-563951A65DC5}" type="presOf" srcId="{74FECA2D-413C-486F-A8C6-E28DB7AA8754}" destId="{7D2A8ED3-A88C-499B-8AEC-259B8D95FC9B}" srcOrd="0" destOrd="0" presId="urn:microsoft.com/office/officeart/2016/7/layout/BasicLinearProcessNumbered"/>
    <dgm:cxn modelId="{A73FC2BE-8C48-4CC1-94D2-EEE428AD48B1}" type="presOf" srcId="{E24F154D-015F-4BD9-B7A7-B109D6E54BCF}" destId="{9D6911C4-A595-4421-BABA-0A79C4938D4A}" srcOrd="0" destOrd="0" presId="urn:microsoft.com/office/officeart/2016/7/layout/BasicLinearProcessNumbered"/>
    <dgm:cxn modelId="{F1E6ADC5-060A-4215-8CEC-07031976B5E1}" srcId="{648E9D48-2ABD-4426-BEBA-6635264A13C0}" destId="{22B110A9-C5D6-4F50-BA5A-5250BD424781}" srcOrd="3" destOrd="0" parTransId="{146448C4-DEC3-4609-B6B4-080BC89D74F7}" sibTransId="{ED450D05-27CE-4559-8307-72AF7C8CFC38}"/>
    <dgm:cxn modelId="{24D607C6-2283-4BE7-8371-E1465ACCB0F0}" type="presOf" srcId="{22B110A9-C5D6-4F50-BA5A-5250BD424781}" destId="{51691ACB-FB2D-4E48-B727-0DCFF40966F8}" srcOrd="0" destOrd="0" presId="urn:microsoft.com/office/officeart/2016/7/layout/BasicLinearProcessNumbered"/>
    <dgm:cxn modelId="{56354EC7-4838-4BBA-9731-17B720E8EE26}" type="presOf" srcId="{74FECA2D-413C-486F-A8C6-E28DB7AA8754}" destId="{B98B9B65-EDF5-4048-A257-474F827DABBC}" srcOrd="1" destOrd="0" presId="urn:microsoft.com/office/officeart/2016/7/layout/BasicLinearProcessNumbered"/>
    <dgm:cxn modelId="{75884BCC-388E-412A-AF1E-9494B14B8C36}" type="presOf" srcId="{648E9D48-2ABD-4426-BEBA-6635264A13C0}" destId="{1FD961F4-DC7B-4328-9C31-754BDEFD0B1E}" srcOrd="0" destOrd="0" presId="urn:microsoft.com/office/officeart/2016/7/layout/BasicLinearProcessNumbered"/>
    <dgm:cxn modelId="{4F810FCD-384B-4076-B8DB-A368647DE81B}" type="presOf" srcId="{E24F154D-015F-4BD9-B7A7-B109D6E54BCF}" destId="{53020DD4-0351-4C7F-917F-29DA8E9FE8BD}" srcOrd="1" destOrd="0" presId="urn:microsoft.com/office/officeart/2016/7/layout/BasicLinearProcessNumbered"/>
    <dgm:cxn modelId="{7B3BAEE6-917C-4B6D-A03D-AEE92BFC4835}" type="presOf" srcId="{22B110A9-C5D6-4F50-BA5A-5250BD424781}" destId="{4C760C70-CAA0-4374-8F17-BAE8BBC64264}" srcOrd="1" destOrd="0" presId="urn:microsoft.com/office/officeart/2016/7/layout/BasicLinearProcessNumbered"/>
    <dgm:cxn modelId="{668C2DEE-5A38-44A0-9FB8-83F29FFB9EA1}" srcId="{648E9D48-2ABD-4426-BEBA-6635264A13C0}" destId="{BE9BD07B-91D1-44A8-B0F9-34C4FF0FC42D}" srcOrd="2" destOrd="0" parTransId="{0D19ED44-D15F-4D91-8F33-9C499B930D8F}" sibTransId="{D7FB664F-54AE-4FDC-8163-D0E4F64A24AC}"/>
    <dgm:cxn modelId="{A26604C8-8B27-475F-B2E1-ACBA50A4F2A2}" type="presParOf" srcId="{1FD961F4-DC7B-4328-9C31-754BDEFD0B1E}" destId="{D48FEA92-31FE-4E69-93D1-D23BD46DC3D9}" srcOrd="0" destOrd="0" presId="urn:microsoft.com/office/officeart/2016/7/layout/BasicLinearProcessNumbered"/>
    <dgm:cxn modelId="{9B927767-1625-4200-9D10-877391497D6F}" type="presParOf" srcId="{D48FEA92-31FE-4E69-93D1-D23BD46DC3D9}" destId="{9D6911C4-A595-4421-BABA-0A79C4938D4A}" srcOrd="0" destOrd="0" presId="urn:microsoft.com/office/officeart/2016/7/layout/BasicLinearProcessNumbered"/>
    <dgm:cxn modelId="{7B7229A9-C30B-4FD5-B558-3FCAF515F790}" type="presParOf" srcId="{D48FEA92-31FE-4E69-93D1-D23BD46DC3D9}" destId="{BD6D3619-39BC-436C-818F-8A441D6B76AF}" srcOrd="1" destOrd="0" presId="urn:microsoft.com/office/officeart/2016/7/layout/BasicLinearProcessNumbered"/>
    <dgm:cxn modelId="{FBE16439-7A6B-43D5-B244-133A395062B3}" type="presParOf" srcId="{D48FEA92-31FE-4E69-93D1-D23BD46DC3D9}" destId="{E5766329-66A6-473E-9E4E-05ACF7D1AB24}" srcOrd="2" destOrd="0" presId="urn:microsoft.com/office/officeart/2016/7/layout/BasicLinearProcessNumbered"/>
    <dgm:cxn modelId="{CB63E1E0-688B-405B-B9B8-16B6C3D882D2}" type="presParOf" srcId="{D48FEA92-31FE-4E69-93D1-D23BD46DC3D9}" destId="{53020DD4-0351-4C7F-917F-29DA8E9FE8BD}" srcOrd="3" destOrd="0" presId="urn:microsoft.com/office/officeart/2016/7/layout/BasicLinearProcessNumbered"/>
    <dgm:cxn modelId="{975C4941-E7BA-4A30-85C3-8445A7C7728A}" type="presParOf" srcId="{1FD961F4-DC7B-4328-9C31-754BDEFD0B1E}" destId="{CEF38325-A7EB-434C-96C4-200F915CD0D8}" srcOrd="1" destOrd="0" presId="urn:microsoft.com/office/officeart/2016/7/layout/BasicLinearProcessNumbered"/>
    <dgm:cxn modelId="{15AA711C-FF1D-4B45-A2D4-756ACF2FD631}" type="presParOf" srcId="{1FD961F4-DC7B-4328-9C31-754BDEFD0B1E}" destId="{E2F5197B-65D8-4A29-9F83-03B4A443EB8D}" srcOrd="2" destOrd="0" presId="urn:microsoft.com/office/officeart/2016/7/layout/BasicLinearProcessNumbered"/>
    <dgm:cxn modelId="{A17225DB-777E-4A3B-8852-F2E96990170A}" type="presParOf" srcId="{E2F5197B-65D8-4A29-9F83-03B4A443EB8D}" destId="{7D2A8ED3-A88C-499B-8AEC-259B8D95FC9B}" srcOrd="0" destOrd="0" presId="urn:microsoft.com/office/officeart/2016/7/layout/BasicLinearProcessNumbered"/>
    <dgm:cxn modelId="{AF294A77-C110-4D6E-96C9-F4488C2F681E}" type="presParOf" srcId="{E2F5197B-65D8-4A29-9F83-03B4A443EB8D}" destId="{0383F2BE-5EA6-4A4D-8A0F-0691B76D3F22}" srcOrd="1" destOrd="0" presId="urn:microsoft.com/office/officeart/2016/7/layout/BasicLinearProcessNumbered"/>
    <dgm:cxn modelId="{27AEA645-5253-4D50-9935-92F60417C253}" type="presParOf" srcId="{E2F5197B-65D8-4A29-9F83-03B4A443EB8D}" destId="{7E4AEBC3-88F2-4157-91C1-6077D8224E9B}" srcOrd="2" destOrd="0" presId="urn:microsoft.com/office/officeart/2016/7/layout/BasicLinearProcessNumbered"/>
    <dgm:cxn modelId="{FF5E90E5-B21C-48CF-A861-5CB858D3BCD7}" type="presParOf" srcId="{E2F5197B-65D8-4A29-9F83-03B4A443EB8D}" destId="{B98B9B65-EDF5-4048-A257-474F827DABBC}" srcOrd="3" destOrd="0" presId="urn:microsoft.com/office/officeart/2016/7/layout/BasicLinearProcessNumbered"/>
    <dgm:cxn modelId="{E0FBB258-3601-4973-896A-116B72445048}" type="presParOf" srcId="{1FD961F4-DC7B-4328-9C31-754BDEFD0B1E}" destId="{4B275237-CF12-4CA1-80F5-B52B0F351C40}" srcOrd="3" destOrd="0" presId="urn:microsoft.com/office/officeart/2016/7/layout/BasicLinearProcessNumbered"/>
    <dgm:cxn modelId="{F15380E8-4CC2-4442-A2E4-DCB41ECB6282}" type="presParOf" srcId="{1FD961F4-DC7B-4328-9C31-754BDEFD0B1E}" destId="{F3891560-0268-4C2D-A6FC-3CF83273552A}" srcOrd="4" destOrd="0" presId="urn:microsoft.com/office/officeart/2016/7/layout/BasicLinearProcessNumbered"/>
    <dgm:cxn modelId="{0FB4DF2E-9599-4991-9F4D-8BB435574F08}" type="presParOf" srcId="{F3891560-0268-4C2D-A6FC-3CF83273552A}" destId="{E6ABC71C-1077-4F2A-9AC1-2E17012562CB}" srcOrd="0" destOrd="0" presId="urn:microsoft.com/office/officeart/2016/7/layout/BasicLinearProcessNumbered"/>
    <dgm:cxn modelId="{20C8F21A-DC2F-454A-9664-205E7F06805D}" type="presParOf" srcId="{F3891560-0268-4C2D-A6FC-3CF83273552A}" destId="{A491AF99-853E-49DC-8940-E87B3D33F8E6}" srcOrd="1" destOrd="0" presId="urn:microsoft.com/office/officeart/2016/7/layout/BasicLinearProcessNumbered"/>
    <dgm:cxn modelId="{A1EEA47E-075A-4576-BC64-04D5B1FA740B}" type="presParOf" srcId="{F3891560-0268-4C2D-A6FC-3CF83273552A}" destId="{2D6813F9-E819-45A0-BE19-44B79D365C5F}" srcOrd="2" destOrd="0" presId="urn:microsoft.com/office/officeart/2016/7/layout/BasicLinearProcessNumbered"/>
    <dgm:cxn modelId="{D46D2584-F6DA-4AC2-9ED4-38F8D9E138A7}" type="presParOf" srcId="{F3891560-0268-4C2D-A6FC-3CF83273552A}" destId="{DA5F11E1-9FAB-49FD-A0A0-4CBB530DEE29}" srcOrd="3" destOrd="0" presId="urn:microsoft.com/office/officeart/2016/7/layout/BasicLinearProcessNumbered"/>
    <dgm:cxn modelId="{F7037776-7EEC-4799-B5CA-77B2A6C5BF57}" type="presParOf" srcId="{1FD961F4-DC7B-4328-9C31-754BDEFD0B1E}" destId="{8112B67D-8310-41E6-B588-A8D9953739C8}" srcOrd="5" destOrd="0" presId="urn:microsoft.com/office/officeart/2016/7/layout/BasicLinearProcessNumbered"/>
    <dgm:cxn modelId="{16DE5D7A-2D99-4472-B842-693B79352BB4}" type="presParOf" srcId="{1FD961F4-DC7B-4328-9C31-754BDEFD0B1E}" destId="{1C077651-5FB0-464A-8CF3-EF3C7D2A2659}" srcOrd="6" destOrd="0" presId="urn:microsoft.com/office/officeart/2016/7/layout/BasicLinearProcessNumbered"/>
    <dgm:cxn modelId="{13443C5E-0F1A-49A3-9C41-5BD839090EA2}" type="presParOf" srcId="{1C077651-5FB0-464A-8CF3-EF3C7D2A2659}" destId="{51691ACB-FB2D-4E48-B727-0DCFF40966F8}" srcOrd="0" destOrd="0" presId="urn:microsoft.com/office/officeart/2016/7/layout/BasicLinearProcessNumbered"/>
    <dgm:cxn modelId="{5DD84D9E-6668-4173-9669-B6BD7423D88F}" type="presParOf" srcId="{1C077651-5FB0-464A-8CF3-EF3C7D2A2659}" destId="{A35CF4A9-00BB-4510-A007-91E3003074C5}" srcOrd="1" destOrd="0" presId="urn:microsoft.com/office/officeart/2016/7/layout/BasicLinearProcessNumbered"/>
    <dgm:cxn modelId="{A6E54C05-7D46-4CCD-9274-A6BDBE4CA2BD}" type="presParOf" srcId="{1C077651-5FB0-464A-8CF3-EF3C7D2A2659}" destId="{0AE3F5E3-42F1-4D77-A613-F4483BD80167}" srcOrd="2" destOrd="0" presId="urn:microsoft.com/office/officeart/2016/7/layout/BasicLinearProcessNumbered"/>
    <dgm:cxn modelId="{EEC7DB35-30FE-4DE9-859F-D6EE783FC0B1}" type="presParOf" srcId="{1C077651-5FB0-464A-8CF3-EF3C7D2A2659}" destId="{4C760C70-CAA0-4374-8F17-BAE8BBC64264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2B01ED6-2495-479B-963F-4B5DD15607B2}" type="doc">
      <dgm:prSet loTypeId="urn:microsoft.com/office/officeart/2005/8/layout/list1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266E2E14-0577-4E9D-A356-96DBF1CCAF5C}">
      <dgm:prSet/>
      <dgm:spPr/>
      <dgm:t>
        <a:bodyPr/>
        <a:lstStyle/>
        <a:p>
          <a:r>
            <a:rPr lang="en-GB"/>
            <a:t>Mechanical</a:t>
          </a:r>
          <a:endParaRPr lang="en-US"/>
        </a:p>
      </dgm:t>
    </dgm:pt>
    <dgm:pt modelId="{C4721352-D279-44D0-ABE1-DCDC45192118}" type="parTrans" cxnId="{85DD26C7-F4FE-4370-A840-498D0A27371F}">
      <dgm:prSet/>
      <dgm:spPr/>
      <dgm:t>
        <a:bodyPr/>
        <a:lstStyle/>
        <a:p>
          <a:endParaRPr lang="en-US"/>
        </a:p>
      </dgm:t>
    </dgm:pt>
    <dgm:pt modelId="{ACD6BC55-DD52-4898-98DC-C85DF1BE81E6}" type="sibTrans" cxnId="{85DD26C7-F4FE-4370-A840-498D0A27371F}">
      <dgm:prSet/>
      <dgm:spPr/>
      <dgm:t>
        <a:bodyPr/>
        <a:lstStyle/>
        <a:p>
          <a:endParaRPr lang="en-US"/>
        </a:p>
      </dgm:t>
    </dgm:pt>
    <dgm:pt modelId="{B1D486EB-2FC3-4010-A629-5A4CA9C50432}">
      <dgm:prSet/>
      <dgm:spPr/>
      <dgm:t>
        <a:bodyPr/>
        <a:lstStyle/>
        <a:p>
          <a:r>
            <a:rPr lang="en-GB"/>
            <a:t>Neurophysiological</a:t>
          </a:r>
          <a:endParaRPr lang="en-US"/>
        </a:p>
      </dgm:t>
    </dgm:pt>
    <dgm:pt modelId="{65F129A7-B39D-49E7-B739-8E3088B0AFBA}" type="parTrans" cxnId="{0C38719E-D6B6-4F07-8B24-530A12DE8F02}">
      <dgm:prSet/>
      <dgm:spPr/>
      <dgm:t>
        <a:bodyPr/>
        <a:lstStyle/>
        <a:p>
          <a:endParaRPr lang="en-US"/>
        </a:p>
      </dgm:t>
    </dgm:pt>
    <dgm:pt modelId="{59339111-D47F-4122-B506-917DC3C69224}" type="sibTrans" cxnId="{0C38719E-D6B6-4F07-8B24-530A12DE8F02}">
      <dgm:prSet/>
      <dgm:spPr/>
      <dgm:t>
        <a:bodyPr/>
        <a:lstStyle/>
        <a:p>
          <a:endParaRPr lang="en-US"/>
        </a:p>
      </dgm:t>
    </dgm:pt>
    <dgm:pt modelId="{92CBA10D-E9D9-4A69-B1B4-E02AC304175F}">
      <dgm:prSet/>
      <dgm:spPr/>
      <dgm:t>
        <a:bodyPr/>
        <a:lstStyle/>
        <a:p>
          <a:r>
            <a:rPr lang="en-GB"/>
            <a:t>Sympathetic </a:t>
          </a:r>
          <a:endParaRPr lang="en-US"/>
        </a:p>
      </dgm:t>
    </dgm:pt>
    <dgm:pt modelId="{B767E359-FB33-4AEE-8A70-0122506F4667}" type="parTrans" cxnId="{97B93F59-E007-4401-8EDF-92E923BA47F5}">
      <dgm:prSet/>
      <dgm:spPr/>
      <dgm:t>
        <a:bodyPr/>
        <a:lstStyle/>
        <a:p>
          <a:endParaRPr lang="en-US"/>
        </a:p>
      </dgm:t>
    </dgm:pt>
    <dgm:pt modelId="{88BF99D1-280D-4847-BE52-537764230A35}" type="sibTrans" cxnId="{97B93F59-E007-4401-8EDF-92E923BA47F5}">
      <dgm:prSet/>
      <dgm:spPr/>
      <dgm:t>
        <a:bodyPr/>
        <a:lstStyle/>
        <a:p>
          <a:endParaRPr lang="en-US"/>
        </a:p>
      </dgm:t>
    </dgm:pt>
    <dgm:pt modelId="{1E785379-4B85-4BBA-8EBD-F4DB61079934}">
      <dgm:prSet/>
      <dgm:spPr/>
      <dgm:t>
        <a:bodyPr/>
        <a:lstStyle/>
        <a:p>
          <a:r>
            <a:rPr lang="en-GB"/>
            <a:t>Psychological</a:t>
          </a:r>
          <a:endParaRPr lang="en-US"/>
        </a:p>
      </dgm:t>
    </dgm:pt>
    <dgm:pt modelId="{0A3A641E-BF93-49C5-9CC6-356C0175248A}" type="parTrans" cxnId="{C7CF3C74-7FB3-42EA-8EA2-1CB3BF01F4F5}">
      <dgm:prSet/>
      <dgm:spPr/>
      <dgm:t>
        <a:bodyPr/>
        <a:lstStyle/>
        <a:p>
          <a:endParaRPr lang="en-US"/>
        </a:p>
      </dgm:t>
    </dgm:pt>
    <dgm:pt modelId="{6638A3BC-1A41-4DCE-9E11-E01D34D3FA3E}" type="sibTrans" cxnId="{C7CF3C74-7FB3-42EA-8EA2-1CB3BF01F4F5}">
      <dgm:prSet/>
      <dgm:spPr/>
      <dgm:t>
        <a:bodyPr/>
        <a:lstStyle/>
        <a:p>
          <a:endParaRPr lang="en-US"/>
        </a:p>
      </dgm:t>
    </dgm:pt>
    <dgm:pt modelId="{83AB3324-B085-4F97-8C27-6B2A2268B3C3}">
      <dgm:prSet/>
      <dgm:spPr/>
      <dgm:t>
        <a:bodyPr/>
        <a:lstStyle/>
        <a:p>
          <a:r>
            <a:rPr lang="en-GB"/>
            <a:t>Nutritional</a:t>
          </a:r>
          <a:endParaRPr lang="en-US"/>
        </a:p>
      </dgm:t>
    </dgm:pt>
    <dgm:pt modelId="{5C4CCCEC-A74C-4783-9C8F-D8B8422B4905}" type="parTrans" cxnId="{7C204F6D-722B-439D-8819-AF9511A92C75}">
      <dgm:prSet/>
      <dgm:spPr/>
      <dgm:t>
        <a:bodyPr/>
        <a:lstStyle/>
        <a:p>
          <a:endParaRPr lang="en-US"/>
        </a:p>
      </dgm:t>
    </dgm:pt>
    <dgm:pt modelId="{93C4C7B9-1601-41AD-9659-93D955D59A0E}" type="sibTrans" cxnId="{7C204F6D-722B-439D-8819-AF9511A92C75}">
      <dgm:prSet/>
      <dgm:spPr/>
      <dgm:t>
        <a:bodyPr/>
        <a:lstStyle/>
        <a:p>
          <a:endParaRPr lang="en-US"/>
        </a:p>
      </dgm:t>
    </dgm:pt>
    <dgm:pt modelId="{CC6B939F-40D2-46F3-B9B4-DE1200174359}" type="pres">
      <dgm:prSet presAssocID="{52B01ED6-2495-479B-963F-4B5DD15607B2}" presName="linear" presStyleCnt="0">
        <dgm:presLayoutVars>
          <dgm:dir/>
          <dgm:animLvl val="lvl"/>
          <dgm:resizeHandles val="exact"/>
        </dgm:presLayoutVars>
      </dgm:prSet>
      <dgm:spPr/>
    </dgm:pt>
    <dgm:pt modelId="{6DFE1F3D-A059-46D9-B0E5-86499C28B1CE}" type="pres">
      <dgm:prSet presAssocID="{266E2E14-0577-4E9D-A356-96DBF1CCAF5C}" presName="parentLin" presStyleCnt="0"/>
      <dgm:spPr/>
    </dgm:pt>
    <dgm:pt modelId="{CA5224D2-F79B-4889-9A7A-066477404E2C}" type="pres">
      <dgm:prSet presAssocID="{266E2E14-0577-4E9D-A356-96DBF1CCAF5C}" presName="parentLeftMargin" presStyleLbl="node1" presStyleIdx="0" presStyleCnt="5"/>
      <dgm:spPr/>
    </dgm:pt>
    <dgm:pt modelId="{1F7B0707-3516-4822-B4DF-060DC4631D41}" type="pres">
      <dgm:prSet presAssocID="{266E2E14-0577-4E9D-A356-96DBF1CCAF5C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24D2C773-1001-4E48-9A51-9AECA9AB1490}" type="pres">
      <dgm:prSet presAssocID="{266E2E14-0577-4E9D-A356-96DBF1CCAF5C}" presName="negativeSpace" presStyleCnt="0"/>
      <dgm:spPr/>
    </dgm:pt>
    <dgm:pt modelId="{E002630A-29A4-490C-B50C-1126B1BB664C}" type="pres">
      <dgm:prSet presAssocID="{266E2E14-0577-4E9D-A356-96DBF1CCAF5C}" presName="childText" presStyleLbl="conFgAcc1" presStyleIdx="0" presStyleCnt="5">
        <dgm:presLayoutVars>
          <dgm:bulletEnabled val="1"/>
        </dgm:presLayoutVars>
      </dgm:prSet>
      <dgm:spPr/>
    </dgm:pt>
    <dgm:pt modelId="{1078A30D-D25B-4BE7-9518-BEA4910B27EF}" type="pres">
      <dgm:prSet presAssocID="{ACD6BC55-DD52-4898-98DC-C85DF1BE81E6}" presName="spaceBetweenRectangles" presStyleCnt="0"/>
      <dgm:spPr/>
    </dgm:pt>
    <dgm:pt modelId="{A24BA319-6CD6-432B-922A-92255449C392}" type="pres">
      <dgm:prSet presAssocID="{B1D486EB-2FC3-4010-A629-5A4CA9C50432}" presName="parentLin" presStyleCnt="0"/>
      <dgm:spPr/>
    </dgm:pt>
    <dgm:pt modelId="{A1D5ECF3-53A1-448A-B710-FE8109AA01C2}" type="pres">
      <dgm:prSet presAssocID="{B1D486EB-2FC3-4010-A629-5A4CA9C50432}" presName="parentLeftMargin" presStyleLbl="node1" presStyleIdx="0" presStyleCnt="5"/>
      <dgm:spPr/>
    </dgm:pt>
    <dgm:pt modelId="{77AAF9A9-66F8-46B0-8E07-6C1CE5D51561}" type="pres">
      <dgm:prSet presAssocID="{B1D486EB-2FC3-4010-A629-5A4CA9C50432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B825AF09-56DC-4BC6-812B-710A2C7AF7D6}" type="pres">
      <dgm:prSet presAssocID="{B1D486EB-2FC3-4010-A629-5A4CA9C50432}" presName="negativeSpace" presStyleCnt="0"/>
      <dgm:spPr/>
    </dgm:pt>
    <dgm:pt modelId="{8F5C3314-C2C1-4DEA-ACD4-AE00AA39C27C}" type="pres">
      <dgm:prSet presAssocID="{B1D486EB-2FC3-4010-A629-5A4CA9C50432}" presName="childText" presStyleLbl="conFgAcc1" presStyleIdx="1" presStyleCnt="5">
        <dgm:presLayoutVars>
          <dgm:bulletEnabled val="1"/>
        </dgm:presLayoutVars>
      </dgm:prSet>
      <dgm:spPr/>
    </dgm:pt>
    <dgm:pt modelId="{CBB7A576-628A-4EFE-8C1A-96B987062940}" type="pres">
      <dgm:prSet presAssocID="{59339111-D47F-4122-B506-917DC3C69224}" presName="spaceBetweenRectangles" presStyleCnt="0"/>
      <dgm:spPr/>
    </dgm:pt>
    <dgm:pt modelId="{B6955DE6-E05F-457F-A785-44B5192580B2}" type="pres">
      <dgm:prSet presAssocID="{92CBA10D-E9D9-4A69-B1B4-E02AC304175F}" presName="parentLin" presStyleCnt="0"/>
      <dgm:spPr/>
    </dgm:pt>
    <dgm:pt modelId="{548F1C5A-2FC8-4365-B0C8-A55579B5C00A}" type="pres">
      <dgm:prSet presAssocID="{92CBA10D-E9D9-4A69-B1B4-E02AC304175F}" presName="parentLeftMargin" presStyleLbl="node1" presStyleIdx="1" presStyleCnt="5"/>
      <dgm:spPr/>
    </dgm:pt>
    <dgm:pt modelId="{13E85CC6-B54C-4F0D-866E-A096F60B0DC7}" type="pres">
      <dgm:prSet presAssocID="{92CBA10D-E9D9-4A69-B1B4-E02AC304175F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FDD1BD5E-1768-45DD-843A-2C88CD15E332}" type="pres">
      <dgm:prSet presAssocID="{92CBA10D-E9D9-4A69-B1B4-E02AC304175F}" presName="negativeSpace" presStyleCnt="0"/>
      <dgm:spPr/>
    </dgm:pt>
    <dgm:pt modelId="{A743FA3D-C9DE-44A8-8A7F-957BFC3C622A}" type="pres">
      <dgm:prSet presAssocID="{92CBA10D-E9D9-4A69-B1B4-E02AC304175F}" presName="childText" presStyleLbl="conFgAcc1" presStyleIdx="2" presStyleCnt="5">
        <dgm:presLayoutVars>
          <dgm:bulletEnabled val="1"/>
        </dgm:presLayoutVars>
      </dgm:prSet>
      <dgm:spPr/>
    </dgm:pt>
    <dgm:pt modelId="{FC45EF5E-AC0F-4B02-8D28-85FC526A46A9}" type="pres">
      <dgm:prSet presAssocID="{88BF99D1-280D-4847-BE52-537764230A35}" presName="spaceBetweenRectangles" presStyleCnt="0"/>
      <dgm:spPr/>
    </dgm:pt>
    <dgm:pt modelId="{4311793E-686B-451F-A614-78F417AF9BD8}" type="pres">
      <dgm:prSet presAssocID="{1E785379-4B85-4BBA-8EBD-F4DB61079934}" presName="parentLin" presStyleCnt="0"/>
      <dgm:spPr/>
    </dgm:pt>
    <dgm:pt modelId="{2D59E0A0-6845-48B4-BE8D-472AB70E4BF8}" type="pres">
      <dgm:prSet presAssocID="{1E785379-4B85-4BBA-8EBD-F4DB61079934}" presName="parentLeftMargin" presStyleLbl="node1" presStyleIdx="2" presStyleCnt="5"/>
      <dgm:spPr/>
    </dgm:pt>
    <dgm:pt modelId="{D5A0B16A-0836-499C-88D2-522B91BFB410}" type="pres">
      <dgm:prSet presAssocID="{1E785379-4B85-4BBA-8EBD-F4DB61079934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ED7D7C99-87E7-4532-820A-F5A233234A77}" type="pres">
      <dgm:prSet presAssocID="{1E785379-4B85-4BBA-8EBD-F4DB61079934}" presName="negativeSpace" presStyleCnt="0"/>
      <dgm:spPr/>
    </dgm:pt>
    <dgm:pt modelId="{F59627F0-44B5-4EC7-95EB-3290F2D7F8BC}" type="pres">
      <dgm:prSet presAssocID="{1E785379-4B85-4BBA-8EBD-F4DB61079934}" presName="childText" presStyleLbl="conFgAcc1" presStyleIdx="3" presStyleCnt="5">
        <dgm:presLayoutVars>
          <dgm:bulletEnabled val="1"/>
        </dgm:presLayoutVars>
      </dgm:prSet>
      <dgm:spPr/>
    </dgm:pt>
    <dgm:pt modelId="{D7CAF9EC-9341-4961-B62E-B30EA864D257}" type="pres">
      <dgm:prSet presAssocID="{6638A3BC-1A41-4DCE-9E11-E01D34D3FA3E}" presName="spaceBetweenRectangles" presStyleCnt="0"/>
      <dgm:spPr/>
    </dgm:pt>
    <dgm:pt modelId="{BF58763E-4431-4EC1-AE84-134BC3D3F45D}" type="pres">
      <dgm:prSet presAssocID="{83AB3324-B085-4F97-8C27-6B2A2268B3C3}" presName="parentLin" presStyleCnt="0"/>
      <dgm:spPr/>
    </dgm:pt>
    <dgm:pt modelId="{D98E3E3B-B81B-4B70-99E7-15D50FBFDE4F}" type="pres">
      <dgm:prSet presAssocID="{83AB3324-B085-4F97-8C27-6B2A2268B3C3}" presName="parentLeftMargin" presStyleLbl="node1" presStyleIdx="3" presStyleCnt="5"/>
      <dgm:spPr/>
    </dgm:pt>
    <dgm:pt modelId="{007C629F-E1A9-4281-8747-2C6FD22B6314}" type="pres">
      <dgm:prSet presAssocID="{83AB3324-B085-4F97-8C27-6B2A2268B3C3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41F62400-6395-43CB-894C-179749E1831E}" type="pres">
      <dgm:prSet presAssocID="{83AB3324-B085-4F97-8C27-6B2A2268B3C3}" presName="negativeSpace" presStyleCnt="0"/>
      <dgm:spPr/>
    </dgm:pt>
    <dgm:pt modelId="{C7F993CC-CCCA-4243-8C36-921EFB7D30B8}" type="pres">
      <dgm:prSet presAssocID="{83AB3324-B085-4F97-8C27-6B2A2268B3C3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0892C413-7A15-446B-BED0-2EAD48B7AE3C}" type="presOf" srcId="{83AB3324-B085-4F97-8C27-6B2A2268B3C3}" destId="{007C629F-E1A9-4281-8747-2C6FD22B6314}" srcOrd="1" destOrd="0" presId="urn:microsoft.com/office/officeart/2005/8/layout/list1"/>
    <dgm:cxn modelId="{26C0EF13-98BB-4FED-9866-21AD79DA82B3}" type="presOf" srcId="{266E2E14-0577-4E9D-A356-96DBF1CCAF5C}" destId="{CA5224D2-F79B-4889-9A7A-066477404E2C}" srcOrd="0" destOrd="0" presId="urn:microsoft.com/office/officeart/2005/8/layout/list1"/>
    <dgm:cxn modelId="{29ABB217-3FB0-4FE9-83A4-A12889C2BE6F}" type="presOf" srcId="{1E785379-4B85-4BBA-8EBD-F4DB61079934}" destId="{2D59E0A0-6845-48B4-BE8D-472AB70E4BF8}" srcOrd="0" destOrd="0" presId="urn:microsoft.com/office/officeart/2005/8/layout/list1"/>
    <dgm:cxn modelId="{4A449222-2782-4051-B22F-1D5F34472369}" type="presOf" srcId="{1E785379-4B85-4BBA-8EBD-F4DB61079934}" destId="{D5A0B16A-0836-499C-88D2-522B91BFB410}" srcOrd="1" destOrd="0" presId="urn:microsoft.com/office/officeart/2005/8/layout/list1"/>
    <dgm:cxn modelId="{A54D8C6A-6EA4-43B5-B10A-96686224B80D}" type="presOf" srcId="{B1D486EB-2FC3-4010-A629-5A4CA9C50432}" destId="{77AAF9A9-66F8-46B0-8E07-6C1CE5D51561}" srcOrd="1" destOrd="0" presId="urn:microsoft.com/office/officeart/2005/8/layout/list1"/>
    <dgm:cxn modelId="{7C204F6D-722B-439D-8819-AF9511A92C75}" srcId="{52B01ED6-2495-479B-963F-4B5DD15607B2}" destId="{83AB3324-B085-4F97-8C27-6B2A2268B3C3}" srcOrd="4" destOrd="0" parTransId="{5C4CCCEC-A74C-4783-9C8F-D8B8422B4905}" sibTransId="{93C4C7B9-1601-41AD-9659-93D955D59A0E}"/>
    <dgm:cxn modelId="{1B1FF752-EAEE-4175-8BC7-E66D28690331}" type="presOf" srcId="{266E2E14-0577-4E9D-A356-96DBF1CCAF5C}" destId="{1F7B0707-3516-4822-B4DF-060DC4631D41}" srcOrd="1" destOrd="0" presId="urn:microsoft.com/office/officeart/2005/8/layout/list1"/>
    <dgm:cxn modelId="{C7CF3C74-7FB3-42EA-8EA2-1CB3BF01F4F5}" srcId="{52B01ED6-2495-479B-963F-4B5DD15607B2}" destId="{1E785379-4B85-4BBA-8EBD-F4DB61079934}" srcOrd="3" destOrd="0" parTransId="{0A3A641E-BF93-49C5-9CC6-356C0175248A}" sibTransId="{6638A3BC-1A41-4DCE-9E11-E01D34D3FA3E}"/>
    <dgm:cxn modelId="{7787B674-BF75-4BC3-BAB8-D2FAAFF659BD}" type="presOf" srcId="{B1D486EB-2FC3-4010-A629-5A4CA9C50432}" destId="{A1D5ECF3-53A1-448A-B710-FE8109AA01C2}" srcOrd="0" destOrd="0" presId="urn:microsoft.com/office/officeart/2005/8/layout/list1"/>
    <dgm:cxn modelId="{97B93F59-E007-4401-8EDF-92E923BA47F5}" srcId="{52B01ED6-2495-479B-963F-4B5DD15607B2}" destId="{92CBA10D-E9D9-4A69-B1B4-E02AC304175F}" srcOrd="2" destOrd="0" parTransId="{B767E359-FB33-4AEE-8A70-0122506F4667}" sibTransId="{88BF99D1-280D-4847-BE52-537764230A35}"/>
    <dgm:cxn modelId="{40580E8D-87D8-4670-87AE-B7C483F68714}" type="presOf" srcId="{83AB3324-B085-4F97-8C27-6B2A2268B3C3}" destId="{D98E3E3B-B81B-4B70-99E7-15D50FBFDE4F}" srcOrd="0" destOrd="0" presId="urn:microsoft.com/office/officeart/2005/8/layout/list1"/>
    <dgm:cxn modelId="{04DB0291-9AEA-4E87-AC03-D99C40632F0A}" type="presOf" srcId="{92CBA10D-E9D9-4A69-B1B4-E02AC304175F}" destId="{548F1C5A-2FC8-4365-B0C8-A55579B5C00A}" srcOrd="0" destOrd="0" presId="urn:microsoft.com/office/officeart/2005/8/layout/list1"/>
    <dgm:cxn modelId="{0C38719E-D6B6-4F07-8B24-530A12DE8F02}" srcId="{52B01ED6-2495-479B-963F-4B5DD15607B2}" destId="{B1D486EB-2FC3-4010-A629-5A4CA9C50432}" srcOrd="1" destOrd="0" parTransId="{65F129A7-B39D-49E7-B739-8E3088B0AFBA}" sibTransId="{59339111-D47F-4122-B506-917DC3C69224}"/>
    <dgm:cxn modelId="{85DD26C7-F4FE-4370-A840-498D0A27371F}" srcId="{52B01ED6-2495-479B-963F-4B5DD15607B2}" destId="{266E2E14-0577-4E9D-A356-96DBF1CCAF5C}" srcOrd="0" destOrd="0" parTransId="{C4721352-D279-44D0-ABE1-DCDC45192118}" sibTransId="{ACD6BC55-DD52-4898-98DC-C85DF1BE81E6}"/>
    <dgm:cxn modelId="{32CC67D4-CF51-4937-94DC-D0A90A4C6DBF}" type="presOf" srcId="{52B01ED6-2495-479B-963F-4B5DD15607B2}" destId="{CC6B939F-40D2-46F3-B9B4-DE1200174359}" srcOrd="0" destOrd="0" presId="urn:microsoft.com/office/officeart/2005/8/layout/list1"/>
    <dgm:cxn modelId="{06F490EA-9B44-4241-977E-2A8EE16630FA}" type="presOf" srcId="{92CBA10D-E9D9-4A69-B1B4-E02AC304175F}" destId="{13E85CC6-B54C-4F0D-866E-A096F60B0DC7}" srcOrd="1" destOrd="0" presId="urn:microsoft.com/office/officeart/2005/8/layout/list1"/>
    <dgm:cxn modelId="{426DFD13-871E-424E-BC4F-0A4A8BFCC4FD}" type="presParOf" srcId="{CC6B939F-40D2-46F3-B9B4-DE1200174359}" destId="{6DFE1F3D-A059-46D9-B0E5-86499C28B1CE}" srcOrd="0" destOrd="0" presId="urn:microsoft.com/office/officeart/2005/8/layout/list1"/>
    <dgm:cxn modelId="{68623CB9-E316-4F23-A7C3-341E8B6F6C69}" type="presParOf" srcId="{6DFE1F3D-A059-46D9-B0E5-86499C28B1CE}" destId="{CA5224D2-F79B-4889-9A7A-066477404E2C}" srcOrd="0" destOrd="0" presId="urn:microsoft.com/office/officeart/2005/8/layout/list1"/>
    <dgm:cxn modelId="{DEB8A143-3167-45A1-BB9B-0778973D74CC}" type="presParOf" srcId="{6DFE1F3D-A059-46D9-B0E5-86499C28B1CE}" destId="{1F7B0707-3516-4822-B4DF-060DC4631D41}" srcOrd="1" destOrd="0" presId="urn:microsoft.com/office/officeart/2005/8/layout/list1"/>
    <dgm:cxn modelId="{5F807151-C765-42C4-84E6-CE997C3029BF}" type="presParOf" srcId="{CC6B939F-40D2-46F3-B9B4-DE1200174359}" destId="{24D2C773-1001-4E48-9A51-9AECA9AB1490}" srcOrd="1" destOrd="0" presId="urn:microsoft.com/office/officeart/2005/8/layout/list1"/>
    <dgm:cxn modelId="{96FA0310-9C9E-42B1-BE9B-973E28DE5222}" type="presParOf" srcId="{CC6B939F-40D2-46F3-B9B4-DE1200174359}" destId="{E002630A-29A4-490C-B50C-1126B1BB664C}" srcOrd="2" destOrd="0" presId="urn:microsoft.com/office/officeart/2005/8/layout/list1"/>
    <dgm:cxn modelId="{8D61D87A-2971-4382-910E-FFF5F59FA119}" type="presParOf" srcId="{CC6B939F-40D2-46F3-B9B4-DE1200174359}" destId="{1078A30D-D25B-4BE7-9518-BEA4910B27EF}" srcOrd="3" destOrd="0" presId="urn:microsoft.com/office/officeart/2005/8/layout/list1"/>
    <dgm:cxn modelId="{E3862AE3-5FB8-4221-9AF6-B39E1D8C97FB}" type="presParOf" srcId="{CC6B939F-40D2-46F3-B9B4-DE1200174359}" destId="{A24BA319-6CD6-432B-922A-92255449C392}" srcOrd="4" destOrd="0" presId="urn:microsoft.com/office/officeart/2005/8/layout/list1"/>
    <dgm:cxn modelId="{048043CC-521A-48DE-9C6C-17B6F285462E}" type="presParOf" srcId="{A24BA319-6CD6-432B-922A-92255449C392}" destId="{A1D5ECF3-53A1-448A-B710-FE8109AA01C2}" srcOrd="0" destOrd="0" presId="urn:microsoft.com/office/officeart/2005/8/layout/list1"/>
    <dgm:cxn modelId="{7FF034E9-583D-4F11-A41C-5A5621C7C7A0}" type="presParOf" srcId="{A24BA319-6CD6-432B-922A-92255449C392}" destId="{77AAF9A9-66F8-46B0-8E07-6C1CE5D51561}" srcOrd="1" destOrd="0" presId="urn:microsoft.com/office/officeart/2005/8/layout/list1"/>
    <dgm:cxn modelId="{ECEBB73F-821E-4614-B2D9-D5C59FA39DB9}" type="presParOf" srcId="{CC6B939F-40D2-46F3-B9B4-DE1200174359}" destId="{B825AF09-56DC-4BC6-812B-710A2C7AF7D6}" srcOrd="5" destOrd="0" presId="urn:microsoft.com/office/officeart/2005/8/layout/list1"/>
    <dgm:cxn modelId="{3A9D7BBE-B80E-4DE1-B908-D75C043AD5EF}" type="presParOf" srcId="{CC6B939F-40D2-46F3-B9B4-DE1200174359}" destId="{8F5C3314-C2C1-4DEA-ACD4-AE00AA39C27C}" srcOrd="6" destOrd="0" presId="urn:microsoft.com/office/officeart/2005/8/layout/list1"/>
    <dgm:cxn modelId="{5B5269DA-86B7-4F26-8E10-3391A7D3E16E}" type="presParOf" srcId="{CC6B939F-40D2-46F3-B9B4-DE1200174359}" destId="{CBB7A576-628A-4EFE-8C1A-96B987062940}" srcOrd="7" destOrd="0" presId="urn:microsoft.com/office/officeart/2005/8/layout/list1"/>
    <dgm:cxn modelId="{114B3174-8690-4863-984E-BB9335293C74}" type="presParOf" srcId="{CC6B939F-40D2-46F3-B9B4-DE1200174359}" destId="{B6955DE6-E05F-457F-A785-44B5192580B2}" srcOrd="8" destOrd="0" presId="urn:microsoft.com/office/officeart/2005/8/layout/list1"/>
    <dgm:cxn modelId="{0DF43854-3AAD-4022-A941-1D931224F488}" type="presParOf" srcId="{B6955DE6-E05F-457F-A785-44B5192580B2}" destId="{548F1C5A-2FC8-4365-B0C8-A55579B5C00A}" srcOrd="0" destOrd="0" presId="urn:microsoft.com/office/officeart/2005/8/layout/list1"/>
    <dgm:cxn modelId="{F3F9F6C9-915C-44EB-AA49-972442CACA39}" type="presParOf" srcId="{B6955DE6-E05F-457F-A785-44B5192580B2}" destId="{13E85CC6-B54C-4F0D-866E-A096F60B0DC7}" srcOrd="1" destOrd="0" presId="urn:microsoft.com/office/officeart/2005/8/layout/list1"/>
    <dgm:cxn modelId="{33809C07-2BBD-4986-BE7F-F1AD5837D348}" type="presParOf" srcId="{CC6B939F-40D2-46F3-B9B4-DE1200174359}" destId="{FDD1BD5E-1768-45DD-843A-2C88CD15E332}" srcOrd="9" destOrd="0" presId="urn:microsoft.com/office/officeart/2005/8/layout/list1"/>
    <dgm:cxn modelId="{F8A09F10-B62B-45CB-9AD3-1B0232C97D89}" type="presParOf" srcId="{CC6B939F-40D2-46F3-B9B4-DE1200174359}" destId="{A743FA3D-C9DE-44A8-8A7F-957BFC3C622A}" srcOrd="10" destOrd="0" presId="urn:microsoft.com/office/officeart/2005/8/layout/list1"/>
    <dgm:cxn modelId="{90718729-D88A-4478-BF13-540AE63D7F6F}" type="presParOf" srcId="{CC6B939F-40D2-46F3-B9B4-DE1200174359}" destId="{FC45EF5E-AC0F-4B02-8D28-85FC526A46A9}" srcOrd="11" destOrd="0" presId="urn:microsoft.com/office/officeart/2005/8/layout/list1"/>
    <dgm:cxn modelId="{80E11B19-0073-444A-BBDE-7ACC9FD373C4}" type="presParOf" srcId="{CC6B939F-40D2-46F3-B9B4-DE1200174359}" destId="{4311793E-686B-451F-A614-78F417AF9BD8}" srcOrd="12" destOrd="0" presId="urn:microsoft.com/office/officeart/2005/8/layout/list1"/>
    <dgm:cxn modelId="{82AA7554-6332-494F-BD3A-A3BCB97878F2}" type="presParOf" srcId="{4311793E-686B-451F-A614-78F417AF9BD8}" destId="{2D59E0A0-6845-48B4-BE8D-472AB70E4BF8}" srcOrd="0" destOrd="0" presId="urn:microsoft.com/office/officeart/2005/8/layout/list1"/>
    <dgm:cxn modelId="{30C40CCD-6134-4407-A212-3D77B6D5A403}" type="presParOf" srcId="{4311793E-686B-451F-A614-78F417AF9BD8}" destId="{D5A0B16A-0836-499C-88D2-522B91BFB410}" srcOrd="1" destOrd="0" presId="urn:microsoft.com/office/officeart/2005/8/layout/list1"/>
    <dgm:cxn modelId="{D98CD6A3-398A-417B-9C90-0FB7BB63EF16}" type="presParOf" srcId="{CC6B939F-40D2-46F3-B9B4-DE1200174359}" destId="{ED7D7C99-87E7-4532-820A-F5A233234A77}" srcOrd="13" destOrd="0" presId="urn:microsoft.com/office/officeart/2005/8/layout/list1"/>
    <dgm:cxn modelId="{1534CF27-F4D9-4390-BEE4-7400ACA0B9B5}" type="presParOf" srcId="{CC6B939F-40D2-46F3-B9B4-DE1200174359}" destId="{F59627F0-44B5-4EC7-95EB-3290F2D7F8BC}" srcOrd="14" destOrd="0" presId="urn:microsoft.com/office/officeart/2005/8/layout/list1"/>
    <dgm:cxn modelId="{9E97E784-D6A4-4FCD-8EF0-AF90478C1E7E}" type="presParOf" srcId="{CC6B939F-40D2-46F3-B9B4-DE1200174359}" destId="{D7CAF9EC-9341-4961-B62E-B30EA864D257}" srcOrd="15" destOrd="0" presId="urn:microsoft.com/office/officeart/2005/8/layout/list1"/>
    <dgm:cxn modelId="{CBB2556C-28EE-4CE8-929E-D248403CA679}" type="presParOf" srcId="{CC6B939F-40D2-46F3-B9B4-DE1200174359}" destId="{BF58763E-4431-4EC1-AE84-134BC3D3F45D}" srcOrd="16" destOrd="0" presId="urn:microsoft.com/office/officeart/2005/8/layout/list1"/>
    <dgm:cxn modelId="{AA303F6B-717A-48E5-A531-8D4C82CF9E96}" type="presParOf" srcId="{BF58763E-4431-4EC1-AE84-134BC3D3F45D}" destId="{D98E3E3B-B81B-4B70-99E7-15D50FBFDE4F}" srcOrd="0" destOrd="0" presId="urn:microsoft.com/office/officeart/2005/8/layout/list1"/>
    <dgm:cxn modelId="{AD841F4B-C09B-4D96-8A49-1F6038BAB575}" type="presParOf" srcId="{BF58763E-4431-4EC1-AE84-134BC3D3F45D}" destId="{007C629F-E1A9-4281-8747-2C6FD22B6314}" srcOrd="1" destOrd="0" presId="urn:microsoft.com/office/officeart/2005/8/layout/list1"/>
    <dgm:cxn modelId="{4AC2686C-A910-4C3C-9EF3-5867D7967E10}" type="presParOf" srcId="{CC6B939F-40D2-46F3-B9B4-DE1200174359}" destId="{41F62400-6395-43CB-894C-179749E1831E}" srcOrd="17" destOrd="0" presId="urn:microsoft.com/office/officeart/2005/8/layout/list1"/>
    <dgm:cxn modelId="{5FD90825-FFC5-4999-A353-544BFE8B8F56}" type="presParOf" srcId="{CC6B939F-40D2-46F3-B9B4-DE1200174359}" destId="{C7F993CC-CCCA-4243-8C36-921EFB7D30B8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6911C4-A595-4421-BABA-0A79C4938D4A}">
      <dsp:nvSpPr>
        <dsp:cNvPr id="0" name=""/>
        <dsp:cNvSpPr/>
      </dsp:nvSpPr>
      <dsp:spPr>
        <a:xfrm>
          <a:off x="3201" y="318495"/>
          <a:ext cx="2539866" cy="3555813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018" tIns="330200" rIns="198018" bIns="330200" numCol="1" spcCol="1270" anchor="t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kern="1200">
              <a:latin typeface="Aptos Display" panose="020F0302020204030204"/>
            </a:rPr>
            <a:t>Small</a:t>
          </a:r>
          <a:r>
            <a:rPr lang="en-GB" sz="1700" b="0" kern="1200"/>
            <a:t> amplitude </a:t>
          </a:r>
          <a:r>
            <a:rPr lang="en-GB" sz="1700" b="0" kern="1200">
              <a:latin typeface="Aptos Display" panose="020F0302020204030204"/>
            </a:rPr>
            <a:t>movement </a:t>
          </a:r>
          <a:r>
            <a:rPr lang="en-GB" sz="1700" b="0" kern="1200"/>
            <a:t>at the beginning of range → used to reduce pain</a:t>
          </a:r>
        </a:p>
      </dsp:txBody>
      <dsp:txXfrm>
        <a:off x="3201" y="1669704"/>
        <a:ext cx="2539866" cy="2133487"/>
      </dsp:txXfrm>
    </dsp:sp>
    <dsp:sp modelId="{BD6D3619-39BC-436C-818F-8A441D6B76AF}">
      <dsp:nvSpPr>
        <dsp:cNvPr id="0" name=""/>
        <dsp:cNvSpPr/>
      </dsp:nvSpPr>
      <dsp:spPr>
        <a:xfrm>
          <a:off x="739762" y="674077"/>
          <a:ext cx="1066743" cy="106674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168" tIns="12700" rIns="83168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895983" y="830298"/>
        <a:ext cx="754301" cy="754301"/>
      </dsp:txXfrm>
    </dsp:sp>
    <dsp:sp modelId="{E5766329-66A6-473E-9E4E-05ACF7D1AB24}">
      <dsp:nvSpPr>
        <dsp:cNvPr id="0" name=""/>
        <dsp:cNvSpPr/>
      </dsp:nvSpPr>
      <dsp:spPr>
        <a:xfrm>
          <a:off x="3201" y="3874237"/>
          <a:ext cx="2539866" cy="72"/>
        </a:xfrm>
        <a:prstGeom prst="rect">
          <a:avLst/>
        </a:prstGeom>
        <a:solidFill>
          <a:schemeClr val="accent2">
            <a:hueOff val="920516"/>
            <a:satOff val="-2642"/>
            <a:lumOff val="-4230"/>
            <a:alphaOff val="0"/>
          </a:schemeClr>
        </a:solidFill>
        <a:ln w="19050" cap="flat" cmpd="sng" algn="ctr">
          <a:solidFill>
            <a:schemeClr val="accent2">
              <a:hueOff val="920516"/>
              <a:satOff val="-2642"/>
              <a:lumOff val="-423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2A8ED3-A88C-499B-8AEC-259B8D95FC9B}">
      <dsp:nvSpPr>
        <dsp:cNvPr id="0" name=""/>
        <dsp:cNvSpPr/>
      </dsp:nvSpPr>
      <dsp:spPr>
        <a:xfrm>
          <a:off x="2797054" y="318495"/>
          <a:ext cx="2539866" cy="3555813"/>
        </a:xfrm>
        <a:prstGeom prst="rect">
          <a:avLst/>
        </a:prstGeom>
        <a:solidFill>
          <a:schemeClr val="accent2">
            <a:tint val="40000"/>
            <a:alpha val="90000"/>
            <a:hueOff val="2244906"/>
            <a:satOff val="-20744"/>
            <a:lumOff val="-233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2244906"/>
              <a:satOff val="-20744"/>
              <a:lumOff val="-233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018" tIns="330200" rIns="198018" bIns="330200" numCol="1" spcCol="1270" anchor="t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kern="1200"/>
            <a:t>Large amplitude</a:t>
          </a:r>
          <a:r>
            <a:rPr lang="en-GB" sz="1700" b="0" kern="1200">
              <a:latin typeface="Aptos Display" panose="020F0302020204030204"/>
            </a:rPr>
            <a:t> movement</a:t>
          </a:r>
          <a:r>
            <a:rPr lang="en-GB" sz="1700" b="0" kern="1200"/>
            <a:t> within mid-range → used to reduce pain             </a:t>
          </a:r>
          <a:r>
            <a:rPr lang="en-GB" sz="1700" kern="1200"/>
            <a:t>  </a:t>
          </a:r>
          <a:endParaRPr lang="en-US" sz="1700" kern="1200"/>
        </a:p>
      </dsp:txBody>
      <dsp:txXfrm>
        <a:off x="2797054" y="1669704"/>
        <a:ext cx="2539866" cy="2133487"/>
      </dsp:txXfrm>
    </dsp:sp>
    <dsp:sp modelId="{0383F2BE-5EA6-4A4D-8A0F-0691B76D3F22}">
      <dsp:nvSpPr>
        <dsp:cNvPr id="0" name=""/>
        <dsp:cNvSpPr/>
      </dsp:nvSpPr>
      <dsp:spPr>
        <a:xfrm>
          <a:off x="3533615" y="674077"/>
          <a:ext cx="1066743" cy="1066743"/>
        </a:xfrm>
        <a:prstGeom prst="ellipse">
          <a:avLst/>
        </a:prstGeom>
        <a:solidFill>
          <a:schemeClr val="accent2">
            <a:hueOff val="1841033"/>
            <a:satOff val="-5284"/>
            <a:lumOff val="-8460"/>
            <a:alphaOff val="0"/>
          </a:schemeClr>
        </a:solidFill>
        <a:ln w="19050" cap="flat" cmpd="sng" algn="ctr">
          <a:solidFill>
            <a:schemeClr val="accent2">
              <a:hueOff val="1841033"/>
              <a:satOff val="-5284"/>
              <a:lumOff val="-846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168" tIns="12700" rIns="83168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3689836" y="830298"/>
        <a:ext cx="754301" cy="754301"/>
      </dsp:txXfrm>
    </dsp:sp>
    <dsp:sp modelId="{7E4AEBC3-88F2-4157-91C1-6077D8224E9B}">
      <dsp:nvSpPr>
        <dsp:cNvPr id="0" name=""/>
        <dsp:cNvSpPr/>
      </dsp:nvSpPr>
      <dsp:spPr>
        <a:xfrm>
          <a:off x="2797054" y="3874237"/>
          <a:ext cx="2539866" cy="72"/>
        </a:xfrm>
        <a:prstGeom prst="rect">
          <a:avLst/>
        </a:prstGeom>
        <a:solidFill>
          <a:schemeClr val="accent2">
            <a:hueOff val="2761549"/>
            <a:satOff val="-7926"/>
            <a:lumOff val="-12690"/>
            <a:alphaOff val="0"/>
          </a:schemeClr>
        </a:solidFill>
        <a:ln w="19050" cap="flat" cmpd="sng" algn="ctr">
          <a:solidFill>
            <a:schemeClr val="accent2">
              <a:hueOff val="2761549"/>
              <a:satOff val="-7926"/>
              <a:lumOff val="-1269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ABC71C-1077-4F2A-9AC1-2E17012562CB}">
      <dsp:nvSpPr>
        <dsp:cNvPr id="0" name=""/>
        <dsp:cNvSpPr/>
      </dsp:nvSpPr>
      <dsp:spPr>
        <a:xfrm>
          <a:off x="5590907" y="318495"/>
          <a:ext cx="2539866" cy="3555813"/>
        </a:xfrm>
        <a:prstGeom prst="rect">
          <a:avLst/>
        </a:prstGeom>
        <a:solidFill>
          <a:schemeClr val="accent2">
            <a:tint val="40000"/>
            <a:alpha val="90000"/>
            <a:hueOff val="4489812"/>
            <a:satOff val="-41488"/>
            <a:lumOff val="-4677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4489812"/>
              <a:satOff val="-41488"/>
              <a:lumOff val="-46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018" tIns="330200" rIns="198018" bIns="330200" numCol="1" spcCol="1270" anchor="t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latin typeface="Aptos Display" panose="020F0302020204030204"/>
            </a:rPr>
            <a:t> </a:t>
          </a:r>
          <a:r>
            <a:rPr lang="en-GB" sz="1700" kern="1200"/>
            <a:t>Large amplitude</a:t>
          </a:r>
          <a:r>
            <a:rPr lang="en-GB" sz="1700" kern="1200">
              <a:latin typeface="Aptos Display" panose="020F0302020204030204"/>
            </a:rPr>
            <a:t> movements</a:t>
          </a:r>
          <a:r>
            <a:rPr lang="en-GB" sz="1700" kern="1200"/>
            <a:t> </a:t>
          </a:r>
          <a:r>
            <a:rPr lang="en-GB" sz="1700" b="0" kern="1200">
              <a:latin typeface="Aptos Display" panose="020F0302020204030204"/>
            </a:rPr>
            <a:t>from mid-range to end</a:t>
          </a:r>
          <a:r>
            <a:rPr lang="en-GB" sz="1700" b="0" kern="1200"/>
            <a:t> of range</a:t>
          </a:r>
          <a:r>
            <a:rPr lang="en-GB" sz="1700" kern="1200"/>
            <a:t> → used to </a:t>
          </a:r>
          <a:r>
            <a:rPr lang="en-GB" sz="1700" b="0" kern="1200"/>
            <a:t>increase joint mobility</a:t>
          </a:r>
        </a:p>
      </dsp:txBody>
      <dsp:txXfrm>
        <a:off x="5590907" y="1669704"/>
        <a:ext cx="2539866" cy="2133487"/>
      </dsp:txXfrm>
    </dsp:sp>
    <dsp:sp modelId="{A491AF99-853E-49DC-8940-E87B3D33F8E6}">
      <dsp:nvSpPr>
        <dsp:cNvPr id="0" name=""/>
        <dsp:cNvSpPr/>
      </dsp:nvSpPr>
      <dsp:spPr>
        <a:xfrm>
          <a:off x="6327469" y="674077"/>
          <a:ext cx="1066743" cy="1066743"/>
        </a:xfrm>
        <a:prstGeom prst="ellipse">
          <a:avLst/>
        </a:prstGeom>
        <a:solidFill>
          <a:schemeClr val="accent2">
            <a:hueOff val="3682065"/>
            <a:satOff val="-10567"/>
            <a:lumOff val="-16919"/>
            <a:alphaOff val="0"/>
          </a:schemeClr>
        </a:solidFill>
        <a:ln w="19050" cap="flat" cmpd="sng" algn="ctr">
          <a:solidFill>
            <a:schemeClr val="accent2">
              <a:hueOff val="3682065"/>
              <a:satOff val="-10567"/>
              <a:lumOff val="-1691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168" tIns="12700" rIns="83168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6483690" y="830298"/>
        <a:ext cx="754301" cy="754301"/>
      </dsp:txXfrm>
    </dsp:sp>
    <dsp:sp modelId="{2D6813F9-E819-45A0-BE19-44B79D365C5F}">
      <dsp:nvSpPr>
        <dsp:cNvPr id="0" name=""/>
        <dsp:cNvSpPr/>
      </dsp:nvSpPr>
      <dsp:spPr>
        <a:xfrm>
          <a:off x="5590907" y="3874237"/>
          <a:ext cx="2539866" cy="72"/>
        </a:xfrm>
        <a:prstGeom prst="rect">
          <a:avLst/>
        </a:prstGeom>
        <a:solidFill>
          <a:schemeClr val="accent2">
            <a:hueOff val="4602581"/>
            <a:satOff val="-13209"/>
            <a:lumOff val="-21149"/>
            <a:alphaOff val="0"/>
          </a:schemeClr>
        </a:solidFill>
        <a:ln w="19050" cap="flat" cmpd="sng" algn="ctr">
          <a:solidFill>
            <a:schemeClr val="accent2">
              <a:hueOff val="4602581"/>
              <a:satOff val="-13209"/>
              <a:lumOff val="-2114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691ACB-FB2D-4E48-B727-0DCFF40966F8}">
      <dsp:nvSpPr>
        <dsp:cNvPr id="0" name=""/>
        <dsp:cNvSpPr/>
      </dsp:nvSpPr>
      <dsp:spPr>
        <a:xfrm>
          <a:off x="8384760" y="318495"/>
          <a:ext cx="2539866" cy="3555813"/>
        </a:xfrm>
        <a:prstGeom prst="rect">
          <a:avLst/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018" tIns="330200" rIns="198018" bIns="330200" numCol="1" spcCol="1270" anchor="t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 Small amplitude </a:t>
          </a:r>
          <a:r>
            <a:rPr lang="en-GB" sz="1700" b="0" kern="1200">
              <a:latin typeface="Aptos Display" panose="020F0302020204030204"/>
            </a:rPr>
            <a:t>movement at</a:t>
          </a:r>
          <a:r>
            <a:rPr lang="en-GB" sz="1700" b="0" kern="1200"/>
            <a:t> the end of range</a:t>
          </a:r>
          <a:r>
            <a:rPr lang="en-GB" sz="1700" kern="1200"/>
            <a:t> → used to </a:t>
          </a:r>
          <a:r>
            <a:rPr lang="en-GB" sz="1700" b="0" kern="1200"/>
            <a:t>increase joint mobility</a:t>
          </a:r>
          <a:r>
            <a:rPr lang="en-GB" sz="1700" kern="1200">
              <a:latin typeface="Aptos Display" panose="020F0302020204030204"/>
            </a:rPr>
            <a:t> </a:t>
          </a:r>
          <a:r>
            <a:rPr lang="en-GB" sz="1700" kern="1200"/>
            <a:t>                  </a:t>
          </a:r>
          <a:endParaRPr lang="en-US" sz="1700" kern="1200"/>
        </a:p>
      </dsp:txBody>
      <dsp:txXfrm>
        <a:off x="8384760" y="1669704"/>
        <a:ext cx="2539866" cy="2133487"/>
      </dsp:txXfrm>
    </dsp:sp>
    <dsp:sp modelId="{A35CF4A9-00BB-4510-A007-91E3003074C5}">
      <dsp:nvSpPr>
        <dsp:cNvPr id="0" name=""/>
        <dsp:cNvSpPr/>
      </dsp:nvSpPr>
      <dsp:spPr>
        <a:xfrm>
          <a:off x="9121322" y="674077"/>
          <a:ext cx="1066743" cy="1066743"/>
        </a:xfrm>
        <a:prstGeom prst="ellipse">
          <a:avLst/>
        </a:prstGeom>
        <a:solidFill>
          <a:schemeClr val="accent2">
            <a:hueOff val="5523098"/>
            <a:satOff val="-15851"/>
            <a:lumOff val="-25379"/>
            <a:alphaOff val="0"/>
          </a:schemeClr>
        </a:solidFill>
        <a:ln w="19050" cap="flat" cmpd="sng" algn="ctr">
          <a:solidFill>
            <a:schemeClr val="accent2">
              <a:hueOff val="5523098"/>
              <a:satOff val="-15851"/>
              <a:lumOff val="-2537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168" tIns="12700" rIns="83168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4</a:t>
          </a:r>
        </a:p>
      </dsp:txBody>
      <dsp:txXfrm>
        <a:off x="9277543" y="830298"/>
        <a:ext cx="754301" cy="754301"/>
      </dsp:txXfrm>
    </dsp:sp>
    <dsp:sp modelId="{0AE3F5E3-42F1-4D77-A613-F4483BD80167}">
      <dsp:nvSpPr>
        <dsp:cNvPr id="0" name=""/>
        <dsp:cNvSpPr/>
      </dsp:nvSpPr>
      <dsp:spPr>
        <a:xfrm>
          <a:off x="8384760" y="3874237"/>
          <a:ext cx="2539866" cy="72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02630A-29A4-490C-B50C-1126B1BB664C}">
      <dsp:nvSpPr>
        <dsp:cNvPr id="0" name=""/>
        <dsp:cNvSpPr/>
      </dsp:nvSpPr>
      <dsp:spPr>
        <a:xfrm>
          <a:off x="0" y="424400"/>
          <a:ext cx="6666833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7B0707-3516-4822-B4DF-060DC4631D41}">
      <dsp:nvSpPr>
        <dsp:cNvPr id="0" name=""/>
        <dsp:cNvSpPr/>
      </dsp:nvSpPr>
      <dsp:spPr>
        <a:xfrm>
          <a:off x="333341" y="70160"/>
          <a:ext cx="4666783" cy="70848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Mechanical</a:t>
          </a:r>
          <a:endParaRPr lang="en-US" sz="2400" kern="1200"/>
        </a:p>
      </dsp:txBody>
      <dsp:txXfrm>
        <a:off x="367926" y="104745"/>
        <a:ext cx="4597613" cy="639310"/>
      </dsp:txXfrm>
    </dsp:sp>
    <dsp:sp modelId="{8F5C3314-C2C1-4DEA-ACD4-AE00AA39C27C}">
      <dsp:nvSpPr>
        <dsp:cNvPr id="0" name=""/>
        <dsp:cNvSpPr/>
      </dsp:nvSpPr>
      <dsp:spPr>
        <a:xfrm>
          <a:off x="0" y="1513040"/>
          <a:ext cx="6666833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3038037"/>
              <a:satOff val="-207"/>
              <a:lumOff val="49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AAF9A9-66F8-46B0-8E07-6C1CE5D51561}">
      <dsp:nvSpPr>
        <dsp:cNvPr id="0" name=""/>
        <dsp:cNvSpPr/>
      </dsp:nvSpPr>
      <dsp:spPr>
        <a:xfrm>
          <a:off x="333341" y="1158800"/>
          <a:ext cx="4666783" cy="708480"/>
        </a:xfrm>
        <a:prstGeom prst="roundRect">
          <a:avLst/>
        </a:prstGeom>
        <a:gradFill rotWithShape="0">
          <a:gsLst>
            <a:gs pos="0">
              <a:schemeClr val="accent5">
                <a:hueOff val="-3038037"/>
                <a:satOff val="-207"/>
                <a:lumOff val="49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038037"/>
                <a:satOff val="-207"/>
                <a:lumOff val="49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038037"/>
                <a:satOff val="-207"/>
                <a:lumOff val="49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Neurophysiological</a:t>
          </a:r>
          <a:endParaRPr lang="en-US" sz="2400" kern="1200"/>
        </a:p>
      </dsp:txBody>
      <dsp:txXfrm>
        <a:off x="367926" y="1193385"/>
        <a:ext cx="4597613" cy="639310"/>
      </dsp:txXfrm>
    </dsp:sp>
    <dsp:sp modelId="{A743FA3D-C9DE-44A8-8A7F-957BFC3C622A}">
      <dsp:nvSpPr>
        <dsp:cNvPr id="0" name=""/>
        <dsp:cNvSpPr/>
      </dsp:nvSpPr>
      <dsp:spPr>
        <a:xfrm>
          <a:off x="0" y="2601680"/>
          <a:ext cx="6666833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6076075"/>
              <a:satOff val="-413"/>
              <a:lumOff val="98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E85CC6-B54C-4F0D-866E-A096F60B0DC7}">
      <dsp:nvSpPr>
        <dsp:cNvPr id="0" name=""/>
        <dsp:cNvSpPr/>
      </dsp:nvSpPr>
      <dsp:spPr>
        <a:xfrm>
          <a:off x="333341" y="2247440"/>
          <a:ext cx="4666783" cy="708480"/>
        </a:xfrm>
        <a:prstGeom prst="roundRect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Sympathetic </a:t>
          </a:r>
          <a:endParaRPr lang="en-US" sz="2400" kern="1200"/>
        </a:p>
      </dsp:txBody>
      <dsp:txXfrm>
        <a:off x="367926" y="2282025"/>
        <a:ext cx="4597613" cy="639310"/>
      </dsp:txXfrm>
    </dsp:sp>
    <dsp:sp modelId="{F59627F0-44B5-4EC7-95EB-3290F2D7F8BC}">
      <dsp:nvSpPr>
        <dsp:cNvPr id="0" name=""/>
        <dsp:cNvSpPr/>
      </dsp:nvSpPr>
      <dsp:spPr>
        <a:xfrm>
          <a:off x="0" y="3690319"/>
          <a:ext cx="6666833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9114112"/>
              <a:satOff val="-620"/>
              <a:lumOff val="147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A0B16A-0836-499C-88D2-522B91BFB410}">
      <dsp:nvSpPr>
        <dsp:cNvPr id="0" name=""/>
        <dsp:cNvSpPr/>
      </dsp:nvSpPr>
      <dsp:spPr>
        <a:xfrm>
          <a:off x="333341" y="3336080"/>
          <a:ext cx="4666783" cy="708480"/>
        </a:xfrm>
        <a:prstGeom prst="roundRect">
          <a:avLst/>
        </a:prstGeom>
        <a:gradFill rotWithShape="0">
          <a:gsLst>
            <a:gs pos="0">
              <a:schemeClr val="accent5">
                <a:hueOff val="-9114112"/>
                <a:satOff val="-620"/>
                <a:lumOff val="147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9114112"/>
                <a:satOff val="-620"/>
                <a:lumOff val="147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9114112"/>
                <a:satOff val="-620"/>
                <a:lumOff val="147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Psychological</a:t>
          </a:r>
          <a:endParaRPr lang="en-US" sz="2400" kern="1200"/>
        </a:p>
      </dsp:txBody>
      <dsp:txXfrm>
        <a:off x="367926" y="3370665"/>
        <a:ext cx="4597613" cy="639310"/>
      </dsp:txXfrm>
    </dsp:sp>
    <dsp:sp modelId="{C7F993CC-CCCA-4243-8C36-921EFB7D30B8}">
      <dsp:nvSpPr>
        <dsp:cNvPr id="0" name=""/>
        <dsp:cNvSpPr/>
      </dsp:nvSpPr>
      <dsp:spPr>
        <a:xfrm>
          <a:off x="0" y="4778959"/>
          <a:ext cx="6666833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7C629F-E1A9-4281-8747-2C6FD22B6314}">
      <dsp:nvSpPr>
        <dsp:cNvPr id="0" name=""/>
        <dsp:cNvSpPr/>
      </dsp:nvSpPr>
      <dsp:spPr>
        <a:xfrm>
          <a:off x="333341" y="4424719"/>
          <a:ext cx="4666783" cy="708480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Nutritional</a:t>
          </a:r>
          <a:endParaRPr lang="en-US" sz="2400" kern="1200"/>
        </a:p>
      </dsp:txBody>
      <dsp:txXfrm>
        <a:off x="367926" y="4459304"/>
        <a:ext cx="4597613" cy="6393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GB" sz="4800">
                <a:solidFill>
                  <a:srgbClr val="FFFFFF"/>
                </a:solidFill>
              </a:rPr>
              <a:t>Does Manual Therapy Suck?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GB"/>
              <a:t>Ellen Delaney</a:t>
            </a:r>
            <a:endParaRPr lang="en-US"/>
          </a:p>
          <a:p>
            <a:pPr algn="l"/>
            <a:r>
              <a:rPr lang="en-GB"/>
              <a:t>2222185</a:t>
            </a:r>
          </a:p>
          <a:p>
            <a:pPr algn="l"/>
            <a:r>
              <a:rPr lang="en-GB"/>
              <a:t>BMST5004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F5CEF0-DE9A-4D77-4485-0979D28B6B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36" name="Content Placeholder 35">
            <a:extLst>
              <a:ext uri="{FF2B5EF4-FFF2-40B4-BE49-F238E27FC236}">
                <a16:creationId xmlns:a16="http://schemas.microsoft.com/office/drawing/2014/main" id="{7211962E-F49D-260C-28A7-5CA0A8D971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3200" b="1">
                <a:ea typeface="+mn-lt"/>
                <a:cs typeface="+mn-lt"/>
              </a:rPr>
              <a:t>What this PowerPoint will include:</a:t>
            </a:r>
          </a:p>
          <a:p>
            <a:r>
              <a:rPr lang="en-GB" sz="3200">
                <a:ea typeface="+mn-lt"/>
                <a:cs typeface="+mn-lt"/>
              </a:rPr>
              <a:t>Mechanisms of Maitland manual therapy</a:t>
            </a:r>
            <a:endParaRPr lang="en-GB" sz="3200"/>
          </a:p>
          <a:p>
            <a:r>
              <a:rPr lang="en-GB" sz="3200">
                <a:ea typeface="+mn-lt"/>
                <a:cs typeface="+mn-lt"/>
              </a:rPr>
              <a:t>Peer‑reviewed studies on Maitland's</a:t>
            </a:r>
            <a:endParaRPr lang="en-GB" sz="3200"/>
          </a:p>
          <a:p>
            <a:r>
              <a:rPr lang="en-GB" sz="3200">
                <a:ea typeface="+mn-lt"/>
                <a:cs typeface="+mn-lt"/>
              </a:rPr>
              <a:t>A critical conclusion on whether it works and why</a:t>
            </a:r>
            <a:endParaRPr lang="en-GB" sz="3200"/>
          </a:p>
          <a:p>
            <a:endParaRPr lang="en-GB"/>
          </a:p>
        </p:txBody>
      </p:sp>
      <p:pic>
        <p:nvPicPr>
          <p:cNvPr id="3" name="Picture 2" descr="A clipboard with check marks&#10;&#10;AI-generated content may be incorrect.">
            <a:extLst>
              <a:ext uri="{FF2B5EF4-FFF2-40B4-BE49-F238E27FC236}">
                <a16:creationId xmlns:a16="http://schemas.microsoft.com/office/drawing/2014/main" id="{C6BF9DF8-61BA-995A-0647-B9FFDA03AA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88433" y="4004492"/>
            <a:ext cx="3743132" cy="24973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79879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6839CA-D336-6D32-2942-65731894DE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What is Maitland's?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D5F9B9-5A00-23F3-8EED-037B292C6B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342900"/>
            <a:r>
              <a:rPr lang="en-GB" sz="2000">
                <a:ea typeface="+mn-lt"/>
                <a:cs typeface="+mn-lt"/>
              </a:rPr>
              <a:t>A system of passive joint mobilisations used to reduce pain and improve mobility.</a:t>
            </a:r>
            <a:endParaRPr lang="en-GB" sz="2000" dirty="0">
              <a:ea typeface="+mn-lt"/>
              <a:cs typeface="+mn-lt"/>
            </a:endParaRPr>
          </a:p>
          <a:p>
            <a:pPr marL="342900" indent="-342900"/>
            <a:r>
              <a:rPr lang="en-GB" sz="2000">
                <a:ea typeface="+mn-lt"/>
                <a:cs typeface="+mn-lt"/>
              </a:rPr>
              <a:t>Commonly applied for painful or stiff joints in clinical practice.</a:t>
            </a:r>
            <a:endParaRPr lang="en-GB" sz="2000" dirty="0">
              <a:ea typeface="+mn-lt"/>
              <a:cs typeface="+mn-lt"/>
            </a:endParaRPr>
          </a:p>
          <a:p>
            <a:r>
              <a:rPr lang="en-GB" sz="2000">
                <a:ea typeface="+mn-lt"/>
                <a:cs typeface="+mn-lt"/>
              </a:rPr>
              <a:t>Passive physiological movements:</a:t>
            </a:r>
            <a:r>
              <a:rPr lang="en-GB" sz="2000" dirty="0">
                <a:ea typeface="+mn-lt"/>
                <a:cs typeface="+mn-lt"/>
              </a:rPr>
              <a:t> </a:t>
            </a:r>
            <a:r>
              <a:rPr lang="en-GB" sz="2000">
                <a:ea typeface="+mn-lt"/>
                <a:cs typeface="+mn-lt"/>
              </a:rPr>
              <a:t>therapist‑applied movements following natural joint directions (e.g., flexion, rotation).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Passive accessory movements: small joint movements essential for normal mechanics (e.g., glides, rolls, spins).</a:t>
            </a:r>
            <a:endParaRPr lang="en-GB">
              <a:ea typeface="+mn-lt"/>
              <a:cs typeface="+mn-lt"/>
            </a:endParaRPr>
          </a:p>
          <a:p>
            <a:endParaRPr lang="en-GB" sz="2000" dirty="0"/>
          </a:p>
          <a:p>
            <a:pPr marL="0" indent="0">
              <a:buNone/>
            </a:pPr>
            <a:r>
              <a:rPr lang="en-GB" sz="2000">
                <a:ea typeface="+mn-lt"/>
                <a:cs typeface="+mn-lt"/>
              </a:rPr>
              <a:t>(Maitland et al. 2005)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70951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73558F-E205-7912-D9D9-94D2E6BB4A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Grades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D0F05DA-83E0-BF77-9ED4-980D032991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46869676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4" name="TextBox 33">
            <a:extLst>
              <a:ext uri="{FF2B5EF4-FFF2-40B4-BE49-F238E27FC236}">
                <a16:creationId xmlns:a16="http://schemas.microsoft.com/office/drawing/2014/main" id="{1DFAD69D-E7C3-8C9D-7691-B2905F4CA4F3}"/>
              </a:ext>
            </a:extLst>
          </p:cNvPr>
          <p:cNvSpPr txBox="1"/>
          <p:nvPr/>
        </p:nvSpPr>
        <p:spPr>
          <a:xfrm>
            <a:off x="1416242" y="6249939"/>
            <a:ext cx="426412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(Maitland et al. 2005)</a:t>
            </a:r>
            <a:endParaRPr lang="en-US">
              <a:ea typeface="+mn-lt"/>
              <a:cs typeface="+mn-lt"/>
            </a:endParaRPr>
          </a:p>
        </p:txBody>
      </p:sp>
      <p:pic>
        <p:nvPicPr>
          <p:cNvPr id="48" name="Picture 47">
            <a:extLst>
              <a:ext uri="{FF2B5EF4-FFF2-40B4-BE49-F238E27FC236}">
                <a16:creationId xmlns:a16="http://schemas.microsoft.com/office/drawing/2014/main" id="{7BF2DA07-ADE4-0569-22B2-CAFFC463652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137497" y="30595"/>
            <a:ext cx="3828280" cy="2386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92509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4D10BF-6320-A88E-2A0A-6D3BC2E664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  <a:ea typeface="+mj-lt"/>
                <a:cs typeface="+mj-lt"/>
              </a:rPr>
              <a:t>Mechanisms of Effect</a:t>
            </a:r>
            <a:endParaRPr lang="en-US" sz="4000">
              <a:solidFill>
                <a:srgbClr val="FFFFFF"/>
              </a:solidFill>
              <a:ea typeface="+mj-lt"/>
              <a:cs typeface="+mj-lt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96DD75D-E6F3-EF85-4BE7-ECC0CE9630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08402503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853245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84B157-6E30-1256-6DE9-1714A7C5D2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7884" y="-388104"/>
            <a:ext cx="5323715" cy="1642970"/>
          </a:xfrm>
        </p:spPr>
        <p:txBody>
          <a:bodyPr anchor="b">
            <a:normAutofit/>
          </a:bodyPr>
          <a:lstStyle/>
          <a:p>
            <a:r>
              <a:rPr lang="en-GB" sz="4000"/>
              <a:t>Convex – Concave Rule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3C3383-CD29-728D-51BF-9C1F075CFD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587" y="1758532"/>
            <a:ext cx="5989525" cy="418244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600">
                <a:ea typeface="+mn-lt"/>
                <a:cs typeface="+mn-lt"/>
              </a:rPr>
              <a:t>Maitland’s approach is traditionally guided by the </a:t>
            </a:r>
            <a:r>
              <a:rPr lang="en-GB" sz="1600" b="1">
                <a:ea typeface="+mn-lt"/>
                <a:cs typeface="+mn-lt"/>
              </a:rPr>
              <a:t>convex–concave rule</a:t>
            </a:r>
            <a:r>
              <a:rPr lang="en-GB" sz="1600">
                <a:ea typeface="+mn-lt"/>
                <a:cs typeface="+mn-lt"/>
              </a:rPr>
              <a:t>, which helps determine the direction of the glide during mobilisation.</a:t>
            </a:r>
            <a:endParaRPr lang="en-GB" sz="1600" dirty="0"/>
          </a:p>
          <a:p>
            <a:pPr marL="0" indent="0">
              <a:buNone/>
            </a:pPr>
            <a:r>
              <a:rPr lang="en-GB" sz="1600" b="1">
                <a:ea typeface="+mn-lt"/>
                <a:cs typeface="+mn-lt"/>
              </a:rPr>
              <a:t>Example  of glides -A‑P</a:t>
            </a:r>
            <a:r>
              <a:rPr lang="en-GB" sz="1600">
                <a:ea typeface="+mn-lt"/>
                <a:cs typeface="+mn-lt"/>
              </a:rPr>
              <a:t>, </a:t>
            </a:r>
            <a:r>
              <a:rPr lang="en-GB" sz="1600" b="1">
                <a:ea typeface="+mn-lt"/>
                <a:cs typeface="+mn-lt"/>
              </a:rPr>
              <a:t>P‑A</a:t>
            </a:r>
            <a:r>
              <a:rPr lang="en-GB" sz="1600">
                <a:ea typeface="+mn-lt"/>
                <a:cs typeface="+mn-lt"/>
              </a:rPr>
              <a:t>, </a:t>
            </a:r>
            <a:r>
              <a:rPr lang="en-GB" sz="1600" b="1">
                <a:ea typeface="+mn-lt"/>
                <a:cs typeface="+mn-lt"/>
              </a:rPr>
              <a:t>medial/lateral transverse glides</a:t>
            </a:r>
            <a:r>
              <a:rPr lang="en-GB" sz="1600">
                <a:ea typeface="+mn-lt"/>
                <a:cs typeface="+mn-lt"/>
              </a:rPr>
              <a:t>, </a:t>
            </a:r>
            <a:r>
              <a:rPr lang="en-GB" sz="1600" b="1">
                <a:ea typeface="+mn-lt"/>
                <a:cs typeface="+mn-lt"/>
              </a:rPr>
              <a:t>distraction</a:t>
            </a:r>
            <a:r>
              <a:rPr lang="en-GB" sz="1600">
                <a:ea typeface="+mn-lt"/>
                <a:cs typeface="+mn-lt"/>
              </a:rPr>
              <a:t>, </a:t>
            </a:r>
            <a:r>
              <a:rPr lang="en-GB" sz="1600" b="1">
                <a:ea typeface="+mn-lt"/>
                <a:cs typeface="+mn-lt"/>
              </a:rPr>
              <a:t>longitudinal caudad</a:t>
            </a:r>
            <a:r>
              <a:rPr lang="en-GB" sz="1600">
                <a:ea typeface="+mn-lt"/>
                <a:cs typeface="+mn-lt"/>
              </a:rPr>
              <a:t>, and </a:t>
            </a:r>
            <a:r>
              <a:rPr lang="en-GB" sz="1600" b="1">
                <a:ea typeface="+mn-lt"/>
                <a:cs typeface="+mn-lt"/>
              </a:rPr>
              <a:t>longitudinal cephalad</a:t>
            </a:r>
            <a:r>
              <a:rPr lang="en-GB" sz="1600">
                <a:ea typeface="+mn-lt"/>
                <a:cs typeface="+mn-lt"/>
              </a:rPr>
              <a:t>.</a:t>
            </a:r>
            <a:endParaRPr lang="en-GB" sz="1600" dirty="0"/>
          </a:p>
          <a:p>
            <a:r>
              <a:rPr lang="en-GB" sz="1600">
                <a:ea typeface="+mn-lt"/>
                <a:cs typeface="+mn-lt"/>
              </a:rPr>
              <a:t>When a </a:t>
            </a:r>
            <a:r>
              <a:rPr lang="en-GB" sz="1600" b="1">
                <a:ea typeface="+mn-lt"/>
                <a:cs typeface="+mn-lt"/>
              </a:rPr>
              <a:t>convex</a:t>
            </a:r>
            <a:r>
              <a:rPr lang="en-GB" sz="1600">
                <a:ea typeface="+mn-lt"/>
                <a:cs typeface="+mn-lt"/>
              </a:rPr>
              <a:t> surface moves on a concave surface → glide is applied in the opposite direction to the bone movement.</a:t>
            </a:r>
            <a:endParaRPr lang="en-GB" sz="1600" dirty="0"/>
          </a:p>
          <a:p>
            <a:r>
              <a:rPr lang="en-GB" sz="1600">
                <a:ea typeface="+mn-lt"/>
                <a:cs typeface="+mn-lt"/>
              </a:rPr>
              <a:t>When a concave surface moves on a convex surface → glide is applied in the same direction as the bone movement.</a:t>
            </a:r>
            <a:endParaRPr lang="en-GB" sz="1600" dirty="0"/>
          </a:p>
          <a:p>
            <a:r>
              <a:rPr lang="en-GB" sz="1600">
                <a:ea typeface="+mn-lt"/>
                <a:cs typeface="+mn-lt"/>
              </a:rPr>
              <a:t>These rules form the traditional biomechanical framework for selecting mobilisation techniques.</a:t>
            </a:r>
            <a:endParaRPr lang="en-GB" sz="1600" dirty="0"/>
          </a:p>
          <a:p>
            <a:r>
              <a:rPr lang="en-GB" sz="1600">
                <a:ea typeface="+mn-lt"/>
                <a:cs typeface="+mn-lt"/>
              </a:rPr>
              <a:t>Understanding this framework is useful because it highlights the theory behind glide selection, which can then be compared with modern evidence on how mobilisations actually produce clinical effects.</a:t>
            </a:r>
            <a:endParaRPr lang="en-GB" sz="1600" dirty="0"/>
          </a:p>
          <a:p>
            <a:endParaRPr lang="en-GB" sz="1600" dirty="0"/>
          </a:p>
          <a:p>
            <a:pPr marL="0" indent="0">
              <a:buNone/>
            </a:pPr>
            <a:r>
              <a:rPr lang="en-GB" sz="1600">
                <a:latin typeface="Times New Roman"/>
                <a:cs typeface="Times New Roman"/>
              </a:rPr>
              <a:t>(Kisner, Lynn Allen Colby and Borstad, 2018)</a:t>
            </a:r>
            <a:endParaRPr lang="en-GB" sz="160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A diagram of a human bone&#10;&#10;AI-generated content may be incorrect.">
            <a:extLst>
              <a:ext uri="{FF2B5EF4-FFF2-40B4-BE49-F238E27FC236}">
                <a16:creationId xmlns:a16="http://schemas.microsoft.com/office/drawing/2014/main" id="{F07728E7-5553-A462-BC41-8F8A25FFA7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75967" y="2209498"/>
            <a:ext cx="4170530" cy="2470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34861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899DAB-BD6C-EC06-1FF9-031601796A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What does research say overall?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923C7-896A-9AA6-7367-ABF50BE58A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GB" sz="2000"/>
          </a:p>
          <a:p>
            <a:endParaRPr lang="en-GB" sz="2000">
              <a:ea typeface="+mn-lt"/>
              <a:cs typeface="+mn-lt"/>
            </a:endParaRPr>
          </a:p>
          <a:p>
            <a:r>
              <a:rPr lang="en-GB"/>
              <a:t>Mixed evidence</a:t>
            </a:r>
          </a:p>
          <a:p>
            <a:r>
              <a:rPr lang="en-GB"/>
              <a:t>Short‑term benefits more consistent than long‑term</a:t>
            </a:r>
          </a:p>
          <a:p>
            <a:r>
              <a:rPr lang="en-GB" dirty="0"/>
              <a:t>Difficulties isolating manual therapy effects from </a:t>
            </a:r>
            <a:r>
              <a:rPr lang="en-GB"/>
              <a:t>other conservative</a:t>
            </a:r>
            <a:r>
              <a:rPr lang="en-GB" dirty="0"/>
              <a:t> management.</a:t>
            </a:r>
          </a:p>
          <a:p>
            <a:endParaRPr lang="en-GB" sz="2000"/>
          </a:p>
          <a:p>
            <a:pPr marL="457200" indent="-457200"/>
            <a:endParaRPr lang="en-GB" sz="2000"/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5098501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79155C-8E54-0206-210F-E4F5A9C218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Do mobilisation gradings work?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36AC2C-8197-A361-8576-38DD71B444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600" b="1" u="sng">
                <a:ea typeface="+mn-lt"/>
                <a:cs typeface="+mn-lt"/>
              </a:rPr>
              <a:t>Shet &amp; Gracias (2024)</a:t>
            </a:r>
            <a:endParaRPr lang="en-US" sz="1600" b="1" u="sng"/>
          </a:p>
          <a:p>
            <a:pPr>
              <a:buFont typeface="Arial"/>
              <a:buChar char="•"/>
            </a:pPr>
            <a:r>
              <a:rPr lang="en-GB" sz="1600">
                <a:ea typeface="+mn-lt"/>
                <a:cs typeface="+mn-lt"/>
              </a:rPr>
              <a:t>Compared Grade III/IV Maitland PA and inferior glides with scapular PNF + mobilisation in adhesive capsulitis.</a:t>
            </a:r>
            <a:endParaRPr lang="en-GB" sz="1600"/>
          </a:p>
          <a:p>
            <a:pPr marL="0" indent="0">
              <a:buNone/>
            </a:pPr>
            <a:r>
              <a:rPr lang="en-GB" sz="1600">
                <a:ea typeface="+mn-lt"/>
                <a:cs typeface="+mn-lt"/>
              </a:rPr>
              <a:t>Both groups improved, but Maitland produced:</a:t>
            </a:r>
            <a:endParaRPr lang="en-GB" sz="1600"/>
          </a:p>
          <a:p>
            <a:pPr>
              <a:buFont typeface="Arial"/>
              <a:buChar char="•"/>
            </a:pPr>
            <a:r>
              <a:rPr lang="en-GB" sz="1600">
                <a:ea typeface="+mn-lt"/>
                <a:cs typeface="+mn-lt"/>
              </a:rPr>
              <a:t>Greater pain reduction</a:t>
            </a:r>
            <a:endParaRPr lang="en-GB" sz="1600"/>
          </a:p>
          <a:p>
            <a:pPr>
              <a:buFont typeface="Arial"/>
              <a:buChar char="•"/>
            </a:pPr>
            <a:r>
              <a:rPr lang="en-GB" sz="1600">
                <a:ea typeface="+mn-lt"/>
                <a:cs typeface="+mn-lt"/>
              </a:rPr>
              <a:t>Larger ROM gains (especially abduction &amp; external rotation)</a:t>
            </a:r>
            <a:endParaRPr lang="en-GB" sz="1600"/>
          </a:p>
          <a:p>
            <a:pPr>
              <a:buFont typeface="Arial"/>
              <a:buChar char="•"/>
            </a:pPr>
            <a:r>
              <a:rPr lang="en-GB" sz="1600">
                <a:ea typeface="+mn-lt"/>
                <a:cs typeface="+mn-lt"/>
              </a:rPr>
              <a:t>High‑grade Maitland techniques create rapid functional change in stiff, painful shoulders.</a:t>
            </a:r>
            <a:endParaRPr lang="en-GB" sz="1600"/>
          </a:p>
          <a:p>
            <a:pPr marL="0" indent="0">
              <a:buNone/>
            </a:pPr>
            <a:r>
              <a:rPr lang="en-GB" sz="1600" b="1" u="sng">
                <a:ea typeface="+mn-lt"/>
                <a:cs typeface="+mn-lt"/>
              </a:rPr>
              <a:t>Mushtaq et al. (2018) </a:t>
            </a:r>
          </a:p>
          <a:p>
            <a:pPr>
              <a:buFont typeface="Arial"/>
              <a:buChar char="•"/>
            </a:pPr>
            <a:r>
              <a:rPr lang="en-GB" sz="1600">
                <a:ea typeface="+mn-lt"/>
                <a:cs typeface="+mn-lt"/>
              </a:rPr>
              <a:t>Grade I–II mobilisations produced only small, short‑term improvements.</a:t>
            </a:r>
            <a:endParaRPr lang="en-GB" sz="1600"/>
          </a:p>
          <a:p>
            <a:pPr marL="0" indent="0">
              <a:buNone/>
            </a:pPr>
            <a:r>
              <a:rPr lang="en-GB" sz="1600">
                <a:ea typeface="+mn-lt"/>
                <a:cs typeface="+mn-lt"/>
              </a:rPr>
              <a:t>Effects were:</a:t>
            </a:r>
            <a:endParaRPr lang="en-GB" sz="1600"/>
          </a:p>
          <a:p>
            <a:pPr>
              <a:buFont typeface="Arial"/>
              <a:buChar char="•"/>
            </a:pPr>
            <a:r>
              <a:rPr lang="en-GB" sz="1600">
                <a:ea typeface="+mn-lt"/>
                <a:cs typeface="+mn-lt"/>
              </a:rPr>
              <a:t>Mainly pain modulation</a:t>
            </a:r>
            <a:endParaRPr lang="en-GB" sz="1600"/>
          </a:p>
          <a:p>
            <a:pPr>
              <a:buFont typeface="Arial"/>
              <a:buChar char="•"/>
            </a:pPr>
            <a:r>
              <a:rPr lang="en-GB" sz="1600">
                <a:ea typeface="+mn-lt"/>
                <a:cs typeface="+mn-lt"/>
              </a:rPr>
              <a:t>Slow and limited</a:t>
            </a:r>
            <a:endParaRPr lang="en-GB" sz="1600"/>
          </a:p>
          <a:p>
            <a:pPr>
              <a:buFont typeface="Arial"/>
              <a:buChar char="•"/>
            </a:pPr>
            <a:r>
              <a:rPr lang="en-GB" sz="1600">
                <a:ea typeface="+mn-lt"/>
                <a:cs typeface="+mn-lt"/>
              </a:rPr>
              <a:t>Not effective for improving joint mobility or stiffness</a:t>
            </a:r>
            <a:endParaRPr lang="en-GB" sz="1600"/>
          </a:p>
          <a:p>
            <a:pPr>
              <a:buFont typeface="Arial"/>
              <a:buChar char="•"/>
            </a:pPr>
            <a:r>
              <a:rPr lang="en-GB" sz="1600">
                <a:ea typeface="+mn-lt"/>
                <a:cs typeface="+mn-lt"/>
              </a:rPr>
              <a:t>Low‑grade Maitland is useful for early pain relief, but not effective for restoring movement in stiffness‑dominant presentations.</a:t>
            </a:r>
            <a:endParaRPr lang="en-GB" sz="1600"/>
          </a:p>
          <a:p>
            <a:pPr marL="0" indent="0">
              <a:buNone/>
            </a:pPr>
            <a:endParaRPr lang="en-GB" sz="1600"/>
          </a:p>
        </p:txBody>
      </p:sp>
    </p:spTree>
    <p:extLst>
      <p:ext uri="{BB962C8B-B14F-4D97-AF65-F5344CB8AC3E}">
        <p14:creationId xmlns:p14="http://schemas.microsoft.com/office/powerpoint/2010/main" val="15365062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7AB780-108F-D8AF-53D3-5A66D111E2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Do Mobilisation grading work?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D7C7A0-7F65-ED0A-ABDB-B829CF5842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GB" sz="2000" b="1" dirty="0"/>
          </a:p>
          <a:p>
            <a:endParaRPr lang="en-GB" sz="20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18D1C8E-35DA-9F45-F41B-293216BB1DFD}"/>
              </a:ext>
            </a:extLst>
          </p:cNvPr>
          <p:cNvSpPr txBox="1"/>
          <p:nvPr/>
        </p:nvSpPr>
        <p:spPr>
          <a:xfrm>
            <a:off x="5974258" y="888618"/>
            <a:ext cx="5920672" cy="42473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ea typeface="+mn-lt"/>
                <a:cs typeface="+mn-lt"/>
              </a:rPr>
              <a:t>Van </a:t>
            </a:r>
            <a:r>
              <a:rPr lang="en-GB" b="1" dirty="0" err="1">
                <a:ea typeface="+mn-lt"/>
                <a:cs typeface="+mn-lt"/>
              </a:rPr>
              <a:t>Trijffel</a:t>
            </a:r>
            <a:r>
              <a:rPr lang="en-GB" b="1" dirty="0">
                <a:ea typeface="+mn-lt"/>
                <a:cs typeface="+mn-lt"/>
              </a:rPr>
              <a:t> et al. (2005)</a:t>
            </a: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use the same movements as Maitland accessory mobilisations, but they are an assessment test, not a treatment.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Therapists often do not agree with each other when performing Passive </a:t>
            </a:r>
            <a:r>
              <a:rPr lang="en-GB">
                <a:ea typeface="+mn-lt"/>
                <a:cs typeface="+mn-lt"/>
              </a:rPr>
              <a:t>accessory mobilisations in assessment</a:t>
            </a:r>
            <a:endParaRPr lang="en-GB" dirty="0" err="1"/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Stiffness and end‑feel are very subjective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Joint movements are tiny and hard to detect, and pain responses vary between patients.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Lack of agreement means the grading </a:t>
            </a:r>
            <a:r>
              <a:rPr lang="en-GB" dirty="0">
                <a:ea typeface="+mn-lt"/>
                <a:cs typeface="+mn-lt"/>
              </a:rPr>
              <a:t>system is not reliably based on what clinicians feel.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This challenges the idea that specific Maitland grades can be chosen with precision in clinical practice.</a:t>
            </a:r>
            <a:endParaRPr lang="en-GB"/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64218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7D24D-42BA-89E9-1291-7707495D1D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Does Mobilisations reduce pain?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8F5C88-42D5-9E7E-64A5-80AC891EF8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000" b="1" u="sng"/>
              <a:t>Gill, Jagga &amp; Pal (2024) </a:t>
            </a:r>
            <a:endParaRPr lang="en-GB" sz="2000" b="1">
              <a:ea typeface="+mn-lt"/>
              <a:cs typeface="+mn-lt"/>
            </a:endParaRPr>
          </a:p>
          <a:p>
            <a:r>
              <a:rPr lang="en-GB" sz="2000">
                <a:ea typeface="+mn-lt"/>
                <a:cs typeface="+mn-lt"/>
              </a:rPr>
              <a:t>Maitland mobilisation produced immediate pain reduction.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Improved lumbar flexion and extension ROM.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More effective than other manual therapies for short‑term symptom relief.</a:t>
            </a:r>
            <a:endParaRPr lang="en-GB" sz="2000"/>
          </a:p>
          <a:p>
            <a:pPr marL="0" indent="0">
              <a:buNone/>
            </a:pPr>
            <a:r>
              <a:rPr lang="en-GB" sz="2000">
                <a:ea typeface="+mn-lt"/>
                <a:cs typeface="+mn-lt"/>
              </a:rPr>
              <a:t>Long‑term improvements unclear due to:</a:t>
            </a:r>
            <a:endParaRPr lang="en-GB" sz="2000"/>
          </a:p>
          <a:p>
            <a:pPr lvl="1"/>
            <a:r>
              <a:rPr lang="en-GB" sz="2000">
                <a:ea typeface="+mn-lt"/>
                <a:cs typeface="+mn-lt"/>
              </a:rPr>
              <a:t>inconsistent study quality</a:t>
            </a:r>
            <a:endParaRPr lang="en-GB" sz="2000"/>
          </a:p>
          <a:p>
            <a:pPr lvl="1"/>
            <a:r>
              <a:rPr lang="en-GB" sz="2000">
                <a:ea typeface="+mn-lt"/>
                <a:cs typeface="+mn-lt"/>
              </a:rPr>
              <a:t>lack of standardised protocols</a:t>
            </a:r>
            <a:endParaRPr lang="en-GB" sz="2000"/>
          </a:p>
          <a:p>
            <a:pPr lvl="1"/>
            <a:r>
              <a:rPr lang="en-GB" sz="2000">
                <a:ea typeface="+mn-lt"/>
                <a:cs typeface="+mn-lt"/>
              </a:rPr>
              <a:t>limited follow‑up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 Useful short‑term intervention for pain and movement, but long‑term evidence is limited.</a:t>
            </a:r>
            <a:endParaRPr lang="en-GB" sz="2000"/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0326458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AF29F8-7880-D590-5EDA-5C0AFC3CFC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Does Mobilisations reduce pain?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7CA75-F954-9081-99F5-DBABBD893B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0" indent="0">
              <a:buNone/>
            </a:pPr>
            <a:r>
              <a:rPr lang="en-GB" sz="1700" b="1" u="sng"/>
              <a:t>Sathe et al. (2020)</a:t>
            </a:r>
          </a:p>
          <a:p>
            <a:r>
              <a:rPr lang="en-GB" sz="1700">
                <a:ea typeface="+mn-lt"/>
                <a:cs typeface="+mn-lt"/>
              </a:rPr>
              <a:t>Maitland added to physiotherapy led to greater pain, ROM, and functional improvements than physiotherapy alone.</a:t>
            </a:r>
            <a:endParaRPr lang="en-GB" sz="1700"/>
          </a:p>
          <a:p>
            <a:r>
              <a:rPr lang="en-GB" sz="1700">
                <a:ea typeface="+mn-lt"/>
                <a:cs typeface="+mn-lt"/>
              </a:rPr>
              <a:t>Benefits attributed to Grades III–IV (pain reduction + capsular stretch).</a:t>
            </a:r>
            <a:endParaRPr lang="en-GB" sz="1700"/>
          </a:p>
          <a:p>
            <a:r>
              <a:rPr lang="en-GB" sz="1700">
                <a:ea typeface="+mn-lt"/>
                <a:cs typeface="+mn-lt"/>
              </a:rPr>
              <a:t>Maitland not tested alone, so its independent effect is unknown.</a:t>
            </a:r>
            <a:endParaRPr lang="en-GB" sz="1700"/>
          </a:p>
          <a:p>
            <a:pPr marL="0" indent="0">
              <a:buNone/>
            </a:pPr>
            <a:r>
              <a:rPr lang="en-GB" sz="1700">
                <a:ea typeface="+mn-lt"/>
                <a:cs typeface="+mn-lt"/>
              </a:rPr>
              <a:t>Effective as an adjunct, not proven as a stand‑alone treatment.</a:t>
            </a:r>
            <a:endParaRPr lang="en-GB" sz="1700"/>
          </a:p>
          <a:p>
            <a:pPr marL="0" indent="0">
              <a:buNone/>
            </a:pPr>
            <a:r>
              <a:rPr lang="en-GB" sz="1700" b="1" u="sng"/>
              <a:t>Rao et al. (2018) </a:t>
            </a:r>
            <a:endParaRPr lang="en-GB" sz="1700" u="sng">
              <a:ea typeface="+mn-lt"/>
              <a:cs typeface="+mn-lt"/>
            </a:endParaRPr>
          </a:p>
          <a:p>
            <a:pPr marL="457200" indent="-457200"/>
            <a:r>
              <a:rPr lang="en-GB" sz="1700">
                <a:ea typeface="+mn-lt"/>
                <a:cs typeface="+mn-lt"/>
              </a:rPr>
              <a:t>Maitland reduces pain and improves function, but not superior to other manual therapy techniques.</a:t>
            </a:r>
            <a:endParaRPr lang="en-GB" sz="1700"/>
          </a:p>
          <a:p>
            <a:r>
              <a:rPr lang="en-GB" sz="1700" dirty="0">
                <a:ea typeface="+mn-lt"/>
                <a:cs typeface="+mn-lt"/>
              </a:rPr>
              <a:t>Effects appear non‑specific, likely due to:</a:t>
            </a:r>
            <a:endParaRPr lang="en-GB" sz="1700" dirty="0"/>
          </a:p>
          <a:p>
            <a:pPr lvl="1"/>
            <a:r>
              <a:rPr lang="en-GB" sz="1700">
                <a:ea typeface="+mn-lt"/>
                <a:cs typeface="+mn-lt"/>
              </a:rPr>
              <a:t>neurophysiological responses</a:t>
            </a:r>
            <a:endParaRPr lang="en-GB" sz="1700"/>
          </a:p>
          <a:p>
            <a:pPr lvl="1"/>
            <a:r>
              <a:rPr lang="en-GB" sz="1700">
                <a:ea typeface="+mn-lt"/>
                <a:cs typeface="+mn-lt"/>
              </a:rPr>
              <a:t>therapist–patient interaction</a:t>
            </a:r>
            <a:endParaRPr lang="en-GB" sz="1700"/>
          </a:p>
          <a:p>
            <a:pPr lvl="1"/>
            <a:r>
              <a:rPr lang="en-GB" sz="1700">
                <a:ea typeface="+mn-lt"/>
                <a:cs typeface="+mn-lt"/>
              </a:rPr>
              <a:t>movement exposure</a:t>
            </a:r>
            <a:endParaRPr lang="en-GB" sz="1700"/>
          </a:p>
          <a:p>
            <a:pPr marL="0" indent="0">
              <a:buNone/>
            </a:pPr>
            <a:r>
              <a:rPr lang="en-GB" sz="1700" dirty="0">
                <a:ea typeface="+mn-lt"/>
                <a:cs typeface="+mn-lt"/>
              </a:rPr>
              <a:t>Maitland is useful but not uniquely effective, one option among many.</a:t>
            </a:r>
            <a:endParaRPr lang="en-GB" sz="1700" dirty="0"/>
          </a:p>
          <a:p>
            <a:pPr marL="0" indent="0">
              <a:buNone/>
            </a:pPr>
            <a:r>
              <a:rPr lang="en-GB" sz="1700" b="1" dirty="0">
                <a:ea typeface="+mn-lt"/>
                <a:cs typeface="+mn-lt"/>
              </a:rPr>
              <a:t>Jivani and </a:t>
            </a:r>
            <a:r>
              <a:rPr lang="en-GB" sz="1700" b="1" dirty="0" err="1">
                <a:ea typeface="+mn-lt"/>
                <a:cs typeface="+mn-lt"/>
              </a:rPr>
              <a:t>Hingarajia</a:t>
            </a:r>
            <a:r>
              <a:rPr lang="en-GB" sz="1700" b="1" dirty="0">
                <a:ea typeface="+mn-lt"/>
                <a:cs typeface="+mn-lt"/>
              </a:rPr>
              <a:t> (2021)</a:t>
            </a:r>
            <a:endParaRPr lang="en-GB" b="1" dirty="0"/>
          </a:p>
          <a:p>
            <a:pPr marL="0" indent="0">
              <a:buNone/>
            </a:pPr>
            <a:r>
              <a:rPr lang="en-GB" sz="1700" dirty="0"/>
              <a:t>Bigger improvement to ROM and reducing pain combined with other </a:t>
            </a:r>
            <a:r>
              <a:rPr lang="en-GB" sz="1700"/>
              <a:t>approaches.</a:t>
            </a:r>
          </a:p>
        </p:txBody>
      </p:sp>
    </p:spTree>
    <p:extLst>
      <p:ext uri="{BB962C8B-B14F-4D97-AF65-F5344CB8AC3E}">
        <p14:creationId xmlns:p14="http://schemas.microsoft.com/office/powerpoint/2010/main" val="14795697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46325A-098C-6995-6FE0-21100D3392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5548" y="2217343"/>
            <a:ext cx="9880893" cy="395961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 b="1"/>
              <a:t>Kerry et al. (2024)</a:t>
            </a:r>
          </a:p>
          <a:p>
            <a:r>
              <a:rPr lang="en-GB" sz="2400"/>
              <a:t>Traditional biomechanics ideas are not supported by current evidence. </a:t>
            </a:r>
          </a:p>
          <a:p>
            <a:r>
              <a:rPr lang="en-GB" sz="2400"/>
              <a:t>Do not fully explain how manual therapy produces clinical changes. </a:t>
            </a:r>
          </a:p>
          <a:p>
            <a:r>
              <a:rPr lang="en-GB" sz="2400" dirty="0" err="1"/>
              <a:t>Mobilis</a:t>
            </a:r>
            <a:r>
              <a:rPr lang="en-GB" sz="2400" dirty="0"/>
              <a:t>ations effects are largely non-specific </a:t>
            </a:r>
          </a:p>
          <a:p>
            <a:r>
              <a:rPr lang="en-GB" sz="2400"/>
              <a:t>States that patient expectations and movement exposure are a big part in outcomes.</a:t>
            </a:r>
          </a:p>
          <a:p>
            <a:pPr marL="0" indent="0">
              <a:buNone/>
            </a:pPr>
            <a:r>
              <a:rPr lang="en-GB" sz="2400"/>
              <a:t>Maitland's Mobilisations should be based on a person-centred approach rather than biomechanical reasoning.</a:t>
            </a:r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23632379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77B881-4ABC-AB50-9C3F-75FB96CD1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Does Mobilisations Increase ROM?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A072DB-E96E-0D16-F724-ADEFA9E233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None/>
            </a:pPr>
            <a:r>
              <a:rPr lang="en-GB" sz="2000" b="1"/>
              <a:t>Shabbir et al (2021)</a:t>
            </a:r>
            <a:endParaRPr lang="en-GB" sz="2000" b="1">
              <a:latin typeface="Times New Roman"/>
              <a:cs typeface="Times New Roman"/>
            </a:endParaRPr>
          </a:p>
          <a:p>
            <a:r>
              <a:rPr lang="en-GB" sz="2000">
                <a:latin typeface="Aptos"/>
                <a:cs typeface="Times New Roman"/>
              </a:rPr>
              <a:t> Reduced pain and Improved ROM in long term myofascial neck pain.</a:t>
            </a:r>
          </a:p>
          <a:p>
            <a:r>
              <a:rPr lang="en-GB" sz="2000">
                <a:latin typeface="Aptos"/>
                <a:cs typeface="Times New Roman"/>
              </a:rPr>
              <a:t>ROM improved in all movements apart from flexion.</a:t>
            </a:r>
          </a:p>
          <a:p>
            <a:pPr marL="0" indent="0">
              <a:buNone/>
            </a:pPr>
            <a:r>
              <a:rPr lang="en-GB" sz="2000">
                <a:latin typeface="Aptos"/>
                <a:cs typeface="Times New Roman"/>
              </a:rPr>
              <a:t>Results of:</a:t>
            </a:r>
          </a:p>
          <a:p>
            <a:r>
              <a:rPr lang="en-GB" sz="2000">
                <a:ea typeface="+mn-lt"/>
                <a:cs typeface="+mn-lt"/>
              </a:rPr>
              <a:t>Calming the nervous system</a:t>
            </a:r>
          </a:p>
          <a:p>
            <a:r>
              <a:rPr lang="en-GB" sz="2000">
                <a:ea typeface="+mn-lt"/>
                <a:cs typeface="+mn-lt"/>
              </a:rPr>
              <a:t>Encouraging movement</a:t>
            </a:r>
          </a:p>
          <a:p>
            <a:r>
              <a:rPr lang="en-GB" sz="2000">
                <a:ea typeface="+mn-lt"/>
                <a:cs typeface="+mn-lt"/>
              </a:rPr>
              <a:t>Positive patient expectations</a:t>
            </a:r>
          </a:p>
          <a:p>
            <a:pPr marL="0" indent="0">
              <a:buNone/>
            </a:pPr>
            <a:r>
              <a:rPr lang="en-GB" sz="2000">
                <a:ea typeface="+mn-lt"/>
                <a:cs typeface="+mn-lt"/>
              </a:rPr>
              <a:t>Overall, useful for short term symptoms relief</a:t>
            </a:r>
          </a:p>
        </p:txBody>
      </p:sp>
    </p:spTree>
    <p:extLst>
      <p:ext uri="{BB962C8B-B14F-4D97-AF65-F5344CB8AC3E}">
        <p14:creationId xmlns:p14="http://schemas.microsoft.com/office/powerpoint/2010/main" val="15399895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3B5F87-437B-8323-335C-419D94C58E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Are some areas more researched than </a:t>
            </a:r>
            <a:r>
              <a:rPr lang="en-GB" sz="4000" dirty="0" err="1">
                <a:solidFill>
                  <a:srgbClr val="FFFFFF"/>
                </a:solidFill>
              </a:rPr>
              <a:t>ohers</a:t>
            </a:r>
            <a:r>
              <a:rPr lang="en-GB" sz="4000" dirty="0">
                <a:solidFill>
                  <a:srgbClr val="FFFFFF"/>
                </a:solidFill>
              </a:rPr>
              <a:t>?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913CA03-B9EB-6730-4309-5B00C3FC805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23238730"/>
              </p:ext>
            </p:extLst>
          </p:nvPr>
        </p:nvGraphicFramePr>
        <p:xfrm>
          <a:off x="628662" y="1844278"/>
          <a:ext cx="10927830" cy="42742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15063">
                  <a:extLst>
                    <a:ext uri="{9D8B030D-6E8A-4147-A177-3AD203B41FA5}">
                      <a16:colId xmlns:a16="http://schemas.microsoft.com/office/drawing/2014/main" val="4009757686"/>
                    </a:ext>
                  </a:extLst>
                </a:gridCol>
                <a:gridCol w="4239144">
                  <a:extLst>
                    <a:ext uri="{9D8B030D-6E8A-4147-A177-3AD203B41FA5}">
                      <a16:colId xmlns:a16="http://schemas.microsoft.com/office/drawing/2014/main" val="1549919094"/>
                    </a:ext>
                  </a:extLst>
                </a:gridCol>
                <a:gridCol w="4373623">
                  <a:extLst>
                    <a:ext uri="{9D8B030D-6E8A-4147-A177-3AD203B41FA5}">
                      <a16:colId xmlns:a16="http://schemas.microsoft.com/office/drawing/2014/main" val="1202897093"/>
                    </a:ext>
                  </a:extLst>
                </a:gridCol>
              </a:tblGrid>
              <a:tr h="442453">
                <a:tc>
                  <a:txBody>
                    <a:bodyPr/>
                    <a:lstStyle/>
                    <a:p>
                      <a:r>
                        <a:rPr lang="en-GB" sz="2000"/>
                        <a:t>Area</a:t>
                      </a:r>
                    </a:p>
                  </a:txBody>
                  <a:tcPr marL="103267" marR="103267" marT="51633" marB="51633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Amount of research</a:t>
                      </a:r>
                    </a:p>
                  </a:txBody>
                  <a:tcPr marL="103267" marR="103267" marT="51633" marB="51633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Effect of Maitland Mobilisations</a:t>
                      </a:r>
                    </a:p>
                  </a:txBody>
                  <a:tcPr marL="103267" marR="103267" marT="51633" marB="51633"/>
                </a:tc>
                <a:extLst>
                  <a:ext uri="{0D108BD9-81ED-4DB2-BD59-A6C34878D82A}">
                    <a16:rowId xmlns:a16="http://schemas.microsoft.com/office/drawing/2014/main" val="1644370586"/>
                  </a:ext>
                </a:extLst>
              </a:tr>
              <a:tr h="442453">
                <a:tc>
                  <a:txBody>
                    <a:bodyPr/>
                    <a:lstStyle/>
                    <a:p>
                      <a:r>
                        <a:rPr lang="en-GB" sz="2000"/>
                        <a:t>Cervical Spine</a:t>
                      </a:r>
                    </a:p>
                  </a:txBody>
                  <a:tcPr marL="103267" marR="103267" marT="51633" marB="51633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000" b="0" i="0" u="none" strike="noStrike" noProof="0">
                          <a:latin typeface="Aptos"/>
                        </a:rPr>
                        <a:t>Most researched</a:t>
                      </a:r>
                    </a:p>
                    <a:p>
                      <a:pPr lvl="0">
                        <a:buNone/>
                      </a:pPr>
                      <a:r>
                        <a:rPr lang="en-GB" sz="1200" b="0" i="0" u="none" strike="noStrike" noProof="0">
                          <a:latin typeface="Times New Roman"/>
                          <a:cs typeface="Times New Roman"/>
                        </a:rPr>
                        <a:t>(Shabbir et al., 2021)</a:t>
                      </a:r>
                      <a:endParaRPr lang="en-GB"/>
                    </a:p>
                  </a:txBody>
                  <a:tcPr marL="103267" marR="103267" marT="51633" marB="51633"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Improves Pain, ROM and disability</a:t>
                      </a:r>
                    </a:p>
                  </a:txBody>
                  <a:tcPr marL="103267" marR="103267" marT="51633" marB="51633"/>
                </a:tc>
                <a:extLst>
                  <a:ext uri="{0D108BD9-81ED-4DB2-BD59-A6C34878D82A}">
                    <a16:rowId xmlns:a16="http://schemas.microsoft.com/office/drawing/2014/main" val="3365801583"/>
                  </a:ext>
                </a:extLst>
              </a:tr>
              <a:tr h="379054">
                <a:tc>
                  <a:txBody>
                    <a:bodyPr/>
                    <a:lstStyle/>
                    <a:p>
                      <a:r>
                        <a:rPr lang="en-GB" sz="1600"/>
                        <a:t>Thoracic Spine</a:t>
                      </a:r>
                    </a:p>
                  </a:txBody>
                  <a:tcPr marL="103267" marR="103267" marT="51633" marB="51633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b="0" i="0" u="none" strike="noStrike" noProof="0">
                          <a:latin typeface="Aptos"/>
                        </a:rPr>
                        <a:t>Moderate research</a:t>
                      </a:r>
                    </a:p>
                    <a:p>
                      <a:pPr lvl="0">
                        <a:buNone/>
                      </a:pPr>
                      <a:r>
                        <a:rPr lang="en-GB" sz="1600" b="0" i="0" u="none" strike="noStrike" noProof="0"/>
                        <a:t>(Kim and Kim, 2023)</a:t>
                      </a:r>
                      <a:endParaRPr lang="en-US"/>
                    </a:p>
                  </a:txBody>
                  <a:tcPr marL="103267" marR="103267" marT="51633" marB="51633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Small pain changes</a:t>
                      </a:r>
                    </a:p>
                  </a:txBody>
                  <a:tcPr marL="103267" marR="103267" marT="51633" marB="51633"/>
                </a:tc>
                <a:extLst>
                  <a:ext uri="{0D108BD9-81ED-4DB2-BD59-A6C34878D82A}">
                    <a16:rowId xmlns:a16="http://schemas.microsoft.com/office/drawing/2014/main" val="3188894893"/>
                  </a:ext>
                </a:extLst>
              </a:tr>
              <a:tr h="379054">
                <a:tc>
                  <a:txBody>
                    <a:bodyPr/>
                    <a:lstStyle/>
                    <a:p>
                      <a:r>
                        <a:rPr lang="en-GB" sz="1600"/>
                        <a:t>Lumbar spine</a:t>
                      </a:r>
                    </a:p>
                  </a:txBody>
                  <a:tcPr marL="103267" marR="103267" marT="51633" marB="51633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b="0" i="0" u="none" strike="noStrike" noProof="0">
                          <a:latin typeface="Aptos"/>
                        </a:rPr>
                        <a:t>Mixed reviews</a:t>
                      </a:r>
                    </a:p>
                    <a:p>
                      <a:pPr lvl="0">
                        <a:buNone/>
                      </a:pPr>
                      <a:r>
                        <a:rPr lang="en-GB" sz="1200" b="0" i="0" u="none" strike="noStrike" noProof="0">
                          <a:latin typeface="Times New Roman"/>
                          <a:cs typeface="Times New Roman"/>
                        </a:rPr>
                        <a:t>(Gill, Jagga and Pal, 2024)</a:t>
                      </a:r>
                      <a:endParaRPr lang="en-GB"/>
                    </a:p>
                  </a:txBody>
                  <a:tcPr marL="103267" marR="103267" marT="51633" marB="51633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Short term pain relief</a:t>
                      </a:r>
                      <a:endParaRPr lang="en-GB" sz="1600" err="1"/>
                    </a:p>
                  </a:txBody>
                  <a:tcPr marL="103267" marR="103267" marT="51633" marB="51633"/>
                </a:tc>
                <a:extLst>
                  <a:ext uri="{0D108BD9-81ED-4DB2-BD59-A6C34878D82A}">
                    <a16:rowId xmlns:a16="http://schemas.microsoft.com/office/drawing/2014/main" val="3124216166"/>
                  </a:ext>
                </a:extLst>
              </a:tr>
              <a:tr h="37905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/>
                        <a:t>Shoulder</a:t>
                      </a:r>
                    </a:p>
                  </a:txBody>
                  <a:tcPr marL="103267" marR="103267" marT="51633" marB="51633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b="0" i="0" u="none" strike="noStrike" noProof="0">
                          <a:latin typeface="Aptos"/>
                        </a:rPr>
                        <a:t>Several studies  (mostly on frozen shoulder)</a:t>
                      </a:r>
                    </a:p>
                    <a:p>
                      <a:pPr lvl="0">
                        <a:buNone/>
                      </a:pPr>
                      <a:r>
                        <a:rPr lang="en-GB" sz="12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(Jivani and Hingarajia,2021)</a:t>
                      </a:r>
                      <a:endParaRPr lang="en-US" sz="1200" b="0"/>
                    </a:p>
                  </a:txBody>
                  <a:tcPr marL="103267" marR="103267" marT="51633" marB="51633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/>
                        <a:t>Improves ROM and reduces pain</a:t>
                      </a:r>
                    </a:p>
                  </a:txBody>
                  <a:tcPr marL="103267" marR="103267" marT="51633" marB="51633"/>
                </a:tc>
                <a:extLst>
                  <a:ext uri="{0D108BD9-81ED-4DB2-BD59-A6C34878D82A}">
                    <a16:rowId xmlns:a16="http://schemas.microsoft.com/office/drawing/2014/main" val="2632239479"/>
                  </a:ext>
                </a:extLst>
              </a:tr>
              <a:tr h="379054">
                <a:tc>
                  <a:txBody>
                    <a:bodyPr/>
                    <a:lstStyle/>
                    <a:p>
                      <a:r>
                        <a:rPr lang="en-GB" sz="1600"/>
                        <a:t>Hip</a:t>
                      </a:r>
                    </a:p>
                  </a:txBody>
                  <a:tcPr marL="103267" marR="103267" marT="51633" marB="51633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b="0" i="0" u="none" strike="noStrike" noProof="0" dirty="0">
                          <a:latin typeface="Aptos"/>
                        </a:rPr>
                        <a:t>Very limited and older research</a:t>
                      </a:r>
                    </a:p>
                    <a:p>
                      <a:pPr lvl="0">
                        <a:buNone/>
                      </a:pPr>
                      <a:r>
                        <a:rPr lang="en-GB" sz="1200" b="0" i="0" u="none" strike="noStrike" noProof="0">
                          <a:solidFill>
                            <a:srgbClr val="000000"/>
                          </a:solidFill>
                          <a:latin typeface="Times New Roman"/>
                          <a:cs typeface="Times New Roman"/>
                        </a:rPr>
                        <a:t>(Assogba et al., 2025)</a:t>
                      </a:r>
                      <a:endParaRPr lang="en-GB"/>
                    </a:p>
                  </a:txBody>
                  <a:tcPr marL="103267" marR="103267" marT="51633" marB="51633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Benefits to OA</a:t>
                      </a:r>
                    </a:p>
                  </a:txBody>
                  <a:tcPr marL="103267" marR="103267" marT="51633" marB="51633"/>
                </a:tc>
                <a:extLst>
                  <a:ext uri="{0D108BD9-81ED-4DB2-BD59-A6C34878D82A}">
                    <a16:rowId xmlns:a16="http://schemas.microsoft.com/office/drawing/2014/main" val="4278327040"/>
                  </a:ext>
                </a:extLst>
              </a:tr>
              <a:tr h="379054">
                <a:tc>
                  <a:txBody>
                    <a:bodyPr/>
                    <a:lstStyle/>
                    <a:p>
                      <a:r>
                        <a:rPr lang="en-GB" sz="1600"/>
                        <a:t>Knee</a:t>
                      </a:r>
                    </a:p>
                  </a:txBody>
                  <a:tcPr marL="103267" marR="103267" marT="51633" marB="51633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b="0" i="0" u="none" strike="noStrike" noProof="0">
                          <a:latin typeface="Aptos"/>
                        </a:rPr>
                        <a:t>Limited</a:t>
                      </a:r>
                    </a:p>
                    <a:p>
                      <a:pPr lvl="0">
                        <a:buNone/>
                      </a:pPr>
                      <a:r>
                        <a:rPr lang="en-GB" sz="1200" b="0" i="0" u="none" strike="noStrike" noProof="0">
                          <a:solidFill>
                            <a:srgbClr val="000000"/>
                          </a:solidFill>
                          <a:latin typeface="Times New Roman"/>
                          <a:cs typeface="Times New Roman"/>
                        </a:rPr>
                        <a:t>(Li et al., 2022)</a:t>
                      </a:r>
                      <a:endParaRPr lang="en-GB"/>
                    </a:p>
                  </a:txBody>
                  <a:tcPr marL="103267" marR="103267" marT="51633" marB="51633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Small ROM and pain improvements</a:t>
                      </a:r>
                    </a:p>
                  </a:txBody>
                  <a:tcPr marL="103267" marR="103267" marT="51633" marB="51633"/>
                </a:tc>
                <a:extLst>
                  <a:ext uri="{0D108BD9-81ED-4DB2-BD59-A6C34878D82A}">
                    <a16:rowId xmlns:a16="http://schemas.microsoft.com/office/drawing/2014/main" val="1824743650"/>
                  </a:ext>
                </a:extLst>
              </a:tr>
              <a:tr h="379054">
                <a:tc>
                  <a:txBody>
                    <a:bodyPr/>
                    <a:lstStyle/>
                    <a:p>
                      <a:r>
                        <a:rPr lang="en-GB" sz="1600"/>
                        <a:t>Ankle</a:t>
                      </a:r>
                    </a:p>
                  </a:txBody>
                  <a:tcPr marL="103267" marR="103267" marT="51633" marB="51633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b="0" i="0" u="none" strike="noStrike" noProof="0">
                          <a:latin typeface="Aptos"/>
                        </a:rPr>
                        <a:t>Some</a:t>
                      </a:r>
                    </a:p>
                    <a:p>
                      <a:pPr lvl="0">
                        <a:buNone/>
                      </a:pPr>
                      <a:r>
                        <a:rPr lang="en-GB" sz="1200" b="0" i="0" u="none" strike="noStrike" noProof="0">
                          <a:latin typeface="Times New Roman"/>
                          <a:cs typeface="Times New Roman"/>
                        </a:rPr>
                        <a:t>(Tang et al., 2024)</a:t>
                      </a:r>
                      <a:endParaRPr lang="en-GB"/>
                    </a:p>
                  </a:txBody>
                  <a:tcPr marL="103267" marR="103267" marT="51633" marB="51633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Improves dorsiflexion</a:t>
                      </a:r>
                    </a:p>
                  </a:txBody>
                  <a:tcPr marL="103267" marR="103267" marT="51633" marB="51633"/>
                </a:tc>
                <a:extLst>
                  <a:ext uri="{0D108BD9-81ED-4DB2-BD59-A6C34878D82A}">
                    <a16:rowId xmlns:a16="http://schemas.microsoft.com/office/drawing/2014/main" val="361113352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372817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881F53-B72A-3911-68C6-52B48FE38E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Effective or non-effective?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875544-3239-8897-0CB6-6F0D8EE7EC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000" b="1"/>
              <a:t>Effective:</a:t>
            </a:r>
          </a:p>
          <a:p>
            <a:r>
              <a:rPr lang="en-GB" sz="2000"/>
              <a:t>Short term pain relief and ROM</a:t>
            </a:r>
          </a:p>
          <a:p>
            <a:r>
              <a:rPr lang="en-GB" sz="2000"/>
              <a:t>High grade (¾) mobilisations </a:t>
            </a:r>
          </a:p>
          <a:p>
            <a:r>
              <a:rPr lang="en-GB" sz="2000"/>
              <a:t>Placebo</a:t>
            </a:r>
            <a:endParaRPr lang="en-GB" sz="2000" dirty="0"/>
          </a:p>
          <a:p>
            <a:pPr marL="0" indent="0">
              <a:buNone/>
            </a:pPr>
            <a:r>
              <a:rPr lang="en-GB" sz="2000" b="1"/>
              <a:t>Non- effective</a:t>
            </a:r>
          </a:p>
          <a:p>
            <a:r>
              <a:rPr lang="en-GB" sz="2000"/>
              <a:t>Low grade (½) mobilisations </a:t>
            </a:r>
          </a:p>
          <a:p>
            <a:r>
              <a:rPr lang="en-GB" sz="2000" dirty="0"/>
              <a:t>Reliability and va</a:t>
            </a:r>
            <a:r>
              <a:rPr lang="en-GB" sz="2000"/>
              <a:t>lidity concerns </a:t>
            </a:r>
          </a:p>
          <a:p>
            <a:r>
              <a:rPr lang="en-GB" sz="2000"/>
              <a:t>Limited evidence </a:t>
            </a:r>
          </a:p>
          <a:p>
            <a:r>
              <a:rPr lang="en-GB" sz="2000" dirty="0"/>
              <a:t>Not </a:t>
            </a:r>
            <a:r>
              <a:rPr lang="en-GB" sz="2000"/>
              <a:t>superior to other manual therapy techniques</a:t>
            </a:r>
          </a:p>
          <a:p>
            <a:r>
              <a:rPr lang="en-GB" sz="2000"/>
              <a:t>Placebo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9225028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217B66-68F6-AEF3-9C5A-FA508D87C6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My clinical Experiences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B63DAD-3EBB-6E28-8478-459565D90C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3200" b="1"/>
              <a:t>Knee stiffness</a:t>
            </a:r>
          </a:p>
          <a:p>
            <a:r>
              <a:rPr lang="en-US" sz="3200"/>
              <a:t>Grade 2 and 3</a:t>
            </a:r>
          </a:p>
          <a:p>
            <a:r>
              <a:rPr lang="en-US" sz="3200"/>
              <a:t>Improved ROM and reduced Pain</a:t>
            </a:r>
          </a:p>
          <a:p>
            <a:pPr marL="0" indent="0">
              <a:buNone/>
            </a:pPr>
            <a:r>
              <a:rPr lang="en-US" sz="3200" b="1"/>
              <a:t>Cervical Stiffness</a:t>
            </a:r>
          </a:p>
          <a:p>
            <a:r>
              <a:rPr lang="en-US" sz="3200"/>
              <a:t>Grade 4 </a:t>
            </a:r>
          </a:p>
          <a:p>
            <a:r>
              <a:rPr lang="en-US" sz="3200"/>
              <a:t>Improved ROM</a:t>
            </a:r>
          </a:p>
          <a:p>
            <a:pPr marL="0" indent="0">
              <a:buNone/>
            </a:pPr>
            <a:endParaRPr lang="en-US" sz="2000"/>
          </a:p>
          <a:p>
            <a:pPr marL="0" indent="0">
              <a:buNone/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409957886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5110BE-5AF7-544B-7CEC-243E1AA455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Conclusion </a:t>
            </a:r>
            <a:endParaRPr lang="en-GB" sz="40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E61721-B200-C885-1585-7F6859A2E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935F94D-2453-B062-AA16-ABA45BE0E31D}"/>
              </a:ext>
            </a:extLst>
          </p:cNvPr>
          <p:cNvSpPr txBox="1"/>
          <p:nvPr/>
        </p:nvSpPr>
        <p:spPr>
          <a:xfrm>
            <a:off x="6500602" y="478777"/>
            <a:ext cx="5219362" cy="59093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400" dirty="0">
                <a:ea typeface="+mn-lt"/>
                <a:cs typeface="+mn-lt"/>
              </a:rPr>
              <a:t>Mobilisations remain part of my practice as research and experience show patients benefit.</a:t>
            </a:r>
            <a:endParaRPr lang="en-US" sz="2400"/>
          </a:p>
          <a:p>
            <a:pPr marL="285750" indent="-285750">
              <a:buFont typeface="Arial"/>
              <a:buChar char="•"/>
            </a:pPr>
            <a:r>
              <a:rPr lang="en-GB" sz="2400">
                <a:ea typeface="+mn-lt"/>
                <a:cs typeface="+mn-lt"/>
              </a:rPr>
              <a:t>Some joints respond better than others (e.g., cervical &gt; knee for stiffness/ROM).</a:t>
            </a:r>
            <a:endParaRPr lang="en-GB" sz="2400"/>
          </a:p>
          <a:p>
            <a:pPr marL="285750" indent="-285750">
              <a:buFont typeface="Arial"/>
              <a:buChar char="•"/>
            </a:pPr>
            <a:r>
              <a:rPr lang="en-GB" sz="2400">
                <a:ea typeface="+mn-lt"/>
                <a:cs typeface="+mn-lt"/>
              </a:rPr>
              <a:t>Passive accessory movements help stiffness; passive physiological movements help ROM.</a:t>
            </a:r>
            <a:endParaRPr lang="en-GB" sz="2400"/>
          </a:p>
          <a:p>
            <a:pPr marL="285750" indent="-285750">
              <a:buFont typeface="Arial"/>
              <a:buChar char="•"/>
            </a:pPr>
            <a:r>
              <a:rPr lang="en-GB" sz="2400">
                <a:ea typeface="+mn-lt"/>
                <a:cs typeface="+mn-lt"/>
              </a:rPr>
              <a:t>I will combine Maitland techniques with other manual therapies for best outcomes.</a:t>
            </a:r>
            <a:endParaRPr lang="en-GB" sz="2400"/>
          </a:p>
          <a:p>
            <a:pPr marL="285750" indent="-285750">
              <a:buFont typeface="Arial"/>
              <a:buChar char="•"/>
            </a:pPr>
            <a:r>
              <a:rPr lang="en-GB" sz="2400">
                <a:ea typeface="+mn-lt"/>
                <a:cs typeface="+mn-lt"/>
              </a:rPr>
              <a:t>I plan to stay updated with new research to keep my practice evidence‑informed.</a:t>
            </a:r>
            <a:endParaRPr lang="en-GB" sz="2400"/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054029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6B3F07-EF8E-CFB1-4428-10C3F75B76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304AFE-8E91-EF0E-3260-004AEEBC6C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66446"/>
            <a:ext cx="10515600" cy="4351338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>
              <a:buNone/>
            </a:pPr>
            <a:endParaRPr lang="en-GB" sz="1800" dirty="0">
              <a:latin typeface="Calibri"/>
              <a:ea typeface="Calibri"/>
              <a:cs typeface="Calibri"/>
            </a:endParaRPr>
          </a:p>
          <a:p>
            <a:pPr>
              <a:buNone/>
            </a:pPr>
            <a:r>
              <a:rPr lang="en-GB" sz="1400" dirty="0">
                <a:latin typeface="Calibri"/>
                <a:ea typeface="Calibri"/>
                <a:cs typeface="Calibri"/>
              </a:rPr>
              <a:t>Assogba, T.F., </a:t>
            </a:r>
            <a:r>
              <a:rPr lang="en-GB" sz="1400" dirty="0" err="1">
                <a:latin typeface="Calibri"/>
                <a:ea typeface="Calibri"/>
                <a:cs typeface="Calibri"/>
              </a:rPr>
              <a:t>Zounon</a:t>
            </a:r>
            <a:r>
              <a:rPr lang="en-GB" sz="1400" dirty="0">
                <a:latin typeface="Calibri"/>
                <a:ea typeface="Calibri"/>
                <a:cs typeface="Calibri"/>
              </a:rPr>
              <a:t>, D.-A., Niama Natta, D.D., </a:t>
            </a:r>
            <a:r>
              <a:rPr lang="en-GB" sz="1400" dirty="0" err="1">
                <a:latin typeface="Calibri"/>
                <a:ea typeface="Calibri"/>
                <a:cs typeface="Calibri"/>
              </a:rPr>
              <a:t>Sogbossi</a:t>
            </a:r>
            <a:r>
              <a:rPr lang="en-GB" sz="1400" dirty="0">
                <a:latin typeface="Calibri"/>
                <a:ea typeface="Calibri"/>
                <a:cs typeface="Calibri"/>
              </a:rPr>
              <a:t>, E.S., Lawson, T., </a:t>
            </a:r>
            <a:r>
              <a:rPr lang="en-GB" sz="1400" dirty="0" err="1">
                <a:latin typeface="Calibri"/>
                <a:ea typeface="Calibri"/>
                <a:cs typeface="Calibri"/>
              </a:rPr>
              <a:t>Kpadonou</a:t>
            </a:r>
            <a:r>
              <a:rPr lang="en-GB" sz="1400" dirty="0">
                <a:latin typeface="Calibri"/>
                <a:ea typeface="Calibri"/>
                <a:cs typeface="Calibri"/>
              </a:rPr>
              <a:t>, T., </a:t>
            </a:r>
            <a:r>
              <a:rPr lang="en-GB" sz="1400" dirty="0" err="1">
                <a:latin typeface="Calibri"/>
                <a:ea typeface="Calibri"/>
                <a:cs typeface="Calibri"/>
              </a:rPr>
              <a:t>Mahaudens</a:t>
            </a:r>
            <a:r>
              <a:rPr lang="en-GB" sz="1400" dirty="0">
                <a:latin typeface="Calibri"/>
                <a:ea typeface="Calibri"/>
                <a:cs typeface="Calibri"/>
              </a:rPr>
              <a:t>, P. and </a:t>
            </a:r>
            <a:r>
              <a:rPr lang="en-GB" sz="1400" dirty="0" err="1">
                <a:latin typeface="Calibri"/>
                <a:ea typeface="Calibri"/>
                <a:cs typeface="Calibri"/>
              </a:rPr>
              <a:t>Detrembleur</a:t>
            </a:r>
            <a:r>
              <a:rPr lang="en-GB" sz="1400" dirty="0">
                <a:latin typeface="Calibri"/>
                <a:ea typeface="Calibri"/>
                <a:cs typeface="Calibri"/>
              </a:rPr>
              <a:t>, C. (2025). Comparison of Maitland Passive Joint Mobilization and Self-Rehabilitation on Function, Activity, and Quality of Life in Beninese Patients With Hip Osteoarthritis: A Pragmatic Randomized Trial. </a:t>
            </a:r>
            <a:r>
              <a:rPr lang="en-GB" sz="1400" i="1" dirty="0">
                <a:latin typeface="Calibri"/>
                <a:ea typeface="Calibri"/>
                <a:cs typeface="Calibri"/>
              </a:rPr>
              <a:t>Physiotherapy research interna</a:t>
            </a:r>
            <a:r>
              <a:rPr lang="en-GB" sz="1600" i="1" dirty="0">
                <a:latin typeface="Calibri"/>
                <a:ea typeface="Calibri"/>
                <a:cs typeface="Calibri"/>
              </a:rPr>
              <a:t>tional : the journal for researchers and clinicians in physical therapy</a:t>
            </a:r>
            <a:r>
              <a:rPr lang="en-GB" sz="1600" dirty="0">
                <a:latin typeface="Calibri"/>
                <a:ea typeface="Calibri"/>
                <a:cs typeface="Calibri"/>
              </a:rPr>
              <a:t>, [online] 30(1), p.e70013. </a:t>
            </a:r>
            <a:r>
              <a:rPr lang="en-GB" sz="1600" dirty="0" err="1">
                <a:latin typeface="Calibri"/>
                <a:ea typeface="Calibri"/>
                <a:cs typeface="Calibri"/>
              </a:rPr>
              <a:t>doi:https</a:t>
            </a:r>
            <a:r>
              <a:rPr lang="en-GB" sz="1600" dirty="0">
                <a:latin typeface="Calibri"/>
                <a:ea typeface="Calibri"/>
                <a:cs typeface="Calibri"/>
              </a:rPr>
              <a:t>://doi.org/10.1002/pri.70013.</a:t>
            </a:r>
            <a:endParaRPr lang="en-GB" sz="1600" dirty="0">
              <a:latin typeface="Calibri"/>
              <a:cs typeface="Calibri"/>
            </a:endParaRPr>
          </a:p>
          <a:p>
            <a:pPr>
              <a:buNone/>
            </a:pPr>
            <a:r>
              <a:rPr lang="en-GB" sz="1400" dirty="0">
                <a:latin typeface="Calibri"/>
                <a:ea typeface="Calibri"/>
                <a:cs typeface="Calibri"/>
              </a:rPr>
              <a:t>Bialosky, J.E., Bishop, M.D., Price, D.D., Robinson, M.E. and George, S.Z. (2009). The mechanisms of manual therapy in the treatment of musculoskeletal pain: A comprehensive model. </a:t>
            </a:r>
            <a:r>
              <a:rPr lang="en-GB" sz="1400" i="1" dirty="0">
                <a:latin typeface="Calibri"/>
                <a:ea typeface="Calibri"/>
                <a:cs typeface="Calibri"/>
              </a:rPr>
              <a:t>Manual Therapy</a:t>
            </a:r>
            <a:r>
              <a:rPr lang="en-GB" sz="1400" dirty="0">
                <a:latin typeface="Calibri"/>
                <a:ea typeface="Calibri"/>
                <a:cs typeface="Calibri"/>
              </a:rPr>
              <a:t>, 14(5), pp.531–538. </a:t>
            </a:r>
            <a:r>
              <a:rPr lang="en-GB" sz="1400" dirty="0" err="1">
                <a:latin typeface="Calibri"/>
                <a:ea typeface="Calibri"/>
                <a:cs typeface="Calibri"/>
              </a:rPr>
              <a:t>doi:https</a:t>
            </a:r>
            <a:r>
              <a:rPr lang="en-GB" sz="1400" dirty="0">
                <a:latin typeface="Calibri"/>
                <a:ea typeface="Calibri"/>
                <a:cs typeface="Calibri"/>
              </a:rPr>
              <a:t>://doi.org/10.1016/j.math.2008.09.001.</a:t>
            </a:r>
            <a:endParaRPr lang="en-GB"/>
          </a:p>
          <a:p>
            <a:pPr>
              <a:buNone/>
            </a:pPr>
            <a:r>
              <a:rPr lang="en-GB" sz="1400" dirty="0">
                <a:latin typeface="Calibri"/>
                <a:ea typeface="Calibri"/>
                <a:cs typeface="Calibri"/>
              </a:rPr>
              <a:t>Gill, G., Jagga, V. and Pal, S. (2024). Efficacy and Effectiveness of McKenzie Exercises in Chronic Low Back Pain Management: A Comprehensive Review. </a:t>
            </a:r>
            <a:r>
              <a:rPr lang="en-GB" sz="1400" i="1" dirty="0">
                <a:latin typeface="Calibri"/>
                <a:ea typeface="Calibri"/>
                <a:cs typeface="Calibri"/>
              </a:rPr>
              <a:t>International Journal of Health Sciences and Research</a:t>
            </a:r>
            <a:r>
              <a:rPr lang="en-GB" sz="1400" dirty="0">
                <a:latin typeface="Calibri"/>
                <a:ea typeface="Calibri"/>
                <a:cs typeface="Calibri"/>
              </a:rPr>
              <a:t>, 14(9), pp.212–220. </a:t>
            </a:r>
            <a:r>
              <a:rPr lang="en-GB" sz="1400" dirty="0" err="1">
                <a:latin typeface="Calibri"/>
                <a:ea typeface="Calibri"/>
                <a:cs typeface="Calibri"/>
              </a:rPr>
              <a:t>doi:https</a:t>
            </a:r>
            <a:r>
              <a:rPr lang="en-GB" sz="1400" dirty="0">
                <a:latin typeface="Calibri"/>
                <a:ea typeface="Calibri"/>
                <a:cs typeface="Calibri"/>
              </a:rPr>
              <a:t>://doi.org/10.52403/ijhsr.20240927.</a:t>
            </a:r>
          </a:p>
          <a:p>
            <a:pPr>
              <a:buNone/>
            </a:pPr>
            <a:r>
              <a:rPr lang="en-GB" sz="1400" dirty="0">
                <a:latin typeface="Calibri"/>
                <a:ea typeface="Calibri"/>
                <a:cs typeface="Calibri"/>
              </a:rPr>
              <a:t>Hidalgo, B., Hall, T., Bossert, J., </a:t>
            </a:r>
            <a:r>
              <a:rPr lang="en-GB" sz="1400" dirty="0" err="1">
                <a:latin typeface="Calibri"/>
                <a:ea typeface="Calibri"/>
                <a:cs typeface="Calibri"/>
              </a:rPr>
              <a:t>Dugeny</a:t>
            </a:r>
            <a:r>
              <a:rPr lang="en-GB" sz="1400" dirty="0">
                <a:latin typeface="Calibri"/>
                <a:ea typeface="Calibri"/>
                <a:cs typeface="Calibri"/>
              </a:rPr>
              <a:t>, A., </a:t>
            </a:r>
            <a:r>
              <a:rPr lang="en-GB" sz="1400" dirty="0" err="1">
                <a:latin typeface="Calibri"/>
                <a:ea typeface="Calibri"/>
                <a:cs typeface="Calibri"/>
              </a:rPr>
              <a:t>Cagnie</a:t>
            </a:r>
            <a:r>
              <a:rPr lang="en-GB" sz="1400" dirty="0">
                <a:latin typeface="Calibri"/>
                <a:ea typeface="Calibri"/>
                <a:cs typeface="Calibri"/>
              </a:rPr>
              <a:t>, B. and </a:t>
            </a:r>
            <a:r>
              <a:rPr lang="en-GB" sz="1400" dirty="0" err="1">
                <a:latin typeface="Calibri"/>
                <a:ea typeface="Calibri"/>
                <a:cs typeface="Calibri"/>
              </a:rPr>
              <a:t>Pitance</a:t>
            </a:r>
            <a:r>
              <a:rPr lang="en-GB" sz="1400" dirty="0">
                <a:latin typeface="Calibri"/>
                <a:ea typeface="Calibri"/>
                <a:cs typeface="Calibri"/>
              </a:rPr>
              <a:t>, L. (2017). The efficacy of manual therapy and exercise for treating non-specific neck pain: A systematic review. </a:t>
            </a:r>
            <a:r>
              <a:rPr lang="en-GB" sz="1400" i="1" dirty="0">
                <a:latin typeface="Calibri"/>
                <a:ea typeface="Calibri"/>
                <a:cs typeface="Calibri"/>
              </a:rPr>
              <a:t>Journal of back and musculoskeletal rehabilitation</a:t>
            </a:r>
            <a:r>
              <a:rPr lang="en-GB" sz="1400" dirty="0">
                <a:latin typeface="Calibri"/>
                <a:ea typeface="Calibri"/>
                <a:cs typeface="Calibri"/>
              </a:rPr>
              <a:t>, [online] 30(6), pp.1149–1169. </a:t>
            </a:r>
            <a:r>
              <a:rPr lang="en-GB" sz="1400" dirty="0" err="1">
                <a:latin typeface="Calibri"/>
                <a:ea typeface="Calibri"/>
                <a:cs typeface="Calibri"/>
              </a:rPr>
              <a:t>doi:https</a:t>
            </a:r>
            <a:r>
              <a:rPr lang="en-GB" sz="1400" dirty="0">
                <a:latin typeface="Calibri"/>
                <a:ea typeface="Calibri"/>
                <a:cs typeface="Calibri"/>
              </a:rPr>
              <a:t>://doi.org/10.3233/BMR-169615.</a:t>
            </a:r>
          </a:p>
          <a:p>
            <a:pPr>
              <a:buNone/>
            </a:pPr>
            <a:r>
              <a:rPr lang="en-GB" sz="1500" dirty="0">
                <a:latin typeface="Calibri"/>
                <a:ea typeface="Calibri"/>
                <a:cs typeface="Calibri"/>
              </a:rPr>
              <a:t>Jivani, R.R. and </a:t>
            </a:r>
            <a:r>
              <a:rPr lang="en-GB" sz="1500" dirty="0" err="1">
                <a:latin typeface="Calibri"/>
                <a:ea typeface="Calibri"/>
                <a:cs typeface="Calibri"/>
              </a:rPr>
              <a:t>Hingarajia</a:t>
            </a:r>
            <a:r>
              <a:rPr lang="en-GB" sz="1500" dirty="0">
                <a:latin typeface="Calibri"/>
                <a:ea typeface="Calibri"/>
                <a:cs typeface="Calibri"/>
              </a:rPr>
              <a:t>, D.N. (2021). Effect of Spencer Muscle Energy Technique Versus Maitland’s Mobilization Technique on Pain, ROM and Disability in Patients with Frozen Shoulder: A Comparative Study. </a:t>
            </a:r>
            <a:r>
              <a:rPr lang="en-GB" sz="1500" i="1" dirty="0">
                <a:latin typeface="Calibri"/>
                <a:ea typeface="Calibri"/>
                <a:cs typeface="Calibri"/>
              </a:rPr>
              <a:t>International Journal of Physiotherapy and Research</a:t>
            </a:r>
            <a:r>
              <a:rPr lang="en-GB" sz="1500" dirty="0">
                <a:latin typeface="Calibri"/>
                <a:ea typeface="Calibri"/>
                <a:cs typeface="Calibri"/>
              </a:rPr>
              <a:t>, 9(4), pp.3928–3936. </a:t>
            </a:r>
            <a:r>
              <a:rPr lang="en-GB" sz="1500" dirty="0" err="1">
                <a:latin typeface="Calibri"/>
                <a:ea typeface="Calibri"/>
                <a:cs typeface="Calibri"/>
              </a:rPr>
              <a:t>doi:https</a:t>
            </a:r>
            <a:r>
              <a:rPr lang="en-GB" sz="1500" dirty="0">
                <a:latin typeface="Calibri"/>
                <a:ea typeface="Calibri"/>
                <a:cs typeface="Calibri"/>
              </a:rPr>
              <a:t>://doi.org/10.16965/ijpr.2021.148.</a:t>
            </a:r>
            <a:endParaRPr lang="en-GB" sz="1300" dirty="0">
              <a:latin typeface="Calibri"/>
              <a:ea typeface="Calibri"/>
              <a:cs typeface="Calibri"/>
            </a:endParaRPr>
          </a:p>
          <a:p>
            <a:pPr>
              <a:buNone/>
            </a:pPr>
            <a:r>
              <a:rPr lang="en-GB" sz="1400" dirty="0">
                <a:latin typeface="Calibri"/>
                <a:ea typeface="Calibri"/>
                <a:cs typeface="Calibri"/>
              </a:rPr>
              <a:t>Kerry, R., Young, K.J., Evans, D.W., Lee, E., Georgopoulos, V., Meakins, A., McCarthy, C., Cook, C., </a:t>
            </a:r>
            <a:r>
              <a:rPr lang="en-GB" sz="1400" dirty="0" err="1">
                <a:latin typeface="Calibri"/>
                <a:ea typeface="Calibri"/>
                <a:cs typeface="Calibri"/>
              </a:rPr>
              <a:t>Ridehalgh</a:t>
            </a:r>
            <a:r>
              <a:rPr lang="en-GB" sz="1400" dirty="0">
                <a:latin typeface="Calibri"/>
                <a:ea typeface="Calibri"/>
                <a:cs typeface="Calibri"/>
              </a:rPr>
              <a:t>, C., Vogel, S., Banton, A., Bergström, C., Anna Maria </a:t>
            </a:r>
            <a:r>
              <a:rPr lang="en-GB" sz="1400" dirty="0" err="1">
                <a:latin typeface="Calibri"/>
                <a:ea typeface="Calibri"/>
                <a:cs typeface="Calibri"/>
              </a:rPr>
              <a:t>Mazzieri</a:t>
            </a:r>
            <a:r>
              <a:rPr lang="en-GB" sz="1400" dirty="0">
                <a:latin typeface="Calibri"/>
                <a:ea typeface="Calibri"/>
                <a:cs typeface="Calibri"/>
              </a:rPr>
              <a:t>, Mourad, F. and Hutting, N. (2024). A modern way to teach and practice manual therapy. </a:t>
            </a:r>
            <a:r>
              <a:rPr lang="en-GB" sz="1400" i="1" dirty="0">
                <a:latin typeface="Calibri"/>
                <a:ea typeface="Calibri"/>
                <a:cs typeface="Calibri"/>
              </a:rPr>
              <a:t>Chiropractic &amp; manual therapies</a:t>
            </a:r>
            <a:r>
              <a:rPr lang="en-GB" sz="1400" dirty="0">
                <a:latin typeface="Calibri"/>
                <a:ea typeface="Calibri"/>
                <a:cs typeface="Calibri"/>
              </a:rPr>
              <a:t>, [online] 32(1). </a:t>
            </a:r>
            <a:r>
              <a:rPr lang="en-GB" sz="1400" dirty="0" err="1">
                <a:latin typeface="Calibri"/>
                <a:ea typeface="Calibri"/>
                <a:cs typeface="Calibri"/>
              </a:rPr>
              <a:t>doi:https</a:t>
            </a:r>
            <a:r>
              <a:rPr lang="en-GB" sz="1400" dirty="0">
                <a:latin typeface="Calibri"/>
                <a:ea typeface="Calibri"/>
                <a:cs typeface="Calibri"/>
              </a:rPr>
              <a:t>://doi.org/10.1186/s12998-024-00537-0.</a:t>
            </a:r>
          </a:p>
          <a:p>
            <a:pPr>
              <a:buNone/>
            </a:pPr>
            <a:r>
              <a:rPr lang="en-GB" sz="1400" dirty="0">
                <a:ea typeface="+mn-lt"/>
                <a:cs typeface="+mn-lt"/>
              </a:rPr>
              <a:t>Kim, K. and Kim, D. (2023) ‘Effects of Maitland thoracic joint mobilization and lumbar stabilization exercise on diaphragm thickness and respiratory function in patients with a history of COVID‑19’, </a:t>
            </a:r>
            <a:r>
              <a:rPr lang="en-GB" sz="1400" i="1" dirty="0">
                <a:ea typeface="+mn-lt"/>
                <a:cs typeface="+mn-lt"/>
              </a:rPr>
              <a:t>Journal of Clinical Medicine</a:t>
            </a:r>
            <a:r>
              <a:rPr lang="en-GB" sz="1400" dirty="0">
                <a:ea typeface="+mn-lt"/>
                <a:cs typeface="+mn-lt"/>
              </a:rPr>
              <a:t>, 12(3), pp. 1–10. doi:10.3390/jcm12030789.</a:t>
            </a:r>
            <a:endParaRPr lang="en-GB" dirty="0"/>
          </a:p>
          <a:p>
            <a:pPr>
              <a:buNone/>
            </a:pPr>
            <a:r>
              <a:rPr lang="en-GB" sz="1400" dirty="0">
                <a:latin typeface="Calibri"/>
                <a:ea typeface="Calibri"/>
                <a:cs typeface="Calibri"/>
              </a:rPr>
              <a:t>Kisner, C., Lynn Allen Colby and Borstad, J. (2018). </a:t>
            </a:r>
            <a:r>
              <a:rPr lang="en-GB" sz="1400" i="1" dirty="0">
                <a:latin typeface="Calibri"/>
                <a:ea typeface="Calibri"/>
                <a:cs typeface="Calibri"/>
              </a:rPr>
              <a:t>Therapeutic Exercise : Foundations and Techniques</a:t>
            </a:r>
            <a:r>
              <a:rPr lang="en-GB" sz="1400" dirty="0">
                <a:latin typeface="Calibri"/>
                <a:ea typeface="Calibri"/>
                <a:cs typeface="Calibri"/>
              </a:rPr>
              <a:t>. 7th ed. New York, N.Y.: </a:t>
            </a:r>
            <a:r>
              <a:rPr lang="en-GB" sz="1400" dirty="0" err="1">
                <a:latin typeface="Calibri"/>
                <a:ea typeface="Calibri"/>
                <a:cs typeface="Calibri"/>
              </a:rPr>
              <a:t>Mcgraw-Hill</a:t>
            </a:r>
            <a:r>
              <a:rPr lang="en-GB" sz="1400" dirty="0">
                <a:latin typeface="Calibri"/>
                <a:ea typeface="Calibri"/>
                <a:cs typeface="Calibri"/>
              </a:rPr>
              <a:t> Education </a:t>
            </a:r>
            <a:r>
              <a:rPr lang="en-GB" sz="1400" dirty="0" err="1">
                <a:latin typeface="Calibri"/>
                <a:ea typeface="Calibri"/>
                <a:cs typeface="Calibri"/>
              </a:rPr>
              <a:t>Llc</a:t>
            </a:r>
            <a:r>
              <a:rPr lang="en-GB" sz="1400" dirty="0">
                <a:latin typeface="Calibri"/>
                <a:ea typeface="Calibri"/>
                <a:cs typeface="Calibri"/>
              </a:rPr>
              <a:t>., C.</a:t>
            </a:r>
          </a:p>
          <a:p>
            <a:pPr>
              <a:buNone/>
            </a:pPr>
            <a:r>
              <a:rPr lang="en-GB" sz="1500" dirty="0">
                <a:latin typeface="Calibri"/>
                <a:ea typeface="Calibri"/>
                <a:cs typeface="Calibri"/>
              </a:rPr>
              <a:t>Li, L.-L., Hu, X.-J., Di, Y.-H. and Jiao, W. (2022). Effectiveness of Maitland and Mulligan mobilization methods for adults with knee osteoarthritis: A systematic review and meta-analysis. </a:t>
            </a:r>
            <a:r>
              <a:rPr lang="en-GB" sz="1500" i="1" dirty="0">
                <a:latin typeface="Calibri"/>
                <a:ea typeface="Calibri"/>
                <a:cs typeface="Calibri"/>
              </a:rPr>
              <a:t>World Journal of Clinical Cases</a:t>
            </a:r>
            <a:r>
              <a:rPr lang="en-GB" sz="1500" dirty="0">
                <a:latin typeface="Calibri"/>
                <a:ea typeface="Calibri"/>
                <a:cs typeface="Calibri"/>
              </a:rPr>
              <a:t>, [online] 10(3), pp.954–965. </a:t>
            </a:r>
            <a:r>
              <a:rPr lang="en-GB" sz="1500" dirty="0" err="1">
                <a:latin typeface="Calibri"/>
                <a:ea typeface="Calibri"/>
                <a:cs typeface="Calibri"/>
              </a:rPr>
              <a:t>doi:https</a:t>
            </a:r>
            <a:r>
              <a:rPr lang="en-GB" sz="1500" dirty="0">
                <a:latin typeface="Calibri"/>
                <a:ea typeface="Calibri"/>
                <a:cs typeface="Calibri"/>
              </a:rPr>
              <a:t>://doi.org/10.12998/wjcc.v10.i3.954.</a:t>
            </a:r>
            <a:endParaRPr lang="en-GB" sz="1500" dirty="0">
              <a:latin typeface="Calibri"/>
              <a:cs typeface="Calibri"/>
            </a:endParaRPr>
          </a:p>
          <a:p>
            <a:pPr>
              <a:buNone/>
            </a:pPr>
            <a:r>
              <a:rPr lang="en-GB" sz="1400" dirty="0">
                <a:latin typeface="Calibri"/>
                <a:ea typeface="Calibri"/>
                <a:cs typeface="Calibri"/>
              </a:rPr>
              <a:t>Maitland, G.D., Hengeveld, E., Banks, K. and English, K. (2005) </a:t>
            </a:r>
            <a:r>
              <a:rPr lang="en-GB" sz="1400" i="1" dirty="0" err="1">
                <a:latin typeface="Calibri"/>
                <a:ea typeface="Calibri"/>
                <a:cs typeface="Calibri"/>
              </a:rPr>
              <a:t>Maitland’sVertebral</a:t>
            </a:r>
            <a:r>
              <a:rPr lang="en-GB" sz="1400" i="1" dirty="0">
                <a:latin typeface="Calibri"/>
                <a:ea typeface="Calibri"/>
                <a:cs typeface="Calibri"/>
              </a:rPr>
              <a:t> Manipulation</a:t>
            </a:r>
            <a:r>
              <a:rPr lang="en-GB" sz="1400" dirty="0">
                <a:latin typeface="Calibri"/>
                <a:ea typeface="Calibri"/>
                <a:cs typeface="Calibri"/>
              </a:rPr>
              <a:t>. 7th </a:t>
            </a:r>
            <a:r>
              <a:rPr lang="en-GB" sz="1400" dirty="0" err="1">
                <a:latin typeface="Calibri"/>
                <a:ea typeface="Calibri"/>
                <a:cs typeface="Calibri"/>
              </a:rPr>
              <a:t>edn</a:t>
            </a:r>
            <a:r>
              <a:rPr lang="en-GB" sz="1400" dirty="0">
                <a:latin typeface="Calibri"/>
                <a:ea typeface="Calibri"/>
                <a:cs typeface="Calibri"/>
              </a:rPr>
              <a:t>. Oxford: Butterworth‑Heinemann.</a:t>
            </a:r>
          </a:p>
          <a:p>
            <a:pPr marL="0" indent="0">
              <a:buNone/>
            </a:pPr>
            <a:endParaRPr lang="en-GB" dirty="0">
              <a:latin typeface="Aptos" panose="020B0004020202020204"/>
              <a:ea typeface="Calibri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01568194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B3EA31-C9FC-8F2F-6DAB-02EB939624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EF9F5A-0AEB-2BC8-5BA2-B3D2FB0BD5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pPr>
              <a:buNone/>
            </a:pPr>
            <a:r>
              <a:rPr lang="en-GB" sz="1500" dirty="0">
                <a:latin typeface="Calibri"/>
                <a:ea typeface="Calibri"/>
                <a:cs typeface="Calibri"/>
              </a:rPr>
              <a:t>Maitland, G.D., Hengeveld, E., Banks, K. and English, K. (2005) </a:t>
            </a:r>
            <a:r>
              <a:rPr lang="en-GB" sz="1500" i="1" dirty="0" err="1">
                <a:latin typeface="Calibri"/>
                <a:ea typeface="Calibri"/>
                <a:cs typeface="Calibri"/>
              </a:rPr>
              <a:t>Maitland’sVertebral</a:t>
            </a:r>
            <a:r>
              <a:rPr lang="en-GB" sz="1500" i="1" dirty="0">
                <a:latin typeface="Calibri"/>
                <a:ea typeface="Calibri"/>
                <a:cs typeface="Calibri"/>
              </a:rPr>
              <a:t> Manipulation</a:t>
            </a:r>
            <a:r>
              <a:rPr lang="en-GB" sz="1500" dirty="0">
                <a:latin typeface="Calibri"/>
                <a:ea typeface="Calibri"/>
                <a:cs typeface="Calibri"/>
              </a:rPr>
              <a:t>. 7th </a:t>
            </a:r>
            <a:r>
              <a:rPr lang="en-GB" sz="1500" dirty="0" err="1">
                <a:latin typeface="Calibri"/>
                <a:ea typeface="Calibri"/>
                <a:cs typeface="Calibri"/>
              </a:rPr>
              <a:t>edn</a:t>
            </a:r>
            <a:r>
              <a:rPr lang="en-GB" sz="1500" dirty="0">
                <a:latin typeface="Calibri"/>
                <a:ea typeface="Calibri"/>
                <a:cs typeface="Calibri"/>
              </a:rPr>
              <a:t>. Oxford: Butterworth‑Heinemann.</a:t>
            </a:r>
            <a:endParaRPr lang="en-US" sz="1500" dirty="0"/>
          </a:p>
          <a:p>
            <a:pPr>
              <a:buNone/>
            </a:pPr>
            <a:r>
              <a:rPr lang="en-GB" sz="1400" dirty="0">
                <a:latin typeface="Calibri"/>
                <a:ea typeface="Calibri"/>
                <a:cs typeface="Calibri"/>
              </a:rPr>
              <a:t>Mushtaq, K., Waqas, S. and Asim, H.M. (2018). Effectiveness of Maitland Grade I and II Spinal Mobilization for Chronic Low Back Pain. </a:t>
            </a:r>
            <a:r>
              <a:rPr lang="en-GB" sz="1400" i="1" dirty="0">
                <a:latin typeface="Calibri"/>
                <a:ea typeface="Calibri"/>
                <a:cs typeface="Calibri"/>
              </a:rPr>
              <a:t>Annals of King Edward Medical University</a:t>
            </a:r>
            <a:r>
              <a:rPr lang="en-GB" sz="1400" dirty="0">
                <a:latin typeface="Calibri"/>
                <a:ea typeface="Calibri"/>
                <a:cs typeface="Calibri"/>
              </a:rPr>
              <a:t>, 24(1).</a:t>
            </a:r>
            <a:r>
              <a:rPr lang="en-GB" sz="1400" dirty="0" err="1">
                <a:latin typeface="Calibri"/>
                <a:ea typeface="Calibri"/>
                <a:cs typeface="Calibri"/>
              </a:rPr>
              <a:t>doi:https</a:t>
            </a:r>
            <a:r>
              <a:rPr lang="en-GB" sz="1400" dirty="0">
                <a:latin typeface="Calibri"/>
                <a:ea typeface="Calibri"/>
                <a:cs typeface="Calibri"/>
              </a:rPr>
              <a:t>://doi.org/10.21649/akemu.v24i1.2307.</a:t>
            </a:r>
            <a:endParaRPr lang="en-US" sz="1400"/>
          </a:p>
          <a:p>
            <a:pPr>
              <a:buNone/>
            </a:pPr>
            <a:r>
              <a:rPr lang="en-GB" sz="1400" dirty="0">
                <a:latin typeface="Calibri"/>
                <a:ea typeface="Calibri"/>
                <a:cs typeface="Calibri"/>
              </a:rPr>
              <a:t>Neha Shet and Gracias, A. (2024). Immediate Effect of Grade III / IV Maitland Mobilization Techniques Versus Scapular Proprioceptive Neuromuscular Facilitation and Glenohumeral Mobilization in Adhesive Capsulitis: A Randomized Controlled Trial. </a:t>
            </a:r>
            <a:r>
              <a:rPr lang="en-GB" sz="1400" i="1" dirty="0">
                <a:latin typeface="Calibri"/>
                <a:ea typeface="Calibri"/>
                <a:cs typeface="Calibri"/>
              </a:rPr>
              <a:t>International journal of health sciences and research</a:t>
            </a:r>
            <a:r>
              <a:rPr lang="en-GB" sz="1400" dirty="0">
                <a:latin typeface="Calibri"/>
                <a:ea typeface="Calibri"/>
                <a:cs typeface="Calibri"/>
              </a:rPr>
              <a:t>, 14(6), pp.278–290. </a:t>
            </a:r>
            <a:r>
              <a:rPr lang="en-GB" sz="1400" dirty="0" err="1">
                <a:latin typeface="Calibri"/>
                <a:ea typeface="Calibri"/>
                <a:cs typeface="Calibri"/>
              </a:rPr>
              <a:t>doi:https</a:t>
            </a:r>
            <a:r>
              <a:rPr lang="en-GB" sz="1400" dirty="0">
                <a:latin typeface="Calibri"/>
                <a:ea typeface="Calibri"/>
                <a:cs typeface="Calibri"/>
              </a:rPr>
              <a:t>://doi.org/10.52403/ijhsr.20240640.</a:t>
            </a:r>
            <a:endParaRPr lang="en-GB"/>
          </a:p>
          <a:p>
            <a:pPr>
              <a:buNone/>
            </a:pPr>
            <a:r>
              <a:rPr lang="en-GB" sz="1400" dirty="0">
                <a:latin typeface="Calibri"/>
                <a:ea typeface="Calibri"/>
                <a:cs typeface="Calibri"/>
              </a:rPr>
              <a:t>Rao, R.V., </a:t>
            </a:r>
            <a:r>
              <a:rPr lang="en-GB" sz="1400" dirty="0" err="1">
                <a:latin typeface="Calibri"/>
                <a:ea typeface="Calibri"/>
                <a:cs typeface="Calibri"/>
              </a:rPr>
              <a:t>Balthillaya</a:t>
            </a:r>
            <a:r>
              <a:rPr lang="en-GB" sz="1400" dirty="0">
                <a:latin typeface="Calibri"/>
                <a:ea typeface="Calibri"/>
                <a:cs typeface="Calibri"/>
              </a:rPr>
              <a:t>, G., Prabhu, A. and Kamath, A. (2018). Immediate effects of Maitland mobilization versus Mulligan Mobilization with Movement in Osteoarthritis knee- A Randomized Crossover trial. </a:t>
            </a:r>
            <a:r>
              <a:rPr lang="en-GB" sz="1400" i="1" dirty="0">
                <a:latin typeface="Calibri"/>
                <a:ea typeface="Calibri"/>
                <a:cs typeface="Calibri"/>
              </a:rPr>
              <a:t>Journal of Bodywork and Movement Therapies</a:t>
            </a:r>
            <a:r>
              <a:rPr lang="en-GB" sz="1400" dirty="0">
                <a:latin typeface="Calibri"/>
                <a:ea typeface="Calibri"/>
                <a:cs typeface="Calibri"/>
              </a:rPr>
              <a:t>, [online] 22(3), pp.572–579. </a:t>
            </a:r>
            <a:r>
              <a:rPr lang="en-GB" sz="1400" dirty="0" err="1">
                <a:latin typeface="Calibri"/>
                <a:ea typeface="Calibri"/>
                <a:cs typeface="Calibri"/>
              </a:rPr>
              <a:t>doi:https</a:t>
            </a:r>
            <a:r>
              <a:rPr lang="en-GB" sz="1400" dirty="0">
                <a:latin typeface="Calibri"/>
                <a:ea typeface="Calibri"/>
                <a:cs typeface="Calibri"/>
              </a:rPr>
              <a:t>://doi.org/10.1016/j.jbmt.2017.09.017.</a:t>
            </a:r>
          </a:p>
          <a:p>
            <a:pPr>
              <a:buNone/>
            </a:pPr>
            <a:r>
              <a:rPr lang="en-GB" sz="1400" dirty="0">
                <a:latin typeface="Calibri"/>
                <a:ea typeface="Calibri"/>
                <a:cs typeface="Calibri"/>
              </a:rPr>
              <a:t>Sathe, S., Khurana, S.K., </a:t>
            </a:r>
            <a:r>
              <a:rPr lang="en-GB" sz="1400" dirty="0" err="1">
                <a:latin typeface="Calibri"/>
                <a:ea typeface="Calibri"/>
                <a:cs typeface="Calibri"/>
              </a:rPr>
              <a:t>Damke</a:t>
            </a:r>
            <a:r>
              <a:rPr lang="en-GB" sz="1400" dirty="0">
                <a:latin typeface="Calibri"/>
                <a:ea typeface="Calibri"/>
                <a:cs typeface="Calibri"/>
              </a:rPr>
              <a:t>, U. and Agrawal, P.V. (2020). To Compare the Effects of Maitland Mobilization with Conventional Physiotherapy in Adhesive Capsulitis. </a:t>
            </a:r>
            <a:r>
              <a:rPr lang="en-GB" sz="1400" i="1" dirty="0">
                <a:latin typeface="Calibri"/>
                <a:ea typeface="Calibri"/>
                <a:cs typeface="Calibri"/>
              </a:rPr>
              <a:t>International Journal of Current Research and Review</a:t>
            </a:r>
            <a:r>
              <a:rPr lang="en-GB" sz="1400" dirty="0">
                <a:latin typeface="Calibri"/>
                <a:ea typeface="Calibri"/>
                <a:cs typeface="Calibri"/>
              </a:rPr>
              <a:t>, 12(14), pp.99–102. </a:t>
            </a:r>
            <a:r>
              <a:rPr lang="en-GB" sz="1400" dirty="0" err="1">
                <a:latin typeface="Calibri"/>
                <a:ea typeface="Calibri"/>
                <a:cs typeface="Calibri"/>
              </a:rPr>
              <a:t>doi:https</a:t>
            </a:r>
            <a:r>
              <a:rPr lang="en-GB" sz="1400" dirty="0">
                <a:latin typeface="Calibri"/>
                <a:ea typeface="Calibri"/>
                <a:cs typeface="Calibri"/>
              </a:rPr>
              <a:t>://doi.org/10.31782/ijcrr.2020.99102.</a:t>
            </a:r>
          </a:p>
          <a:p>
            <a:pPr>
              <a:buNone/>
            </a:pPr>
            <a:r>
              <a:rPr lang="en-GB" sz="1400" dirty="0">
                <a:latin typeface="Calibri"/>
                <a:ea typeface="Calibri"/>
                <a:cs typeface="Calibri"/>
              </a:rPr>
              <a:t>Shabbir, M., Arshad, N., Naz, A. and Saleem, N. (2021). Clinical outcomes of </a:t>
            </a:r>
            <a:r>
              <a:rPr lang="en-GB" sz="1400" dirty="0" err="1">
                <a:latin typeface="Calibri"/>
                <a:ea typeface="Calibri"/>
                <a:cs typeface="Calibri"/>
              </a:rPr>
              <a:t>maitland</a:t>
            </a:r>
            <a:r>
              <a:rPr lang="en-GB" sz="1400" dirty="0">
                <a:latin typeface="Calibri"/>
                <a:ea typeface="Calibri"/>
                <a:cs typeface="Calibri"/>
              </a:rPr>
              <a:t> mobilization in patients with Myofascial Chronic Neck Pain: A randomized controlled trial. </a:t>
            </a:r>
            <a:r>
              <a:rPr lang="en-GB" sz="1400" i="1" dirty="0">
                <a:latin typeface="Calibri"/>
                <a:ea typeface="Calibri"/>
                <a:cs typeface="Calibri"/>
              </a:rPr>
              <a:t>Pakistan Journal of Medical Sciences</a:t>
            </a:r>
            <a:r>
              <a:rPr lang="en-GB" sz="1400" dirty="0">
                <a:latin typeface="Calibri"/>
                <a:ea typeface="Calibri"/>
                <a:cs typeface="Calibri"/>
              </a:rPr>
              <a:t>, [online] 37(4). </a:t>
            </a:r>
            <a:r>
              <a:rPr lang="en-GB" sz="1400" dirty="0" err="1">
                <a:latin typeface="Calibri"/>
                <a:ea typeface="Calibri"/>
                <a:cs typeface="Calibri"/>
              </a:rPr>
              <a:t>doi:https</a:t>
            </a:r>
            <a:r>
              <a:rPr lang="en-GB" sz="1400" dirty="0">
                <a:latin typeface="Calibri"/>
                <a:ea typeface="Calibri"/>
                <a:cs typeface="Calibri"/>
              </a:rPr>
              <a:t>://doi.org/10.12669/pjms.37.4.4220.</a:t>
            </a:r>
          </a:p>
          <a:p>
            <a:pPr>
              <a:buNone/>
            </a:pPr>
            <a:r>
              <a:rPr lang="en-GB" sz="1400" dirty="0">
                <a:latin typeface="Calibri"/>
                <a:ea typeface="Calibri"/>
                <a:cs typeface="Calibri"/>
              </a:rPr>
              <a:t>Sterling, M., Jull, G. and Wright, A. (2001). The effect of musculoskeletal pain on motor activity and control. </a:t>
            </a:r>
            <a:r>
              <a:rPr lang="en-GB" sz="1400" i="1" dirty="0">
                <a:latin typeface="Calibri"/>
                <a:ea typeface="Calibri"/>
                <a:cs typeface="Calibri"/>
              </a:rPr>
              <a:t>The Journal of Pain</a:t>
            </a:r>
            <a:r>
              <a:rPr lang="en-GB" sz="1400" dirty="0">
                <a:latin typeface="Calibri"/>
                <a:ea typeface="Calibri"/>
                <a:cs typeface="Calibri"/>
              </a:rPr>
              <a:t>, 2(3), pp.135–145. </a:t>
            </a:r>
            <a:r>
              <a:rPr lang="en-GB" sz="1400" dirty="0" err="1">
                <a:latin typeface="Calibri"/>
                <a:ea typeface="Calibri"/>
                <a:cs typeface="Calibri"/>
              </a:rPr>
              <a:t>doi:https</a:t>
            </a:r>
            <a:r>
              <a:rPr lang="en-GB" sz="1400" dirty="0">
                <a:latin typeface="Calibri"/>
                <a:ea typeface="Calibri"/>
                <a:cs typeface="Calibri"/>
              </a:rPr>
              <a:t>://doi.org/10.1054/jpai.2001.19951.</a:t>
            </a:r>
          </a:p>
          <a:p>
            <a:pPr>
              <a:buNone/>
            </a:pPr>
            <a:r>
              <a:rPr lang="en-GB" sz="1400" dirty="0">
                <a:latin typeface="Calibri"/>
                <a:ea typeface="Calibri"/>
                <a:cs typeface="Calibri"/>
              </a:rPr>
              <a:t>Tang, F., Yin, S., Gao, P. and Chen, L. (2024). The effect of joint mobilization of Maitland on chronic ankle instability: A randomized trial. </a:t>
            </a:r>
            <a:r>
              <a:rPr lang="en-GB" sz="1400" i="1" dirty="0">
                <a:latin typeface="Calibri"/>
                <a:ea typeface="Calibri"/>
                <a:cs typeface="Calibri"/>
              </a:rPr>
              <a:t>Medicine</a:t>
            </a:r>
            <a:r>
              <a:rPr lang="en-GB" sz="1400" dirty="0">
                <a:latin typeface="Calibri"/>
                <a:ea typeface="Calibri"/>
                <a:cs typeface="Calibri"/>
              </a:rPr>
              <a:t>, [online] 103(32), p.e39100. </a:t>
            </a:r>
            <a:r>
              <a:rPr lang="en-GB" sz="1400" dirty="0" err="1">
                <a:latin typeface="Calibri"/>
                <a:ea typeface="Calibri"/>
                <a:cs typeface="Calibri"/>
              </a:rPr>
              <a:t>doi:https</a:t>
            </a:r>
            <a:r>
              <a:rPr lang="en-GB" sz="1400" dirty="0">
                <a:latin typeface="Calibri"/>
                <a:ea typeface="Calibri"/>
                <a:cs typeface="Calibri"/>
              </a:rPr>
              <a:t>://doi.org/10.1097/md.0000000000039100.</a:t>
            </a:r>
            <a:endParaRPr lang="en-GB" sz="1400" dirty="0">
              <a:latin typeface="Calibri"/>
              <a:cs typeface="Calibri"/>
            </a:endParaRPr>
          </a:p>
          <a:p>
            <a:pPr>
              <a:buNone/>
            </a:pPr>
            <a:r>
              <a:rPr lang="en-GB" sz="1400" dirty="0">
                <a:latin typeface="Calibri"/>
                <a:ea typeface="Calibri"/>
                <a:cs typeface="Calibri"/>
              </a:rPr>
              <a:t>van </a:t>
            </a:r>
            <a:r>
              <a:rPr lang="en-GB" sz="1400" dirty="0" err="1">
                <a:latin typeface="Calibri"/>
                <a:ea typeface="Calibri"/>
                <a:cs typeface="Calibri"/>
              </a:rPr>
              <a:t>Trijffel</a:t>
            </a:r>
            <a:r>
              <a:rPr lang="en-GB" sz="1400" dirty="0">
                <a:latin typeface="Calibri"/>
                <a:ea typeface="Calibri"/>
                <a:cs typeface="Calibri"/>
              </a:rPr>
              <a:t>, E., Anderegg, Q., Bossuyt, P.M.M. and Lucas, C. (2005). Inter-examiner reliability of passive assessment of intervertebral motion in the cervical and lumbar spine: A systematic review. </a:t>
            </a:r>
            <a:r>
              <a:rPr lang="en-GB" sz="1400" i="1" dirty="0">
                <a:latin typeface="Calibri"/>
                <a:ea typeface="Calibri"/>
                <a:cs typeface="Calibri"/>
              </a:rPr>
              <a:t>Manual Therapy</a:t>
            </a:r>
            <a:r>
              <a:rPr lang="en-GB" sz="1400" dirty="0">
                <a:latin typeface="Calibri"/>
                <a:ea typeface="Calibri"/>
                <a:cs typeface="Calibri"/>
              </a:rPr>
              <a:t>, 10(4), pp.256–269. </a:t>
            </a:r>
            <a:r>
              <a:rPr lang="en-GB" sz="1400" dirty="0" err="1">
                <a:latin typeface="Calibri"/>
                <a:ea typeface="Calibri"/>
                <a:cs typeface="Calibri"/>
              </a:rPr>
              <a:t>doi:https</a:t>
            </a:r>
            <a:r>
              <a:rPr lang="en-GB" sz="1400" dirty="0">
                <a:latin typeface="Calibri"/>
                <a:ea typeface="Calibri"/>
                <a:cs typeface="Calibri"/>
              </a:rPr>
              <a:t>://doi.org/10.1016/j.math.2005.04.008.</a:t>
            </a:r>
          </a:p>
          <a:p>
            <a:pPr marL="0" indent="0">
              <a:buNone/>
            </a:pP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36607108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office theme</vt:lpstr>
      <vt:lpstr>Does Manual Therapy Suck?</vt:lpstr>
      <vt:lpstr>Introduction</vt:lpstr>
      <vt:lpstr>What is Maitland's?</vt:lpstr>
      <vt:lpstr>Grades </vt:lpstr>
      <vt:lpstr>Mechanisms of Effect</vt:lpstr>
      <vt:lpstr>Convex – Concave Rule</vt:lpstr>
      <vt:lpstr>What does research say overall?</vt:lpstr>
      <vt:lpstr>Do mobilisation gradings work?</vt:lpstr>
      <vt:lpstr>Do Mobilisation grading work?</vt:lpstr>
      <vt:lpstr>Does Mobilisations reduce pain?</vt:lpstr>
      <vt:lpstr>Does Mobilisations reduce pain?</vt:lpstr>
      <vt:lpstr>PowerPoint Presentation</vt:lpstr>
      <vt:lpstr>Does Mobilisations Increase ROM? </vt:lpstr>
      <vt:lpstr>Are some areas more researched than ohers?</vt:lpstr>
      <vt:lpstr>Effective or non-effective?</vt:lpstr>
      <vt:lpstr>My clinical Experiences </vt:lpstr>
      <vt:lpstr>Conclusion 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509</cp:revision>
  <dcterms:created xsi:type="dcterms:W3CDTF">2026-03-09T10:49:26Z</dcterms:created>
  <dcterms:modified xsi:type="dcterms:W3CDTF">2026-03-27T08:13:50Z</dcterms:modified>
</cp:coreProperties>
</file>