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74BAF8-F9E5-4BBD-9A46-A646FBB385FD}" v="33" dt="2025-12-17T14:58:39.8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4" d="100"/>
          <a:sy n="64" d="100"/>
        </p:scale>
        <p:origin x="834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yush Maheshbhai Kathrotiya (2430440)" userId="1b0534be-a66b-4a5c-9aeb-08084f9e623e" providerId="ADAL" clId="{6874BAF8-F9E5-4BBD-9A46-A646FBB385FD}"/>
    <pc:docChg chg="undo custSel modSld sldOrd">
      <pc:chgData name="Ayush Maheshbhai Kathrotiya (2430440)" userId="1b0534be-a66b-4a5c-9aeb-08084f9e623e" providerId="ADAL" clId="{6874BAF8-F9E5-4BBD-9A46-A646FBB385FD}" dt="2025-12-17T15:03:16.241" v="246" actId="26606"/>
      <pc:docMkLst>
        <pc:docMk/>
      </pc:docMkLst>
      <pc:sldChg chg="addSp delSp modSp mod setBg addAnim delDesignElem">
        <pc:chgData name="Ayush Maheshbhai Kathrotiya (2430440)" userId="1b0534be-a66b-4a5c-9aeb-08084f9e623e" providerId="ADAL" clId="{6874BAF8-F9E5-4BBD-9A46-A646FBB385FD}" dt="2025-12-17T15:03:16.241" v="246" actId="26606"/>
        <pc:sldMkLst>
          <pc:docMk/>
          <pc:sldMk cId="0" sldId="256"/>
        </pc:sldMkLst>
        <pc:spChg chg="mod">
          <ac:chgData name="Ayush Maheshbhai Kathrotiya (2430440)" userId="1b0534be-a66b-4a5c-9aeb-08084f9e623e" providerId="ADAL" clId="{6874BAF8-F9E5-4BBD-9A46-A646FBB385FD}" dt="2025-12-17T15:03:16.241" v="246" actId="26606"/>
          <ac:spMkLst>
            <pc:docMk/>
            <pc:sldMk cId="0" sldId="256"/>
            <ac:spMk id="2" creationId="{00000000-0000-0000-0000-000000000000}"/>
          </ac:spMkLst>
        </pc:spChg>
        <pc:spChg chg="mod">
          <ac:chgData name="Ayush Maheshbhai Kathrotiya (2430440)" userId="1b0534be-a66b-4a5c-9aeb-08084f9e623e" providerId="ADAL" clId="{6874BAF8-F9E5-4BBD-9A46-A646FBB385FD}" dt="2025-12-17T15:03:16.241" v="246" actId="26606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Ayush Maheshbhai Kathrotiya (2430440)" userId="1b0534be-a66b-4a5c-9aeb-08084f9e623e" providerId="ADAL" clId="{6874BAF8-F9E5-4BBD-9A46-A646FBB385FD}" dt="2025-12-17T14:36:45.334" v="132" actId="26606"/>
          <ac:spMkLst>
            <pc:docMk/>
            <pc:sldMk cId="0" sldId="256"/>
            <ac:spMk id="8" creationId="{6F5A5072-7B47-4D32-B52A-4EBBF590B8A5}"/>
          </ac:spMkLst>
        </pc:spChg>
        <pc:spChg chg="add del">
          <ac:chgData name="Ayush Maheshbhai Kathrotiya (2430440)" userId="1b0534be-a66b-4a5c-9aeb-08084f9e623e" providerId="ADAL" clId="{6874BAF8-F9E5-4BBD-9A46-A646FBB385FD}" dt="2025-12-17T14:36:45.334" v="132" actId="26606"/>
          <ac:spMkLst>
            <pc:docMk/>
            <pc:sldMk cId="0" sldId="256"/>
            <ac:spMk id="10" creationId="{9715DAF0-AE1B-46C9-8A6B-DB2AA05AB91D}"/>
          </ac:spMkLst>
        </pc:spChg>
        <pc:spChg chg="add del">
          <ac:chgData name="Ayush Maheshbhai Kathrotiya (2430440)" userId="1b0534be-a66b-4a5c-9aeb-08084f9e623e" providerId="ADAL" clId="{6874BAF8-F9E5-4BBD-9A46-A646FBB385FD}" dt="2025-12-17T14:36:45.334" v="132" actId="26606"/>
          <ac:spMkLst>
            <pc:docMk/>
            <pc:sldMk cId="0" sldId="256"/>
            <ac:spMk id="12" creationId="{6016219D-510E-4184-9090-6D5578A87BD1}"/>
          </ac:spMkLst>
        </pc:spChg>
        <pc:spChg chg="add del">
          <ac:chgData name="Ayush Maheshbhai Kathrotiya (2430440)" userId="1b0534be-a66b-4a5c-9aeb-08084f9e623e" providerId="ADAL" clId="{6874BAF8-F9E5-4BBD-9A46-A646FBB385FD}" dt="2025-12-17T14:36:45.334" v="132" actId="26606"/>
          <ac:spMkLst>
            <pc:docMk/>
            <pc:sldMk cId="0" sldId="256"/>
            <ac:spMk id="14" creationId="{AFF4A713-7B75-4B21-90D7-5AB19547C728}"/>
          </ac:spMkLst>
        </pc:spChg>
        <pc:spChg chg="add del">
          <ac:chgData name="Ayush Maheshbhai Kathrotiya (2430440)" userId="1b0534be-a66b-4a5c-9aeb-08084f9e623e" providerId="ADAL" clId="{6874BAF8-F9E5-4BBD-9A46-A646FBB385FD}" dt="2025-12-17T14:36:45.334" v="132" actId="26606"/>
          <ac:spMkLst>
            <pc:docMk/>
            <pc:sldMk cId="0" sldId="256"/>
            <ac:spMk id="16" creationId="{DC631C0B-6DA6-4E57-8231-CE32B3434A7E}"/>
          </ac:spMkLst>
        </pc:spChg>
        <pc:spChg chg="add del">
          <ac:chgData name="Ayush Maheshbhai Kathrotiya (2430440)" userId="1b0534be-a66b-4a5c-9aeb-08084f9e623e" providerId="ADAL" clId="{6874BAF8-F9E5-4BBD-9A46-A646FBB385FD}" dt="2025-12-17T14:36:45.334" v="132" actId="26606"/>
          <ac:spMkLst>
            <pc:docMk/>
            <pc:sldMk cId="0" sldId="256"/>
            <ac:spMk id="18" creationId="{C29501E6-A978-4A61-9689-9085AF97A53A}"/>
          </ac:spMkLst>
        </pc:spChg>
        <pc:spChg chg="add del">
          <ac:chgData name="Ayush Maheshbhai Kathrotiya (2430440)" userId="1b0534be-a66b-4a5c-9aeb-08084f9e623e" providerId="ADAL" clId="{6874BAF8-F9E5-4BBD-9A46-A646FBB385FD}" dt="2025-12-17T14:53:14.434" v="218" actId="26606"/>
          <ac:spMkLst>
            <pc:docMk/>
            <pc:sldMk cId="0" sldId="256"/>
            <ac:spMk id="20" creationId="{787F4F1C-8D3D-4EC1-B72D-A0470A5A08B8}"/>
          </ac:spMkLst>
        </pc:spChg>
        <pc:spChg chg="add del">
          <ac:chgData name="Ayush Maheshbhai Kathrotiya (2430440)" userId="1b0534be-a66b-4a5c-9aeb-08084f9e623e" providerId="ADAL" clId="{6874BAF8-F9E5-4BBD-9A46-A646FBB385FD}" dt="2025-12-17T15:03:16.241" v="246" actId="26606"/>
          <ac:spMkLst>
            <pc:docMk/>
            <pc:sldMk cId="0" sldId="256"/>
            <ac:spMk id="29" creationId="{6F5A5072-7B47-4D32-B52A-4EBBF590B8A5}"/>
          </ac:spMkLst>
        </pc:spChg>
        <pc:spChg chg="add del">
          <ac:chgData name="Ayush Maheshbhai Kathrotiya (2430440)" userId="1b0534be-a66b-4a5c-9aeb-08084f9e623e" providerId="ADAL" clId="{6874BAF8-F9E5-4BBD-9A46-A646FBB385FD}" dt="2025-12-17T15:03:16.241" v="246" actId="26606"/>
          <ac:spMkLst>
            <pc:docMk/>
            <pc:sldMk cId="0" sldId="256"/>
            <ac:spMk id="31" creationId="{9715DAF0-AE1B-46C9-8A6B-DB2AA05AB91D}"/>
          </ac:spMkLst>
        </pc:spChg>
        <pc:spChg chg="add del">
          <ac:chgData name="Ayush Maheshbhai Kathrotiya (2430440)" userId="1b0534be-a66b-4a5c-9aeb-08084f9e623e" providerId="ADAL" clId="{6874BAF8-F9E5-4BBD-9A46-A646FBB385FD}" dt="2025-12-17T15:03:16.241" v="246" actId="26606"/>
          <ac:spMkLst>
            <pc:docMk/>
            <pc:sldMk cId="0" sldId="256"/>
            <ac:spMk id="33" creationId="{6016219D-510E-4184-9090-6D5578A87BD1}"/>
          </ac:spMkLst>
        </pc:spChg>
        <pc:spChg chg="add del">
          <ac:chgData name="Ayush Maheshbhai Kathrotiya (2430440)" userId="1b0534be-a66b-4a5c-9aeb-08084f9e623e" providerId="ADAL" clId="{6874BAF8-F9E5-4BBD-9A46-A646FBB385FD}" dt="2025-12-17T15:03:16.241" v="246" actId="26606"/>
          <ac:spMkLst>
            <pc:docMk/>
            <pc:sldMk cId="0" sldId="256"/>
            <ac:spMk id="35" creationId="{AFF4A713-7B75-4B21-90D7-5AB19547C728}"/>
          </ac:spMkLst>
        </pc:spChg>
        <pc:spChg chg="add del">
          <ac:chgData name="Ayush Maheshbhai Kathrotiya (2430440)" userId="1b0534be-a66b-4a5c-9aeb-08084f9e623e" providerId="ADAL" clId="{6874BAF8-F9E5-4BBD-9A46-A646FBB385FD}" dt="2025-12-17T15:03:16.241" v="246" actId="26606"/>
          <ac:spMkLst>
            <pc:docMk/>
            <pc:sldMk cId="0" sldId="256"/>
            <ac:spMk id="37" creationId="{DC631C0B-6DA6-4E57-8231-CE32B3434A7E}"/>
          </ac:spMkLst>
        </pc:spChg>
        <pc:spChg chg="add del">
          <ac:chgData name="Ayush Maheshbhai Kathrotiya (2430440)" userId="1b0534be-a66b-4a5c-9aeb-08084f9e623e" providerId="ADAL" clId="{6874BAF8-F9E5-4BBD-9A46-A646FBB385FD}" dt="2025-12-17T15:03:16.241" v="246" actId="26606"/>
          <ac:spMkLst>
            <pc:docMk/>
            <pc:sldMk cId="0" sldId="256"/>
            <ac:spMk id="39" creationId="{C29501E6-A978-4A61-9689-9085AF97A53A}"/>
          </ac:spMkLst>
        </pc:spChg>
        <pc:spChg chg="add">
          <ac:chgData name="Ayush Maheshbhai Kathrotiya (2430440)" userId="1b0534be-a66b-4a5c-9aeb-08084f9e623e" providerId="ADAL" clId="{6874BAF8-F9E5-4BBD-9A46-A646FBB385FD}" dt="2025-12-17T15:03:16.241" v="246" actId="26606"/>
          <ac:spMkLst>
            <pc:docMk/>
            <pc:sldMk cId="0" sldId="256"/>
            <ac:spMk id="44" creationId="{C7D023E4-8DE1-436E-9847-ED6A4B4B04FD}"/>
          </ac:spMkLst>
        </pc:spChg>
        <pc:spChg chg="add">
          <ac:chgData name="Ayush Maheshbhai Kathrotiya (2430440)" userId="1b0534be-a66b-4a5c-9aeb-08084f9e623e" providerId="ADAL" clId="{6874BAF8-F9E5-4BBD-9A46-A646FBB385FD}" dt="2025-12-17T15:03:16.241" v="246" actId="26606"/>
          <ac:spMkLst>
            <pc:docMk/>
            <pc:sldMk cId="0" sldId="256"/>
            <ac:spMk id="46" creationId="{6BE11944-ED05-4FE9-9927-06C110BB3A36}"/>
          </ac:spMkLst>
        </pc:spChg>
        <pc:grpChg chg="add del">
          <ac:chgData name="Ayush Maheshbhai Kathrotiya (2430440)" userId="1b0534be-a66b-4a5c-9aeb-08084f9e623e" providerId="ADAL" clId="{6874BAF8-F9E5-4BBD-9A46-A646FBB385FD}" dt="2025-12-17T14:53:14.434" v="218" actId="26606"/>
          <ac:grpSpMkLst>
            <pc:docMk/>
            <pc:sldMk cId="0" sldId="256"/>
            <ac:grpSpMk id="21" creationId="{D1E3DD61-64DB-46AD-B249-E273CD86B051}"/>
          </ac:grpSpMkLst>
        </pc:grpChg>
        <pc:grpChg chg="add">
          <ac:chgData name="Ayush Maheshbhai Kathrotiya (2430440)" userId="1b0534be-a66b-4a5c-9aeb-08084f9e623e" providerId="ADAL" clId="{6874BAF8-F9E5-4BBD-9A46-A646FBB385FD}" dt="2025-12-17T15:03:16.241" v="246" actId="26606"/>
          <ac:grpSpMkLst>
            <pc:docMk/>
            <pc:sldMk cId="0" sldId="256"/>
            <ac:grpSpMk id="48" creationId="{A2812508-238C-4BCD-BDD3-25C99C5CA233}"/>
          </ac:grpSpMkLst>
        </pc:grpChg>
        <pc:grpChg chg="add">
          <ac:chgData name="Ayush Maheshbhai Kathrotiya (2430440)" userId="1b0534be-a66b-4a5c-9aeb-08084f9e623e" providerId="ADAL" clId="{6874BAF8-F9E5-4BBD-9A46-A646FBB385FD}" dt="2025-12-17T15:03:16.241" v="246" actId="26606"/>
          <ac:grpSpMkLst>
            <pc:docMk/>
            <pc:sldMk cId="0" sldId="256"/>
            <ac:grpSpMk id="52" creationId="{43F5E015-E085-4624-B431-B42414448684}"/>
          </ac:grpSpMkLst>
        </pc:grpChg>
      </pc:sldChg>
      <pc:sldChg chg="addSp delSp modSp mod setBg delDesignElem">
        <pc:chgData name="Ayush Maheshbhai Kathrotiya (2430440)" userId="1b0534be-a66b-4a5c-9aeb-08084f9e623e" providerId="ADAL" clId="{6874BAF8-F9E5-4BBD-9A46-A646FBB385FD}" dt="2025-12-17T14:59:18.776" v="245" actId="1076"/>
        <pc:sldMkLst>
          <pc:docMk/>
          <pc:sldMk cId="0" sldId="257"/>
        </pc:sldMkLst>
        <pc:spChg chg="mod">
          <ac:chgData name="Ayush Maheshbhai Kathrotiya (2430440)" userId="1b0534be-a66b-4a5c-9aeb-08084f9e623e" providerId="ADAL" clId="{6874BAF8-F9E5-4BBD-9A46-A646FBB385FD}" dt="2025-12-17T14:59:06.651" v="241" actId="26606"/>
          <ac:spMkLst>
            <pc:docMk/>
            <pc:sldMk cId="0" sldId="257"/>
            <ac:spMk id="2" creationId="{00000000-0000-0000-0000-000000000000}"/>
          </ac:spMkLst>
        </pc:spChg>
        <pc:spChg chg="mod ord">
          <ac:chgData name="Ayush Maheshbhai Kathrotiya (2430440)" userId="1b0534be-a66b-4a5c-9aeb-08084f9e623e" providerId="ADAL" clId="{6874BAF8-F9E5-4BBD-9A46-A646FBB385FD}" dt="2025-12-17T14:59:06.651" v="241" actId="26606"/>
          <ac:spMkLst>
            <pc:docMk/>
            <pc:sldMk cId="0" sldId="257"/>
            <ac:spMk id="3" creationId="{00000000-0000-0000-0000-000000000000}"/>
          </ac:spMkLst>
        </pc:spChg>
        <pc:spChg chg="add del">
          <ac:chgData name="Ayush Maheshbhai Kathrotiya (2430440)" userId="1b0534be-a66b-4a5c-9aeb-08084f9e623e" providerId="ADAL" clId="{6874BAF8-F9E5-4BBD-9A46-A646FBB385FD}" dt="2025-12-17T14:58:00.816" v="223"/>
          <ac:spMkLst>
            <pc:docMk/>
            <pc:sldMk cId="0" sldId="257"/>
            <ac:spMk id="5" creationId="{1DA00389-F39F-4CDC-9679-0A5603FE4792}"/>
          </ac:spMkLst>
        </pc:spChg>
        <pc:spChg chg="add del">
          <ac:chgData name="Ayush Maheshbhai Kathrotiya (2430440)" userId="1b0534be-a66b-4a5c-9aeb-08084f9e623e" providerId="ADAL" clId="{6874BAF8-F9E5-4BBD-9A46-A646FBB385FD}" dt="2025-12-17T14:58:04.009" v="225"/>
          <ac:spMkLst>
            <pc:docMk/>
            <pc:sldMk cId="0" sldId="257"/>
            <ac:spMk id="6" creationId="{B3C27D91-9618-46B7-80EC-1326A023D15C}"/>
          </ac:spMkLst>
        </pc:spChg>
        <pc:spChg chg="add del">
          <ac:chgData name="Ayush Maheshbhai Kathrotiya (2430440)" userId="1b0534be-a66b-4a5c-9aeb-08084f9e623e" providerId="ADAL" clId="{6874BAF8-F9E5-4BBD-9A46-A646FBB385FD}" dt="2025-12-17T14:37:06.007" v="139" actId="26606"/>
          <ac:spMkLst>
            <pc:docMk/>
            <pc:sldMk cId="0" sldId="257"/>
            <ac:spMk id="16" creationId="{12609869-9E80-471B-A487-A53288E0E791}"/>
          </ac:spMkLst>
        </pc:spChg>
        <pc:spChg chg="add del">
          <ac:chgData name="Ayush Maheshbhai Kathrotiya (2430440)" userId="1b0534be-a66b-4a5c-9aeb-08084f9e623e" providerId="ADAL" clId="{6874BAF8-F9E5-4BBD-9A46-A646FBB385FD}" dt="2025-12-17T14:37:06.007" v="139" actId="26606"/>
          <ac:spMkLst>
            <pc:docMk/>
            <pc:sldMk cId="0" sldId="257"/>
            <ac:spMk id="18" creationId="{7004738A-9D34-43E8-97D2-CA0EED4F8BE0}"/>
          </ac:spMkLst>
        </pc:spChg>
        <pc:spChg chg="add del">
          <ac:chgData name="Ayush Maheshbhai Kathrotiya (2430440)" userId="1b0534be-a66b-4a5c-9aeb-08084f9e623e" providerId="ADAL" clId="{6874BAF8-F9E5-4BBD-9A46-A646FBB385FD}" dt="2025-12-17T14:37:06.007" v="139" actId="26606"/>
          <ac:spMkLst>
            <pc:docMk/>
            <pc:sldMk cId="0" sldId="257"/>
            <ac:spMk id="20" creationId="{B8B8D07F-F13E-443E-BA68-2D26672D76B9}"/>
          </ac:spMkLst>
        </pc:spChg>
        <pc:spChg chg="add del">
          <ac:chgData name="Ayush Maheshbhai Kathrotiya (2430440)" userId="1b0534be-a66b-4a5c-9aeb-08084f9e623e" providerId="ADAL" clId="{6874BAF8-F9E5-4BBD-9A46-A646FBB385FD}" dt="2025-12-17T14:37:06.007" v="139" actId="26606"/>
          <ac:spMkLst>
            <pc:docMk/>
            <pc:sldMk cId="0" sldId="257"/>
            <ac:spMk id="22" creationId="{2813A4FA-24A5-41ED-A534-3807D1B2F344}"/>
          </ac:spMkLst>
        </pc:spChg>
        <pc:spChg chg="add del">
          <ac:chgData name="Ayush Maheshbhai Kathrotiya (2430440)" userId="1b0534be-a66b-4a5c-9aeb-08084f9e623e" providerId="ADAL" clId="{6874BAF8-F9E5-4BBD-9A46-A646FBB385FD}" dt="2025-12-17T14:37:06.007" v="139" actId="26606"/>
          <ac:spMkLst>
            <pc:docMk/>
            <pc:sldMk cId="0" sldId="257"/>
            <ac:spMk id="24" creationId="{C3944F27-CA70-4E84-A51A-E6BF89558979}"/>
          </ac:spMkLst>
        </pc:spChg>
        <pc:spChg chg="add del">
          <ac:chgData name="Ayush Maheshbhai Kathrotiya (2430440)" userId="1b0534be-a66b-4a5c-9aeb-08084f9e623e" providerId="ADAL" clId="{6874BAF8-F9E5-4BBD-9A46-A646FBB385FD}" dt="2025-12-17T14:37:05.757" v="138" actId="26606"/>
          <ac:spMkLst>
            <pc:docMk/>
            <pc:sldMk cId="0" sldId="257"/>
            <ac:spMk id="29" creationId="{5AA03EDC-7067-4DFF-B672-541D016AAAB8}"/>
          </ac:spMkLst>
        </pc:spChg>
        <pc:spChg chg="add del">
          <ac:chgData name="Ayush Maheshbhai Kathrotiya (2430440)" userId="1b0534be-a66b-4a5c-9aeb-08084f9e623e" providerId="ADAL" clId="{6874BAF8-F9E5-4BBD-9A46-A646FBB385FD}" dt="2025-12-17T14:37:05.757" v="138" actId="26606"/>
          <ac:spMkLst>
            <pc:docMk/>
            <pc:sldMk cId="0" sldId="257"/>
            <ac:spMk id="31" creationId="{0EBF3E39-B0BE-496A-8604-9007470FFA3A}"/>
          </ac:spMkLst>
        </pc:spChg>
        <pc:spChg chg="add del">
          <ac:chgData name="Ayush Maheshbhai Kathrotiya (2430440)" userId="1b0534be-a66b-4a5c-9aeb-08084f9e623e" providerId="ADAL" clId="{6874BAF8-F9E5-4BBD-9A46-A646FBB385FD}" dt="2025-12-17T14:46:44.646" v="208" actId="26606"/>
          <ac:spMkLst>
            <pc:docMk/>
            <pc:sldMk cId="0" sldId="257"/>
            <ac:spMk id="34" creationId="{03AF1C04-3FEF-41BD-BB84-2F263765BEBC}"/>
          </ac:spMkLst>
        </pc:spChg>
        <pc:spChg chg="add del">
          <ac:chgData name="Ayush Maheshbhai Kathrotiya (2430440)" userId="1b0534be-a66b-4a5c-9aeb-08084f9e623e" providerId="ADAL" clId="{6874BAF8-F9E5-4BBD-9A46-A646FBB385FD}" dt="2025-12-17T14:59:06.651" v="241" actId="26606"/>
          <ac:spMkLst>
            <pc:docMk/>
            <pc:sldMk cId="0" sldId="257"/>
            <ac:spMk id="53" creationId="{CF236821-17FE-429B-8D2C-08E13A64EA40}"/>
          </ac:spMkLst>
        </pc:spChg>
        <pc:spChg chg="add del">
          <ac:chgData name="Ayush Maheshbhai Kathrotiya (2430440)" userId="1b0534be-a66b-4a5c-9aeb-08084f9e623e" providerId="ADAL" clId="{6874BAF8-F9E5-4BBD-9A46-A646FBB385FD}" dt="2025-12-17T14:46:44.614" v="207" actId="26606"/>
          <ac:spMkLst>
            <pc:docMk/>
            <pc:sldMk cId="0" sldId="257"/>
            <ac:spMk id="55" creationId="{B8B8D07F-F13E-443E-BA68-2D26672D76B9}"/>
          </ac:spMkLst>
        </pc:spChg>
        <pc:spChg chg="add del">
          <ac:chgData name="Ayush Maheshbhai Kathrotiya (2430440)" userId="1b0534be-a66b-4a5c-9aeb-08084f9e623e" providerId="ADAL" clId="{6874BAF8-F9E5-4BBD-9A46-A646FBB385FD}" dt="2025-12-17T14:46:44.614" v="207" actId="26606"/>
          <ac:spMkLst>
            <pc:docMk/>
            <pc:sldMk cId="0" sldId="257"/>
            <ac:spMk id="56" creationId="{12609869-9E80-471B-A487-A53288E0E791}"/>
          </ac:spMkLst>
        </pc:spChg>
        <pc:spChg chg="add del">
          <ac:chgData name="Ayush Maheshbhai Kathrotiya (2430440)" userId="1b0534be-a66b-4a5c-9aeb-08084f9e623e" providerId="ADAL" clId="{6874BAF8-F9E5-4BBD-9A46-A646FBB385FD}" dt="2025-12-17T14:46:44.614" v="207" actId="26606"/>
          <ac:spMkLst>
            <pc:docMk/>
            <pc:sldMk cId="0" sldId="257"/>
            <ac:spMk id="57" creationId="{2813A4FA-24A5-41ED-A534-3807D1B2F344}"/>
          </ac:spMkLst>
        </pc:spChg>
        <pc:spChg chg="add del">
          <ac:chgData name="Ayush Maheshbhai Kathrotiya (2430440)" userId="1b0534be-a66b-4a5c-9aeb-08084f9e623e" providerId="ADAL" clId="{6874BAF8-F9E5-4BBD-9A46-A646FBB385FD}" dt="2025-12-17T14:46:44.614" v="207" actId="26606"/>
          <ac:spMkLst>
            <pc:docMk/>
            <pc:sldMk cId="0" sldId="257"/>
            <ac:spMk id="58" creationId="{7004738A-9D34-43E8-97D2-CA0EED4F8BE0}"/>
          </ac:spMkLst>
        </pc:spChg>
        <pc:spChg chg="add del">
          <ac:chgData name="Ayush Maheshbhai Kathrotiya (2430440)" userId="1b0534be-a66b-4a5c-9aeb-08084f9e623e" providerId="ADAL" clId="{6874BAF8-F9E5-4BBD-9A46-A646FBB385FD}" dt="2025-12-17T14:46:44.614" v="207" actId="26606"/>
          <ac:spMkLst>
            <pc:docMk/>
            <pc:sldMk cId="0" sldId="257"/>
            <ac:spMk id="59" creationId="{C3944F27-CA70-4E84-A51A-E6BF89558979}"/>
          </ac:spMkLst>
        </pc:spChg>
        <pc:spChg chg="add del">
          <ac:chgData name="Ayush Maheshbhai Kathrotiya (2430440)" userId="1b0534be-a66b-4a5c-9aeb-08084f9e623e" providerId="ADAL" clId="{6874BAF8-F9E5-4BBD-9A46-A646FBB385FD}" dt="2025-12-17T14:59:06.651" v="241" actId="26606"/>
          <ac:spMkLst>
            <pc:docMk/>
            <pc:sldMk cId="0" sldId="257"/>
            <ac:spMk id="61" creationId="{0288C6B4-AFC3-407F-A595-EFFD38D4CCAF}"/>
          </ac:spMkLst>
        </pc:spChg>
        <pc:spChg chg="add del">
          <ac:chgData name="Ayush Maheshbhai Kathrotiya (2430440)" userId="1b0534be-a66b-4a5c-9aeb-08084f9e623e" providerId="ADAL" clId="{6874BAF8-F9E5-4BBD-9A46-A646FBB385FD}" dt="2025-12-17T14:59:06.651" v="241" actId="26606"/>
          <ac:spMkLst>
            <pc:docMk/>
            <pc:sldMk cId="0" sldId="257"/>
            <ac:spMk id="62" creationId="{C0BDBCD2-E081-43AB-9119-C55465E59757}"/>
          </ac:spMkLst>
        </pc:spChg>
        <pc:spChg chg="add del">
          <ac:chgData name="Ayush Maheshbhai Kathrotiya (2430440)" userId="1b0534be-a66b-4a5c-9aeb-08084f9e623e" providerId="ADAL" clId="{6874BAF8-F9E5-4BBD-9A46-A646FBB385FD}" dt="2025-12-17T14:59:06.651" v="241" actId="26606"/>
          <ac:spMkLst>
            <pc:docMk/>
            <pc:sldMk cId="0" sldId="257"/>
            <ac:spMk id="63" creationId="{98E79BE4-34FE-485A-98A5-92CE8F7C4743}"/>
          </ac:spMkLst>
        </pc:spChg>
        <pc:spChg chg="add del">
          <ac:chgData name="Ayush Maheshbhai Kathrotiya (2430440)" userId="1b0534be-a66b-4a5c-9aeb-08084f9e623e" providerId="ADAL" clId="{6874BAF8-F9E5-4BBD-9A46-A646FBB385FD}" dt="2025-12-17T14:59:06.651" v="241" actId="26606"/>
          <ac:spMkLst>
            <pc:docMk/>
            <pc:sldMk cId="0" sldId="257"/>
            <ac:spMk id="64" creationId="{7A5F0580-5EE9-419F-96EE-B6529EF6E7D0}"/>
          </ac:spMkLst>
        </pc:spChg>
        <pc:spChg chg="add del">
          <ac:chgData name="Ayush Maheshbhai Kathrotiya (2430440)" userId="1b0534be-a66b-4a5c-9aeb-08084f9e623e" providerId="ADAL" clId="{6874BAF8-F9E5-4BBD-9A46-A646FBB385FD}" dt="2025-12-17T14:58:52.744" v="234" actId="26606"/>
          <ac:spMkLst>
            <pc:docMk/>
            <pc:sldMk cId="0" sldId="257"/>
            <ac:spMk id="71" creationId="{D1EA859B-E555-4109-94F3-6700E046E008}"/>
          </ac:spMkLst>
        </pc:spChg>
        <pc:spChg chg="add del">
          <ac:chgData name="Ayush Maheshbhai Kathrotiya (2430440)" userId="1b0534be-a66b-4a5c-9aeb-08084f9e623e" providerId="ADAL" clId="{6874BAF8-F9E5-4BBD-9A46-A646FBB385FD}" dt="2025-12-17T14:58:50.431" v="232" actId="26606"/>
          <ac:spMkLst>
            <pc:docMk/>
            <pc:sldMk cId="0" sldId="257"/>
            <ac:spMk id="73" creationId="{2B97F24A-32CE-4C1C-A50D-3016B394DCFB}"/>
          </ac:spMkLst>
        </pc:spChg>
        <pc:spChg chg="add del">
          <ac:chgData name="Ayush Maheshbhai Kathrotiya (2430440)" userId="1b0534be-a66b-4a5c-9aeb-08084f9e623e" providerId="ADAL" clId="{6874BAF8-F9E5-4BBD-9A46-A646FBB385FD}" dt="2025-12-17T14:58:50.431" v="232" actId="26606"/>
          <ac:spMkLst>
            <pc:docMk/>
            <pc:sldMk cId="0" sldId="257"/>
            <ac:spMk id="74" creationId="{CD8B4F24-440B-49E9-B85D-733523DC064B}"/>
          </ac:spMkLst>
        </pc:spChg>
        <pc:spChg chg="add del">
          <ac:chgData name="Ayush Maheshbhai Kathrotiya (2430440)" userId="1b0534be-a66b-4a5c-9aeb-08084f9e623e" providerId="ADAL" clId="{6874BAF8-F9E5-4BBD-9A46-A646FBB385FD}" dt="2025-12-17T14:58:52.744" v="234" actId="26606"/>
          <ac:spMkLst>
            <pc:docMk/>
            <pc:sldMk cId="0" sldId="257"/>
            <ac:spMk id="76" creationId="{04812C46-200A-4DEB-A05E-3ED6C68C2387}"/>
          </ac:spMkLst>
        </pc:spChg>
        <pc:spChg chg="add del">
          <ac:chgData name="Ayush Maheshbhai Kathrotiya (2430440)" userId="1b0534be-a66b-4a5c-9aeb-08084f9e623e" providerId="ADAL" clId="{6874BAF8-F9E5-4BBD-9A46-A646FBB385FD}" dt="2025-12-17T14:58:55.244" v="236" actId="26606"/>
          <ac:spMkLst>
            <pc:docMk/>
            <pc:sldMk cId="0" sldId="257"/>
            <ac:spMk id="78" creationId="{F13C74B1-5B17-4795-BED0-7140497B445A}"/>
          </ac:spMkLst>
        </pc:spChg>
        <pc:spChg chg="add del">
          <ac:chgData name="Ayush Maheshbhai Kathrotiya (2430440)" userId="1b0534be-a66b-4a5c-9aeb-08084f9e623e" providerId="ADAL" clId="{6874BAF8-F9E5-4BBD-9A46-A646FBB385FD}" dt="2025-12-17T14:58:55.244" v="236" actId="26606"/>
          <ac:spMkLst>
            <pc:docMk/>
            <pc:sldMk cId="0" sldId="257"/>
            <ac:spMk id="79" creationId="{D4974D33-8DC5-464E-8C6D-BE58F0669C17}"/>
          </ac:spMkLst>
        </pc:spChg>
        <pc:spChg chg="add del">
          <ac:chgData name="Ayush Maheshbhai Kathrotiya (2430440)" userId="1b0534be-a66b-4a5c-9aeb-08084f9e623e" providerId="ADAL" clId="{6874BAF8-F9E5-4BBD-9A46-A646FBB385FD}" dt="2025-12-17T14:59:06.636" v="240" actId="26606"/>
          <ac:spMkLst>
            <pc:docMk/>
            <pc:sldMk cId="0" sldId="257"/>
            <ac:spMk id="84" creationId="{B6FACB3C-9069-4791-BC5C-0DB7CD19B853}"/>
          </ac:spMkLst>
        </pc:spChg>
        <pc:spChg chg="add del">
          <ac:chgData name="Ayush Maheshbhai Kathrotiya (2430440)" userId="1b0534be-a66b-4a5c-9aeb-08084f9e623e" providerId="ADAL" clId="{6874BAF8-F9E5-4BBD-9A46-A646FBB385FD}" dt="2025-12-17T14:59:06.636" v="240" actId="26606"/>
          <ac:spMkLst>
            <pc:docMk/>
            <pc:sldMk cId="0" sldId="257"/>
            <ac:spMk id="85" creationId="{71F2038E-D777-4B76-81DD-DD13EE91B9DD}"/>
          </ac:spMkLst>
        </pc:spChg>
        <pc:spChg chg="add">
          <ac:chgData name="Ayush Maheshbhai Kathrotiya (2430440)" userId="1b0534be-a66b-4a5c-9aeb-08084f9e623e" providerId="ADAL" clId="{6874BAF8-F9E5-4BBD-9A46-A646FBB385FD}" dt="2025-12-17T14:59:06.651" v="241" actId="26606"/>
          <ac:spMkLst>
            <pc:docMk/>
            <pc:sldMk cId="0" sldId="257"/>
            <ac:spMk id="90" creationId="{DBC6133C-0615-4CE4-9132-37E609A9BDFA}"/>
          </ac:spMkLst>
        </pc:spChg>
        <pc:spChg chg="add">
          <ac:chgData name="Ayush Maheshbhai Kathrotiya (2430440)" userId="1b0534be-a66b-4a5c-9aeb-08084f9e623e" providerId="ADAL" clId="{6874BAF8-F9E5-4BBD-9A46-A646FBB385FD}" dt="2025-12-17T14:59:06.651" v="241" actId="26606"/>
          <ac:spMkLst>
            <pc:docMk/>
            <pc:sldMk cId="0" sldId="257"/>
            <ac:spMk id="91" creationId="{169CC832-2974-4E8D-90ED-3E2941BA7336}"/>
          </ac:spMkLst>
        </pc:spChg>
        <pc:spChg chg="add">
          <ac:chgData name="Ayush Maheshbhai Kathrotiya (2430440)" userId="1b0534be-a66b-4a5c-9aeb-08084f9e623e" providerId="ADAL" clId="{6874BAF8-F9E5-4BBD-9A46-A646FBB385FD}" dt="2025-12-17T14:59:06.651" v="241" actId="26606"/>
          <ac:spMkLst>
            <pc:docMk/>
            <pc:sldMk cId="0" sldId="257"/>
            <ac:spMk id="92" creationId="{55222F96-971A-4F90-B841-6BAB416C7AC1}"/>
          </ac:spMkLst>
        </pc:spChg>
        <pc:spChg chg="add">
          <ac:chgData name="Ayush Maheshbhai Kathrotiya (2430440)" userId="1b0534be-a66b-4a5c-9aeb-08084f9e623e" providerId="ADAL" clId="{6874BAF8-F9E5-4BBD-9A46-A646FBB385FD}" dt="2025-12-17T14:59:06.651" v="241" actId="26606"/>
          <ac:spMkLst>
            <pc:docMk/>
            <pc:sldMk cId="0" sldId="257"/>
            <ac:spMk id="93" creationId="{08980754-6F4B-43C9-B9BE-127B6BED6586}"/>
          </ac:spMkLst>
        </pc:spChg>
        <pc:spChg chg="add">
          <ac:chgData name="Ayush Maheshbhai Kathrotiya (2430440)" userId="1b0534be-a66b-4a5c-9aeb-08084f9e623e" providerId="ADAL" clId="{6874BAF8-F9E5-4BBD-9A46-A646FBB385FD}" dt="2025-12-17T14:59:06.651" v="241" actId="26606"/>
          <ac:spMkLst>
            <pc:docMk/>
            <pc:sldMk cId="0" sldId="257"/>
            <ac:spMk id="94" creationId="{2C1BBA94-3F40-40AA-8BB9-E69E25E537C1}"/>
          </ac:spMkLst>
        </pc:spChg>
        <pc:grpChg chg="add del">
          <ac:chgData name="Ayush Maheshbhai Kathrotiya (2430440)" userId="1b0534be-a66b-4a5c-9aeb-08084f9e623e" providerId="ADAL" clId="{6874BAF8-F9E5-4BBD-9A46-A646FBB385FD}" dt="2025-12-17T14:36:50.099" v="134" actId="26606"/>
          <ac:grpSpMkLst>
            <pc:docMk/>
            <pc:sldMk cId="0" sldId="257"/>
            <ac:grpSpMk id="9" creationId="{1FD67D68-9B83-C338-8342-3348D8F22347}"/>
          </ac:grpSpMkLst>
        </pc:grpChg>
        <pc:grpChg chg="add del">
          <ac:chgData name="Ayush Maheshbhai Kathrotiya (2430440)" userId="1b0534be-a66b-4a5c-9aeb-08084f9e623e" providerId="ADAL" clId="{6874BAF8-F9E5-4BBD-9A46-A646FBB385FD}" dt="2025-12-17T14:46:44.646" v="208" actId="26606"/>
          <ac:grpSpMkLst>
            <pc:docMk/>
            <pc:sldMk cId="0" sldId="257"/>
            <ac:grpSpMk id="35" creationId="{66828D02-A05D-412B-9F20-B68E970B9FC2}"/>
          </ac:grpSpMkLst>
        </pc:grpChg>
        <pc:grpChg chg="add del">
          <ac:chgData name="Ayush Maheshbhai Kathrotiya (2430440)" userId="1b0534be-a66b-4a5c-9aeb-08084f9e623e" providerId="ADAL" clId="{6874BAF8-F9E5-4BBD-9A46-A646FBB385FD}" dt="2025-12-17T14:46:44.646" v="208" actId="26606"/>
          <ac:grpSpMkLst>
            <pc:docMk/>
            <pc:sldMk cId="0" sldId="257"/>
            <ac:grpSpMk id="38" creationId="{2DD5E267-EB6F-47DF-ABEF-2C1BED44DAC6}"/>
          </ac:grpSpMkLst>
        </pc:grpChg>
        <pc:grpChg chg="add del">
          <ac:chgData name="Ayush Maheshbhai Kathrotiya (2430440)" userId="1b0534be-a66b-4a5c-9aeb-08084f9e623e" providerId="ADAL" clId="{6874BAF8-F9E5-4BBD-9A46-A646FBB385FD}" dt="2025-12-17T14:46:44.646" v="208" actId="26606"/>
          <ac:grpSpMkLst>
            <pc:docMk/>
            <pc:sldMk cId="0" sldId="257"/>
            <ac:grpSpMk id="39" creationId="{E27AF472-EAE3-4572-AB69-B92BD10DBC6D}"/>
          </ac:grpSpMkLst>
        </pc:grpChg>
        <pc:grpChg chg="add del">
          <ac:chgData name="Ayush Maheshbhai Kathrotiya (2430440)" userId="1b0534be-a66b-4a5c-9aeb-08084f9e623e" providerId="ADAL" clId="{6874BAF8-F9E5-4BBD-9A46-A646FBB385FD}" dt="2025-12-17T14:46:41.486" v="205" actId="26606"/>
          <ac:grpSpMkLst>
            <pc:docMk/>
            <pc:sldMk cId="0" sldId="257"/>
            <ac:grpSpMk id="51" creationId="{6258F736-B256-8039-9DC6-F4E49A5C5AD5}"/>
          </ac:grpSpMkLst>
        </pc:grpChg>
        <pc:grpChg chg="add del">
          <ac:chgData name="Ayush Maheshbhai Kathrotiya (2430440)" userId="1b0534be-a66b-4a5c-9aeb-08084f9e623e" providerId="ADAL" clId="{6874BAF8-F9E5-4BBD-9A46-A646FBB385FD}" dt="2025-12-17T14:58:47.384" v="230" actId="26606"/>
          <ac:grpSpMkLst>
            <pc:docMk/>
            <pc:sldMk cId="0" sldId="257"/>
            <ac:grpSpMk id="69" creationId="{6258F736-B256-8039-9DC6-F4E49A5C5AD5}"/>
          </ac:grpSpMkLst>
        </pc:grpChg>
        <pc:grpChg chg="add del">
          <ac:chgData name="Ayush Maheshbhai Kathrotiya (2430440)" userId="1b0534be-a66b-4a5c-9aeb-08084f9e623e" providerId="ADAL" clId="{6874BAF8-F9E5-4BBD-9A46-A646FBB385FD}" dt="2025-12-17T14:59:02.728" v="238" actId="26606"/>
          <ac:grpSpMkLst>
            <pc:docMk/>
            <pc:sldMk cId="0" sldId="257"/>
            <ac:grpSpMk id="81" creationId="{31C49F18-8757-4E87-5C2E-9D6D7B82BA3B}"/>
          </ac:grpSpMkLst>
        </pc:grpChg>
        <pc:grpChg chg="add del">
          <ac:chgData name="Ayush Maheshbhai Kathrotiya (2430440)" userId="1b0534be-a66b-4a5c-9aeb-08084f9e623e" providerId="ADAL" clId="{6874BAF8-F9E5-4BBD-9A46-A646FBB385FD}" dt="2025-12-17T14:59:06.636" v="240" actId="26606"/>
          <ac:grpSpMkLst>
            <pc:docMk/>
            <pc:sldMk cId="0" sldId="257"/>
            <ac:grpSpMk id="86" creationId="{DD354807-230F-4402-B1B9-F733A8F1F190}"/>
          </ac:grpSpMkLst>
        </pc:grpChg>
        <pc:picChg chg="add del mod ord">
          <ac:chgData name="Ayush Maheshbhai Kathrotiya (2430440)" userId="1b0534be-a66b-4a5c-9aeb-08084f9e623e" providerId="ADAL" clId="{6874BAF8-F9E5-4BBD-9A46-A646FBB385FD}" dt="2025-12-17T14:48:07.415" v="209" actId="21"/>
          <ac:picMkLst>
            <pc:docMk/>
            <pc:sldMk cId="0" sldId="257"/>
            <ac:picMk id="4" creationId="{99A6BD67-C2FD-4B0E-8FF4-F4533BB1AA2D}"/>
          </ac:picMkLst>
        </pc:picChg>
        <pc:picChg chg="add mod ord">
          <ac:chgData name="Ayush Maheshbhai Kathrotiya (2430440)" userId="1b0534be-a66b-4a5c-9aeb-08084f9e623e" providerId="ADAL" clId="{6874BAF8-F9E5-4BBD-9A46-A646FBB385FD}" dt="2025-12-17T14:59:18.776" v="245" actId="1076"/>
          <ac:picMkLst>
            <pc:docMk/>
            <pc:sldMk cId="0" sldId="257"/>
            <ac:picMk id="8" creationId="{3415F8C3-9C50-4D62-A985-BD5EA0661BB1}"/>
          </ac:picMkLst>
        </pc:picChg>
        <pc:picChg chg="add del mod">
          <ac:chgData name="Ayush Maheshbhai Kathrotiya (2430440)" userId="1b0534be-a66b-4a5c-9aeb-08084f9e623e" providerId="ADAL" clId="{6874BAF8-F9E5-4BBD-9A46-A646FBB385FD}" dt="2025-12-17T14:52:17.335" v="217"/>
          <ac:picMkLst>
            <pc:docMk/>
            <pc:sldMk cId="0" sldId="257"/>
            <ac:picMk id="47" creationId="{C97098EC-47BF-41BB-A4ED-8FE53C76D128}"/>
          </ac:picMkLst>
        </pc:picChg>
      </pc:sldChg>
      <pc:sldChg chg="addSp delSp modSp mod setBg delDesignElem">
        <pc:chgData name="Ayush Maheshbhai Kathrotiya (2430440)" userId="1b0534be-a66b-4a5c-9aeb-08084f9e623e" providerId="ADAL" clId="{6874BAF8-F9E5-4BBD-9A46-A646FBB385FD}" dt="2025-12-17T14:43:31.498" v="199"/>
        <pc:sldMkLst>
          <pc:docMk/>
          <pc:sldMk cId="0" sldId="258"/>
        </pc:sldMkLst>
        <pc:spChg chg="mod">
          <ac:chgData name="Ayush Maheshbhai Kathrotiya (2430440)" userId="1b0534be-a66b-4a5c-9aeb-08084f9e623e" providerId="ADAL" clId="{6874BAF8-F9E5-4BBD-9A46-A646FBB385FD}" dt="2025-12-17T14:32:04.237" v="121" actId="26606"/>
          <ac:spMkLst>
            <pc:docMk/>
            <pc:sldMk cId="0" sldId="258"/>
            <ac:spMk id="2" creationId="{00000000-0000-0000-0000-000000000000}"/>
          </ac:spMkLst>
        </pc:spChg>
        <pc:spChg chg="del">
          <ac:chgData name="Ayush Maheshbhai Kathrotiya (2430440)" userId="1b0534be-a66b-4a5c-9aeb-08084f9e623e" providerId="ADAL" clId="{6874BAF8-F9E5-4BBD-9A46-A646FBB385FD}" dt="2025-12-17T14:32:04.237" v="121" actId="26606"/>
          <ac:spMkLst>
            <pc:docMk/>
            <pc:sldMk cId="0" sldId="258"/>
            <ac:spMk id="3" creationId="{00000000-0000-0000-0000-000000000000}"/>
          </ac:spMkLst>
        </pc:spChg>
        <pc:spChg chg="add del">
          <ac:chgData name="Ayush Maheshbhai Kathrotiya (2430440)" userId="1b0534be-a66b-4a5c-9aeb-08084f9e623e" providerId="ADAL" clId="{6874BAF8-F9E5-4BBD-9A46-A646FBB385FD}" dt="2025-12-17T14:43:31.498" v="199"/>
          <ac:spMkLst>
            <pc:docMk/>
            <pc:sldMk cId="0" sldId="258"/>
            <ac:spMk id="9" creationId="{BACC6370-2D7E-4714-9D71-7542949D7D5D}"/>
          </ac:spMkLst>
        </pc:spChg>
        <pc:spChg chg="add del">
          <ac:chgData name="Ayush Maheshbhai Kathrotiya (2430440)" userId="1b0534be-a66b-4a5c-9aeb-08084f9e623e" providerId="ADAL" clId="{6874BAF8-F9E5-4BBD-9A46-A646FBB385FD}" dt="2025-12-17T14:43:31.498" v="199"/>
          <ac:spMkLst>
            <pc:docMk/>
            <pc:sldMk cId="0" sldId="258"/>
            <ac:spMk id="11" creationId="{F68B3F68-107C-434F-AA38-110D5EA91B85}"/>
          </ac:spMkLst>
        </pc:spChg>
        <pc:spChg chg="add del">
          <ac:chgData name="Ayush Maheshbhai Kathrotiya (2430440)" userId="1b0534be-a66b-4a5c-9aeb-08084f9e623e" providerId="ADAL" clId="{6874BAF8-F9E5-4BBD-9A46-A646FBB385FD}" dt="2025-12-17T14:43:31.498" v="199"/>
          <ac:spMkLst>
            <pc:docMk/>
            <pc:sldMk cId="0" sldId="258"/>
            <ac:spMk id="13" creationId="{AAD0DBB9-1A4B-4391-81D4-CB19F9AB918A}"/>
          </ac:spMkLst>
        </pc:spChg>
        <pc:spChg chg="add del">
          <ac:chgData name="Ayush Maheshbhai Kathrotiya (2430440)" userId="1b0534be-a66b-4a5c-9aeb-08084f9e623e" providerId="ADAL" clId="{6874BAF8-F9E5-4BBD-9A46-A646FBB385FD}" dt="2025-12-17T14:43:31.498" v="199"/>
          <ac:spMkLst>
            <pc:docMk/>
            <pc:sldMk cId="0" sldId="258"/>
            <ac:spMk id="15" creationId="{063BBA22-50EA-4C4D-BE05-F1CE4E63AA56}"/>
          </ac:spMkLst>
        </pc:spChg>
        <pc:graphicFrameChg chg="add">
          <ac:chgData name="Ayush Maheshbhai Kathrotiya (2430440)" userId="1b0534be-a66b-4a5c-9aeb-08084f9e623e" providerId="ADAL" clId="{6874BAF8-F9E5-4BBD-9A46-A646FBB385FD}" dt="2025-12-17T14:32:04.237" v="121" actId="26606"/>
          <ac:graphicFrameMkLst>
            <pc:docMk/>
            <pc:sldMk cId="0" sldId="258"/>
            <ac:graphicFrameMk id="5" creationId="{00E3D757-9807-AF91-4CFC-4E155A986DA9}"/>
          </ac:graphicFrameMkLst>
        </pc:graphicFrameChg>
      </pc:sldChg>
      <pc:sldChg chg="addSp delSp modSp mod ord">
        <pc:chgData name="Ayush Maheshbhai Kathrotiya (2430440)" userId="1b0534be-a66b-4a5c-9aeb-08084f9e623e" providerId="ADAL" clId="{6874BAF8-F9E5-4BBD-9A46-A646FBB385FD}" dt="2025-12-17T14:53:48.707" v="221" actId="1076"/>
        <pc:sldMkLst>
          <pc:docMk/>
          <pc:sldMk cId="0" sldId="259"/>
        </pc:sldMkLst>
        <pc:spChg chg="mod">
          <ac:chgData name="Ayush Maheshbhai Kathrotiya (2430440)" userId="1b0534be-a66b-4a5c-9aeb-08084f9e623e" providerId="ADAL" clId="{6874BAF8-F9E5-4BBD-9A46-A646FBB385FD}" dt="2025-12-17T14:43:31.498" v="199"/>
          <ac:spMkLst>
            <pc:docMk/>
            <pc:sldMk cId="0" sldId="259"/>
            <ac:spMk id="2" creationId="{00000000-0000-0000-0000-000000000000}"/>
          </ac:spMkLst>
        </pc:spChg>
        <pc:spChg chg="add del mod">
          <ac:chgData name="Ayush Maheshbhai Kathrotiya (2430440)" userId="1b0534be-a66b-4a5c-9aeb-08084f9e623e" providerId="ADAL" clId="{6874BAF8-F9E5-4BBD-9A46-A646FBB385FD}" dt="2025-12-17T14:43:31.498" v="199"/>
          <ac:spMkLst>
            <pc:docMk/>
            <pc:sldMk cId="0" sldId="259"/>
            <ac:spMk id="3" creationId="{00000000-0000-0000-0000-000000000000}"/>
          </ac:spMkLst>
        </pc:spChg>
        <pc:spChg chg="add del mod">
          <ac:chgData name="Ayush Maheshbhai Kathrotiya (2430440)" userId="1b0534be-a66b-4a5c-9aeb-08084f9e623e" providerId="ADAL" clId="{6874BAF8-F9E5-4BBD-9A46-A646FBB385FD}" dt="2025-12-17T14:37:50.137" v="146" actId="1076"/>
          <ac:spMkLst>
            <pc:docMk/>
            <pc:sldMk cId="0" sldId="259"/>
            <ac:spMk id="4" creationId="{81BFDBC3-3CDA-41C4-92F3-498222BE205E}"/>
          </ac:spMkLst>
        </pc:spChg>
        <pc:spChg chg="add del mod">
          <ac:chgData name="Ayush Maheshbhai Kathrotiya (2430440)" userId="1b0534be-a66b-4a5c-9aeb-08084f9e623e" providerId="ADAL" clId="{6874BAF8-F9E5-4BBD-9A46-A646FBB385FD}" dt="2025-12-17T14:37:46.903" v="144" actId="21"/>
          <ac:spMkLst>
            <pc:docMk/>
            <pc:sldMk cId="0" sldId="259"/>
            <ac:spMk id="6" creationId="{2D1C71CD-766E-4568-B5E6-F3574CE151E3}"/>
          </ac:spMkLst>
        </pc:spChg>
        <pc:spChg chg="add del mod">
          <ac:chgData name="Ayush Maheshbhai Kathrotiya (2430440)" userId="1b0534be-a66b-4a5c-9aeb-08084f9e623e" providerId="ADAL" clId="{6874BAF8-F9E5-4BBD-9A46-A646FBB385FD}" dt="2025-12-17T14:39:58.305" v="162"/>
          <ac:spMkLst>
            <pc:docMk/>
            <pc:sldMk cId="0" sldId="259"/>
            <ac:spMk id="8" creationId="{E196A7B8-0326-4945-8516-81D36C61F78B}"/>
          </ac:spMkLst>
        </pc:spChg>
        <pc:spChg chg="add mod">
          <ac:chgData name="Ayush Maheshbhai Kathrotiya (2430440)" userId="1b0534be-a66b-4a5c-9aeb-08084f9e623e" providerId="ADAL" clId="{6874BAF8-F9E5-4BBD-9A46-A646FBB385FD}" dt="2025-12-17T14:40:10.072" v="165" actId="1076"/>
          <ac:spMkLst>
            <pc:docMk/>
            <pc:sldMk cId="0" sldId="259"/>
            <ac:spMk id="10" creationId="{ABB85843-C56B-44A1-972B-8D6289205987}"/>
          </ac:spMkLst>
        </pc:spChg>
        <pc:graphicFrameChg chg="add del mod">
          <ac:chgData name="Ayush Maheshbhai Kathrotiya (2430440)" userId="1b0534be-a66b-4a5c-9aeb-08084f9e623e" providerId="ADAL" clId="{6874BAF8-F9E5-4BBD-9A46-A646FBB385FD}" dt="2025-12-17T14:38:00.856" v="147" actId="21"/>
          <ac:graphicFrameMkLst>
            <pc:docMk/>
            <pc:sldMk cId="0" sldId="259"/>
            <ac:graphicFrameMk id="5" creationId="{7FC64B21-412D-498D-BE95-7A5387BA3DC7}"/>
          </ac:graphicFrameMkLst>
        </pc:graphicFrameChg>
        <pc:graphicFrameChg chg="add del mod">
          <ac:chgData name="Ayush Maheshbhai Kathrotiya (2430440)" userId="1b0534be-a66b-4a5c-9aeb-08084f9e623e" providerId="ADAL" clId="{6874BAF8-F9E5-4BBD-9A46-A646FBB385FD}" dt="2025-12-17T14:40:00.509" v="163" actId="478"/>
          <ac:graphicFrameMkLst>
            <pc:docMk/>
            <pc:sldMk cId="0" sldId="259"/>
            <ac:graphicFrameMk id="7" creationId="{9DE42A33-E546-49A3-8CB1-2AA04DFFEE15}"/>
          </ac:graphicFrameMkLst>
        </pc:graphicFrameChg>
        <pc:graphicFrameChg chg="add del mod">
          <ac:chgData name="Ayush Maheshbhai Kathrotiya (2430440)" userId="1b0534be-a66b-4a5c-9aeb-08084f9e623e" providerId="ADAL" clId="{6874BAF8-F9E5-4BBD-9A46-A646FBB385FD}" dt="2025-12-17T14:39:58.305" v="162"/>
          <ac:graphicFrameMkLst>
            <pc:docMk/>
            <pc:sldMk cId="0" sldId="259"/>
            <ac:graphicFrameMk id="9" creationId="{87F897E1-D10A-4646-9AD7-F860DE08D20E}"/>
          </ac:graphicFrameMkLst>
        </pc:graphicFrameChg>
        <pc:graphicFrameChg chg="add mod">
          <ac:chgData name="Ayush Maheshbhai Kathrotiya (2430440)" userId="1b0534be-a66b-4a5c-9aeb-08084f9e623e" providerId="ADAL" clId="{6874BAF8-F9E5-4BBD-9A46-A646FBB385FD}" dt="2025-12-17T14:53:48.707" v="221" actId="1076"/>
          <ac:graphicFrameMkLst>
            <pc:docMk/>
            <pc:sldMk cId="0" sldId="259"/>
            <ac:graphicFrameMk id="11" creationId="{EAFAF88A-09AB-4C7A-9942-570FBC60B5D4}"/>
          </ac:graphicFrameMkLst>
        </pc:graphicFrameChg>
      </pc:sldChg>
      <pc:sldChg chg="addSp delSp modSp mod setBg delDesignElem">
        <pc:chgData name="Ayush Maheshbhai Kathrotiya (2430440)" userId="1b0534be-a66b-4a5c-9aeb-08084f9e623e" providerId="ADAL" clId="{6874BAF8-F9E5-4BBD-9A46-A646FBB385FD}" dt="2025-12-17T14:48:27.887" v="215" actId="26606"/>
        <pc:sldMkLst>
          <pc:docMk/>
          <pc:sldMk cId="0" sldId="260"/>
        </pc:sldMkLst>
        <pc:spChg chg="mod">
          <ac:chgData name="Ayush Maheshbhai Kathrotiya (2430440)" userId="1b0534be-a66b-4a5c-9aeb-08084f9e623e" providerId="ADAL" clId="{6874BAF8-F9E5-4BBD-9A46-A646FBB385FD}" dt="2025-12-17T14:48:27.887" v="215" actId="26606"/>
          <ac:spMkLst>
            <pc:docMk/>
            <pc:sldMk cId="0" sldId="260"/>
            <ac:spMk id="2" creationId="{00000000-0000-0000-0000-000000000000}"/>
          </ac:spMkLst>
        </pc:spChg>
        <pc:spChg chg="mod">
          <ac:chgData name="Ayush Maheshbhai Kathrotiya (2430440)" userId="1b0534be-a66b-4a5c-9aeb-08084f9e623e" providerId="ADAL" clId="{6874BAF8-F9E5-4BBD-9A46-A646FBB385FD}" dt="2025-12-17T14:48:27.887" v="215" actId="26606"/>
          <ac:spMkLst>
            <pc:docMk/>
            <pc:sldMk cId="0" sldId="260"/>
            <ac:spMk id="3" creationId="{00000000-0000-0000-0000-000000000000}"/>
          </ac:spMkLst>
        </pc:spChg>
        <pc:spChg chg="add del">
          <ac:chgData name="Ayush Maheshbhai Kathrotiya (2430440)" userId="1b0534be-a66b-4a5c-9aeb-08084f9e623e" providerId="ADAL" clId="{6874BAF8-F9E5-4BBD-9A46-A646FBB385FD}" dt="2025-12-17T14:48:15.746" v="211" actId="26606"/>
          <ac:spMkLst>
            <pc:docMk/>
            <pc:sldMk cId="0" sldId="260"/>
            <ac:spMk id="9" creationId="{C0763A76-9F1C-4FC5-82B7-DD475DA461B2}"/>
          </ac:spMkLst>
        </pc:spChg>
        <pc:spChg chg="add del">
          <ac:chgData name="Ayush Maheshbhai Kathrotiya (2430440)" userId="1b0534be-a66b-4a5c-9aeb-08084f9e623e" providerId="ADAL" clId="{6874BAF8-F9E5-4BBD-9A46-A646FBB385FD}" dt="2025-12-17T14:48:15.746" v="211" actId="26606"/>
          <ac:spMkLst>
            <pc:docMk/>
            <pc:sldMk cId="0" sldId="260"/>
            <ac:spMk id="11" creationId="{E81BF4F6-F2CF-4984-9D14-D6966D92F99F}"/>
          </ac:spMkLst>
        </pc:spChg>
        <pc:spChg chg="add del">
          <ac:chgData name="Ayush Maheshbhai Kathrotiya (2430440)" userId="1b0534be-a66b-4a5c-9aeb-08084f9e623e" providerId="ADAL" clId="{6874BAF8-F9E5-4BBD-9A46-A646FBB385FD}" dt="2025-12-17T14:48:27.887" v="215" actId="26606"/>
          <ac:spMkLst>
            <pc:docMk/>
            <pc:sldMk cId="0" sldId="260"/>
            <ac:spMk id="16" creationId="{8F7AFB9A-7364-478C-B48B-8523CDD9AE8D}"/>
          </ac:spMkLst>
        </pc:spChg>
        <pc:spChg chg="add del">
          <ac:chgData name="Ayush Maheshbhai Kathrotiya (2430440)" userId="1b0534be-a66b-4a5c-9aeb-08084f9e623e" providerId="ADAL" clId="{6874BAF8-F9E5-4BBD-9A46-A646FBB385FD}" dt="2025-12-17T14:48:27.887" v="215" actId="26606"/>
          <ac:spMkLst>
            <pc:docMk/>
            <pc:sldMk cId="0" sldId="260"/>
            <ac:spMk id="18" creationId="{36678033-86B6-40E6-BE90-78D8ED4E3A31}"/>
          </ac:spMkLst>
        </pc:spChg>
        <pc:spChg chg="add del">
          <ac:chgData name="Ayush Maheshbhai Kathrotiya (2430440)" userId="1b0534be-a66b-4a5c-9aeb-08084f9e623e" providerId="ADAL" clId="{6874BAF8-F9E5-4BBD-9A46-A646FBB385FD}" dt="2025-12-17T14:48:27.887" v="215" actId="26606"/>
          <ac:spMkLst>
            <pc:docMk/>
            <pc:sldMk cId="0" sldId="260"/>
            <ac:spMk id="20" creationId="{D2542E1A-076E-4A34-BB67-2BF961754E0C}"/>
          </ac:spMkLst>
        </pc:spChg>
        <pc:spChg chg="add del">
          <ac:chgData name="Ayush Maheshbhai Kathrotiya (2430440)" userId="1b0534be-a66b-4a5c-9aeb-08084f9e623e" providerId="ADAL" clId="{6874BAF8-F9E5-4BBD-9A46-A646FBB385FD}" dt="2025-12-17T14:48:27.887" v="215" actId="26606"/>
          <ac:spMkLst>
            <pc:docMk/>
            <pc:sldMk cId="0" sldId="260"/>
            <ac:spMk id="22" creationId="{75C56826-D4E5-42ED-8529-079651CB3005}"/>
          </ac:spMkLst>
        </pc:spChg>
        <pc:spChg chg="add del">
          <ac:chgData name="Ayush Maheshbhai Kathrotiya (2430440)" userId="1b0534be-a66b-4a5c-9aeb-08084f9e623e" providerId="ADAL" clId="{6874BAF8-F9E5-4BBD-9A46-A646FBB385FD}" dt="2025-12-17T14:48:27.887" v="215" actId="26606"/>
          <ac:spMkLst>
            <pc:docMk/>
            <pc:sldMk cId="0" sldId="260"/>
            <ac:spMk id="24" creationId="{82095FCE-EF05-4443-B97A-85DEE3A5CA17}"/>
          </ac:spMkLst>
        </pc:spChg>
        <pc:spChg chg="add del">
          <ac:chgData name="Ayush Maheshbhai Kathrotiya (2430440)" userId="1b0534be-a66b-4a5c-9aeb-08084f9e623e" providerId="ADAL" clId="{6874BAF8-F9E5-4BBD-9A46-A646FBB385FD}" dt="2025-12-17T14:48:27.856" v="214" actId="26606"/>
          <ac:spMkLst>
            <pc:docMk/>
            <pc:sldMk cId="0" sldId="260"/>
            <ac:spMk id="29" creationId="{0B9EE3F3-89B7-43C3-8651-C4C96830993D}"/>
          </ac:spMkLst>
        </pc:spChg>
        <pc:spChg chg="add del">
          <ac:chgData name="Ayush Maheshbhai Kathrotiya (2430440)" userId="1b0534be-a66b-4a5c-9aeb-08084f9e623e" providerId="ADAL" clId="{6874BAF8-F9E5-4BBD-9A46-A646FBB385FD}" dt="2025-12-17T14:48:27.856" v="214" actId="26606"/>
          <ac:spMkLst>
            <pc:docMk/>
            <pc:sldMk cId="0" sldId="260"/>
            <ac:spMk id="31" creationId="{33AE4636-AEEC-45D6-84D4-7AC2DA48ECF8}"/>
          </ac:spMkLst>
        </pc:spChg>
        <pc:spChg chg="add del">
          <ac:chgData name="Ayush Maheshbhai Kathrotiya (2430440)" userId="1b0534be-a66b-4a5c-9aeb-08084f9e623e" providerId="ADAL" clId="{6874BAF8-F9E5-4BBD-9A46-A646FBB385FD}" dt="2025-12-17T14:48:27.856" v="214" actId="26606"/>
          <ac:spMkLst>
            <pc:docMk/>
            <pc:sldMk cId="0" sldId="260"/>
            <ac:spMk id="33" creationId="{8D9CE0F4-2EB2-4F1F-8AAC-DB3571D9FE10}"/>
          </ac:spMkLst>
        </pc:spChg>
        <pc:spChg chg="add">
          <ac:chgData name="Ayush Maheshbhai Kathrotiya (2430440)" userId="1b0534be-a66b-4a5c-9aeb-08084f9e623e" providerId="ADAL" clId="{6874BAF8-F9E5-4BBD-9A46-A646FBB385FD}" dt="2025-12-17T14:48:27.887" v="215" actId="26606"/>
          <ac:spMkLst>
            <pc:docMk/>
            <pc:sldMk cId="0" sldId="260"/>
            <ac:spMk id="35" creationId="{979E27D9-03C7-44E2-9FF8-15D0C8506AF7}"/>
          </ac:spMkLst>
        </pc:spChg>
        <pc:spChg chg="add">
          <ac:chgData name="Ayush Maheshbhai Kathrotiya (2430440)" userId="1b0534be-a66b-4a5c-9aeb-08084f9e623e" providerId="ADAL" clId="{6874BAF8-F9E5-4BBD-9A46-A646FBB385FD}" dt="2025-12-17T14:48:27.887" v="215" actId="26606"/>
          <ac:spMkLst>
            <pc:docMk/>
            <pc:sldMk cId="0" sldId="260"/>
            <ac:spMk id="36" creationId="{EEBF1590-3B36-48EE-A89D-3B6F3CB256AB}"/>
          </ac:spMkLst>
        </pc:spChg>
        <pc:spChg chg="add">
          <ac:chgData name="Ayush Maheshbhai Kathrotiya (2430440)" userId="1b0534be-a66b-4a5c-9aeb-08084f9e623e" providerId="ADAL" clId="{6874BAF8-F9E5-4BBD-9A46-A646FBB385FD}" dt="2025-12-17T14:48:27.887" v="215" actId="26606"/>
          <ac:spMkLst>
            <pc:docMk/>
            <pc:sldMk cId="0" sldId="260"/>
            <ac:spMk id="37" creationId="{AC8F6C8C-AB5A-4548-942D-E3FD40ACBC49}"/>
          </ac:spMkLst>
        </pc:spChg>
        <pc:picChg chg="add del mod">
          <ac:chgData name="Ayush Maheshbhai Kathrotiya (2430440)" userId="1b0534be-a66b-4a5c-9aeb-08084f9e623e" providerId="ADAL" clId="{6874BAF8-F9E5-4BBD-9A46-A646FBB385FD}" dt="2025-12-17T14:48:18.059" v="212" actId="478"/>
          <ac:picMkLst>
            <pc:docMk/>
            <pc:sldMk cId="0" sldId="260"/>
            <ac:picMk id="5" creationId="{C9FCDFF8-4545-3336-7FD2-DF9B4C9CDC40}"/>
          </ac:picMkLst>
        </pc:picChg>
        <pc:picChg chg="add mod">
          <ac:chgData name="Ayush Maheshbhai Kathrotiya (2430440)" userId="1b0534be-a66b-4a5c-9aeb-08084f9e623e" providerId="ADAL" clId="{6874BAF8-F9E5-4BBD-9A46-A646FBB385FD}" dt="2025-12-17T14:48:27.887" v="215" actId="26606"/>
          <ac:picMkLst>
            <pc:docMk/>
            <pc:sldMk cId="0" sldId="260"/>
            <ac:picMk id="7" creationId="{55C68022-29D2-4882-A9FC-463E90B159FC}"/>
          </ac:picMkLst>
        </pc:picChg>
      </pc:sldChg>
      <pc:sldChg chg="addSp delSp modSp mod setBg delDesignElem">
        <pc:chgData name="Ayush Maheshbhai Kathrotiya (2430440)" userId="1b0534be-a66b-4a5c-9aeb-08084f9e623e" providerId="ADAL" clId="{6874BAF8-F9E5-4BBD-9A46-A646FBB385FD}" dt="2025-12-17T14:43:31.498" v="199"/>
        <pc:sldMkLst>
          <pc:docMk/>
          <pc:sldMk cId="0" sldId="261"/>
        </pc:sldMkLst>
        <pc:spChg chg="mod">
          <ac:chgData name="Ayush Maheshbhai Kathrotiya (2430440)" userId="1b0534be-a66b-4a5c-9aeb-08084f9e623e" providerId="ADAL" clId="{6874BAF8-F9E5-4BBD-9A46-A646FBB385FD}" dt="2025-12-17T14:35:17.112" v="129" actId="26606"/>
          <ac:spMkLst>
            <pc:docMk/>
            <pc:sldMk cId="0" sldId="261"/>
            <ac:spMk id="2" creationId="{00000000-0000-0000-0000-000000000000}"/>
          </ac:spMkLst>
        </pc:spChg>
        <pc:spChg chg="mod ord">
          <ac:chgData name="Ayush Maheshbhai Kathrotiya (2430440)" userId="1b0534be-a66b-4a5c-9aeb-08084f9e623e" providerId="ADAL" clId="{6874BAF8-F9E5-4BBD-9A46-A646FBB385FD}" dt="2025-12-17T14:35:17.112" v="129" actId="26606"/>
          <ac:spMkLst>
            <pc:docMk/>
            <pc:sldMk cId="0" sldId="261"/>
            <ac:spMk id="3" creationId="{00000000-0000-0000-0000-000000000000}"/>
          </ac:spMkLst>
        </pc:spChg>
        <pc:spChg chg="add del">
          <ac:chgData name="Ayush Maheshbhai Kathrotiya (2430440)" userId="1b0534be-a66b-4a5c-9aeb-08084f9e623e" providerId="ADAL" clId="{6874BAF8-F9E5-4BBD-9A46-A646FBB385FD}" dt="2025-12-17T14:34:57.126" v="124" actId="26606"/>
          <ac:spMkLst>
            <pc:docMk/>
            <pc:sldMk cId="0" sldId="261"/>
            <ac:spMk id="9" creationId="{3346177D-ADC4-4968-B747-5CFCD390B5B9}"/>
          </ac:spMkLst>
        </pc:spChg>
        <pc:spChg chg="add del">
          <ac:chgData name="Ayush Maheshbhai Kathrotiya (2430440)" userId="1b0534be-a66b-4a5c-9aeb-08084f9e623e" providerId="ADAL" clId="{6874BAF8-F9E5-4BBD-9A46-A646FBB385FD}" dt="2025-12-17T14:34:57.126" v="124" actId="26606"/>
          <ac:spMkLst>
            <pc:docMk/>
            <pc:sldMk cId="0" sldId="261"/>
            <ac:spMk id="11" creationId="{0844A943-BF79-4FEA-ABB1-3BD54D236606}"/>
          </ac:spMkLst>
        </pc:spChg>
        <pc:spChg chg="add del">
          <ac:chgData name="Ayush Maheshbhai Kathrotiya (2430440)" userId="1b0534be-a66b-4a5c-9aeb-08084f9e623e" providerId="ADAL" clId="{6874BAF8-F9E5-4BBD-9A46-A646FBB385FD}" dt="2025-12-17T14:34:57.126" v="124" actId="26606"/>
          <ac:spMkLst>
            <pc:docMk/>
            <pc:sldMk cId="0" sldId="261"/>
            <ac:spMk id="13" creationId="{6437CC72-F4A8-4DC3-AFAB-D22C482C8100}"/>
          </ac:spMkLst>
        </pc:spChg>
        <pc:spChg chg="add del">
          <ac:chgData name="Ayush Maheshbhai Kathrotiya (2430440)" userId="1b0534be-a66b-4a5c-9aeb-08084f9e623e" providerId="ADAL" clId="{6874BAF8-F9E5-4BBD-9A46-A646FBB385FD}" dt="2025-12-17T14:35:17.096" v="128" actId="26606"/>
          <ac:spMkLst>
            <pc:docMk/>
            <pc:sldMk cId="0" sldId="261"/>
            <ac:spMk id="21" creationId="{12609869-9E80-471B-A487-A53288E0E791}"/>
          </ac:spMkLst>
        </pc:spChg>
        <pc:spChg chg="add del">
          <ac:chgData name="Ayush Maheshbhai Kathrotiya (2430440)" userId="1b0534be-a66b-4a5c-9aeb-08084f9e623e" providerId="ADAL" clId="{6874BAF8-F9E5-4BBD-9A46-A646FBB385FD}" dt="2025-12-17T14:35:17.096" v="128" actId="26606"/>
          <ac:spMkLst>
            <pc:docMk/>
            <pc:sldMk cId="0" sldId="261"/>
            <ac:spMk id="23" creationId="{7004738A-9D34-43E8-97D2-CA0EED4F8BE0}"/>
          </ac:spMkLst>
        </pc:spChg>
        <pc:spChg chg="add del">
          <ac:chgData name="Ayush Maheshbhai Kathrotiya (2430440)" userId="1b0534be-a66b-4a5c-9aeb-08084f9e623e" providerId="ADAL" clId="{6874BAF8-F9E5-4BBD-9A46-A646FBB385FD}" dt="2025-12-17T14:35:17.096" v="128" actId="26606"/>
          <ac:spMkLst>
            <pc:docMk/>
            <pc:sldMk cId="0" sldId="261"/>
            <ac:spMk id="25" creationId="{B8B8D07F-F13E-443E-BA68-2D26672D76B9}"/>
          </ac:spMkLst>
        </pc:spChg>
        <pc:spChg chg="add del">
          <ac:chgData name="Ayush Maheshbhai Kathrotiya (2430440)" userId="1b0534be-a66b-4a5c-9aeb-08084f9e623e" providerId="ADAL" clId="{6874BAF8-F9E5-4BBD-9A46-A646FBB385FD}" dt="2025-12-17T14:35:17.096" v="128" actId="26606"/>
          <ac:spMkLst>
            <pc:docMk/>
            <pc:sldMk cId="0" sldId="261"/>
            <ac:spMk id="27" creationId="{2813A4FA-24A5-41ED-A534-3807D1B2F344}"/>
          </ac:spMkLst>
        </pc:spChg>
        <pc:spChg chg="add del">
          <ac:chgData name="Ayush Maheshbhai Kathrotiya (2430440)" userId="1b0534be-a66b-4a5c-9aeb-08084f9e623e" providerId="ADAL" clId="{6874BAF8-F9E5-4BBD-9A46-A646FBB385FD}" dt="2025-12-17T14:35:17.096" v="128" actId="26606"/>
          <ac:spMkLst>
            <pc:docMk/>
            <pc:sldMk cId="0" sldId="261"/>
            <ac:spMk id="29" creationId="{C3944F27-CA70-4E84-A51A-E6BF89558979}"/>
          </ac:spMkLst>
        </pc:spChg>
        <pc:grpChg chg="add del">
          <ac:chgData name="Ayush Maheshbhai Kathrotiya (2430440)" userId="1b0534be-a66b-4a5c-9aeb-08084f9e623e" providerId="ADAL" clId="{6874BAF8-F9E5-4BBD-9A46-A646FBB385FD}" dt="2025-12-17T14:35:17.112" v="129" actId="26606"/>
          <ac:grpSpMkLst>
            <pc:docMk/>
            <pc:sldMk cId="0" sldId="261"/>
            <ac:grpSpMk id="15" creationId="{BE589684-54CA-64D8-C963-5F19FF75BF72}"/>
          </ac:grpSpMkLst>
        </pc:grpChg>
        <pc:grpChg chg="add del">
          <ac:chgData name="Ayush Maheshbhai Kathrotiya (2430440)" userId="1b0534be-a66b-4a5c-9aeb-08084f9e623e" providerId="ADAL" clId="{6874BAF8-F9E5-4BBD-9A46-A646FBB385FD}" dt="2025-12-17T14:43:31.498" v="199"/>
          <ac:grpSpMkLst>
            <pc:docMk/>
            <pc:sldMk cId="0" sldId="261"/>
            <ac:grpSpMk id="31" creationId="{114ED94A-C85D-4CD3-4205-438D21CE6B38}"/>
          </ac:grpSpMkLst>
        </pc:grpChg>
        <pc:picChg chg="add mod ord">
          <ac:chgData name="Ayush Maheshbhai Kathrotiya (2430440)" userId="1b0534be-a66b-4a5c-9aeb-08084f9e623e" providerId="ADAL" clId="{6874BAF8-F9E5-4BBD-9A46-A646FBB385FD}" dt="2025-12-17T14:35:17.112" v="129" actId="26606"/>
          <ac:picMkLst>
            <pc:docMk/>
            <pc:sldMk cId="0" sldId="261"/>
            <ac:picMk id="4" creationId="{77895253-078B-443D-AB4C-9C4DAB25BB4A}"/>
          </ac:picMkLst>
        </pc:picChg>
      </pc:sldChg>
      <pc:sldChg chg="addSp delSp modSp mod setBg delDesignElem">
        <pc:chgData name="Ayush Maheshbhai Kathrotiya (2430440)" userId="1b0534be-a66b-4a5c-9aeb-08084f9e623e" providerId="ADAL" clId="{6874BAF8-F9E5-4BBD-9A46-A646FBB385FD}" dt="2025-12-17T14:43:31.498" v="199"/>
        <pc:sldMkLst>
          <pc:docMk/>
          <pc:sldMk cId="0" sldId="262"/>
        </pc:sldMkLst>
        <pc:spChg chg="mod">
          <ac:chgData name="Ayush Maheshbhai Kathrotiya (2430440)" userId="1b0534be-a66b-4a5c-9aeb-08084f9e623e" providerId="ADAL" clId="{6874BAF8-F9E5-4BBD-9A46-A646FBB385FD}" dt="2025-12-17T14:38:49.159" v="156" actId="26606"/>
          <ac:spMkLst>
            <pc:docMk/>
            <pc:sldMk cId="0" sldId="262"/>
            <ac:spMk id="2" creationId="{00000000-0000-0000-0000-000000000000}"/>
          </ac:spMkLst>
        </pc:spChg>
        <pc:spChg chg="add del">
          <ac:chgData name="Ayush Maheshbhai Kathrotiya (2430440)" userId="1b0534be-a66b-4a5c-9aeb-08084f9e623e" providerId="ADAL" clId="{6874BAF8-F9E5-4BBD-9A46-A646FBB385FD}" dt="2025-12-17T14:38:49.159" v="156" actId="26606"/>
          <ac:spMkLst>
            <pc:docMk/>
            <pc:sldMk cId="0" sldId="262"/>
            <ac:spMk id="3" creationId="{00000000-0000-0000-0000-000000000000}"/>
          </ac:spMkLst>
        </pc:spChg>
        <pc:spChg chg="add del">
          <ac:chgData name="Ayush Maheshbhai Kathrotiya (2430440)" userId="1b0534be-a66b-4a5c-9aeb-08084f9e623e" providerId="ADAL" clId="{6874BAF8-F9E5-4BBD-9A46-A646FBB385FD}" dt="2025-12-17T14:38:46.362" v="153" actId="26606"/>
          <ac:spMkLst>
            <pc:docMk/>
            <pc:sldMk cId="0" sldId="262"/>
            <ac:spMk id="9" creationId="{BACC6370-2D7E-4714-9D71-7542949D7D5D}"/>
          </ac:spMkLst>
        </pc:spChg>
        <pc:spChg chg="add del">
          <ac:chgData name="Ayush Maheshbhai Kathrotiya (2430440)" userId="1b0534be-a66b-4a5c-9aeb-08084f9e623e" providerId="ADAL" clId="{6874BAF8-F9E5-4BBD-9A46-A646FBB385FD}" dt="2025-12-17T14:38:46.362" v="153" actId="26606"/>
          <ac:spMkLst>
            <pc:docMk/>
            <pc:sldMk cId="0" sldId="262"/>
            <ac:spMk id="11" creationId="{256B2C21-A230-48C0-8DF1-C46611373C44}"/>
          </ac:spMkLst>
        </pc:spChg>
        <pc:spChg chg="add del">
          <ac:chgData name="Ayush Maheshbhai Kathrotiya (2430440)" userId="1b0534be-a66b-4a5c-9aeb-08084f9e623e" providerId="ADAL" clId="{6874BAF8-F9E5-4BBD-9A46-A646FBB385FD}" dt="2025-12-17T14:38:46.362" v="153" actId="26606"/>
          <ac:spMkLst>
            <pc:docMk/>
            <pc:sldMk cId="0" sldId="262"/>
            <ac:spMk id="13" creationId="{3847E18C-932D-4C95-AABA-FEC7C9499AD7}"/>
          </ac:spMkLst>
        </pc:spChg>
        <pc:spChg chg="add del">
          <ac:chgData name="Ayush Maheshbhai Kathrotiya (2430440)" userId="1b0534be-a66b-4a5c-9aeb-08084f9e623e" providerId="ADAL" clId="{6874BAF8-F9E5-4BBD-9A46-A646FBB385FD}" dt="2025-12-17T14:38:46.362" v="153" actId="26606"/>
          <ac:spMkLst>
            <pc:docMk/>
            <pc:sldMk cId="0" sldId="262"/>
            <ac:spMk id="15" creationId="{3150CB11-0C61-439E-910F-5787759E72A0}"/>
          </ac:spMkLst>
        </pc:spChg>
        <pc:spChg chg="add del">
          <ac:chgData name="Ayush Maheshbhai Kathrotiya (2430440)" userId="1b0534be-a66b-4a5c-9aeb-08084f9e623e" providerId="ADAL" clId="{6874BAF8-F9E5-4BBD-9A46-A646FBB385FD}" dt="2025-12-17T14:38:46.362" v="153" actId="26606"/>
          <ac:spMkLst>
            <pc:docMk/>
            <pc:sldMk cId="0" sldId="262"/>
            <ac:spMk id="17" creationId="{43F8A58B-5155-44CE-A5FF-7647B47D0A7A}"/>
          </ac:spMkLst>
        </pc:spChg>
        <pc:spChg chg="add del">
          <ac:chgData name="Ayush Maheshbhai Kathrotiya (2430440)" userId="1b0534be-a66b-4a5c-9aeb-08084f9e623e" providerId="ADAL" clId="{6874BAF8-F9E5-4BBD-9A46-A646FBB385FD}" dt="2025-12-17T14:38:46.362" v="153" actId="26606"/>
          <ac:spMkLst>
            <pc:docMk/>
            <pc:sldMk cId="0" sldId="262"/>
            <ac:spMk id="19" creationId="{443F2ACA-E6D6-4028-82DD-F03C262D5DE6}"/>
          </ac:spMkLst>
        </pc:spChg>
        <pc:spChg chg="add del">
          <ac:chgData name="Ayush Maheshbhai Kathrotiya (2430440)" userId="1b0534be-a66b-4a5c-9aeb-08084f9e623e" providerId="ADAL" clId="{6874BAF8-F9E5-4BBD-9A46-A646FBB385FD}" dt="2025-12-17T14:38:49.050" v="155" actId="26606"/>
          <ac:spMkLst>
            <pc:docMk/>
            <pc:sldMk cId="0" sldId="262"/>
            <ac:spMk id="21" creationId="{2659FDB4-FCBE-4A89-B46D-43D4FA54464D}"/>
          </ac:spMkLst>
        </pc:spChg>
        <pc:spChg chg="add del">
          <ac:chgData name="Ayush Maheshbhai Kathrotiya (2430440)" userId="1b0534be-a66b-4a5c-9aeb-08084f9e623e" providerId="ADAL" clId="{6874BAF8-F9E5-4BBD-9A46-A646FBB385FD}" dt="2025-12-17T14:43:31.498" v="199"/>
          <ac:spMkLst>
            <pc:docMk/>
            <pc:sldMk cId="0" sldId="262"/>
            <ac:spMk id="25" creationId="{5C8908E2-EE49-44D2-9428-A28D2312A8D5}"/>
          </ac:spMkLst>
        </pc:spChg>
        <pc:spChg chg="add del">
          <ac:chgData name="Ayush Maheshbhai Kathrotiya (2430440)" userId="1b0534be-a66b-4a5c-9aeb-08084f9e623e" providerId="ADAL" clId="{6874BAF8-F9E5-4BBD-9A46-A646FBB385FD}" dt="2025-12-17T14:43:31.498" v="199"/>
          <ac:spMkLst>
            <pc:docMk/>
            <pc:sldMk cId="0" sldId="262"/>
            <ac:spMk id="28" creationId="{7449A6C7-D15F-4AA5-BFA5-71A404B47016}"/>
          </ac:spMkLst>
        </pc:spChg>
        <pc:spChg chg="add del">
          <ac:chgData name="Ayush Maheshbhai Kathrotiya (2430440)" userId="1b0534be-a66b-4a5c-9aeb-08084f9e623e" providerId="ADAL" clId="{6874BAF8-F9E5-4BBD-9A46-A646FBB385FD}" dt="2025-12-17T14:43:31.498" v="199"/>
          <ac:spMkLst>
            <pc:docMk/>
            <pc:sldMk cId="0" sldId="262"/>
            <ac:spMk id="29" creationId="{ED888B23-07FA-482A-96DF-47E31AF1A603}"/>
          </ac:spMkLst>
        </pc:spChg>
        <pc:grpChg chg="add del">
          <ac:chgData name="Ayush Maheshbhai Kathrotiya (2430440)" userId="1b0534be-a66b-4a5c-9aeb-08084f9e623e" providerId="ADAL" clId="{6874BAF8-F9E5-4BBD-9A46-A646FBB385FD}" dt="2025-12-17T14:43:31.498" v="199"/>
          <ac:grpSpMkLst>
            <pc:docMk/>
            <pc:sldMk cId="0" sldId="262"/>
            <ac:grpSpMk id="26" creationId="{05314994-6337-4875-8CF5-652CAFE8342C}"/>
          </ac:grpSpMkLst>
        </pc:grpChg>
        <pc:graphicFrameChg chg="add del">
          <ac:chgData name="Ayush Maheshbhai Kathrotiya (2430440)" userId="1b0534be-a66b-4a5c-9aeb-08084f9e623e" providerId="ADAL" clId="{6874BAF8-F9E5-4BBD-9A46-A646FBB385FD}" dt="2025-12-17T14:38:46.362" v="153" actId="26606"/>
          <ac:graphicFrameMkLst>
            <pc:docMk/>
            <pc:sldMk cId="0" sldId="262"/>
            <ac:graphicFrameMk id="5" creationId="{1F1787B0-2D4C-CF55-A582-C03D8C15823E}"/>
          </ac:graphicFrameMkLst>
        </pc:graphicFrameChg>
        <pc:graphicFrameChg chg="add del">
          <ac:chgData name="Ayush Maheshbhai Kathrotiya (2430440)" userId="1b0534be-a66b-4a5c-9aeb-08084f9e623e" providerId="ADAL" clId="{6874BAF8-F9E5-4BBD-9A46-A646FBB385FD}" dt="2025-12-17T14:38:49.050" v="155" actId="26606"/>
          <ac:graphicFrameMkLst>
            <pc:docMk/>
            <pc:sldMk cId="0" sldId="262"/>
            <ac:graphicFrameMk id="23" creationId="{20B13D1D-A390-D2AF-D2D6-D0BED1F93D6D}"/>
          </ac:graphicFrameMkLst>
        </pc:graphicFrameChg>
        <pc:graphicFrameChg chg="add">
          <ac:chgData name="Ayush Maheshbhai Kathrotiya (2430440)" userId="1b0534be-a66b-4a5c-9aeb-08084f9e623e" providerId="ADAL" clId="{6874BAF8-F9E5-4BBD-9A46-A646FBB385FD}" dt="2025-12-17T14:38:49.159" v="156" actId="26606"/>
          <ac:graphicFrameMkLst>
            <pc:docMk/>
            <pc:sldMk cId="0" sldId="262"/>
            <ac:graphicFrameMk id="30" creationId="{7962F7F6-E7F0-0D60-C749-FA3140BF407F}"/>
          </ac:graphicFrameMkLst>
        </pc:graphicFrameChg>
        <pc:cxnChg chg="add del">
          <ac:chgData name="Ayush Maheshbhai Kathrotiya (2430440)" userId="1b0534be-a66b-4a5c-9aeb-08084f9e623e" providerId="ADAL" clId="{6874BAF8-F9E5-4BBD-9A46-A646FBB385FD}" dt="2025-12-17T14:38:49.050" v="155" actId="26606"/>
          <ac:cxnSpMkLst>
            <pc:docMk/>
            <pc:sldMk cId="0" sldId="262"/>
            <ac:cxnSpMk id="22" creationId="{C8F51B3F-8331-4E4A-AE96-D47B1006EEAD}"/>
          </ac:cxnSpMkLst>
        </pc:cxnChg>
      </pc:sldChg>
      <pc:sldChg chg="addSp delSp modSp mod setBg delDesignElem">
        <pc:chgData name="Ayush Maheshbhai Kathrotiya (2430440)" userId="1b0534be-a66b-4a5c-9aeb-08084f9e623e" providerId="ADAL" clId="{6874BAF8-F9E5-4BBD-9A46-A646FBB385FD}" dt="2025-12-17T14:43:31.498" v="199"/>
        <pc:sldMkLst>
          <pc:docMk/>
          <pc:sldMk cId="0" sldId="263"/>
        </pc:sldMkLst>
        <pc:spChg chg="mod">
          <ac:chgData name="Ayush Maheshbhai Kathrotiya (2430440)" userId="1b0534be-a66b-4a5c-9aeb-08084f9e623e" providerId="ADAL" clId="{6874BAF8-F9E5-4BBD-9A46-A646FBB385FD}" dt="2025-12-17T14:43:31.498" v="199"/>
          <ac:spMkLst>
            <pc:docMk/>
            <pc:sldMk cId="0" sldId="263"/>
            <ac:spMk id="2" creationId="{00000000-0000-0000-0000-000000000000}"/>
          </ac:spMkLst>
        </pc:spChg>
        <pc:spChg chg="del">
          <ac:chgData name="Ayush Maheshbhai Kathrotiya (2430440)" userId="1b0534be-a66b-4a5c-9aeb-08084f9e623e" providerId="ADAL" clId="{6874BAF8-F9E5-4BBD-9A46-A646FBB385FD}" dt="2025-12-17T14:40:45.577" v="172" actId="26606"/>
          <ac:spMkLst>
            <pc:docMk/>
            <pc:sldMk cId="0" sldId="263"/>
            <ac:spMk id="3" creationId="{00000000-0000-0000-0000-000000000000}"/>
          </ac:spMkLst>
        </pc:spChg>
        <pc:spChg chg="add del">
          <ac:chgData name="Ayush Maheshbhai Kathrotiya (2430440)" userId="1b0534be-a66b-4a5c-9aeb-08084f9e623e" providerId="ADAL" clId="{6874BAF8-F9E5-4BBD-9A46-A646FBB385FD}" dt="2025-12-17T14:43:31.498" v="199"/>
          <ac:spMkLst>
            <pc:docMk/>
            <pc:sldMk cId="0" sldId="263"/>
            <ac:spMk id="9" creationId="{5C8908E2-EE49-44D2-9428-A28D2312A8D5}"/>
          </ac:spMkLst>
        </pc:spChg>
        <pc:spChg chg="add del">
          <ac:chgData name="Ayush Maheshbhai Kathrotiya (2430440)" userId="1b0534be-a66b-4a5c-9aeb-08084f9e623e" providerId="ADAL" clId="{6874BAF8-F9E5-4BBD-9A46-A646FBB385FD}" dt="2025-12-17T14:43:31.498" v="199"/>
          <ac:spMkLst>
            <pc:docMk/>
            <pc:sldMk cId="0" sldId="263"/>
            <ac:spMk id="15" creationId="{7449A6C7-D15F-4AA5-BFA5-71A404B47016}"/>
          </ac:spMkLst>
        </pc:spChg>
        <pc:spChg chg="add del">
          <ac:chgData name="Ayush Maheshbhai Kathrotiya (2430440)" userId="1b0534be-a66b-4a5c-9aeb-08084f9e623e" providerId="ADAL" clId="{6874BAF8-F9E5-4BBD-9A46-A646FBB385FD}" dt="2025-12-17T14:43:31.498" v="199"/>
          <ac:spMkLst>
            <pc:docMk/>
            <pc:sldMk cId="0" sldId="263"/>
            <ac:spMk id="17" creationId="{ED888B23-07FA-482A-96DF-47E31AF1A603}"/>
          </ac:spMkLst>
        </pc:spChg>
        <pc:grpChg chg="add del">
          <ac:chgData name="Ayush Maheshbhai Kathrotiya (2430440)" userId="1b0534be-a66b-4a5c-9aeb-08084f9e623e" providerId="ADAL" clId="{6874BAF8-F9E5-4BBD-9A46-A646FBB385FD}" dt="2025-12-17T14:43:31.498" v="199"/>
          <ac:grpSpMkLst>
            <pc:docMk/>
            <pc:sldMk cId="0" sldId="263"/>
            <ac:grpSpMk id="11" creationId="{05314994-6337-4875-8CF5-652CAFE8342C}"/>
          </ac:grpSpMkLst>
        </pc:grpChg>
        <pc:graphicFrameChg chg="add">
          <ac:chgData name="Ayush Maheshbhai Kathrotiya (2430440)" userId="1b0534be-a66b-4a5c-9aeb-08084f9e623e" providerId="ADAL" clId="{6874BAF8-F9E5-4BBD-9A46-A646FBB385FD}" dt="2025-12-17T14:40:45.577" v="172" actId="26606"/>
          <ac:graphicFrameMkLst>
            <pc:docMk/>
            <pc:sldMk cId="0" sldId="263"/>
            <ac:graphicFrameMk id="5" creationId="{59C74FC7-FA0D-4465-5C60-D0061CB78E9C}"/>
          </ac:graphicFrameMkLst>
        </pc:graphicFrameChg>
      </pc:sldChg>
      <pc:sldChg chg="addSp delSp modSp mod setBg delDesignElem">
        <pc:chgData name="Ayush Maheshbhai Kathrotiya (2430440)" userId="1b0534be-a66b-4a5c-9aeb-08084f9e623e" providerId="ADAL" clId="{6874BAF8-F9E5-4BBD-9A46-A646FBB385FD}" dt="2025-12-17T14:43:31.498" v="199"/>
        <pc:sldMkLst>
          <pc:docMk/>
          <pc:sldMk cId="0" sldId="264"/>
        </pc:sldMkLst>
        <pc:spChg chg="mod">
          <ac:chgData name="Ayush Maheshbhai Kathrotiya (2430440)" userId="1b0534be-a66b-4a5c-9aeb-08084f9e623e" providerId="ADAL" clId="{6874BAF8-F9E5-4BBD-9A46-A646FBB385FD}" dt="2025-12-17T14:42:11.352" v="173" actId="26606"/>
          <ac:spMkLst>
            <pc:docMk/>
            <pc:sldMk cId="0" sldId="264"/>
            <ac:spMk id="2" creationId="{00000000-0000-0000-0000-000000000000}"/>
          </ac:spMkLst>
        </pc:spChg>
        <pc:spChg chg="del">
          <ac:chgData name="Ayush Maheshbhai Kathrotiya (2430440)" userId="1b0534be-a66b-4a5c-9aeb-08084f9e623e" providerId="ADAL" clId="{6874BAF8-F9E5-4BBD-9A46-A646FBB385FD}" dt="2025-12-17T14:42:11.352" v="173" actId="26606"/>
          <ac:spMkLst>
            <pc:docMk/>
            <pc:sldMk cId="0" sldId="264"/>
            <ac:spMk id="3" creationId="{00000000-0000-0000-0000-000000000000}"/>
          </ac:spMkLst>
        </pc:spChg>
        <pc:spChg chg="add del">
          <ac:chgData name="Ayush Maheshbhai Kathrotiya (2430440)" userId="1b0534be-a66b-4a5c-9aeb-08084f9e623e" providerId="ADAL" clId="{6874BAF8-F9E5-4BBD-9A46-A646FBB385FD}" dt="2025-12-17T14:43:31.498" v="199"/>
          <ac:spMkLst>
            <pc:docMk/>
            <pc:sldMk cId="0" sldId="264"/>
            <ac:spMk id="9" creationId="{CB49665F-0298-4449-8D2D-209989CB9EE3}"/>
          </ac:spMkLst>
        </pc:spChg>
        <pc:spChg chg="add del">
          <ac:chgData name="Ayush Maheshbhai Kathrotiya (2430440)" userId="1b0534be-a66b-4a5c-9aeb-08084f9e623e" providerId="ADAL" clId="{6874BAF8-F9E5-4BBD-9A46-A646FBB385FD}" dt="2025-12-17T14:43:31.498" v="199"/>
          <ac:spMkLst>
            <pc:docMk/>
            <pc:sldMk cId="0" sldId="264"/>
            <ac:spMk id="11" creationId="{A71EEC14-174A-46FA-B046-474750457130}"/>
          </ac:spMkLst>
        </pc:spChg>
        <pc:grpChg chg="add del">
          <ac:chgData name="Ayush Maheshbhai Kathrotiya (2430440)" userId="1b0534be-a66b-4a5c-9aeb-08084f9e623e" providerId="ADAL" clId="{6874BAF8-F9E5-4BBD-9A46-A646FBB385FD}" dt="2025-12-17T14:43:31.498" v="199"/>
          <ac:grpSpMkLst>
            <pc:docMk/>
            <pc:sldMk cId="0" sldId="264"/>
            <ac:grpSpMk id="13" creationId="{EEB6CB95-E653-4C6C-AE51-62FD848E8D5B}"/>
          </ac:grpSpMkLst>
        </pc:grpChg>
        <pc:grpChg chg="add del">
          <ac:chgData name="Ayush Maheshbhai Kathrotiya (2430440)" userId="1b0534be-a66b-4a5c-9aeb-08084f9e623e" providerId="ADAL" clId="{6874BAF8-F9E5-4BBD-9A46-A646FBB385FD}" dt="2025-12-17T14:43:31.498" v="199"/>
          <ac:grpSpMkLst>
            <pc:docMk/>
            <pc:sldMk cId="0" sldId="264"/>
            <ac:grpSpMk id="17" creationId="{43F5E015-E085-4624-B431-B42414448684}"/>
          </ac:grpSpMkLst>
        </pc:grpChg>
        <pc:graphicFrameChg chg="add">
          <ac:chgData name="Ayush Maheshbhai Kathrotiya (2430440)" userId="1b0534be-a66b-4a5c-9aeb-08084f9e623e" providerId="ADAL" clId="{6874BAF8-F9E5-4BBD-9A46-A646FBB385FD}" dt="2025-12-17T14:42:11.352" v="173" actId="26606"/>
          <ac:graphicFrameMkLst>
            <pc:docMk/>
            <pc:sldMk cId="0" sldId="264"/>
            <ac:graphicFrameMk id="5" creationId="{E9CBE1C7-78AF-9B50-22BE-DA5067EF5D69}"/>
          </ac:graphicFrameMkLst>
        </pc:graphicFrameChg>
      </pc:sldChg>
      <pc:sldChg chg="addSp delSp modSp mod setBg">
        <pc:chgData name="Ayush Maheshbhai Kathrotiya (2430440)" userId="1b0534be-a66b-4a5c-9aeb-08084f9e623e" providerId="ADAL" clId="{6874BAF8-F9E5-4BBD-9A46-A646FBB385FD}" dt="2025-12-17T14:43:31.498" v="199"/>
        <pc:sldMkLst>
          <pc:docMk/>
          <pc:sldMk cId="0" sldId="265"/>
        </pc:sldMkLst>
        <pc:spChg chg="mod">
          <ac:chgData name="Ayush Maheshbhai Kathrotiya (2430440)" userId="1b0534be-a66b-4a5c-9aeb-08084f9e623e" providerId="ADAL" clId="{6874BAF8-F9E5-4BBD-9A46-A646FBB385FD}" dt="2025-12-17T14:43:31.498" v="199"/>
          <ac:spMkLst>
            <pc:docMk/>
            <pc:sldMk cId="0" sldId="265"/>
            <ac:spMk id="2" creationId="{00000000-0000-0000-0000-000000000000}"/>
          </ac:spMkLst>
        </pc:spChg>
        <pc:spChg chg="add del">
          <ac:chgData name="Ayush Maheshbhai Kathrotiya (2430440)" userId="1b0534be-a66b-4a5c-9aeb-08084f9e623e" providerId="ADAL" clId="{6874BAF8-F9E5-4BBD-9A46-A646FBB385FD}" dt="2025-12-17T14:42:33.120" v="176" actId="26606"/>
          <ac:spMkLst>
            <pc:docMk/>
            <pc:sldMk cId="0" sldId="265"/>
            <ac:spMk id="3" creationId="{00000000-0000-0000-0000-000000000000}"/>
          </ac:spMkLst>
        </pc:spChg>
        <pc:spChg chg="add del">
          <ac:chgData name="Ayush Maheshbhai Kathrotiya (2430440)" userId="1b0534be-a66b-4a5c-9aeb-08084f9e623e" providerId="ADAL" clId="{6874BAF8-F9E5-4BBD-9A46-A646FBB385FD}" dt="2025-12-17T14:42:33.057" v="175" actId="26606"/>
          <ac:spMkLst>
            <pc:docMk/>
            <pc:sldMk cId="0" sldId="265"/>
            <ac:spMk id="9" creationId="{CB49665F-0298-4449-8D2D-209989CB9EE3}"/>
          </ac:spMkLst>
        </pc:spChg>
        <pc:spChg chg="add del">
          <ac:chgData name="Ayush Maheshbhai Kathrotiya (2430440)" userId="1b0534be-a66b-4a5c-9aeb-08084f9e623e" providerId="ADAL" clId="{6874BAF8-F9E5-4BBD-9A46-A646FBB385FD}" dt="2025-12-17T14:42:33.057" v="175" actId="26606"/>
          <ac:spMkLst>
            <pc:docMk/>
            <pc:sldMk cId="0" sldId="265"/>
            <ac:spMk id="11" creationId="{A71EEC14-174A-46FA-B046-474750457130}"/>
          </ac:spMkLst>
        </pc:spChg>
        <pc:grpChg chg="add del">
          <ac:chgData name="Ayush Maheshbhai Kathrotiya (2430440)" userId="1b0534be-a66b-4a5c-9aeb-08084f9e623e" providerId="ADAL" clId="{6874BAF8-F9E5-4BBD-9A46-A646FBB385FD}" dt="2025-12-17T14:42:33.057" v="175" actId="26606"/>
          <ac:grpSpMkLst>
            <pc:docMk/>
            <pc:sldMk cId="0" sldId="265"/>
            <ac:grpSpMk id="13" creationId="{EEB6CB95-E653-4C6C-AE51-62FD848E8D5B}"/>
          </ac:grpSpMkLst>
        </pc:grpChg>
        <pc:grpChg chg="add del">
          <ac:chgData name="Ayush Maheshbhai Kathrotiya (2430440)" userId="1b0534be-a66b-4a5c-9aeb-08084f9e623e" providerId="ADAL" clId="{6874BAF8-F9E5-4BBD-9A46-A646FBB385FD}" dt="2025-12-17T14:42:33.057" v="175" actId="26606"/>
          <ac:grpSpMkLst>
            <pc:docMk/>
            <pc:sldMk cId="0" sldId="265"/>
            <ac:grpSpMk id="17" creationId="{43F5E015-E085-4624-B431-B42414448684}"/>
          </ac:grpSpMkLst>
        </pc:grpChg>
        <pc:graphicFrameChg chg="add del">
          <ac:chgData name="Ayush Maheshbhai Kathrotiya (2430440)" userId="1b0534be-a66b-4a5c-9aeb-08084f9e623e" providerId="ADAL" clId="{6874BAF8-F9E5-4BBD-9A46-A646FBB385FD}" dt="2025-12-17T14:42:33.057" v="175" actId="26606"/>
          <ac:graphicFrameMkLst>
            <pc:docMk/>
            <pc:sldMk cId="0" sldId="265"/>
            <ac:graphicFrameMk id="5" creationId="{D689977B-ED04-1769-A693-7B311C76443C}"/>
          </ac:graphicFrameMkLst>
        </pc:graphicFrameChg>
        <pc:graphicFrameChg chg="add mod">
          <ac:chgData name="Ayush Maheshbhai Kathrotiya (2430440)" userId="1b0534be-a66b-4a5c-9aeb-08084f9e623e" providerId="ADAL" clId="{6874BAF8-F9E5-4BBD-9A46-A646FBB385FD}" dt="2025-12-17T14:43:31.498" v="199"/>
          <ac:graphicFrameMkLst>
            <pc:docMk/>
            <pc:sldMk cId="0" sldId="265"/>
            <ac:graphicFrameMk id="26" creationId="{12DFC84A-7B7A-1E58-97A5-9E0164E74502}"/>
          </ac:graphicFrameMkLst>
        </pc:graphicFrameChg>
      </pc:sldChg>
      <pc:sldChg chg="addSp delSp modSp mod setBg delDesignElem">
        <pc:chgData name="Ayush Maheshbhai Kathrotiya (2430440)" userId="1b0534be-a66b-4a5c-9aeb-08084f9e623e" providerId="ADAL" clId="{6874BAF8-F9E5-4BBD-9A46-A646FBB385FD}" dt="2025-12-17T14:43:31.498" v="199"/>
        <pc:sldMkLst>
          <pc:docMk/>
          <pc:sldMk cId="0" sldId="266"/>
        </pc:sldMkLst>
        <pc:spChg chg="mod">
          <ac:chgData name="Ayush Maheshbhai Kathrotiya (2430440)" userId="1b0534be-a66b-4a5c-9aeb-08084f9e623e" providerId="ADAL" clId="{6874BAF8-F9E5-4BBD-9A46-A646FBB385FD}" dt="2025-12-17T14:42:47.451" v="179" actId="26606"/>
          <ac:spMkLst>
            <pc:docMk/>
            <pc:sldMk cId="0" sldId="266"/>
            <ac:spMk id="2" creationId="{00000000-0000-0000-0000-000000000000}"/>
          </ac:spMkLst>
        </pc:spChg>
        <pc:spChg chg="add del">
          <ac:chgData name="Ayush Maheshbhai Kathrotiya (2430440)" userId="1b0534be-a66b-4a5c-9aeb-08084f9e623e" providerId="ADAL" clId="{6874BAF8-F9E5-4BBD-9A46-A646FBB385FD}" dt="2025-12-17T14:42:47.451" v="179" actId="26606"/>
          <ac:spMkLst>
            <pc:docMk/>
            <pc:sldMk cId="0" sldId="266"/>
            <ac:spMk id="3" creationId="{00000000-0000-0000-0000-000000000000}"/>
          </ac:spMkLst>
        </pc:spChg>
        <pc:spChg chg="add del">
          <ac:chgData name="Ayush Maheshbhai Kathrotiya (2430440)" userId="1b0534be-a66b-4a5c-9aeb-08084f9e623e" providerId="ADAL" clId="{6874BAF8-F9E5-4BBD-9A46-A646FBB385FD}" dt="2025-12-17T14:42:47.311" v="178" actId="26606"/>
          <ac:spMkLst>
            <pc:docMk/>
            <pc:sldMk cId="0" sldId="266"/>
            <ac:spMk id="9" creationId="{A1F6BF70-C7D1-4AF9-8DB4-BEEB8A9C3529}"/>
          </ac:spMkLst>
        </pc:spChg>
        <pc:spChg chg="add del">
          <ac:chgData name="Ayush Maheshbhai Kathrotiya (2430440)" userId="1b0534be-a66b-4a5c-9aeb-08084f9e623e" providerId="ADAL" clId="{6874BAF8-F9E5-4BBD-9A46-A646FBB385FD}" dt="2025-12-17T14:42:47.311" v="178" actId="26606"/>
          <ac:spMkLst>
            <pc:docMk/>
            <pc:sldMk cId="0" sldId="266"/>
            <ac:spMk id="15" creationId="{2C1BBA94-3F40-40AA-8BB9-E69E25E537C1}"/>
          </ac:spMkLst>
        </pc:spChg>
        <pc:spChg chg="add del">
          <ac:chgData name="Ayush Maheshbhai Kathrotiya (2430440)" userId="1b0534be-a66b-4a5c-9aeb-08084f9e623e" providerId="ADAL" clId="{6874BAF8-F9E5-4BBD-9A46-A646FBB385FD}" dt="2025-12-17T14:43:31.498" v="199"/>
          <ac:spMkLst>
            <pc:docMk/>
            <pc:sldMk cId="0" sldId="266"/>
            <ac:spMk id="17" creationId="{7517A47C-B2E5-4B79-8061-D74B1311AF6E}"/>
          </ac:spMkLst>
        </pc:spChg>
        <pc:spChg chg="add del">
          <ac:chgData name="Ayush Maheshbhai Kathrotiya (2430440)" userId="1b0534be-a66b-4a5c-9aeb-08084f9e623e" providerId="ADAL" clId="{6874BAF8-F9E5-4BBD-9A46-A646FBB385FD}" dt="2025-12-17T14:43:31.498" v="199"/>
          <ac:spMkLst>
            <pc:docMk/>
            <pc:sldMk cId="0" sldId="266"/>
            <ac:spMk id="18" creationId="{C505E780-2083-4CB5-A42A-5E0E2908ECC3}"/>
          </ac:spMkLst>
        </pc:spChg>
        <pc:spChg chg="add del">
          <ac:chgData name="Ayush Maheshbhai Kathrotiya (2430440)" userId="1b0534be-a66b-4a5c-9aeb-08084f9e623e" providerId="ADAL" clId="{6874BAF8-F9E5-4BBD-9A46-A646FBB385FD}" dt="2025-12-17T14:43:31.498" v="199"/>
          <ac:spMkLst>
            <pc:docMk/>
            <pc:sldMk cId="0" sldId="266"/>
            <ac:spMk id="19" creationId="{D2C0AE1C-0118-41AE-8A10-7CDCBF10E96F}"/>
          </ac:spMkLst>
        </pc:spChg>
        <pc:spChg chg="add del">
          <ac:chgData name="Ayush Maheshbhai Kathrotiya (2430440)" userId="1b0534be-a66b-4a5c-9aeb-08084f9e623e" providerId="ADAL" clId="{6874BAF8-F9E5-4BBD-9A46-A646FBB385FD}" dt="2025-12-17T14:43:31.498" v="199"/>
          <ac:spMkLst>
            <pc:docMk/>
            <pc:sldMk cId="0" sldId="266"/>
            <ac:spMk id="20" creationId="{463EEC44-1BA3-44ED-81FC-A644B04B2A44}"/>
          </ac:spMkLst>
        </pc:spChg>
        <pc:grpChg chg="add del">
          <ac:chgData name="Ayush Maheshbhai Kathrotiya (2430440)" userId="1b0534be-a66b-4a5c-9aeb-08084f9e623e" providerId="ADAL" clId="{6874BAF8-F9E5-4BBD-9A46-A646FBB385FD}" dt="2025-12-17T14:42:47.311" v="178" actId="26606"/>
          <ac:grpSpMkLst>
            <pc:docMk/>
            <pc:sldMk cId="0" sldId="266"/>
            <ac:grpSpMk id="11" creationId="{0C66A8B6-1F6E-4FCC-93B9-B9986B6FD111}"/>
          </ac:grpSpMkLst>
        </pc:grpChg>
        <pc:graphicFrameChg chg="add del">
          <ac:chgData name="Ayush Maheshbhai Kathrotiya (2430440)" userId="1b0534be-a66b-4a5c-9aeb-08084f9e623e" providerId="ADAL" clId="{6874BAF8-F9E5-4BBD-9A46-A646FBB385FD}" dt="2025-12-17T14:42:47.311" v="178" actId="26606"/>
          <ac:graphicFrameMkLst>
            <pc:docMk/>
            <pc:sldMk cId="0" sldId="266"/>
            <ac:graphicFrameMk id="5" creationId="{54A40800-B571-482D-788B-577BE71430CA}"/>
          </ac:graphicFrameMkLst>
        </pc:graphicFrameChg>
        <pc:graphicFrameChg chg="add">
          <ac:chgData name="Ayush Maheshbhai Kathrotiya (2430440)" userId="1b0534be-a66b-4a5c-9aeb-08084f9e623e" providerId="ADAL" clId="{6874BAF8-F9E5-4BBD-9A46-A646FBB385FD}" dt="2025-12-17T14:42:47.451" v="179" actId="26606"/>
          <ac:graphicFrameMkLst>
            <pc:docMk/>
            <pc:sldMk cId="0" sldId="266"/>
            <ac:graphicFrameMk id="21" creationId="{ABBED2FD-80A2-8580-0910-D9ACBF9B14BE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6476651-99C7-47E8-AB6F-52396EBB4D5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5E8C2FD2-97DD-4E08-8598-D24D71D20684}">
      <dgm:prSet/>
      <dgm:spPr/>
      <dgm:t>
        <a:bodyPr/>
        <a:lstStyle/>
        <a:p>
          <a:pPr>
            <a:defRPr cap="all"/>
          </a:pPr>
          <a:r>
            <a:rPr lang="en-US"/>
            <a:t>Cellebrite UFED for mobile acquisition</a:t>
          </a:r>
        </a:p>
      </dgm:t>
    </dgm:pt>
    <dgm:pt modelId="{E327E973-AA81-4F88-BBEA-FEC080B4A2E0}" type="parTrans" cxnId="{2F978502-EE3B-4046-948B-0B9C3432DB84}">
      <dgm:prSet/>
      <dgm:spPr/>
      <dgm:t>
        <a:bodyPr/>
        <a:lstStyle/>
        <a:p>
          <a:endParaRPr lang="en-US"/>
        </a:p>
      </dgm:t>
    </dgm:pt>
    <dgm:pt modelId="{E2B438FE-B4C2-4B0F-AF99-0DDA538DAFDC}" type="sibTrans" cxnId="{2F978502-EE3B-4046-948B-0B9C3432DB84}">
      <dgm:prSet/>
      <dgm:spPr/>
      <dgm:t>
        <a:bodyPr/>
        <a:lstStyle/>
        <a:p>
          <a:endParaRPr lang="en-US"/>
        </a:p>
      </dgm:t>
    </dgm:pt>
    <dgm:pt modelId="{DBB8692C-E936-4D24-8B26-517A85E9D66F}">
      <dgm:prSet/>
      <dgm:spPr/>
      <dgm:t>
        <a:bodyPr/>
        <a:lstStyle/>
        <a:p>
          <a:pPr>
            <a:defRPr cap="all"/>
          </a:pPr>
          <a:r>
            <a:rPr lang="en-US"/>
            <a:t>Magnet AXIOM and EnCase for analysis</a:t>
          </a:r>
        </a:p>
      </dgm:t>
    </dgm:pt>
    <dgm:pt modelId="{E1C1B75A-5798-48CE-84C7-0E93AF7F9B61}" type="parTrans" cxnId="{6C7F9EEE-9D04-4DBB-B4FE-76DB1DEB2D69}">
      <dgm:prSet/>
      <dgm:spPr/>
      <dgm:t>
        <a:bodyPr/>
        <a:lstStyle/>
        <a:p>
          <a:endParaRPr lang="en-US"/>
        </a:p>
      </dgm:t>
    </dgm:pt>
    <dgm:pt modelId="{4066885C-9BB3-4D20-A5F0-917340BD3F15}" type="sibTrans" cxnId="{6C7F9EEE-9D04-4DBB-B4FE-76DB1DEB2D69}">
      <dgm:prSet/>
      <dgm:spPr/>
      <dgm:t>
        <a:bodyPr/>
        <a:lstStyle/>
        <a:p>
          <a:endParaRPr lang="en-US"/>
        </a:p>
      </dgm:t>
    </dgm:pt>
    <dgm:pt modelId="{FDB1F8AC-F3D0-4762-9E22-879F9F0AB9AF}">
      <dgm:prSet/>
      <dgm:spPr/>
      <dgm:t>
        <a:bodyPr/>
        <a:lstStyle/>
        <a:p>
          <a:pPr>
            <a:defRPr cap="all"/>
          </a:pPr>
          <a:r>
            <a:rPr lang="en-US"/>
            <a:t>Autopsy with aLEAPP modules</a:t>
          </a:r>
        </a:p>
      </dgm:t>
    </dgm:pt>
    <dgm:pt modelId="{E0C74AC4-856D-4B19-89F8-E6CF8075B909}" type="parTrans" cxnId="{0209B3E5-0F02-47B1-B667-0E3AD105EF74}">
      <dgm:prSet/>
      <dgm:spPr/>
      <dgm:t>
        <a:bodyPr/>
        <a:lstStyle/>
        <a:p>
          <a:endParaRPr lang="en-US"/>
        </a:p>
      </dgm:t>
    </dgm:pt>
    <dgm:pt modelId="{C24A858E-B25D-4D77-8B1A-A35BD9F664F4}" type="sibTrans" cxnId="{0209B3E5-0F02-47B1-B667-0E3AD105EF74}">
      <dgm:prSet/>
      <dgm:spPr/>
      <dgm:t>
        <a:bodyPr/>
        <a:lstStyle/>
        <a:p>
          <a:endParaRPr lang="en-US"/>
        </a:p>
      </dgm:t>
    </dgm:pt>
    <dgm:pt modelId="{0672BBC1-451B-4E82-9647-7C34D59AD25F}">
      <dgm:prSet/>
      <dgm:spPr/>
      <dgm:t>
        <a:bodyPr/>
        <a:lstStyle/>
        <a:p>
          <a:pPr>
            <a:defRPr cap="all"/>
          </a:pPr>
          <a:r>
            <a:rPr lang="en-US"/>
            <a:t>Multi-tool validation for accuracy</a:t>
          </a:r>
        </a:p>
      </dgm:t>
    </dgm:pt>
    <dgm:pt modelId="{877F33A9-0B5C-43D7-8BFA-7F6729B827F1}" type="parTrans" cxnId="{63409C44-3059-4C3E-8E10-9A182F8565F3}">
      <dgm:prSet/>
      <dgm:spPr/>
      <dgm:t>
        <a:bodyPr/>
        <a:lstStyle/>
        <a:p>
          <a:endParaRPr lang="en-US"/>
        </a:p>
      </dgm:t>
    </dgm:pt>
    <dgm:pt modelId="{074B5C7E-28DC-406A-B203-6DDB9C3D4E8C}" type="sibTrans" cxnId="{63409C44-3059-4C3E-8E10-9A182F8565F3}">
      <dgm:prSet/>
      <dgm:spPr/>
      <dgm:t>
        <a:bodyPr/>
        <a:lstStyle/>
        <a:p>
          <a:endParaRPr lang="en-US"/>
        </a:p>
      </dgm:t>
    </dgm:pt>
    <dgm:pt modelId="{756659ED-0B06-496F-8911-B1C334632BBE}" type="pres">
      <dgm:prSet presAssocID="{16476651-99C7-47E8-AB6F-52396EBB4D5B}" presName="root" presStyleCnt="0">
        <dgm:presLayoutVars>
          <dgm:dir/>
          <dgm:resizeHandles val="exact"/>
        </dgm:presLayoutVars>
      </dgm:prSet>
      <dgm:spPr/>
    </dgm:pt>
    <dgm:pt modelId="{CEE737F4-47DE-4ADC-9F1A-934C4E6DE08A}" type="pres">
      <dgm:prSet presAssocID="{5E8C2FD2-97DD-4E08-8598-D24D71D20684}" presName="compNode" presStyleCnt="0"/>
      <dgm:spPr/>
    </dgm:pt>
    <dgm:pt modelId="{FEFD7E7C-48D5-4732-800E-CFA4397E616D}" type="pres">
      <dgm:prSet presAssocID="{5E8C2FD2-97DD-4E08-8598-D24D71D20684}" presName="iconBgRect" presStyleLbl="bgShp" presStyleIdx="0" presStyleCnt="4"/>
      <dgm:spPr/>
    </dgm:pt>
    <dgm:pt modelId="{4E6A8F46-3D61-43A3-84CE-A7063F7E195D}" type="pres">
      <dgm:prSet presAssocID="{5E8C2FD2-97DD-4E08-8598-D24D71D2068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E94A8CF4-5FA3-493D-A32A-48AA097E64A6}" type="pres">
      <dgm:prSet presAssocID="{5E8C2FD2-97DD-4E08-8598-D24D71D20684}" presName="spaceRect" presStyleCnt="0"/>
      <dgm:spPr/>
    </dgm:pt>
    <dgm:pt modelId="{A57DFEFD-7D28-4015-97E8-BF626DC8846A}" type="pres">
      <dgm:prSet presAssocID="{5E8C2FD2-97DD-4E08-8598-D24D71D20684}" presName="textRect" presStyleLbl="revTx" presStyleIdx="0" presStyleCnt="4">
        <dgm:presLayoutVars>
          <dgm:chMax val="1"/>
          <dgm:chPref val="1"/>
        </dgm:presLayoutVars>
      </dgm:prSet>
      <dgm:spPr/>
    </dgm:pt>
    <dgm:pt modelId="{B0903AA7-02F1-491D-A377-8932120E0B99}" type="pres">
      <dgm:prSet presAssocID="{E2B438FE-B4C2-4B0F-AF99-0DDA538DAFDC}" presName="sibTrans" presStyleCnt="0"/>
      <dgm:spPr/>
    </dgm:pt>
    <dgm:pt modelId="{71A3069C-C585-4B26-B76E-9468B70CDA54}" type="pres">
      <dgm:prSet presAssocID="{DBB8692C-E936-4D24-8B26-517A85E9D66F}" presName="compNode" presStyleCnt="0"/>
      <dgm:spPr/>
    </dgm:pt>
    <dgm:pt modelId="{7EA8018C-5740-45A9-894A-ED58FE1DC3F4}" type="pres">
      <dgm:prSet presAssocID="{DBB8692C-E936-4D24-8B26-517A85E9D66F}" presName="iconBgRect" presStyleLbl="bgShp" presStyleIdx="1" presStyleCnt="4"/>
      <dgm:spPr/>
    </dgm:pt>
    <dgm:pt modelId="{8F500BDF-150F-4A2D-98E0-29643350E32E}" type="pres">
      <dgm:prSet presAssocID="{DBB8692C-E936-4D24-8B26-517A85E9D66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et"/>
        </a:ext>
      </dgm:extLst>
    </dgm:pt>
    <dgm:pt modelId="{93F55DFA-EFEB-4E31-B2FD-B4ED96441CBC}" type="pres">
      <dgm:prSet presAssocID="{DBB8692C-E936-4D24-8B26-517A85E9D66F}" presName="spaceRect" presStyleCnt="0"/>
      <dgm:spPr/>
    </dgm:pt>
    <dgm:pt modelId="{9D913859-EAFE-4A90-A10E-211DF122DFAE}" type="pres">
      <dgm:prSet presAssocID="{DBB8692C-E936-4D24-8B26-517A85E9D66F}" presName="textRect" presStyleLbl="revTx" presStyleIdx="1" presStyleCnt="4">
        <dgm:presLayoutVars>
          <dgm:chMax val="1"/>
          <dgm:chPref val="1"/>
        </dgm:presLayoutVars>
      </dgm:prSet>
      <dgm:spPr/>
    </dgm:pt>
    <dgm:pt modelId="{D302542B-7B37-4EDD-95E8-C40B8188CA09}" type="pres">
      <dgm:prSet presAssocID="{4066885C-9BB3-4D20-A5F0-917340BD3F15}" presName="sibTrans" presStyleCnt="0"/>
      <dgm:spPr/>
    </dgm:pt>
    <dgm:pt modelId="{CC169B48-B61B-4EC0-AFB1-847BB2BCD405}" type="pres">
      <dgm:prSet presAssocID="{FDB1F8AC-F3D0-4762-9E22-879F9F0AB9AF}" presName="compNode" presStyleCnt="0"/>
      <dgm:spPr/>
    </dgm:pt>
    <dgm:pt modelId="{A69FD375-08B9-4FC6-94AF-38401ECB7126}" type="pres">
      <dgm:prSet presAssocID="{FDB1F8AC-F3D0-4762-9E22-879F9F0AB9AF}" presName="iconBgRect" presStyleLbl="bgShp" presStyleIdx="2" presStyleCnt="4"/>
      <dgm:spPr/>
    </dgm:pt>
    <dgm:pt modelId="{CA51A67A-BCE2-4856-BF0D-18A8167E2693}" type="pres">
      <dgm:prSet presAssocID="{FDB1F8AC-F3D0-4762-9E22-879F9F0AB9A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EFF0CBA-8952-4260-A82E-17FA4CE79037}" type="pres">
      <dgm:prSet presAssocID="{FDB1F8AC-F3D0-4762-9E22-879F9F0AB9AF}" presName="spaceRect" presStyleCnt="0"/>
      <dgm:spPr/>
    </dgm:pt>
    <dgm:pt modelId="{89643F11-C6D2-478E-BB7F-D731D89FBE50}" type="pres">
      <dgm:prSet presAssocID="{FDB1F8AC-F3D0-4762-9E22-879F9F0AB9AF}" presName="textRect" presStyleLbl="revTx" presStyleIdx="2" presStyleCnt="4">
        <dgm:presLayoutVars>
          <dgm:chMax val="1"/>
          <dgm:chPref val="1"/>
        </dgm:presLayoutVars>
      </dgm:prSet>
      <dgm:spPr/>
    </dgm:pt>
    <dgm:pt modelId="{621D72B3-E027-4F46-8404-7F2F99F4E191}" type="pres">
      <dgm:prSet presAssocID="{C24A858E-B25D-4D77-8B1A-A35BD9F664F4}" presName="sibTrans" presStyleCnt="0"/>
      <dgm:spPr/>
    </dgm:pt>
    <dgm:pt modelId="{CE1302D9-307B-4AC7-9943-46F2CD9250E6}" type="pres">
      <dgm:prSet presAssocID="{0672BBC1-451B-4E82-9647-7C34D59AD25F}" presName="compNode" presStyleCnt="0"/>
      <dgm:spPr/>
    </dgm:pt>
    <dgm:pt modelId="{AF73A318-16C8-4C00-93C9-E80CA8D50E0F}" type="pres">
      <dgm:prSet presAssocID="{0672BBC1-451B-4E82-9647-7C34D59AD25F}" presName="iconBgRect" presStyleLbl="bgShp" presStyleIdx="3" presStyleCnt="4"/>
      <dgm:spPr/>
    </dgm:pt>
    <dgm:pt modelId="{2A4009E9-F545-4F30-8E51-805FEEBAC5CE}" type="pres">
      <dgm:prSet presAssocID="{0672BBC1-451B-4E82-9647-7C34D59AD25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43E6C537-FB27-4FC6-9C61-BBED41293A67}" type="pres">
      <dgm:prSet presAssocID="{0672BBC1-451B-4E82-9647-7C34D59AD25F}" presName="spaceRect" presStyleCnt="0"/>
      <dgm:spPr/>
    </dgm:pt>
    <dgm:pt modelId="{CFF67674-FFB2-4F2B-882D-50B8335A2CAA}" type="pres">
      <dgm:prSet presAssocID="{0672BBC1-451B-4E82-9647-7C34D59AD25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F978502-EE3B-4046-948B-0B9C3432DB84}" srcId="{16476651-99C7-47E8-AB6F-52396EBB4D5B}" destId="{5E8C2FD2-97DD-4E08-8598-D24D71D20684}" srcOrd="0" destOrd="0" parTransId="{E327E973-AA81-4F88-BBEA-FEC080B4A2E0}" sibTransId="{E2B438FE-B4C2-4B0F-AF99-0DDA538DAFDC}"/>
    <dgm:cxn modelId="{C2F74D15-0939-4011-A4CF-3A610B6D4AB6}" type="presOf" srcId="{FDB1F8AC-F3D0-4762-9E22-879F9F0AB9AF}" destId="{89643F11-C6D2-478E-BB7F-D731D89FBE50}" srcOrd="0" destOrd="0" presId="urn:microsoft.com/office/officeart/2018/5/layout/IconCircleLabelList"/>
    <dgm:cxn modelId="{5E102533-7FFA-4BD7-8C68-CEC6034E8481}" type="presOf" srcId="{5E8C2FD2-97DD-4E08-8598-D24D71D20684}" destId="{A57DFEFD-7D28-4015-97E8-BF626DC8846A}" srcOrd="0" destOrd="0" presId="urn:microsoft.com/office/officeart/2018/5/layout/IconCircleLabelList"/>
    <dgm:cxn modelId="{63409C44-3059-4C3E-8E10-9A182F8565F3}" srcId="{16476651-99C7-47E8-AB6F-52396EBB4D5B}" destId="{0672BBC1-451B-4E82-9647-7C34D59AD25F}" srcOrd="3" destOrd="0" parTransId="{877F33A9-0B5C-43D7-8BFA-7F6729B827F1}" sibTransId="{074B5C7E-28DC-406A-B203-6DDB9C3D4E8C}"/>
    <dgm:cxn modelId="{8294188B-AEC7-4DB2-9D90-5EF64A11B420}" type="presOf" srcId="{16476651-99C7-47E8-AB6F-52396EBB4D5B}" destId="{756659ED-0B06-496F-8911-B1C334632BBE}" srcOrd="0" destOrd="0" presId="urn:microsoft.com/office/officeart/2018/5/layout/IconCircleLabelList"/>
    <dgm:cxn modelId="{B178CFCD-7F77-4078-B33D-7954FEA98BE5}" type="presOf" srcId="{DBB8692C-E936-4D24-8B26-517A85E9D66F}" destId="{9D913859-EAFE-4A90-A10E-211DF122DFAE}" srcOrd="0" destOrd="0" presId="urn:microsoft.com/office/officeart/2018/5/layout/IconCircleLabelList"/>
    <dgm:cxn modelId="{0209B3E5-0F02-47B1-B667-0E3AD105EF74}" srcId="{16476651-99C7-47E8-AB6F-52396EBB4D5B}" destId="{FDB1F8AC-F3D0-4762-9E22-879F9F0AB9AF}" srcOrd="2" destOrd="0" parTransId="{E0C74AC4-856D-4B19-89F8-E6CF8075B909}" sibTransId="{C24A858E-B25D-4D77-8B1A-A35BD9F664F4}"/>
    <dgm:cxn modelId="{6C7F9EEE-9D04-4DBB-B4FE-76DB1DEB2D69}" srcId="{16476651-99C7-47E8-AB6F-52396EBB4D5B}" destId="{DBB8692C-E936-4D24-8B26-517A85E9D66F}" srcOrd="1" destOrd="0" parTransId="{E1C1B75A-5798-48CE-84C7-0E93AF7F9B61}" sibTransId="{4066885C-9BB3-4D20-A5F0-917340BD3F15}"/>
    <dgm:cxn modelId="{C5D821F1-4149-4218-8FF4-526374438FB5}" type="presOf" srcId="{0672BBC1-451B-4E82-9647-7C34D59AD25F}" destId="{CFF67674-FFB2-4F2B-882D-50B8335A2CAA}" srcOrd="0" destOrd="0" presId="urn:microsoft.com/office/officeart/2018/5/layout/IconCircleLabelList"/>
    <dgm:cxn modelId="{EA71E56F-9474-40AF-BD85-FA3C58EB4E93}" type="presParOf" srcId="{756659ED-0B06-496F-8911-B1C334632BBE}" destId="{CEE737F4-47DE-4ADC-9F1A-934C4E6DE08A}" srcOrd="0" destOrd="0" presId="urn:microsoft.com/office/officeart/2018/5/layout/IconCircleLabelList"/>
    <dgm:cxn modelId="{D098EF66-B82C-4134-85FE-319C5E2B1E03}" type="presParOf" srcId="{CEE737F4-47DE-4ADC-9F1A-934C4E6DE08A}" destId="{FEFD7E7C-48D5-4732-800E-CFA4397E616D}" srcOrd="0" destOrd="0" presId="urn:microsoft.com/office/officeart/2018/5/layout/IconCircleLabelList"/>
    <dgm:cxn modelId="{A1F13A6E-4192-4FDE-96B6-F881BD650AAE}" type="presParOf" srcId="{CEE737F4-47DE-4ADC-9F1A-934C4E6DE08A}" destId="{4E6A8F46-3D61-43A3-84CE-A7063F7E195D}" srcOrd="1" destOrd="0" presId="urn:microsoft.com/office/officeart/2018/5/layout/IconCircleLabelList"/>
    <dgm:cxn modelId="{1B05D3C4-C174-4972-91B8-C6AA63046DC7}" type="presParOf" srcId="{CEE737F4-47DE-4ADC-9F1A-934C4E6DE08A}" destId="{E94A8CF4-5FA3-493D-A32A-48AA097E64A6}" srcOrd="2" destOrd="0" presId="urn:microsoft.com/office/officeart/2018/5/layout/IconCircleLabelList"/>
    <dgm:cxn modelId="{A34BA767-D0EC-445B-8FDD-279597F97961}" type="presParOf" srcId="{CEE737F4-47DE-4ADC-9F1A-934C4E6DE08A}" destId="{A57DFEFD-7D28-4015-97E8-BF626DC8846A}" srcOrd="3" destOrd="0" presId="urn:microsoft.com/office/officeart/2018/5/layout/IconCircleLabelList"/>
    <dgm:cxn modelId="{333F3A35-CA06-4974-BEA3-8CACE7D13D80}" type="presParOf" srcId="{756659ED-0B06-496F-8911-B1C334632BBE}" destId="{B0903AA7-02F1-491D-A377-8932120E0B99}" srcOrd="1" destOrd="0" presId="urn:microsoft.com/office/officeart/2018/5/layout/IconCircleLabelList"/>
    <dgm:cxn modelId="{3DBEA351-D303-476A-9E4A-916C5EA2D758}" type="presParOf" srcId="{756659ED-0B06-496F-8911-B1C334632BBE}" destId="{71A3069C-C585-4B26-B76E-9468B70CDA54}" srcOrd="2" destOrd="0" presId="urn:microsoft.com/office/officeart/2018/5/layout/IconCircleLabelList"/>
    <dgm:cxn modelId="{5128DDE0-5DEC-4AA2-952F-9DE8A379249A}" type="presParOf" srcId="{71A3069C-C585-4B26-B76E-9468B70CDA54}" destId="{7EA8018C-5740-45A9-894A-ED58FE1DC3F4}" srcOrd="0" destOrd="0" presId="urn:microsoft.com/office/officeart/2018/5/layout/IconCircleLabelList"/>
    <dgm:cxn modelId="{49E2A630-226B-4A28-A829-1FF600972D85}" type="presParOf" srcId="{71A3069C-C585-4B26-B76E-9468B70CDA54}" destId="{8F500BDF-150F-4A2D-98E0-29643350E32E}" srcOrd="1" destOrd="0" presId="urn:microsoft.com/office/officeart/2018/5/layout/IconCircleLabelList"/>
    <dgm:cxn modelId="{76110FE2-2B60-4712-9F4A-4C2A24F31076}" type="presParOf" srcId="{71A3069C-C585-4B26-B76E-9468B70CDA54}" destId="{93F55DFA-EFEB-4E31-B2FD-B4ED96441CBC}" srcOrd="2" destOrd="0" presId="urn:microsoft.com/office/officeart/2018/5/layout/IconCircleLabelList"/>
    <dgm:cxn modelId="{DD44184B-7ADD-4902-84AD-13F8ABC15FC0}" type="presParOf" srcId="{71A3069C-C585-4B26-B76E-9468B70CDA54}" destId="{9D913859-EAFE-4A90-A10E-211DF122DFAE}" srcOrd="3" destOrd="0" presId="urn:microsoft.com/office/officeart/2018/5/layout/IconCircleLabelList"/>
    <dgm:cxn modelId="{742F74DE-5027-4C6C-BDBC-01B2659D3BA7}" type="presParOf" srcId="{756659ED-0B06-496F-8911-B1C334632BBE}" destId="{D302542B-7B37-4EDD-95E8-C40B8188CA09}" srcOrd="3" destOrd="0" presId="urn:microsoft.com/office/officeart/2018/5/layout/IconCircleLabelList"/>
    <dgm:cxn modelId="{25BB40C6-E341-4F76-A4D6-DA5D125DDECB}" type="presParOf" srcId="{756659ED-0B06-496F-8911-B1C334632BBE}" destId="{CC169B48-B61B-4EC0-AFB1-847BB2BCD405}" srcOrd="4" destOrd="0" presId="urn:microsoft.com/office/officeart/2018/5/layout/IconCircleLabelList"/>
    <dgm:cxn modelId="{7A8C90FE-B096-4F2A-B3F1-128B543215A1}" type="presParOf" srcId="{CC169B48-B61B-4EC0-AFB1-847BB2BCD405}" destId="{A69FD375-08B9-4FC6-94AF-38401ECB7126}" srcOrd="0" destOrd="0" presId="urn:microsoft.com/office/officeart/2018/5/layout/IconCircleLabelList"/>
    <dgm:cxn modelId="{1209EDB4-5816-4B20-B900-597834F322B5}" type="presParOf" srcId="{CC169B48-B61B-4EC0-AFB1-847BB2BCD405}" destId="{CA51A67A-BCE2-4856-BF0D-18A8167E2693}" srcOrd="1" destOrd="0" presId="urn:microsoft.com/office/officeart/2018/5/layout/IconCircleLabelList"/>
    <dgm:cxn modelId="{603E9A12-D6DE-450D-9D3A-6C55B6D64647}" type="presParOf" srcId="{CC169B48-B61B-4EC0-AFB1-847BB2BCD405}" destId="{4EFF0CBA-8952-4260-A82E-17FA4CE79037}" srcOrd="2" destOrd="0" presId="urn:microsoft.com/office/officeart/2018/5/layout/IconCircleLabelList"/>
    <dgm:cxn modelId="{23B8AB08-9742-4D03-93CB-419A7660A6AD}" type="presParOf" srcId="{CC169B48-B61B-4EC0-AFB1-847BB2BCD405}" destId="{89643F11-C6D2-478E-BB7F-D731D89FBE50}" srcOrd="3" destOrd="0" presId="urn:microsoft.com/office/officeart/2018/5/layout/IconCircleLabelList"/>
    <dgm:cxn modelId="{60D41F7B-1A0B-456B-A6FF-ADFDA105329A}" type="presParOf" srcId="{756659ED-0B06-496F-8911-B1C334632BBE}" destId="{621D72B3-E027-4F46-8404-7F2F99F4E191}" srcOrd="5" destOrd="0" presId="urn:microsoft.com/office/officeart/2018/5/layout/IconCircleLabelList"/>
    <dgm:cxn modelId="{64E67425-9FE5-4177-9F97-631F711B3B93}" type="presParOf" srcId="{756659ED-0B06-496F-8911-B1C334632BBE}" destId="{CE1302D9-307B-4AC7-9943-46F2CD9250E6}" srcOrd="6" destOrd="0" presId="urn:microsoft.com/office/officeart/2018/5/layout/IconCircleLabelList"/>
    <dgm:cxn modelId="{29325F2D-1CED-45EF-A943-5F831D1B06D8}" type="presParOf" srcId="{CE1302D9-307B-4AC7-9943-46F2CD9250E6}" destId="{AF73A318-16C8-4C00-93C9-E80CA8D50E0F}" srcOrd="0" destOrd="0" presId="urn:microsoft.com/office/officeart/2018/5/layout/IconCircleLabelList"/>
    <dgm:cxn modelId="{E74E1EFC-EDCB-46E7-97CE-30670978F276}" type="presParOf" srcId="{CE1302D9-307B-4AC7-9943-46F2CD9250E6}" destId="{2A4009E9-F545-4F30-8E51-805FEEBAC5CE}" srcOrd="1" destOrd="0" presId="urn:microsoft.com/office/officeart/2018/5/layout/IconCircleLabelList"/>
    <dgm:cxn modelId="{D7DF1CE2-70A1-4B21-8B61-36C297174399}" type="presParOf" srcId="{CE1302D9-307B-4AC7-9943-46F2CD9250E6}" destId="{43E6C537-FB27-4FC6-9C61-BBED41293A67}" srcOrd="2" destOrd="0" presId="urn:microsoft.com/office/officeart/2018/5/layout/IconCircleLabelList"/>
    <dgm:cxn modelId="{937B1C93-04FF-4A52-9527-21A8969B1D89}" type="presParOf" srcId="{CE1302D9-307B-4AC7-9943-46F2CD9250E6}" destId="{CFF67674-FFB2-4F2B-882D-50B8335A2CA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293B783-9ACC-4551-96FB-EEF1E1FEEC13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B5904C7-C815-4F55-95BE-882882EA657F}">
      <dgm:prSet/>
      <dgm:spPr/>
      <dgm:t>
        <a:bodyPr/>
        <a:lstStyle/>
        <a:p>
          <a:r>
            <a:rPr lang="en-US"/>
            <a:t>Encrypted WhatsApp databases limited recovery</a:t>
          </a:r>
        </a:p>
      </dgm:t>
    </dgm:pt>
    <dgm:pt modelId="{923BDE8F-E4F6-4386-A868-5E522A2CDAE9}" type="parTrans" cxnId="{DA0596A4-9FFC-4155-BF0A-D8C6C24D0386}">
      <dgm:prSet/>
      <dgm:spPr/>
      <dgm:t>
        <a:bodyPr/>
        <a:lstStyle/>
        <a:p>
          <a:endParaRPr lang="en-US"/>
        </a:p>
      </dgm:t>
    </dgm:pt>
    <dgm:pt modelId="{74DC4181-CB73-4B91-B2B3-50A5315B1FEA}" type="sibTrans" cxnId="{DA0596A4-9FFC-4155-BF0A-D8C6C24D0386}">
      <dgm:prSet/>
      <dgm:spPr/>
      <dgm:t>
        <a:bodyPr/>
        <a:lstStyle/>
        <a:p>
          <a:endParaRPr lang="en-US"/>
        </a:p>
      </dgm:t>
    </dgm:pt>
    <dgm:pt modelId="{19C1272A-A096-49A2-B3B4-3CABC6416B6A}">
      <dgm:prSet/>
      <dgm:spPr/>
      <dgm:t>
        <a:bodyPr/>
        <a:lstStyle/>
        <a:p>
          <a:r>
            <a:rPr lang="en-US"/>
            <a:t>Password-protected documents resisted decryption</a:t>
          </a:r>
        </a:p>
      </dgm:t>
    </dgm:pt>
    <dgm:pt modelId="{BE53ED55-C4C3-4BDE-8CCB-63245A9C0004}" type="parTrans" cxnId="{A9B2E0BA-CB9E-4FB1-A340-4DDB7612EE75}">
      <dgm:prSet/>
      <dgm:spPr/>
      <dgm:t>
        <a:bodyPr/>
        <a:lstStyle/>
        <a:p>
          <a:endParaRPr lang="en-US"/>
        </a:p>
      </dgm:t>
    </dgm:pt>
    <dgm:pt modelId="{4B6C8AE8-5893-4DC0-B48E-F2129B1EE4C8}" type="sibTrans" cxnId="{A9B2E0BA-CB9E-4FB1-A340-4DDB7612EE75}">
      <dgm:prSet/>
      <dgm:spPr/>
      <dgm:t>
        <a:bodyPr/>
        <a:lstStyle/>
        <a:p>
          <a:endParaRPr lang="en-US"/>
        </a:p>
      </dgm:t>
    </dgm:pt>
    <dgm:pt modelId="{4D0F5A5C-68F7-450C-8D88-9D744D02E5BD}">
      <dgm:prSet/>
      <dgm:spPr/>
      <dgm:t>
        <a:bodyPr/>
        <a:lstStyle/>
        <a:p>
          <a:r>
            <a:rPr lang="en-US"/>
            <a:t>Deleted artefacts partially recovered</a:t>
          </a:r>
        </a:p>
      </dgm:t>
    </dgm:pt>
    <dgm:pt modelId="{87C1ED31-7AAF-4188-A69D-4D3B85082158}" type="parTrans" cxnId="{4D14F48A-85FE-4A05-BF33-3FC23B01E45F}">
      <dgm:prSet/>
      <dgm:spPr/>
      <dgm:t>
        <a:bodyPr/>
        <a:lstStyle/>
        <a:p>
          <a:endParaRPr lang="en-US"/>
        </a:p>
      </dgm:t>
    </dgm:pt>
    <dgm:pt modelId="{05662520-36B7-4CA5-B5AB-2FF19335CCBD}" type="sibTrans" cxnId="{4D14F48A-85FE-4A05-BF33-3FC23B01E45F}">
      <dgm:prSet/>
      <dgm:spPr/>
      <dgm:t>
        <a:bodyPr/>
        <a:lstStyle/>
        <a:p>
          <a:endParaRPr lang="en-US"/>
        </a:p>
      </dgm:t>
    </dgm:pt>
    <dgm:pt modelId="{5B7876EC-8F25-4B02-84EA-AF4F4C7088B2}">
      <dgm:prSet/>
      <dgm:spPr/>
      <dgm:t>
        <a:bodyPr/>
        <a:lstStyle/>
        <a:p>
          <a:r>
            <a:rPr lang="en-US"/>
            <a:t>Limitations documented for transparency</a:t>
          </a:r>
        </a:p>
      </dgm:t>
    </dgm:pt>
    <dgm:pt modelId="{7FDF5CEE-CCEF-4B46-BDAE-A8383983E7CC}" type="parTrans" cxnId="{8994B513-864F-4905-B328-ACF64F28E1C1}">
      <dgm:prSet/>
      <dgm:spPr/>
      <dgm:t>
        <a:bodyPr/>
        <a:lstStyle/>
        <a:p>
          <a:endParaRPr lang="en-US"/>
        </a:p>
      </dgm:t>
    </dgm:pt>
    <dgm:pt modelId="{82F29162-6D01-42B8-83EB-BB14E9EB0361}" type="sibTrans" cxnId="{8994B513-864F-4905-B328-ACF64F28E1C1}">
      <dgm:prSet/>
      <dgm:spPr/>
      <dgm:t>
        <a:bodyPr/>
        <a:lstStyle/>
        <a:p>
          <a:endParaRPr lang="en-US"/>
        </a:p>
      </dgm:t>
    </dgm:pt>
    <dgm:pt modelId="{6390D767-8C9B-4491-8CF7-639A2B324167}" type="pres">
      <dgm:prSet presAssocID="{B293B783-9ACC-4551-96FB-EEF1E1FEEC13}" presName="matrix" presStyleCnt="0">
        <dgm:presLayoutVars>
          <dgm:chMax val="1"/>
          <dgm:dir/>
          <dgm:resizeHandles val="exact"/>
        </dgm:presLayoutVars>
      </dgm:prSet>
      <dgm:spPr/>
    </dgm:pt>
    <dgm:pt modelId="{220C4A44-5232-4107-B553-294F0CE10CB1}" type="pres">
      <dgm:prSet presAssocID="{B293B783-9ACC-4551-96FB-EEF1E1FEEC13}" presName="diamond" presStyleLbl="bgShp" presStyleIdx="0" presStyleCnt="1"/>
      <dgm:spPr/>
    </dgm:pt>
    <dgm:pt modelId="{364E1F35-BBAE-4543-A30C-E677A4BE1283}" type="pres">
      <dgm:prSet presAssocID="{B293B783-9ACC-4551-96FB-EEF1E1FEEC13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5A305E9-B5EE-4641-BF19-2A48EC170E73}" type="pres">
      <dgm:prSet presAssocID="{B293B783-9ACC-4551-96FB-EEF1E1FEEC13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FD8A33C-28E9-462B-A03C-B0D26D2F2AAC}" type="pres">
      <dgm:prSet presAssocID="{B293B783-9ACC-4551-96FB-EEF1E1FEEC13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B17AFF3-2020-4813-868A-12F3725AF66E}" type="pres">
      <dgm:prSet presAssocID="{B293B783-9ACC-4551-96FB-EEF1E1FEEC13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8994B513-864F-4905-B328-ACF64F28E1C1}" srcId="{B293B783-9ACC-4551-96FB-EEF1E1FEEC13}" destId="{5B7876EC-8F25-4B02-84EA-AF4F4C7088B2}" srcOrd="3" destOrd="0" parTransId="{7FDF5CEE-CCEF-4B46-BDAE-A8383983E7CC}" sibTransId="{82F29162-6D01-42B8-83EB-BB14E9EB0361}"/>
    <dgm:cxn modelId="{E7B01A27-D590-4C04-87CB-9AA37B6F756A}" type="presOf" srcId="{4D0F5A5C-68F7-450C-8D88-9D744D02E5BD}" destId="{5FD8A33C-28E9-462B-A03C-B0D26D2F2AAC}" srcOrd="0" destOrd="0" presId="urn:microsoft.com/office/officeart/2005/8/layout/matrix3"/>
    <dgm:cxn modelId="{2BA96D54-4226-4C64-94C3-8562F1DAF133}" type="presOf" srcId="{DB5904C7-C815-4F55-95BE-882882EA657F}" destId="{364E1F35-BBAE-4543-A30C-E677A4BE1283}" srcOrd="0" destOrd="0" presId="urn:microsoft.com/office/officeart/2005/8/layout/matrix3"/>
    <dgm:cxn modelId="{4D14F48A-85FE-4A05-BF33-3FC23B01E45F}" srcId="{B293B783-9ACC-4551-96FB-EEF1E1FEEC13}" destId="{4D0F5A5C-68F7-450C-8D88-9D744D02E5BD}" srcOrd="2" destOrd="0" parTransId="{87C1ED31-7AAF-4188-A69D-4D3B85082158}" sibTransId="{05662520-36B7-4CA5-B5AB-2FF19335CCBD}"/>
    <dgm:cxn modelId="{5E2D468F-39AF-4460-8A36-3E99B6944549}" type="presOf" srcId="{5B7876EC-8F25-4B02-84EA-AF4F4C7088B2}" destId="{8B17AFF3-2020-4813-868A-12F3725AF66E}" srcOrd="0" destOrd="0" presId="urn:microsoft.com/office/officeart/2005/8/layout/matrix3"/>
    <dgm:cxn modelId="{8E5761A0-62E1-4985-8E65-D07AC5BE24B1}" type="presOf" srcId="{19C1272A-A096-49A2-B3B4-3CABC6416B6A}" destId="{C5A305E9-B5EE-4641-BF19-2A48EC170E73}" srcOrd="0" destOrd="0" presId="urn:microsoft.com/office/officeart/2005/8/layout/matrix3"/>
    <dgm:cxn modelId="{DA0596A4-9FFC-4155-BF0A-D8C6C24D0386}" srcId="{B293B783-9ACC-4551-96FB-EEF1E1FEEC13}" destId="{DB5904C7-C815-4F55-95BE-882882EA657F}" srcOrd="0" destOrd="0" parTransId="{923BDE8F-E4F6-4386-A868-5E522A2CDAE9}" sibTransId="{74DC4181-CB73-4B91-B2B3-50A5315B1FEA}"/>
    <dgm:cxn modelId="{A9B2E0BA-CB9E-4FB1-A340-4DDB7612EE75}" srcId="{B293B783-9ACC-4551-96FB-EEF1E1FEEC13}" destId="{19C1272A-A096-49A2-B3B4-3CABC6416B6A}" srcOrd="1" destOrd="0" parTransId="{BE53ED55-C4C3-4BDE-8CCB-63245A9C0004}" sibTransId="{4B6C8AE8-5893-4DC0-B48E-F2129B1EE4C8}"/>
    <dgm:cxn modelId="{49C027C9-7AAF-43D1-A529-420774D54372}" type="presOf" srcId="{B293B783-9ACC-4551-96FB-EEF1E1FEEC13}" destId="{6390D767-8C9B-4491-8CF7-639A2B324167}" srcOrd="0" destOrd="0" presId="urn:microsoft.com/office/officeart/2005/8/layout/matrix3"/>
    <dgm:cxn modelId="{3725D7FF-A7A5-47ED-80B9-706F060AC9AD}" type="presParOf" srcId="{6390D767-8C9B-4491-8CF7-639A2B324167}" destId="{220C4A44-5232-4107-B553-294F0CE10CB1}" srcOrd="0" destOrd="0" presId="urn:microsoft.com/office/officeart/2005/8/layout/matrix3"/>
    <dgm:cxn modelId="{A870514A-655E-404C-A526-F9BF75302D63}" type="presParOf" srcId="{6390D767-8C9B-4491-8CF7-639A2B324167}" destId="{364E1F35-BBAE-4543-A30C-E677A4BE1283}" srcOrd="1" destOrd="0" presId="urn:microsoft.com/office/officeart/2005/8/layout/matrix3"/>
    <dgm:cxn modelId="{8110FFF9-6384-4A14-8A1B-FB11AC7C4E46}" type="presParOf" srcId="{6390D767-8C9B-4491-8CF7-639A2B324167}" destId="{C5A305E9-B5EE-4641-BF19-2A48EC170E73}" srcOrd="2" destOrd="0" presId="urn:microsoft.com/office/officeart/2005/8/layout/matrix3"/>
    <dgm:cxn modelId="{91BD370E-26B9-4D23-942E-4CF33488182D}" type="presParOf" srcId="{6390D767-8C9B-4491-8CF7-639A2B324167}" destId="{5FD8A33C-28E9-462B-A03C-B0D26D2F2AAC}" srcOrd="3" destOrd="0" presId="urn:microsoft.com/office/officeart/2005/8/layout/matrix3"/>
    <dgm:cxn modelId="{B5E94DD6-6DBC-461C-8C37-83DF436B8C69}" type="presParOf" srcId="{6390D767-8C9B-4491-8CF7-639A2B324167}" destId="{8B17AFF3-2020-4813-868A-12F3725AF66E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BB6FFD6-07AA-4780-BC27-DDDD458C020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2D51733-D0E1-4255-B508-1968FD3EE608}">
      <dgm:prSet/>
      <dgm:spPr/>
      <dgm:t>
        <a:bodyPr/>
        <a:lstStyle/>
        <a:p>
          <a:pPr>
            <a:defRPr cap="all"/>
          </a:pPr>
          <a:r>
            <a:rPr lang="en-US"/>
            <a:t>Emma prepared and encrypted QT-AI-2025 files</a:t>
          </a:r>
        </a:p>
      </dgm:t>
    </dgm:pt>
    <dgm:pt modelId="{352AB838-F969-4A20-A127-9923D40B8168}" type="parTrans" cxnId="{D734AA5F-B274-4C3C-8C55-562D4B48415D}">
      <dgm:prSet/>
      <dgm:spPr/>
      <dgm:t>
        <a:bodyPr/>
        <a:lstStyle/>
        <a:p>
          <a:endParaRPr lang="en-US"/>
        </a:p>
      </dgm:t>
    </dgm:pt>
    <dgm:pt modelId="{E00A2DA9-0A98-48FE-AFDF-F55EFE8D21F4}" type="sibTrans" cxnId="{D734AA5F-B274-4C3C-8C55-562D4B48415D}">
      <dgm:prSet/>
      <dgm:spPr/>
      <dgm:t>
        <a:bodyPr/>
        <a:lstStyle/>
        <a:p>
          <a:endParaRPr lang="en-US"/>
        </a:p>
      </dgm:t>
    </dgm:pt>
    <dgm:pt modelId="{4B5529A7-AF22-4A3C-A6EE-2B90F36FF428}">
      <dgm:prSet/>
      <dgm:spPr/>
      <dgm:t>
        <a:bodyPr/>
        <a:lstStyle/>
        <a:p>
          <a:pPr>
            <a:defRPr cap="all"/>
          </a:pPr>
          <a:r>
            <a:rPr lang="en-US"/>
            <a:t>Joe coordinated transfers and meetings</a:t>
          </a:r>
        </a:p>
      </dgm:t>
    </dgm:pt>
    <dgm:pt modelId="{F1B60647-680C-4E41-9DC3-FFF60F86A078}" type="parTrans" cxnId="{34B767D7-07E0-44C1-9922-E686A3B86C9F}">
      <dgm:prSet/>
      <dgm:spPr/>
      <dgm:t>
        <a:bodyPr/>
        <a:lstStyle/>
        <a:p>
          <a:endParaRPr lang="en-US"/>
        </a:p>
      </dgm:t>
    </dgm:pt>
    <dgm:pt modelId="{7F0D2A7D-D106-446E-8967-CDCF0ABB6262}" type="sibTrans" cxnId="{34B767D7-07E0-44C1-9922-E686A3B86C9F}">
      <dgm:prSet/>
      <dgm:spPr/>
      <dgm:t>
        <a:bodyPr/>
        <a:lstStyle/>
        <a:p>
          <a:endParaRPr lang="en-US"/>
        </a:p>
      </dgm:t>
    </dgm:pt>
    <dgm:pt modelId="{A0B6ED14-E10C-41E3-9BAF-417BA57B52E6}">
      <dgm:prSet/>
      <dgm:spPr/>
      <dgm:t>
        <a:bodyPr/>
        <a:lstStyle/>
        <a:p>
          <a:pPr>
            <a:defRPr cap="all"/>
          </a:pPr>
          <a:r>
            <a:rPr lang="en-US"/>
            <a:t>Norman received files and arranged payment</a:t>
          </a:r>
        </a:p>
      </dgm:t>
    </dgm:pt>
    <dgm:pt modelId="{B01CD41D-8A09-40F4-869A-EA78D2D50821}" type="parTrans" cxnId="{9938F819-ED29-457A-B5F8-B825EE598FC4}">
      <dgm:prSet/>
      <dgm:spPr/>
      <dgm:t>
        <a:bodyPr/>
        <a:lstStyle/>
        <a:p>
          <a:endParaRPr lang="en-US"/>
        </a:p>
      </dgm:t>
    </dgm:pt>
    <dgm:pt modelId="{C474215E-57A6-4001-896F-8DA87993AD68}" type="sibTrans" cxnId="{9938F819-ED29-457A-B5F8-B825EE598FC4}">
      <dgm:prSet/>
      <dgm:spPr/>
      <dgm:t>
        <a:bodyPr/>
        <a:lstStyle/>
        <a:p>
          <a:endParaRPr lang="en-US"/>
        </a:p>
      </dgm:t>
    </dgm:pt>
    <dgm:pt modelId="{81C3236F-B84F-4811-BD8F-E721D284FEE9}">
      <dgm:prSet/>
      <dgm:spPr/>
      <dgm:t>
        <a:bodyPr/>
        <a:lstStyle/>
        <a:p>
          <a:pPr>
            <a:defRPr cap="all"/>
          </a:pPr>
          <a:r>
            <a:rPr lang="en-US"/>
            <a:t>Timeline validated through metadata</a:t>
          </a:r>
        </a:p>
      </dgm:t>
    </dgm:pt>
    <dgm:pt modelId="{7DA2A7DB-A854-45F7-93ED-A87C41B919D1}" type="parTrans" cxnId="{ED5E0D5D-AFFB-41F4-9C3D-6D074ACC473C}">
      <dgm:prSet/>
      <dgm:spPr/>
      <dgm:t>
        <a:bodyPr/>
        <a:lstStyle/>
        <a:p>
          <a:endParaRPr lang="en-US"/>
        </a:p>
      </dgm:t>
    </dgm:pt>
    <dgm:pt modelId="{50FF89A4-4E4F-4D11-8A6B-D39877C25AF7}" type="sibTrans" cxnId="{ED5E0D5D-AFFB-41F4-9C3D-6D074ACC473C}">
      <dgm:prSet/>
      <dgm:spPr/>
      <dgm:t>
        <a:bodyPr/>
        <a:lstStyle/>
        <a:p>
          <a:endParaRPr lang="en-US"/>
        </a:p>
      </dgm:t>
    </dgm:pt>
    <dgm:pt modelId="{C16BC279-0E9F-4FEB-912C-A7112A01ED9B}" type="pres">
      <dgm:prSet presAssocID="{ABB6FFD6-07AA-4780-BC27-DDDD458C0200}" presName="root" presStyleCnt="0">
        <dgm:presLayoutVars>
          <dgm:dir/>
          <dgm:resizeHandles val="exact"/>
        </dgm:presLayoutVars>
      </dgm:prSet>
      <dgm:spPr/>
    </dgm:pt>
    <dgm:pt modelId="{E22F1C55-7EEB-4DA1-AB05-70F34D16FD4E}" type="pres">
      <dgm:prSet presAssocID="{12D51733-D0E1-4255-B508-1968FD3EE608}" presName="compNode" presStyleCnt="0"/>
      <dgm:spPr/>
    </dgm:pt>
    <dgm:pt modelId="{CA7D33B1-DE20-4F7E-9F37-4B09815BE638}" type="pres">
      <dgm:prSet presAssocID="{12D51733-D0E1-4255-B508-1968FD3EE608}" presName="iconBgRect" presStyleLbl="bgShp" presStyleIdx="0" presStyleCnt="4"/>
      <dgm:spPr/>
    </dgm:pt>
    <dgm:pt modelId="{8F87D7C2-EF89-4F43-86EB-CEDC6B858B6E}" type="pres">
      <dgm:prSet presAssocID="{12D51733-D0E1-4255-B508-1968FD3EE60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8C643312-DC46-4FF6-81B6-2DCA25FC6793}" type="pres">
      <dgm:prSet presAssocID="{12D51733-D0E1-4255-B508-1968FD3EE608}" presName="spaceRect" presStyleCnt="0"/>
      <dgm:spPr/>
    </dgm:pt>
    <dgm:pt modelId="{E7792476-833B-410E-86D6-FBB7A93C71BB}" type="pres">
      <dgm:prSet presAssocID="{12D51733-D0E1-4255-B508-1968FD3EE608}" presName="textRect" presStyleLbl="revTx" presStyleIdx="0" presStyleCnt="4">
        <dgm:presLayoutVars>
          <dgm:chMax val="1"/>
          <dgm:chPref val="1"/>
        </dgm:presLayoutVars>
      </dgm:prSet>
      <dgm:spPr/>
    </dgm:pt>
    <dgm:pt modelId="{7B6E6BDD-6A47-4765-9BED-F1448C2CB097}" type="pres">
      <dgm:prSet presAssocID="{E00A2DA9-0A98-48FE-AFDF-F55EFE8D21F4}" presName="sibTrans" presStyleCnt="0"/>
      <dgm:spPr/>
    </dgm:pt>
    <dgm:pt modelId="{DD189A65-9D63-43A7-897E-446730AA3D1B}" type="pres">
      <dgm:prSet presAssocID="{4B5529A7-AF22-4A3C-A6EE-2B90F36FF428}" presName="compNode" presStyleCnt="0"/>
      <dgm:spPr/>
    </dgm:pt>
    <dgm:pt modelId="{3D503156-9872-497B-94B8-D1C1A7CA0450}" type="pres">
      <dgm:prSet presAssocID="{4B5529A7-AF22-4A3C-A6EE-2B90F36FF428}" presName="iconBgRect" presStyleLbl="bgShp" presStyleIdx="1" presStyleCnt="4"/>
      <dgm:spPr/>
    </dgm:pt>
    <dgm:pt modelId="{71B9EDBD-7D24-4B3D-A446-2ADAD37933DC}" type="pres">
      <dgm:prSet presAssocID="{4B5529A7-AF22-4A3C-A6EE-2B90F36FF42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2C738B0F-E035-45F8-9122-02ED5850B095}" type="pres">
      <dgm:prSet presAssocID="{4B5529A7-AF22-4A3C-A6EE-2B90F36FF428}" presName="spaceRect" presStyleCnt="0"/>
      <dgm:spPr/>
    </dgm:pt>
    <dgm:pt modelId="{C03FF9A6-F60D-4711-A0F0-F748E5E625BD}" type="pres">
      <dgm:prSet presAssocID="{4B5529A7-AF22-4A3C-A6EE-2B90F36FF428}" presName="textRect" presStyleLbl="revTx" presStyleIdx="1" presStyleCnt="4">
        <dgm:presLayoutVars>
          <dgm:chMax val="1"/>
          <dgm:chPref val="1"/>
        </dgm:presLayoutVars>
      </dgm:prSet>
      <dgm:spPr/>
    </dgm:pt>
    <dgm:pt modelId="{60A659E6-06F2-4465-BD55-71D2A5AFF4F6}" type="pres">
      <dgm:prSet presAssocID="{7F0D2A7D-D106-446E-8967-CDCF0ABB6262}" presName="sibTrans" presStyleCnt="0"/>
      <dgm:spPr/>
    </dgm:pt>
    <dgm:pt modelId="{DC153FD6-AF2F-4F82-BF38-850C5B18C777}" type="pres">
      <dgm:prSet presAssocID="{A0B6ED14-E10C-41E3-9BAF-417BA57B52E6}" presName="compNode" presStyleCnt="0"/>
      <dgm:spPr/>
    </dgm:pt>
    <dgm:pt modelId="{9E2CC7D7-CB97-4C88-96F6-390A4B6CBC70}" type="pres">
      <dgm:prSet presAssocID="{A0B6ED14-E10C-41E3-9BAF-417BA57B52E6}" presName="iconBgRect" presStyleLbl="bgShp" presStyleIdx="2" presStyleCnt="4"/>
      <dgm:spPr/>
    </dgm:pt>
    <dgm:pt modelId="{19BF7575-5007-4309-A2F1-96D0ED178734}" type="pres">
      <dgm:prSet presAssocID="{A0B6ED14-E10C-41E3-9BAF-417BA57B52E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2DE58202-BBE2-42FC-BC1E-ECFB91F31B3D}" type="pres">
      <dgm:prSet presAssocID="{A0B6ED14-E10C-41E3-9BAF-417BA57B52E6}" presName="spaceRect" presStyleCnt="0"/>
      <dgm:spPr/>
    </dgm:pt>
    <dgm:pt modelId="{0D3AB399-AD1D-4015-8DB0-182AC0CBC44A}" type="pres">
      <dgm:prSet presAssocID="{A0B6ED14-E10C-41E3-9BAF-417BA57B52E6}" presName="textRect" presStyleLbl="revTx" presStyleIdx="2" presStyleCnt="4">
        <dgm:presLayoutVars>
          <dgm:chMax val="1"/>
          <dgm:chPref val="1"/>
        </dgm:presLayoutVars>
      </dgm:prSet>
      <dgm:spPr/>
    </dgm:pt>
    <dgm:pt modelId="{C3796393-70CE-42AA-89BE-D4461A235D05}" type="pres">
      <dgm:prSet presAssocID="{C474215E-57A6-4001-896F-8DA87993AD68}" presName="sibTrans" presStyleCnt="0"/>
      <dgm:spPr/>
    </dgm:pt>
    <dgm:pt modelId="{2C918639-70E4-4D44-9686-BC767DEB171C}" type="pres">
      <dgm:prSet presAssocID="{81C3236F-B84F-4811-BD8F-E721D284FEE9}" presName="compNode" presStyleCnt="0"/>
      <dgm:spPr/>
    </dgm:pt>
    <dgm:pt modelId="{501370B3-2BDE-4477-A2D1-53A2E7767885}" type="pres">
      <dgm:prSet presAssocID="{81C3236F-B84F-4811-BD8F-E721D284FEE9}" presName="iconBgRect" presStyleLbl="bgShp" presStyleIdx="3" presStyleCnt="4"/>
      <dgm:spPr/>
    </dgm:pt>
    <dgm:pt modelId="{3307A24D-A3A8-4569-A565-23594F87DD2F}" type="pres">
      <dgm:prSet presAssocID="{81C3236F-B84F-4811-BD8F-E721D284FEE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436ABBD-9746-4904-A503-FF4DCBE2BA77}" type="pres">
      <dgm:prSet presAssocID="{81C3236F-B84F-4811-BD8F-E721D284FEE9}" presName="spaceRect" presStyleCnt="0"/>
      <dgm:spPr/>
    </dgm:pt>
    <dgm:pt modelId="{39BAC2CE-3EBC-42E9-998A-2E55214D5557}" type="pres">
      <dgm:prSet presAssocID="{81C3236F-B84F-4811-BD8F-E721D284FEE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938F819-ED29-457A-B5F8-B825EE598FC4}" srcId="{ABB6FFD6-07AA-4780-BC27-DDDD458C0200}" destId="{A0B6ED14-E10C-41E3-9BAF-417BA57B52E6}" srcOrd="2" destOrd="0" parTransId="{B01CD41D-8A09-40F4-869A-EA78D2D50821}" sibTransId="{C474215E-57A6-4001-896F-8DA87993AD68}"/>
    <dgm:cxn modelId="{ED5E0D5D-AFFB-41F4-9C3D-6D074ACC473C}" srcId="{ABB6FFD6-07AA-4780-BC27-DDDD458C0200}" destId="{81C3236F-B84F-4811-BD8F-E721D284FEE9}" srcOrd="3" destOrd="0" parTransId="{7DA2A7DB-A854-45F7-93ED-A87C41B919D1}" sibTransId="{50FF89A4-4E4F-4D11-8A6B-D39877C25AF7}"/>
    <dgm:cxn modelId="{D734AA5F-B274-4C3C-8C55-562D4B48415D}" srcId="{ABB6FFD6-07AA-4780-BC27-DDDD458C0200}" destId="{12D51733-D0E1-4255-B508-1968FD3EE608}" srcOrd="0" destOrd="0" parTransId="{352AB838-F969-4A20-A127-9923D40B8168}" sibTransId="{E00A2DA9-0A98-48FE-AFDF-F55EFE8D21F4}"/>
    <dgm:cxn modelId="{AAE0B584-A91A-4EE8-B25A-47467E2EAB98}" type="presOf" srcId="{12D51733-D0E1-4255-B508-1968FD3EE608}" destId="{E7792476-833B-410E-86D6-FBB7A93C71BB}" srcOrd="0" destOrd="0" presId="urn:microsoft.com/office/officeart/2018/5/layout/IconCircleLabelList"/>
    <dgm:cxn modelId="{1E2A3EA4-931B-4B07-8965-DC9757D7EADE}" type="presOf" srcId="{A0B6ED14-E10C-41E3-9BAF-417BA57B52E6}" destId="{0D3AB399-AD1D-4015-8DB0-182AC0CBC44A}" srcOrd="0" destOrd="0" presId="urn:microsoft.com/office/officeart/2018/5/layout/IconCircleLabelList"/>
    <dgm:cxn modelId="{1FAA8AA5-D8C6-4F82-8B64-1642B22A61FE}" type="presOf" srcId="{ABB6FFD6-07AA-4780-BC27-DDDD458C0200}" destId="{C16BC279-0E9F-4FEB-912C-A7112A01ED9B}" srcOrd="0" destOrd="0" presId="urn:microsoft.com/office/officeart/2018/5/layout/IconCircleLabelList"/>
    <dgm:cxn modelId="{F02E30B7-DA57-4998-A3FD-0CDF48BED7F8}" type="presOf" srcId="{4B5529A7-AF22-4A3C-A6EE-2B90F36FF428}" destId="{C03FF9A6-F60D-4711-A0F0-F748E5E625BD}" srcOrd="0" destOrd="0" presId="urn:microsoft.com/office/officeart/2018/5/layout/IconCircleLabelList"/>
    <dgm:cxn modelId="{34B767D7-07E0-44C1-9922-E686A3B86C9F}" srcId="{ABB6FFD6-07AA-4780-BC27-DDDD458C0200}" destId="{4B5529A7-AF22-4A3C-A6EE-2B90F36FF428}" srcOrd="1" destOrd="0" parTransId="{F1B60647-680C-4E41-9DC3-FFF60F86A078}" sibTransId="{7F0D2A7D-D106-446E-8967-CDCF0ABB6262}"/>
    <dgm:cxn modelId="{2922FEE4-722B-40A9-B8B4-D49ABA0F7DD7}" type="presOf" srcId="{81C3236F-B84F-4811-BD8F-E721D284FEE9}" destId="{39BAC2CE-3EBC-42E9-998A-2E55214D5557}" srcOrd="0" destOrd="0" presId="urn:microsoft.com/office/officeart/2018/5/layout/IconCircleLabelList"/>
    <dgm:cxn modelId="{374649F3-54C4-4BB2-BB5B-416D42C43CB1}" type="presParOf" srcId="{C16BC279-0E9F-4FEB-912C-A7112A01ED9B}" destId="{E22F1C55-7EEB-4DA1-AB05-70F34D16FD4E}" srcOrd="0" destOrd="0" presId="urn:microsoft.com/office/officeart/2018/5/layout/IconCircleLabelList"/>
    <dgm:cxn modelId="{205D3A12-EDDE-4341-8590-65A489EDA429}" type="presParOf" srcId="{E22F1C55-7EEB-4DA1-AB05-70F34D16FD4E}" destId="{CA7D33B1-DE20-4F7E-9F37-4B09815BE638}" srcOrd="0" destOrd="0" presId="urn:microsoft.com/office/officeart/2018/5/layout/IconCircleLabelList"/>
    <dgm:cxn modelId="{CE1B579F-5215-4249-A396-70F7FD6A650B}" type="presParOf" srcId="{E22F1C55-7EEB-4DA1-AB05-70F34D16FD4E}" destId="{8F87D7C2-EF89-4F43-86EB-CEDC6B858B6E}" srcOrd="1" destOrd="0" presId="urn:microsoft.com/office/officeart/2018/5/layout/IconCircleLabelList"/>
    <dgm:cxn modelId="{F977EE50-09A4-4C77-B04E-D41DD25BC2D9}" type="presParOf" srcId="{E22F1C55-7EEB-4DA1-AB05-70F34D16FD4E}" destId="{8C643312-DC46-4FF6-81B6-2DCA25FC6793}" srcOrd="2" destOrd="0" presId="urn:microsoft.com/office/officeart/2018/5/layout/IconCircleLabelList"/>
    <dgm:cxn modelId="{30F3F12E-FC5A-4760-8506-CEAC94AE3F79}" type="presParOf" srcId="{E22F1C55-7EEB-4DA1-AB05-70F34D16FD4E}" destId="{E7792476-833B-410E-86D6-FBB7A93C71BB}" srcOrd="3" destOrd="0" presId="urn:microsoft.com/office/officeart/2018/5/layout/IconCircleLabelList"/>
    <dgm:cxn modelId="{91ABB935-3D41-463C-86E8-17BD8A82A55B}" type="presParOf" srcId="{C16BC279-0E9F-4FEB-912C-A7112A01ED9B}" destId="{7B6E6BDD-6A47-4765-9BED-F1448C2CB097}" srcOrd="1" destOrd="0" presId="urn:microsoft.com/office/officeart/2018/5/layout/IconCircleLabelList"/>
    <dgm:cxn modelId="{A312AD6A-999C-4E79-B772-815A7DFF07CB}" type="presParOf" srcId="{C16BC279-0E9F-4FEB-912C-A7112A01ED9B}" destId="{DD189A65-9D63-43A7-897E-446730AA3D1B}" srcOrd="2" destOrd="0" presId="urn:microsoft.com/office/officeart/2018/5/layout/IconCircleLabelList"/>
    <dgm:cxn modelId="{5D6EE6D4-A9A5-4696-83E1-D4FC9672F6D3}" type="presParOf" srcId="{DD189A65-9D63-43A7-897E-446730AA3D1B}" destId="{3D503156-9872-497B-94B8-D1C1A7CA0450}" srcOrd="0" destOrd="0" presId="urn:microsoft.com/office/officeart/2018/5/layout/IconCircleLabelList"/>
    <dgm:cxn modelId="{EFE655E9-A806-404B-A83B-DB98B0C6F0B5}" type="presParOf" srcId="{DD189A65-9D63-43A7-897E-446730AA3D1B}" destId="{71B9EDBD-7D24-4B3D-A446-2ADAD37933DC}" srcOrd="1" destOrd="0" presId="urn:microsoft.com/office/officeart/2018/5/layout/IconCircleLabelList"/>
    <dgm:cxn modelId="{0C1A8A6A-6EA3-4F2F-B0C2-6580061703B1}" type="presParOf" srcId="{DD189A65-9D63-43A7-897E-446730AA3D1B}" destId="{2C738B0F-E035-45F8-9122-02ED5850B095}" srcOrd="2" destOrd="0" presId="urn:microsoft.com/office/officeart/2018/5/layout/IconCircleLabelList"/>
    <dgm:cxn modelId="{DA820FBD-A683-4DD3-B9D2-93D9AC7BDAB7}" type="presParOf" srcId="{DD189A65-9D63-43A7-897E-446730AA3D1B}" destId="{C03FF9A6-F60D-4711-A0F0-F748E5E625BD}" srcOrd="3" destOrd="0" presId="urn:microsoft.com/office/officeart/2018/5/layout/IconCircleLabelList"/>
    <dgm:cxn modelId="{1A610EFF-4FB2-4C39-8E1B-5AAD7E02D603}" type="presParOf" srcId="{C16BC279-0E9F-4FEB-912C-A7112A01ED9B}" destId="{60A659E6-06F2-4465-BD55-71D2A5AFF4F6}" srcOrd="3" destOrd="0" presId="urn:microsoft.com/office/officeart/2018/5/layout/IconCircleLabelList"/>
    <dgm:cxn modelId="{73A44CC9-87DC-45FC-A913-6AAE9A57DCBD}" type="presParOf" srcId="{C16BC279-0E9F-4FEB-912C-A7112A01ED9B}" destId="{DC153FD6-AF2F-4F82-BF38-850C5B18C777}" srcOrd="4" destOrd="0" presId="urn:microsoft.com/office/officeart/2018/5/layout/IconCircleLabelList"/>
    <dgm:cxn modelId="{C6729086-9501-40D5-949D-06BD1D59FB90}" type="presParOf" srcId="{DC153FD6-AF2F-4F82-BF38-850C5B18C777}" destId="{9E2CC7D7-CB97-4C88-96F6-390A4B6CBC70}" srcOrd="0" destOrd="0" presId="urn:microsoft.com/office/officeart/2018/5/layout/IconCircleLabelList"/>
    <dgm:cxn modelId="{70BA733E-69ED-4BDB-9865-CBF60823FDE3}" type="presParOf" srcId="{DC153FD6-AF2F-4F82-BF38-850C5B18C777}" destId="{19BF7575-5007-4309-A2F1-96D0ED178734}" srcOrd="1" destOrd="0" presId="urn:microsoft.com/office/officeart/2018/5/layout/IconCircleLabelList"/>
    <dgm:cxn modelId="{885721A1-1256-4ADA-86F9-BDC67D9D0FA0}" type="presParOf" srcId="{DC153FD6-AF2F-4F82-BF38-850C5B18C777}" destId="{2DE58202-BBE2-42FC-BC1E-ECFB91F31B3D}" srcOrd="2" destOrd="0" presId="urn:microsoft.com/office/officeart/2018/5/layout/IconCircleLabelList"/>
    <dgm:cxn modelId="{3B55CCB1-577F-4860-8E73-71F67D341070}" type="presParOf" srcId="{DC153FD6-AF2F-4F82-BF38-850C5B18C777}" destId="{0D3AB399-AD1D-4015-8DB0-182AC0CBC44A}" srcOrd="3" destOrd="0" presId="urn:microsoft.com/office/officeart/2018/5/layout/IconCircleLabelList"/>
    <dgm:cxn modelId="{6C155D33-F9A9-433A-B1E6-07018AF60F45}" type="presParOf" srcId="{C16BC279-0E9F-4FEB-912C-A7112A01ED9B}" destId="{C3796393-70CE-42AA-89BE-D4461A235D05}" srcOrd="5" destOrd="0" presId="urn:microsoft.com/office/officeart/2018/5/layout/IconCircleLabelList"/>
    <dgm:cxn modelId="{22A081DF-E9D5-4092-9C08-F9A8FDBD4B92}" type="presParOf" srcId="{C16BC279-0E9F-4FEB-912C-A7112A01ED9B}" destId="{2C918639-70E4-4D44-9686-BC767DEB171C}" srcOrd="6" destOrd="0" presId="urn:microsoft.com/office/officeart/2018/5/layout/IconCircleLabelList"/>
    <dgm:cxn modelId="{F3827004-73B8-4A3A-86A5-9E01015ABE54}" type="presParOf" srcId="{2C918639-70E4-4D44-9686-BC767DEB171C}" destId="{501370B3-2BDE-4477-A2D1-53A2E7767885}" srcOrd="0" destOrd="0" presId="urn:microsoft.com/office/officeart/2018/5/layout/IconCircleLabelList"/>
    <dgm:cxn modelId="{6F68B5D8-2A74-436D-B860-98D9D15C7E34}" type="presParOf" srcId="{2C918639-70E4-4D44-9686-BC767DEB171C}" destId="{3307A24D-A3A8-4569-A565-23594F87DD2F}" srcOrd="1" destOrd="0" presId="urn:microsoft.com/office/officeart/2018/5/layout/IconCircleLabelList"/>
    <dgm:cxn modelId="{308FE9E1-7EC9-4947-B96D-2FE5E78675C0}" type="presParOf" srcId="{2C918639-70E4-4D44-9686-BC767DEB171C}" destId="{F436ABBD-9746-4904-A503-FF4DCBE2BA77}" srcOrd="2" destOrd="0" presId="urn:microsoft.com/office/officeart/2018/5/layout/IconCircleLabelList"/>
    <dgm:cxn modelId="{F68D5D7C-2B5B-4A59-98AB-799852C0B01E}" type="presParOf" srcId="{2C918639-70E4-4D44-9686-BC767DEB171C}" destId="{39BAC2CE-3EBC-42E9-998A-2E55214D555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0E84202-0FB6-49D6-B97F-F4D687483443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C68E2E6-51A0-4993-B9DF-B7235D1A7717}">
      <dgm:prSet/>
      <dgm:spPr/>
      <dgm:t>
        <a:bodyPr/>
        <a:lstStyle/>
        <a:p>
          <a:r>
            <a:rPr lang="en-US"/>
            <a:t>Emma confirmed as primary perpetrator</a:t>
          </a:r>
        </a:p>
      </dgm:t>
    </dgm:pt>
    <dgm:pt modelId="{DCC1ABFB-3D2F-4A0F-B2F2-77DB8B37951F}" type="parTrans" cxnId="{10876015-4B8A-46CD-B9F8-5EFD63049087}">
      <dgm:prSet/>
      <dgm:spPr/>
      <dgm:t>
        <a:bodyPr/>
        <a:lstStyle/>
        <a:p>
          <a:endParaRPr lang="en-US"/>
        </a:p>
      </dgm:t>
    </dgm:pt>
    <dgm:pt modelId="{13B390B4-6A00-4B92-A513-140459D89B9A}" type="sibTrans" cxnId="{10876015-4B8A-46CD-B9F8-5EFD63049087}">
      <dgm:prSet/>
      <dgm:spPr/>
      <dgm:t>
        <a:bodyPr/>
        <a:lstStyle/>
        <a:p>
          <a:endParaRPr lang="en-US"/>
        </a:p>
      </dgm:t>
    </dgm:pt>
    <dgm:pt modelId="{B3FF86FF-9A64-431C-A81D-A888037AFE26}">
      <dgm:prSet/>
      <dgm:spPr/>
      <dgm:t>
        <a:bodyPr/>
        <a:lstStyle/>
        <a:p>
          <a:r>
            <a:rPr lang="en-US"/>
            <a:t>Joe confirmed as intermediary</a:t>
          </a:r>
        </a:p>
      </dgm:t>
    </dgm:pt>
    <dgm:pt modelId="{C47065C6-029E-4BD8-9161-CD522DB7CD7F}" type="parTrans" cxnId="{11288854-30A2-48C4-AFC3-87746A68461F}">
      <dgm:prSet/>
      <dgm:spPr/>
      <dgm:t>
        <a:bodyPr/>
        <a:lstStyle/>
        <a:p>
          <a:endParaRPr lang="en-US"/>
        </a:p>
      </dgm:t>
    </dgm:pt>
    <dgm:pt modelId="{10571BF2-8548-4D24-82CD-D7291B20CF2E}" type="sibTrans" cxnId="{11288854-30A2-48C4-AFC3-87746A68461F}">
      <dgm:prSet/>
      <dgm:spPr/>
      <dgm:t>
        <a:bodyPr/>
        <a:lstStyle/>
        <a:p>
          <a:endParaRPr lang="en-US"/>
        </a:p>
      </dgm:t>
    </dgm:pt>
    <dgm:pt modelId="{ED2FEDE4-E551-4D25-8E32-3BEDD0CD2396}">
      <dgm:prSet/>
      <dgm:spPr/>
      <dgm:t>
        <a:bodyPr/>
        <a:lstStyle/>
        <a:p>
          <a:r>
            <a:rPr lang="en-US"/>
            <a:t>Norman confirmed as financier</a:t>
          </a:r>
        </a:p>
      </dgm:t>
    </dgm:pt>
    <dgm:pt modelId="{8786F5C3-D914-458C-B517-8F5EB10ACBEE}" type="parTrans" cxnId="{80859314-63A4-45AA-A4D7-11A6123E64EC}">
      <dgm:prSet/>
      <dgm:spPr/>
      <dgm:t>
        <a:bodyPr/>
        <a:lstStyle/>
        <a:p>
          <a:endParaRPr lang="en-US"/>
        </a:p>
      </dgm:t>
    </dgm:pt>
    <dgm:pt modelId="{E469F431-A653-471A-A35A-D5EFB0CBC0C7}" type="sibTrans" cxnId="{80859314-63A4-45AA-A4D7-11A6123E64EC}">
      <dgm:prSet/>
      <dgm:spPr/>
      <dgm:t>
        <a:bodyPr/>
        <a:lstStyle/>
        <a:p>
          <a:endParaRPr lang="en-US"/>
        </a:p>
      </dgm:t>
    </dgm:pt>
    <dgm:pt modelId="{475FC420-D183-4C8D-8ACB-19E58DEFF4CD}">
      <dgm:prSet/>
      <dgm:spPr/>
      <dgm:t>
        <a:bodyPr/>
        <a:lstStyle/>
        <a:p>
          <a:r>
            <a:rPr lang="en-US"/>
            <a:t>Corporate espionage substantiated</a:t>
          </a:r>
        </a:p>
      </dgm:t>
    </dgm:pt>
    <dgm:pt modelId="{30E9FBE4-6D8A-4170-A01E-AE9D389049A1}" type="parTrans" cxnId="{AAE4864D-2581-4F83-AAB4-C5CBC1D3C820}">
      <dgm:prSet/>
      <dgm:spPr/>
      <dgm:t>
        <a:bodyPr/>
        <a:lstStyle/>
        <a:p>
          <a:endParaRPr lang="en-US"/>
        </a:p>
      </dgm:t>
    </dgm:pt>
    <dgm:pt modelId="{A7042FFF-04E6-4902-8980-D166BDB4E210}" type="sibTrans" cxnId="{AAE4864D-2581-4F83-AAB4-C5CBC1D3C820}">
      <dgm:prSet/>
      <dgm:spPr/>
      <dgm:t>
        <a:bodyPr/>
        <a:lstStyle/>
        <a:p>
          <a:endParaRPr lang="en-US"/>
        </a:p>
      </dgm:t>
    </dgm:pt>
    <dgm:pt modelId="{5436A6FD-4D85-4B67-AE5C-66B9402AB2CA}" type="pres">
      <dgm:prSet presAssocID="{80E84202-0FB6-49D6-B97F-F4D687483443}" presName="diagram" presStyleCnt="0">
        <dgm:presLayoutVars>
          <dgm:dir/>
          <dgm:resizeHandles val="exact"/>
        </dgm:presLayoutVars>
      </dgm:prSet>
      <dgm:spPr/>
    </dgm:pt>
    <dgm:pt modelId="{418F1840-8DE1-4E90-A459-70310C4DE6AC}" type="pres">
      <dgm:prSet presAssocID="{5C68E2E6-51A0-4993-B9DF-B7235D1A7717}" presName="node" presStyleLbl="node1" presStyleIdx="0" presStyleCnt="4">
        <dgm:presLayoutVars>
          <dgm:bulletEnabled val="1"/>
        </dgm:presLayoutVars>
      </dgm:prSet>
      <dgm:spPr/>
    </dgm:pt>
    <dgm:pt modelId="{14F979BA-A90F-43EF-95A3-94855636E513}" type="pres">
      <dgm:prSet presAssocID="{13B390B4-6A00-4B92-A513-140459D89B9A}" presName="sibTrans" presStyleCnt="0"/>
      <dgm:spPr/>
    </dgm:pt>
    <dgm:pt modelId="{C8F223FC-6FA1-4564-9DE3-78B97979F88B}" type="pres">
      <dgm:prSet presAssocID="{B3FF86FF-9A64-431C-A81D-A888037AFE26}" presName="node" presStyleLbl="node1" presStyleIdx="1" presStyleCnt="4">
        <dgm:presLayoutVars>
          <dgm:bulletEnabled val="1"/>
        </dgm:presLayoutVars>
      </dgm:prSet>
      <dgm:spPr/>
    </dgm:pt>
    <dgm:pt modelId="{BFA2BF15-3029-4FAA-B596-FA307453659E}" type="pres">
      <dgm:prSet presAssocID="{10571BF2-8548-4D24-82CD-D7291B20CF2E}" presName="sibTrans" presStyleCnt="0"/>
      <dgm:spPr/>
    </dgm:pt>
    <dgm:pt modelId="{AE4C2E72-EF9F-4FE8-90E6-800106886D78}" type="pres">
      <dgm:prSet presAssocID="{ED2FEDE4-E551-4D25-8E32-3BEDD0CD2396}" presName="node" presStyleLbl="node1" presStyleIdx="2" presStyleCnt="4">
        <dgm:presLayoutVars>
          <dgm:bulletEnabled val="1"/>
        </dgm:presLayoutVars>
      </dgm:prSet>
      <dgm:spPr/>
    </dgm:pt>
    <dgm:pt modelId="{8DCF6785-2AF0-4871-9A2F-E8EB46ECBD71}" type="pres">
      <dgm:prSet presAssocID="{E469F431-A653-471A-A35A-D5EFB0CBC0C7}" presName="sibTrans" presStyleCnt="0"/>
      <dgm:spPr/>
    </dgm:pt>
    <dgm:pt modelId="{E85CB857-3205-465B-B4DD-114E1AA69CDF}" type="pres">
      <dgm:prSet presAssocID="{475FC420-D183-4C8D-8ACB-19E58DEFF4CD}" presName="node" presStyleLbl="node1" presStyleIdx="3" presStyleCnt="4">
        <dgm:presLayoutVars>
          <dgm:bulletEnabled val="1"/>
        </dgm:presLayoutVars>
      </dgm:prSet>
      <dgm:spPr/>
    </dgm:pt>
  </dgm:ptLst>
  <dgm:cxnLst>
    <dgm:cxn modelId="{80859314-63A4-45AA-A4D7-11A6123E64EC}" srcId="{80E84202-0FB6-49D6-B97F-F4D687483443}" destId="{ED2FEDE4-E551-4D25-8E32-3BEDD0CD2396}" srcOrd="2" destOrd="0" parTransId="{8786F5C3-D914-458C-B517-8F5EB10ACBEE}" sibTransId="{E469F431-A653-471A-A35A-D5EFB0CBC0C7}"/>
    <dgm:cxn modelId="{10876015-4B8A-46CD-B9F8-5EFD63049087}" srcId="{80E84202-0FB6-49D6-B97F-F4D687483443}" destId="{5C68E2E6-51A0-4993-B9DF-B7235D1A7717}" srcOrd="0" destOrd="0" parTransId="{DCC1ABFB-3D2F-4A0F-B2F2-77DB8B37951F}" sibTransId="{13B390B4-6A00-4B92-A513-140459D89B9A}"/>
    <dgm:cxn modelId="{15195E22-25A9-4586-8EA4-03C638274884}" type="presOf" srcId="{475FC420-D183-4C8D-8ACB-19E58DEFF4CD}" destId="{E85CB857-3205-465B-B4DD-114E1AA69CDF}" srcOrd="0" destOrd="0" presId="urn:microsoft.com/office/officeart/2005/8/layout/default"/>
    <dgm:cxn modelId="{AE516148-E1C0-4421-AA2B-06DD7DB8748A}" type="presOf" srcId="{5C68E2E6-51A0-4993-B9DF-B7235D1A7717}" destId="{418F1840-8DE1-4E90-A459-70310C4DE6AC}" srcOrd="0" destOrd="0" presId="urn:microsoft.com/office/officeart/2005/8/layout/default"/>
    <dgm:cxn modelId="{AAE4864D-2581-4F83-AAB4-C5CBC1D3C820}" srcId="{80E84202-0FB6-49D6-B97F-F4D687483443}" destId="{475FC420-D183-4C8D-8ACB-19E58DEFF4CD}" srcOrd="3" destOrd="0" parTransId="{30E9FBE4-6D8A-4170-A01E-AE9D389049A1}" sibTransId="{A7042FFF-04E6-4902-8980-D166BDB4E210}"/>
    <dgm:cxn modelId="{11288854-30A2-48C4-AFC3-87746A68461F}" srcId="{80E84202-0FB6-49D6-B97F-F4D687483443}" destId="{B3FF86FF-9A64-431C-A81D-A888037AFE26}" srcOrd="1" destOrd="0" parTransId="{C47065C6-029E-4BD8-9161-CD522DB7CD7F}" sibTransId="{10571BF2-8548-4D24-82CD-D7291B20CF2E}"/>
    <dgm:cxn modelId="{ED389F83-A7FD-42A1-951C-D7CDF9558165}" type="presOf" srcId="{B3FF86FF-9A64-431C-A81D-A888037AFE26}" destId="{C8F223FC-6FA1-4564-9DE3-78B97979F88B}" srcOrd="0" destOrd="0" presId="urn:microsoft.com/office/officeart/2005/8/layout/default"/>
    <dgm:cxn modelId="{C7D1A792-F87B-497B-8806-4DBB7368BCD1}" type="presOf" srcId="{80E84202-0FB6-49D6-B97F-F4D687483443}" destId="{5436A6FD-4D85-4B67-AE5C-66B9402AB2CA}" srcOrd="0" destOrd="0" presId="urn:microsoft.com/office/officeart/2005/8/layout/default"/>
    <dgm:cxn modelId="{C39BAFB5-9193-4CAD-8C39-3A2D05DF161F}" type="presOf" srcId="{ED2FEDE4-E551-4D25-8E32-3BEDD0CD2396}" destId="{AE4C2E72-EF9F-4FE8-90E6-800106886D78}" srcOrd="0" destOrd="0" presId="urn:microsoft.com/office/officeart/2005/8/layout/default"/>
    <dgm:cxn modelId="{7362615F-F6CC-465B-97AD-A13F7F03E376}" type="presParOf" srcId="{5436A6FD-4D85-4B67-AE5C-66B9402AB2CA}" destId="{418F1840-8DE1-4E90-A459-70310C4DE6AC}" srcOrd="0" destOrd="0" presId="urn:microsoft.com/office/officeart/2005/8/layout/default"/>
    <dgm:cxn modelId="{CBD15754-7378-44E8-876A-0ECE42B2C6B5}" type="presParOf" srcId="{5436A6FD-4D85-4B67-AE5C-66B9402AB2CA}" destId="{14F979BA-A90F-43EF-95A3-94855636E513}" srcOrd="1" destOrd="0" presId="urn:microsoft.com/office/officeart/2005/8/layout/default"/>
    <dgm:cxn modelId="{5BD3124E-B0BB-4052-9547-007C7064F0B4}" type="presParOf" srcId="{5436A6FD-4D85-4B67-AE5C-66B9402AB2CA}" destId="{C8F223FC-6FA1-4564-9DE3-78B97979F88B}" srcOrd="2" destOrd="0" presId="urn:microsoft.com/office/officeart/2005/8/layout/default"/>
    <dgm:cxn modelId="{3822D77E-E679-425E-B217-A08D843A623F}" type="presParOf" srcId="{5436A6FD-4D85-4B67-AE5C-66B9402AB2CA}" destId="{BFA2BF15-3029-4FAA-B596-FA307453659E}" srcOrd="3" destOrd="0" presId="urn:microsoft.com/office/officeart/2005/8/layout/default"/>
    <dgm:cxn modelId="{576ACD1D-7B45-4492-B5B5-98125D7792B5}" type="presParOf" srcId="{5436A6FD-4D85-4B67-AE5C-66B9402AB2CA}" destId="{AE4C2E72-EF9F-4FE8-90E6-800106886D78}" srcOrd="4" destOrd="0" presId="urn:microsoft.com/office/officeart/2005/8/layout/default"/>
    <dgm:cxn modelId="{3FBD97F5-8366-4007-B119-F2FCCB6EE032}" type="presParOf" srcId="{5436A6FD-4D85-4B67-AE5C-66B9402AB2CA}" destId="{8DCF6785-2AF0-4871-9A2F-E8EB46ECBD71}" srcOrd="5" destOrd="0" presId="urn:microsoft.com/office/officeart/2005/8/layout/default"/>
    <dgm:cxn modelId="{CE4132CA-8FF9-4BB3-AF07-AC434B93304B}" type="presParOf" srcId="{5436A6FD-4D85-4B67-AE5C-66B9402AB2CA}" destId="{E85CB857-3205-465B-B4DD-114E1AA69CDF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13D988C-1766-494B-A6A4-0E7DCB118129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66817A2-3F5E-47E3-8C31-59CE235BF47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Encryption and deletion posed challenges</a:t>
          </a:r>
        </a:p>
      </dgm:t>
    </dgm:pt>
    <dgm:pt modelId="{2FEDCBDD-C28F-4DDB-8F0B-CFCF794B7D09}" type="parTrans" cxnId="{86651BC4-BA7A-4D5D-A81D-04305BDC05BD}">
      <dgm:prSet/>
      <dgm:spPr/>
      <dgm:t>
        <a:bodyPr/>
        <a:lstStyle/>
        <a:p>
          <a:endParaRPr lang="en-US"/>
        </a:p>
      </dgm:t>
    </dgm:pt>
    <dgm:pt modelId="{D34A9785-6264-402D-B8B5-4738BFF2AE6A}" type="sibTrans" cxnId="{86651BC4-BA7A-4D5D-A81D-04305BDC05BD}">
      <dgm:prSet/>
      <dgm:spPr/>
      <dgm:t>
        <a:bodyPr/>
        <a:lstStyle/>
        <a:p>
          <a:endParaRPr lang="en-US"/>
        </a:p>
      </dgm:t>
    </dgm:pt>
    <dgm:pt modelId="{AD30B8DA-F851-4148-AB05-620E88A1CFF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Multi-tool verification ensured reliability</a:t>
          </a:r>
        </a:p>
      </dgm:t>
    </dgm:pt>
    <dgm:pt modelId="{F034EEA2-B904-478F-A960-6B2FD3AD84F5}" type="parTrans" cxnId="{79600AD2-0ED6-4F7E-8D78-0F499FE40F6D}">
      <dgm:prSet/>
      <dgm:spPr/>
      <dgm:t>
        <a:bodyPr/>
        <a:lstStyle/>
        <a:p>
          <a:endParaRPr lang="en-US"/>
        </a:p>
      </dgm:t>
    </dgm:pt>
    <dgm:pt modelId="{31883CD1-4203-4695-96FF-F2E858721E31}" type="sibTrans" cxnId="{79600AD2-0ED6-4F7E-8D78-0F499FE40F6D}">
      <dgm:prSet/>
      <dgm:spPr/>
      <dgm:t>
        <a:bodyPr/>
        <a:lstStyle/>
        <a:p>
          <a:endParaRPr lang="en-US"/>
        </a:p>
      </dgm:t>
    </dgm:pt>
    <dgm:pt modelId="{E50E4920-07CC-421C-82A3-E177DAA055E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Strict chain of custody maintained</a:t>
          </a:r>
        </a:p>
      </dgm:t>
    </dgm:pt>
    <dgm:pt modelId="{E60F0AB3-DE24-42EA-B5DA-02E797B40F4C}" type="parTrans" cxnId="{629EF511-8946-4CC9-AEB1-43A4DB221E3C}">
      <dgm:prSet/>
      <dgm:spPr/>
      <dgm:t>
        <a:bodyPr/>
        <a:lstStyle/>
        <a:p>
          <a:endParaRPr lang="en-US"/>
        </a:p>
      </dgm:t>
    </dgm:pt>
    <dgm:pt modelId="{57B74A23-85CE-4204-90D0-5CA4F1CC22C1}" type="sibTrans" cxnId="{629EF511-8946-4CC9-AEB1-43A4DB221E3C}">
      <dgm:prSet/>
      <dgm:spPr/>
      <dgm:t>
        <a:bodyPr/>
        <a:lstStyle/>
        <a:p>
          <a:endParaRPr lang="en-US"/>
        </a:p>
      </dgm:t>
    </dgm:pt>
    <dgm:pt modelId="{80C8AD88-D434-48FB-B7AB-0C133775F61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Evidence legally admissible</a:t>
          </a:r>
        </a:p>
      </dgm:t>
    </dgm:pt>
    <dgm:pt modelId="{87F8DE79-7C67-45BE-BC1D-6FDB15872ED4}" type="parTrans" cxnId="{25978B7B-879E-4605-AD89-A3F1E5D93AF1}">
      <dgm:prSet/>
      <dgm:spPr/>
      <dgm:t>
        <a:bodyPr/>
        <a:lstStyle/>
        <a:p>
          <a:endParaRPr lang="en-US"/>
        </a:p>
      </dgm:t>
    </dgm:pt>
    <dgm:pt modelId="{CEE4E573-7A2B-4341-8D40-68937CF8FB6B}" type="sibTrans" cxnId="{25978B7B-879E-4605-AD89-A3F1E5D93AF1}">
      <dgm:prSet/>
      <dgm:spPr/>
      <dgm:t>
        <a:bodyPr/>
        <a:lstStyle/>
        <a:p>
          <a:endParaRPr lang="en-US"/>
        </a:p>
      </dgm:t>
    </dgm:pt>
    <dgm:pt modelId="{0701731E-DDEA-4620-9099-22EB98415008}" type="pres">
      <dgm:prSet presAssocID="{213D988C-1766-494B-A6A4-0E7DCB118129}" presName="root" presStyleCnt="0">
        <dgm:presLayoutVars>
          <dgm:dir/>
          <dgm:resizeHandles val="exact"/>
        </dgm:presLayoutVars>
      </dgm:prSet>
      <dgm:spPr/>
    </dgm:pt>
    <dgm:pt modelId="{641FBDF8-5A1C-4C50-96CC-ED171AA973D7}" type="pres">
      <dgm:prSet presAssocID="{B66817A2-3F5E-47E3-8C31-59CE235BF47C}" presName="compNode" presStyleCnt="0"/>
      <dgm:spPr/>
    </dgm:pt>
    <dgm:pt modelId="{BD87F9F0-4CAB-49B3-A181-80417673206E}" type="pres">
      <dgm:prSet presAssocID="{B66817A2-3F5E-47E3-8C31-59CE235BF47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375B3C6D-ACD6-4348-BA2C-CBFC60C7C57B}" type="pres">
      <dgm:prSet presAssocID="{B66817A2-3F5E-47E3-8C31-59CE235BF47C}" presName="spaceRect" presStyleCnt="0"/>
      <dgm:spPr/>
    </dgm:pt>
    <dgm:pt modelId="{01F882B5-9528-4BD8-BB0A-382B693B9428}" type="pres">
      <dgm:prSet presAssocID="{B66817A2-3F5E-47E3-8C31-59CE235BF47C}" presName="textRect" presStyleLbl="revTx" presStyleIdx="0" presStyleCnt="4">
        <dgm:presLayoutVars>
          <dgm:chMax val="1"/>
          <dgm:chPref val="1"/>
        </dgm:presLayoutVars>
      </dgm:prSet>
      <dgm:spPr/>
    </dgm:pt>
    <dgm:pt modelId="{5BC161DB-15BB-49EF-B8FB-221AFA928CA1}" type="pres">
      <dgm:prSet presAssocID="{D34A9785-6264-402D-B8B5-4738BFF2AE6A}" presName="sibTrans" presStyleCnt="0"/>
      <dgm:spPr/>
    </dgm:pt>
    <dgm:pt modelId="{6E6E1419-1C81-46CD-B507-194E32693A23}" type="pres">
      <dgm:prSet presAssocID="{AD30B8DA-F851-4148-AB05-620E88A1CFF2}" presName="compNode" presStyleCnt="0"/>
      <dgm:spPr/>
    </dgm:pt>
    <dgm:pt modelId="{9F94EEE3-C311-4255-8821-6C7EE1A6B4B6}" type="pres">
      <dgm:prSet presAssocID="{AD30B8DA-F851-4148-AB05-620E88A1CFF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C2A5269E-0476-467A-9E7B-BC7BB59012FF}" type="pres">
      <dgm:prSet presAssocID="{AD30B8DA-F851-4148-AB05-620E88A1CFF2}" presName="spaceRect" presStyleCnt="0"/>
      <dgm:spPr/>
    </dgm:pt>
    <dgm:pt modelId="{D2CEA42B-4380-4E4E-9B4E-BCFDE2F2F8C3}" type="pres">
      <dgm:prSet presAssocID="{AD30B8DA-F851-4148-AB05-620E88A1CFF2}" presName="textRect" presStyleLbl="revTx" presStyleIdx="1" presStyleCnt="4">
        <dgm:presLayoutVars>
          <dgm:chMax val="1"/>
          <dgm:chPref val="1"/>
        </dgm:presLayoutVars>
      </dgm:prSet>
      <dgm:spPr/>
    </dgm:pt>
    <dgm:pt modelId="{4907DE95-E61C-422E-8B7F-ABA48BBF142B}" type="pres">
      <dgm:prSet presAssocID="{31883CD1-4203-4695-96FF-F2E858721E31}" presName="sibTrans" presStyleCnt="0"/>
      <dgm:spPr/>
    </dgm:pt>
    <dgm:pt modelId="{923CE837-9609-4C6F-BC02-4C253A1924D7}" type="pres">
      <dgm:prSet presAssocID="{E50E4920-07CC-421C-82A3-E177DAA055E8}" presName="compNode" presStyleCnt="0"/>
      <dgm:spPr/>
    </dgm:pt>
    <dgm:pt modelId="{ABE8D492-D434-4072-AD5F-3E7C0F46B161}" type="pres">
      <dgm:prSet presAssocID="{E50E4920-07CC-421C-82A3-E177DAA055E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4BEF0F2-C673-44BE-B1C6-D739A906A7EC}" type="pres">
      <dgm:prSet presAssocID="{E50E4920-07CC-421C-82A3-E177DAA055E8}" presName="spaceRect" presStyleCnt="0"/>
      <dgm:spPr/>
    </dgm:pt>
    <dgm:pt modelId="{0D1D5EA4-2217-4A56-8A87-5B567CD64FAF}" type="pres">
      <dgm:prSet presAssocID="{E50E4920-07CC-421C-82A3-E177DAA055E8}" presName="textRect" presStyleLbl="revTx" presStyleIdx="2" presStyleCnt="4">
        <dgm:presLayoutVars>
          <dgm:chMax val="1"/>
          <dgm:chPref val="1"/>
        </dgm:presLayoutVars>
      </dgm:prSet>
      <dgm:spPr/>
    </dgm:pt>
    <dgm:pt modelId="{C56DE451-B9DA-4B19-A013-385F9792621C}" type="pres">
      <dgm:prSet presAssocID="{57B74A23-85CE-4204-90D0-5CA4F1CC22C1}" presName="sibTrans" presStyleCnt="0"/>
      <dgm:spPr/>
    </dgm:pt>
    <dgm:pt modelId="{4972E5C7-9272-4BBB-95BA-0D6D25A9A725}" type="pres">
      <dgm:prSet presAssocID="{80C8AD88-D434-48FB-B7AB-0C133775F61D}" presName="compNode" presStyleCnt="0"/>
      <dgm:spPr/>
    </dgm:pt>
    <dgm:pt modelId="{4F10C114-1965-4082-90C3-558D54DD7AF0}" type="pres">
      <dgm:prSet presAssocID="{80C8AD88-D434-48FB-B7AB-0C133775F61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EFAF9DA-E6EC-4C7F-B9B9-330EC0054B2F}" type="pres">
      <dgm:prSet presAssocID="{80C8AD88-D434-48FB-B7AB-0C133775F61D}" presName="spaceRect" presStyleCnt="0"/>
      <dgm:spPr/>
    </dgm:pt>
    <dgm:pt modelId="{E4806286-EC7A-48B3-957C-588EC4DF0BA6}" type="pres">
      <dgm:prSet presAssocID="{80C8AD88-D434-48FB-B7AB-0C133775F61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5125101-BD96-4A32-BC04-551DD4B99B35}" type="presOf" srcId="{E50E4920-07CC-421C-82A3-E177DAA055E8}" destId="{0D1D5EA4-2217-4A56-8A87-5B567CD64FAF}" srcOrd="0" destOrd="0" presId="urn:microsoft.com/office/officeart/2018/2/layout/IconLabelList"/>
    <dgm:cxn modelId="{629EF511-8946-4CC9-AEB1-43A4DB221E3C}" srcId="{213D988C-1766-494B-A6A4-0E7DCB118129}" destId="{E50E4920-07CC-421C-82A3-E177DAA055E8}" srcOrd="2" destOrd="0" parTransId="{E60F0AB3-DE24-42EA-B5DA-02E797B40F4C}" sibTransId="{57B74A23-85CE-4204-90D0-5CA4F1CC22C1}"/>
    <dgm:cxn modelId="{2EF48C19-8390-4662-8FA2-2DB4D9B3F22F}" type="presOf" srcId="{213D988C-1766-494B-A6A4-0E7DCB118129}" destId="{0701731E-DDEA-4620-9099-22EB98415008}" srcOrd="0" destOrd="0" presId="urn:microsoft.com/office/officeart/2018/2/layout/IconLabelList"/>
    <dgm:cxn modelId="{25978B7B-879E-4605-AD89-A3F1E5D93AF1}" srcId="{213D988C-1766-494B-A6A4-0E7DCB118129}" destId="{80C8AD88-D434-48FB-B7AB-0C133775F61D}" srcOrd="3" destOrd="0" parTransId="{87F8DE79-7C67-45BE-BC1D-6FDB15872ED4}" sibTransId="{CEE4E573-7A2B-4341-8D40-68937CF8FB6B}"/>
    <dgm:cxn modelId="{60B054BA-C7A9-4A48-8F57-AA6D15C0E04A}" type="presOf" srcId="{AD30B8DA-F851-4148-AB05-620E88A1CFF2}" destId="{D2CEA42B-4380-4E4E-9B4E-BCFDE2F2F8C3}" srcOrd="0" destOrd="0" presId="urn:microsoft.com/office/officeart/2018/2/layout/IconLabelList"/>
    <dgm:cxn modelId="{1F7694C0-8AD7-499B-A438-11EC2877E452}" type="presOf" srcId="{80C8AD88-D434-48FB-B7AB-0C133775F61D}" destId="{E4806286-EC7A-48B3-957C-588EC4DF0BA6}" srcOrd="0" destOrd="0" presId="urn:microsoft.com/office/officeart/2018/2/layout/IconLabelList"/>
    <dgm:cxn modelId="{86651BC4-BA7A-4D5D-A81D-04305BDC05BD}" srcId="{213D988C-1766-494B-A6A4-0E7DCB118129}" destId="{B66817A2-3F5E-47E3-8C31-59CE235BF47C}" srcOrd="0" destOrd="0" parTransId="{2FEDCBDD-C28F-4DDB-8F0B-CFCF794B7D09}" sibTransId="{D34A9785-6264-402D-B8B5-4738BFF2AE6A}"/>
    <dgm:cxn modelId="{79600AD2-0ED6-4F7E-8D78-0F499FE40F6D}" srcId="{213D988C-1766-494B-A6A4-0E7DCB118129}" destId="{AD30B8DA-F851-4148-AB05-620E88A1CFF2}" srcOrd="1" destOrd="0" parTransId="{F034EEA2-B904-478F-A960-6B2FD3AD84F5}" sibTransId="{31883CD1-4203-4695-96FF-F2E858721E31}"/>
    <dgm:cxn modelId="{BF8A34D4-9C3A-4602-B2D3-BF11FCC81848}" type="presOf" srcId="{B66817A2-3F5E-47E3-8C31-59CE235BF47C}" destId="{01F882B5-9528-4BD8-BB0A-382B693B9428}" srcOrd="0" destOrd="0" presId="urn:microsoft.com/office/officeart/2018/2/layout/IconLabelList"/>
    <dgm:cxn modelId="{A4210C30-68DD-4FB4-B062-E38CF79C48FA}" type="presParOf" srcId="{0701731E-DDEA-4620-9099-22EB98415008}" destId="{641FBDF8-5A1C-4C50-96CC-ED171AA973D7}" srcOrd="0" destOrd="0" presId="urn:microsoft.com/office/officeart/2018/2/layout/IconLabelList"/>
    <dgm:cxn modelId="{3A3C490D-BC81-4A37-80A0-38E374B09832}" type="presParOf" srcId="{641FBDF8-5A1C-4C50-96CC-ED171AA973D7}" destId="{BD87F9F0-4CAB-49B3-A181-80417673206E}" srcOrd="0" destOrd="0" presId="urn:microsoft.com/office/officeart/2018/2/layout/IconLabelList"/>
    <dgm:cxn modelId="{BDDDEF83-308F-4D1F-B549-319724ADAEF0}" type="presParOf" srcId="{641FBDF8-5A1C-4C50-96CC-ED171AA973D7}" destId="{375B3C6D-ACD6-4348-BA2C-CBFC60C7C57B}" srcOrd="1" destOrd="0" presId="urn:microsoft.com/office/officeart/2018/2/layout/IconLabelList"/>
    <dgm:cxn modelId="{F1408A82-3D2C-4F0C-B9C1-F7B027A41A2D}" type="presParOf" srcId="{641FBDF8-5A1C-4C50-96CC-ED171AA973D7}" destId="{01F882B5-9528-4BD8-BB0A-382B693B9428}" srcOrd="2" destOrd="0" presId="urn:microsoft.com/office/officeart/2018/2/layout/IconLabelList"/>
    <dgm:cxn modelId="{90173D3A-305D-4018-AFCA-E58896B5E779}" type="presParOf" srcId="{0701731E-DDEA-4620-9099-22EB98415008}" destId="{5BC161DB-15BB-49EF-B8FB-221AFA928CA1}" srcOrd="1" destOrd="0" presId="urn:microsoft.com/office/officeart/2018/2/layout/IconLabelList"/>
    <dgm:cxn modelId="{FAEC1027-738C-4435-BFAD-54A052D17F08}" type="presParOf" srcId="{0701731E-DDEA-4620-9099-22EB98415008}" destId="{6E6E1419-1C81-46CD-B507-194E32693A23}" srcOrd="2" destOrd="0" presId="urn:microsoft.com/office/officeart/2018/2/layout/IconLabelList"/>
    <dgm:cxn modelId="{3510FD57-0B28-4B9F-A3FB-5E9FA176CCC7}" type="presParOf" srcId="{6E6E1419-1C81-46CD-B507-194E32693A23}" destId="{9F94EEE3-C311-4255-8821-6C7EE1A6B4B6}" srcOrd="0" destOrd="0" presId="urn:microsoft.com/office/officeart/2018/2/layout/IconLabelList"/>
    <dgm:cxn modelId="{E08BCAB6-DDB2-477D-885A-A33C97AC34A6}" type="presParOf" srcId="{6E6E1419-1C81-46CD-B507-194E32693A23}" destId="{C2A5269E-0476-467A-9E7B-BC7BB59012FF}" srcOrd="1" destOrd="0" presId="urn:microsoft.com/office/officeart/2018/2/layout/IconLabelList"/>
    <dgm:cxn modelId="{5057ABF9-9A1A-4F2D-B0E9-2824183E69C9}" type="presParOf" srcId="{6E6E1419-1C81-46CD-B507-194E32693A23}" destId="{D2CEA42B-4380-4E4E-9B4E-BCFDE2F2F8C3}" srcOrd="2" destOrd="0" presId="urn:microsoft.com/office/officeart/2018/2/layout/IconLabelList"/>
    <dgm:cxn modelId="{1D0BCD6E-A3F1-4401-8F4F-4D32AE088114}" type="presParOf" srcId="{0701731E-DDEA-4620-9099-22EB98415008}" destId="{4907DE95-E61C-422E-8B7F-ABA48BBF142B}" srcOrd="3" destOrd="0" presId="urn:microsoft.com/office/officeart/2018/2/layout/IconLabelList"/>
    <dgm:cxn modelId="{3489FE20-6F94-4198-994A-6685822EC45B}" type="presParOf" srcId="{0701731E-DDEA-4620-9099-22EB98415008}" destId="{923CE837-9609-4C6F-BC02-4C253A1924D7}" srcOrd="4" destOrd="0" presId="urn:microsoft.com/office/officeart/2018/2/layout/IconLabelList"/>
    <dgm:cxn modelId="{74D4D4D4-570C-4E31-81E6-C40F8ADDFA60}" type="presParOf" srcId="{923CE837-9609-4C6F-BC02-4C253A1924D7}" destId="{ABE8D492-D434-4072-AD5F-3E7C0F46B161}" srcOrd="0" destOrd="0" presId="urn:microsoft.com/office/officeart/2018/2/layout/IconLabelList"/>
    <dgm:cxn modelId="{BE491868-C37A-4858-98F6-8051CB3DD1D8}" type="presParOf" srcId="{923CE837-9609-4C6F-BC02-4C253A1924D7}" destId="{74BEF0F2-C673-44BE-B1C6-D739A906A7EC}" srcOrd="1" destOrd="0" presId="urn:microsoft.com/office/officeart/2018/2/layout/IconLabelList"/>
    <dgm:cxn modelId="{08F96AD7-02BE-4F43-A053-17D7987DEA9D}" type="presParOf" srcId="{923CE837-9609-4C6F-BC02-4C253A1924D7}" destId="{0D1D5EA4-2217-4A56-8A87-5B567CD64FAF}" srcOrd="2" destOrd="0" presId="urn:microsoft.com/office/officeart/2018/2/layout/IconLabelList"/>
    <dgm:cxn modelId="{EFA3F235-8A23-430F-9758-B1D7CF57AA62}" type="presParOf" srcId="{0701731E-DDEA-4620-9099-22EB98415008}" destId="{C56DE451-B9DA-4B19-A013-385F9792621C}" srcOrd="5" destOrd="0" presId="urn:microsoft.com/office/officeart/2018/2/layout/IconLabelList"/>
    <dgm:cxn modelId="{81377144-530F-458C-ADCA-1266E601B9B8}" type="presParOf" srcId="{0701731E-DDEA-4620-9099-22EB98415008}" destId="{4972E5C7-9272-4BBB-95BA-0D6D25A9A725}" srcOrd="6" destOrd="0" presId="urn:microsoft.com/office/officeart/2018/2/layout/IconLabelList"/>
    <dgm:cxn modelId="{5E80B79E-E8CF-424F-9958-50AE4D2AEF10}" type="presParOf" srcId="{4972E5C7-9272-4BBB-95BA-0D6D25A9A725}" destId="{4F10C114-1965-4082-90C3-558D54DD7AF0}" srcOrd="0" destOrd="0" presId="urn:microsoft.com/office/officeart/2018/2/layout/IconLabelList"/>
    <dgm:cxn modelId="{A1244973-6DF6-44B3-8C0A-4C447B27DE51}" type="presParOf" srcId="{4972E5C7-9272-4BBB-95BA-0D6D25A9A725}" destId="{3EFAF9DA-E6EC-4C7F-B9B9-330EC0054B2F}" srcOrd="1" destOrd="0" presId="urn:microsoft.com/office/officeart/2018/2/layout/IconLabelList"/>
    <dgm:cxn modelId="{AD368E40-6519-43CB-B5F4-3C452E797043}" type="presParOf" srcId="{4972E5C7-9272-4BBB-95BA-0D6D25A9A725}" destId="{E4806286-EC7A-48B3-957C-588EC4DF0BA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D6FD1AE-E4E7-475E-89ED-3E4CC0524DA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6A816390-4450-435D-B4B2-0DE83A0933DF}">
      <dgm:prSet/>
      <dgm:spPr/>
      <dgm:t>
        <a:bodyPr/>
        <a:lstStyle/>
        <a:p>
          <a:r>
            <a:rPr lang="en-US"/>
            <a:t>Digital forensics enabled full reconstruction</a:t>
          </a:r>
        </a:p>
      </dgm:t>
    </dgm:pt>
    <dgm:pt modelId="{95A5E86B-B729-46B2-9B19-937D68FC859C}" type="parTrans" cxnId="{FB96E31D-0CE1-45E7-8A7F-B414A4551EF1}">
      <dgm:prSet/>
      <dgm:spPr/>
      <dgm:t>
        <a:bodyPr/>
        <a:lstStyle/>
        <a:p>
          <a:endParaRPr lang="en-US"/>
        </a:p>
      </dgm:t>
    </dgm:pt>
    <dgm:pt modelId="{4F844E98-DEE4-42D0-A401-7439F40F8E7C}" type="sibTrans" cxnId="{FB96E31D-0CE1-45E7-8A7F-B414A4551EF1}">
      <dgm:prSet/>
      <dgm:spPr/>
      <dgm:t>
        <a:bodyPr/>
        <a:lstStyle/>
        <a:p>
          <a:endParaRPr lang="en-US"/>
        </a:p>
      </dgm:t>
    </dgm:pt>
    <dgm:pt modelId="{8CAF8FDA-B6DA-4B9D-9761-1D627270653C}">
      <dgm:prSet/>
      <dgm:spPr/>
      <dgm:t>
        <a:bodyPr/>
        <a:lstStyle/>
        <a:p>
          <a:r>
            <a:rPr lang="en-US"/>
            <a:t>Evidence integrity preserved</a:t>
          </a:r>
        </a:p>
      </dgm:t>
    </dgm:pt>
    <dgm:pt modelId="{A8ED605B-B9A2-4B24-93E6-27824351521B}" type="parTrans" cxnId="{4A688F19-1A75-461B-84BF-D3BF0C7E7EB5}">
      <dgm:prSet/>
      <dgm:spPr/>
      <dgm:t>
        <a:bodyPr/>
        <a:lstStyle/>
        <a:p>
          <a:endParaRPr lang="en-US"/>
        </a:p>
      </dgm:t>
    </dgm:pt>
    <dgm:pt modelId="{72D34DC4-D4A4-480C-A21D-660DC2EB72A0}" type="sibTrans" cxnId="{4A688F19-1A75-461B-84BF-D3BF0C7E7EB5}">
      <dgm:prSet/>
      <dgm:spPr/>
      <dgm:t>
        <a:bodyPr/>
        <a:lstStyle/>
        <a:p>
          <a:endParaRPr lang="en-US"/>
        </a:p>
      </dgm:t>
    </dgm:pt>
    <dgm:pt modelId="{3504900C-0703-4B46-9F97-81A3E76A406C}">
      <dgm:prSet/>
      <dgm:spPr/>
      <dgm:t>
        <a:bodyPr/>
        <a:lstStyle/>
        <a:p>
          <a:r>
            <a:rPr lang="en-US"/>
            <a:t>Highlights importance of forensic readiness</a:t>
          </a:r>
        </a:p>
      </dgm:t>
    </dgm:pt>
    <dgm:pt modelId="{6B2F1A08-713B-4D0E-8A59-28510FC28D27}" type="parTrans" cxnId="{AA8842F7-F64A-46BF-99AC-6E9A66C6A7E0}">
      <dgm:prSet/>
      <dgm:spPr/>
      <dgm:t>
        <a:bodyPr/>
        <a:lstStyle/>
        <a:p>
          <a:endParaRPr lang="en-US"/>
        </a:p>
      </dgm:t>
    </dgm:pt>
    <dgm:pt modelId="{72E172D6-7EDB-4927-B26A-7AB4D0DD25E0}" type="sibTrans" cxnId="{AA8842F7-F64A-46BF-99AC-6E9A66C6A7E0}">
      <dgm:prSet/>
      <dgm:spPr/>
      <dgm:t>
        <a:bodyPr/>
        <a:lstStyle/>
        <a:p>
          <a:endParaRPr lang="en-US"/>
        </a:p>
      </dgm:t>
    </dgm:pt>
    <dgm:pt modelId="{3D9F1194-6B39-4273-999C-FDA5F66E0C96}">
      <dgm:prSet/>
      <dgm:spPr/>
      <dgm:t>
        <a:bodyPr/>
        <a:lstStyle/>
        <a:p>
          <a:r>
            <a:rPr lang="en-US"/>
            <a:t>Supports legal and organisational action</a:t>
          </a:r>
        </a:p>
      </dgm:t>
    </dgm:pt>
    <dgm:pt modelId="{BBEFA23B-BA1E-46CB-8206-EF26AB3096E4}" type="parTrans" cxnId="{3C7E96BD-FC52-4A94-A04C-067070305B10}">
      <dgm:prSet/>
      <dgm:spPr/>
      <dgm:t>
        <a:bodyPr/>
        <a:lstStyle/>
        <a:p>
          <a:endParaRPr lang="en-US"/>
        </a:p>
      </dgm:t>
    </dgm:pt>
    <dgm:pt modelId="{D6A099F2-D150-46D1-9033-684C69E73331}" type="sibTrans" cxnId="{3C7E96BD-FC52-4A94-A04C-067070305B10}">
      <dgm:prSet/>
      <dgm:spPr/>
      <dgm:t>
        <a:bodyPr/>
        <a:lstStyle/>
        <a:p>
          <a:endParaRPr lang="en-US"/>
        </a:p>
      </dgm:t>
    </dgm:pt>
    <dgm:pt modelId="{EB6E9AB6-8E00-4CEB-BD4F-DCAC106E6374}" type="pres">
      <dgm:prSet presAssocID="{FD6FD1AE-E4E7-475E-89ED-3E4CC0524DAB}" presName="root" presStyleCnt="0">
        <dgm:presLayoutVars>
          <dgm:dir/>
          <dgm:resizeHandles val="exact"/>
        </dgm:presLayoutVars>
      </dgm:prSet>
      <dgm:spPr/>
    </dgm:pt>
    <dgm:pt modelId="{DA47EF76-F665-4FF0-89DC-54C1BFA0D88B}" type="pres">
      <dgm:prSet presAssocID="{6A816390-4450-435D-B4B2-0DE83A0933DF}" presName="compNode" presStyleCnt="0"/>
      <dgm:spPr/>
    </dgm:pt>
    <dgm:pt modelId="{F23F9413-7C55-4347-8D04-DED65608EB4A}" type="pres">
      <dgm:prSet presAssocID="{6A816390-4450-435D-B4B2-0DE83A0933DF}" presName="bgRect" presStyleLbl="bgShp" presStyleIdx="0" presStyleCnt="4"/>
      <dgm:spPr/>
    </dgm:pt>
    <dgm:pt modelId="{AB1EECDD-1990-487B-8128-5A3592AB0C86}" type="pres">
      <dgm:prSet presAssocID="{6A816390-4450-435D-B4B2-0DE83A0933D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4505F0F-9C09-4708-BB95-F9D774FF8428}" type="pres">
      <dgm:prSet presAssocID="{6A816390-4450-435D-B4B2-0DE83A0933DF}" presName="spaceRect" presStyleCnt="0"/>
      <dgm:spPr/>
    </dgm:pt>
    <dgm:pt modelId="{154D24C7-FDF7-4303-A7E3-136B926DB6FA}" type="pres">
      <dgm:prSet presAssocID="{6A816390-4450-435D-B4B2-0DE83A0933DF}" presName="parTx" presStyleLbl="revTx" presStyleIdx="0" presStyleCnt="4">
        <dgm:presLayoutVars>
          <dgm:chMax val="0"/>
          <dgm:chPref val="0"/>
        </dgm:presLayoutVars>
      </dgm:prSet>
      <dgm:spPr/>
    </dgm:pt>
    <dgm:pt modelId="{EF1E1530-9AB4-4B31-BA14-36D4E5758073}" type="pres">
      <dgm:prSet presAssocID="{4F844E98-DEE4-42D0-A401-7439F40F8E7C}" presName="sibTrans" presStyleCnt="0"/>
      <dgm:spPr/>
    </dgm:pt>
    <dgm:pt modelId="{BD6D489C-33CA-4E7D-9C03-D9972AFAF811}" type="pres">
      <dgm:prSet presAssocID="{8CAF8FDA-B6DA-4B9D-9761-1D627270653C}" presName="compNode" presStyleCnt="0"/>
      <dgm:spPr/>
    </dgm:pt>
    <dgm:pt modelId="{E99E1586-DEE5-4DFF-B6CE-999691C81FD5}" type="pres">
      <dgm:prSet presAssocID="{8CAF8FDA-B6DA-4B9D-9761-1D627270653C}" presName="bgRect" presStyleLbl="bgShp" presStyleIdx="1" presStyleCnt="4"/>
      <dgm:spPr/>
    </dgm:pt>
    <dgm:pt modelId="{208907FC-9B1E-4E3B-8399-69377FE5E7D1}" type="pres">
      <dgm:prSet presAssocID="{8CAF8FDA-B6DA-4B9D-9761-1D627270653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8976DF20-6B7F-426C-A9D5-52604D7BDF55}" type="pres">
      <dgm:prSet presAssocID="{8CAF8FDA-B6DA-4B9D-9761-1D627270653C}" presName="spaceRect" presStyleCnt="0"/>
      <dgm:spPr/>
    </dgm:pt>
    <dgm:pt modelId="{0A571F5B-DB7D-4A16-8EE0-68C3FD823D49}" type="pres">
      <dgm:prSet presAssocID="{8CAF8FDA-B6DA-4B9D-9761-1D627270653C}" presName="parTx" presStyleLbl="revTx" presStyleIdx="1" presStyleCnt="4">
        <dgm:presLayoutVars>
          <dgm:chMax val="0"/>
          <dgm:chPref val="0"/>
        </dgm:presLayoutVars>
      </dgm:prSet>
      <dgm:spPr/>
    </dgm:pt>
    <dgm:pt modelId="{131ED601-0625-4D1D-B1E5-27AEB7BAF82F}" type="pres">
      <dgm:prSet presAssocID="{72D34DC4-D4A4-480C-A21D-660DC2EB72A0}" presName="sibTrans" presStyleCnt="0"/>
      <dgm:spPr/>
    </dgm:pt>
    <dgm:pt modelId="{DE457A48-6BEF-44D4-8131-DF9C02EA4B3D}" type="pres">
      <dgm:prSet presAssocID="{3504900C-0703-4B46-9F97-81A3E76A406C}" presName="compNode" presStyleCnt="0"/>
      <dgm:spPr/>
    </dgm:pt>
    <dgm:pt modelId="{73C2BAC3-6DDA-4C74-8E60-A5FDFFC38D64}" type="pres">
      <dgm:prSet presAssocID="{3504900C-0703-4B46-9F97-81A3E76A406C}" presName="bgRect" presStyleLbl="bgShp" presStyleIdx="2" presStyleCnt="4"/>
      <dgm:spPr/>
    </dgm:pt>
    <dgm:pt modelId="{CD5F68BE-FED3-4DDA-879A-87200FD1BFDA}" type="pres">
      <dgm:prSet presAssocID="{3504900C-0703-4B46-9F97-81A3E76A406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5484A20-3417-4403-BB10-1515CBB2C687}" type="pres">
      <dgm:prSet presAssocID="{3504900C-0703-4B46-9F97-81A3E76A406C}" presName="spaceRect" presStyleCnt="0"/>
      <dgm:spPr/>
    </dgm:pt>
    <dgm:pt modelId="{71BBAC69-8B15-417B-A0F3-C67AFE7599EF}" type="pres">
      <dgm:prSet presAssocID="{3504900C-0703-4B46-9F97-81A3E76A406C}" presName="parTx" presStyleLbl="revTx" presStyleIdx="2" presStyleCnt="4">
        <dgm:presLayoutVars>
          <dgm:chMax val="0"/>
          <dgm:chPref val="0"/>
        </dgm:presLayoutVars>
      </dgm:prSet>
      <dgm:spPr/>
    </dgm:pt>
    <dgm:pt modelId="{66B83062-D429-46BD-A36A-B3AAB9453666}" type="pres">
      <dgm:prSet presAssocID="{72E172D6-7EDB-4927-B26A-7AB4D0DD25E0}" presName="sibTrans" presStyleCnt="0"/>
      <dgm:spPr/>
    </dgm:pt>
    <dgm:pt modelId="{F6F2CDB4-0190-4118-8846-2BAABB4D9AEE}" type="pres">
      <dgm:prSet presAssocID="{3D9F1194-6B39-4273-999C-FDA5F66E0C96}" presName="compNode" presStyleCnt="0"/>
      <dgm:spPr/>
    </dgm:pt>
    <dgm:pt modelId="{B98B058E-2265-41C3-BA53-C0FD1B6D952D}" type="pres">
      <dgm:prSet presAssocID="{3D9F1194-6B39-4273-999C-FDA5F66E0C96}" presName="bgRect" presStyleLbl="bgShp" presStyleIdx="3" presStyleCnt="4"/>
      <dgm:spPr/>
    </dgm:pt>
    <dgm:pt modelId="{1E2F4F4A-8964-4183-8781-A21A6494706F}" type="pres">
      <dgm:prSet presAssocID="{3D9F1194-6B39-4273-999C-FDA5F66E0C9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846A6A2-826A-4E64-B9A5-F390019E0446}" type="pres">
      <dgm:prSet presAssocID="{3D9F1194-6B39-4273-999C-FDA5F66E0C96}" presName="spaceRect" presStyleCnt="0"/>
      <dgm:spPr/>
    </dgm:pt>
    <dgm:pt modelId="{6925FBCC-6176-44AF-A40B-DAAECBCF6455}" type="pres">
      <dgm:prSet presAssocID="{3D9F1194-6B39-4273-999C-FDA5F66E0C9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A688F19-1A75-461B-84BF-D3BF0C7E7EB5}" srcId="{FD6FD1AE-E4E7-475E-89ED-3E4CC0524DAB}" destId="{8CAF8FDA-B6DA-4B9D-9761-1D627270653C}" srcOrd="1" destOrd="0" parTransId="{A8ED605B-B9A2-4B24-93E6-27824351521B}" sibTransId="{72D34DC4-D4A4-480C-A21D-660DC2EB72A0}"/>
    <dgm:cxn modelId="{FB96E31D-0CE1-45E7-8A7F-B414A4551EF1}" srcId="{FD6FD1AE-E4E7-475E-89ED-3E4CC0524DAB}" destId="{6A816390-4450-435D-B4B2-0DE83A0933DF}" srcOrd="0" destOrd="0" parTransId="{95A5E86B-B729-46B2-9B19-937D68FC859C}" sibTransId="{4F844E98-DEE4-42D0-A401-7439F40F8E7C}"/>
    <dgm:cxn modelId="{796AF16C-5EAB-4EB2-9145-B9A71CF4E1A8}" type="presOf" srcId="{6A816390-4450-435D-B4B2-0DE83A0933DF}" destId="{154D24C7-FDF7-4303-A7E3-136B926DB6FA}" srcOrd="0" destOrd="0" presId="urn:microsoft.com/office/officeart/2018/2/layout/IconVerticalSolidList"/>
    <dgm:cxn modelId="{2A104076-C701-4098-BE67-C617B16964C8}" type="presOf" srcId="{8CAF8FDA-B6DA-4B9D-9761-1D627270653C}" destId="{0A571F5B-DB7D-4A16-8EE0-68C3FD823D49}" srcOrd="0" destOrd="0" presId="urn:microsoft.com/office/officeart/2018/2/layout/IconVerticalSolidList"/>
    <dgm:cxn modelId="{1D508589-994A-46B2-A52D-104D47034110}" type="presOf" srcId="{3D9F1194-6B39-4273-999C-FDA5F66E0C96}" destId="{6925FBCC-6176-44AF-A40B-DAAECBCF6455}" srcOrd="0" destOrd="0" presId="urn:microsoft.com/office/officeart/2018/2/layout/IconVerticalSolidList"/>
    <dgm:cxn modelId="{3C7E96BD-FC52-4A94-A04C-067070305B10}" srcId="{FD6FD1AE-E4E7-475E-89ED-3E4CC0524DAB}" destId="{3D9F1194-6B39-4273-999C-FDA5F66E0C96}" srcOrd="3" destOrd="0" parTransId="{BBEFA23B-BA1E-46CB-8206-EF26AB3096E4}" sibTransId="{D6A099F2-D150-46D1-9033-684C69E73331}"/>
    <dgm:cxn modelId="{A2FACAE5-D0A5-43F4-B364-A5130188971A}" type="presOf" srcId="{FD6FD1AE-E4E7-475E-89ED-3E4CC0524DAB}" destId="{EB6E9AB6-8E00-4CEB-BD4F-DCAC106E6374}" srcOrd="0" destOrd="0" presId="urn:microsoft.com/office/officeart/2018/2/layout/IconVerticalSolidList"/>
    <dgm:cxn modelId="{0DCC5EEA-B0BB-457F-8508-D5F4E9911525}" type="presOf" srcId="{3504900C-0703-4B46-9F97-81A3E76A406C}" destId="{71BBAC69-8B15-417B-A0F3-C67AFE7599EF}" srcOrd="0" destOrd="0" presId="urn:microsoft.com/office/officeart/2018/2/layout/IconVerticalSolidList"/>
    <dgm:cxn modelId="{AA8842F7-F64A-46BF-99AC-6E9A66C6A7E0}" srcId="{FD6FD1AE-E4E7-475E-89ED-3E4CC0524DAB}" destId="{3504900C-0703-4B46-9F97-81A3E76A406C}" srcOrd="2" destOrd="0" parTransId="{6B2F1A08-713B-4D0E-8A59-28510FC28D27}" sibTransId="{72E172D6-7EDB-4927-B26A-7AB4D0DD25E0}"/>
    <dgm:cxn modelId="{A41F6786-FFB6-48C1-9EC2-299F7FF3F015}" type="presParOf" srcId="{EB6E9AB6-8E00-4CEB-BD4F-DCAC106E6374}" destId="{DA47EF76-F665-4FF0-89DC-54C1BFA0D88B}" srcOrd="0" destOrd="0" presId="urn:microsoft.com/office/officeart/2018/2/layout/IconVerticalSolidList"/>
    <dgm:cxn modelId="{DD413122-78D9-4D54-B139-711CBA7E879D}" type="presParOf" srcId="{DA47EF76-F665-4FF0-89DC-54C1BFA0D88B}" destId="{F23F9413-7C55-4347-8D04-DED65608EB4A}" srcOrd="0" destOrd="0" presId="urn:microsoft.com/office/officeart/2018/2/layout/IconVerticalSolidList"/>
    <dgm:cxn modelId="{1687476F-82C9-479D-8F33-96BB1BC85869}" type="presParOf" srcId="{DA47EF76-F665-4FF0-89DC-54C1BFA0D88B}" destId="{AB1EECDD-1990-487B-8128-5A3592AB0C86}" srcOrd="1" destOrd="0" presId="urn:microsoft.com/office/officeart/2018/2/layout/IconVerticalSolidList"/>
    <dgm:cxn modelId="{4131D30A-4B58-4167-90BF-A1CD9D05FD40}" type="presParOf" srcId="{DA47EF76-F665-4FF0-89DC-54C1BFA0D88B}" destId="{74505F0F-9C09-4708-BB95-F9D774FF8428}" srcOrd="2" destOrd="0" presId="urn:microsoft.com/office/officeart/2018/2/layout/IconVerticalSolidList"/>
    <dgm:cxn modelId="{18328A1E-F619-4E87-9F7D-33F762A07A62}" type="presParOf" srcId="{DA47EF76-F665-4FF0-89DC-54C1BFA0D88B}" destId="{154D24C7-FDF7-4303-A7E3-136B926DB6FA}" srcOrd="3" destOrd="0" presId="urn:microsoft.com/office/officeart/2018/2/layout/IconVerticalSolidList"/>
    <dgm:cxn modelId="{DFD4788E-D333-42BE-9BE7-6EBDA9860D6F}" type="presParOf" srcId="{EB6E9AB6-8E00-4CEB-BD4F-DCAC106E6374}" destId="{EF1E1530-9AB4-4B31-BA14-36D4E5758073}" srcOrd="1" destOrd="0" presId="urn:microsoft.com/office/officeart/2018/2/layout/IconVerticalSolidList"/>
    <dgm:cxn modelId="{7E5729EC-FF3B-4688-93DE-2A869E9A2A7E}" type="presParOf" srcId="{EB6E9AB6-8E00-4CEB-BD4F-DCAC106E6374}" destId="{BD6D489C-33CA-4E7D-9C03-D9972AFAF811}" srcOrd="2" destOrd="0" presId="urn:microsoft.com/office/officeart/2018/2/layout/IconVerticalSolidList"/>
    <dgm:cxn modelId="{401CABD8-B042-4882-AC59-C8468AA07E97}" type="presParOf" srcId="{BD6D489C-33CA-4E7D-9C03-D9972AFAF811}" destId="{E99E1586-DEE5-4DFF-B6CE-999691C81FD5}" srcOrd="0" destOrd="0" presId="urn:microsoft.com/office/officeart/2018/2/layout/IconVerticalSolidList"/>
    <dgm:cxn modelId="{E4AAC960-30F8-48B7-BA0C-707F88853577}" type="presParOf" srcId="{BD6D489C-33CA-4E7D-9C03-D9972AFAF811}" destId="{208907FC-9B1E-4E3B-8399-69377FE5E7D1}" srcOrd="1" destOrd="0" presId="urn:microsoft.com/office/officeart/2018/2/layout/IconVerticalSolidList"/>
    <dgm:cxn modelId="{D9867802-8E96-4D3F-8AA1-907627486F8F}" type="presParOf" srcId="{BD6D489C-33CA-4E7D-9C03-D9972AFAF811}" destId="{8976DF20-6B7F-426C-A9D5-52604D7BDF55}" srcOrd="2" destOrd="0" presId="urn:microsoft.com/office/officeart/2018/2/layout/IconVerticalSolidList"/>
    <dgm:cxn modelId="{6431DBD6-A2EE-4536-BC10-28B9644D6E6F}" type="presParOf" srcId="{BD6D489C-33CA-4E7D-9C03-D9972AFAF811}" destId="{0A571F5B-DB7D-4A16-8EE0-68C3FD823D49}" srcOrd="3" destOrd="0" presId="urn:microsoft.com/office/officeart/2018/2/layout/IconVerticalSolidList"/>
    <dgm:cxn modelId="{840C580C-8D77-4FC3-8B82-D8A5B5FA8B75}" type="presParOf" srcId="{EB6E9AB6-8E00-4CEB-BD4F-DCAC106E6374}" destId="{131ED601-0625-4D1D-B1E5-27AEB7BAF82F}" srcOrd="3" destOrd="0" presId="urn:microsoft.com/office/officeart/2018/2/layout/IconVerticalSolidList"/>
    <dgm:cxn modelId="{D5FC595E-05D5-4B02-861D-E5D1982D263C}" type="presParOf" srcId="{EB6E9AB6-8E00-4CEB-BD4F-DCAC106E6374}" destId="{DE457A48-6BEF-44D4-8131-DF9C02EA4B3D}" srcOrd="4" destOrd="0" presId="urn:microsoft.com/office/officeart/2018/2/layout/IconVerticalSolidList"/>
    <dgm:cxn modelId="{BC1328F4-4E01-4194-9BE6-BABEEC7FDE86}" type="presParOf" srcId="{DE457A48-6BEF-44D4-8131-DF9C02EA4B3D}" destId="{73C2BAC3-6DDA-4C74-8E60-A5FDFFC38D64}" srcOrd="0" destOrd="0" presId="urn:microsoft.com/office/officeart/2018/2/layout/IconVerticalSolidList"/>
    <dgm:cxn modelId="{09650C77-A3FC-4F1E-ABE6-F550B113C01F}" type="presParOf" srcId="{DE457A48-6BEF-44D4-8131-DF9C02EA4B3D}" destId="{CD5F68BE-FED3-4DDA-879A-87200FD1BFDA}" srcOrd="1" destOrd="0" presId="urn:microsoft.com/office/officeart/2018/2/layout/IconVerticalSolidList"/>
    <dgm:cxn modelId="{184510B9-E724-4DD9-955A-66867FBF4AA3}" type="presParOf" srcId="{DE457A48-6BEF-44D4-8131-DF9C02EA4B3D}" destId="{75484A20-3417-4403-BB10-1515CBB2C687}" srcOrd="2" destOrd="0" presId="urn:microsoft.com/office/officeart/2018/2/layout/IconVerticalSolidList"/>
    <dgm:cxn modelId="{B61C86FB-8702-405E-9734-C1B698940364}" type="presParOf" srcId="{DE457A48-6BEF-44D4-8131-DF9C02EA4B3D}" destId="{71BBAC69-8B15-417B-A0F3-C67AFE7599EF}" srcOrd="3" destOrd="0" presId="urn:microsoft.com/office/officeart/2018/2/layout/IconVerticalSolidList"/>
    <dgm:cxn modelId="{1D1F2E81-9845-432F-B27D-74D6E0FA157F}" type="presParOf" srcId="{EB6E9AB6-8E00-4CEB-BD4F-DCAC106E6374}" destId="{66B83062-D429-46BD-A36A-B3AAB9453666}" srcOrd="5" destOrd="0" presId="urn:microsoft.com/office/officeart/2018/2/layout/IconVerticalSolidList"/>
    <dgm:cxn modelId="{D173E081-632E-479D-B66A-7EC2C42939F1}" type="presParOf" srcId="{EB6E9AB6-8E00-4CEB-BD4F-DCAC106E6374}" destId="{F6F2CDB4-0190-4118-8846-2BAABB4D9AEE}" srcOrd="6" destOrd="0" presId="urn:microsoft.com/office/officeart/2018/2/layout/IconVerticalSolidList"/>
    <dgm:cxn modelId="{BE9246B8-7587-40E5-B416-3785CD5059C6}" type="presParOf" srcId="{F6F2CDB4-0190-4118-8846-2BAABB4D9AEE}" destId="{B98B058E-2265-41C3-BA53-C0FD1B6D952D}" srcOrd="0" destOrd="0" presId="urn:microsoft.com/office/officeart/2018/2/layout/IconVerticalSolidList"/>
    <dgm:cxn modelId="{29A415B9-C871-447C-8C1C-361FB0107D99}" type="presParOf" srcId="{F6F2CDB4-0190-4118-8846-2BAABB4D9AEE}" destId="{1E2F4F4A-8964-4183-8781-A21A6494706F}" srcOrd="1" destOrd="0" presId="urn:microsoft.com/office/officeart/2018/2/layout/IconVerticalSolidList"/>
    <dgm:cxn modelId="{17D64688-B973-4203-B9C7-1CE2F4CACB11}" type="presParOf" srcId="{F6F2CDB4-0190-4118-8846-2BAABB4D9AEE}" destId="{A846A6A2-826A-4E64-B9A5-F390019E0446}" srcOrd="2" destOrd="0" presId="urn:microsoft.com/office/officeart/2018/2/layout/IconVerticalSolidList"/>
    <dgm:cxn modelId="{FB7344B8-A20B-40A6-92D6-899567BE93AF}" type="presParOf" srcId="{F6F2CDB4-0190-4118-8846-2BAABB4D9AEE}" destId="{6925FBCC-6176-44AF-A40B-DAAECBCF645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FD7E7C-48D5-4732-800E-CFA4397E616D}">
      <dsp:nvSpPr>
        <dsp:cNvPr id="0" name=""/>
        <dsp:cNvSpPr/>
      </dsp:nvSpPr>
      <dsp:spPr>
        <a:xfrm>
          <a:off x="376435" y="101640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6A8F46-3D61-43A3-84CE-A7063F7E195D}">
      <dsp:nvSpPr>
        <dsp:cNvPr id="0" name=""/>
        <dsp:cNvSpPr/>
      </dsp:nvSpPr>
      <dsp:spPr>
        <a:xfrm>
          <a:off x="610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7DFEFD-7D28-4015-97E8-BF626DC8846A}">
      <dsp:nvSpPr>
        <dsp:cNvPr id="0" name=""/>
        <dsp:cNvSpPr/>
      </dsp:nvSpPr>
      <dsp:spPr>
        <a:xfrm>
          <a:off x="25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Cellebrite UFED for mobile acquisition</a:t>
          </a:r>
        </a:p>
      </dsp:txBody>
      <dsp:txXfrm>
        <a:off x="25435" y="2456402"/>
        <a:ext cx="1800000" cy="720000"/>
      </dsp:txXfrm>
    </dsp:sp>
    <dsp:sp modelId="{7EA8018C-5740-45A9-894A-ED58FE1DC3F4}">
      <dsp:nvSpPr>
        <dsp:cNvPr id="0" name=""/>
        <dsp:cNvSpPr/>
      </dsp:nvSpPr>
      <dsp:spPr>
        <a:xfrm>
          <a:off x="2491435" y="101640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500BDF-150F-4A2D-98E0-29643350E32E}">
      <dsp:nvSpPr>
        <dsp:cNvPr id="0" name=""/>
        <dsp:cNvSpPr/>
      </dsp:nvSpPr>
      <dsp:spPr>
        <a:xfrm>
          <a:off x="2725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913859-EAFE-4A90-A10E-211DF122DFAE}">
      <dsp:nvSpPr>
        <dsp:cNvPr id="0" name=""/>
        <dsp:cNvSpPr/>
      </dsp:nvSpPr>
      <dsp:spPr>
        <a:xfrm>
          <a:off x="2140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Magnet AXIOM and EnCase for analysis</a:t>
          </a:r>
        </a:p>
      </dsp:txBody>
      <dsp:txXfrm>
        <a:off x="2140435" y="2456402"/>
        <a:ext cx="1800000" cy="720000"/>
      </dsp:txXfrm>
    </dsp:sp>
    <dsp:sp modelId="{A69FD375-08B9-4FC6-94AF-38401ECB7126}">
      <dsp:nvSpPr>
        <dsp:cNvPr id="0" name=""/>
        <dsp:cNvSpPr/>
      </dsp:nvSpPr>
      <dsp:spPr>
        <a:xfrm>
          <a:off x="4606435" y="101640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51A67A-BCE2-4856-BF0D-18A8167E2693}">
      <dsp:nvSpPr>
        <dsp:cNvPr id="0" name=""/>
        <dsp:cNvSpPr/>
      </dsp:nvSpPr>
      <dsp:spPr>
        <a:xfrm>
          <a:off x="4840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643F11-C6D2-478E-BB7F-D731D89FBE50}">
      <dsp:nvSpPr>
        <dsp:cNvPr id="0" name=""/>
        <dsp:cNvSpPr/>
      </dsp:nvSpPr>
      <dsp:spPr>
        <a:xfrm>
          <a:off x="4255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Autopsy with aLEAPP modules</a:t>
          </a:r>
        </a:p>
      </dsp:txBody>
      <dsp:txXfrm>
        <a:off x="4255435" y="2456402"/>
        <a:ext cx="1800000" cy="720000"/>
      </dsp:txXfrm>
    </dsp:sp>
    <dsp:sp modelId="{AF73A318-16C8-4C00-93C9-E80CA8D50E0F}">
      <dsp:nvSpPr>
        <dsp:cNvPr id="0" name=""/>
        <dsp:cNvSpPr/>
      </dsp:nvSpPr>
      <dsp:spPr>
        <a:xfrm>
          <a:off x="6721435" y="101640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4009E9-F545-4F30-8E51-805FEEBAC5CE}">
      <dsp:nvSpPr>
        <dsp:cNvPr id="0" name=""/>
        <dsp:cNvSpPr/>
      </dsp:nvSpPr>
      <dsp:spPr>
        <a:xfrm>
          <a:off x="6955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F67674-FFB2-4F2B-882D-50B8335A2CAA}">
      <dsp:nvSpPr>
        <dsp:cNvPr id="0" name=""/>
        <dsp:cNvSpPr/>
      </dsp:nvSpPr>
      <dsp:spPr>
        <a:xfrm>
          <a:off x="6370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Multi-tool validation for accuracy</a:t>
          </a:r>
        </a:p>
      </dsp:txBody>
      <dsp:txXfrm>
        <a:off x="6370435" y="2456402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0C4A44-5232-4107-B553-294F0CE10CB1}">
      <dsp:nvSpPr>
        <dsp:cNvPr id="0" name=""/>
        <dsp:cNvSpPr/>
      </dsp:nvSpPr>
      <dsp:spPr>
        <a:xfrm>
          <a:off x="2190750" y="0"/>
          <a:ext cx="3733799" cy="3733799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4E1F35-BBAE-4543-A30C-E677A4BE1283}">
      <dsp:nvSpPr>
        <dsp:cNvPr id="0" name=""/>
        <dsp:cNvSpPr/>
      </dsp:nvSpPr>
      <dsp:spPr>
        <a:xfrm>
          <a:off x="2545461" y="354710"/>
          <a:ext cx="1456181" cy="145618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Encrypted WhatsApp databases limited recovery</a:t>
          </a:r>
        </a:p>
      </dsp:txBody>
      <dsp:txXfrm>
        <a:off x="2616546" y="425795"/>
        <a:ext cx="1314011" cy="1314011"/>
      </dsp:txXfrm>
    </dsp:sp>
    <dsp:sp modelId="{C5A305E9-B5EE-4641-BF19-2A48EC170E73}">
      <dsp:nvSpPr>
        <dsp:cNvPr id="0" name=""/>
        <dsp:cNvSpPr/>
      </dsp:nvSpPr>
      <dsp:spPr>
        <a:xfrm>
          <a:off x="4113656" y="354710"/>
          <a:ext cx="1456181" cy="145618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Password-protected documents resisted decryption</a:t>
          </a:r>
        </a:p>
      </dsp:txBody>
      <dsp:txXfrm>
        <a:off x="4184741" y="425795"/>
        <a:ext cx="1314011" cy="1314011"/>
      </dsp:txXfrm>
    </dsp:sp>
    <dsp:sp modelId="{5FD8A33C-28E9-462B-A03C-B0D26D2F2AAC}">
      <dsp:nvSpPr>
        <dsp:cNvPr id="0" name=""/>
        <dsp:cNvSpPr/>
      </dsp:nvSpPr>
      <dsp:spPr>
        <a:xfrm>
          <a:off x="2545461" y="1922906"/>
          <a:ext cx="1456181" cy="1456181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Deleted artefacts partially recovered</a:t>
          </a:r>
        </a:p>
      </dsp:txBody>
      <dsp:txXfrm>
        <a:off x="2616546" y="1993991"/>
        <a:ext cx="1314011" cy="1314011"/>
      </dsp:txXfrm>
    </dsp:sp>
    <dsp:sp modelId="{8B17AFF3-2020-4813-868A-12F3725AF66E}">
      <dsp:nvSpPr>
        <dsp:cNvPr id="0" name=""/>
        <dsp:cNvSpPr/>
      </dsp:nvSpPr>
      <dsp:spPr>
        <a:xfrm>
          <a:off x="4113656" y="1922906"/>
          <a:ext cx="1456181" cy="145618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Limitations documented for transparency</a:t>
          </a:r>
        </a:p>
      </dsp:txBody>
      <dsp:txXfrm>
        <a:off x="4184741" y="1993991"/>
        <a:ext cx="1314011" cy="131401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7D33B1-DE20-4F7E-9F37-4B09815BE638}">
      <dsp:nvSpPr>
        <dsp:cNvPr id="0" name=""/>
        <dsp:cNvSpPr/>
      </dsp:nvSpPr>
      <dsp:spPr>
        <a:xfrm>
          <a:off x="350687" y="791118"/>
          <a:ext cx="1093710" cy="109371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87D7C2-EF89-4F43-86EB-CEDC6B858B6E}">
      <dsp:nvSpPr>
        <dsp:cNvPr id="0" name=""/>
        <dsp:cNvSpPr/>
      </dsp:nvSpPr>
      <dsp:spPr>
        <a:xfrm>
          <a:off x="583773" y="1024204"/>
          <a:ext cx="627539" cy="6275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792476-833B-410E-86D6-FBB7A93C71BB}">
      <dsp:nvSpPr>
        <dsp:cNvPr id="0" name=""/>
        <dsp:cNvSpPr/>
      </dsp:nvSpPr>
      <dsp:spPr>
        <a:xfrm>
          <a:off x="1058" y="2225493"/>
          <a:ext cx="1792968" cy="717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Emma prepared and encrypted QT-AI-2025 files</a:t>
          </a:r>
        </a:p>
      </dsp:txBody>
      <dsp:txXfrm>
        <a:off x="1058" y="2225493"/>
        <a:ext cx="1792968" cy="717187"/>
      </dsp:txXfrm>
    </dsp:sp>
    <dsp:sp modelId="{3D503156-9872-497B-94B8-D1C1A7CA0450}">
      <dsp:nvSpPr>
        <dsp:cNvPr id="0" name=""/>
        <dsp:cNvSpPr/>
      </dsp:nvSpPr>
      <dsp:spPr>
        <a:xfrm>
          <a:off x="2457425" y="791118"/>
          <a:ext cx="1093710" cy="109371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9EDBD-7D24-4B3D-A446-2ADAD37933DC}">
      <dsp:nvSpPr>
        <dsp:cNvPr id="0" name=""/>
        <dsp:cNvSpPr/>
      </dsp:nvSpPr>
      <dsp:spPr>
        <a:xfrm>
          <a:off x="2690511" y="1024204"/>
          <a:ext cx="627539" cy="6275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3FF9A6-F60D-4711-A0F0-F748E5E625BD}">
      <dsp:nvSpPr>
        <dsp:cNvPr id="0" name=""/>
        <dsp:cNvSpPr/>
      </dsp:nvSpPr>
      <dsp:spPr>
        <a:xfrm>
          <a:off x="2107796" y="2225493"/>
          <a:ext cx="1792968" cy="717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Joe coordinated transfers and meetings</a:t>
          </a:r>
        </a:p>
      </dsp:txBody>
      <dsp:txXfrm>
        <a:off x="2107796" y="2225493"/>
        <a:ext cx="1792968" cy="717187"/>
      </dsp:txXfrm>
    </dsp:sp>
    <dsp:sp modelId="{9E2CC7D7-CB97-4C88-96F6-390A4B6CBC70}">
      <dsp:nvSpPr>
        <dsp:cNvPr id="0" name=""/>
        <dsp:cNvSpPr/>
      </dsp:nvSpPr>
      <dsp:spPr>
        <a:xfrm>
          <a:off x="4564163" y="791118"/>
          <a:ext cx="1093710" cy="109371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BF7575-5007-4309-A2F1-96D0ED178734}">
      <dsp:nvSpPr>
        <dsp:cNvPr id="0" name=""/>
        <dsp:cNvSpPr/>
      </dsp:nvSpPr>
      <dsp:spPr>
        <a:xfrm>
          <a:off x="4797249" y="1024204"/>
          <a:ext cx="627539" cy="6275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3AB399-AD1D-4015-8DB0-182AC0CBC44A}">
      <dsp:nvSpPr>
        <dsp:cNvPr id="0" name=""/>
        <dsp:cNvSpPr/>
      </dsp:nvSpPr>
      <dsp:spPr>
        <a:xfrm>
          <a:off x="4214534" y="2225493"/>
          <a:ext cx="1792968" cy="717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Norman received files and arranged payment</a:t>
          </a:r>
        </a:p>
      </dsp:txBody>
      <dsp:txXfrm>
        <a:off x="4214534" y="2225493"/>
        <a:ext cx="1792968" cy="717187"/>
      </dsp:txXfrm>
    </dsp:sp>
    <dsp:sp modelId="{501370B3-2BDE-4477-A2D1-53A2E7767885}">
      <dsp:nvSpPr>
        <dsp:cNvPr id="0" name=""/>
        <dsp:cNvSpPr/>
      </dsp:nvSpPr>
      <dsp:spPr>
        <a:xfrm>
          <a:off x="6670901" y="791118"/>
          <a:ext cx="1093710" cy="109371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07A24D-A3A8-4569-A565-23594F87DD2F}">
      <dsp:nvSpPr>
        <dsp:cNvPr id="0" name=""/>
        <dsp:cNvSpPr/>
      </dsp:nvSpPr>
      <dsp:spPr>
        <a:xfrm>
          <a:off x="6903987" y="1024204"/>
          <a:ext cx="627539" cy="6275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BAC2CE-3EBC-42E9-998A-2E55214D5557}">
      <dsp:nvSpPr>
        <dsp:cNvPr id="0" name=""/>
        <dsp:cNvSpPr/>
      </dsp:nvSpPr>
      <dsp:spPr>
        <a:xfrm>
          <a:off x="6321273" y="2225493"/>
          <a:ext cx="1792968" cy="717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Timeline validated through metadata</a:t>
          </a:r>
        </a:p>
      </dsp:txBody>
      <dsp:txXfrm>
        <a:off x="6321273" y="2225493"/>
        <a:ext cx="1792968" cy="7171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8F1840-8DE1-4E90-A459-70310C4DE6AC}">
      <dsp:nvSpPr>
        <dsp:cNvPr id="0" name=""/>
        <dsp:cNvSpPr/>
      </dsp:nvSpPr>
      <dsp:spPr>
        <a:xfrm>
          <a:off x="692" y="1388192"/>
          <a:ext cx="2699163" cy="161949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Emma confirmed as primary perpetrator</a:t>
          </a:r>
        </a:p>
      </dsp:txBody>
      <dsp:txXfrm>
        <a:off x="692" y="1388192"/>
        <a:ext cx="2699163" cy="1619498"/>
      </dsp:txXfrm>
    </dsp:sp>
    <dsp:sp modelId="{C8F223FC-6FA1-4564-9DE3-78B97979F88B}">
      <dsp:nvSpPr>
        <dsp:cNvPr id="0" name=""/>
        <dsp:cNvSpPr/>
      </dsp:nvSpPr>
      <dsp:spPr>
        <a:xfrm>
          <a:off x="2969772" y="1388192"/>
          <a:ext cx="2699163" cy="1619498"/>
        </a:xfrm>
        <a:prstGeom prst="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Joe confirmed as intermediary</a:t>
          </a:r>
        </a:p>
      </dsp:txBody>
      <dsp:txXfrm>
        <a:off x="2969772" y="1388192"/>
        <a:ext cx="2699163" cy="1619498"/>
      </dsp:txXfrm>
    </dsp:sp>
    <dsp:sp modelId="{AE4C2E72-EF9F-4FE8-90E6-800106886D78}">
      <dsp:nvSpPr>
        <dsp:cNvPr id="0" name=""/>
        <dsp:cNvSpPr/>
      </dsp:nvSpPr>
      <dsp:spPr>
        <a:xfrm>
          <a:off x="692" y="3277606"/>
          <a:ext cx="2699163" cy="1619498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Norman confirmed as financier</a:t>
          </a:r>
        </a:p>
      </dsp:txBody>
      <dsp:txXfrm>
        <a:off x="692" y="3277606"/>
        <a:ext cx="2699163" cy="1619498"/>
      </dsp:txXfrm>
    </dsp:sp>
    <dsp:sp modelId="{E85CB857-3205-465B-B4DD-114E1AA69CDF}">
      <dsp:nvSpPr>
        <dsp:cNvPr id="0" name=""/>
        <dsp:cNvSpPr/>
      </dsp:nvSpPr>
      <dsp:spPr>
        <a:xfrm>
          <a:off x="2969772" y="3277606"/>
          <a:ext cx="2699163" cy="1619498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Corporate espionage substantiated</a:t>
          </a:r>
        </a:p>
      </dsp:txBody>
      <dsp:txXfrm>
        <a:off x="2969772" y="3277606"/>
        <a:ext cx="2699163" cy="161949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87F9F0-4CAB-49B3-A181-80417673206E}">
      <dsp:nvSpPr>
        <dsp:cNvPr id="0" name=""/>
        <dsp:cNvSpPr/>
      </dsp:nvSpPr>
      <dsp:spPr>
        <a:xfrm>
          <a:off x="537299" y="1362202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F882B5-9528-4BD8-BB0A-382B693B9428}">
      <dsp:nvSpPr>
        <dsp:cNvPr id="0" name=""/>
        <dsp:cNvSpPr/>
      </dsp:nvSpPr>
      <dsp:spPr>
        <a:xfrm>
          <a:off x="42299" y="244376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Encryption and deletion posed challenges</a:t>
          </a:r>
        </a:p>
      </dsp:txBody>
      <dsp:txXfrm>
        <a:off x="42299" y="2443760"/>
        <a:ext cx="1800000" cy="720000"/>
      </dsp:txXfrm>
    </dsp:sp>
    <dsp:sp modelId="{9F94EEE3-C311-4255-8821-6C7EE1A6B4B6}">
      <dsp:nvSpPr>
        <dsp:cNvPr id="0" name=""/>
        <dsp:cNvSpPr/>
      </dsp:nvSpPr>
      <dsp:spPr>
        <a:xfrm>
          <a:off x="2652300" y="1362202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CEA42B-4380-4E4E-9B4E-BCFDE2F2F8C3}">
      <dsp:nvSpPr>
        <dsp:cNvPr id="0" name=""/>
        <dsp:cNvSpPr/>
      </dsp:nvSpPr>
      <dsp:spPr>
        <a:xfrm>
          <a:off x="2157300" y="244376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Multi-tool verification ensured reliability</a:t>
          </a:r>
        </a:p>
      </dsp:txBody>
      <dsp:txXfrm>
        <a:off x="2157300" y="2443760"/>
        <a:ext cx="1800000" cy="720000"/>
      </dsp:txXfrm>
    </dsp:sp>
    <dsp:sp modelId="{ABE8D492-D434-4072-AD5F-3E7C0F46B161}">
      <dsp:nvSpPr>
        <dsp:cNvPr id="0" name=""/>
        <dsp:cNvSpPr/>
      </dsp:nvSpPr>
      <dsp:spPr>
        <a:xfrm>
          <a:off x="4767300" y="1362202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1D5EA4-2217-4A56-8A87-5B567CD64FAF}">
      <dsp:nvSpPr>
        <dsp:cNvPr id="0" name=""/>
        <dsp:cNvSpPr/>
      </dsp:nvSpPr>
      <dsp:spPr>
        <a:xfrm>
          <a:off x="4272300" y="244376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Strict chain of custody maintained</a:t>
          </a:r>
        </a:p>
      </dsp:txBody>
      <dsp:txXfrm>
        <a:off x="4272300" y="2443760"/>
        <a:ext cx="1800000" cy="720000"/>
      </dsp:txXfrm>
    </dsp:sp>
    <dsp:sp modelId="{4F10C114-1965-4082-90C3-558D54DD7AF0}">
      <dsp:nvSpPr>
        <dsp:cNvPr id="0" name=""/>
        <dsp:cNvSpPr/>
      </dsp:nvSpPr>
      <dsp:spPr>
        <a:xfrm>
          <a:off x="6882300" y="1362202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806286-EC7A-48B3-957C-588EC4DF0BA6}">
      <dsp:nvSpPr>
        <dsp:cNvPr id="0" name=""/>
        <dsp:cNvSpPr/>
      </dsp:nvSpPr>
      <dsp:spPr>
        <a:xfrm>
          <a:off x="6387300" y="244376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Evidence legally admissible</a:t>
          </a:r>
        </a:p>
      </dsp:txBody>
      <dsp:txXfrm>
        <a:off x="6387300" y="2443760"/>
        <a:ext cx="180000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3F9413-7C55-4347-8D04-DED65608EB4A}">
      <dsp:nvSpPr>
        <dsp:cNvPr id="0" name=""/>
        <dsp:cNvSpPr/>
      </dsp:nvSpPr>
      <dsp:spPr>
        <a:xfrm>
          <a:off x="0" y="2288"/>
          <a:ext cx="4773168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1EECDD-1990-487B-8128-5A3592AB0C86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4D24C7-FDF7-4303-A7E3-136B926DB6FA}">
      <dsp:nvSpPr>
        <dsp:cNvPr id="0" name=""/>
        <dsp:cNvSpPr/>
      </dsp:nvSpPr>
      <dsp:spPr>
        <a:xfrm>
          <a:off x="1339618" y="2288"/>
          <a:ext cx="3433549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Digital forensics enabled full reconstruction</a:t>
          </a:r>
        </a:p>
      </dsp:txBody>
      <dsp:txXfrm>
        <a:off x="1339618" y="2288"/>
        <a:ext cx="3433549" cy="1159843"/>
      </dsp:txXfrm>
    </dsp:sp>
    <dsp:sp modelId="{E99E1586-DEE5-4DFF-B6CE-999691C81FD5}">
      <dsp:nvSpPr>
        <dsp:cNvPr id="0" name=""/>
        <dsp:cNvSpPr/>
      </dsp:nvSpPr>
      <dsp:spPr>
        <a:xfrm>
          <a:off x="0" y="1452092"/>
          <a:ext cx="4773168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8907FC-9B1E-4E3B-8399-69377FE5E7D1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571F5B-DB7D-4A16-8EE0-68C3FD823D49}">
      <dsp:nvSpPr>
        <dsp:cNvPr id="0" name=""/>
        <dsp:cNvSpPr/>
      </dsp:nvSpPr>
      <dsp:spPr>
        <a:xfrm>
          <a:off x="1339618" y="1452092"/>
          <a:ext cx="3433549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Evidence integrity preserved</a:t>
          </a:r>
        </a:p>
      </dsp:txBody>
      <dsp:txXfrm>
        <a:off x="1339618" y="1452092"/>
        <a:ext cx="3433549" cy="1159843"/>
      </dsp:txXfrm>
    </dsp:sp>
    <dsp:sp modelId="{73C2BAC3-6DDA-4C74-8E60-A5FDFFC38D64}">
      <dsp:nvSpPr>
        <dsp:cNvPr id="0" name=""/>
        <dsp:cNvSpPr/>
      </dsp:nvSpPr>
      <dsp:spPr>
        <a:xfrm>
          <a:off x="0" y="2901896"/>
          <a:ext cx="4773168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5F68BE-FED3-4DDA-879A-87200FD1BFDA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BBAC69-8B15-417B-A0F3-C67AFE7599EF}">
      <dsp:nvSpPr>
        <dsp:cNvPr id="0" name=""/>
        <dsp:cNvSpPr/>
      </dsp:nvSpPr>
      <dsp:spPr>
        <a:xfrm>
          <a:off x="1339618" y="2901896"/>
          <a:ext cx="3433549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Highlights importance of forensic readiness</a:t>
          </a:r>
        </a:p>
      </dsp:txBody>
      <dsp:txXfrm>
        <a:off x="1339618" y="2901896"/>
        <a:ext cx="3433549" cy="1159843"/>
      </dsp:txXfrm>
    </dsp:sp>
    <dsp:sp modelId="{B98B058E-2265-41C3-BA53-C0FD1B6D952D}">
      <dsp:nvSpPr>
        <dsp:cNvPr id="0" name=""/>
        <dsp:cNvSpPr/>
      </dsp:nvSpPr>
      <dsp:spPr>
        <a:xfrm>
          <a:off x="0" y="4351700"/>
          <a:ext cx="4773168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2F4F4A-8964-4183-8781-A21A6494706F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25FBCC-6176-44AF-A40B-DAAECBCF6455}">
      <dsp:nvSpPr>
        <dsp:cNvPr id="0" name=""/>
        <dsp:cNvSpPr/>
      </dsp:nvSpPr>
      <dsp:spPr>
        <a:xfrm>
          <a:off x="1339618" y="4351700"/>
          <a:ext cx="3433549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Supports legal and organisational action</a:t>
          </a:r>
        </a:p>
      </dsp:txBody>
      <dsp:txXfrm>
        <a:off x="1339618" y="4351700"/>
        <a:ext cx="3433549" cy="11598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8" y="0"/>
            <a:ext cx="914171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Color Cover">
            <a:extLst>
              <a:ext uri="{FF2B5EF4-FFF2-40B4-BE49-F238E27FC236}">
                <a16:creationId xmlns:a16="http://schemas.microsoft.com/office/drawing/2014/main" id="{6BE11944-ED05-4FE9-9927-06C110BB3A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8" y="0"/>
            <a:ext cx="914171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A2812508-238C-4BCD-BDD3-25C99C5CA2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167"/>
            <a:ext cx="9141714" cy="3490956"/>
            <a:chOff x="651279" y="598259"/>
            <a:chExt cx="10889442" cy="5680742"/>
          </a:xfrm>
        </p:grpSpPr>
        <p:sp>
          <p:nvSpPr>
            <p:cNvPr id="49" name="Color">
              <a:extLst>
                <a:ext uri="{FF2B5EF4-FFF2-40B4-BE49-F238E27FC236}">
                  <a16:creationId xmlns:a16="http://schemas.microsoft.com/office/drawing/2014/main" id="{EA98B5EE-6906-45B1-8691-D06F06B6C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Color">
              <a:extLst>
                <a:ext uri="{FF2B5EF4-FFF2-40B4-BE49-F238E27FC236}">
                  <a16:creationId xmlns:a16="http://schemas.microsoft.com/office/drawing/2014/main" id="{3CB4D77E-DA74-4797-88E4-C7D817D315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52" name="Group 51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2281" y="1014574"/>
            <a:ext cx="7294297" cy="2226769"/>
          </a:xfrm>
        </p:spPr>
        <p:txBody>
          <a:bodyPr anchor="ctr">
            <a:normAutofit/>
          </a:bodyPr>
          <a:lstStyle/>
          <a:p>
            <a:pPr algn="l"/>
            <a:r>
              <a:rPr lang="en-IN" sz="4200">
                <a:solidFill>
                  <a:schemeClr val="bg1"/>
                </a:solidFill>
              </a:rPr>
              <a:t>Digital Forensics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2281" y="3640633"/>
            <a:ext cx="7294297" cy="2487212"/>
          </a:xfrm>
        </p:spPr>
        <p:txBody>
          <a:bodyPr anchor="ctr">
            <a:normAutofit/>
          </a:bodyPr>
          <a:lstStyle/>
          <a:p>
            <a:pPr algn="l"/>
            <a:r>
              <a:rPr lang="en-US">
                <a:solidFill>
                  <a:schemeClr val="tx2"/>
                </a:solidFill>
              </a:rPr>
              <a:t>Name – Ayush Maheshbhai Kathrotiya</a:t>
            </a:r>
          </a:p>
          <a:p>
            <a:pPr algn="l"/>
            <a:r>
              <a:rPr lang="en-US">
                <a:solidFill>
                  <a:schemeClr val="tx2"/>
                </a:solidFill>
              </a:rPr>
              <a:t>ID- 2430440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0" name="Rectangle 68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798" y="525982"/>
            <a:ext cx="3212237" cy="120036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IN" sz="2600"/>
              <a:t>Evidence Collection &amp; Analysis Approach</a:t>
            </a:r>
          </a:p>
        </p:txBody>
      </p:sp>
      <p:sp>
        <p:nvSpPr>
          <p:cNvPr id="91" name="Rectangle 70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399" y="1944913"/>
            <a:ext cx="301752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3799" y="2031101"/>
            <a:ext cx="3212238" cy="3511943"/>
          </a:xfrm>
        </p:spPr>
        <p:txBody>
          <a:bodyPr anchor="ctr">
            <a:normAutofit/>
          </a:bodyPr>
          <a:lstStyle/>
          <a:p>
            <a:r>
              <a:rPr lang="en-US" sz="1600"/>
              <a:t>Mobile devices acquired using Cellebrite UFED and FTK Imager</a:t>
            </a:r>
          </a:p>
          <a:p>
            <a:r>
              <a:rPr lang="en-US" sz="1600"/>
              <a:t>Logical and file system extractions conducted</a:t>
            </a:r>
          </a:p>
          <a:p>
            <a:r>
              <a:rPr lang="en-US" sz="1600"/>
              <a:t>Hash verification ensured evidence integrity</a:t>
            </a:r>
          </a:p>
          <a:p>
            <a:r>
              <a:rPr lang="en-US" sz="1600"/>
              <a:t>Processes followed UK ACPO and ISO standards</a:t>
            </a:r>
          </a:p>
        </p:txBody>
      </p:sp>
      <p:sp>
        <p:nvSpPr>
          <p:cNvPr id="92" name="Rectangle 7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61965" y="6072626"/>
            <a:ext cx="740664" cy="11559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Rectangle 7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36109" y="1694387"/>
            <a:ext cx="740664" cy="887511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Rectangle 7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72594" y="354959"/>
            <a:ext cx="4638730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computer screen with a message&#10;&#10;AI-generated content may be incorrect.">
            <a:extLst>
              <a:ext uri="{FF2B5EF4-FFF2-40B4-BE49-F238E27FC236}">
                <a16:creationId xmlns:a16="http://schemas.microsoft.com/office/drawing/2014/main" id="{3415F8C3-9C50-4D62-A985-BD5EA0661B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2099" y="1726342"/>
            <a:ext cx="4439225" cy="291675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IN" sz="3500">
                <a:solidFill>
                  <a:srgbClr val="FFFFFF"/>
                </a:solidFill>
              </a:rPr>
              <a:t>Tools &amp; Platforms Used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E3D757-9807-AF91-4CFC-4E155A986D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1503482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Command &amp; Communication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000" dirty="0"/>
              <a:t>WhatsApp, Instagram, email and call logs </a:t>
            </a:r>
            <a:r>
              <a:rPr sz="2000" dirty="0" err="1"/>
              <a:t>analysed</a:t>
            </a:r>
            <a:endParaRPr sz="2000" dirty="0"/>
          </a:p>
          <a:p>
            <a:r>
              <a:rPr sz="2000" dirty="0"/>
              <a:t>Frequent communication between Emma, Joe and Norman</a:t>
            </a:r>
          </a:p>
          <a:p>
            <a:r>
              <a:rPr sz="2000" dirty="0"/>
              <a:t>Evidence of message deletion and obfuscation</a:t>
            </a:r>
          </a:p>
          <a:p>
            <a:r>
              <a:rPr sz="2000" dirty="0"/>
              <a:t>Metadata aligned with file transfers</a:t>
            </a:r>
            <a:br>
              <a:rPr lang="en-US" sz="2000" dirty="0"/>
            </a:br>
            <a:endParaRPr sz="2000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81BFDBC3-3CDA-41C4-92F3-498222BE20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IN"/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ABB85843-C56B-44A1-972B-8D62892059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28407" y="43624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IN"/>
          </a:p>
        </p:txBody>
      </p:sp>
      <p:graphicFrame>
        <p:nvGraphicFramePr>
          <p:cNvPr id="11" name="Object 10">
            <a:extLst>
              <a:ext uri="{FF2B5EF4-FFF2-40B4-BE49-F238E27FC236}">
                <a16:creationId xmlns:a16="http://schemas.microsoft.com/office/drawing/2014/main" id="{EAFAF88A-09AB-4C7A-9942-570FBC60B5D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75933919"/>
              </p:ext>
            </p:extLst>
          </p:nvPr>
        </p:nvGraphicFramePr>
        <p:xfrm>
          <a:off x="1478498" y="3333750"/>
          <a:ext cx="6187004" cy="2697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23774400" imgH="10058400" progId="Unknown">
                  <p:embed/>
                </p:oleObj>
              </mc:Choice>
              <mc:Fallback>
                <p:oleObj r:id="rId2" imgW="23774400" imgH="10058400" progId="Unknown">
                  <p:embed/>
                  <p:pic>
                    <p:nvPicPr>
                      <p:cNvPr id="11" name="Object 10">
                        <a:extLst>
                          <a:ext uri="{FF2B5EF4-FFF2-40B4-BE49-F238E27FC236}">
                            <a16:creationId xmlns:a16="http://schemas.microsoft.com/office/drawing/2014/main" id="{EAFAF88A-09AB-4C7A-9942-570FBC60B5D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8498" y="3333750"/>
                        <a:ext cx="6187004" cy="269716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28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297" y="502021"/>
            <a:ext cx="3719703" cy="1642969"/>
          </a:xfrm>
        </p:spPr>
        <p:txBody>
          <a:bodyPr anchor="b">
            <a:normAutofit/>
          </a:bodyPr>
          <a:lstStyle/>
          <a:p>
            <a:r>
              <a:rPr lang="en-IN" sz="3500"/>
              <a:t>Logistics, Travel &amp; Coordination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2297" y="2418408"/>
            <a:ext cx="3719703" cy="3522569"/>
          </a:xfrm>
        </p:spPr>
        <p:txBody>
          <a:bodyPr anchor="t">
            <a:normAutofit/>
          </a:bodyPr>
          <a:lstStyle/>
          <a:p>
            <a:r>
              <a:rPr lang="en-US" sz="1700"/>
              <a:t>Geolocation and travel artefacts reconstructed movements</a:t>
            </a:r>
          </a:p>
          <a:p>
            <a:r>
              <a:rPr lang="en-US" sz="1700"/>
              <a:t>Hotel and transport data confirmed meetings</a:t>
            </a:r>
          </a:p>
          <a:p>
            <a:r>
              <a:rPr lang="en-US" sz="1700"/>
              <a:t>Joe identified as logistics coordinator</a:t>
            </a:r>
          </a:p>
          <a:p>
            <a:r>
              <a:rPr lang="en-US" sz="1700"/>
              <a:t>Cross-device correlation validated findings</a:t>
            </a:r>
          </a:p>
        </p:txBody>
      </p:sp>
      <p:pic>
        <p:nvPicPr>
          <p:cNvPr id="7" name="Picture 6" descr="A computer screen shot of a map&#10;&#10;AI-generated content may be incorrect.">
            <a:extLst>
              <a:ext uri="{FF2B5EF4-FFF2-40B4-BE49-F238E27FC236}">
                <a16:creationId xmlns:a16="http://schemas.microsoft.com/office/drawing/2014/main" id="{55C68022-29D2-4882-A9FC-463E90B159FC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4331" y="2125031"/>
            <a:ext cx="3900767" cy="2194181"/>
          </a:xfrm>
          <a:prstGeom prst="rect">
            <a:avLst/>
          </a:prstGeom>
        </p:spPr>
      </p:pic>
      <p:sp>
        <p:nvSpPr>
          <p:cNvPr id="36" name="Rectangle 30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9144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2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28950" y="6400799"/>
            <a:ext cx="611504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20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412" y="-1"/>
            <a:ext cx="3909949" cy="6883030"/>
            <a:chOff x="-19217" y="-1"/>
            <a:chExt cx="5213267" cy="6883030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22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24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6613" y="739835"/>
            <a:ext cx="2776935" cy="1616203"/>
          </a:xfrm>
        </p:spPr>
        <p:txBody>
          <a:bodyPr anchor="b">
            <a:normAutofit/>
          </a:bodyPr>
          <a:lstStyle/>
          <a:p>
            <a:r>
              <a:rPr lang="en-IN" sz="2800">
                <a:solidFill>
                  <a:srgbClr val="FFFFFF"/>
                </a:solidFill>
              </a:rPr>
              <a:t>Financial Instruments &amp; Payment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6613" y="2459116"/>
            <a:ext cx="2776934" cy="3524823"/>
          </a:xfrm>
        </p:spPr>
        <p:txBody>
          <a:bodyPr>
            <a:normAutofit/>
          </a:bodyPr>
          <a:lstStyle/>
          <a:p>
            <a:r>
              <a:rPr lang="en-US" sz="1700">
                <a:solidFill>
                  <a:srgbClr val="FFFFFF"/>
                </a:solidFill>
              </a:rPr>
              <a:t>Debit card images and transaction discussions recovered</a:t>
            </a:r>
          </a:p>
          <a:p>
            <a:r>
              <a:rPr lang="en-US" sz="1700">
                <a:solidFill>
                  <a:srgbClr val="FFFFFF"/>
                </a:solidFill>
              </a:rPr>
              <a:t>Anonymous payment methods used</a:t>
            </a:r>
          </a:p>
          <a:p>
            <a:r>
              <a:rPr lang="en-US" sz="1700">
                <a:solidFill>
                  <a:srgbClr val="FFFFFF"/>
                </a:solidFill>
              </a:rPr>
              <a:t>Norman identified as buyer and financier</a:t>
            </a:r>
          </a:p>
          <a:p>
            <a:r>
              <a:rPr lang="en-US" sz="1700">
                <a:solidFill>
                  <a:srgbClr val="FFFFFF"/>
                </a:solidFill>
              </a:rPr>
              <a:t>Financial artefacts supported motive</a:t>
            </a:r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7895253-078B-443D-AB4C-9C4DAB25BB4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03" r="20601" b="1"/>
          <a:stretch>
            <a:fillRect/>
          </a:stretch>
        </p:blipFill>
        <p:spPr>
          <a:xfrm>
            <a:off x="4503978" y="1300992"/>
            <a:ext cx="4055251" cy="425601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6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7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8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9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IN" sz="3500"/>
              <a:t>Encrypted Barriers &amp; Limitations</a:t>
            </a:r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7962F7F6-E7F0-0D60-C749-FA3140BF40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7847136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IN" sz="3500"/>
              <a:t>Reconstructed Conspiracy Timeline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C74FC7-FA0D-4465-5C60-D0061CB78E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5419316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CB49665F-0298-4449-8D2D-209989CB9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A71EEC14-174A-46FA-B046-474750457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EB6CB95-E653-4C6C-AE51-62FD848E8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16" y="-2"/>
            <a:ext cx="2601176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BDD3CB8E-ABA7-4F37-BB2C-64FFD1981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C2CA788A-B2FD-494C-BED0-83E31F6DF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6200000">
            <a:off x="-994410" y="1947672"/>
            <a:ext cx="4471416" cy="2788920"/>
          </a:xfrm>
        </p:spPr>
        <p:txBody>
          <a:bodyPr anchor="ctr">
            <a:normAutofit/>
          </a:bodyPr>
          <a:lstStyle/>
          <a:p>
            <a:pPr algn="l"/>
            <a:r>
              <a:rPr lang="en-IN" sz="4200">
                <a:solidFill>
                  <a:schemeClr val="bg1"/>
                </a:solidFill>
              </a:rPr>
              <a:t>Key Findings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CBE1C7-78AF-9B50-22BE-DA5067EF5D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2598186"/>
              </p:ext>
            </p:extLst>
          </p:nvPr>
        </p:nvGraphicFramePr>
        <p:xfrm>
          <a:off x="2845722" y="288758"/>
          <a:ext cx="5669628" cy="62852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/>
              <a:t>Challenges &amp; Reliability Assurance</a:t>
            </a: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12DFC84A-7B7A-1E58-97A5-9E0164E7450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9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344" y="1161288"/>
            <a:ext cx="2702052" cy="4526280"/>
          </a:xfrm>
        </p:spPr>
        <p:txBody>
          <a:bodyPr>
            <a:normAutofit/>
          </a:bodyPr>
          <a:lstStyle/>
          <a:p>
            <a:r>
              <a:rPr lang="en-IN" sz="3500"/>
              <a:t>Conclusion</a:t>
            </a:r>
          </a:p>
        </p:txBody>
      </p:sp>
      <p:sp>
        <p:nvSpPr>
          <p:cNvPr id="20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ABBED2FD-80A2-8580-0910-D9ACBF9B14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5545770"/>
              </p:ext>
            </p:extLst>
          </p:nvPr>
        </p:nvGraphicFramePr>
        <p:xfrm>
          <a:off x="3977640" y="676656"/>
          <a:ext cx="4773168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32</TotalTime>
  <Words>252</Words>
  <Application>Microsoft Office PowerPoint</Application>
  <PresentationFormat>On-screen Show (4:3)</PresentationFormat>
  <Paragraphs>53</Paragraphs>
  <Slides>11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Office Theme</vt:lpstr>
      <vt:lpstr>Unknown</vt:lpstr>
      <vt:lpstr>Digital Forensics Analysis</vt:lpstr>
      <vt:lpstr>Evidence Collection &amp; Analysis Approach</vt:lpstr>
      <vt:lpstr>Tools &amp; Platforms Used</vt:lpstr>
      <vt:lpstr>Command &amp; Communication Analysis</vt:lpstr>
      <vt:lpstr>Logistics, Travel &amp; Coordination</vt:lpstr>
      <vt:lpstr>Financial Instruments &amp; Payment</vt:lpstr>
      <vt:lpstr>Encrypted Barriers &amp; Limitations</vt:lpstr>
      <vt:lpstr>Reconstructed Conspiracy Timeline</vt:lpstr>
      <vt:lpstr>Key Findings</vt:lpstr>
      <vt:lpstr>Challenges &amp; Reliability Assurance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Forensics Analysis</dc:title>
  <dc:subject/>
  <dc:creator/>
  <cp:keywords/>
  <dc:description>generated using python-pptx</dc:description>
  <cp:lastModifiedBy>Ayush Maheshbhai Kathrotiya (2430440)</cp:lastModifiedBy>
  <cp:revision>1</cp:revision>
  <dcterms:created xsi:type="dcterms:W3CDTF">2013-01-27T09:14:16Z</dcterms:created>
  <dcterms:modified xsi:type="dcterms:W3CDTF">2025-12-17T15:03:25Z</dcterms:modified>
  <cp:category/>
</cp:coreProperties>
</file>