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Vernon (2304964)" userId="5a653372-e12a-4381-85d8-a51dacac8cd3" providerId="ADAL" clId="{BD47844D-C75F-4D79-B0CD-F6A22DEE98A6}"/>
    <pc:docChg chg="modSld">
      <pc:chgData name="Emily Vernon (2304964)" userId="5a653372-e12a-4381-85d8-a51dacac8cd3" providerId="ADAL" clId="{BD47844D-C75F-4D79-B0CD-F6A22DEE98A6}" dt="2026-05-06T13:58:40.982" v="0" actId="115"/>
      <pc:docMkLst>
        <pc:docMk/>
      </pc:docMkLst>
      <pc:sldChg chg="modSp mod">
        <pc:chgData name="Emily Vernon (2304964)" userId="5a653372-e12a-4381-85d8-a51dacac8cd3" providerId="ADAL" clId="{BD47844D-C75F-4D79-B0CD-F6A22DEE98A6}" dt="2026-05-06T13:58:40.982" v="0" actId="115"/>
        <pc:sldMkLst>
          <pc:docMk/>
          <pc:sldMk cId="1498085329" sldId="264"/>
        </pc:sldMkLst>
        <pc:spChg chg="mod">
          <ac:chgData name="Emily Vernon (2304964)" userId="5a653372-e12a-4381-85d8-a51dacac8cd3" providerId="ADAL" clId="{BD47844D-C75F-4D79-B0CD-F6A22DEE98A6}" dt="2026-05-06T13:58:40.982" v="0" actId="115"/>
          <ac:spMkLst>
            <pc:docMk/>
            <pc:sldMk cId="1498085329" sldId="264"/>
            <ac:spMk id="3" creationId="{7D4B0A06-B836-2F33-EE4B-1B3C0DED44D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848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789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98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503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867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137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367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02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898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451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72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647890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26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292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02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48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20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5EFFB89-A0D4-4193-B0A8-D868A58378E3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3A97D-5F6A-4B58-B9F8-AAE13511CB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6115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EFEF3-382C-5512-A170-1284EAA47D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549" y="324394"/>
            <a:ext cx="10093234" cy="3329581"/>
          </a:xfrm>
        </p:spPr>
        <p:txBody>
          <a:bodyPr>
            <a:noAutofit/>
          </a:bodyPr>
          <a:lstStyle/>
          <a:p>
            <a:r>
              <a:rPr lang="en-GB" sz="5400" dirty="0"/>
              <a:t>The effects of reduced screen time before bed on sleep quality in adults aged 45-65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98BCEF-4743-FD59-84C6-531CC39E5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7334" y="4119154"/>
            <a:ext cx="4884666" cy="273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694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02155-C1D6-F4AD-58D8-CFA05AA6A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and research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87346-3D5E-061C-00A4-F5A223755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698" y="1853248"/>
            <a:ext cx="7905206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Blue light is common in screens.</a:t>
            </a:r>
          </a:p>
          <a:p>
            <a:r>
              <a:rPr lang="en-GB" sz="2400" dirty="0"/>
              <a:t>Many people in the 45-65 age group use screens.</a:t>
            </a:r>
          </a:p>
          <a:p>
            <a:r>
              <a:rPr lang="en-GB" sz="2400" dirty="0"/>
              <a:t>People assume those not brought up with tech do not use it or seldomly use it; they are wrong.</a:t>
            </a:r>
          </a:p>
          <a:p>
            <a:r>
              <a:rPr lang="en-GB" sz="2400" dirty="0"/>
              <a:t>The aim: explore whether avoiding screens before bed was associated with better sleep in adults aged 45-65.</a:t>
            </a:r>
          </a:p>
          <a:p>
            <a:r>
              <a:rPr lang="en-GB" sz="2400" dirty="0"/>
              <a:t>The hypothesis: Week 2 avoidance would increase TST (total sleep time) and reduce SOL (sleep onset latency) relative to baseline.</a:t>
            </a:r>
          </a:p>
          <a:p>
            <a:r>
              <a:rPr lang="en-GB" sz="2400" dirty="0"/>
              <a:t>Question: is the screen itch stronger than the health benefits?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03577C-270B-A703-57C9-09F012F8B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5257" y="2675855"/>
            <a:ext cx="2786744" cy="4182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289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50224-8B66-F858-ECB1-7EDBDAA4B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and study design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D54B5-277C-770E-EF5D-AF924C1AC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765" y="1853248"/>
            <a:ext cx="8035834" cy="4351338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16 participants aged 45-65 took part (median age 56).</a:t>
            </a:r>
          </a:p>
          <a:p>
            <a:r>
              <a:rPr lang="en-GB" sz="2400" dirty="0"/>
              <a:t>A mixed methods hybrid approach (T-Test using SPSS).</a:t>
            </a:r>
          </a:p>
          <a:p>
            <a:r>
              <a:rPr lang="en-GB" sz="2400" dirty="0"/>
              <a:t>Week 1 was establishing normal habits.</a:t>
            </a:r>
          </a:p>
          <a:p>
            <a:r>
              <a:rPr lang="en-GB" sz="2400" dirty="0"/>
              <a:t>Week 2 was the 2-hour screen-free time before bed. </a:t>
            </a:r>
          </a:p>
          <a:p>
            <a:r>
              <a:rPr lang="en-GB" sz="2400" dirty="0"/>
              <a:t>Used the CSD-M (Carney et al., 2012) and a researcher-designed screen use log.</a:t>
            </a:r>
          </a:p>
          <a:p>
            <a:r>
              <a:rPr lang="en-GB" sz="2400" dirty="0"/>
              <a:t>Tracked TST, SOL, WASO (wake after sleep onset), and awakenings (count). </a:t>
            </a:r>
          </a:p>
          <a:p>
            <a:r>
              <a:rPr lang="en-GB" sz="2400" dirty="0"/>
              <a:t>Themes also tracked from the qualitative data (Braun &amp; Clarke, 2006). 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D400E9-3808-8FFF-96FB-142D92183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0754" y="3163300"/>
            <a:ext cx="2891246" cy="3694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510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96091-F8EA-C4A2-8512-7C3D3F1E6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Results: Were they significant?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40CCE-ACE2-9798-6C06-5EAB73B9F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053944"/>
            <a:ext cx="6929846" cy="4351338"/>
          </a:xfrm>
        </p:spPr>
        <p:txBody>
          <a:bodyPr>
            <a:normAutofit/>
          </a:bodyPr>
          <a:lstStyle/>
          <a:p>
            <a:r>
              <a:rPr lang="en-GB" sz="2400" dirty="0"/>
              <a:t>Total sleep time on average increased by 24.6 minutes.</a:t>
            </a:r>
          </a:p>
          <a:p>
            <a:r>
              <a:rPr lang="en-GB" sz="2400" dirty="0"/>
              <a:t>WASO, SOL, awakenings had no significant difference. </a:t>
            </a:r>
          </a:p>
          <a:p>
            <a:r>
              <a:rPr lang="en-GB" sz="2400" dirty="0"/>
              <a:t>Four sleep themes emerged ranging from evening activities to biological disturbances.</a:t>
            </a:r>
          </a:p>
          <a:p>
            <a:r>
              <a:rPr lang="en-GB" sz="2400" dirty="0"/>
              <a:t>Seven social media themes emerged ranging from positive to negative emotions.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A88A0-5AF0-CD86-4848-3AE3AEFB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4866" y="2595154"/>
            <a:ext cx="3197134" cy="426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350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96A9D-4957-C6E1-6188-70DA71B3A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48561-CBC8-2883-B270-F152F1F8B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218" y="2052918"/>
            <a:ext cx="6305005" cy="4195481"/>
          </a:xfrm>
        </p:spPr>
        <p:txBody>
          <a:bodyPr>
            <a:normAutofit/>
          </a:bodyPr>
          <a:lstStyle/>
          <a:p>
            <a:r>
              <a:rPr lang="en-GB" sz="2400" dirty="0"/>
              <a:t>Increase in sleep time by 24.6 minutes links to Zhong et al. (2025) who says reducing screens = more sleep. </a:t>
            </a:r>
          </a:p>
          <a:p>
            <a:r>
              <a:rPr lang="en-GB" sz="2400" dirty="0"/>
              <a:t>SOL, WASO, Awakenings = stable (Habits regardless of screens)(Anderer, 2025).</a:t>
            </a:r>
          </a:p>
          <a:p>
            <a:r>
              <a:rPr lang="en-GB" sz="2400" dirty="0"/>
              <a:t>Evening activities = struggle to wind down (Ruan &amp; Yeung 2025).</a:t>
            </a:r>
          </a:p>
          <a:p>
            <a:r>
              <a:rPr lang="en-GB" sz="2400" dirty="0"/>
              <a:t>Habitual use = ingrained habits (Lin &amp; Lachman,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3C622A-9EC5-049F-C816-6C7801385D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5113" y="3918857"/>
            <a:ext cx="5226887" cy="2939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117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1F46B-7F97-E0F5-941A-D0A3D6158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FC02E-AACF-2231-37C6-B5DDBBD6E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635" y="2035501"/>
            <a:ext cx="7236823" cy="4195481"/>
          </a:xfrm>
        </p:spPr>
        <p:txBody>
          <a:bodyPr/>
          <a:lstStyle/>
          <a:p>
            <a:r>
              <a:rPr lang="en-GB" dirty="0"/>
              <a:t>Study success = 2-hour screen ban works. </a:t>
            </a:r>
          </a:p>
          <a:p>
            <a:r>
              <a:rPr lang="en-GB" dirty="0"/>
              <a:t>No screens = better sleep (+24.6 mins).</a:t>
            </a:r>
          </a:p>
          <a:p>
            <a:r>
              <a:rPr lang="en-GB" dirty="0"/>
              <a:t>Mixed results = other factors (like badminton/routines) also matter. </a:t>
            </a:r>
          </a:p>
          <a:p>
            <a:r>
              <a:rPr lang="en-GB" dirty="0"/>
              <a:t>Habits = takes more than 7 days to form.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73B122-5DBC-1F6D-D03F-04FC4DBB64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0926" y="4314742"/>
            <a:ext cx="4241074" cy="2543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437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84845-1D2A-3069-E462-36FD8FAE5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34FA5-FE17-2FA8-9A9B-27CF47502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919" y="2026792"/>
            <a:ext cx="6420894" cy="4195481"/>
          </a:xfrm>
        </p:spPr>
        <p:txBody>
          <a:bodyPr/>
          <a:lstStyle/>
          <a:p>
            <a:r>
              <a:rPr lang="en-GB" dirty="0"/>
              <a:t>Learning = both metrics (numbers + diaries) are vital.</a:t>
            </a:r>
          </a:p>
          <a:p>
            <a:r>
              <a:rPr lang="en-GB" dirty="0"/>
              <a:t>Challenges = hard to find participants + limited research on this age group.</a:t>
            </a:r>
          </a:p>
          <a:p>
            <a:r>
              <a:rPr lang="en-GB" dirty="0"/>
              <a:t>Future = test a longer period (21 days) to track habit change.</a:t>
            </a:r>
          </a:p>
          <a:p>
            <a:r>
              <a:rPr lang="en-GB" dirty="0"/>
              <a:t>Growth = better understanding of sleep and screens.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152272-5589-CC17-30E4-0AA2B6A80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2777" y="3126254"/>
            <a:ext cx="3579223" cy="3731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530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CC31E-8295-5B77-6993-D70367372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Advice for level 5s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60995-05C7-D671-D1A2-61D2567E0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024" y="1942657"/>
            <a:ext cx="10515600" cy="2302238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Choose a topic you enjoy: pick a subject that genuinely interests you. It makes the long research process much more engaging and prevents the project from becoming a headache. </a:t>
            </a:r>
          </a:p>
          <a:p>
            <a:r>
              <a:rPr lang="en-GB" sz="2400" dirty="0"/>
              <a:t>Utilise your supervisor: they are your most valuable resource. Establish a consistent check-in routine and share your drafts early to ensure you’re meeting the marking criteria.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11F6D4-B898-51EA-F047-B281BC755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286" y="4476206"/>
            <a:ext cx="4235714" cy="238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939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58C1B-A6AD-5E03-0FB2-F94AEC308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B0A06-B836-2F33-EE4B-1B3C0DED4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423" y="2052918"/>
            <a:ext cx="11486605" cy="4195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Anderer, S. (2025). Bedtime screen use costs adults sleep. </a:t>
            </a:r>
            <a:r>
              <a:rPr lang="en-GB" i="1" dirty="0"/>
              <a:t>JAMA</a:t>
            </a:r>
            <a:r>
              <a:rPr lang="en-GB" dirty="0"/>
              <a:t>. doi: https://doi.org/10.1001/jama.2025.4673.</a:t>
            </a:r>
          </a:p>
          <a:p>
            <a:r>
              <a:rPr lang="en-GB" dirty="0"/>
              <a:t>Braun, V. and Clarke, V. (2006). ‘Using thematic analysis in psychology’, </a:t>
            </a:r>
            <a:r>
              <a:rPr lang="en-GB" i="1" dirty="0"/>
              <a:t>Qualitative Research in Psychology,</a:t>
            </a:r>
            <a:r>
              <a:rPr lang="en-GB" dirty="0"/>
              <a:t> 3(2), pp. 77-101. doi: 10.1191/1478088706qp0630a. </a:t>
            </a:r>
          </a:p>
          <a:p>
            <a:r>
              <a:rPr lang="en-GB" dirty="0"/>
              <a:t>Carney, C.E., Buysse, D.J., Ancoli‑Israel, S., Edinger, J.D., Krystal, A.D., Lichstein, K.L. and  Morin, C.M. (2012). ‘The Consensus Sleep Diary: standardizing prospective sleep self‑monitoring’. </a:t>
            </a:r>
            <a:r>
              <a:rPr lang="en-GB" i="1" dirty="0"/>
              <a:t>Sleep</a:t>
            </a:r>
            <a:r>
              <a:rPr lang="en-GB" dirty="0"/>
              <a:t>, 35(2), pp. 287–302. https://doi.org/10.5665/sleep.1642.</a:t>
            </a:r>
          </a:p>
          <a:p>
            <a:r>
              <a:rPr lang="en-GB" dirty="0"/>
              <a:t>Lin, X.Y. and Lachman, M.E. (2020) ‘Social media use and daily well-being: the role of quantity and quality of social support’, </a:t>
            </a:r>
            <a:r>
              <a:rPr lang="en-GB" i="1" dirty="0"/>
              <a:t>Journal of Health Psychology</a:t>
            </a:r>
            <a:r>
              <a:rPr lang="en-GB" dirty="0"/>
              <a:t>, 27(9), pp. 2154–2166.</a:t>
            </a:r>
          </a:p>
          <a:p>
            <a:r>
              <a:rPr lang="en-GB" dirty="0"/>
              <a:t>Ruan, J.Y. and Yeung, W.F. (2025). ‘Bedtime procrastination experiences in university students: A qualitative study’. </a:t>
            </a:r>
            <a:r>
              <a:rPr lang="en-GB" i="1" dirty="0"/>
              <a:t>Sleep</a:t>
            </a:r>
            <a:r>
              <a:rPr lang="en-GB" dirty="0"/>
              <a:t>, 48(Supplement_1), A102. https://doi.org/10.1093/sleep/zsaf090.0229.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085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585</TotalTime>
  <Words>718</Words>
  <Application>Microsoft Office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The effects of reduced screen time before bed on sleep quality in adults aged 45-65</vt:lpstr>
      <vt:lpstr>Introduction and research rationale</vt:lpstr>
      <vt:lpstr>Methodology and study design </vt:lpstr>
      <vt:lpstr>Results: Were they significant?</vt:lpstr>
      <vt:lpstr>Discussion </vt:lpstr>
      <vt:lpstr>Conclusion </vt:lpstr>
      <vt:lpstr>Reflection </vt:lpstr>
      <vt:lpstr>Advice for level 5s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Vernon (2304964)</dc:creator>
  <cp:lastModifiedBy>Emily Vernon (2304964)</cp:lastModifiedBy>
  <cp:revision>2</cp:revision>
  <dcterms:created xsi:type="dcterms:W3CDTF">2026-04-07T12:38:27Z</dcterms:created>
  <dcterms:modified xsi:type="dcterms:W3CDTF">2026-05-06T14:02:19Z</dcterms:modified>
</cp:coreProperties>
</file>