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2"/>
  </p:notesMasterIdLst>
  <p:sldIdLst>
    <p:sldId id="719" r:id="rId24"/>
    <p:sldId id="756" r:id="rId25"/>
    <p:sldId id="757" r:id="rId26"/>
    <p:sldId id="770" r:id="rId27"/>
    <p:sldId id="773" r:id="rId28"/>
    <p:sldId id="775" r:id="rId29"/>
    <p:sldId id="774" r:id="rId30"/>
    <p:sldId id="776" r:id="rId31"/>
    <p:sldId id="762" r:id="rId32"/>
    <p:sldId id="771" r:id="rId33"/>
    <p:sldId id="763" r:id="rId34"/>
    <p:sldId id="764" r:id="rId35"/>
    <p:sldId id="766" r:id="rId36"/>
    <p:sldId id="769" r:id="rId37"/>
    <p:sldId id="765" r:id="rId38"/>
    <p:sldId id="767" r:id="rId39"/>
    <p:sldId id="768" r:id="rId40"/>
    <p:sldId id="732" r:id="rId41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5F50B6-2B13-46B9-9F32-52D7FEE50836}" v="13" dt="2025-10-21T09:16:50.4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8527" autoAdjust="0"/>
  </p:normalViewPr>
  <p:slideViewPr>
    <p:cSldViewPr snapToGrid="0">
      <p:cViewPr varScale="1">
        <p:scale>
          <a:sx n="63" d="100"/>
          <a:sy n="63" d="100"/>
        </p:scale>
        <p:origin x="17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gs" Target="tags/tag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65F50B6-2B13-46B9-9F32-52D7FEE50836}"/>
    <pc:docChg chg="undo custSel addSld delSld modSld sldOrd">
      <pc:chgData name="Jenifer Prince Devaraj" userId="c3fb109c-09d1-42a6-93f4-69472d709861" providerId="ADAL" clId="{165F50B6-2B13-46B9-9F32-52D7FEE50836}" dt="2025-10-21T12:49:37.461" v="485" actId="20577"/>
      <pc:docMkLst>
        <pc:docMk/>
      </pc:docMkLst>
      <pc:sldChg chg="modSp mod">
        <pc:chgData name="Jenifer Prince Devaraj" userId="c3fb109c-09d1-42a6-93f4-69472d709861" providerId="ADAL" clId="{165F50B6-2B13-46B9-9F32-52D7FEE50836}" dt="2025-10-20T21:45:45.406" v="1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65F50B6-2B13-46B9-9F32-52D7FEE50836}" dt="2025-10-20T21:45:45.406" v="18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165F50B6-2B13-46B9-9F32-52D7FEE50836}" dt="2025-10-20T21:51:41.184" v="96" actId="179"/>
        <pc:sldMkLst>
          <pc:docMk/>
          <pc:sldMk cId="1856619079" sldId="756"/>
        </pc:sldMkLst>
        <pc:spChg chg="mod">
          <ac:chgData name="Jenifer Prince Devaraj" userId="c3fb109c-09d1-42a6-93f4-69472d709861" providerId="ADAL" clId="{165F50B6-2B13-46B9-9F32-52D7FEE50836}" dt="2025-10-20T21:45:59.760" v="44" actId="20577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65F50B6-2B13-46B9-9F32-52D7FEE50836}" dt="2025-10-20T21:51:41.184" v="96" actId="179"/>
          <ac:spMkLst>
            <pc:docMk/>
            <pc:sldMk cId="1856619079" sldId="756"/>
            <ac:spMk id="15" creationId="{85B9DB09-AFF2-ED26-610C-81DB3EC95191}"/>
          </ac:spMkLst>
        </pc:spChg>
      </pc:sldChg>
      <pc:sldChg chg="addSp modSp add mod modNotesTx">
        <pc:chgData name="Jenifer Prince Devaraj" userId="c3fb109c-09d1-42a6-93f4-69472d709861" providerId="ADAL" clId="{165F50B6-2B13-46B9-9F32-52D7FEE50836}" dt="2025-10-21T12:35:54.692" v="439" actId="1076"/>
        <pc:sldMkLst>
          <pc:docMk/>
          <pc:sldMk cId="3099589396" sldId="757"/>
        </pc:sldMkLst>
        <pc:spChg chg="mod">
          <ac:chgData name="Jenifer Prince Devaraj" userId="c3fb109c-09d1-42a6-93f4-69472d709861" providerId="ADAL" clId="{165F50B6-2B13-46B9-9F32-52D7FEE50836}" dt="2025-10-21T12:35:54.692" v="439" actId="1076"/>
          <ac:spMkLst>
            <pc:docMk/>
            <pc:sldMk cId="3099589396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1T12:35:32.413" v="431" actId="1076"/>
          <ac:spMkLst>
            <pc:docMk/>
            <pc:sldMk cId="3099589396" sldId="75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165F50B6-2B13-46B9-9F32-52D7FEE50836}" dt="2025-10-21T12:35:34.314" v="432" actId="1076"/>
          <ac:picMkLst>
            <pc:docMk/>
            <pc:sldMk cId="3099589396" sldId="757"/>
            <ac:picMk id="7" creationId="{30A624D2-569A-41FA-86BA-398E9AF7CE9A}"/>
          </ac:picMkLst>
        </pc:picChg>
      </pc:sldChg>
      <pc:sldChg chg="modSp add del mod modNotesTx">
        <pc:chgData name="Jenifer Prince Devaraj" userId="c3fb109c-09d1-42a6-93f4-69472d709861" providerId="ADAL" clId="{165F50B6-2B13-46B9-9F32-52D7FEE50836}" dt="2025-10-21T09:21:36.996" v="402" actId="47"/>
        <pc:sldMkLst>
          <pc:docMk/>
          <pc:sldMk cId="2010823065" sldId="758"/>
        </pc:sldMkLst>
        <pc:spChg chg="mod">
          <ac:chgData name="Jenifer Prince Devaraj" userId="c3fb109c-09d1-42a6-93f4-69472d709861" providerId="ADAL" clId="{165F50B6-2B13-46B9-9F32-52D7FEE50836}" dt="2025-10-20T22:02:14.611" v="119"/>
          <ac:spMkLst>
            <pc:docMk/>
            <pc:sldMk cId="2010823065" sldId="75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0T22:02:32.040" v="123" actId="20577"/>
          <ac:spMkLst>
            <pc:docMk/>
            <pc:sldMk cId="2010823065" sldId="758"/>
            <ac:spMk id="15" creationId="{85B9DB09-AFF2-ED26-610C-81DB3EC95191}"/>
          </ac:spMkLst>
        </pc:spChg>
      </pc:sldChg>
      <pc:sldChg chg="modSp add del mod modNotesTx">
        <pc:chgData name="Jenifer Prince Devaraj" userId="c3fb109c-09d1-42a6-93f4-69472d709861" providerId="ADAL" clId="{165F50B6-2B13-46B9-9F32-52D7FEE50836}" dt="2025-10-21T09:21:38.093" v="403" actId="47"/>
        <pc:sldMkLst>
          <pc:docMk/>
          <pc:sldMk cId="813202910" sldId="759"/>
        </pc:sldMkLst>
        <pc:spChg chg="mod">
          <ac:chgData name="Jenifer Prince Devaraj" userId="c3fb109c-09d1-42a6-93f4-69472d709861" providerId="ADAL" clId="{165F50B6-2B13-46B9-9F32-52D7FEE50836}" dt="2025-10-20T22:02:55.246" v="126"/>
          <ac:spMkLst>
            <pc:docMk/>
            <pc:sldMk cId="813202910" sldId="75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0T22:03:07.190" v="132" actId="20577"/>
          <ac:spMkLst>
            <pc:docMk/>
            <pc:sldMk cId="813202910" sldId="759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165F50B6-2B13-46B9-9F32-52D7FEE50836}" dt="2025-10-20T21:46:07.281" v="45" actId="47"/>
        <pc:sldMkLst>
          <pc:docMk/>
          <pc:sldMk cId="3101533935" sldId="759"/>
        </pc:sldMkLst>
      </pc:sldChg>
      <pc:sldChg chg="addSp delSp modSp add del mod modNotesTx">
        <pc:chgData name="Jenifer Prince Devaraj" userId="c3fb109c-09d1-42a6-93f4-69472d709861" providerId="ADAL" clId="{165F50B6-2B13-46B9-9F32-52D7FEE50836}" dt="2025-10-21T09:21:43.444" v="404" actId="47"/>
        <pc:sldMkLst>
          <pc:docMk/>
          <pc:sldMk cId="1926808298" sldId="760"/>
        </pc:sldMkLst>
        <pc:spChg chg="mod">
          <ac:chgData name="Jenifer Prince Devaraj" userId="c3fb109c-09d1-42a6-93f4-69472d709861" providerId="ADAL" clId="{165F50B6-2B13-46B9-9F32-52D7FEE50836}" dt="2025-10-20T22:03:35.417" v="143" actId="20577"/>
          <ac:spMkLst>
            <pc:docMk/>
            <pc:sldMk cId="1926808298" sldId="760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165F50B6-2B13-46B9-9F32-52D7FEE50836}" dt="2025-10-20T22:03:41.636" v="144" actId="478"/>
          <ac:spMkLst>
            <pc:docMk/>
            <pc:sldMk cId="1926808298" sldId="760"/>
            <ac:spMk id="15" creationId="{85B9DB09-AFF2-ED26-610C-81DB3EC95191}"/>
          </ac:spMkLst>
        </pc:spChg>
        <pc:graphicFrameChg chg="add mod modGraphic">
          <ac:chgData name="Jenifer Prince Devaraj" userId="c3fb109c-09d1-42a6-93f4-69472d709861" providerId="ADAL" clId="{165F50B6-2B13-46B9-9F32-52D7FEE50836}" dt="2025-10-20T22:04:37.263" v="153" actId="1076"/>
          <ac:graphicFrameMkLst>
            <pc:docMk/>
            <pc:sldMk cId="1926808298" sldId="760"/>
            <ac:graphicFrameMk id="6" creationId="{DEF1D0BC-7ACD-4B39-8B52-90E94E0715B2}"/>
          </ac:graphicFrameMkLst>
        </pc:graphicFrameChg>
      </pc:sldChg>
      <pc:sldChg chg="del">
        <pc:chgData name="Jenifer Prince Devaraj" userId="c3fb109c-09d1-42a6-93f4-69472d709861" providerId="ADAL" clId="{165F50B6-2B13-46B9-9F32-52D7FEE50836}" dt="2025-10-20T21:46:07.511" v="46" actId="47"/>
        <pc:sldMkLst>
          <pc:docMk/>
          <pc:sldMk cId="2587538844" sldId="760"/>
        </pc:sldMkLst>
      </pc:sldChg>
      <pc:sldChg chg="modSp add del mod ord modNotesTx">
        <pc:chgData name="Jenifer Prince Devaraj" userId="c3fb109c-09d1-42a6-93f4-69472d709861" providerId="ADAL" clId="{165F50B6-2B13-46B9-9F32-52D7FEE50836}" dt="2025-10-21T09:21:47.647" v="405" actId="47"/>
        <pc:sldMkLst>
          <pc:docMk/>
          <pc:sldMk cId="1139579903" sldId="761"/>
        </pc:sldMkLst>
        <pc:spChg chg="mod">
          <ac:chgData name="Jenifer Prince Devaraj" userId="c3fb109c-09d1-42a6-93f4-69472d709861" providerId="ADAL" clId="{165F50B6-2B13-46B9-9F32-52D7FEE50836}" dt="2025-10-20T22:05:10.086" v="160" actId="14100"/>
          <ac:spMkLst>
            <pc:docMk/>
            <pc:sldMk cId="1139579903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0T22:05:25.261" v="166" actId="20577"/>
          <ac:spMkLst>
            <pc:docMk/>
            <pc:sldMk cId="1139579903" sldId="761"/>
            <ac:spMk id="15" creationId="{85B9DB09-AFF2-ED26-610C-81DB3EC95191}"/>
          </ac:spMkLst>
        </pc:spChg>
      </pc:sldChg>
      <pc:sldChg chg="addSp delSp modSp add mod ord modNotesTx">
        <pc:chgData name="Jenifer Prince Devaraj" userId="c3fb109c-09d1-42a6-93f4-69472d709861" providerId="ADAL" clId="{165F50B6-2B13-46B9-9F32-52D7FEE50836}" dt="2025-10-21T09:24:30.204" v="423"/>
        <pc:sldMkLst>
          <pc:docMk/>
          <pc:sldMk cId="1530606569" sldId="762"/>
        </pc:sldMkLst>
        <pc:spChg chg="mod">
          <ac:chgData name="Jenifer Prince Devaraj" userId="c3fb109c-09d1-42a6-93f4-69472d709861" providerId="ADAL" clId="{165F50B6-2B13-46B9-9F32-52D7FEE50836}" dt="2025-10-21T09:22:32.294" v="421" actId="20577"/>
          <ac:spMkLst>
            <pc:docMk/>
            <pc:sldMk cId="1530606569" sldId="762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165F50B6-2B13-46B9-9F32-52D7FEE50836}" dt="2025-10-20T22:06:44.908" v="189" actId="478"/>
          <ac:spMkLst>
            <pc:docMk/>
            <pc:sldMk cId="1530606569" sldId="762"/>
            <ac:spMk id="15" creationId="{85B9DB09-AFF2-ED26-610C-81DB3EC95191}"/>
          </ac:spMkLst>
        </pc:spChg>
        <pc:graphicFrameChg chg="add del">
          <ac:chgData name="Jenifer Prince Devaraj" userId="c3fb109c-09d1-42a6-93f4-69472d709861" providerId="ADAL" clId="{165F50B6-2B13-46B9-9F32-52D7FEE50836}" dt="2025-10-20T22:07:23.330" v="197" actId="478"/>
          <ac:graphicFrameMkLst>
            <pc:docMk/>
            <pc:sldMk cId="1530606569" sldId="762"/>
            <ac:graphicFrameMk id="6" creationId="{136D3EC1-1E83-49E7-81C3-CC747A8FB4C0}"/>
          </ac:graphicFrameMkLst>
        </pc:graphicFrameChg>
        <pc:graphicFrameChg chg="add mod modGraphic">
          <ac:chgData name="Jenifer Prince Devaraj" userId="c3fb109c-09d1-42a6-93f4-69472d709861" providerId="ADAL" clId="{165F50B6-2B13-46B9-9F32-52D7FEE50836}" dt="2025-10-20T22:08:20.818" v="209" actId="1076"/>
          <ac:graphicFrameMkLst>
            <pc:docMk/>
            <pc:sldMk cId="1530606569" sldId="762"/>
            <ac:graphicFrameMk id="7" creationId="{B0E6FA36-729F-4447-B249-6129EC54551A}"/>
          </ac:graphicFrameMkLst>
        </pc:graphicFrameChg>
      </pc:sldChg>
      <pc:sldChg chg="addSp delSp modSp add mod">
        <pc:chgData name="Jenifer Prince Devaraj" userId="c3fb109c-09d1-42a6-93f4-69472d709861" providerId="ADAL" clId="{165F50B6-2B13-46B9-9F32-52D7FEE50836}" dt="2025-10-21T12:49:37.461" v="485" actId="20577"/>
        <pc:sldMkLst>
          <pc:docMk/>
          <pc:sldMk cId="2320217263" sldId="763"/>
        </pc:sldMkLst>
        <pc:spChg chg="mod">
          <ac:chgData name="Jenifer Prince Devaraj" userId="c3fb109c-09d1-42a6-93f4-69472d709861" providerId="ADAL" clId="{165F50B6-2B13-46B9-9F32-52D7FEE50836}" dt="2025-10-20T22:10:04.411" v="216" actId="20577"/>
          <ac:spMkLst>
            <pc:docMk/>
            <pc:sldMk cId="2320217263" sldId="763"/>
            <ac:spMk id="4" creationId="{D5A8CBA3-8AC7-410A-5598-3954622EB88B}"/>
          </ac:spMkLst>
        </pc:spChg>
        <pc:graphicFrameChg chg="add mod modGraphic">
          <ac:chgData name="Jenifer Prince Devaraj" userId="c3fb109c-09d1-42a6-93f4-69472d709861" providerId="ADAL" clId="{165F50B6-2B13-46B9-9F32-52D7FEE50836}" dt="2025-10-21T12:49:37.461" v="485" actId="20577"/>
          <ac:graphicFrameMkLst>
            <pc:docMk/>
            <pc:sldMk cId="2320217263" sldId="763"/>
            <ac:graphicFrameMk id="6" creationId="{0A8B3987-9EC4-4D16-BF5D-BF9EF5E944D9}"/>
          </ac:graphicFrameMkLst>
        </pc:graphicFrameChg>
        <pc:graphicFrameChg chg="del">
          <ac:chgData name="Jenifer Prince Devaraj" userId="c3fb109c-09d1-42a6-93f4-69472d709861" providerId="ADAL" clId="{165F50B6-2B13-46B9-9F32-52D7FEE50836}" dt="2025-10-20T22:10:11.397" v="217" actId="478"/>
          <ac:graphicFrameMkLst>
            <pc:docMk/>
            <pc:sldMk cId="2320217263" sldId="763"/>
            <ac:graphicFrameMk id="7" creationId="{B0E6FA36-729F-4447-B249-6129EC54551A}"/>
          </ac:graphicFrameMkLst>
        </pc:graphicFrameChg>
      </pc:sldChg>
      <pc:sldChg chg="del">
        <pc:chgData name="Jenifer Prince Devaraj" userId="c3fb109c-09d1-42a6-93f4-69472d709861" providerId="ADAL" clId="{165F50B6-2B13-46B9-9F32-52D7FEE50836}" dt="2025-10-20T21:46:07.832" v="47" actId="47"/>
        <pc:sldMkLst>
          <pc:docMk/>
          <pc:sldMk cId="3643280737" sldId="763"/>
        </pc:sldMkLst>
      </pc:sldChg>
      <pc:sldChg chg="addSp delSp modSp add mod">
        <pc:chgData name="Jenifer Prince Devaraj" userId="c3fb109c-09d1-42a6-93f4-69472d709861" providerId="ADAL" clId="{165F50B6-2B13-46B9-9F32-52D7FEE50836}" dt="2025-10-20T22:14:03.843" v="252" actId="1076"/>
        <pc:sldMkLst>
          <pc:docMk/>
          <pc:sldMk cId="2647957458" sldId="764"/>
        </pc:sldMkLst>
        <pc:spChg chg="mod">
          <ac:chgData name="Jenifer Prince Devaraj" userId="c3fb109c-09d1-42a6-93f4-69472d709861" providerId="ADAL" clId="{165F50B6-2B13-46B9-9F32-52D7FEE50836}" dt="2025-10-20T22:13:35.048" v="241" actId="313"/>
          <ac:spMkLst>
            <pc:docMk/>
            <pc:sldMk cId="2647957458" sldId="764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165F50B6-2B13-46B9-9F32-52D7FEE50836}" dt="2025-10-20T22:14:03.843" v="252" actId="1076"/>
          <ac:spMkLst>
            <pc:docMk/>
            <pc:sldMk cId="2647957458" sldId="764"/>
            <ac:spMk id="8" creationId="{01B6718F-9FB6-4449-8A0D-C4A4D75F8D56}"/>
          </ac:spMkLst>
        </pc:spChg>
        <pc:graphicFrameChg chg="del">
          <ac:chgData name="Jenifer Prince Devaraj" userId="c3fb109c-09d1-42a6-93f4-69472d709861" providerId="ADAL" clId="{165F50B6-2B13-46B9-9F32-52D7FEE50836}" dt="2025-10-20T22:13:37.210" v="242" actId="478"/>
          <ac:graphicFrameMkLst>
            <pc:docMk/>
            <pc:sldMk cId="2647957458" sldId="764"/>
            <ac:graphicFrameMk id="6" creationId="{0A8B3987-9EC4-4D16-BF5D-BF9EF5E944D9}"/>
          </ac:graphicFrameMkLst>
        </pc:graphicFrameChg>
      </pc:sldChg>
      <pc:sldChg chg="modSp add mod">
        <pc:chgData name="Jenifer Prince Devaraj" userId="c3fb109c-09d1-42a6-93f4-69472d709861" providerId="ADAL" clId="{165F50B6-2B13-46B9-9F32-52D7FEE50836}" dt="2025-10-20T22:14:57.271" v="259" actId="1076"/>
        <pc:sldMkLst>
          <pc:docMk/>
          <pc:sldMk cId="1755806916" sldId="765"/>
        </pc:sldMkLst>
        <pc:spChg chg="mod">
          <ac:chgData name="Jenifer Prince Devaraj" userId="c3fb109c-09d1-42a6-93f4-69472d709861" providerId="ADAL" clId="{165F50B6-2B13-46B9-9F32-52D7FEE50836}" dt="2025-10-20T22:14:34.802" v="255" actId="20577"/>
          <ac:spMkLst>
            <pc:docMk/>
            <pc:sldMk cId="1755806916" sldId="76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0T22:14:57.271" v="259" actId="1076"/>
          <ac:spMkLst>
            <pc:docMk/>
            <pc:sldMk cId="1755806916" sldId="765"/>
            <ac:spMk id="8" creationId="{01B6718F-9FB6-4449-8A0D-C4A4D75F8D56}"/>
          </ac:spMkLst>
        </pc:spChg>
      </pc:sldChg>
      <pc:sldChg chg="del">
        <pc:chgData name="Jenifer Prince Devaraj" userId="c3fb109c-09d1-42a6-93f4-69472d709861" providerId="ADAL" clId="{165F50B6-2B13-46B9-9F32-52D7FEE50836}" dt="2025-10-20T21:46:08.154" v="48" actId="47"/>
        <pc:sldMkLst>
          <pc:docMk/>
          <pc:sldMk cId="3905008332" sldId="765"/>
        </pc:sldMkLst>
      </pc:sldChg>
      <pc:sldChg chg="addSp delSp modSp add mod">
        <pc:chgData name="Jenifer Prince Devaraj" userId="c3fb109c-09d1-42a6-93f4-69472d709861" providerId="ADAL" clId="{165F50B6-2B13-46B9-9F32-52D7FEE50836}" dt="2025-10-20T22:15:22.589" v="264" actId="1076"/>
        <pc:sldMkLst>
          <pc:docMk/>
          <pc:sldMk cId="2282377347" sldId="766"/>
        </pc:sldMkLst>
        <pc:spChg chg="del">
          <ac:chgData name="Jenifer Prince Devaraj" userId="c3fb109c-09d1-42a6-93f4-69472d709861" providerId="ADAL" clId="{165F50B6-2B13-46B9-9F32-52D7FEE50836}" dt="2025-10-20T22:15:07.791" v="261" actId="478"/>
          <ac:spMkLst>
            <pc:docMk/>
            <pc:sldMk cId="2282377347" sldId="766"/>
            <ac:spMk id="8" creationId="{01B6718F-9FB6-4449-8A0D-C4A4D75F8D56}"/>
          </ac:spMkLst>
        </pc:spChg>
        <pc:picChg chg="add mod">
          <ac:chgData name="Jenifer Prince Devaraj" userId="c3fb109c-09d1-42a6-93f4-69472d709861" providerId="ADAL" clId="{165F50B6-2B13-46B9-9F32-52D7FEE50836}" dt="2025-10-20T22:15:22.589" v="264" actId="1076"/>
          <ac:picMkLst>
            <pc:docMk/>
            <pc:sldMk cId="2282377347" sldId="766"/>
            <ac:picMk id="7" creationId="{C04584F7-0E60-4767-8767-60547A7FB181}"/>
          </ac:picMkLst>
        </pc:picChg>
      </pc:sldChg>
      <pc:sldChg chg="del">
        <pc:chgData name="Jenifer Prince Devaraj" userId="c3fb109c-09d1-42a6-93f4-69472d709861" providerId="ADAL" clId="{165F50B6-2B13-46B9-9F32-52D7FEE50836}" dt="2025-10-20T21:46:08.455" v="49" actId="47"/>
        <pc:sldMkLst>
          <pc:docMk/>
          <pc:sldMk cId="2674896353" sldId="766"/>
        </pc:sldMkLst>
      </pc:sldChg>
      <pc:sldChg chg="addSp delSp modSp add mod">
        <pc:chgData name="Jenifer Prince Devaraj" userId="c3fb109c-09d1-42a6-93f4-69472d709861" providerId="ADAL" clId="{165F50B6-2B13-46B9-9F32-52D7FEE50836}" dt="2025-10-20T22:15:43.369" v="269" actId="1076"/>
        <pc:sldMkLst>
          <pc:docMk/>
          <pc:sldMk cId="885306497" sldId="767"/>
        </pc:sldMkLst>
        <pc:spChg chg="del">
          <ac:chgData name="Jenifer Prince Devaraj" userId="c3fb109c-09d1-42a6-93f4-69472d709861" providerId="ADAL" clId="{165F50B6-2B13-46B9-9F32-52D7FEE50836}" dt="2025-10-20T22:15:28.227" v="266" actId="478"/>
          <ac:spMkLst>
            <pc:docMk/>
            <pc:sldMk cId="885306497" sldId="767"/>
            <ac:spMk id="8" creationId="{01B6718F-9FB6-4449-8A0D-C4A4D75F8D56}"/>
          </ac:spMkLst>
        </pc:spChg>
        <pc:picChg chg="add mod">
          <ac:chgData name="Jenifer Prince Devaraj" userId="c3fb109c-09d1-42a6-93f4-69472d709861" providerId="ADAL" clId="{165F50B6-2B13-46B9-9F32-52D7FEE50836}" dt="2025-10-20T22:15:43.369" v="269" actId="1076"/>
          <ac:picMkLst>
            <pc:docMk/>
            <pc:sldMk cId="885306497" sldId="767"/>
            <ac:picMk id="7" creationId="{B294B9D1-907F-47C5-A5B0-EC53CDCCDBBF}"/>
          </ac:picMkLst>
        </pc:picChg>
      </pc:sldChg>
      <pc:sldChg chg="del">
        <pc:chgData name="Jenifer Prince Devaraj" userId="c3fb109c-09d1-42a6-93f4-69472d709861" providerId="ADAL" clId="{165F50B6-2B13-46B9-9F32-52D7FEE50836}" dt="2025-10-20T21:46:10.319" v="56" actId="47"/>
        <pc:sldMkLst>
          <pc:docMk/>
          <pc:sldMk cId="1224145694" sldId="767"/>
        </pc:sldMkLst>
      </pc:sldChg>
      <pc:sldChg chg="addSp delSp modSp add mod">
        <pc:chgData name="Jenifer Prince Devaraj" userId="c3fb109c-09d1-42a6-93f4-69472d709861" providerId="ADAL" clId="{165F50B6-2B13-46B9-9F32-52D7FEE50836}" dt="2025-10-20T22:17:46.547" v="275" actId="1076"/>
        <pc:sldMkLst>
          <pc:docMk/>
          <pc:sldMk cId="2816936766" sldId="768"/>
        </pc:sldMkLst>
        <pc:picChg chg="del">
          <ac:chgData name="Jenifer Prince Devaraj" userId="c3fb109c-09d1-42a6-93f4-69472d709861" providerId="ADAL" clId="{165F50B6-2B13-46B9-9F32-52D7FEE50836}" dt="2025-10-20T22:17:36.439" v="271" actId="478"/>
          <ac:picMkLst>
            <pc:docMk/>
            <pc:sldMk cId="2816936766" sldId="768"/>
            <ac:picMk id="7" creationId="{B294B9D1-907F-47C5-A5B0-EC53CDCCDBBF}"/>
          </ac:picMkLst>
        </pc:picChg>
        <pc:picChg chg="add mod">
          <ac:chgData name="Jenifer Prince Devaraj" userId="c3fb109c-09d1-42a6-93f4-69472d709861" providerId="ADAL" clId="{165F50B6-2B13-46B9-9F32-52D7FEE50836}" dt="2025-10-20T22:17:46.547" v="275" actId="1076"/>
          <ac:picMkLst>
            <pc:docMk/>
            <pc:sldMk cId="2816936766" sldId="768"/>
            <ac:picMk id="8" creationId="{606CC597-3EFC-4D68-824F-417408A8BB7B}"/>
          </ac:picMkLst>
        </pc:picChg>
      </pc:sldChg>
      <pc:sldChg chg="del">
        <pc:chgData name="Jenifer Prince Devaraj" userId="c3fb109c-09d1-42a6-93f4-69472d709861" providerId="ADAL" clId="{165F50B6-2B13-46B9-9F32-52D7FEE50836}" dt="2025-10-20T21:46:10.573" v="57" actId="47"/>
        <pc:sldMkLst>
          <pc:docMk/>
          <pc:sldMk cId="3484227472" sldId="768"/>
        </pc:sldMkLst>
      </pc:sldChg>
      <pc:sldChg chg="del">
        <pc:chgData name="Jenifer Prince Devaraj" userId="c3fb109c-09d1-42a6-93f4-69472d709861" providerId="ADAL" clId="{165F50B6-2B13-46B9-9F32-52D7FEE50836}" dt="2025-10-20T21:46:10.850" v="58" actId="47"/>
        <pc:sldMkLst>
          <pc:docMk/>
          <pc:sldMk cId="1442156961" sldId="769"/>
        </pc:sldMkLst>
      </pc:sldChg>
      <pc:sldChg chg="addSp delSp modSp add mod">
        <pc:chgData name="Jenifer Prince Devaraj" userId="c3fb109c-09d1-42a6-93f4-69472d709861" providerId="ADAL" clId="{165F50B6-2B13-46B9-9F32-52D7FEE50836}" dt="2025-10-20T22:20:30.664" v="280" actId="1076"/>
        <pc:sldMkLst>
          <pc:docMk/>
          <pc:sldMk cId="3914789073" sldId="769"/>
        </pc:sldMkLst>
        <pc:picChg chg="del">
          <ac:chgData name="Jenifer Prince Devaraj" userId="c3fb109c-09d1-42a6-93f4-69472d709861" providerId="ADAL" clId="{165F50B6-2B13-46B9-9F32-52D7FEE50836}" dt="2025-10-20T22:20:25.367" v="277" actId="478"/>
          <ac:picMkLst>
            <pc:docMk/>
            <pc:sldMk cId="3914789073" sldId="769"/>
            <ac:picMk id="7" creationId="{C04584F7-0E60-4767-8767-60547A7FB181}"/>
          </ac:picMkLst>
        </pc:picChg>
        <pc:picChg chg="add mod">
          <ac:chgData name="Jenifer Prince Devaraj" userId="c3fb109c-09d1-42a6-93f4-69472d709861" providerId="ADAL" clId="{165F50B6-2B13-46B9-9F32-52D7FEE50836}" dt="2025-10-20T22:20:30.664" v="280" actId="1076"/>
          <ac:picMkLst>
            <pc:docMk/>
            <pc:sldMk cId="3914789073" sldId="769"/>
            <ac:picMk id="8" creationId="{99ADF77F-D247-4F8B-A73E-5134DD92B99F}"/>
          </ac:picMkLst>
        </pc:picChg>
      </pc:sldChg>
      <pc:sldChg chg="modSp add mod modNotesTx">
        <pc:chgData name="Jenifer Prince Devaraj" userId="c3fb109c-09d1-42a6-93f4-69472d709861" providerId="ADAL" clId="{165F50B6-2B13-46B9-9F32-52D7FEE50836}" dt="2025-10-21T12:37:45.851" v="458" actId="20577"/>
        <pc:sldMkLst>
          <pc:docMk/>
          <pc:sldMk cId="572579006" sldId="770"/>
        </pc:sldMkLst>
        <pc:spChg chg="mod">
          <ac:chgData name="Jenifer Prince Devaraj" userId="c3fb109c-09d1-42a6-93f4-69472d709861" providerId="ADAL" clId="{165F50B6-2B13-46B9-9F32-52D7FEE50836}" dt="2025-10-21T09:17:01.541" v="341" actId="1076"/>
          <ac:spMkLst>
            <pc:docMk/>
            <pc:sldMk cId="572579006" sldId="77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1T12:37:45.851" v="458" actId="20577"/>
          <ac:spMkLst>
            <pc:docMk/>
            <pc:sldMk cId="572579006" sldId="770"/>
            <ac:spMk id="15" creationId="{85B9DB09-AFF2-ED26-610C-81DB3EC95191}"/>
          </ac:spMkLst>
        </pc:spChg>
      </pc:sldChg>
      <pc:sldChg chg="addSp delSp modSp add mod modNotesTx">
        <pc:chgData name="Jenifer Prince Devaraj" userId="c3fb109c-09d1-42a6-93f4-69472d709861" providerId="ADAL" clId="{165F50B6-2B13-46B9-9F32-52D7FEE50836}" dt="2025-10-21T09:21:29.526" v="401" actId="6549"/>
        <pc:sldMkLst>
          <pc:docMk/>
          <pc:sldMk cId="336319893" sldId="771"/>
        </pc:sldMkLst>
        <pc:spChg chg="del">
          <ac:chgData name="Jenifer Prince Devaraj" userId="c3fb109c-09d1-42a6-93f4-69472d709861" providerId="ADAL" clId="{165F50B6-2B13-46B9-9F32-52D7FEE50836}" dt="2025-10-21T09:13:51.404" v="295" actId="478"/>
          <ac:spMkLst>
            <pc:docMk/>
            <pc:sldMk cId="336319893" sldId="771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165F50B6-2B13-46B9-9F32-52D7FEE50836}" dt="2025-10-21T09:15:03.399" v="313" actId="14100"/>
          <ac:spMkLst>
            <pc:docMk/>
            <pc:sldMk cId="336319893" sldId="771"/>
            <ac:spMk id="11" creationId="{0F10556E-8928-4426-B342-DD48028E7CF8}"/>
          </ac:spMkLst>
        </pc:spChg>
        <pc:spChg chg="del">
          <ac:chgData name="Jenifer Prince Devaraj" userId="c3fb109c-09d1-42a6-93f4-69472d709861" providerId="ADAL" clId="{165F50B6-2B13-46B9-9F32-52D7FEE50836}" dt="2025-10-21T09:13:49.835" v="294" actId="478"/>
          <ac:spMkLst>
            <pc:docMk/>
            <pc:sldMk cId="336319893" sldId="771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165F50B6-2B13-46B9-9F32-52D7FEE50836}" dt="2025-10-21T09:16:12.040" v="316" actId="1367"/>
          <ac:picMkLst>
            <pc:docMk/>
            <pc:sldMk cId="336319893" sldId="771"/>
            <ac:picMk id="7" creationId="{07184E53-4437-4656-8672-22C4ADF48087}"/>
          </ac:picMkLst>
        </pc:picChg>
        <pc:picChg chg="add del mod">
          <ac:chgData name="Jenifer Prince Devaraj" userId="c3fb109c-09d1-42a6-93f4-69472d709861" providerId="ADAL" clId="{165F50B6-2B13-46B9-9F32-52D7FEE50836}" dt="2025-10-21T09:14:42.425" v="307" actId="22"/>
          <ac:picMkLst>
            <pc:docMk/>
            <pc:sldMk cId="336319893" sldId="771"/>
            <ac:picMk id="9" creationId="{07029369-38A9-46C2-B762-2996A06DFCB8}"/>
          </ac:picMkLst>
        </pc:picChg>
      </pc:sldChg>
      <pc:sldChg chg="del">
        <pc:chgData name="Jenifer Prince Devaraj" userId="c3fb109c-09d1-42a6-93f4-69472d709861" providerId="ADAL" clId="{165F50B6-2B13-46B9-9F32-52D7FEE50836}" dt="2025-10-20T21:46:11.334" v="60" actId="47"/>
        <pc:sldMkLst>
          <pc:docMk/>
          <pc:sldMk cId="1224187573" sldId="771"/>
        </pc:sldMkLst>
      </pc:sldChg>
      <pc:sldChg chg="modSp add del mod">
        <pc:chgData name="Jenifer Prince Devaraj" userId="c3fb109c-09d1-42a6-93f4-69472d709861" providerId="ADAL" clId="{165F50B6-2B13-46B9-9F32-52D7FEE50836}" dt="2025-10-21T12:38:05.572" v="459" actId="47"/>
        <pc:sldMkLst>
          <pc:docMk/>
          <pc:sldMk cId="1313084982" sldId="772"/>
        </pc:sldMkLst>
        <pc:spChg chg="mod">
          <ac:chgData name="Jenifer Prince Devaraj" userId="c3fb109c-09d1-42a6-93f4-69472d709861" providerId="ADAL" clId="{165F50B6-2B13-46B9-9F32-52D7FEE50836}" dt="2025-10-21T09:18:03.869" v="356" actId="1076"/>
          <ac:spMkLst>
            <pc:docMk/>
            <pc:sldMk cId="1313084982" sldId="772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165F50B6-2B13-46B9-9F32-52D7FEE50836}" dt="2025-10-20T21:46:12.995" v="67" actId="47"/>
        <pc:sldMkLst>
          <pc:docMk/>
          <pc:sldMk cId="2677846293" sldId="772"/>
        </pc:sldMkLst>
      </pc:sldChg>
      <pc:sldChg chg="del">
        <pc:chgData name="Jenifer Prince Devaraj" userId="c3fb109c-09d1-42a6-93f4-69472d709861" providerId="ADAL" clId="{165F50B6-2B13-46B9-9F32-52D7FEE50836}" dt="2025-10-20T21:46:14.127" v="72" actId="47"/>
        <pc:sldMkLst>
          <pc:docMk/>
          <pc:sldMk cId="2643068939" sldId="773"/>
        </pc:sldMkLst>
      </pc:sldChg>
      <pc:sldChg chg="modSp add mod modNotesTx">
        <pc:chgData name="Jenifer Prince Devaraj" userId="c3fb109c-09d1-42a6-93f4-69472d709861" providerId="ADAL" clId="{165F50B6-2B13-46B9-9F32-52D7FEE50836}" dt="2025-10-21T09:19:04.018" v="367" actId="1076"/>
        <pc:sldMkLst>
          <pc:docMk/>
          <pc:sldMk cId="2706763809" sldId="773"/>
        </pc:sldMkLst>
        <pc:spChg chg="mod">
          <ac:chgData name="Jenifer Prince Devaraj" userId="c3fb109c-09d1-42a6-93f4-69472d709861" providerId="ADAL" clId="{165F50B6-2B13-46B9-9F32-52D7FEE50836}" dt="2025-10-21T09:19:04.018" v="367" actId="1076"/>
          <ac:spMkLst>
            <pc:docMk/>
            <pc:sldMk cId="2706763809" sldId="773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1T09:19:01.693" v="366" actId="1076"/>
          <ac:spMkLst>
            <pc:docMk/>
            <pc:sldMk cId="2706763809" sldId="773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165F50B6-2B13-46B9-9F32-52D7FEE50836}" dt="2025-10-21T09:19:43.063" v="380" actId="1076"/>
        <pc:sldMkLst>
          <pc:docMk/>
          <pc:sldMk cId="1017536301" sldId="774"/>
        </pc:sldMkLst>
        <pc:spChg chg="mod">
          <ac:chgData name="Jenifer Prince Devaraj" userId="c3fb109c-09d1-42a6-93f4-69472d709861" providerId="ADAL" clId="{165F50B6-2B13-46B9-9F32-52D7FEE50836}" dt="2025-10-21T09:19:43.063" v="380" actId="1076"/>
          <ac:spMkLst>
            <pc:docMk/>
            <pc:sldMk cId="1017536301" sldId="77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165F50B6-2B13-46B9-9F32-52D7FEE50836}" dt="2025-10-21T09:19:40.171" v="379" actId="1076"/>
          <ac:spMkLst>
            <pc:docMk/>
            <pc:sldMk cId="1017536301" sldId="774"/>
            <ac:spMk id="15" creationId="{85B9DB09-AFF2-ED26-610C-81DB3EC95191}"/>
          </ac:spMkLst>
        </pc:spChg>
      </pc:sldChg>
      <pc:sldChg chg="modSp add del mod">
        <pc:chgData name="Jenifer Prince Devaraj" userId="c3fb109c-09d1-42a6-93f4-69472d709861" providerId="ADAL" clId="{165F50B6-2B13-46B9-9F32-52D7FEE50836}" dt="2025-10-21T09:22:23.675" v="408" actId="47"/>
        <pc:sldMkLst>
          <pc:docMk/>
          <pc:sldMk cId="924526482" sldId="775"/>
        </pc:sldMkLst>
        <pc:spChg chg="mod">
          <ac:chgData name="Jenifer Prince Devaraj" userId="c3fb109c-09d1-42a6-93f4-69472d709861" providerId="ADAL" clId="{165F50B6-2B13-46B9-9F32-52D7FEE50836}" dt="2025-10-21T09:21:12.367" v="400" actId="20577"/>
          <ac:spMkLst>
            <pc:docMk/>
            <pc:sldMk cId="924526482" sldId="775"/>
            <ac:spMk id="4" creationId="{D5A8CBA3-8AC7-410A-5598-3954622EB88B}"/>
          </ac:spMkLst>
        </pc:spChg>
      </pc:sldChg>
      <pc:sldChg chg="addSp modSp add mod">
        <pc:chgData name="Jenifer Prince Devaraj" userId="c3fb109c-09d1-42a6-93f4-69472d709861" providerId="ADAL" clId="{165F50B6-2B13-46B9-9F32-52D7FEE50836}" dt="2025-10-21T12:43:09.951" v="465" actId="1076"/>
        <pc:sldMkLst>
          <pc:docMk/>
          <pc:sldMk cId="3482986746" sldId="775"/>
        </pc:sldMkLst>
        <pc:spChg chg="mod">
          <ac:chgData name="Jenifer Prince Devaraj" userId="c3fb109c-09d1-42a6-93f4-69472d709861" providerId="ADAL" clId="{165F50B6-2B13-46B9-9F32-52D7FEE50836}" dt="2025-10-21T12:43:05.246" v="462" actId="1076"/>
          <ac:spMkLst>
            <pc:docMk/>
            <pc:sldMk cId="3482986746" sldId="775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165F50B6-2B13-46B9-9F32-52D7FEE50836}" dt="2025-10-21T12:43:09.951" v="465" actId="1076"/>
          <ac:picMkLst>
            <pc:docMk/>
            <pc:sldMk cId="3482986746" sldId="775"/>
            <ac:picMk id="7" creationId="{527FE0BB-FC3D-4A28-AD7A-34167210019E}"/>
          </ac:picMkLst>
        </pc:picChg>
      </pc:sldChg>
      <pc:sldChg chg="del">
        <pc:chgData name="Jenifer Prince Devaraj" userId="c3fb109c-09d1-42a6-93f4-69472d709861" providerId="ADAL" clId="{165F50B6-2B13-46B9-9F32-52D7FEE50836}" dt="2025-10-20T21:46:14.587" v="74" actId="47"/>
        <pc:sldMkLst>
          <pc:docMk/>
          <pc:sldMk cId="3526990672" sldId="775"/>
        </pc:sldMkLst>
      </pc:sldChg>
      <pc:sldChg chg="addSp delSp modSp add mod ord">
        <pc:chgData name="Jenifer Prince Devaraj" userId="c3fb109c-09d1-42a6-93f4-69472d709861" providerId="ADAL" clId="{165F50B6-2B13-46B9-9F32-52D7FEE50836}" dt="2025-10-21T12:49:21.671" v="474" actId="1076"/>
        <pc:sldMkLst>
          <pc:docMk/>
          <pc:sldMk cId="267469802" sldId="776"/>
        </pc:sldMkLst>
        <pc:spChg chg="mod">
          <ac:chgData name="Jenifer Prince Devaraj" userId="c3fb109c-09d1-42a6-93f4-69472d709861" providerId="ADAL" clId="{165F50B6-2B13-46B9-9F32-52D7FEE50836}" dt="2025-10-21T12:49:15.390" v="470" actId="20577"/>
          <ac:spMkLst>
            <pc:docMk/>
            <pc:sldMk cId="267469802" sldId="77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165F50B6-2B13-46B9-9F32-52D7FEE50836}" dt="2025-10-21T12:49:17.424" v="471" actId="478"/>
          <ac:picMkLst>
            <pc:docMk/>
            <pc:sldMk cId="267469802" sldId="776"/>
            <ac:picMk id="7" creationId="{527FE0BB-FC3D-4A28-AD7A-34167210019E}"/>
          </ac:picMkLst>
        </pc:picChg>
        <pc:picChg chg="add mod">
          <ac:chgData name="Jenifer Prince Devaraj" userId="c3fb109c-09d1-42a6-93f4-69472d709861" providerId="ADAL" clId="{165F50B6-2B13-46B9-9F32-52D7FEE50836}" dt="2025-10-21T12:49:21.671" v="474" actId="1076"/>
          <ac:picMkLst>
            <pc:docMk/>
            <pc:sldMk cId="267469802" sldId="776"/>
            <ac:picMk id="8" creationId="{89BB3804-5E94-4E59-B1C6-D13100A8A848}"/>
          </ac:picMkLst>
        </pc:picChg>
      </pc:sldChg>
      <pc:sldChg chg="del">
        <pc:chgData name="Jenifer Prince Devaraj" userId="c3fb109c-09d1-42a6-93f4-69472d709861" providerId="ADAL" clId="{165F50B6-2B13-46B9-9F32-52D7FEE50836}" dt="2025-10-20T21:46:15.598" v="77" actId="47"/>
        <pc:sldMkLst>
          <pc:docMk/>
          <pc:sldMk cId="1853581974" sldId="776"/>
        </pc:sldMkLst>
      </pc:sldChg>
      <pc:sldChg chg="del">
        <pc:chgData name="Jenifer Prince Devaraj" userId="c3fb109c-09d1-42a6-93f4-69472d709861" providerId="ADAL" clId="{165F50B6-2B13-46B9-9F32-52D7FEE50836}" dt="2025-10-20T21:46:16.375" v="80" actId="47"/>
        <pc:sldMkLst>
          <pc:docMk/>
          <pc:sldMk cId="3944324105" sldId="777"/>
        </pc:sldMkLst>
      </pc:sldChg>
      <pc:sldChg chg="del">
        <pc:chgData name="Jenifer Prince Devaraj" userId="c3fb109c-09d1-42a6-93f4-69472d709861" providerId="ADAL" clId="{165F50B6-2B13-46B9-9F32-52D7FEE50836}" dt="2025-10-20T21:46:16.810" v="82" actId="47"/>
        <pc:sldMkLst>
          <pc:docMk/>
          <pc:sldMk cId="3834609990" sldId="779"/>
        </pc:sldMkLst>
      </pc:sldChg>
      <pc:sldChg chg="del">
        <pc:chgData name="Jenifer Prince Devaraj" userId="c3fb109c-09d1-42a6-93f4-69472d709861" providerId="ADAL" clId="{165F50B6-2B13-46B9-9F32-52D7FEE50836}" dt="2025-10-20T21:46:11.582" v="61" actId="47"/>
        <pc:sldMkLst>
          <pc:docMk/>
          <pc:sldMk cId="4205641587" sldId="780"/>
        </pc:sldMkLst>
      </pc:sldChg>
      <pc:sldChg chg="del">
        <pc:chgData name="Jenifer Prince Devaraj" userId="c3fb109c-09d1-42a6-93f4-69472d709861" providerId="ADAL" clId="{165F50B6-2B13-46B9-9F32-52D7FEE50836}" dt="2025-10-20T21:46:11.091" v="59" actId="47"/>
        <pc:sldMkLst>
          <pc:docMk/>
          <pc:sldMk cId="934126449" sldId="781"/>
        </pc:sldMkLst>
      </pc:sldChg>
      <pc:sldChg chg="del">
        <pc:chgData name="Jenifer Prince Devaraj" userId="c3fb109c-09d1-42a6-93f4-69472d709861" providerId="ADAL" clId="{165F50B6-2B13-46B9-9F32-52D7FEE50836}" dt="2025-10-20T21:46:08.755" v="50" actId="47"/>
        <pc:sldMkLst>
          <pc:docMk/>
          <pc:sldMk cId="2844427945" sldId="782"/>
        </pc:sldMkLst>
      </pc:sldChg>
      <pc:sldChg chg="del">
        <pc:chgData name="Jenifer Prince Devaraj" userId="c3fb109c-09d1-42a6-93f4-69472d709861" providerId="ADAL" clId="{165F50B6-2B13-46B9-9F32-52D7FEE50836}" dt="2025-10-20T21:46:13.668" v="70" actId="47"/>
        <pc:sldMkLst>
          <pc:docMk/>
          <pc:sldMk cId="686487740" sldId="783"/>
        </pc:sldMkLst>
      </pc:sldChg>
      <pc:sldChg chg="del">
        <pc:chgData name="Jenifer Prince Devaraj" userId="c3fb109c-09d1-42a6-93f4-69472d709861" providerId="ADAL" clId="{165F50B6-2B13-46B9-9F32-52D7FEE50836}" dt="2025-10-20T21:46:14.367" v="73" actId="47"/>
        <pc:sldMkLst>
          <pc:docMk/>
          <pc:sldMk cId="4262238117" sldId="784"/>
        </pc:sldMkLst>
      </pc:sldChg>
      <pc:sldChg chg="del">
        <pc:chgData name="Jenifer Prince Devaraj" userId="c3fb109c-09d1-42a6-93f4-69472d709861" providerId="ADAL" clId="{165F50B6-2B13-46B9-9F32-52D7FEE50836}" dt="2025-10-20T21:46:15.337" v="76" actId="47"/>
        <pc:sldMkLst>
          <pc:docMk/>
          <pc:sldMk cId="2859174216" sldId="785"/>
        </pc:sldMkLst>
      </pc:sldChg>
      <pc:sldChg chg="del">
        <pc:chgData name="Jenifer Prince Devaraj" userId="c3fb109c-09d1-42a6-93f4-69472d709861" providerId="ADAL" clId="{165F50B6-2B13-46B9-9F32-52D7FEE50836}" dt="2025-10-20T21:46:15.845" v="78" actId="47"/>
        <pc:sldMkLst>
          <pc:docMk/>
          <pc:sldMk cId="2926443161" sldId="786"/>
        </pc:sldMkLst>
      </pc:sldChg>
      <pc:sldChg chg="del">
        <pc:chgData name="Jenifer Prince Devaraj" userId="c3fb109c-09d1-42a6-93f4-69472d709861" providerId="ADAL" clId="{165F50B6-2B13-46B9-9F32-52D7FEE50836}" dt="2025-10-20T21:46:16.111" v="79" actId="47"/>
        <pc:sldMkLst>
          <pc:docMk/>
          <pc:sldMk cId="3308757627" sldId="791"/>
        </pc:sldMkLst>
      </pc:sldChg>
      <pc:sldChg chg="del">
        <pc:chgData name="Jenifer Prince Devaraj" userId="c3fb109c-09d1-42a6-93f4-69472d709861" providerId="ADAL" clId="{165F50B6-2B13-46B9-9F32-52D7FEE50836}" dt="2025-10-20T21:46:16.575" v="81" actId="47"/>
        <pc:sldMkLst>
          <pc:docMk/>
          <pc:sldMk cId="2014782719" sldId="792"/>
        </pc:sldMkLst>
      </pc:sldChg>
      <pc:sldChg chg="del">
        <pc:chgData name="Jenifer Prince Devaraj" userId="c3fb109c-09d1-42a6-93f4-69472d709861" providerId="ADAL" clId="{165F50B6-2B13-46B9-9F32-52D7FEE50836}" dt="2025-10-20T21:46:17.047" v="83" actId="47"/>
        <pc:sldMkLst>
          <pc:docMk/>
          <pc:sldMk cId="2822074263" sldId="793"/>
        </pc:sldMkLst>
      </pc:sldChg>
      <pc:sldChg chg="del">
        <pc:chgData name="Jenifer Prince Devaraj" userId="c3fb109c-09d1-42a6-93f4-69472d709861" providerId="ADAL" clId="{165F50B6-2B13-46B9-9F32-52D7FEE50836}" dt="2025-10-20T21:46:14.951" v="75" actId="47"/>
        <pc:sldMkLst>
          <pc:docMk/>
          <pc:sldMk cId="2224204468" sldId="795"/>
        </pc:sldMkLst>
      </pc:sldChg>
      <pc:sldChg chg="del">
        <pc:chgData name="Jenifer Prince Devaraj" userId="c3fb109c-09d1-42a6-93f4-69472d709861" providerId="ADAL" clId="{165F50B6-2B13-46B9-9F32-52D7FEE50836}" dt="2025-10-20T21:46:09.036" v="51" actId="47"/>
        <pc:sldMkLst>
          <pc:docMk/>
          <pc:sldMk cId="796148641" sldId="796"/>
        </pc:sldMkLst>
      </pc:sldChg>
      <pc:sldChg chg="del">
        <pc:chgData name="Jenifer Prince Devaraj" userId="c3fb109c-09d1-42a6-93f4-69472d709861" providerId="ADAL" clId="{165F50B6-2B13-46B9-9F32-52D7FEE50836}" dt="2025-10-20T21:46:09.297" v="52" actId="47"/>
        <pc:sldMkLst>
          <pc:docMk/>
          <pc:sldMk cId="711432794" sldId="797"/>
        </pc:sldMkLst>
      </pc:sldChg>
      <pc:sldChg chg="del">
        <pc:chgData name="Jenifer Prince Devaraj" userId="c3fb109c-09d1-42a6-93f4-69472d709861" providerId="ADAL" clId="{165F50B6-2B13-46B9-9F32-52D7FEE50836}" dt="2025-10-20T21:46:09.567" v="53" actId="47"/>
        <pc:sldMkLst>
          <pc:docMk/>
          <pc:sldMk cId="1520521283" sldId="798"/>
        </pc:sldMkLst>
      </pc:sldChg>
      <pc:sldChg chg="del">
        <pc:chgData name="Jenifer Prince Devaraj" userId="c3fb109c-09d1-42a6-93f4-69472d709861" providerId="ADAL" clId="{165F50B6-2B13-46B9-9F32-52D7FEE50836}" dt="2025-10-20T21:46:09.833" v="54" actId="47"/>
        <pc:sldMkLst>
          <pc:docMk/>
          <pc:sldMk cId="1117448068" sldId="799"/>
        </pc:sldMkLst>
      </pc:sldChg>
      <pc:sldChg chg="del">
        <pc:chgData name="Jenifer Prince Devaraj" userId="c3fb109c-09d1-42a6-93f4-69472d709861" providerId="ADAL" clId="{165F50B6-2B13-46B9-9F32-52D7FEE50836}" dt="2025-10-20T21:46:10.072" v="55" actId="47"/>
        <pc:sldMkLst>
          <pc:docMk/>
          <pc:sldMk cId="2700007297" sldId="800"/>
        </pc:sldMkLst>
      </pc:sldChg>
      <pc:sldChg chg="del">
        <pc:chgData name="Jenifer Prince Devaraj" userId="c3fb109c-09d1-42a6-93f4-69472d709861" providerId="ADAL" clId="{165F50B6-2B13-46B9-9F32-52D7FEE50836}" dt="2025-10-20T21:46:11.794" v="62" actId="47"/>
        <pc:sldMkLst>
          <pc:docMk/>
          <pc:sldMk cId="581415798" sldId="801"/>
        </pc:sldMkLst>
      </pc:sldChg>
      <pc:sldChg chg="del">
        <pc:chgData name="Jenifer Prince Devaraj" userId="c3fb109c-09d1-42a6-93f4-69472d709861" providerId="ADAL" clId="{165F50B6-2B13-46B9-9F32-52D7FEE50836}" dt="2025-10-20T21:46:12.053" v="63" actId="47"/>
        <pc:sldMkLst>
          <pc:docMk/>
          <pc:sldMk cId="1482667059" sldId="802"/>
        </pc:sldMkLst>
      </pc:sldChg>
      <pc:sldChg chg="del">
        <pc:chgData name="Jenifer Prince Devaraj" userId="c3fb109c-09d1-42a6-93f4-69472d709861" providerId="ADAL" clId="{165F50B6-2B13-46B9-9F32-52D7FEE50836}" dt="2025-10-20T21:46:12.301" v="64" actId="47"/>
        <pc:sldMkLst>
          <pc:docMk/>
          <pc:sldMk cId="1254316279" sldId="803"/>
        </pc:sldMkLst>
      </pc:sldChg>
      <pc:sldChg chg="del">
        <pc:chgData name="Jenifer Prince Devaraj" userId="c3fb109c-09d1-42a6-93f4-69472d709861" providerId="ADAL" clId="{165F50B6-2B13-46B9-9F32-52D7FEE50836}" dt="2025-10-20T21:46:13.214" v="68" actId="47"/>
        <pc:sldMkLst>
          <pc:docMk/>
          <pc:sldMk cId="611401135" sldId="804"/>
        </pc:sldMkLst>
      </pc:sldChg>
      <pc:sldChg chg="del">
        <pc:chgData name="Jenifer Prince Devaraj" userId="c3fb109c-09d1-42a6-93f4-69472d709861" providerId="ADAL" clId="{165F50B6-2B13-46B9-9F32-52D7FEE50836}" dt="2025-10-20T21:46:13.441" v="69" actId="47"/>
        <pc:sldMkLst>
          <pc:docMk/>
          <pc:sldMk cId="309296900" sldId="805"/>
        </pc:sldMkLst>
      </pc:sldChg>
      <pc:sldChg chg="del">
        <pc:chgData name="Jenifer Prince Devaraj" userId="c3fb109c-09d1-42a6-93f4-69472d709861" providerId="ADAL" clId="{165F50B6-2B13-46B9-9F32-52D7FEE50836}" dt="2025-10-20T21:46:13.915" v="71" actId="47"/>
        <pc:sldMkLst>
          <pc:docMk/>
          <pc:sldMk cId="116299516" sldId="806"/>
        </pc:sldMkLst>
      </pc:sldChg>
      <pc:sldChg chg="del">
        <pc:chgData name="Jenifer Prince Devaraj" userId="c3fb109c-09d1-42a6-93f4-69472d709861" providerId="ADAL" clId="{165F50B6-2B13-46B9-9F32-52D7FEE50836}" dt="2025-10-20T21:46:17.276" v="84" actId="47"/>
        <pc:sldMkLst>
          <pc:docMk/>
          <pc:sldMk cId="1961096247" sldId="808"/>
        </pc:sldMkLst>
      </pc:sldChg>
      <pc:sldChg chg="del">
        <pc:chgData name="Jenifer Prince Devaraj" userId="c3fb109c-09d1-42a6-93f4-69472d709861" providerId="ADAL" clId="{165F50B6-2B13-46B9-9F32-52D7FEE50836}" dt="2025-10-20T21:46:17.502" v="85" actId="47"/>
        <pc:sldMkLst>
          <pc:docMk/>
          <pc:sldMk cId="345985995" sldId="809"/>
        </pc:sldMkLst>
      </pc:sldChg>
      <pc:sldChg chg="del">
        <pc:chgData name="Jenifer Prince Devaraj" userId="c3fb109c-09d1-42a6-93f4-69472d709861" providerId="ADAL" clId="{165F50B6-2B13-46B9-9F32-52D7FEE50836}" dt="2025-10-20T21:46:18.808" v="86" actId="47"/>
        <pc:sldMkLst>
          <pc:docMk/>
          <pc:sldMk cId="799882835" sldId="810"/>
        </pc:sldMkLst>
      </pc:sldChg>
      <pc:sldChg chg="del">
        <pc:chgData name="Jenifer Prince Devaraj" userId="c3fb109c-09d1-42a6-93f4-69472d709861" providerId="ADAL" clId="{165F50B6-2B13-46B9-9F32-52D7FEE50836}" dt="2025-10-20T21:46:12.538" v="65" actId="47"/>
        <pc:sldMkLst>
          <pc:docMk/>
          <pc:sldMk cId="1769217932" sldId="811"/>
        </pc:sldMkLst>
      </pc:sldChg>
      <pc:sldChg chg="del">
        <pc:chgData name="Jenifer Prince Devaraj" userId="c3fb109c-09d1-42a6-93f4-69472d709861" providerId="ADAL" clId="{165F50B6-2B13-46B9-9F32-52D7FEE50836}" dt="2025-10-20T21:46:12.761" v="66" actId="47"/>
        <pc:sldMkLst>
          <pc:docMk/>
          <pc:sldMk cId="3815736084" sldId="81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Inside every LCD module is a controller chip called </a:t>
            </a:r>
            <a:r>
              <a:rPr lang="en-GB" b="1" dirty="0"/>
              <a:t>HD44780</a:t>
            </a:r>
            <a:r>
              <a:rPr lang="en-GB" dirty="0"/>
              <a:t> (or a compatible version).</a:t>
            </a:r>
            <a:br>
              <a:rPr lang="en-GB" dirty="0"/>
            </a:br>
            <a:r>
              <a:rPr lang="en-GB" dirty="0"/>
              <a:t>It manages all internal timing, command execution, and character display functions automatically.</a:t>
            </a:r>
            <a:br>
              <a:rPr lang="en-GB" dirty="0"/>
            </a:br>
            <a:r>
              <a:rPr lang="en-GB" dirty="0"/>
              <a:t>The </a:t>
            </a:r>
            <a:r>
              <a:rPr lang="en-GB" b="1" dirty="0"/>
              <a:t>PIC16F877A</a:t>
            </a:r>
            <a:r>
              <a:rPr lang="en-GB" dirty="0"/>
              <a:t> only sends high-level ASCII data or simple instructions such as </a:t>
            </a:r>
            <a:r>
              <a:rPr lang="en-GB" i="1" dirty="0"/>
              <a:t>clear display</a:t>
            </a:r>
            <a:r>
              <a:rPr lang="en-GB" dirty="0"/>
              <a:t> or </a:t>
            </a:r>
            <a:r>
              <a:rPr lang="en-GB" i="1" dirty="0"/>
              <a:t>move cursor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The controller interprets these signals and updates the screen — eliminating the need for manual pixel control.</a:t>
            </a:r>
            <a:br>
              <a:rPr lang="en-GB" dirty="0"/>
            </a:br>
            <a:r>
              <a:rPr lang="en-GB" dirty="0"/>
              <a:t>This makes the LCD interface easy to use and standard across most 16×2 modules.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043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385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7396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0374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3098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039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1 (GND):</a:t>
            </a:r>
            <a:r>
              <a:rPr lang="en-GB" dirty="0"/>
              <a:t> Ground pin of the LCD — connected to MCU/power source ground.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2 (VCC):</a:t>
            </a:r>
            <a:r>
              <a:rPr lang="en-GB" dirty="0"/>
              <a:t> Supply voltage pin — connected to +5V.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3 (VO/VEE):</a:t>
            </a:r>
            <a:r>
              <a:rPr lang="en-GB" dirty="0"/>
              <a:t> Contrast adjustment pin — connected to a variable POT (0–5V).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4 (RS – Register Select):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Selects between </a:t>
            </a:r>
            <a:r>
              <a:rPr lang="en-GB" b="1" dirty="0"/>
              <a:t>Command</a:t>
            </a:r>
            <a:r>
              <a:rPr lang="en-GB" dirty="0"/>
              <a:t> and </a:t>
            </a:r>
            <a:r>
              <a:rPr lang="en-GB" b="1" dirty="0"/>
              <a:t>Data Register</a:t>
            </a:r>
            <a:r>
              <a:rPr lang="en-GB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0 → Command Mode, 1 → Data Mode.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5 (R/W – Read/Write):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Selects LCD operation mode.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0 → Write, 1 → Read.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6 (E – Enable):</a:t>
            </a:r>
            <a:r>
              <a:rPr lang="en-GB" dirty="0"/>
              <a:t> Must be held high to perform read/write operations — connected to MCU.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Pins 7–14 (D0–D7):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Used to send </a:t>
            </a:r>
            <a:r>
              <a:rPr lang="en-GB" b="1" dirty="0"/>
              <a:t>data or commands</a:t>
            </a:r>
            <a:r>
              <a:rPr lang="en-GB" dirty="0"/>
              <a:t> to the LCD.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4-bit mode:</a:t>
            </a:r>
            <a:r>
              <a:rPr lang="en-GB" dirty="0"/>
              <a:t> Uses D4–D7.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8-bit mode:</a:t>
            </a:r>
            <a:r>
              <a:rPr lang="en-GB" dirty="0"/>
              <a:t> Uses all D0–D7.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15 (LED+):</a:t>
            </a:r>
            <a:r>
              <a:rPr lang="en-GB" dirty="0"/>
              <a:t> Backlight positive terminal — connected to +5V.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Pin 16 (LED–):</a:t>
            </a:r>
            <a:r>
              <a:rPr lang="en-GB" dirty="0"/>
              <a:t> Backlight negative terminal — connected to ground.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6371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5683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7186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8522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897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9706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888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4035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216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LCD Interfacing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4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532717"/>
            <a:ext cx="11272520" cy="27083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At the end of this session, students can be able to</a:t>
            </a:r>
          </a:p>
          <a:p>
            <a:pPr marL="1255713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Understand LCD operation and pin functions.</a:t>
            </a:r>
          </a:p>
          <a:p>
            <a:pPr marL="1255713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Connect a 16×2 LCD to PIC16F877A in 4-bit mode</a:t>
            </a:r>
          </a:p>
          <a:p>
            <a:pPr marL="1255713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Write Embedded C code to display text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22449" y="2687142"/>
            <a:ext cx="8147231" cy="40625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16×2 because it has 16 columns and 2 rows of display.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Displays 32 characters (16 per line)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LCD module has 16 pins for power, control, and data connections.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Built-in HD44780 controller IC.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53111" y="154380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16X2 LCD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A624D2-569A-41FA-86BA-398E9AF7C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9831" y="1266660"/>
            <a:ext cx="3639058" cy="1981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589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349465" y="1838550"/>
            <a:ext cx="8668295" cy="45284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Each character is made up of a 5×8 pixel matrix → 40 pixels per character.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The 16×2 LCD can display 32 characters (16 × 2) → total 1280 pixels.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LCD must be instructed about pixel positions to display characters correctly.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An Interface IC (HD44780) is used to simplify control using a microcontroller (MCU).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17513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LCD Internal Structure</a:t>
            </a:r>
          </a:p>
        </p:txBody>
      </p:sp>
    </p:spTree>
    <p:extLst>
      <p:ext uri="{BB962C8B-B14F-4D97-AF65-F5344CB8AC3E}">
        <p14:creationId xmlns:p14="http://schemas.microsoft.com/office/powerpoint/2010/main" val="572579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36254" y="2324275"/>
            <a:ext cx="9344660" cy="32357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4-bit mode: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Data is sent in two parts (nibbles) – upper nibble first, then lower nibble.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Uses only 4 data lines (D4–D7) → saves microcontroller I/O pins.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Slightly slower, but commonly used due to pin efficiency.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29796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</p:spTree>
    <p:extLst>
      <p:ext uri="{BB962C8B-B14F-4D97-AF65-F5344CB8AC3E}">
        <p14:creationId xmlns:p14="http://schemas.microsoft.com/office/powerpoint/2010/main" val="2706763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60334" y="1882742"/>
            <a:ext cx="9344660" cy="6504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4-bit mode: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29796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7FE0BB-FC3D-4A28-AD7A-3416721001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9673" y="2334850"/>
            <a:ext cx="5045981" cy="355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986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308826" y="2476675"/>
            <a:ext cx="9344660" cy="258942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8-bit mode: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Sends all 8 bits of data at once (D0–D7).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Faster and more efficient in data transfer.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Requires 8 data lines, consuming more MCU pins.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45765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</p:spTree>
    <p:extLst>
      <p:ext uri="{BB962C8B-B14F-4D97-AF65-F5344CB8AC3E}">
        <p14:creationId xmlns:p14="http://schemas.microsoft.com/office/powerpoint/2010/main" val="1017536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60334" y="1882742"/>
            <a:ext cx="9344660" cy="6504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8-bit mode: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29796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16×2 LCD Operating Modes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BB3804-5E94-4E59-B1C6-D13100A8A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7680" y="2281913"/>
            <a:ext cx="5909908" cy="3936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69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LCD: Pin Configuration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B0E6FA36-729F-4447-B249-6129EC5455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473268"/>
              </p:ext>
            </p:extLst>
          </p:nvPr>
        </p:nvGraphicFramePr>
        <p:xfrm>
          <a:off x="2486804" y="2161877"/>
          <a:ext cx="5445254" cy="34747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982110">
                  <a:extLst>
                    <a:ext uri="{9D8B030D-6E8A-4147-A177-3AD203B41FA5}">
                      <a16:colId xmlns:a16="http://schemas.microsoft.com/office/drawing/2014/main" val="2662745379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1701482186"/>
                    </a:ext>
                  </a:extLst>
                </a:gridCol>
                <a:gridCol w="3650344">
                  <a:extLst>
                    <a:ext uri="{9D8B030D-6E8A-4147-A177-3AD203B41FA5}">
                      <a16:colId xmlns:a16="http://schemas.microsoft.com/office/drawing/2014/main" val="12142091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Pin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Name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Function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220579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VSS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Ground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57470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VDD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+5 V power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86328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VEE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Contrast control (10 k</a:t>
                      </a:r>
                      <a:r>
                        <a:rPr lang="el-GR" sz="2000"/>
                        <a:t>Ω </a:t>
                      </a:r>
                      <a:r>
                        <a:rPr lang="en-GB" sz="2000"/>
                        <a:t>pot)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95087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0 = Command, 1 = Data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59713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0 = Write, 1 = Read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7390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Enable pulse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22402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/>
                        <a:t>11–14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D4–D7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 lines (4-bit mode)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189623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0606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184E53-4437-4656-8672-22C4ADF48087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2951673" y="2268248"/>
            <a:ext cx="5636067" cy="40878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F10556E-8928-4426-B342-DD48028E7CF8}"/>
              </a:ext>
            </a:extLst>
          </p:cNvPr>
          <p:cNvSpPr txBox="1"/>
          <p:nvPr/>
        </p:nvSpPr>
        <p:spPr>
          <a:xfrm>
            <a:off x="71120" y="1421881"/>
            <a:ext cx="85166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16x2 LCD Display Module Specifications</a:t>
            </a:r>
          </a:p>
        </p:txBody>
      </p:sp>
    </p:spTree>
    <p:extLst>
      <p:ext uri="{BB962C8B-B14F-4D97-AF65-F5344CB8AC3E}">
        <p14:creationId xmlns:p14="http://schemas.microsoft.com/office/powerpoint/2010/main" val="336319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LCD codes</a:t>
            </a:r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0A8B3987-9EC4-4D16-BF5D-BF9EF5E944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158582"/>
              </p:ext>
            </p:extLst>
          </p:nvPr>
        </p:nvGraphicFramePr>
        <p:xfrm>
          <a:off x="3241545" y="2520404"/>
          <a:ext cx="5125940" cy="262491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861938">
                  <a:extLst>
                    <a:ext uri="{9D8B030D-6E8A-4147-A177-3AD203B41FA5}">
                      <a16:colId xmlns:a16="http://schemas.microsoft.com/office/drawing/2014/main" val="856986477"/>
                    </a:ext>
                  </a:extLst>
                </a:gridCol>
                <a:gridCol w="4264002">
                  <a:extLst>
                    <a:ext uri="{9D8B030D-6E8A-4147-A177-3AD203B41FA5}">
                      <a16:colId xmlns:a16="http://schemas.microsoft.com/office/drawing/2014/main" val="156043078"/>
                    </a:ext>
                  </a:extLst>
                </a:gridCol>
              </a:tblGrid>
              <a:tr h="524982">
                <a:tc>
                  <a:txBody>
                    <a:bodyPr/>
                    <a:lstStyle/>
                    <a:p>
                      <a:r>
                        <a:rPr lang="en-GB" sz="2000" dirty="0"/>
                        <a:t>Code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Description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25294959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\f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Clear display &amp; move home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55643678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Move to next line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93873803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Return to start of current line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0565258"/>
                  </a:ext>
                </a:extLst>
              </a:tr>
              <a:tr h="524982">
                <a:tc>
                  <a:txBody>
                    <a:bodyPr/>
                    <a:lstStyle/>
                    <a:p>
                      <a:r>
                        <a:rPr lang="en-GB" sz="2000"/>
                        <a:t>\b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Backspace cursor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916402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0217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B6718F-9FB6-4449-8A0D-C4A4D75F8D56}"/>
              </a:ext>
            </a:extLst>
          </p:cNvPr>
          <p:cNvSpPr txBox="1"/>
          <p:nvPr/>
        </p:nvSpPr>
        <p:spPr>
          <a:xfrm>
            <a:off x="1063171" y="2515920"/>
            <a:ext cx="10065657" cy="1565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Write and design an Embedded C program to display the message “LCD Online” on the first line and “PIC16F877A” on the second line of a 16×2 LCD connected to PORTD of the PIC16F877A microcontroller, using 4-bit mode.</a:t>
            </a:r>
          </a:p>
        </p:txBody>
      </p:sp>
    </p:spTree>
    <p:extLst>
      <p:ext uri="{BB962C8B-B14F-4D97-AF65-F5344CB8AC3E}">
        <p14:creationId xmlns:p14="http://schemas.microsoft.com/office/powerpoint/2010/main" val="2647957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4584F7-0E60-4767-8767-60547A7FB1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372" y="2112912"/>
            <a:ext cx="6186968" cy="4398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3773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ADF77F-D247-4F8B-A73E-5134DD92B9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258" y="1714268"/>
            <a:ext cx="6817363" cy="474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789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B6718F-9FB6-4449-8A0D-C4A4D75F8D56}"/>
              </a:ext>
            </a:extLst>
          </p:cNvPr>
          <p:cNvSpPr txBox="1"/>
          <p:nvPr/>
        </p:nvSpPr>
        <p:spPr>
          <a:xfrm>
            <a:off x="729343" y="2232891"/>
            <a:ext cx="10519229" cy="27083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Write and design an Embedded C program using the PIC16F877A microcontroller to display multiple messages on a 16×2 LCD connected to PORTD in 4-bit mode. The LCD should alternately display “Hello, world!”, “Embedded C Module”, and “Loading...” with a delay between each message.</a:t>
            </a:r>
          </a:p>
        </p:txBody>
      </p:sp>
    </p:spTree>
    <p:extLst>
      <p:ext uri="{BB962C8B-B14F-4D97-AF65-F5344CB8AC3E}">
        <p14:creationId xmlns:p14="http://schemas.microsoft.com/office/powerpoint/2010/main" val="1755806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294B9D1-907F-47C5-A5B0-EC53CDCCDB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828" y="1339793"/>
            <a:ext cx="4651580" cy="5060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3064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LCD Interfacing with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19" y="1421881"/>
            <a:ext cx="84560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Exercise: 2</a:t>
            </a:r>
          </a:p>
        </p:txBody>
      </p:sp>
      <p:pic>
        <p:nvPicPr>
          <p:cNvPr id="8" name="Picture 7" descr="A computer circuit diagram with many wires&#10;&#10;Description automatically generated with medium confidence">
            <a:extLst>
              <a:ext uri="{FF2B5EF4-FFF2-40B4-BE49-F238E27FC236}">
                <a16:creationId xmlns:a16="http://schemas.microsoft.com/office/drawing/2014/main" id="{606CC597-3EFC-4D68-824F-417408A8BB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5702" y="1919515"/>
            <a:ext cx="8124825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936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2661</TotalTime>
  <Words>1008</Words>
  <Application>Microsoft Office PowerPoint</Application>
  <PresentationFormat>Widescreen</PresentationFormat>
  <Paragraphs>181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18</vt:i4>
      </vt:variant>
    </vt:vector>
  </HeadingPairs>
  <TitlesOfParts>
    <vt:vector size="43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LCD Interfacing with PIC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2025-10-21T12:49:38Z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