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vml" ContentType="application/vnd.openxmlformats-officedocument.vmlDrawi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15"/>
  </p:notesMasterIdLst>
  <p:sldIdLst>
    <p:sldId id="256" r:id="rId2"/>
    <p:sldId id="268" r:id="rId3"/>
    <p:sldId id="257" r:id="rId4"/>
    <p:sldId id="262" r:id="rId5"/>
    <p:sldId id="258" r:id="rId6"/>
    <p:sldId id="263" r:id="rId7"/>
    <p:sldId id="270" r:id="rId8"/>
    <p:sldId id="269" r:id="rId9"/>
    <p:sldId id="267" r:id="rId10"/>
    <p:sldId id="261" r:id="rId11"/>
    <p:sldId id="259" r:id="rId12"/>
    <p:sldId id="271" r:id="rId13"/>
    <p:sldId id="260"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025" autoAdjust="0"/>
    <p:restoredTop sz="94660"/>
  </p:normalViewPr>
  <p:slideViewPr>
    <p:cSldViewPr snapToGrid="0">
      <p:cViewPr varScale="1">
        <p:scale>
          <a:sx n="79" d="100"/>
          <a:sy n="79" d="100"/>
        </p:scale>
        <p:origin x="120" y="67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ata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_rels/drawing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2.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3.xml.rels><?xml version="1.0" encoding="UTF-8" standalone="yes"?>
<Relationships xmlns="http://schemas.openxmlformats.org/package/2006/relationships"><Relationship Id="rId8" Type="http://schemas.openxmlformats.org/officeDocument/2006/relationships/image" Target="../media/image30.svg"/><Relationship Id="rId3" Type="http://schemas.openxmlformats.org/officeDocument/2006/relationships/image" Target="../media/image25.png"/><Relationship Id="rId7" Type="http://schemas.openxmlformats.org/officeDocument/2006/relationships/image" Target="../media/image29.png"/><Relationship Id="rId2" Type="http://schemas.openxmlformats.org/officeDocument/2006/relationships/image" Target="../media/image24.svg"/><Relationship Id="rId1" Type="http://schemas.openxmlformats.org/officeDocument/2006/relationships/image" Target="../media/image23.png"/><Relationship Id="rId6" Type="http://schemas.openxmlformats.org/officeDocument/2006/relationships/image" Target="../media/image28.svg"/><Relationship Id="rId5" Type="http://schemas.openxmlformats.org/officeDocument/2006/relationships/image" Target="../media/image27.png"/><Relationship Id="rId10" Type="http://schemas.openxmlformats.org/officeDocument/2006/relationships/image" Target="../media/image32.svg"/><Relationship Id="rId4" Type="http://schemas.openxmlformats.org/officeDocument/2006/relationships/image" Target="../media/image26.svg"/><Relationship Id="rId9" Type="http://schemas.openxmlformats.org/officeDocument/2006/relationships/image" Target="../media/image31.pn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3_2">
  <dgm:title val=""/>
  <dgm:desc val=""/>
  <dgm:catLst>
    <dgm:cat type="accent3" pri="13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a:alpha val="0"/>
      </a:schemeClr>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92652D0-AFFB-44D4-A53A-A27A289720A1}"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679D9C86-8AFB-4031-BEAF-0ED8E5C66B40}">
      <dgm:prSet/>
      <dgm:spPr/>
      <dgm:t>
        <a:bodyPr/>
        <a:lstStyle/>
        <a:p>
          <a:r>
            <a:rPr lang="en-GB" dirty="0"/>
            <a:t>With a following of 4k+ on Instagram, FVCE has been creating a good following on social media sites </a:t>
          </a:r>
          <a:endParaRPr lang="en-US" dirty="0"/>
        </a:p>
      </dgm:t>
    </dgm:pt>
    <dgm:pt modelId="{8DBE30CC-D310-441B-98DB-1D27045A77C1}" type="parTrans" cxnId="{8C6EDE93-F4A0-4243-BE3C-95EE8E0B8F8E}">
      <dgm:prSet/>
      <dgm:spPr/>
      <dgm:t>
        <a:bodyPr/>
        <a:lstStyle/>
        <a:p>
          <a:endParaRPr lang="en-US"/>
        </a:p>
      </dgm:t>
    </dgm:pt>
    <dgm:pt modelId="{7870D101-349C-459F-8F74-988317E4F5D9}" type="sibTrans" cxnId="{8C6EDE93-F4A0-4243-BE3C-95EE8E0B8F8E}">
      <dgm:prSet/>
      <dgm:spPr/>
      <dgm:t>
        <a:bodyPr/>
        <a:lstStyle/>
        <a:p>
          <a:endParaRPr lang="en-US"/>
        </a:p>
      </dgm:t>
    </dgm:pt>
    <dgm:pt modelId="{DF1F4C8E-4EBE-444C-9EB1-2A1FC22484EC}">
      <dgm:prSet/>
      <dgm:spPr/>
      <dgm:t>
        <a:bodyPr/>
        <a:lstStyle/>
        <a:p>
          <a:r>
            <a:rPr lang="en-GB" dirty="0"/>
            <a:t>The growth has been very organic and followers have been steadily increasing within the last six months through the use of great artwork and tags, mainly though </a:t>
          </a:r>
          <a:r>
            <a:rPr lang="en-GB" dirty="0" err="1"/>
            <a:t>instagram</a:t>
          </a:r>
          <a:endParaRPr lang="en-US" dirty="0"/>
        </a:p>
      </dgm:t>
    </dgm:pt>
    <dgm:pt modelId="{0FF18257-9E2D-4D00-B7BB-8BC1921C4A77}" type="parTrans" cxnId="{347D506D-C44A-483D-B6FB-16F5E4F92FAE}">
      <dgm:prSet/>
      <dgm:spPr/>
      <dgm:t>
        <a:bodyPr/>
        <a:lstStyle/>
        <a:p>
          <a:endParaRPr lang="en-US"/>
        </a:p>
      </dgm:t>
    </dgm:pt>
    <dgm:pt modelId="{0442ACC2-95D8-4866-84D1-A9F470DB1A18}" type="sibTrans" cxnId="{347D506D-C44A-483D-B6FB-16F5E4F92FAE}">
      <dgm:prSet/>
      <dgm:spPr/>
      <dgm:t>
        <a:bodyPr/>
        <a:lstStyle/>
        <a:p>
          <a:endParaRPr lang="en-US"/>
        </a:p>
      </dgm:t>
    </dgm:pt>
    <dgm:pt modelId="{FAF13688-D54E-417A-9D93-E2AC9C995F66}">
      <dgm:prSet/>
      <dgm:spPr/>
      <dgm:t>
        <a:bodyPr/>
        <a:lstStyle/>
        <a:p>
          <a:r>
            <a:rPr lang="en-GB" dirty="0"/>
            <a:t>Streams are gaining traction, but there needs to be more of a buzz, higher exposure and more revenue.</a:t>
          </a:r>
          <a:endParaRPr lang="en-US" dirty="0"/>
        </a:p>
      </dgm:t>
    </dgm:pt>
    <dgm:pt modelId="{09A8A878-B480-4AD0-A73B-1B88997EFB97}" type="parTrans" cxnId="{34086A07-1468-42F5-AC97-8007A8699F97}">
      <dgm:prSet/>
      <dgm:spPr/>
      <dgm:t>
        <a:bodyPr/>
        <a:lstStyle/>
        <a:p>
          <a:endParaRPr lang="en-US"/>
        </a:p>
      </dgm:t>
    </dgm:pt>
    <dgm:pt modelId="{231659AA-00CA-4C75-82F3-19932AE94652}" type="sibTrans" cxnId="{34086A07-1468-42F5-AC97-8007A8699F97}">
      <dgm:prSet/>
      <dgm:spPr/>
      <dgm:t>
        <a:bodyPr/>
        <a:lstStyle/>
        <a:p>
          <a:endParaRPr lang="en-US"/>
        </a:p>
      </dgm:t>
    </dgm:pt>
    <dgm:pt modelId="{CC0CDF4F-E1B9-44BC-8D78-65F1AD72BEA1}" type="pres">
      <dgm:prSet presAssocID="{092652D0-AFFB-44D4-A53A-A27A289720A1}" presName="root" presStyleCnt="0">
        <dgm:presLayoutVars>
          <dgm:dir/>
          <dgm:resizeHandles val="exact"/>
        </dgm:presLayoutVars>
      </dgm:prSet>
      <dgm:spPr/>
    </dgm:pt>
    <dgm:pt modelId="{C7BC8AF5-4B59-479C-AE42-FDA665D24366}" type="pres">
      <dgm:prSet presAssocID="{679D9C86-8AFB-4031-BEAF-0ED8E5C66B40}" presName="compNode" presStyleCnt="0"/>
      <dgm:spPr/>
    </dgm:pt>
    <dgm:pt modelId="{145D7CAE-D75A-4D72-80CC-DCAFE5F2E863}" type="pres">
      <dgm:prSet presAssocID="{679D9C86-8AFB-4031-BEAF-0ED8E5C66B40}"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 Network"/>
        </a:ext>
      </dgm:extLst>
    </dgm:pt>
    <dgm:pt modelId="{77D110E5-5714-48D8-ADC5-0F3041F5A6CB}" type="pres">
      <dgm:prSet presAssocID="{679D9C86-8AFB-4031-BEAF-0ED8E5C66B40}" presName="spaceRect" presStyleCnt="0"/>
      <dgm:spPr/>
    </dgm:pt>
    <dgm:pt modelId="{0F4251D7-C8B9-4ED8-B20D-FCB6B6B14EEE}" type="pres">
      <dgm:prSet presAssocID="{679D9C86-8AFB-4031-BEAF-0ED8E5C66B40}" presName="textRect" presStyleLbl="revTx" presStyleIdx="0" presStyleCnt="3">
        <dgm:presLayoutVars>
          <dgm:chMax val="1"/>
          <dgm:chPref val="1"/>
        </dgm:presLayoutVars>
      </dgm:prSet>
      <dgm:spPr/>
    </dgm:pt>
    <dgm:pt modelId="{190CD4E4-E3AC-479C-8E4C-9AF565A31258}" type="pres">
      <dgm:prSet presAssocID="{7870D101-349C-459F-8F74-988317E4F5D9}" presName="sibTrans" presStyleCnt="0"/>
      <dgm:spPr/>
    </dgm:pt>
    <dgm:pt modelId="{7DEC935E-A7CE-426F-AE9D-C286DDEB8F79}" type="pres">
      <dgm:prSet presAssocID="{DF1F4C8E-4EBE-444C-9EB1-2A1FC22484EC}" presName="compNode" presStyleCnt="0"/>
      <dgm:spPr/>
    </dgm:pt>
    <dgm:pt modelId="{F9115E4E-4E10-40D9-B82E-9181B12AECD6}" type="pres">
      <dgm:prSet presAssocID="{DF1F4C8E-4EBE-444C-9EB1-2A1FC22484EC}"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Business Growth"/>
        </a:ext>
      </dgm:extLst>
    </dgm:pt>
    <dgm:pt modelId="{B77FC326-CFB3-49C8-BC77-DBB2A1597B29}" type="pres">
      <dgm:prSet presAssocID="{DF1F4C8E-4EBE-444C-9EB1-2A1FC22484EC}" presName="spaceRect" presStyleCnt="0"/>
      <dgm:spPr/>
    </dgm:pt>
    <dgm:pt modelId="{D923B154-002F-4592-A95C-ACD4B12F0302}" type="pres">
      <dgm:prSet presAssocID="{DF1F4C8E-4EBE-444C-9EB1-2A1FC22484EC}" presName="textRect" presStyleLbl="revTx" presStyleIdx="1" presStyleCnt="3" custScaleY="150742" custLinFactNeighborY="25656">
        <dgm:presLayoutVars>
          <dgm:chMax val="1"/>
          <dgm:chPref val="1"/>
        </dgm:presLayoutVars>
      </dgm:prSet>
      <dgm:spPr/>
    </dgm:pt>
    <dgm:pt modelId="{F935C5D3-4C5E-4A4B-8939-DB69B13D12E2}" type="pres">
      <dgm:prSet presAssocID="{0442ACC2-95D8-4866-84D1-A9F470DB1A18}" presName="sibTrans" presStyleCnt="0"/>
      <dgm:spPr/>
    </dgm:pt>
    <dgm:pt modelId="{BB798D04-503C-4AEE-8097-4D3E9BB99C84}" type="pres">
      <dgm:prSet presAssocID="{FAF13688-D54E-417A-9D93-E2AC9C995F66}" presName="compNode" presStyleCnt="0"/>
      <dgm:spPr/>
    </dgm:pt>
    <dgm:pt modelId="{7B7A8297-A972-419C-8159-938433584A81}" type="pres">
      <dgm:prSet presAssocID="{FAF13688-D54E-417A-9D93-E2AC9C995F66}"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itcoin"/>
        </a:ext>
      </dgm:extLst>
    </dgm:pt>
    <dgm:pt modelId="{82161A1F-D30E-4090-A3F9-5C2824F0FEA3}" type="pres">
      <dgm:prSet presAssocID="{FAF13688-D54E-417A-9D93-E2AC9C995F66}" presName="spaceRect" presStyleCnt="0"/>
      <dgm:spPr/>
    </dgm:pt>
    <dgm:pt modelId="{F0A0E682-5B17-44C5-8D9E-3DC77DE5CF7E}" type="pres">
      <dgm:prSet presAssocID="{FAF13688-D54E-417A-9D93-E2AC9C995F66}" presName="textRect" presStyleLbl="revTx" presStyleIdx="2" presStyleCnt="3">
        <dgm:presLayoutVars>
          <dgm:chMax val="1"/>
          <dgm:chPref val="1"/>
        </dgm:presLayoutVars>
      </dgm:prSet>
      <dgm:spPr/>
    </dgm:pt>
  </dgm:ptLst>
  <dgm:cxnLst>
    <dgm:cxn modelId="{34086A07-1468-42F5-AC97-8007A8699F97}" srcId="{092652D0-AFFB-44D4-A53A-A27A289720A1}" destId="{FAF13688-D54E-417A-9D93-E2AC9C995F66}" srcOrd="2" destOrd="0" parTransId="{09A8A878-B480-4AD0-A73B-1B88997EFB97}" sibTransId="{231659AA-00CA-4C75-82F3-19932AE94652}"/>
    <dgm:cxn modelId="{0D9BF51B-BAB1-468B-9D95-DF8707F87866}" type="presOf" srcId="{DF1F4C8E-4EBE-444C-9EB1-2A1FC22484EC}" destId="{D923B154-002F-4592-A95C-ACD4B12F0302}" srcOrd="0" destOrd="0" presId="urn:microsoft.com/office/officeart/2018/2/layout/IconLabelList"/>
    <dgm:cxn modelId="{0D70EB25-22F7-4440-8F0F-054B7D13EA11}" type="presOf" srcId="{679D9C86-8AFB-4031-BEAF-0ED8E5C66B40}" destId="{0F4251D7-C8B9-4ED8-B20D-FCB6B6B14EEE}" srcOrd="0" destOrd="0" presId="urn:microsoft.com/office/officeart/2018/2/layout/IconLabelList"/>
    <dgm:cxn modelId="{347D506D-C44A-483D-B6FB-16F5E4F92FAE}" srcId="{092652D0-AFFB-44D4-A53A-A27A289720A1}" destId="{DF1F4C8E-4EBE-444C-9EB1-2A1FC22484EC}" srcOrd="1" destOrd="0" parTransId="{0FF18257-9E2D-4D00-B7BB-8BC1921C4A77}" sibTransId="{0442ACC2-95D8-4866-84D1-A9F470DB1A18}"/>
    <dgm:cxn modelId="{8C6EDE93-F4A0-4243-BE3C-95EE8E0B8F8E}" srcId="{092652D0-AFFB-44D4-A53A-A27A289720A1}" destId="{679D9C86-8AFB-4031-BEAF-0ED8E5C66B40}" srcOrd="0" destOrd="0" parTransId="{8DBE30CC-D310-441B-98DB-1D27045A77C1}" sibTransId="{7870D101-349C-459F-8F74-988317E4F5D9}"/>
    <dgm:cxn modelId="{94FA11C7-A2A9-4EB8-B276-C77C00CEC232}" type="presOf" srcId="{092652D0-AFFB-44D4-A53A-A27A289720A1}" destId="{CC0CDF4F-E1B9-44BC-8D78-65F1AD72BEA1}" srcOrd="0" destOrd="0" presId="urn:microsoft.com/office/officeart/2018/2/layout/IconLabelList"/>
    <dgm:cxn modelId="{DB5117F4-BA53-4BC2-98B5-880A919F03E8}" type="presOf" srcId="{FAF13688-D54E-417A-9D93-E2AC9C995F66}" destId="{F0A0E682-5B17-44C5-8D9E-3DC77DE5CF7E}" srcOrd="0" destOrd="0" presId="urn:microsoft.com/office/officeart/2018/2/layout/IconLabelList"/>
    <dgm:cxn modelId="{E75D9ACA-305F-4911-9D9C-0DCDE29B0BE7}" type="presParOf" srcId="{CC0CDF4F-E1B9-44BC-8D78-65F1AD72BEA1}" destId="{C7BC8AF5-4B59-479C-AE42-FDA665D24366}" srcOrd="0" destOrd="0" presId="urn:microsoft.com/office/officeart/2018/2/layout/IconLabelList"/>
    <dgm:cxn modelId="{F96F7ABC-7215-4462-AC4A-5994EFF81492}" type="presParOf" srcId="{C7BC8AF5-4B59-479C-AE42-FDA665D24366}" destId="{145D7CAE-D75A-4D72-80CC-DCAFE5F2E863}" srcOrd="0" destOrd="0" presId="urn:microsoft.com/office/officeart/2018/2/layout/IconLabelList"/>
    <dgm:cxn modelId="{1E6507FC-3E71-46D4-800C-DE6E4E374593}" type="presParOf" srcId="{C7BC8AF5-4B59-479C-AE42-FDA665D24366}" destId="{77D110E5-5714-48D8-ADC5-0F3041F5A6CB}" srcOrd="1" destOrd="0" presId="urn:microsoft.com/office/officeart/2018/2/layout/IconLabelList"/>
    <dgm:cxn modelId="{ACADB555-B956-4A13-A528-40C816031CDE}" type="presParOf" srcId="{C7BC8AF5-4B59-479C-AE42-FDA665D24366}" destId="{0F4251D7-C8B9-4ED8-B20D-FCB6B6B14EEE}" srcOrd="2" destOrd="0" presId="urn:microsoft.com/office/officeart/2018/2/layout/IconLabelList"/>
    <dgm:cxn modelId="{A466661F-C9B7-4136-9E14-87E148DC7E68}" type="presParOf" srcId="{CC0CDF4F-E1B9-44BC-8D78-65F1AD72BEA1}" destId="{190CD4E4-E3AC-479C-8E4C-9AF565A31258}" srcOrd="1" destOrd="0" presId="urn:microsoft.com/office/officeart/2018/2/layout/IconLabelList"/>
    <dgm:cxn modelId="{CBCFDAA5-48A6-4644-B6F6-F821CB738793}" type="presParOf" srcId="{CC0CDF4F-E1B9-44BC-8D78-65F1AD72BEA1}" destId="{7DEC935E-A7CE-426F-AE9D-C286DDEB8F79}" srcOrd="2" destOrd="0" presId="urn:microsoft.com/office/officeart/2018/2/layout/IconLabelList"/>
    <dgm:cxn modelId="{C51494D3-C27C-4E16-A6CC-AD14815DE581}" type="presParOf" srcId="{7DEC935E-A7CE-426F-AE9D-C286DDEB8F79}" destId="{F9115E4E-4E10-40D9-B82E-9181B12AECD6}" srcOrd="0" destOrd="0" presId="urn:microsoft.com/office/officeart/2018/2/layout/IconLabelList"/>
    <dgm:cxn modelId="{0648DBF0-E173-47E4-B8F3-46C84AAD3C1A}" type="presParOf" srcId="{7DEC935E-A7CE-426F-AE9D-C286DDEB8F79}" destId="{B77FC326-CFB3-49C8-BC77-DBB2A1597B29}" srcOrd="1" destOrd="0" presId="urn:microsoft.com/office/officeart/2018/2/layout/IconLabelList"/>
    <dgm:cxn modelId="{192B7FC4-E048-43EC-86A3-FDD37533B491}" type="presParOf" srcId="{7DEC935E-A7CE-426F-AE9D-C286DDEB8F79}" destId="{D923B154-002F-4592-A95C-ACD4B12F0302}" srcOrd="2" destOrd="0" presId="urn:microsoft.com/office/officeart/2018/2/layout/IconLabelList"/>
    <dgm:cxn modelId="{0CF32931-77EE-4EF9-A0C4-AAEE89DC933A}" type="presParOf" srcId="{CC0CDF4F-E1B9-44BC-8D78-65F1AD72BEA1}" destId="{F935C5D3-4C5E-4A4B-8939-DB69B13D12E2}" srcOrd="3" destOrd="0" presId="urn:microsoft.com/office/officeart/2018/2/layout/IconLabelList"/>
    <dgm:cxn modelId="{6082F126-9315-4457-B38C-F47F96AC25FA}" type="presParOf" srcId="{CC0CDF4F-E1B9-44BC-8D78-65F1AD72BEA1}" destId="{BB798D04-503C-4AEE-8097-4D3E9BB99C84}" srcOrd="4" destOrd="0" presId="urn:microsoft.com/office/officeart/2018/2/layout/IconLabelList"/>
    <dgm:cxn modelId="{4EFC291F-8491-471B-9548-63171EC27578}" type="presParOf" srcId="{BB798D04-503C-4AEE-8097-4D3E9BB99C84}" destId="{7B7A8297-A972-419C-8159-938433584A81}" srcOrd="0" destOrd="0" presId="urn:microsoft.com/office/officeart/2018/2/layout/IconLabelList"/>
    <dgm:cxn modelId="{90D8A5BA-FB69-48BA-8BCD-429D480B6935}" type="presParOf" srcId="{BB798D04-503C-4AEE-8097-4D3E9BB99C84}" destId="{82161A1F-D30E-4090-A3F9-5C2824F0FEA3}" srcOrd="1" destOrd="0" presId="urn:microsoft.com/office/officeart/2018/2/layout/IconLabelList"/>
    <dgm:cxn modelId="{9F6EA4A9-A119-4A67-8974-1DCDAF1A90CD}" type="presParOf" srcId="{BB798D04-503C-4AEE-8097-4D3E9BB99C84}" destId="{F0A0E682-5B17-44C5-8D9E-3DC77DE5CF7E}"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8704C4E-E30D-4D50-889E-08A7B6E1E91E}"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51688F7-731E-444F-8F8B-500532D2A996}">
      <dgm:prSet/>
      <dgm:spPr/>
      <dgm:t>
        <a:bodyPr/>
        <a:lstStyle/>
        <a:p>
          <a:pPr>
            <a:defRPr cap="all"/>
          </a:pPr>
          <a:r>
            <a:rPr lang="en-GB"/>
            <a:t>Masked performances at venues across London.</a:t>
          </a:r>
          <a:endParaRPr lang="en-US"/>
        </a:p>
      </dgm:t>
    </dgm:pt>
    <dgm:pt modelId="{6911B4BD-5F69-44F9-A5EF-FB893090C46A}" type="parTrans" cxnId="{E3CB4E7B-ACB7-40A3-B45B-3177E6D51544}">
      <dgm:prSet/>
      <dgm:spPr/>
      <dgm:t>
        <a:bodyPr/>
        <a:lstStyle/>
        <a:p>
          <a:endParaRPr lang="en-US"/>
        </a:p>
      </dgm:t>
    </dgm:pt>
    <dgm:pt modelId="{D04F51EA-DC07-4744-841A-8AD86E5E5CA1}" type="sibTrans" cxnId="{E3CB4E7B-ACB7-40A3-B45B-3177E6D51544}">
      <dgm:prSet/>
      <dgm:spPr/>
      <dgm:t>
        <a:bodyPr/>
        <a:lstStyle/>
        <a:p>
          <a:endParaRPr lang="en-US"/>
        </a:p>
      </dgm:t>
    </dgm:pt>
    <dgm:pt modelId="{02C962B6-DF9B-4114-B6B8-0FDC4F34D3C0}">
      <dgm:prSet/>
      <dgm:spPr/>
      <dgm:t>
        <a:bodyPr/>
        <a:lstStyle/>
        <a:p>
          <a:pPr>
            <a:defRPr cap="all"/>
          </a:pPr>
          <a:r>
            <a:rPr lang="en-GB"/>
            <a:t>Discreet and intimate events  sofarsounds.com</a:t>
          </a:r>
          <a:endParaRPr lang="en-US"/>
        </a:p>
      </dgm:t>
    </dgm:pt>
    <dgm:pt modelId="{E4A5BCAC-EB3F-400F-B786-FC031E22C8E7}" type="parTrans" cxnId="{40792DA0-2BC5-4658-947E-158EB7FEF139}">
      <dgm:prSet/>
      <dgm:spPr/>
      <dgm:t>
        <a:bodyPr/>
        <a:lstStyle/>
        <a:p>
          <a:endParaRPr lang="en-US"/>
        </a:p>
      </dgm:t>
    </dgm:pt>
    <dgm:pt modelId="{CD498851-801E-4961-9CEB-D0F9C4EE3F98}" type="sibTrans" cxnId="{40792DA0-2BC5-4658-947E-158EB7FEF139}">
      <dgm:prSet/>
      <dgm:spPr/>
      <dgm:t>
        <a:bodyPr/>
        <a:lstStyle/>
        <a:p>
          <a:endParaRPr lang="en-US"/>
        </a:p>
      </dgm:t>
    </dgm:pt>
    <dgm:pt modelId="{38AD83C0-E3BA-40BD-9651-73E2A022A0DE}">
      <dgm:prSet/>
      <dgm:spPr/>
      <dgm:t>
        <a:bodyPr/>
        <a:lstStyle/>
        <a:p>
          <a:pPr>
            <a:defRPr cap="all"/>
          </a:pPr>
          <a:r>
            <a:rPr lang="en-GB"/>
            <a:t>BBC Introducing…</a:t>
          </a:r>
          <a:endParaRPr lang="en-US"/>
        </a:p>
      </dgm:t>
    </dgm:pt>
    <dgm:pt modelId="{BF1E60C5-264E-4A29-B05F-08B70AAE5151}" type="parTrans" cxnId="{4425B578-1E7C-4CC4-8618-8DC308BF8ABC}">
      <dgm:prSet/>
      <dgm:spPr/>
      <dgm:t>
        <a:bodyPr/>
        <a:lstStyle/>
        <a:p>
          <a:endParaRPr lang="en-US"/>
        </a:p>
      </dgm:t>
    </dgm:pt>
    <dgm:pt modelId="{059B16D8-50DE-4FF8-BF07-39E1E286E270}" type="sibTrans" cxnId="{4425B578-1E7C-4CC4-8618-8DC308BF8ABC}">
      <dgm:prSet/>
      <dgm:spPr/>
      <dgm:t>
        <a:bodyPr/>
        <a:lstStyle/>
        <a:p>
          <a:endParaRPr lang="en-US"/>
        </a:p>
      </dgm:t>
    </dgm:pt>
    <dgm:pt modelId="{DCB7D3A1-421C-473C-BA2A-E208A070ED27}">
      <dgm:prSet/>
      <dgm:spPr/>
      <dgm:t>
        <a:bodyPr/>
        <a:lstStyle/>
        <a:p>
          <a:pPr>
            <a:defRPr cap="all"/>
          </a:pPr>
          <a:r>
            <a:rPr lang="en-GB"/>
            <a:t>The Water Rats King’s Cross</a:t>
          </a:r>
          <a:endParaRPr lang="en-US"/>
        </a:p>
      </dgm:t>
    </dgm:pt>
    <dgm:pt modelId="{1A4089F3-D1AF-403C-B64A-178E753030EB}" type="parTrans" cxnId="{E886BE27-B6AB-4B94-A06B-C9C6A20C44EB}">
      <dgm:prSet/>
      <dgm:spPr/>
      <dgm:t>
        <a:bodyPr/>
        <a:lstStyle/>
        <a:p>
          <a:endParaRPr lang="en-US"/>
        </a:p>
      </dgm:t>
    </dgm:pt>
    <dgm:pt modelId="{AA165206-8CBF-4959-A6C6-B6407645FB46}" type="sibTrans" cxnId="{E886BE27-B6AB-4B94-A06B-C9C6A20C44EB}">
      <dgm:prSet/>
      <dgm:spPr/>
      <dgm:t>
        <a:bodyPr/>
        <a:lstStyle/>
        <a:p>
          <a:endParaRPr lang="en-US"/>
        </a:p>
      </dgm:t>
    </dgm:pt>
    <dgm:pt modelId="{C09EBAEC-33FA-4F8B-B03A-74F68BF5B9C5}" type="pres">
      <dgm:prSet presAssocID="{28704C4E-E30D-4D50-889E-08A7B6E1E91E}" presName="root" presStyleCnt="0">
        <dgm:presLayoutVars>
          <dgm:dir/>
          <dgm:resizeHandles val="exact"/>
        </dgm:presLayoutVars>
      </dgm:prSet>
      <dgm:spPr/>
    </dgm:pt>
    <dgm:pt modelId="{4A94CB26-8A12-4476-BC94-B56E3ADFE61E}" type="pres">
      <dgm:prSet presAssocID="{E51688F7-731E-444F-8F8B-500532D2A996}" presName="compNode" presStyleCnt="0"/>
      <dgm:spPr/>
    </dgm:pt>
    <dgm:pt modelId="{322A8B88-817F-4DF2-94DC-8BEEA0DC55EC}" type="pres">
      <dgm:prSet presAssocID="{E51688F7-731E-444F-8F8B-500532D2A996}" presName="iconBgRect" presStyleLbl="bgShp" presStyleIdx="0" presStyleCnt="4"/>
      <dgm:spPr/>
    </dgm:pt>
    <dgm:pt modelId="{1FEF6043-7F54-4798-A07F-A5790759643E}" type="pres">
      <dgm:prSet presAssocID="{E51688F7-731E-444F-8F8B-500532D2A99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rama"/>
        </a:ext>
      </dgm:extLst>
    </dgm:pt>
    <dgm:pt modelId="{7CD885D2-2CDD-4604-AE33-740ED24F4F8C}" type="pres">
      <dgm:prSet presAssocID="{E51688F7-731E-444F-8F8B-500532D2A996}" presName="spaceRect" presStyleCnt="0"/>
      <dgm:spPr/>
    </dgm:pt>
    <dgm:pt modelId="{E279F7F6-5E68-43E0-BBBF-A8796309E9A8}" type="pres">
      <dgm:prSet presAssocID="{E51688F7-731E-444F-8F8B-500532D2A996}" presName="textRect" presStyleLbl="revTx" presStyleIdx="0" presStyleCnt="4">
        <dgm:presLayoutVars>
          <dgm:chMax val="1"/>
          <dgm:chPref val="1"/>
        </dgm:presLayoutVars>
      </dgm:prSet>
      <dgm:spPr/>
    </dgm:pt>
    <dgm:pt modelId="{9E5CD9BC-A2F9-484A-B42A-65EA71C86230}" type="pres">
      <dgm:prSet presAssocID="{D04F51EA-DC07-4744-841A-8AD86E5E5CA1}" presName="sibTrans" presStyleCnt="0"/>
      <dgm:spPr/>
    </dgm:pt>
    <dgm:pt modelId="{2756B618-B96C-4F24-8302-B9A461A81311}" type="pres">
      <dgm:prSet presAssocID="{02C962B6-DF9B-4114-B6B8-0FDC4F34D3C0}" presName="compNode" presStyleCnt="0"/>
      <dgm:spPr/>
    </dgm:pt>
    <dgm:pt modelId="{C29A7991-7F41-438A-BF7F-FB6961FAF991}" type="pres">
      <dgm:prSet presAssocID="{02C962B6-DF9B-4114-B6B8-0FDC4F34D3C0}" presName="iconBgRect" presStyleLbl="bgShp" presStyleIdx="1" presStyleCnt="4"/>
      <dgm:spPr/>
    </dgm:pt>
    <dgm:pt modelId="{BD5AE65A-C8A9-423B-9A9D-6EB6AA798E50}" type="pres">
      <dgm:prSet presAssocID="{02C962B6-DF9B-4114-B6B8-0FDC4F34D3C0}"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rker"/>
        </a:ext>
      </dgm:extLst>
    </dgm:pt>
    <dgm:pt modelId="{33CB9EEB-D62E-4179-BCA6-5E00014CB67A}" type="pres">
      <dgm:prSet presAssocID="{02C962B6-DF9B-4114-B6B8-0FDC4F34D3C0}" presName="spaceRect" presStyleCnt="0"/>
      <dgm:spPr/>
    </dgm:pt>
    <dgm:pt modelId="{326299BA-12AC-42F6-BDF9-D553F3BBA216}" type="pres">
      <dgm:prSet presAssocID="{02C962B6-DF9B-4114-B6B8-0FDC4F34D3C0}" presName="textRect" presStyleLbl="revTx" presStyleIdx="1" presStyleCnt="4">
        <dgm:presLayoutVars>
          <dgm:chMax val="1"/>
          <dgm:chPref val="1"/>
        </dgm:presLayoutVars>
      </dgm:prSet>
      <dgm:spPr/>
    </dgm:pt>
    <dgm:pt modelId="{7616D26B-90F6-40B1-A8DA-7503E6891C70}" type="pres">
      <dgm:prSet presAssocID="{CD498851-801E-4961-9CEB-D0F9C4EE3F98}" presName="sibTrans" presStyleCnt="0"/>
      <dgm:spPr/>
    </dgm:pt>
    <dgm:pt modelId="{BC285512-3641-4E96-A673-FC82F051BB62}" type="pres">
      <dgm:prSet presAssocID="{38AD83C0-E3BA-40BD-9651-73E2A022A0DE}" presName="compNode" presStyleCnt="0"/>
      <dgm:spPr/>
    </dgm:pt>
    <dgm:pt modelId="{4F30EC42-2EE0-4902-903C-3E425877D11B}" type="pres">
      <dgm:prSet presAssocID="{38AD83C0-E3BA-40BD-9651-73E2A022A0DE}" presName="iconBgRect" presStyleLbl="bgShp" presStyleIdx="2" presStyleCnt="4"/>
      <dgm:spPr/>
    </dgm:pt>
    <dgm:pt modelId="{162F3493-3627-443A-B240-974BFF7BB188}" type="pres">
      <dgm:prSet presAssocID="{38AD83C0-E3BA-40BD-9651-73E2A022A0DE}"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nion"/>
        </a:ext>
      </dgm:extLst>
    </dgm:pt>
    <dgm:pt modelId="{4A7A421C-A483-46D8-9F22-B81329693D1D}" type="pres">
      <dgm:prSet presAssocID="{38AD83C0-E3BA-40BD-9651-73E2A022A0DE}" presName="spaceRect" presStyleCnt="0"/>
      <dgm:spPr/>
    </dgm:pt>
    <dgm:pt modelId="{F9E1E9F8-8095-4FB0-BB11-C47C3E79A1EF}" type="pres">
      <dgm:prSet presAssocID="{38AD83C0-E3BA-40BD-9651-73E2A022A0DE}" presName="textRect" presStyleLbl="revTx" presStyleIdx="2" presStyleCnt="4">
        <dgm:presLayoutVars>
          <dgm:chMax val="1"/>
          <dgm:chPref val="1"/>
        </dgm:presLayoutVars>
      </dgm:prSet>
      <dgm:spPr/>
    </dgm:pt>
    <dgm:pt modelId="{DA329D14-082B-4962-812F-7AAD7238D473}" type="pres">
      <dgm:prSet presAssocID="{059B16D8-50DE-4FF8-BF07-39E1E286E270}" presName="sibTrans" presStyleCnt="0"/>
      <dgm:spPr/>
    </dgm:pt>
    <dgm:pt modelId="{63488C5A-8FB5-4C19-A372-40B3532EE892}" type="pres">
      <dgm:prSet presAssocID="{DCB7D3A1-421C-473C-BA2A-E208A070ED27}" presName="compNode" presStyleCnt="0"/>
      <dgm:spPr/>
    </dgm:pt>
    <dgm:pt modelId="{A99F4018-8633-41D7-8D14-43A0DD6E3ECB}" type="pres">
      <dgm:prSet presAssocID="{DCB7D3A1-421C-473C-BA2A-E208A070ED27}" presName="iconBgRect" presStyleLbl="bgShp" presStyleIdx="3" presStyleCnt="4"/>
      <dgm:spPr/>
    </dgm:pt>
    <dgm:pt modelId="{05A45F5E-2895-4582-A3FE-74986E1126C6}" type="pres">
      <dgm:prSet presAssocID="{DCB7D3A1-421C-473C-BA2A-E208A070ED27}"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Rat"/>
        </a:ext>
      </dgm:extLst>
    </dgm:pt>
    <dgm:pt modelId="{FD1E3539-0C5A-4F99-8143-D2873682E493}" type="pres">
      <dgm:prSet presAssocID="{DCB7D3A1-421C-473C-BA2A-E208A070ED27}" presName="spaceRect" presStyleCnt="0"/>
      <dgm:spPr/>
    </dgm:pt>
    <dgm:pt modelId="{09D8130F-98ED-4C13-BD1A-3CB1C0E92FA4}" type="pres">
      <dgm:prSet presAssocID="{DCB7D3A1-421C-473C-BA2A-E208A070ED27}" presName="textRect" presStyleLbl="revTx" presStyleIdx="3" presStyleCnt="4">
        <dgm:presLayoutVars>
          <dgm:chMax val="1"/>
          <dgm:chPref val="1"/>
        </dgm:presLayoutVars>
      </dgm:prSet>
      <dgm:spPr/>
    </dgm:pt>
  </dgm:ptLst>
  <dgm:cxnLst>
    <dgm:cxn modelId="{6025DF13-DC0E-463A-AA3E-0090C4DBA88B}" type="presOf" srcId="{02C962B6-DF9B-4114-B6B8-0FDC4F34D3C0}" destId="{326299BA-12AC-42F6-BDF9-D553F3BBA216}" srcOrd="0" destOrd="0" presId="urn:microsoft.com/office/officeart/2018/5/layout/IconCircleLabelList"/>
    <dgm:cxn modelId="{E886BE27-B6AB-4B94-A06B-C9C6A20C44EB}" srcId="{28704C4E-E30D-4D50-889E-08A7B6E1E91E}" destId="{DCB7D3A1-421C-473C-BA2A-E208A070ED27}" srcOrd="3" destOrd="0" parTransId="{1A4089F3-D1AF-403C-B64A-178E753030EB}" sibTransId="{AA165206-8CBF-4959-A6C6-B6407645FB46}"/>
    <dgm:cxn modelId="{4425B578-1E7C-4CC4-8618-8DC308BF8ABC}" srcId="{28704C4E-E30D-4D50-889E-08A7B6E1E91E}" destId="{38AD83C0-E3BA-40BD-9651-73E2A022A0DE}" srcOrd="2" destOrd="0" parTransId="{BF1E60C5-264E-4A29-B05F-08B70AAE5151}" sibTransId="{059B16D8-50DE-4FF8-BF07-39E1E286E270}"/>
    <dgm:cxn modelId="{E3CB4E7B-ACB7-40A3-B45B-3177E6D51544}" srcId="{28704C4E-E30D-4D50-889E-08A7B6E1E91E}" destId="{E51688F7-731E-444F-8F8B-500532D2A996}" srcOrd="0" destOrd="0" parTransId="{6911B4BD-5F69-44F9-A5EF-FB893090C46A}" sibTransId="{D04F51EA-DC07-4744-841A-8AD86E5E5CA1}"/>
    <dgm:cxn modelId="{40792DA0-2BC5-4658-947E-158EB7FEF139}" srcId="{28704C4E-E30D-4D50-889E-08A7B6E1E91E}" destId="{02C962B6-DF9B-4114-B6B8-0FDC4F34D3C0}" srcOrd="1" destOrd="0" parTransId="{E4A5BCAC-EB3F-400F-B786-FC031E22C8E7}" sibTransId="{CD498851-801E-4961-9CEB-D0F9C4EE3F98}"/>
    <dgm:cxn modelId="{9651CDA5-A83D-4D07-BEF2-05FC0056D3FE}" type="presOf" srcId="{28704C4E-E30D-4D50-889E-08A7B6E1E91E}" destId="{C09EBAEC-33FA-4F8B-B03A-74F68BF5B9C5}" srcOrd="0" destOrd="0" presId="urn:microsoft.com/office/officeart/2018/5/layout/IconCircleLabelList"/>
    <dgm:cxn modelId="{108190C3-D7F3-4094-8EF3-D61FA482A732}" type="presOf" srcId="{DCB7D3A1-421C-473C-BA2A-E208A070ED27}" destId="{09D8130F-98ED-4C13-BD1A-3CB1C0E92FA4}" srcOrd="0" destOrd="0" presId="urn:microsoft.com/office/officeart/2018/5/layout/IconCircleLabelList"/>
    <dgm:cxn modelId="{7D49F9E3-F1B6-4ACD-A13D-ECAF48392C0D}" type="presOf" srcId="{38AD83C0-E3BA-40BD-9651-73E2A022A0DE}" destId="{F9E1E9F8-8095-4FB0-BB11-C47C3E79A1EF}" srcOrd="0" destOrd="0" presId="urn:microsoft.com/office/officeart/2018/5/layout/IconCircleLabelList"/>
    <dgm:cxn modelId="{46D493E9-3DB8-4389-9DE3-E8FFFD72CBB9}" type="presOf" srcId="{E51688F7-731E-444F-8F8B-500532D2A996}" destId="{E279F7F6-5E68-43E0-BBBF-A8796309E9A8}" srcOrd="0" destOrd="0" presId="urn:microsoft.com/office/officeart/2018/5/layout/IconCircleLabelList"/>
    <dgm:cxn modelId="{6ABB9DDC-5DA0-4D68-BD64-3D6B737990CB}" type="presParOf" srcId="{C09EBAEC-33FA-4F8B-B03A-74F68BF5B9C5}" destId="{4A94CB26-8A12-4476-BC94-B56E3ADFE61E}" srcOrd="0" destOrd="0" presId="urn:microsoft.com/office/officeart/2018/5/layout/IconCircleLabelList"/>
    <dgm:cxn modelId="{C0C1289A-D851-40DE-867D-82E020113F79}" type="presParOf" srcId="{4A94CB26-8A12-4476-BC94-B56E3ADFE61E}" destId="{322A8B88-817F-4DF2-94DC-8BEEA0DC55EC}" srcOrd="0" destOrd="0" presId="urn:microsoft.com/office/officeart/2018/5/layout/IconCircleLabelList"/>
    <dgm:cxn modelId="{BFEEB540-F9A4-4157-B2B8-FDFAED9A3BB1}" type="presParOf" srcId="{4A94CB26-8A12-4476-BC94-B56E3ADFE61E}" destId="{1FEF6043-7F54-4798-A07F-A5790759643E}" srcOrd="1" destOrd="0" presId="urn:microsoft.com/office/officeart/2018/5/layout/IconCircleLabelList"/>
    <dgm:cxn modelId="{8587DE5D-D55D-4B60-BB99-D558792B5C93}" type="presParOf" srcId="{4A94CB26-8A12-4476-BC94-B56E3ADFE61E}" destId="{7CD885D2-2CDD-4604-AE33-740ED24F4F8C}" srcOrd="2" destOrd="0" presId="urn:microsoft.com/office/officeart/2018/5/layout/IconCircleLabelList"/>
    <dgm:cxn modelId="{D07DD23C-1E09-4FA8-9C61-0836FD19959F}" type="presParOf" srcId="{4A94CB26-8A12-4476-BC94-B56E3ADFE61E}" destId="{E279F7F6-5E68-43E0-BBBF-A8796309E9A8}" srcOrd="3" destOrd="0" presId="urn:microsoft.com/office/officeart/2018/5/layout/IconCircleLabelList"/>
    <dgm:cxn modelId="{00C7D0E7-7A4C-4C7F-BBB5-E50EE8E82DB5}" type="presParOf" srcId="{C09EBAEC-33FA-4F8B-B03A-74F68BF5B9C5}" destId="{9E5CD9BC-A2F9-484A-B42A-65EA71C86230}" srcOrd="1" destOrd="0" presId="urn:microsoft.com/office/officeart/2018/5/layout/IconCircleLabelList"/>
    <dgm:cxn modelId="{081CF990-7D5B-4C29-BA88-835A87523757}" type="presParOf" srcId="{C09EBAEC-33FA-4F8B-B03A-74F68BF5B9C5}" destId="{2756B618-B96C-4F24-8302-B9A461A81311}" srcOrd="2" destOrd="0" presId="urn:microsoft.com/office/officeart/2018/5/layout/IconCircleLabelList"/>
    <dgm:cxn modelId="{5176A7EA-23E9-4881-845F-F0D403C55DE7}" type="presParOf" srcId="{2756B618-B96C-4F24-8302-B9A461A81311}" destId="{C29A7991-7F41-438A-BF7F-FB6961FAF991}" srcOrd="0" destOrd="0" presId="urn:microsoft.com/office/officeart/2018/5/layout/IconCircleLabelList"/>
    <dgm:cxn modelId="{C3AA700C-17DF-4E61-AA3C-D05B1A8BDD72}" type="presParOf" srcId="{2756B618-B96C-4F24-8302-B9A461A81311}" destId="{BD5AE65A-C8A9-423B-9A9D-6EB6AA798E50}" srcOrd="1" destOrd="0" presId="urn:microsoft.com/office/officeart/2018/5/layout/IconCircleLabelList"/>
    <dgm:cxn modelId="{E2B56C42-46CE-4AB6-A596-FAAEF25AC874}" type="presParOf" srcId="{2756B618-B96C-4F24-8302-B9A461A81311}" destId="{33CB9EEB-D62E-4179-BCA6-5E00014CB67A}" srcOrd="2" destOrd="0" presId="urn:microsoft.com/office/officeart/2018/5/layout/IconCircleLabelList"/>
    <dgm:cxn modelId="{44F57DED-D46A-409E-A33E-6694E0713442}" type="presParOf" srcId="{2756B618-B96C-4F24-8302-B9A461A81311}" destId="{326299BA-12AC-42F6-BDF9-D553F3BBA216}" srcOrd="3" destOrd="0" presId="urn:microsoft.com/office/officeart/2018/5/layout/IconCircleLabelList"/>
    <dgm:cxn modelId="{07B42AB3-A7EC-4AED-A3B4-89F8042DB67D}" type="presParOf" srcId="{C09EBAEC-33FA-4F8B-B03A-74F68BF5B9C5}" destId="{7616D26B-90F6-40B1-A8DA-7503E6891C70}" srcOrd="3" destOrd="0" presId="urn:microsoft.com/office/officeart/2018/5/layout/IconCircleLabelList"/>
    <dgm:cxn modelId="{4D971546-3945-43D1-A0F4-514BA7E81F43}" type="presParOf" srcId="{C09EBAEC-33FA-4F8B-B03A-74F68BF5B9C5}" destId="{BC285512-3641-4E96-A673-FC82F051BB62}" srcOrd="4" destOrd="0" presId="urn:microsoft.com/office/officeart/2018/5/layout/IconCircleLabelList"/>
    <dgm:cxn modelId="{47DD4053-9F0C-4E87-A714-AB059C5F22CD}" type="presParOf" srcId="{BC285512-3641-4E96-A673-FC82F051BB62}" destId="{4F30EC42-2EE0-4902-903C-3E425877D11B}" srcOrd="0" destOrd="0" presId="urn:microsoft.com/office/officeart/2018/5/layout/IconCircleLabelList"/>
    <dgm:cxn modelId="{E37EC614-9167-4ED6-B420-550CC57FE39E}" type="presParOf" srcId="{BC285512-3641-4E96-A673-FC82F051BB62}" destId="{162F3493-3627-443A-B240-974BFF7BB188}" srcOrd="1" destOrd="0" presId="urn:microsoft.com/office/officeart/2018/5/layout/IconCircleLabelList"/>
    <dgm:cxn modelId="{79491E84-437B-44FF-8E1F-8F741852A0D9}" type="presParOf" srcId="{BC285512-3641-4E96-A673-FC82F051BB62}" destId="{4A7A421C-A483-46D8-9F22-B81329693D1D}" srcOrd="2" destOrd="0" presId="urn:microsoft.com/office/officeart/2018/5/layout/IconCircleLabelList"/>
    <dgm:cxn modelId="{3364A8D9-70E4-4489-894A-4D5235A1C35D}" type="presParOf" srcId="{BC285512-3641-4E96-A673-FC82F051BB62}" destId="{F9E1E9F8-8095-4FB0-BB11-C47C3E79A1EF}" srcOrd="3" destOrd="0" presId="urn:microsoft.com/office/officeart/2018/5/layout/IconCircleLabelList"/>
    <dgm:cxn modelId="{FC624075-B937-4FBD-B578-8FAC758208DD}" type="presParOf" srcId="{C09EBAEC-33FA-4F8B-B03A-74F68BF5B9C5}" destId="{DA329D14-082B-4962-812F-7AAD7238D473}" srcOrd="5" destOrd="0" presId="urn:microsoft.com/office/officeart/2018/5/layout/IconCircleLabelList"/>
    <dgm:cxn modelId="{812B8827-6181-4C82-A985-1E80EBB49F13}" type="presParOf" srcId="{C09EBAEC-33FA-4F8B-B03A-74F68BF5B9C5}" destId="{63488C5A-8FB5-4C19-A372-40B3532EE892}" srcOrd="6" destOrd="0" presId="urn:microsoft.com/office/officeart/2018/5/layout/IconCircleLabelList"/>
    <dgm:cxn modelId="{16B4D9C7-A779-4C09-94F8-CEE9AD6337F1}" type="presParOf" srcId="{63488C5A-8FB5-4C19-A372-40B3532EE892}" destId="{A99F4018-8633-41D7-8D14-43A0DD6E3ECB}" srcOrd="0" destOrd="0" presId="urn:microsoft.com/office/officeart/2018/5/layout/IconCircleLabelList"/>
    <dgm:cxn modelId="{5EDBC41C-9B55-4983-BF47-CB5FD9C892DB}" type="presParOf" srcId="{63488C5A-8FB5-4C19-A372-40B3532EE892}" destId="{05A45F5E-2895-4582-A3FE-74986E1126C6}" srcOrd="1" destOrd="0" presId="urn:microsoft.com/office/officeart/2018/5/layout/IconCircleLabelList"/>
    <dgm:cxn modelId="{77E4A8FC-0A9E-47DC-A629-2BCD23D4C8D7}" type="presParOf" srcId="{63488C5A-8FB5-4C19-A372-40B3532EE892}" destId="{FD1E3539-0C5A-4F99-8143-D2873682E493}" srcOrd="2" destOrd="0" presId="urn:microsoft.com/office/officeart/2018/5/layout/IconCircleLabelList"/>
    <dgm:cxn modelId="{17EB4128-F14A-4FAB-8985-1C4E5A6D2BB2}" type="presParOf" srcId="{63488C5A-8FB5-4C19-A372-40B3532EE892}" destId="{09D8130F-98ED-4C13-BD1A-3CB1C0E92FA4}"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01D20EEA-F976-4DBD-9BC1-E7E24837082A}" type="doc">
      <dgm:prSet loTypeId="urn:microsoft.com/office/officeart/2018/5/layout/IconCircleLabelList" loCatId="icon" qsTypeId="urn:microsoft.com/office/officeart/2005/8/quickstyle/simple1" qsCatId="simple" csTypeId="urn:microsoft.com/office/officeart/2018/5/colors/Iconchunking_neutralbg_accent3_2" csCatId="accent3" phldr="1"/>
      <dgm:spPr/>
      <dgm:t>
        <a:bodyPr/>
        <a:lstStyle/>
        <a:p>
          <a:endParaRPr lang="en-US"/>
        </a:p>
      </dgm:t>
    </dgm:pt>
    <dgm:pt modelId="{FE43FB5C-3E95-4FC9-A46D-69F0FE83BA1A}">
      <dgm:prSet/>
      <dgm:spPr/>
      <dgm:t>
        <a:bodyPr/>
        <a:lstStyle/>
        <a:p>
          <a:pPr>
            <a:lnSpc>
              <a:spcPct val="100000"/>
            </a:lnSpc>
            <a:defRPr cap="all"/>
          </a:pPr>
          <a:r>
            <a:rPr lang="en-US"/>
            <a:t>Measure the engagement of posts on Instagram through data analytics</a:t>
          </a:r>
        </a:p>
      </dgm:t>
    </dgm:pt>
    <dgm:pt modelId="{93327419-23F2-4574-8692-061E841229F3}" type="parTrans" cxnId="{37560F41-7065-4F69-81B1-5E85E25BC6FF}">
      <dgm:prSet/>
      <dgm:spPr/>
      <dgm:t>
        <a:bodyPr/>
        <a:lstStyle/>
        <a:p>
          <a:endParaRPr lang="en-US"/>
        </a:p>
      </dgm:t>
    </dgm:pt>
    <dgm:pt modelId="{17D8FCEB-D5C8-411C-8FCC-418952755A0B}" type="sibTrans" cxnId="{37560F41-7065-4F69-81B1-5E85E25BC6FF}">
      <dgm:prSet/>
      <dgm:spPr/>
      <dgm:t>
        <a:bodyPr/>
        <a:lstStyle/>
        <a:p>
          <a:endParaRPr lang="en-US"/>
        </a:p>
      </dgm:t>
    </dgm:pt>
    <dgm:pt modelId="{DAC801C1-D9C9-4809-90B6-85C302050BFB}">
      <dgm:prSet/>
      <dgm:spPr/>
      <dgm:t>
        <a:bodyPr/>
        <a:lstStyle/>
        <a:p>
          <a:pPr>
            <a:lnSpc>
              <a:spcPct val="100000"/>
            </a:lnSpc>
            <a:defRPr cap="all"/>
          </a:pPr>
          <a:r>
            <a:rPr lang="en-US" dirty="0" err="1"/>
            <a:t>Analyse</a:t>
          </a:r>
          <a:r>
            <a:rPr lang="en-US" dirty="0"/>
            <a:t> which songs are the most popular on Instagram, Spotify/</a:t>
          </a:r>
          <a:r>
            <a:rPr lang="en-US" dirty="0" err="1"/>
            <a:t>Youtube</a:t>
          </a:r>
          <a:r>
            <a:rPr lang="en-US" dirty="0"/>
            <a:t> and adapt content to suit target audiences</a:t>
          </a:r>
        </a:p>
      </dgm:t>
    </dgm:pt>
    <dgm:pt modelId="{93B18637-8793-457C-A11C-8583BA3D48A7}" type="parTrans" cxnId="{B42A70C4-7FD7-4D82-B8FB-E335E68E7385}">
      <dgm:prSet/>
      <dgm:spPr/>
      <dgm:t>
        <a:bodyPr/>
        <a:lstStyle/>
        <a:p>
          <a:endParaRPr lang="en-US"/>
        </a:p>
      </dgm:t>
    </dgm:pt>
    <dgm:pt modelId="{3C07C1C4-0081-4F09-A296-18C1D8CA9BF9}" type="sibTrans" cxnId="{B42A70C4-7FD7-4D82-B8FB-E335E68E7385}">
      <dgm:prSet/>
      <dgm:spPr/>
      <dgm:t>
        <a:bodyPr/>
        <a:lstStyle/>
        <a:p>
          <a:endParaRPr lang="en-US"/>
        </a:p>
      </dgm:t>
    </dgm:pt>
    <dgm:pt modelId="{F654553E-CDB5-4AF0-A8E0-942901CCE17A}">
      <dgm:prSet/>
      <dgm:spPr/>
      <dgm:t>
        <a:bodyPr/>
        <a:lstStyle/>
        <a:p>
          <a:pPr>
            <a:lnSpc>
              <a:spcPct val="100000"/>
            </a:lnSpc>
            <a:defRPr cap="all"/>
          </a:pPr>
          <a:r>
            <a:rPr lang="en-US"/>
            <a:t>Reinvest revenue generated to target audience through Facebook ad’s, using Tracking Pixel</a:t>
          </a:r>
        </a:p>
      </dgm:t>
    </dgm:pt>
    <dgm:pt modelId="{8C74D6E7-4289-4A77-BA2C-F12950C0C4DE}" type="parTrans" cxnId="{B36F2D99-0664-4C3D-B969-DEF2FC5176B9}">
      <dgm:prSet/>
      <dgm:spPr/>
      <dgm:t>
        <a:bodyPr/>
        <a:lstStyle/>
        <a:p>
          <a:endParaRPr lang="en-US"/>
        </a:p>
      </dgm:t>
    </dgm:pt>
    <dgm:pt modelId="{090041EB-D83B-4E6F-AFE3-D3DE89ACACFA}" type="sibTrans" cxnId="{B36F2D99-0664-4C3D-B969-DEF2FC5176B9}">
      <dgm:prSet/>
      <dgm:spPr/>
      <dgm:t>
        <a:bodyPr/>
        <a:lstStyle/>
        <a:p>
          <a:endParaRPr lang="en-US"/>
        </a:p>
      </dgm:t>
    </dgm:pt>
    <dgm:pt modelId="{E335150B-86D1-430F-897B-1FDDC4BA150D}">
      <dgm:prSet/>
      <dgm:spPr/>
      <dgm:t>
        <a:bodyPr/>
        <a:lstStyle/>
        <a:p>
          <a:pPr>
            <a:lnSpc>
              <a:spcPct val="100000"/>
            </a:lnSpc>
            <a:defRPr cap="all"/>
          </a:pPr>
          <a:r>
            <a:rPr lang="en-US"/>
            <a:t>Live performances at BBC Introducing and Venue such as Water Rats in King’s Cross</a:t>
          </a:r>
        </a:p>
      </dgm:t>
    </dgm:pt>
    <dgm:pt modelId="{36731F76-E76D-4615-81DC-388C158E8558}" type="parTrans" cxnId="{03E225A7-58CA-4AA5-99D4-D52563CFE77F}">
      <dgm:prSet/>
      <dgm:spPr/>
      <dgm:t>
        <a:bodyPr/>
        <a:lstStyle/>
        <a:p>
          <a:endParaRPr lang="en-US"/>
        </a:p>
      </dgm:t>
    </dgm:pt>
    <dgm:pt modelId="{488F6FCE-78DB-4265-9233-64950B93AD02}" type="sibTrans" cxnId="{03E225A7-58CA-4AA5-99D4-D52563CFE77F}">
      <dgm:prSet/>
      <dgm:spPr/>
      <dgm:t>
        <a:bodyPr/>
        <a:lstStyle/>
        <a:p>
          <a:endParaRPr lang="en-US"/>
        </a:p>
      </dgm:t>
    </dgm:pt>
    <dgm:pt modelId="{8280C399-5041-45A3-83B7-406A2DBB1DF6}">
      <dgm:prSet/>
      <dgm:spPr/>
      <dgm:t>
        <a:bodyPr/>
        <a:lstStyle/>
        <a:p>
          <a:pPr>
            <a:lnSpc>
              <a:spcPct val="100000"/>
            </a:lnSpc>
            <a:defRPr cap="all"/>
          </a:pPr>
          <a:r>
            <a:rPr lang="en-US"/>
            <a:t>Maintain the air of mystery surrounding the artist</a:t>
          </a:r>
        </a:p>
      </dgm:t>
    </dgm:pt>
    <dgm:pt modelId="{E6957E3B-2337-4592-8F77-A3A3FB997183}" type="parTrans" cxnId="{667739B1-AF74-4485-9765-DAA899497346}">
      <dgm:prSet/>
      <dgm:spPr/>
      <dgm:t>
        <a:bodyPr/>
        <a:lstStyle/>
        <a:p>
          <a:endParaRPr lang="en-US"/>
        </a:p>
      </dgm:t>
    </dgm:pt>
    <dgm:pt modelId="{57783466-BCC0-4758-AF7C-D76501C799F3}" type="sibTrans" cxnId="{667739B1-AF74-4485-9765-DAA899497346}">
      <dgm:prSet/>
      <dgm:spPr/>
      <dgm:t>
        <a:bodyPr/>
        <a:lstStyle/>
        <a:p>
          <a:endParaRPr lang="en-US"/>
        </a:p>
      </dgm:t>
    </dgm:pt>
    <dgm:pt modelId="{AF4FB9C6-796D-41F9-8265-A24A7CBE80B1}" type="pres">
      <dgm:prSet presAssocID="{01D20EEA-F976-4DBD-9BC1-E7E24837082A}" presName="root" presStyleCnt="0">
        <dgm:presLayoutVars>
          <dgm:dir/>
          <dgm:resizeHandles val="exact"/>
        </dgm:presLayoutVars>
      </dgm:prSet>
      <dgm:spPr/>
    </dgm:pt>
    <dgm:pt modelId="{4A36CAD6-7CF3-44DB-B3CB-CA6FACAC92A0}" type="pres">
      <dgm:prSet presAssocID="{FE43FB5C-3E95-4FC9-A46D-69F0FE83BA1A}" presName="compNode" presStyleCnt="0"/>
      <dgm:spPr/>
    </dgm:pt>
    <dgm:pt modelId="{B0643519-1EB1-4634-84EC-AE9E9CDE8C5C}" type="pres">
      <dgm:prSet presAssocID="{FE43FB5C-3E95-4FC9-A46D-69F0FE83BA1A}" presName="iconBgRect" presStyleLbl="bgShp" presStyleIdx="0" presStyleCnt="5"/>
      <dgm:spPr/>
    </dgm:pt>
    <dgm:pt modelId="{06BBE155-861E-4E28-812E-7007FAB8225B}" type="pres">
      <dgm:prSet presAssocID="{FE43FB5C-3E95-4FC9-A46D-69F0FE83BA1A}"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tatistics"/>
        </a:ext>
      </dgm:extLst>
    </dgm:pt>
    <dgm:pt modelId="{9E52D6F9-E824-45FE-9D6C-95AC72E9751E}" type="pres">
      <dgm:prSet presAssocID="{FE43FB5C-3E95-4FC9-A46D-69F0FE83BA1A}" presName="spaceRect" presStyleCnt="0"/>
      <dgm:spPr/>
    </dgm:pt>
    <dgm:pt modelId="{10322803-F3B1-43E7-ADB1-B7B63F675208}" type="pres">
      <dgm:prSet presAssocID="{FE43FB5C-3E95-4FC9-A46D-69F0FE83BA1A}" presName="textRect" presStyleLbl="revTx" presStyleIdx="0" presStyleCnt="5">
        <dgm:presLayoutVars>
          <dgm:chMax val="1"/>
          <dgm:chPref val="1"/>
        </dgm:presLayoutVars>
      </dgm:prSet>
      <dgm:spPr/>
    </dgm:pt>
    <dgm:pt modelId="{AD515F20-0C53-4CC4-A5D9-51F107B745C5}" type="pres">
      <dgm:prSet presAssocID="{17D8FCEB-D5C8-411C-8FCC-418952755A0B}" presName="sibTrans" presStyleCnt="0"/>
      <dgm:spPr/>
    </dgm:pt>
    <dgm:pt modelId="{BD8607AF-B226-4273-9FFD-1F5164752E1C}" type="pres">
      <dgm:prSet presAssocID="{DAC801C1-D9C9-4809-90B6-85C302050BFB}" presName="compNode" presStyleCnt="0"/>
      <dgm:spPr/>
    </dgm:pt>
    <dgm:pt modelId="{3F662AF8-0254-4EF3-88AB-30548B7292CC}" type="pres">
      <dgm:prSet presAssocID="{DAC801C1-D9C9-4809-90B6-85C302050BFB}" presName="iconBgRect" presStyleLbl="bgShp" presStyleIdx="1" presStyleCnt="5"/>
      <dgm:spPr/>
    </dgm:pt>
    <dgm:pt modelId="{5C3C45B9-C151-4A60-8066-1637DF3D1816}" type="pres">
      <dgm:prSet presAssocID="{DAC801C1-D9C9-4809-90B6-85C302050BF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J"/>
        </a:ext>
      </dgm:extLst>
    </dgm:pt>
    <dgm:pt modelId="{B6E37923-C7C1-45CA-AB34-0EADE25EC26B}" type="pres">
      <dgm:prSet presAssocID="{DAC801C1-D9C9-4809-90B6-85C302050BFB}" presName="spaceRect" presStyleCnt="0"/>
      <dgm:spPr/>
    </dgm:pt>
    <dgm:pt modelId="{EF61BC93-B36C-4F97-A0DA-FC65D9084B52}" type="pres">
      <dgm:prSet presAssocID="{DAC801C1-D9C9-4809-90B6-85C302050BFB}" presName="textRect" presStyleLbl="revTx" presStyleIdx="1" presStyleCnt="5">
        <dgm:presLayoutVars>
          <dgm:chMax val="1"/>
          <dgm:chPref val="1"/>
        </dgm:presLayoutVars>
      </dgm:prSet>
      <dgm:spPr/>
    </dgm:pt>
    <dgm:pt modelId="{4FCBE069-E175-47FA-ACE7-B8530072B275}" type="pres">
      <dgm:prSet presAssocID="{3C07C1C4-0081-4F09-A296-18C1D8CA9BF9}" presName="sibTrans" presStyleCnt="0"/>
      <dgm:spPr/>
    </dgm:pt>
    <dgm:pt modelId="{BAD014E8-9B08-4F8B-BCF2-C4CB779DDB7A}" type="pres">
      <dgm:prSet presAssocID="{F654553E-CDB5-4AF0-A8E0-942901CCE17A}" presName="compNode" presStyleCnt="0"/>
      <dgm:spPr/>
    </dgm:pt>
    <dgm:pt modelId="{2F5DF41F-6870-4FA1-BAA1-2CD889F9D07F}" type="pres">
      <dgm:prSet presAssocID="{F654553E-CDB5-4AF0-A8E0-942901CCE17A}" presName="iconBgRect" presStyleLbl="bgShp" presStyleIdx="2" presStyleCnt="5"/>
      <dgm:spPr/>
    </dgm:pt>
    <dgm:pt modelId="{517E60F8-5C34-490A-9582-995E26BD680F}" type="pres">
      <dgm:prSet presAssocID="{F654553E-CDB5-4AF0-A8E0-942901CCE17A}"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pward trend"/>
        </a:ext>
      </dgm:extLst>
    </dgm:pt>
    <dgm:pt modelId="{9B63A480-6678-4681-A93B-8A911A726635}" type="pres">
      <dgm:prSet presAssocID="{F654553E-CDB5-4AF0-A8E0-942901CCE17A}" presName="spaceRect" presStyleCnt="0"/>
      <dgm:spPr/>
    </dgm:pt>
    <dgm:pt modelId="{CA49D4D7-452D-468B-ACFF-1FEED73BD9D5}" type="pres">
      <dgm:prSet presAssocID="{F654553E-CDB5-4AF0-A8E0-942901CCE17A}" presName="textRect" presStyleLbl="revTx" presStyleIdx="2" presStyleCnt="5">
        <dgm:presLayoutVars>
          <dgm:chMax val="1"/>
          <dgm:chPref val="1"/>
        </dgm:presLayoutVars>
      </dgm:prSet>
      <dgm:spPr/>
    </dgm:pt>
    <dgm:pt modelId="{929823E9-CC3A-4DD2-8894-59A4CCA9B7EF}" type="pres">
      <dgm:prSet presAssocID="{090041EB-D83B-4E6F-AFE3-D3DE89ACACFA}" presName="sibTrans" presStyleCnt="0"/>
      <dgm:spPr/>
    </dgm:pt>
    <dgm:pt modelId="{80C0A2B7-4F48-41F2-B3B9-4E39D3928B06}" type="pres">
      <dgm:prSet presAssocID="{E335150B-86D1-430F-897B-1FDDC4BA150D}" presName="compNode" presStyleCnt="0"/>
      <dgm:spPr/>
    </dgm:pt>
    <dgm:pt modelId="{9565511C-1359-4554-A01B-96A9FBDF074A}" type="pres">
      <dgm:prSet presAssocID="{E335150B-86D1-430F-897B-1FDDC4BA150D}" presName="iconBgRect" presStyleLbl="bgShp" presStyleIdx="3" presStyleCnt="5"/>
      <dgm:spPr/>
    </dgm:pt>
    <dgm:pt modelId="{8A9B7E6B-F752-4DCB-8F3F-3F775710808E}" type="pres">
      <dgm:prSet presAssocID="{E335150B-86D1-430F-897B-1FDDC4BA150D}"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Drum"/>
        </a:ext>
      </dgm:extLst>
    </dgm:pt>
    <dgm:pt modelId="{FAE322DA-CD59-4794-8875-5C0A47DE5B34}" type="pres">
      <dgm:prSet presAssocID="{E335150B-86D1-430F-897B-1FDDC4BA150D}" presName="spaceRect" presStyleCnt="0"/>
      <dgm:spPr/>
    </dgm:pt>
    <dgm:pt modelId="{45B20AE2-7DD2-475C-ACBF-83B1566546DD}" type="pres">
      <dgm:prSet presAssocID="{E335150B-86D1-430F-897B-1FDDC4BA150D}" presName="textRect" presStyleLbl="revTx" presStyleIdx="3" presStyleCnt="5">
        <dgm:presLayoutVars>
          <dgm:chMax val="1"/>
          <dgm:chPref val="1"/>
        </dgm:presLayoutVars>
      </dgm:prSet>
      <dgm:spPr/>
    </dgm:pt>
    <dgm:pt modelId="{508FC0FA-6D48-4525-ACA0-A745D65AAD1D}" type="pres">
      <dgm:prSet presAssocID="{488F6FCE-78DB-4265-9233-64950B93AD02}" presName="sibTrans" presStyleCnt="0"/>
      <dgm:spPr/>
    </dgm:pt>
    <dgm:pt modelId="{067648D9-7F59-424F-9F47-3646E4897836}" type="pres">
      <dgm:prSet presAssocID="{8280C399-5041-45A3-83B7-406A2DBB1DF6}" presName="compNode" presStyleCnt="0"/>
      <dgm:spPr/>
    </dgm:pt>
    <dgm:pt modelId="{7314FBF5-0641-4533-919B-67A8006D985F}" type="pres">
      <dgm:prSet presAssocID="{8280C399-5041-45A3-83B7-406A2DBB1DF6}" presName="iconBgRect" presStyleLbl="bgShp" presStyleIdx="4" presStyleCnt="5"/>
      <dgm:spPr/>
    </dgm:pt>
    <dgm:pt modelId="{489391E7-E1EE-4E2F-BD2E-FC43A3469A7E}" type="pres">
      <dgm:prSet presAssocID="{8280C399-5041-45A3-83B7-406A2DBB1DF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Joker Hat"/>
        </a:ext>
      </dgm:extLst>
    </dgm:pt>
    <dgm:pt modelId="{8D83876E-5A17-47D2-A121-1EC051EA43FD}" type="pres">
      <dgm:prSet presAssocID="{8280C399-5041-45A3-83B7-406A2DBB1DF6}" presName="spaceRect" presStyleCnt="0"/>
      <dgm:spPr/>
    </dgm:pt>
    <dgm:pt modelId="{084A61F9-0A57-49A0-8291-4C9835522855}" type="pres">
      <dgm:prSet presAssocID="{8280C399-5041-45A3-83B7-406A2DBB1DF6}" presName="textRect" presStyleLbl="revTx" presStyleIdx="4" presStyleCnt="5">
        <dgm:presLayoutVars>
          <dgm:chMax val="1"/>
          <dgm:chPref val="1"/>
        </dgm:presLayoutVars>
      </dgm:prSet>
      <dgm:spPr/>
    </dgm:pt>
  </dgm:ptLst>
  <dgm:cxnLst>
    <dgm:cxn modelId="{8E5D1903-907F-4384-A7E9-091534F44E02}" type="presOf" srcId="{E335150B-86D1-430F-897B-1FDDC4BA150D}" destId="{45B20AE2-7DD2-475C-ACBF-83B1566546DD}" srcOrd="0" destOrd="0" presId="urn:microsoft.com/office/officeart/2018/5/layout/IconCircleLabelList"/>
    <dgm:cxn modelId="{81D0D75F-E944-4121-A7CE-71E72338DE93}" type="presOf" srcId="{DAC801C1-D9C9-4809-90B6-85C302050BFB}" destId="{EF61BC93-B36C-4F97-A0DA-FC65D9084B52}" srcOrd="0" destOrd="0" presId="urn:microsoft.com/office/officeart/2018/5/layout/IconCircleLabelList"/>
    <dgm:cxn modelId="{37560F41-7065-4F69-81B1-5E85E25BC6FF}" srcId="{01D20EEA-F976-4DBD-9BC1-E7E24837082A}" destId="{FE43FB5C-3E95-4FC9-A46D-69F0FE83BA1A}" srcOrd="0" destOrd="0" parTransId="{93327419-23F2-4574-8692-061E841229F3}" sibTransId="{17D8FCEB-D5C8-411C-8FCC-418952755A0B}"/>
    <dgm:cxn modelId="{ED156650-5D57-482D-9C61-6CCA2C0254EE}" type="presOf" srcId="{FE43FB5C-3E95-4FC9-A46D-69F0FE83BA1A}" destId="{10322803-F3B1-43E7-ADB1-B7B63F675208}" srcOrd="0" destOrd="0" presId="urn:microsoft.com/office/officeart/2018/5/layout/IconCircleLabelList"/>
    <dgm:cxn modelId="{04C45295-9EFF-4139-B27E-C7843375ADD8}" type="presOf" srcId="{01D20EEA-F976-4DBD-9BC1-E7E24837082A}" destId="{AF4FB9C6-796D-41F9-8265-A24A7CBE80B1}" srcOrd="0" destOrd="0" presId="urn:microsoft.com/office/officeart/2018/5/layout/IconCircleLabelList"/>
    <dgm:cxn modelId="{B36F2D99-0664-4C3D-B969-DEF2FC5176B9}" srcId="{01D20EEA-F976-4DBD-9BC1-E7E24837082A}" destId="{F654553E-CDB5-4AF0-A8E0-942901CCE17A}" srcOrd="2" destOrd="0" parTransId="{8C74D6E7-4289-4A77-BA2C-F12950C0C4DE}" sibTransId="{090041EB-D83B-4E6F-AFE3-D3DE89ACACFA}"/>
    <dgm:cxn modelId="{1FD62AA2-8F2E-4337-B56E-0A1B8B746155}" type="presOf" srcId="{F654553E-CDB5-4AF0-A8E0-942901CCE17A}" destId="{CA49D4D7-452D-468B-ACFF-1FEED73BD9D5}" srcOrd="0" destOrd="0" presId="urn:microsoft.com/office/officeart/2018/5/layout/IconCircleLabelList"/>
    <dgm:cxn modelId="{03E225A7-58CA-4AA5-99D4-D52563CFE77F}" srcId="{01D20EEA-F976-4DBD-9BC1-E7E24837082A}" destId="{E335150B-86D1-430F-897B-1FDDC4BA150D}" srcOrd="3" destOrd="0" parTransId="{36731F76-E76D-4615-81DC-388C158E8558}" sibTransId="{488F6FCE-78DB-4265-9233-64950B93AD02}"/>
    <dgm:cxn modelId="{667739B1-AF74-4485-9765-DAA899497346}" srcId="{01D20EEA-F976-4DBD-9BC1-E7E24837082A}" destId="{8280C399-5041-45A3-83B7-406A2DBB1DF6}" srcOrd="4" destOrd="0" parTransId="{E6957E3B-2337-4592-8F77-A3A3FB997183}" sibTransId="{57783466-BCC0-4758-AF7C-D76501C799F3}"/>
    <dgm:cxn modelId="{ACEB80BA-E885-492F-9E17-FA4A9D28639E}" type="presOf" srcId="{8280C399-5041-45A3-83B7-406A2DBB1DF6}" destId="{084A61F9-0A57-49A0-8291-4C9835522855}" srcOrd="0" destOrd="0" presId="urn:microsoft.com/office/officeart/2018/5/layout/IconCircleLabelList"/>
    <dgm:cxn modelId="{B42A70C4-7FD7-4D82-B8FB-E335E68E7385}" srcId="{01D20EEA-F976-4DBD-9BC1-E7E24837082A}" destId="{DAC801C1-D9C9-4809-90B6-85C302050BFB}" srcOrd="1" destOrd="0" parTransId="{93B18637-8793-457C-A11C-8583BA3D48A7}" sibTransId="{3C07C1C4-0081-4F09-A296-18C1D8CA9BF9}"/>
    <dgm:cxn modelId="{D69B15F1-BB65-4134-BC44-F82DB62C2514}" type="presParOf" srcId="{AF4FB9C6-796D-41F9-8265-A24A7CBE80B1}" destId="{4A36CAD6-7CF3-44DB-B3CB-CA6FACAC92A0}" srcOrd="0" destOrd="0" presId="urn:microsoft.com/office/officeart/2018/5/layout/IconCircleLabelList"/>
    <dgm:cxn modelId="{B46DB5E1-B869-4EB4-B0F9-6181613FEC87}" type="presParOf" srcId="{4A36CAD6-7CF3-44DB-B3CB-CA6FACAC92A0}" destId="{B0643519-1EB1-4634-84EC-AE9E9CDE8C5C}" srcOrd="0" destOrd="0" presId="urn:microsoft.com/office/officeart/2018/5/layout/IconCircleLabelList"/>
    <dgm:cxn modelId="{ACBFE669-1E82-4355-8A0B-85F0E9CE95C6}" type="presParOf" srcId="{4A36CAD6-7CF3-44DB-B3CB-CA6FACAC92A0}" destId="{06BBE155-861E-4E28-812E-7007FAB8225B}" srcOrd="1" destOrd="0" presId="urn:microsoft.com/office/officeart/2018/5/layout/IconCircleLabelList"/>
    <dgm:cxn modelId="{7312B7D6-364F-48FF-9253-81904D8B51D4}" type="presParOf" srcId="{4A36CAD6-7CF3-44DB-B3CB-CA6FACAC92A0}" destId="{9E52D6F9-E824-45FE-9D6C-95AC72E9751E}" srcOrd="2" destOrd="0" presId="urn:microsoft.com/office/officeart/2018/5/layout/IconCircleLabelList"/>
    <dgm:cxn modelId="{E803338C-0E21-4A05-B7E7-E2DDFBCD0528}" type="presParOf" srcId="{4A36CAD6-7CF3-44DB-B3CB-CA6FACAC92A0}" destId="{10322803-F3B1-43E7-ADB1-B7B63F675208}" srcOrd="3" destOrd="0" presId="urn:microsoft.com/office/officeart/2018/5/layout/IconCircleLabelList"/>
    <dgm:cxn modelId="{2D481B53-246B-4B4D-B374-E932FF80AE1F}" type="presParOf" srcId="{AF4FB9C6-796D-41F9-8265-A24A7CBE80B1}" destId="{AD515F20-0C53-4CC4-A5D9-51F107B745C5}" srcOrd="1" destOrd="0" presId="urn:microsoft.com/office/officeart/2018/5/layout/IconCircleLabelList"/>
    <dgm:cxn modelId="{E8D7F201-B461-4501-AA4C-EE12BECB997B}" type="presParOf" srcId="{AF4FB9C6-796D-41F9-8265-A24A7CBE80B1}" destId="{BD8607AF-B226-4273-9FFD-1F5164752E1C}" srcOrd="2" destOrd="0" presId="urn:microsoft.com/office/officeart/2018/5/layout/IconCircleLabelList"/>
    <dgm:cxn modelId="{B83C9A3E-13BC-43F4-A542-6AE16833B804}" type="presParOf" srcId="{BD8607AF-B226-4273-9FFD-1F5164752E1C}" destId="{3F662AF8-0254-4EF3-88AB-30548B7292CC}" srcOrd="0" destOrd="0" presId="urn:microsoft.com/office/officeart/2018/5/layout/IconCircleLabelList"/>
    <dgm:cxn modelId="{02214643-6424-45C7-95E0-F142AC1FB2B7}" type="presParOf" srcId="{BD8607AF-B226-4273-9FFD-1F5164752E1C}" destId="{5C3C45B9-C151-4A60-8066-1637DF3D1816}" srcOrd="1" destOrd="0" presId="urn:microsoft.com/office/officeart/2018/5/layout/IconCircleLabelList"/>
    <dgm:cxn modelId="{AC0F90A4-BEFF-477C-8862-9ED7D3906413}" type="presParOf" srcId="{BD8607AF-B226-4273-9FFD-1F5164752E1C}" destId="{B6E37923-C7C1-45CA-AB34-0EADE25EC26B}" srcOrd="2" destOrd="0" presId="urn:microsoft.com/office/officeart/2018/5/layout/IconCircleLabelList"/>
    <dgm:cxn modelId="{E92A4992-C08C-4A3B-851E-70A210A070B5}" type="presParOf" srcId="{BD8607AF-B226-4273-9FFD-1F5164752E1C}" destId="{EF61BC93-B36C-4F97-A0DA-FC65D9084B52}" srcOrd="3" destOrd="0" presId="urn:microsoft.com/office/officeart/2018/5/layout/IconCircleLabelList"/>
    <dgm:cxn modelId="{421115A8-A30D-46B7-8D19-2F0EE2E40C89}" type="presParOf" srcId="{AF4FB9C6-796D-41F9-8265-A24A7CBE80B1}" destId="{4FCBE069-E175-47FA-ACE7-B8530072B275}" srcOrd="3" destOrd="0" presId="urn:microsoft.com/office/officeart/2018/5/layout/IconCircleLabelList"/>
    <dgm:cxn modelId="{637A394E-FFF3-42F2-BC8E-A151A5C82748}" type="presParOf" srcId="{AF4FB9C6-796D-41F9-8265-A24A7CBE80B1}" destId="{BAD014E8-9B08-4F8B-BCF2-C4CB779DDB7A}" srcOrd="4" destOrd="0" presId="urn:microsoft.com/office/officeart/2018/5/layout/IconCircleLabelList"/>
    <dgm:cxn modelId="{6E8C391B-EE6A-4098-A93A-E9ECB7F47C7A}" type="presParOf" srcId="{BAD014E8-9B08-4F8B-BCF2-C4CB779DDB7A}" destId="{2F5DF41F-6870-4FA1-BAA1-2CD889F9D07F}" srcOrd="0" destOrd="0" presId="urn:microsoft.com/office/officeart/2018/5/layout/IconCircleLabelList"/>
    <dgm:cxn modelId="{9C3A4E2F-461B-409E-AC9F-499E43F39269}" type="presParOf" srcId="{BAD014E8-9B08-4F8B-BCF2-C4CB779DDB7A}" destId="{517E60F8-5C34-490A-9582-995E26BD680F}" srcOrd="1" destOrd="0" presId="urn:microsoft.com/office/officeart/2018/5/layout/IconCircleLabelList"/>
    <dgm:cxn modelId="{5CD739A3-CEDB-4C7D-81AE-F0F1AA96CA39}" type="presParOf" srcId="{BAD014E8-9B08-4F8B-BCF2-C4CB779DDB7A}" destId="{9B63A480-6678-4681-A93B-8A911A726635}" srcOrd="2" destOrd="0" presId="urn:microsoft.com/office/officeart/2018/5/layout/IconCircleLabelList"/>
    <dgm:cxn modelId="{58B08B5A-FE0E-4203-A92D-659479AB277B}" type="presParOf" srcId="{BAD014E8-9B08-4F8B-BCF2-C4CB779DDB7A}" destId="{CA49D4D7-452D-468B-ACFF-1FEED73BD9D5}" srcOrd="3" destOrd="0" presId="urn:microsoft.com/office/officeart/2018/5/layout/IconCircleLabelList"/>
    <dgm:cxn modelId="{1ED14B74-1446-48B6-8E46-F7F6EC971ABA}" type="presParOf" srcId="{AF4FB9C6-796D-41F9-8265-A24A7CBE80B1}" destId="{929823E9-CC3A-4DD2-8894-59A4CCA9B7EF}" srcOrd="5" destOrd="0" presId="urn:microsoft.com/office/officeart/2018/5/layout/IconCircleLabelList"/>
    <dgm:cxn modelId="{5A204CD4-CD1E-452E-A408-C2CCA1097167}" type="presParOf" srcId="{AF4FB9C6-796D-41F9-8265-A24A7CBE80B1}" destId="{80C0A2B7-4F48-41F2-B3B9-4E39D3928B06}" srcOrd="6" destOrd="0" presId="urn:microsoft.com/office/officeart/2018/5/layout/IconCircleLabelList"/>
    <dgm:cxn modelId="{55EAF4D0-98A4-4ACC-B3E2-AC7F71CCAA22}" type="presParOf" srcId="{80C0A2B7-4F48-41F2-B3B9-4E39D3928B06}" destId="{9565511C-1359-4554-A01B-96A9FBDF074A}" srcOrd="0" destOrd="0" presId="urn:microsoft.com/office/officeart/2018/5/layout/IconCircleLabelList"/>
    <dgm:cxn modelId="{172D5B19-122F-4FCD-8BE8-A04D26847D05}" type="presParOf" srcId="{80C0A2B7-4F48-41F2-B3B9-4E39D3928B06}" destId="{8A9B7E6B-F752-4DCB-8F3F-3F775710808E}" srcOrd="1" destOrd="0" presId="urn:microsoft.com/office/officeart/2018/5/layout/IconCircleLabelList"/>
    <dgm:cxn modelId="{F209413E-8934-44B3-A9AA-E45760B258EC}" type="presParOf" srcId="{80C0A2B7-4F48-41F2-B3B9-4E39D3928B06}" destId="{FAE322DA-CD59-4794-8875-5C0A47DE5B34}" srcOrd="2" destOrd="0" presId="urn:microsoft.com/office/officeart/2018/5/layout/IconCircleLabelList"/>
    <dgm:cxn modelId="{10FE8A32-28B3-4F5F-A3E8-810BA863828D}" type="presParOf" srcId="{80C0A2B7-4F48-41F2-B3B9-4E39D3928B06}" destId="{45B20AE2-7DD2-475C-ACBF-83B1566546DD}" srcOrd="3" destOrd="0" presId="urn:microsoft.com/office/officeart/2018/5/layout/IconCircleLabelList"/>
    <dgm:cxn modelId="{94F08F53-20AF-49A6-84E0-5B3AC959150E}" type="presParOf" srcId="{AF4FB9C6-796D-41F9-8265-A24A7CBE80B1}" destId="{508FC0FA-6D48-4525-ACA0-A745D65AAD1D}" srcOrd="7" destOrd="0" presId="urn:microsoft.com/office/officeart/2018/5/layout/IconCircleLabelList"/>
    <dgm:cxn modelId="{B1B88DE1-A177-439C-9F4D-967E1EE20A46}" type="presParOf" srcId="{AF4FB9C6-796D-41F9-8265-A24A7CBE80B1}" destId="{067648D9-7F59-424F-9F47-3646E4897836}" srcOrd="8" destOrd="0" presId="urn:microsoft.com/office/officeart/2018/5/layout/IconCircleLabelList"/>
    <dgm:cxn modelId="{CF58AA89-B1D0-4087-B21D-8A2914516F27}" type="presParOf" srcId="{067648D9-7F59-424F-9F47-3646E4897836}" destId="{7314FBF5-0641-4533-919B-67A8006D985F}" srcOrd="0" destOrd="0" presId="urn:microsoft.com/office/officeart/2018/5/layout/IconCircleLabelList"/>
    <dgm:cxn modelId="{53B8F5EA-59FF-48AA-A309-CD4403BC349F}" type="presParOf" srcId="{067648D9-7F59-424F-9F47-3646E4897836}" destId="{489391E7-E1EE-4E2F-BD2E-FC43A3469A7E}" srcOrd="1" destOrd="0" presId="urn:microsoft.com/office/officeart/2018/5/layout/IconCircleLabelList"/>
    <dgm:cxn modelId="{B430CBAB-85EA-49F3-A8A2-B347451D3539}" type="presParOf" srcId="{067648D9-7F59-424F-9F47-3646E4897836}" destId="{8D83876E-5A17-47D2-A121-1EC051EA43FD}" srcOrd="2" destOrd="0" presId="urn:microsoft.com/office/officeart/2018/5/layout/IconCircleLabelList"/>
    <dgm:cxn modelId="{AFD0E0F4-3A66-4498-813E-258B50AE0E91}" type="presParOf" srcId="{067648D9-7F59-424F-9F47-3646E4897836}" destId="{084A61F9-0A57-49A0-8291-4C9835522855}"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7DDD8B1-A775-4AEF-8D35-E46C88DD1081}" type="doc">
      <dgm:prSet loTypeId="urn:microsoft.com/office/officeart/2016/7/layout/LinearBlockProcessNumbered" loCatId="process" qsTypeId="urn:microsoft.com/office/officeart/2005/8/quickstyle/simple4" qsCatId="simple" csTypeId="urn:microsoft.com/office/officeart/2005/8/colors/colorful1" csCatId="colorful" phldr="1"/>
      <dgm:spPr/>
      <dgm:t>
        <a:bodyPr/>
        <a:lstStyle/>
        <a:p>
          <a:endParaRPr lang="en-US"/>
        </a:p>
      </dgm:t>
    </dgm:pt>
    <dgm:pt modelId="{B5E0FDBC-1407-4D16-957C-A6B3FA73D816}">
      <dgm:prSet/>
      <dgm:spPr/>
      <dgm:t>
        <a:bodyPr/>
        <a:lstStyle/>
        <a:p>
          <a:r>
            <a:rPr lang="en-GB" dirty="0"/>
            <a:t>CD Baby  Shazam £44.31</a:t>
          </a:r>
          <a:endParaRPr lang="en-US" dirty="0"/>
        </a:p>
      </dgm:t>
    </dgm:pt>
    <dgm:pt modelId="{56B278EC-7ADD-4251-A6F1-123465A454F6}" type="parTrans" cxnId="{BC5FC7F7-F0A4-4B30-BF32-324FBF98F01E}">
      <dgm:prSet/>
      <dgm:spPr/>
      <dgm:t>
        <a:bodyPr/>
        <a:lstStyle/>
        <a:p>
          <a:endParaRPr lang="en-US"/>
        </a:p>
      </dgm:t>
    </dgm:pt>
    <dgm:pt modelId="{AC4AF739-35B2-404F-AA4B-8EAF843E602B}" type="sibTrans" cxnId="{BC5FC7F7-F0A4-4B30-BF32-324FBF98F01E}">
      <dgm:prSet phldrT="01" phldr="0"/>
      <dgm:spPr/>
      <dgm:t>
        <a:bodyPr/>
        <a:lstStyle/>
        <a:p>
          <a:r>
            <a:rPr lang="en-US"/>
            <a:t>01</a:t>
          </a:r>
        </a:p>
      </dgm:t>
    </dgm:pt>
    <dgm:pt modelId="{28BEC844-6D78-4F14-9AE4-D09ECD2C14CA}">
      <dgm:prSet/>
      <dgm:spPr/>
      <dgm:t>
        <a:bodyPr/>
        <a:lstStyle/>
        <a:p>
          <a:r>
            <a:rPr lang="en-GB" dirty="0">
              <a:solidFill>
                <a:schemeClr val="bg1">
                  <a:lumMod val="65000"/>
                  <a:lumOff val="35000"/>
                </a:schemeClr>
              </a:solidFill>
            </a:rPr>
            <a:t>Photographer £80</a:t>
          </a:r>
          <a:endParaRPr lang="en-US" dirty="0">
            <a:solidFill>
              <a:schemeClr val="bg1">
                <a:lumMod val="65000"/>
                <a:lumOff val="35000"/>
              </a:schemeClr>
            </a:solidFill>
          </a:endParaRPr>
        </a:p>
      </dgm:t>
    </dgm:pt>
    <dgm:pt modelId="{5CCB8905-1AE8-4321-83C4-DB521FBAA95F}" type="parTrans" cxnId="{FE9C9B62-E3F3-4052-9CEE-38E437C14CC1}">
      <dgm:prSet/>
      <dgm:spPr/>
      <dgm:t>
        <a:bodyPr/>
        <a:lstStyle/>
        <a:p>
          <a:endParaRPr lang="en-US"/>
        </a:p>
      </dgm:t>
    </dgm:pt>
    <dgm:pt modelId="{4F124B41-2B46-45F8-912C-C5ED5733CEB8}" type="sibTrans" cxnId="{FE9C9B62-E3F3-4052-9CEE-38E437C14CC1}">
      <dgm:prSet phldrT="02" phldr="0"/>
      <dgm:spPr/>
      <dgm:t>
        <a:bodyPr/>
        <a:lstStyle/>
        <a:p>
          <a:r>
            <a:rPr lang="en-US"/>
            <a:t>02</a:t>
          </a:r>
          <a:endParaRPr lang="en-US" dirty="0"/>
        </a:p>
      </dgm:t>
    </dgm:pt>
    <dgm:pt modelId="{63DEF31F-5194-4F3E-9283-62305ACCA472}">
      <dgm:prSet/>
      <dgm:spPr/>
      <dgm:t>
        <a:bodyPr/>
        <a:lstStyle/>
        <a:p>
          <a:r>
            <a:rPr lang="en-GB" dirty="0">
              <a:solidFill>
                <a:schemeClr val="tx1"/>
              </a:solidFill>
            </a:rPr>
            <a:t>Music Video  £200</a:t>
          </a:r>
          <a:endParaRPr lang="en-US" dirty="0">
            <a:solidFill>
              <a:schemeClr val="tx1"/>
            </a:solidFill>
          </a:endParaRPr>
        </a:p>
      </dgm:t>
    </dgm:pt>
    <dgm:pt modelId="{0C557251-2119-4D91-971A-33DBF5B4C0D0}" type="parTrans" cxnId="{0F45B615-6529-4503-B404-DEE622D6CC7C}">
      <dgm:prSet/>
      <dgm:spPr/>
      <dgm:t>
        <a:bodyPr/>
        <a:lstStyle/>
        <a:p>
          <a:endParaRPr lang="en-US"/>
        </a:p>
      </dgm:t>
    </dgm:pt>
    <dgm:pt modelId="{AE122A30-2A47-4A7D-AC7D-3673DDB23E01}" type="sibTrans" cxnId="{0F45B615-6529-4503-B404-DEE622D6CC7C}">
      <dgm:prSet phldrT="03" phldr="0"/>
      <dgm:spPr/>
      <dgm:t>
        <a:bodyPr/>
        <a:lstStyle/>
        <a:p>
          <a:r>
            <a:rPr lang="en-US"/>
            <a:t>03</a:t>
          </a:r>
        </a:p>
      </dgm:t>
    </dgm:pt>
    <dgm:pt modelId="{3EB25AC0-EA8F-437F-A57E-0FFB4C35F16E}">
      <dgm:prSet/>
      <dgm:spPr/>
      <dgm:t>
        <a:bodyPr/>
        <a:lstStyle/>
        <a:p>
          <a:r>
            <a:rPr lang="en-GB" dirty="0">
              <a:solidFill>
                <a:schemeClr val="tx1"/>
              </a:solidFill>
            </a:rPr>
            <a:t>Song by Young Kio £32.11 pipeline release</a:t>
          </a:r>
          <a:endParaRPr lang="en-US" dirty="0">
            <a:solidFill>
              <a:schemeClr val="tx1"/>
            </a:solidFill>
          </a:endParaRPr>
        </a:p>
      </dgm:t>
    </dgm:pt>
    <dgm:pt modelId="{6571DE6D-499A-45D6-ABDD-E17137B94896}" type="parTrans" cxnId="{4CD04F34-A762-4AFF-996A-73D7AD88845F}">
      <dgm:prSet/>
      <dgm:spPr/>
      <dgm:t>
        <a:bodyPr/>
        <a:lstStyle/>
        <a:p>
          <a:endParaRPr lang="en-US"/>
        </a:p>
      </dgm:t>
    </dgm:pt>
    <dgm:pt modelId="{8FDD30AF-66D0-4662-A1B0-AE28A87D0931}" type="sibTrans" cxnId="{4CD04F34-A762-4AFF-996A-73D7AD88845F}">
      <dgm:prSet phldrT="04" phldr="0"/>
      <dgm:spPr/>
      <dgm:t>
        <a:bodyPr/>
        <a:lstStyle/>
        <a:p>
          <a:r>
            <a:rPr lang="en-US"/>
            <a:t>04</a:t>
          </a:r>
        </a:p>
      </dgm:t>
    </dgm:pt>
    <dgm:pt modelId="{2EACE337-4310-4348-B400-B2DC93808A1B}">
      <dgm:prSet/>
      <dgm:spPr/>
      <dgm:t>
        <a:bodyPr/>
        <a:lstStyle/>
        <a:p>
          <a:r>
            <a:rPr lang="en-GB" dirty="0">
              <a:solidFill>
                <a:schemeClr val="bg2"/>
              </a:solidFill>
            </a:rPr>
            <a:t>TOTAL £496.42 </a:t>
          </a:r>
          <a:endParaRPr lang="en-US" dirty="0">
            <a:solidFill>
              <a:schemeClr val="bg2"/>
            </a:solidFill>
          </a:endParaRPr>
        </a:p>
      </dgm:t>
    </dgm:pt>
    <dgm:pt modelId="{D0C42E7B-6B5E-49F3-9F80-3169515E7ABD}" type="parTrans" cxnId="{81177CE3-095E-4FFC-9A59-2D65E0BA4AC2}">
      <dgm:prSet/>
      <dgm:spPr/>
      <dgm:t>
        <a:bodyPr/>
        <a:lstStyle/>
        <a:p>
          <a:endParaRPr lang="en-US"/>
        </a:p>
      </dgm:t>
    </dgm:pt>
    <dgm:pt modelId="{B891879F-AE68-48B7-8AB9-B978FC9082BF}" type="sibTrans" cxnId="{81177CE3-095E-4FFC-9A59-2D65E0BA4AC2}">
      <dgm:prSet phldrT="07" phldr="0"/>
      <dgm:spPr/>
      <dgm:t>
        <a:bodyPr/>
        <a:lstStyle/>
        <a:p>
          <a:r>
            <a:rPr lang="en-US"/>
            <a:t>07</a:t>
          </a:r>
          <a:endParaRPr lang="en-US" dirty="0"/>
        </a:p>
      </dgm:t>
    </dgm:pt>
    <dgm:pt modelId="{0D8CD5BD-61D4-42B6-8E47-665C21D04D2C}">
      <dgm:prSet/>
      <dgm:spPr/>
      <dgm:t>
        <a:bodyPr/>
        <a:lstStyle/>
        <a:p>
          <a:r>
            <a:rPr lang="en-GB" dirty="0"/>
            <a:t>Influencer promotion £125</a:t>
          </a:r>
          <a:endParaRPr lang="en-US" dirty="0"/>
        </a:p>
      </dgm:t>
    </dgm:pt>
    <dgm:pt modelId="{7A0C754D-26A7-4DED-A8B2-8D31EC68018B}" type="sibTrans" cxnId="{7BB84D62-A9CC-487A-8767-61B52A86F077}">
      <dgm:prSet phldrT="05" phldr="0"/>
      <dgm:spPr/>
      <dgm:t>
        <a:bodyPr/>
        <a:lstStyle/>
        <a:p>
          <a:r>
            <a:rPr lang="en-US"/>
            <a:t>05</a:t>
          </a:r>
        </a:p>
      </dgm:t>
    </dgm:pt>
    <dgm:pt modelId="{A6653405-0C8F-480F-AC7E-8B71E3FBE306}" type="parTrans" cxnId="{7BB84D62-A9CC-487A-8767-61B52A86F077}">
      <dgm:prSet/>
      <dgm:spPr/>
      <dgm:t>
        <a:bodyPr/>
        <a:lstStyle/>
        <a:p>
          <a:endParaRPr lang="en-US"/>
        </a:p>
      </dgm:t>
    </dgm:pt>
    <dgm:pt modelId="{4BCD9FCC-5CD9-48E0-A471-30FAF5E2FAC1}">
      <dgm:prSet/>
      <dgm:spPr/>
      <dgm:t>
        <a:bodyPr/>
        <a:lstStyle/>
        <a:p>
          <a:r>
            <a:rPr lang="en-GB" dirty="0"/>
            <a:t>3-500 impressions Facebook target ads</a:t>
          </a:r>
        </a:p>
        <a:p>
          <a:r>
            <a:rPr lang="en-GB" dirty="0"/>
            <a:t>£5 per day x 3</a:t>
          </a:r>
        </a:p>
      </dgm:t>
    </dgm:pt>
    <dgm:pt modelId="{F751CA20-0F9C-4A5A-BEBE-0FE08BCC68C6}" type="parTrans" cxnId="{1093FCBD-5B78-4010-9BE8-A07CFE94E38F}">
      <dgm:prSet/>
      <dgm:spPr/>
      <dgm:t>
        <a:bodyPr/>
        <a:lstStyle/>
        <a:p>
          <a:endParaRPr lang="en-GB"/>
        </a:p>
      </dgm:t>
    </dgm:pt>
    <dgm:pt modelId="{98AC1042-4C0D-4BAE-89D2-F2E16F774869}" type="sibTrans" cxnId="{1093FCBD-5B78-4010-9BE8-A07CFE94E38F}">
      <dgm:prSet phldrT="06" phldr="0"/>
      <dgm:spPr/>
      <dgm:t>
        <a:bodyPr/>
        <a:lstStyle/>
        <a:p>
          <a:r>
            <a:rPr lang="en-GB"/>
            <a:t>06</a:t>
          </a:r>
        </a:p>
      </dgm:t>
    </dgm:pt>
    <dgm:pt modelId="{B0455195-CFDB-482E-B71A-2217D7F33C20}" type="pres">
      <dgm:prSet presAssocID="{77DDD8B1-A775-4AEF-8D35-E46C88DD1081}" presName="Name0" presStyleCnt="0">
        <dgm:presLayoutVars>
          <dgm:animLvl val="lvl"/>
          <dgm:resizeHandles val="exact"/>
        </dgm:presLayoutVars>
      </dgm:prSet>
      <dgm:spPr/>
    </dgm:pt>
    <dgm:pt modelId="{F4EE9A67-44C0-49A0-A278-DC9836C0059B}" type="pres">
      <dgm:prSet presAssocID="{B5E0FDBC-1407-4D16-957C-A6B3FA73D816}" presName="compositeNode" presStyleCnt="0">
        <dgm:presLayoutVars>
          <dgm:bulletEnabled val="1"/>
        </dgm:presLayoutVars>
      </dgm:prSet>
      <dgm:spPr/>
    </dgm:pt>
    <dgm:pt modelId="{E575FD5E-D4E0-4F19-A290-90F7664ED671}" type="pres">
      <dgm:prSet presAssocID="{B5E0FDBC-1407-4D16-957C-A6B3FA73D816}" presName="bgRect" presStyleLbl="alignNode1" presStyleIdx="0" presStyleCnt="7" custLinFactNeighborX="-2163" custLinFactNeighborY="601"/>
      <dgm:spPr/>
    </dgm:pt>
    <dgm:pt modelId="{A7C49EA1-3D2E-406B-B1F3-5402EB796092}" type="pres">
      <dgm:prSet presAssocID="{AC4AF739-35B2-404F-AA4B-8EAF843E602B}" presName="sibTransNodeRect" presStyleLbl="alignNode1" presStyleIdx="0" presStyleCnt="7">
        <dgm:presLayoutVars>
          <dgm:chMax val="0"/>
          <dgm:bulletEnabled val="1"/>
        </dgm:presLayoutVars>
      </dgm:prSet>
      <dgm:spPr/>
    </dgm:pt>
    <dgm:pt modelId="{7682982A-1C32-419C-B8E6-470B4F13A3F3}" type="pres">
      <dgm:prSet presAssocID="{B5E0FDBC-1407-4D16-957C-A6B3FA73D816}" presName="nodeRect" presStyleLbl="alignNode1" presStyleIdx="0" presStyleCnt="7">
        <dgm:presLayoutVars>
          <dgm:bulletEnabled val="1"/>
        </dgm:presLayoutVars>
      </dgm:prSet>
      <dgm:spPr/>
    </dgm:pt>
    <dgm:pt modelId="{0E8E0CDC-D2F5-438D-A8DC-A6F22E0CC5F8}" type="pres">
      <dgm:prSet presAssocID="{AC4AF739-35B2-404F-AA4B-8EAF843E602B}" presName="sibTrans" presStyleCnt="0"/>
      <dgm:spPr/>
    </dgm:pt>
    <dgm:pt modelId="{EAE9315E-F2E8-4AA9-A8B8-7FD8CACB0617}" type="pres">
      <dgm:prSet presAssocID="{28BEC844-6D78-4F14-9AE4-D09ECD2C14CA}" presName="compositeNode" presStyleCnt="0">
        <dgm:presLayoutVars>
          <dgm:bulletEnabled val="1"/>
        </dgm:presLayoutVars>
      </dgm:prSet>
      <dgm:spPr/>
    </dgm:pt>
    <dgm:pt modelId="{4A536C40-095E-4E10-A652-555E638537FC}" type="pres">
      <dgm:prSet presAssocID="{28BEC844-6D78-4F14-9AE4-D09ECD2C14CA}" presName="bgRect" presStyleLbl="alignNode1" presStyleIdx="1" presStyleCnt="7"/>
      <dgm:spPr/>
    </dgm:pt>
    <dgm:pt modelId="{7041007F-CE2F-4C7F-AD6D-C0FC7FBE76C0}" type="pres">
      <dgm:prSet presAssocID="{4F124B41-2B46-45F8-912C-C5ED5733CEB8}" presName="sibTransNodeRect" presStyleLbl="alignNode1" presStyleIdx="1" presStyleCnt="7">
        <dgm:presLayoutVars>
          <dgm:chMax val="0"/>
          <dgm:bulletEnabled val="1"/>
        </dgm:presLayoutVars>
      </dgm:prSet>
      <dgm:spPr/>
    </dgm:pt>
    <dgm:pt modelId="{BB3D0730-CAD5-4B54-B6B0-93E8350A4B35}" type="pres">
      <dgm:prSet presAssocID="{28BEC844-6D78-4F14-9AE4-D09ECD2C14CA}" presName="nodeRect" presStyleLbl="alignNode1" presStyleIdx="1" presStyleCnt="7">
        <dgm:presLayoutVars>
          <dgm:bulletEnabled val="1"/>
        </dgm:presLayoutVars>
      </dgm:prSet>
      <dgm:spPr/>
    </dgm:pt>
    <dgm:pt modelId="{87DAB625-4ABF-4130-B431-DFEA963F6C97}" type="pres">
      <dgm:prSet presAssocID="{4F124B41-2B46-45F8-912C-C5ED5733CEB8}" presName="sibTrans" presStyleCnt="0"/>
      <dgm:spPr/>
    </dgm:pt>
    <dgm:pt modelId="{7F4F49C5-C19E-4240-8625-57EAE96790CF}" type="pres">
      <dgm:prSet presAssocID="{63DEF31F-5194-4F3E-9283-62305ACCA472}" presName="compositeNode" presStyleCnt="0">
        <dgm:presLayoutVars>
          <dgm:bulletEnabled val="1"/>
        </dgm:presLayoutVars>
      </dgm:prSet>
      <dgm:spPr/>
    </dgm:pt>
    <dgm:pt modelId="{AECE5C67-7514-418F-BA86-BDD6A407DE97}" type="pres">
      <dgm:prSet presAssocID="{63DEF31F-5194-4F3E-9283-62305ACCA472}" presName="bgRect" presStyleLbl="alignNode1" presStyleIdx="2" presStyleCnt="7"/>
      <dgm:spPr/>
    </dgm:pt>
    <dgm:pt modelId="{78DB1F63-C1BC-4AA6-96F4-13FD763EEBDE}" type="pres">
      <dgm:prSet presAssocID="{AE122A30-2A47-4A7D-AC7D-3673DDB23E01}" presName="sibTransNodeRect" presStyleLbl="alignNode1" presStyleIdx="2" presStyleCnt="7">
        <dgm:presLayoutVars>
          <dgm:chMax val="0"/>
          <dgm:bulletEnabled val="1"/>
        </dgm:presLayoutVars>
      </dgm:prSet>
      <dgm:spPr/>
    </dgm:pt>
    <dgm:pt modelId="{90CD9B13-0A56-41DE-BBB1-2FC05E680263}" type="pres">
      <dgm:prSet presAssocID="{63DEF31F-5194-4F3E-9283-62305ACCA472}" presName="nodeRect" presStyleLbl="alignNode1" presStyleIdx="2" presStyleCnt="7">
        <dgm:presLayoutVars>
          <dgm:bulletEnabled val="1"/>
        </dgm:presLayoutVars>
      </dgm:prSet>
      <dgm:spPr/>
    </dgm:pt>
    <dgm:pt modelId="{659E1D18-2B59-4333-8CB9-D0B5D971F8F6}" type="pres">
      <dgm:prSet presAssocID="{AE122A30-2A47-4A7D-AC7D-3673DDB23E01}" presName="sibTrans" presStyleCnt="0"/>
      <dgm:spPr/>
    </dgm:pt>
    <dgm:pt modelId="{A4B71FD3-C89B-40B6-A6F6-1BE88D04F899}" type="pres">
      <dgm:prSet presAssocID="{3EB25AC0-EA8F-437F-A57E-0FFB4C35F16E}" presName="compositeNode" presStyleCnt="0">
        <dgm:presLayoutVars>
          <dgm:bulletEnabled val="1"/>
        </dgm:presLayoutVars>
      </dgm:prSet>
      <dgm:spPr/>
    </dgm:pt>
    <dgm:pt modelId="{8FF07E7D-CE8F-4C4C-A276-D91CE4269CFE}" type="pres">
      <dgm:prSet presAssocID="{3EB25AC0-EA8F-437F-A57E-0FFB4C35F16E}" presName="bgRect" presStyleLbl="alignNode1" presStyleIdx="3" presStyleCnt="7"/>
      <dgm:spPr/>
    </dgm:pt>
    <dgm:pt modelId="{31E3FAF8-BE07-4F27-BFAB-065DEFE0D7DE}" type="pres">
      <dgm:prSet presAssocID="{8FDD30AF-66D0-4662-A1B0-AE28A87D0931}" presName="sibTransNodeRect" presStyleLbl="alignNode1" presStyleIdx="3" presStyleCnt="7">
        <dgm:presLayoutVars>
          <dgm:chMax val="0"/>
          <dgm:bulletEnabled val="1"/>
        </dgm:presLayoutVars>
      </dgm:prSet>
      <dgm:spPr/>
    </dgm:pt>
    <dgm:pt modelId="{2342DB9D-7885-487C-8921-45B298833653}" type="pres">
      <dgm:prSet presAssocID="{3EB25AC0-EA8F-437F-A57E-0FFB4C35F16E}" presName="nodeRect" presStyleLbl="alignNode1" presStyleIdx="3" presStyleCnt="7">
        <dgm:presLayoutVars>
          <dgm:bulletEnabled val="1"/>
        </dgm:presLayoutVars>
      </dgm:prSet>
      <dgm:spPr/>
    </dgm:pt>
    <dgm:pt modelId="{EF4CFBBA-FBE1-44D6-94E3-550E6193F27E}" type="pres">
      <dgm:prSet presAssocID="{8FDD30AF-66D0-4662-A1B0-AE28A87D0931}" presName="sibTrans" presStyleCnt="0"/>
      <dgm:spPr/>
    </dgm:pt>
    <dgm:pt modelId="{8DCF31FF-C8E3-4B48-8204-D1F41F3D2293}" type="pres">
      <dgm:prSet presAssocID="{0D8CD5BD-61D4-42B6-8E47-665C21D04D2C}" presName="compositeNode" presStyleCnt="0">
        <dgm:presLayoutVars>
          <dgm:bulletEnabled val="1"/>
        </dgm:presLayoutVars>
      </dgm:prSet>
      <dgm:spPr/>
    </dgm:pt>
    <dgm:pt modelId="{2FA1A448-F98A-4329-8BBE-CEFEA00245FD}" type="pres">
      <dgm:prSet presAssocID="{0D8CD5BD-61D4-42B6-8E47-665C21D04D2C}" presName="bgRect" presStyleLbl="alignNode1" presStyleIdx="4" presStyleCnt="7"/>
      <dgm:spPr/>
    </dgm:pt>
    <dgm:pt modelId="{3F453625-27FE-42E3-A6D8-2AFE151ADCED}" type="pres">
      <dgm:prSet presAssocID="{7A0C754D-26A7-4DED-A8B2-8D31EC68018B}" presName="sibTransNodeRect" presStyleLbl="alignNode1" presStyleIdx="4" presStyleCnt="7">
        <dgm:presLayoutVars>
          <dgm:chMax val="0"/>
          <dgm:bulletEnabled val="1"/>
        </dgm:presLayoutVars>
      </dgm:prSet>
      <dgm:spPr/>
    </dgm:pt>
    <dgm:pt modelId="{74AF7AD6-32C1-4BA2-9B20-416573DC0246}" type="pres">
      <dgm:prSet presAssocID="{0D8CD5BD-61D4-42B6-8E47-665C21D04D2C}" presName="nodeRect" presStyleLbl="alignNode1" presStyleIdx="4" presStyleCnt="7">
        <dgm:presLayoutVars>
          <dgm:bulletEnabled val="1"/>
        </dgm:presLayoutVars>
      </dgm:prSet>
      <dgm:spPr/>
    </dgm:pt>
    <dgm:pt modelId="{1FE9C0C1-691D-4FDF-A949-71E295D5B2AD}" type="pres">
      <dgm:prSet presAssocID="{7A0C754D-26A7-4DED-A8B2-8D31EC68018B}" presName="sibTrans" presStyleCnt="0"/>
      <dgm:spPr/>
    </dgm:pt>
    <dgm:pt modelId="{D5128D26-FE05-4DFD-B8ED-7E32BD875FBC}" type="pres">
      <dgm:prSet presAssocID="{4BCD9FCC-5CD9-48E0-A471-30FAF5E2FAC1}" presName="compositeNode" presStyleCnt="0">
        <dgm:presLayoutVars>
          <dgm:bulletEnabled val="1"/>
        </dgm:presLayoutVars>
      </dgm:prSet>
      <dgm:spPr/>
    </dgm:pt>
    <dgm:pt modelId="{E462B117-4C2D-40FC-AEEE-64F23562BAB4}" type="pres">
      <dgm:prSet presAssocID="{4BCD9FCC-5CD9-48E0-A471-30FAF5E2FAC1}" presName="bgRect" presStyleLbl="alignNode1" presStyleIdx="5" presStyleCnt="7"/>
      <dgm:spPr/>
    </dgm:pt>
    <dgm:pt modelId="{54F6A160-9CC4-48A3-A16A-904C34F13892}" type="pres">
      <dgm:prSet presAssocID="{98AC1042-4C0D-4BAE-89D2-F2E16F774869}" presName="sibTransNodeRect" presStyleLbl="alignNode1" presStyleIdx="5" presStyleCnt="7">
        <dgm:presLayoutVars>
          <dgm:chMax val="0"/>
          <dgm:bulletEnabled val="1"/>
        </dgm:presLayoutVars>
      </dgm:prSet>
      <dgm:spPr/>
    </dgm:pt>
    <dgm:pt modelId="{79AD3EDD-461A-416E-839A-6BD7D7CE5DBD}" type="pres">
      <dgm:prSet presAssocID="{4BCD9FCC-5CD9-48E0-A471-30FAF5E2FAC1}" presName="nodeRect" presStyleLbl="alignNode1" presStyleIdx="5" presStyleCnt="7">
        <dgm:presLayoutVars>
          <dgm:bulletEnabled val="1"/>
        </dgm:presLayoutVars>
      </dgm:prSet>
      <dgm:spPr/>
    </dgm:pt>
    <dgm:pt modelId="{E93986F4-DD15-4E65-8CC2-C95E102A8739}" type="pres">
      <dgm:prSet presAssocID="{98AC1042-4C0D-4BAE-89D2-F2E16F774869}" presName="sibTrans" presStyleCnt="0"/>
      <dgm:spPr/>
    </dgm:pt>
    <dgm:pt modelId="{05F902A7-B574-45BF-AF4D-A44FA058098E}" type="pres">
      <dgm:prSet presAssocID="{2EACE337-4310-4348-B400-B2DC93808A1B}" presName="compositeNode" presStyleCnt="0">
        <dgm:presLayoutVars>
          <dgm:bulletEnabled val="1"/>
        </dgm:presLayoutVars>
      </dgm:prSet>
      <dgm:spPr/>
    </dgm:pt>
    <dgm:pt modelId="{ED040B22-9C83-4F96-9781-5471024AE21C}" type="pres">
      <dgm:prSet presAssocID="{2EACE337-4310-4348-B400-B2DC93808A1B}" presName="bgRect" presStyleLbl="alignNode1" presStyleIdx="6" presStyleCnt="7"/>
      <dgm:spPr/>
    </dgm:pt>
    <dgm:pt modelId="{FEEA728B-F996-496A-B285-41BAFD2E9236}" type="pres">
      <dgm:prSet presAssocID="{B891879F-AE68-48B7-8AB9-B978FC9082BF}" presName="sibTransNodeRect" presStyleLbl="alignNode1" presStyleIdx="6" presStyleCnt="7">
        <dgm:presLayoutVars>
          <dgm:chMax val="0"/>
          <dgm:bulletEnabled val="1"/>
        </dgm:presLayoutVars>
      </dgm:prSet>
      <dgm:spPr/>
    </dgm:pt>
    <dgm:pt modelId="{486BFC06-ACDA-4EEC-BE6A-FC8D31032E14}" type="pres">
      <dgm:prSet presAssocID="{2EACE337-4310-4348-B400-B2DC93808A1B}" presName="nodeRect" presStyleLbl="alignNode1" presStyleIdx="6" presStyleCnt="7">
        <dgm:presLayoutVars>
          <dgm:bulletEnabled val="1"/>
        </dgm:presLayoutVars>
      </dgm:prSet>
      <dgm:spPr/>
    </dgm:pt>
  </dgm:ptLst>
  <dgm:cxnLst>
    <dgm:cxn modelId="{927F7409-EE5C-4BF7-8A08-D4104532CB21}" type="presOf" srcId="{7A0C754D-26A7-4DED-A8B2-8D31EC68018B}" destId="{3F453625-27FE-42E3-A6D8-2AFE151ADCED}" srcOrd="0" destOrd="0" presId="urn:microsoft.com/office/officeart/2016/7/layout/LinearBlockProcessNumbered"/>
    <dgm:cxn modelId="{7098600E-1AFF-4177-A3D2-1351C3244C68}" type="presOf" srcId="{4BCD9FCC-5CD9-48E0-A471-30FAF5E2FAC1}" destId="{E462B117-4C2D-40FC-AEEE-64F23562BAB4}" srcOrd="0" destOrd="0" presId="urn:microsoft.com/office/officeart/2016/7/layout/LinearBlockProcessNumbered"/>
    <dgm:cxn modelId="{F489C80F-1E74-43D2-8864-833715C778A1}" type="presOf" srcId="{4BCD9FCC-5CD9-48E0-A471-30FAF5E2FAC1}" destId="{79AD3EDD-461A-416E-839A-6BD7D7CE5DBD}" srcOrd="1" destOrd="0" presId="urn:microsoft.com/office/officeart/2016/7/layout/LinearBlockProcessNumbered"/>
    <dgm:cxn modelId="{0F45B615-6529-4503-B404-DEE622D6CC7C}" srcId="{77DDD8B1-A775-4AEF-8D35-E46C88DD1081}" destId="{63DEF31F-5194-4F3E-9283-62305ACCA472}" srcOrd="2" destOrd="0" parTransId="{0C557251-2119-4D91-971A-33DBF5B4C0D0}" sibTransId="{AE122A30-2A47-4A7D-AC7D-3673DDB23E01}"/>
    <dgm:cxn modelId="{56DD7830-7D44-4B28-96A0-9EF8BA714486}" type="presOf" srcId="{28BEC844-6D78-4F14-9AE4-D09ECD2C14CA}" destId="{BB3D0730-CAD5-4B54-B6B0-93E8350A4B35}" srcOrd="1" destOrd="0" presId="urn:microsoft.com/office/officeart/2016/7/layout/LinearBlockProcessNumbered"/>
    <dgm:cxn modelId="{BE474631-9ECD-44F8-A3CE-DC3F687B62B9}" type="presOf" srcId="{8FDD30AF-66D0-4662-A1B0-AE28A87D0931}" destId="{31E3FAF8-BE07-4F27-BFAB-065DEFE0D7DE}" srcOrd="0" destOrd="0" presId="urn:microsoft.com/office/officeart/2016/7/layout/LinearBlockProcessNumbered"/>
    <dgm:cxn modelId="{1A2AC331-25C0-41CA-8F05-466BCF614096}" type="presOf" srcId="{2EACE337-4310-4348-B400-B2DC93808A1B}" destId="{486BFC06-ACDA-4EEC-BE6A-FC8D31032E14}" srcOrd="1" destOrd="0" presId="urn:microsoft.com/office/officeart/2016/7/layout/LinearBlockProcessNumbered"/>
    <dgm:cxn modelId="{B1EC1C32-7E0B-4BF9-A5BC-7A6F4B286461}" type="presOf" srcId="{4F124B41-2B46-45F8-912C-C5ED5733CEB8}" destId="{7041007F-CE2F-4C7F-AD6D-C0FC7FBE76C0}" srcOrd="0" destOrd="0" presId="urn:microsoft.com/office/officeart/2016/7/layout/LinearBlockProcessNumbered"/>
    <dgm:cxn modelId="{647EEB33-EE67-49FC-876C-1D8725861FE7}" type="presOf" srcId="{AC4AF739-35B2-404F-AA4B-8EAF843E602B}" destId="{A7C49EA1-3D2E-406B-B1F3-5402EB796092}" srcOrd="0" destOrd="0" presId="urn:microsoft.com/office/officeart/2016/7/layout/LinearBlockProcessNumbered"/>
    <dgm:cxn modelId="{4CD04F34-A762-4AFF-996A-73D7AD88845F}" srcId="{77DDD8B1-A775-4AEF-8D35-E46C88DD1081}" destId="{3EB25AC0-EA8F-437F-A57E-0FFB4C35F16E}" srcOrd="3" destOrd="0" parTransId="{6571DE6D-499A-45D6-ABDD-E17137B94896}" sibTransId="{8FDD30AF-66D0-4662-A1B0-AE28A87D0931}"/>
    <dgm:cxn modelId="{77DD455F-894D-426F-A698-201EF9E0CBD3}" type="presOf" srcId="{3EB25AC0-EA8F-437F-A57E-0FFB4C35F16E}" destId="{8FF07E7D-CE8F-4C4C-A276-D91CE4269CFE}" srcOrd="0" destOrd="0" presId="urn:microsoft.com/office/officeart/2016/7/layout/LinearBlockProcessNumbered"/>
    <dgm:cxn modelId="{E0290A60-F7B2-40F9-83D7-6DD508B8D79A}" type="presOf" srcId="{0D8CD5BD-61D4-42B6-8E47-665C21D04D2C}" destId="{74AF7AD6-32C1-4BA2-9B20-416573DC0246}" srcOrd="1" destOrd="0" presId="urn:microsoft.com/office/officeart/2016/7/layout/LinearBlockProcessNumbered"/>
    <dgm:cxn modelId="{7BB84D62-A9CC-487A-8767-61B52A86F077}" srcId="{77DDD8B1-A775-4AEF-8D35-E46C88DD1081}" destId="{0D8CD5BD-61D4-42B6-8E47-665C21D04D2C}" srcOrd="4" destOrd="0" parTransId="{A6653405-0C8F-480F-AC7E-8B71E3FBE306}" sibTransId="{7A0C754D-26A7-4DED-A8B2-8D31EC68018B}"/>
    <dgm:cxn modelId="{FE9C9B62-E3F3-4052-9CEE-38E437C14CC1}" srcId="{77DDD8B1-A775-4AEF-8D35-E46C88DD1081}" destId="{28BEC844-6D78-4F14-9AE4-D09ECD2C14CA}" srcOrd="1" destOrd="0" parTransId="{5CCB8905-1AE8-4321-83C4-DB521FBAA95F}" sibTransId="{4F124B41-2B46-45F8-912C-C5ED5733CEB8}"/>
    <dgm:cxn modelId="{B283856D-DD47-4180-9A7A-15D57476CCE3}" type="presOf" srcId="{B5E0FDBC-1407-4D16-957C-A6B3FA73D816}" destId="{E575FD5E-D4E0-4F19-A290-90F7664ED671}" srcOrd="0" destOrd="0" presId="urn:microsoft.com/office/officeart/2016/7/layout/LinearBlockProcessNumbered"/>
    <dgm:cxn modelId="{9D13486F-F939-4848-ACB8-6354328ED930}" type="presOf" srcId="{AE122A30-2A47-4A7D-AC7D-3673DDB23E01}" destId="{78DB1F63-C1BC-4AA6-96F4-13FD763EEBDE}" srcOrd="0" destOrd="0" presId="urn:microsoft.com/office/officeart/2016/7/layout/LinearBlockProcessNumbered"/>
    <dgm:cxn modelId="{3EC82457-79CE-4540-B904-C0D5C87AC78B}" type="presOf" srcId="{3EB25AC0-EA8F-437F-A57E-0FFB4C35F16E}" destId="{2342DB9D-7885-487C-8921-45B298833653}" srcOrd="1" destOrd="0" presId="urn:microsoft.com/office/officeart/2016/7/layout/LinearBlockProcessNumbered"/>
    <dgm:cxn modelId="{B419B085-8945-4B4D-8852-422DE19F2DA1}" type="presOf" srcId="{77DDD8B1-A775-4AEF-8D35-E46C88DD1081}" destId="{B0455195-CFDB-482E-B71A-2217D7F33C20}" srcOrd="0" destOrd="0" presId="urn:microsoft.com/office/officeart/2016/7/layout/LinearBlockProcessNumbered"/>
    <dgm:cxn modelId="{1093FCBD-5B78-4010-9BE8-A07CFE94E38F}" srcId="{77DDD8B1-A775-4AEF-8D35-E46C88DD1081}" destId="{4BCD9FCC-5CD9-48E0-A471-30FAF5E2FAC1}" srcOrd="5" destOrd="0" parTransId="{F751CA20-0F9C-4A5A-BEBE-0FE08BCC68C6}" sibTransId="{98AC1042-4C0D-4BAE-89D2-F2E16F774869}"/>
    <dgm:cxn modelId="{822F7DD7-EBCF-4B76-9A2E-F65A3E68BEB1}" type="presOf" srcId="{B5E0FDBC-1407-4D16-957C-A6B3FA73D816}" destId="{7682982A-1C32-419C-B8E6-470B4F13A3F3}" srcOrd="1" destOrd="0" presId="urn:microsoft.com/office/officeart/2016/7/layout/LinearBlockProcessNumbered"/>
    <dgm:cxn modelId="{409D0EDA-DB22-49F7-8C68-AEC4177909FE}" type="presOf" srcId="{63DEF31F-5194-4F3E-9283-62305ACCA472}" destId="{AECE5C67-7514-418F-BA86-BDD6A407DE97}" srcOrd="0" destOrd="0" presId="urn:microsoft.com/office/officeart/2016/7/layout/LinearBlockProcessNumbered"/>
    <dgm:cxn modelId="{36519FE1-A874-48BA-B0CF-ABA55E11B9E9}" type="presOf" srcId="{98AC1042-4C0D-4BAE-89D2-F2E16F774869}" destId="{54F6A160-9CC4-48A3-A16A-904C34F13892}" srcOrd="0" destOrd="0" presId="urn:microsoft.com/office/officeart/2016/7/layout/LinearBlockProcessNumbered"/>
    <dgm:cxn modelId="{81177CE3-095E-4FFC-9A59-2D65E0BA4AC2}" srcId="{77DDD8B1-A775-4AEF-8D35-E46C88DD1081}" destId="{2EACE337-4310-4348-B400-B2DC93808A1B}" srcOrd="6" destOrd="0" parTransId="{D0C42E7B-6B5E-49F3-9F80-3169515E7ABD}" sibTransId="{B891879F-AE68-48B7-8AB9-B978FC9082BF}"/>
    <dgm:cxn modelId="{14A1A8E5-0CFC-4FA7-A0D1-82369C81A5B8}" type="presOf" srcId="{28BEC844-6D78-4F14-9AE4-D09ECD2C14CA}" destId="{4A536C40-095E-4E10-A652-555E638537FC}" srcOrd="0" destOrd="0" presId="urn:microsoft.com/office/officeart/2016/7/layout/LinearBlockProcessNumbered"/>
    <dgm:cxn modelId="{BC828FE8-B9E1-4FFC-B373-74E81B8D689A}" type="presOf" srcId="{B891879F-AE68-48B7-8AB9-B978FC9082BF}" destId="{FEEA728B-F996-496A-B285-41BAFD2E9236}" srcOrd="0" destOrd="0" presId="urn:microsoft.com/office/officeart/2016/7/layout/LinearBlockProcessNumbered"/>
    <dgm:cxn modelId="{8AD289ED-645A-4D1F-A6B1-B4A0C2B79BEB}" type="presOf" srcId="{2EACE337-4310-4348-B400-B2DC93808A1B}" destId="{ED040B22-9C83-4F96-9781-5471024AE21C}" srcOrd="0" destOrd="0" presId="urn:microsoft.com/office/officeart/2016/7/layout/LinearBlockProcessNumbered"/>
    <dgm:cxn modelId="{BD0883F0-1FEF-4449-9E5D-C7DB9070C2E3}" type="presOf" srcId="{0D8CD5BD-61D4-42B6-8E47-665C21D04D2C}" destId="{2FA1A448-F98A-4329-8BBE-CEFEA00245FD}" srcOrd="0" destOrd="0" presId="urn:microsoft.com/office/officeart/2016/7/layout/LinearBlockProcessNumbered"/>
    <dgm:cxn modelId="{7F9BA4F2-6EC3-4BFA-AB3C-8961E012D33C}" type="presOf" srcId="{63DEF31F-5194-4F3E-9283-62305ACCA472}" destId="{90CD9B13-0A56-41DE-BBB1-2FC05E680263}" srcOrd="1" destOrd="0" presId="urn:microsoft.com/office/officeart/2016/7/layout/LinearBlockProcessNumbered"/>
    <dgm:cxn modelId="{BC5FC7F7-F0A4-4B30-BF32-324FBF98F01E}" srcId="{77DDD8B1-A775-4AEF-8D35-E46C88DD1081}" destId="{B5E0FDBC-1407-4D16-957C-A6B3FA73D816}" srcOrd="0" destOrd="0" parTransId="{56B278EC-7ADD-4251-A6F1-123465A454F6}" sibTransId="{AC4AF739-35B2-404F-AA4B-8EAF843E602B}"/>
    <dgm:cxn modelId="{2BD521F1-93C6-4416-A144-15B48E21A7BE}" type="presParOf" srcId="{B0455195-CFDB-482E-B71A-2217D7F33C20}" destId="{F4EE9A67-44C0-49A0-A278-DC9836C0059B}" srcOrd="0" destOrd="0" presId="urn:microsoft.com/office/officeart/2016/7/layout/LinearBlockProcessNumbered"/>
    <dgm:cxn modelId="{D065F44F-3C17-4BDD-BCCE-7BC798769877}" type="presParOf" srcId="{F4EE9A67-44C0-49A0-A278-DC9836C0059B}" destId="{E575FD5E-D4E0-4F19-A290-90F7664ED671}" srcOrd="0" destOrd="0" presId="urn:microsoft.com/office/officeart/2016/7/layout/LinearBlockProcessNumbered"/>
    <dgm:cxn modelId="{37013EF8-58D2-4015-A2A3-C039D0B217EA}" type="presParOf" srcId="{F4EE9A67-44C0-49A0-A278-DC9836C0059B}" destId="{A7C49EA1-3D2E-406B-B1F3-5402EB796092}" srcOrd="1" destOrd="0" presId="urn:microsoft.com/office/officeart/2016/7/layout/LinearBlockProcessNumbered"/>
    <dgm:cxn modelId="{18619C70-4EBA-4007-A79D-7C8B24592F9C}" type="presParOf" srcId="{F4EE9A67-44C0-49A0-A278-DC9836C0059B}" destId="{7682982A-1C32-419C-B8E6-470B4F13A3F3}" srcOrd="2" destOrd="0" presId="urn:microsoft.com/office/officeart/2016/7/layout/LinearBlockProcessNumbered"/>
    <dgm:cxn modelId="{6363CB23-FE65-4B70-B5A5-2856F0E5B4F0}" type="presParOf" srcId="{B0455195-CFDB-482E-B71A-2217D7F33C20}" destId="{0E8E0CDC-D2F5-438D-A8DC-A6F22E0CC5F8}" srcOrd="1" destOrd="0" presId="urn:microsoft.com/office/officeart/2016/7/layout/LinearBlockProcessNumbered"/>
    <dgm:cxn modelId="{6F562003-8EAE-4993-BD80-C8442D426AEF}" type="presParOf" srcId="{B0455195-CFDB-482E-B71A-2217D7F33C20}" destId="{EAE9315E-F2E8-4AA9-A8B8-7FD8CACB0617}" srcOrd="2" destOrd="0" presId="urn:microsoft.com/office/officeart/2016/7/layout/LinearBlockProcessNumbered"/>
    <dgm:cxn modelId="{B058E28D-75C4-468E-8F26-3854C867DB18}" type="presParOf" srcId="{EAE9315E-F2E8-4AA9-A8B8-7FD8CACB0617}" destId="{4A536C40-095E-4E10-A652-555E638537FC}" srcOrd="0" destOrd="0" presId="urn:microsoft.com/office/officeart/2016/7/layout/LinearBlockProcessNumbered"/>
    <dgm:cxn modelId="{0A33E31B-7F08-4CB3-8377-A75D76938968}" type="presParOf" srcId="{EAE9315E-F2E8-4AA9-A8B8-7FD8CACB0617}" destId="{7041007F-CE2F-4C7F-AD6D-C0FC7FBE76C0}" srcOrd="1" destOrd="0" presId="urn:microsoft.com/office/officeart/2016/7/layout/LinearBlockProcessNumbered"/>
    <dgm:cxn modelId="{F42B1AEE-F89A-4E1F-8FED-635342E1FCD4}" type="presParOf" srcId="{EAE9315E-F2E8-4AA9-A8B8-7FD8CACB0617}" destId="{BB3D0730-CAD5-4B54-B6B0-93E8350A4B35}" srcOrd="2" destOrd="0" presId="urn:microsoft.com/office/officeart/2016/7/layout/LinearBlockProcessNumbered"/>
    <dgm:cxn modelId="{4E26EF5B-CE4D-4A0D-8383-1B4DDB68077C}" type="presParOf" srcId="{B0455195-CFDB-482E-B71A-2217D7F33C20}" destId="{87DAB625-4ABF-4130-B431-DFEA963F6C97}" srcOrd="3" destOrd="0" presId="urn:microsoft.com/office/officeart/2016/7/layout/LinearBlockProcessNumbered"/>
    <dgm:cxn modelId="{3B760303-07B1-4E11-B29F-BB9BC14DC8E6}" type="presParOf" srcId="{B0455195-CFDB-482E-B71A-2217D7F33C20}" destId="{7F4F49C5-C19E-4240-8625-57EAE96790CF}" srcOrd="4" destOrd="0" presId="urn:microsoft.com/office/officeart/2016/7/layout/LinearBlockProcessNumbered"/>
    <dgm:cxn modelId="{5E331318-03A1-442D-A159-CCC4B9D04B96}" type="presParOf" srcId="{7F4F49C5-C19E-4240-8625-57EAE96790CF}" destId="{AECE5C67-7514-418F-BA86-BDD6A407DE97}" srcOrd="0" destOrd="0" presId="urn:microsoft.com/office/officeart/2016/7/layout/LinearBlockProcessNumbered"/>
    <dgm:cxn modelId="{319CACE4-551F-4F78-A66B-9C59FD9EC4FF}" type="presParOf" srcId="{7F4F49C5-C19E-4240-8625-57EAE96790CF}" destId="{78DB1F63-C1BC-4AA6-96F4-13FD763EEBDE}" srcOrd="1" destOrd="0" presId="urn:microsoft.com/office/officeart/2016/7/layout/LinearBlockProcessNumbered"/>
    <dgm:cxn modelId="{170AAE5E-7DB3-4AE7-A0ED-D75E9683DB7E}" type="presParOf" srcId="{7F4F49C5-C19E-4240-8625-57EAE96790CF}" destId="{90CD9B13-0A56-41DE-BBB1-2FC05E680263}" srcOrd="2" destOrd="0" presId="urn:microsoft.com/office/officeart/2016/7/layout/LinearBlockProcessNumbered"/>
    <dgm:cxn modelId="{A694267F-4A2C-4105-8F8C-655375831AC7}" type="presParOf" srcId="{B0455195-CFDB-482E-B71A-2217D7F33C20}" destId="{659E1D18-2B59-4333-8CB9-D0B5D971F8F6}" srcOrd="5" destOrd="0" presId="urn:microsoft.com/office/officeart/2016/7/layout/LinearBlockProcessNumbered"/>
    <dgm:cxn modelId="{5706A13C-9458-4466-A647-C3A98502C25B}" type="presParOf" srcId="{B0455195-CFDB-482E-B71A-2217D7F33C20}" destId="{A4B71FD3-C89B-40B6-A6F6-1BE88D04F899}" srcOrd="6" destOrd="0" presId="urn:microsoft.com/office/officeart/2016/7/layout/LinearBlockProcessNumbered"/>
    <dgm:cxn modelId="{3E4F9FEF-4C0E-45DD-8ECB-9460160B4DA2}" type="presParOf" srcId="{A4B71FD3-C89B-40B6-A6F6-1BE88D04F899}" destId="{8FF07E7D-CE8F-4C4C-A276-D91CE4269CFE}" srcOrd="0" destOrd="0" presId="urn:microsoft.com/office/officeart/2016/7/layout/LinearBlockProcessNumbered"/>
    <dgm:cxn modelId="{A16E9D87-BC30-4576-A77B-5011C0BF71F5}" type="presParOf" srcId="{A4B71FD3-C89B-40B6-A6F6-1BE88D04F899}" destId="{31E3FAF8-BE07-4F27-BFAB-065DEFE0D7DE}" srcOrd="1" destOrd="0" presId="urn:microsoft.com/office/officeart/2016/7/layout/LinearBlockProcessNumbered"/>
    <dgm:cxn modelId="{07F88758-135D-4318-AE2A-D78C16258A78}" type="presParOf" srcId="{A4B71FD3-C89B-40B6-A6F6-1BE88D04F899}" destId="{2342DB9D-7885-487C-8921-45B298833653}" srcOrd="2" destOrd="0" presId="urn:microsoft.com/office/officeart/2016/7/layout/LinearBlockProcessNumbered"/>
    <dgm:cxn modelId="{BAD04702-5BE2-43B9-BA31-40CADF214848}" type="presParOf" srcId="{B0455195-CFDB-482E-B71A-2217D7F33C20}" destId="{EF4CFBBA-FBE1-44D6-94E3-550E6193F27E}" srcOrd="7" destOrd="0" presId="urn:microsoft.com/office/officeart/2016/7/layout/LinearBlockProcessNumbered"/>
    <dgm:cxn modelId="{6D6ADA27-497D-4EEF-AA24-CB5060E431C4}" type="presParOf" srcId="{B0455195-CFDB-482E-B71A-2217D7F33C20}" destId="{8DCF31FF-C8E3-4B48-8204-D1F41F3D2293}" srcOrd="8" destOrd="0" presId="urn:microsoft.com/office/officeart/2016/7/layout/LinearBlockProcessNumbered"/>
    <dgm:cxn modelId="{32EA5872-B87A-46F6-858A-699F3AC2AE39}" type="presParOf" srcId="{8DCF31FF-C8E3-4B48-8204-D1F41F3D2293}" destId="{2FA1A448-F98A-4329-8BBE-CEFEA00245FD}" srcOrd="0" destOrd="0" presId="urn:microsoft.com/office/officeart/2016/7/layout/LinearBlockProcessNumbered"/>
    <dgm:cxn modelId="{B1229F49-6455-4D2F-8615-9DBC622C22AE}" type="presParOf" srcId="{8DCF31FF-C8E3-4B48-8204-D1F41F3D2293}" destId="{3F453625-27FE-42E3-A6D8-2AFE151ADCED}" srcOrd="1" destOrd="0" presId="urn:microsoft.com/office/officeart/2016/7/layout/LinearBlockProcessNumbered"/>
    <dgm:cxn modelId="{076171EA-23F3-4C96-B1E9-2A7122FF3ABC}" type="presParOf" srcId="{8DCF31FF-C8E3-4B48-8204-D1F41F3D2293}" destId="{74AF7AD6-32C1-4BA2-9B20-416573DC0246}" srcOrd="2" destOrd="0" presId="urn:microsoft.com/office/officeart/2016/7/layout/LinearBlockProcessNumbered"/>
    <dgm:cxn modelId="{31A0A301-6C90-469D-B75A-8A157DE7FD50}" type="presParOf" srcId="{B0455195-CFDB-482E-B71A-2217D7F33C20}" destId="{1FE9C0C1-691D-4FDF-A949-71E295D5B2AD}" srcOrd="9" destOrd="0" presId="urn:microsoft.com/office/officeart/2016/7/layout/LinearBlockProcessNumbered"/>
    <dgm:cxn modelId="{1A85A1FC-EDA6-4CCC-8568-007D69B4D952}" type="presParOf" srcId="{B0455195-CFDB-482E-B71A-2217D7F33C20}" destId="{D5128D26-FE05-4DFD-B8ED-7E32BD875FBC}" srcOrd="10" destOrd="0" presId="urn:microsoft.com/office/officeart/2016/7/layout/LinearBlockProcessNumbered"/>
    <dgm:cxn modelId="{86999628-E8FF-4245-8BA6-0B66692CF79C}" type="presParOf" srcId="{D5128D26-FE05-4DFD-B8ED-7E32BD875FBC}" destId="{E462B117-4C2D-40FC-AEEE-64F23562BAB4}" srcOrd="0" destOrd="0" presId="urn:microsoft.com/office/officeart/2016/7/layout/LinearBlockProcessNumbered"/>
    <dgm:cxn modelId="{BC00C862-6FBE-4812-A1E1-551CB9103580}" type="presParOf" srcId="{D5128D26-FE05-4DFD-B8ED-7E32BD875FBC}" destId="{54F6A160-9CC4-48A3-A16A-904C34F13892}" srcOrd="1" destOrd="0" presId="urn:microsoft.com/office/officeart/2016/7/layout/LinearBlockProcessNumbered"/>
    <dgm:cxn modelId="{CD6C94C7-63C9-46B3-A9C4-054E84E36554}" type="presParOf" srcId="{D5128D26-FE05-4DFD-B8ED-7E32BD875FBC}" destId="{79AD3EDD-461A-416E-839A-6BD7D7CE5DBD}" srcOrd="2" destOrd="0" presId="urn:microsoft.com/office/officeart/2016/7/layout/LinearBlockProcessNumbered"/>
    <dgm:cxn modelId="{B3B21303-96E2-485A-AB69-28ACA77EAE1C}" type="presParOf" srcId="{B0455195-CFDB-482E-B71A-2217D7F33C20}" destId="{E93986F4-DD15-4E65-8CC2-C95E102A8739}" srcOrd="11" destOrd="0" presId="urn:microsoft.com/office/officeart/2016/7/layout/LinearBlockProcessNumbered"/>
    <dgm:cxn modelId="{F9E02304-0DFD-4A88-A037-71CDAD9F0D6E}" type="presParOf" srcId="{B0455195-CFDB-482E-B71A-2217D7F33C20}" destId="{05F902A7-B574-45BF-AF4D-A44FA058098E}" srcOrd="12" destOrd="0" presId="urn:microsoft.com/office/officeart/2016/7/layout/LinearBlockProcessNumbered"/>
    <dgm:cxn modelId="{28EFF52A-DF4D-4C81-BD96-998386E5B05B}" type="presParOf" srcId="{05F902A7-B574-45BF-AF4D-A44FA058098E}" destId="{ED040B22-9C83-4F96-9781-5471024AE21C}" srcOrd="0" destOrd="0" presId="urn:microsoft.com/office/officeart/2016/7/layout/LinearBlockProcessNumbered"/>
    <dgm:cxn modelId="{679BE815-A43C-4531-AAEF-2F9DAE8EA3E5}" type="presParOf" srcId="{05F902A7-B574-45BF-AF4D-A44FA058098E}" destId="{FEEA728B-F996-496A-B285-41BAFD2E9236}" srcOrd="1" destOrd="0" presId="urn:microsoft.com/office/officeart/2016/7/layout/LinearBlockProcessNumbered"/>
    <dgm:cxn modelId="{B0ABFD55-6591-4EB8-817B-85C1E81EF73F}" type="presParOf" srcId="{05F902A7-B574-45BF-AF4D-A44FA058098E}" destId="{486BFC06-ACDA-4EEC-BE6A-FC8D31032E14}"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5D7CAE-D75A-4D72-80CC-DCAFE5F2E863}">
      <dsp:nvSpPr>
        <dsp:cNvPr id="0" name=""/>
        <dsp:cNvSpPr/>
      </dsp:nvSpPr>
      <dsp:spPr>
        <a:xfrm>
          <a:off x="916987" y="491891"/>
          <a:ext cx="1444246" cy="14442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F4251D7-C8B9-4ED8-B20D-FCB6B6B14EEE}">
      <dsp:nvSpPr>
        <dsp:cNvPr id="0" name=""/>
        <dsp:cNvSpPr/>
      </dsp:nvSpPr>
      <dsp:spPr>
        <a:xfrm>
          <a:off x="34392" y="2318170"/>
          <a:ext cx="32094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t>With a following of 4k+ on Instagram, FVCE has been creating a good following on social media sites </a:t>
          </a:r>
          <a:endParaRPr lang="en-US" sz="1200" kern="1200" dirty="0"/>
        </a:p>
      </dsp:txBody>
      <dsp:txXfrm>
        <a:off x="34392" y="2318170"/>
        <a:ext cx="3209437" cy="720000"/>
      </dsp:txXfrm>
    </dsp:sp>
    <dsp:sp modelId="{F9115E4E-4E10-40D9-B82E-9181B12AECD6}">
      <dsp:nvSpPr>
        <dsp:cNvPr id="0" name=""/>
        <dsp:cNvSpPr/>
      </dsp:nvSpPr>
      <dsp:spPr>
        <a:xfrm>
          <a:off x="4688076" y="400555"/>
          <a:ext cx="1444246" cy="14442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923B154-002F-4592-A95C-ACD4B12F0302}">
      <dsp:nvSpPr>
        <dsp:cNvPr id="0" name=""/>
        <dsp:cNvSpPr/>
      </dsp:nvSpPr>
      <dsp:spPr>
        <a:xfrm>
          <a:off x="3805481" y="2228887"/>
          <a:ext cx="3209437" cy="10853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t>The growth has been very organic and followers have been steadily increasing within the last six months through the use of great artwork and tags, mainly though </a:t>
          </a:r>
          <a:r>
            <a:rPr lang="en-GB" sz="1200" kern="1200" dirty="0" err="1"/>
            <a:t>instagram</a:t>
          </a:r>
          <a:endParaRPr lang="en-US" sz="1200" kern="1200" dirty="0"/>
        </a:p>
      </dsp:txBody>
      <dsp:txXfrm>
        <a:off x="3805481" y="2228887"/>
        <a:ext cx="3209437" cy="1085342"/>
      </dsp:txXfrm>
    </dsp:sp>
    <dsp:sp modelId="{7B7A8297-A972-419C-8159-938433584A81}">
      <dsp:nvSpPr>
        <dsp:cNvPr id="0" name=""/>
        <dsp:cNvSpPr/>
      </dsp:nvSpPr>
      <dsp:spPr>
        <a:xfrm>
          <a:off x="8459165" y="491891"/>
          <a:ext cx="1444246" cy="14442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0A0E682-5B17-44C5-8D9E-3DC77DE5CF7E}">
      <dsp:nvSpPr>
        <dsp:cNvPr id="0" name=""/>
        <dsp:cNvSpPr/>
      </dsp:nvSpPr>
      <dsp:spPr>
        <a:xfrm>
          <a:off x="7576570" y="2318170"/>
          <a:ext cx="3209437"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33400">
            <a:lnSpc>
              <a:spcPct val="90000"/>
            </a:lnSpc>
            <a:spcBef>
              <a:spcPct val="0"/>
            </a:spcBef>
            <a:spcAft>
              <a:spcPct val="35000"/>
            </a:spcAft>
            <a:buNone/>
          </a:pPr>
          <a:r>
            <a:rPr lang="en-GB" sz="1200" kern="1200" dirty="0"/>
            <a:t>Streams are gaining traction, but there needs to be more of a buzz, higher exposure and more revenue.</a:t>
          </a:r>
          <a:endParaRPr lang="en-US" sz="1200" kern="1200" dirty="0"/>
        </a:p>
      </dsp:txBody>
      <dsp:txXfrm>
        <a:off x="7576570" y="2318170"/>
        <a:ext cx="3209437"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2A8B88-817F-4DF2-94DC-8BEEA0DC55EC}">
      <dsp:nvSpPr>
        <dsp:cNvPr id="0" name=""/>
        <dsp:cNvSpPr/>
      </dsp:nvSpPr>
      <dsp:spPr>
        <a:xfrm>
          <a:off x="523095" y="459521"/>
          <a:ext cx="1441902" cy="1441902"/>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FEF6043-7F54-4798-A07F-A5790759643E}">
      <dsp:nvSpPr>
        <dsp:cNvPr id="0" name=""/>
        <dsp:cNvSpPr/>
      </dsp:nvSpPr>
      <dsp:spPr>
        <a:xfrm>
          <a:off x="830385" y="766811"/>
          <a:ext cx="827321" cy="82732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279F7F6-5E68-43E0-BBBF-A8796309E9A8}">
      <dsp:nvSpPr>
        <dsp:cNvPr id="0" name=""/>
        <dsp:cNvSpPr/>
      </dsp:nvSpPr>
      <dsp:spPr>
        <a:xfrm>
          <a:off x="62159" y="2350541"/>
          <a:ext cx="23637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Masked performances at venues across London.</a:t>
          </a:r>
          <a:endParaRPr lang="en-US" sz="1500" kern="1200"/>
        </a:p>
      </dsp:txBody>
      <dsp:txXfrm>
        <a:off x="62159" y="2350541"/>
        <a:ext cx="2363775" cy="720000"/>
      </dsp:txXfrm>
    </dsp:sp>
    <dsp:sp modelId="{C29A7991-7F41-438A-BF7F-FB6961FAF991}">
      <dsp:nvSpPr>
        <dsp:cNvPr id="0" name=""/>
        <dsp:cNvSpPr/>
      </dsp:nvSpPr>
      <dsp:spPr>
        <a:xfrm>
          <a:off x="3300530" y="459521"/>
          <a:ext cx="1441902" cy="1441902"/>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5AE65A-C8A9-423B-9A9D-6EB6AA798E50}">
      <dsp:nvSpPr>
        <dsp:cNvPr id="0" name=""/>
        <dsp:cNvSpPr/>
      </dsp:nvSpPr>
      <dsp:spPr>
        <a:xfrm>
          <a:off x="3607821" y="766811"/>
          <a:ext cx="827321" cy="82732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26299BA-12AC-42F6-BDF9-D553F3BBA216}">
      <dsp:nvSpPr>
        <dsp:cNvPr id="0" name=""/>
        <dsp:cNvSpPr/>
      </dsp:nvSpPr>
      <dsp:spPr>
        <a:xfrm>
          <a:off x="2839594" y="2350541"/>
          <a:ext cx="23637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Discreet and intimate events  sofarsounds.com</a:t>
          </a:r>
          <a:endParaRPr lang="en-US" sz="1500" kern="1200"/>
        </a:p>
      </dsp:txBody>
      <dsp:txXfrm>
        <a:off x="2839594" y="2350541"/>
        <a:ext cx="2363775" cy="720000"/>
      </dsp:txXfrm>
    </dsp:sp>
    <dsp:sp modelId="{4F30EC42-2EE0-4902-903C-3E425877D11B}">
      <dsp:nvSpPr>
        <dsp:cNvPr id="0" name=""/>
        <dsp:cNvSpPr/>
      </dsp:nvSpPr>
      <dsp:spPr>
        <a:xfrm>
          <a:off x="6077966" y="459521"/>
          <a:ext cx="1441902" cy="1441902"/>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62F3493-3627-443A-B240-974BFF7BB188}">
      <dsp:nvSpPr>
        <dsp:cNvPr id="0" name=""/>
        <dsp:cNvSpPr/>
      </dsp:nvSpPr>
      <dsp:spPr>
        <a:xfrm>
          <a:off x="6385257" y="766811"/>
          <a:ext cx="827321" cy="82732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F9E1E9F8-8095-4FB0-BB11-C47C3E79A1EF}">
      <dsp:nvSpPr>
        <dsp:cNvPr id="0" name=""/>
        <dsp:cNvSpPr/>
      </dsp:nvSpPr>
      <dsp:spPr>
        <a:xfrm>
          <a:off x="5617030" y="2350541"/>
          <a:ext cx="23637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BBC Introducing…</a:t>
          </a:r>
          <a:endParaRPr lang="en-US" sz="1500" kern="1200"/>
        </a:p>
      </dsp:txBody>
      <dsp:txXfrm>
        <a:off x="5617030" y="2350541"/>
        <a:ext cx="2363775" cy="720000"/>
      </dsp:txXfrm>
    </dsp:sp>
    <dsp:sp modelId="{A99F4018-8633-41D7-8D14-43A0DD6E3ECB}">
      <dsp:nvSpPr>
        <dsp:cNvPr id="0" name=""/>
        <dsp:cNvSpPr/>
      </dsp:nvSpPr>
      <dsp:spPr>
        <a:xfrm>
          <a:off x="8855402" y="459521"/>
          <a:ext cx="1441902" cy="1441902"/>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A45F5E-2895-4582-A3FE-74986E1126C6}">
      <dsp:nvSpPr>
        <dsp:cNvPr id="0" name=""/>
        <dsp:cNvSpPr/>
      </dsp:nvSpPr>
      <dsp:spPr>
        <a:xfrm>
          <a:off x="9162692" y="766811"/>
          <a:ext cx="827321" cy="82732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9D8130F-98ED-4C13-BD1A-3CB1C0E92FA4}">
      <dsp:nvSpPr>
        <dsp:cNvPr id="0" name=""/>
        <dsp:cNvSpPr/>
      </dsp:nvSpPr>
      <dsp:spPr>
        <a:xfrm>
          <a:off x="8394465" y="2350541"/>
          <a:ext cx="2363775"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defRPr cap="all"/>
          </a:pPr>
          <a:r>
            <a:rPr lang="en-GB" sz="1500" kern="1200"/>
            <a:t>The Water Rats King’s Cross</a:t>
          </a:r>
          <a:endParaRPr lang="en-US" sz="1500" kern="1200"/>
        </a:p>
      </dsp:txBody>
      <dsp:txXfrm>
        <a:off x="8394465" y="2350541"/>
        <a:ext cx="2363775"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0643519-1EB1-4634-84EC-AE9E9CDE8C5C}">
      <dsp:nvSpPr>
        <dsp:cNvPr id="0" name=""/>
        <dsp:cNvSpPr/>
      </dsp:nvSpPr>
      <dsp:spPr>
        <a:xfrm>
          <a:off x="631199" y="432549"/>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6BBE155-861E-4E28-812E-7007FAB8225B}">
      <dsp:nvSpPr>
        <dsp:cNvPr id="0" name=""/>
        <dsp:cNvSpPr/>
      </dsp:nvSpPr>
      <dsp:spPr>
        <a:xfrm>
          <a:off x="865200" y="666549"/>
          <a:ext cx="630000" cy="63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10322803-F3B1-43E7-ADB1-B7B63F675208}">
      <dsp:nvSpPr>
        <dsp:cNvPr id="0" name=""/>
        <dsp:cNvSpPr/>
      </dsp:nvSpPr>
      <dsp:spPr>
        <a:xfrm>
          <a:off x="280199" y="1872550"/>
          <a:ext cx="180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Measure the engagement of posts on Instagram through data analytics</a:t>
          </a:r>
        </a:p>
      </dsp:txBody>
      <dsp:txXfrm>
        <a:off x="280199" y="1872550"/>
        <a:ext cx="1800000" cy="1035000"/>
      </dsp:txXfrm>
    </dsp:sp>
    <dsp:sp modelId="{3F662AF8-0254-4EF3-88AB-30548B7292CC}">
      <dsp:nvSpPr>
        <dsp:cNvPr id="0" name=""/>
        <dsp:cNvSpPr/>
      </dsp:nvSpPr>
      <dsp:spPr>
        <a:xfrm>
          <a:off x="2746200" y="432549"/>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C3C45B9-C151-4A60-8066-1637DF3D1816}">
      <dsp:nvSpPr>
        <dsp:cNvPr id="0" name=""/>
        <dsp:cNvSpPr/>
      </dsp:nvSpPr>
      <dsp:spPr>
        <a:xfrm>
          <a:off x="2980200" y="666549"/>
          <a:ext cx="630000" cy="63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F61BC93-B36C-4F97-A0DA-FC65D9084B52}">
      <dsp:nvSpPr>
        <dsp:cNvPr id="0" name=""/>
        <dsp:cNvSpPr/>
      </dsp:nvSpPr>
      <dsp:spPr>
        <a:xfrm>
          <a:off x="2395200" y="1872550"/>
          <a:ext cx="180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dirty="0" err="1"/>
            <a:t>Analyse</a:t>
          </a:r>
          <a:r>
            <a:rPr lang="en-US" sz="1100" kern="1200" dirty="0"/>
            <a:t> which songs are the most popular on Instagram, Spotify/</a:t>
          </a:r>
          <a:r>
            <a:rPr lang="en-US" sz="1100" kern="1200" dirty="0" err="1"/>
            <a:t>Youtube</a:t>
          </a:r>
          <a:r>
            <a:rPr lang="en-US" sz="1100" kern="1200" dirty="0"/>
            <a:t> and adapt content to suit target audiences</a:t>
          </a:r>
        </a:p>
      </dsp:txBody>
      <dsp:txXfrm>
        <a:off x="2395200" y="1872550"/>
        <a:ext cx="1800000" cy="1035000"/>
      </dsp:txXfrm>
    </dsp:sp>
    <dsp:sp modelId="{2F5DF41F-6870-4FA1-BAA1-2CD889F9D07F}">
      <dsp:nvSpPr>
        <dsp:cNvPr id="0" name=""/>
        <dsp:cNvSpPr/>
      </dsp:nvSpPr>
      <dsp:spPr>
        <a:xfrm>
          <a:off x="4861200" y="432549"/>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7E60F8-5C34-490A-9582-995E26BD680F}">
      <dsp:nvSpPr>
        <dsp:cNvPr id="0" name=""/>
        <dsp:cNvSpPr/>
      </dsp:nvSpPr>
      <dsp:spPr>
        <a:xfrm>
          <a:off x="5095200" y="666549"/>
          <a:ext cx="630000" cy="63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CA49D4D7-452D-468B-ACFF-1FEED73BD9D5}">
      <dsp:nvSpPr>
        <dsp:cNvPr id="0" name=""/>
        <dsp:cNvSpPr/>
      </dsp:nvSpPr>
      <dsp:spPr>
        <a:xfrm>
          <a:off x="4510200" y="1872550"/>
          <a:ext cx="180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Reinvest revenue generated to target audience through Facebook ad’s, using Tracking Pixel</a:t>
          </a:r>
        </a:p>
      </dsp:txBody>
      <dsp:txXfrm>
        <a:off x="4510200" y="1872550"/>
        <a:ext cx="1800000" cy="1035000"/>
      </dsp:txXfrm>
    </dsp:sp>
    <dsp:sp modelId="{9565511C-1359-4554-A01B-96A9FBDF074A}">
      <dsp:nvSpPr>
        <dsp:cNvPr id="0" name=""/>
        <dsp:cNvSpPr/>
      </dsp:nvSpPr>
      <dsp:spPr>
        <a:xfrm>
          <a:off x="6976200" y="432549"/>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9B7E6B-F752-4DCB-8F3F-3F775710808E}">
      <dsp:nvSpPr>
        <dsp:cNvPr id="0" name=""/>
        <dsp:cNvSpPr/>
      </dsp:nvSpPr>
      <dsp:spPr>
        <a:xfrm>
          <a:off x="7210200" y="666549"/>
          <a:ext cx="630000" cy="63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5B20AE2-7DD2-475C-ACBF-83B1566546DD}">
      <dsp:nvSpPr>
        <dsp:cNvPr id="0" name=""/>
        <dsp:cNvSpPr/>
      </dsp:nvSpPr>
      <dsp:spPr>
        <a:xfrm>
          <a:off x="6625200" y="1872550"/>
          <a:ext cx="180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Live performances at BBC Introducing and Venue such as Water Rats in King’s Cross</a:t>
          </a:r>
        </a:p>
      </dsp:txBody>
      <dsp:txXfrm>
        <a:off x="6625200" y="1872550"/>
        <a:ext cx="1800000" cy="1035000"/>
      </dsp:txXfrm>
    </dsp:sp>
    <dsp:sp modelId="{7314FBF5-0641-4533-919B-67A8006D985F}">
      <dsp:nvSpPr>
        <dsp:cNvPr id="0" name=""/>
        <dsp:cNvSpPr/>
      </dsp:nvSpPr>
      <dsp:spPr>
        <a:xfrm>
          <a:off x="9091200" y="432549"/>
          <a:ext cx="1098000" cy="1098000"/>
        </a:xfrm>
        <a:prstGeom prst="ellipse">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9391E7-E1EE-4E2F-BD2E-FC43A3469A7E}">
      <dsp:nvSpPr>
        <dsp:cNvPr id="0" name=""/>
        <dsp:cNvSpPr/>
      </dsp:nvSpPr>
      <dsp:spPr>
        <a:xfrm>
          <a:off x="9325199" y="666549"/>
          <a:ext cx="630000" cy="63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84A61F9-0A57-49A0-8291-4C9835522855}">
      <dsp:nvSpPr>
        <dsp:cNvPr id="0" name=""/>
        <dsp:cNvSpPr/>
      </dsp:nvSpPr>
      <dsp:spPr>
        <a:xfrm>
          <a:off x="8740200" y="1872550"/>
          <a:ext cx="1800000" cy="103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defRPr cap="all"/>
          </a:pPr>
          <a:r>
            <a:rPr lang="en-US" sz="1100" kern="1200"/>
            <a:t>Maintain the air of mystery surrounding the artist</a:t>
          </a:r>
        </a:p>
      </dsp:txBody>
      <dsp:txXfrm>
        <a:off x="8740200" y="1872550"/>
        <a:ext cx="1800000" cy="1035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75FD5E-D4E0-4F19-A290-90F7664ED671}">
      <dsp:nvSpPr>
        <dsp:cNvPr id="0" name=""/>
        <dsp:cNvSpPr/>
      </dsp:nvSpPr>
      <dsp:spPr>
        <a:xfrm>
          <a:off x="0" y="908446"/>
          <a:ext cx="1445009" cy="1734011"/>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txBody>
        <a:bodyPr spcFirstLastPara="0" vert="horz" wrap="square" lIns="142735" tIns="0" rIns="142735" bIns="330200" numCol="1" spcCol="1270" anchor="t" anchorCtr="0">
          <a:noAutofit/>
        </a:bodyPr>
        <a:lstStyle/>
        <a:p>
          <a:pPr marL="0" lvl="0" indent="0" algn="l" defTabSz="488950">
            <a:lnSpc>
              <a:spcPct val="90000"/>
            </a:lnSpc>
            <a:spcBef>
              <a:spcPct val="0"/>
            </a:spcBef>
            <a:spcAft>
              <a:spcPct val="35000"/>
            </a:spcAft>
            <a:buNone/>
          </a:pPr>
          <a:r>
            <a:rPr lang="en-GB" sz="1100" kern="1200" dirty="0"/>
            <a:t>CD Baby  Shazam £44.31</a:t>
          </a:r>
          <a:endParaRPr lang="en-US" sz="1100" kern="1200" dirty="0"/>
        </a:p>
      </dsp:txBody>
      <dsp:txXfrm>
        <a:off x="0" y="1602051"/>
        <a:ext cx="1445009" cy="1040406"/>
      </dsp:txXfrm>
    </dsp:sp>
    <dsp:sp modelId="{A7C49EA1-3D2E-406B-B1F3-5402EB796092}">
      <dsp:nvSpPr>
        <dsp:cNvPr id="0" name=""/>
        <dsp:cNvSpPr/>
      </dsp:nvSpPr>
      <dsp:spPr>
        <a:xfrm>
          <a:off x="5864" y="898025"/>
          <a:ext cx="1445009" cy="693604"/>
        </a:xfrm>
        <a:prstGeom prst="rect">
          <a:avLst/>
        </a:prstGeom>
        <a:noFill/>
        <a:ln w="9525" cap="flat" cmpd="sng" algn="ctr">
          <a:noFill/>
          <a:prstDash val="solid"/>
        </a:ln>
        <a:effectLst/>
        <a:scene3d>
          <a:camera prst="orthographicFront">
            <a:rot lat="0" lon="0" rev="0"/>
          </a:camera>
          <a:lightRig rig="threePt" dir="t"/>
        </a:scene3d>
        <a:sp3d/>
      </dsp:spPr>
      <dsp:style>
        <a:lnRef idx="1">
          <a:scrgbClr r="0" g="0" b="0"/>
        </a:lnRef>
        <a:fillRef idx="3">
          <a:scrgbClr r="0" g="0" b="0"/>
        </a:fillRef>
        <a:effectRef idx="2">
          <a:scrgbClr r="0" g="0" b="0"/>
        </a:effectRef>
        <a:fontRef idx="minor">
          <a:schemeClr val="lt1"/>
        </a:fontRef>
      </dsp:style>
      <dsp:txBody>
        <a:bodyPr spcFirstLastPara="0" vert="horz" wrap="square" lIns="142735" tIns="165100" rIns="142735" bIns="165100" numCol="1" spcCol="1270" anchor="ctr" anchorCtr="0">
          <a:noAutofit/>
        </a:bodyPr>
        <a:lstStyle/>
        <a:p>
          <a:pPr marL="0" lvl="0" indent="0" algn="l" defTabSz="1111250">
            <a:lnSpc>
              <a:spcPct val="90000"/>
            </a:lnSpc>
            <a:spcBef>
              <a:spcPct val="0"/>
            </a:spcBef>
            <a:spcAft>
              <a:spcPct val="35000"/>
            </a:spcAft>
            <a:buNone/>
          </a:pPr>
          <a:r>
            <a:rPr lang="en-US" sz="2500" kern="1200"/>
            <a:t>01</a:t>
          </a:r>
        </a:p>
      </dsp:txBody>
      <dsp:txXfrm>
        <a:off x="5864" y="898025"/>
        <a:ext cx="1445009" cy="693604"/>
      </dsp:txXfrm>
    </dsp:sp>
    <dsp:sp modelId="{4A536C40-095E-4E10-A652-555E638537FC}">
      <dsp:nvSpPr>
        <dsp:cNvPr id="0" name=""/>
        <dsp:cNvSpPr/>
      </dsp:nvSpPr>
      <dsp:spPr>
        <a:xfrm>
          <a:off x="1566474" y="898025"/>
          <a:ext cx="1445009" cy="1734011"/>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w="9525" cap="flat" cmpd="sng" algn="ctr">
          <a:solidFill>
            <a:schemeClr val="accent3">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txBody>
        <a:bodyPr spcFirstLastPara="0" vert="horz" wrap="square" lIns="142735" tIns="0" rIns="142735" bIns="330200" numCol="1" spcCol="1270" anchor="t" anchorCtr="0">
          <a:noAutofit/>
        </a:bodyPr>
        <a:lstStyle/>
        <a:p>
          <a:pPr marL="0" lvl="0" indent="0" algn="l" defTabSz="488950">
            <a:lnSpc>
              <a:spcPct val="90000"/>
            </a:lnSpc>
            <a:spcBef>
              <a:spcPct val="0"/>
            </a:spcBef>
            <a:spcAft>
              <a:spcPct val="35000"/>
            </a:spcAft>
            <a:buNone/>
          </a:pPr>
          <a:r>
            <a:rPr lang="en-GB" sz="1100" kern="1200" dirty="0">
              <a:solidFill>
                <a:schemeClr val="bg1">
                  <a:lumMod val="65000"/>
                  <a:lumOff val="35000"/>
                </a:schemeClr>
              </a:solidFill>
            </a:rPr>
            <a:t>Photographer £80</a:t>
          </a:r>
          <a:endParaRPr lang="en-US" sz="1100" kern="1200" dirty="0">
            <a:solidFill>
              <a:schemeClr val="bg1">
                <a:lumMod val="65000"/>
                <a:lumOff val="35000"/>
              </a:schemeClr>
            </a:solidFill>
          </a:endParaRPr>
        </a:p>
      </dsp:txBody>
      <dsp:txXfrm>
        <a:off x="1566474" y="1591629"/>
        <a:ext cx="1445009" cy="1040406"/>
      </dsp:txXfrm>
    </dsp:sp>
    <dsp:sp modelId="{7041007F-CE2F-4C7F-AD6D-C0FC7FBE76C0}">
      <dsp:nvSpPr>
        <dsp:cNvPr id="0" name=""/>
        <dsp:cNvSpPr/>
      </dsp:nvSpPr>
      <dsp:spPr>
        <a:xfrm>
          <a:off x="1566474" y="898025"/>
          <a:ext cx="1445009" cy="693604"/>
        </a:xfrm>
        <a:prstGeom prst="rect">
          <a:avLst/>
        </a:prstGeom>
        <a:noFill/>
        <a:ln w="9525" cap="flat" cmpd="sng" algn="ctr">
          <a:noFill/>
          <a:prstDash val="solid"/>
        </a:ln>
        <a:effectLst/>
        <a:scene3d>
          <a:camera prst="orthographicFront">
            <a:rot lat="0" lon="0" rev="0"/>
          </a:camera>
          <a:lightRig rig="threePt" dir="t"/>
        </a:scene3d>
        <a:sp3d/>
      </dsp:spPr>
      <dsp:style>
        <a:lnRef idx="1">
          <a:scrgbClr r="0" g="0" b="0"/>
        </a:lnRef>
        <a:fillRef idx="3">
          <a:scrgbClr r="0" g="0" b="0"/>
        </a:fillRef>
        <a:effectRef idx="2">
          <a:scrgbClr r="0" g="0" b="0"/>
        </a:effectRef>
        <a:fontRef idx="minor">
          <a:schemeClr val="lt1"/>
        </a:fontRef>
      </dsp:style>
      <dsp:txBody>
        <a:bodyPr spcFirstLastPara="0" vert="horz" wrap="square" lIns="142735" tIns="165100" rIns="142735" bIns="165100" numCol="1" spcCol="1270" anchor="ctr" anchorCtr="0">
          <a:noAutofit/>
        </a:bodyPr>
        <a:lstStyle/>
        <a:p>
          <a:pPr marL="0" lvl="0" indent="0" algn="l" defTabSz="1111250">
            <a:lnSpc>
              <a:spcPct val="90000"/>
            </a:lnSpc>
            <a:spcBef>
              <a:spcPct val="0"/>
            </a:spcBef>
            <a:spcAft>
              <a:spcPct val="35000"/>
            </a:spcAft>
            <a:buNone/>
          </a:pPr>
          <a:r>
            <a:rPr lang="en-US" sz="2500" kern="1200"/>
            <a:t>02</a:t>
          </a:r>
          <a:endParaRPr lang="en-US" sz="2500" kern="1200" dirty="0"/>
        </a:p>
      </dsp:txBody>
      <dsp:txXfrm>
        <a:off x="1566474" y="898025"/>
        <a:ext cx="1445009" cy="693604"/>
      </dsp:txXfrm>
    </dsp:sp>
    <dsp:sp modelId="{AECE5C67-7514-418F-BA86-BDD6A407DE97}">
      <dsp:nvSpPr>
        <dsp:cNvPr id="0" name=""/>
        <dsp:cNvSpPr/>
      </dsp:nvSpPr>
      <dsp:spPr>
        <a:xfrm>
          <a:off x="3127085" y="898025"/>
          <a:ext cx="1445009" cy="1734011"/>
        </a:xfrm>
        <a:prstGeom prst="rect">
          <a:avLst/>
        </a:prstGeom>
        <a:gradFill rotWithShape="0">
          <a:gsLst>
            <a:gs pos="0">
              <a:schemeClr val="accent4">
                <a:hueOff val="0"/>
                <a:satOff val="0"/>
                <a:lumOff val="0"/>
                <a:alphaOff val="0"/>
                <a:tint val="96000"/>
                <a:satMod val="100000"/>
                <a:lumMod val="104000"/>
              </a:schemeClr>
            </a:gs>
            <a:gs pos="78000">
              <a:schemeClr val="accent4">
                <a:hueOff val="0"/>
                <a:satOff val="0"/>
                <a:lumOff val="0"/>
                <a:alphaOff val="0"/>
                <a:shade val="100000"/>
                <a:satMod val="110000"/>
                <a:lumMod val="100000"/>
              </a:schemeClr>
            </a:gs>
          </a:gsLst>
          <a:lin ang="5400000" scaled="0"/>
        </a:gradFill>
        <a:ln w="9525" cap="flat" cmpd="sng" algn="ctr">
          <a:solidFill>
            <a:schemeClr val="accent4">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txBody>
        <a:bodyPr spcFirstLastPara="0" vert="horz" wrap="square" lIns="142735" tIns="0" rIns="142735" bIns="330200" numCol="1" spcCol="1270" anchor="t" anchorCtr="0">
          <a:noAutofit/>
        </a:bodyPr>
        <a:lstStyle/>
        <a:p>
          <a:pPr marL="0" lvl="0" indent="0" algn="l" defTabSz="488950">
            <a:lnSpc>
              <a:spcPct val="90000"/>
            </a:lnSpc>
            <a:spcBef>
              <a:spcPct val="0"/>
            </a:spcBef>
            <a:spcAft>
              <a:spcPct val="35000"/>
            </a:spcAft>
            <a:buNone/>
          </a:pPr>
          <a:r>
            <a:rPr lang="en-GB" sz="1100" kern="1200" dirty="0">
              <a:solidFill>
                <a:schemeClr val="tx1"/>
              </a:solidFill>
            </a:rPr>
            <a:t>Music Video  £200</a:t>
          </a:r>
          <a:endParaRPr lang="en-US" sz="1100" kern="1200" dirty="0">
            <a:solidFill>
              <a:schemeClr val="tx1"/>
            </a:solidFill>
          </a:endParaRPr>
        </a:p>
      </dsp:txBody>
      <dsp:txXfrm>
        <a:off x="3127085" y="1591629"/>
        <a:ext cx="1445009" cy="1040406"/>
      </dsp:txXfrm>
    </dsp:sp>
    <dsp:sp modelId="{78DB1F63-C1BC-4AA6-96F4-13FD763EEBDE}">
      <dsp:nvSpPr>
        <dsp:cNvPr id="0" name=""/>
        <dsp:cNvSpPr/>
      </dsp:nvSpPr>
      <dsp:spPr>
        <a:xfrm>
          <a:off x="3127085" y="898025"/>
          <a:ext cx="1445009" cy="693604"/>
        </a:xfrm>
        <a:prstGeom prst="rect">
          <a:avLst/>
        </a:prstGeom>
        <a:noFill/>
        <a:ln w="9525" cap="flat" cmpd="sng" algn="ctr">
          <a:noFill/>
          <a:prstDash val="solid"/>
        </a:ln>
        <a:effectLst/>
        <a:scene3d>
          <a:camera prst="orthographicFront">
            <a:rot lat="0" lon="0" rev="0"/>
          </a:camera>
          <a:lightRig rig="threePt" dir="t"/>
        </a:scene3d>
        <a:sp3d/>
      </dsp:spPr>
      <dsp:style>
        <a:lnRef idx="1">
          <a:scrgbClr r="0" g="0" b="0"/>
        </a:lnRef>
        <a:fillRef idx="3">
          <a:scrgbClr r="0" g="0" b="0"/>
        </a:fillRef>
        <a:effectRef idx="2">
          <a:scrgbClr r="0" g="0" b="0"/>
        </a:effectRef>
        <a:fontRef idx="minor">
          <a:schemeClr val="lt1"/>
        </a:fontRef>
      </dsp:style>
      <dsp:txBody>
        <a:bodyPr spcFirstLastPara="0" vert="horz" wrap="square" lIns="142735" tIns="165100" rIns="142735" bIns="165100" numCol="1" spcCol="1270" anchor="ctr" anchorCtr="0">
          <a:noAutofit/>
        </a:bodyPr>
        <a:lstStyle/>
        <a:p>
          <a:pPr marL="0" lvl="0" indent="0" algn="l" defTabSz="1111250">
            <a:lnSpc>
              <a:spcPct val="90000"/>
            </a:lnSpc>
            <a:spcBef>
              <a:spcPct val="0"/>
            </a:spcBef>
            <a:spcAft>
              <a:spcPct val="35000"/>
            </a:spcAft>
            <a:buNone/>
          </a:pPr>
          <a:r>
            <a:rPr lang="en-US" sz="2500" kern="1200"/>
            <a:t>03</a:t>
          </a:r>
        </a:p>
      </dsp:txBody>
      <dsp:txXfrm>
        <a:off x="3127085" y="898025"/>
        <a:ext cx="1445009" cy="693604"/>
      </dsp:txXfrm>
    </dsp:sp>
    <dsp:sp modelId="{8FF07E7D-CE8F-4C4C-A276-D91CE4269CFE}">
      <dsp:nvSpPr>
        <dsp:cNvPr id="0" name=""/>
        <dsp:cNvSpPr/>
      </dsp:nvSpPr>
      <dsp:spPr>
        <a:xfrm>
          <a:off x="4687695" y="898025"/>
          <a:ext cx="1445009" cy="1734011"/>
        </a:xfrm>
        <a:prstGeom prst="rect">
          <a:avLst/>
        </a:prstGeom>
        <a:gradFill rotWithShape="0">
          <a:gsLst>
            <a:gs pos="0">
              <a:schemeClr val="accent5">
                <a:hueOff val="0"/>
                <a:satOff val="0"/>
                <a:lumOff val="0"/>
                <a:alphaOff val="0"/>
                <a:tint val="96000"/>
                <a:satMod val="100000"/>
                <a:lumMod val="104000"/>
              </a:schemeClr>
            </a:gs>
            <a:gs pos="78000">
              <a:schemeClr val="accent5">
                <a:hueOff val="0"/>
                <a:satOff val="0"/>
                <a:lumOff val="0"/>
                <a:alphaOff val="0"/>
                <a:shade val="100000"/>
                <a:satMod val="110000"/>
                <a:lumMod val="100000"/>
              </a:schemeClr>
            </a:gs>
          </a:gsLst>
          <a:lin ang="5400000" scaled="0"/>
        </a:gradFill>
        <a:ln w="9525" cap="flat" cmpd="sng" algn="ctr">
          <a:solidFill>
            <a:schemeClr val="accent5">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txBody>
        <a:bodyPr spcFirstLastPara="0" vert="horz" wrap="square" lIns="142735" tIns="0" rIns="142735" bIns="330200" numCol="1" spcCol="1270" anchor="t" anchorCtr="0">
          <a:noAutofit/>
        </a:bodyPr>
        <a:lstStyle/>
        <a:p>
          <a:pPr marL="0" lvl="0" indent="0" algn="l" defTabSz="488950">
            <a:lnSpc>
              <a:spcPct val="90000"/>
            </a:lnSpc>
            <a:spcBef>
              <a:spcPct val="0"/>
            </a:spcBef>
            <a:spcAft>
              <a:spcPct val="35000"/>
            </a:spcAft>
            <a:buNone/>
          </a:pPr>
          <a:r>
            <a:rPr lang="en-GB" sz="1100" kern="1200" dirty="0">
              <a:solidFill>
                <a:schemeClr val="tx1"/>
              </a:solidFill>
            </a:rPr>
            <a:t>Song by Young Kio £32.11 pipeline release</a:t>
          </a:r>
          <a:endParaRPr lang="en-US" sz="1100" kern="1200" dirty="0">
            <a:solidFill>
              <a:schemeClr val="tx1"/>
            </a:solidFill>
          </a:endParaRPr>
        </a:p>
      </dsp:txBody>
      <dsp:txXfrm>
        <a:off x="4687695" y="1591629"/>
        <a:ext cx="1445009" cy="1040406"/>
      </dsp:txXfrm>
    </dsp:sp>
    <dsp:sp modelId="{31E3FAF8-BE07-4F27-BFAB-065DEFE0D7DE}">
      <dsp:nvSpPr>
        <dsp:cNvPr id="0" name=""/>
        <dsp:cNvSpPr/>
      </dsp:nvSpPr>
      <dsp:spPr>
        <a:xfrm>
          <a:off x="4687695" y="898025"/>
          <a:ext cx="1445009" cy="693604"/>
        </a:xfrm>
        <a:prstGeom prst="rect">
          <a:avLst/>
        </a:prstGeom>
        <a:noFill/>
        <a:ln w="9525" cap="flat" cmpd="sng" algn="ctr">
          <a:noFill/>
          <a:prstDash val="solid"/>
        </a:ln>
        <a:effectLst/>
        <a:scene3d>
          <a:camera prst="orthographicFront">
            <a:rot lat="0" lon="0" rev="0"/>
          </a:camera>
          <a:lightRig rig="threePt" dir="t"/>
        </a:scene3d>
        <a:sp3d/>
      </dsp:spPr>
      <dsp:style>
        <a:lnRef idx="1">
          <a:scrgbClr r="0" g="0" b="0"/>
        </a:lnRef>
        <a:fillRef idx="3">
          <a:scrgbClr r="0" g="0" b="0"/>
        </a:fillRef>
        <a:effectRef idx="2">
          <a:scrgbClr r="0" g="0" b="0"/>
        </a:effectRef>
        <a:fontRef idx="minor">
          <a:schemeClr val="lt1"/>
        </a:fontRef>
      </dsp:style>
      <dsp:txBody>
        <a:bodyPr spcFirstLastPara="0" vert="horz" wrap="square" lIns="142735" tIns="165100" rIns="142735" bIns="165100" numCol="1" spcCol="1270" anchor="ctr" anchorCtr="0">
          <a:noAutofit/>
        </a:bodyPr>
        <a:lstStyle/>
        <a:p>
          <a:pPr marL="0" lvl="0" indent="0" algn="l" defTabSz="1111250">
            <a:lnSpc>
              <a:spcPct val="90000"/>
            </a:lnSpc>
            <a:spcBef>
              <a:spcPct val="0"/>
            </a:spcBef>
            <a:spcAft>
              <a:spcPct val="35000"/>
            </a:spcAft>
            <a:buNone/>
          </a:pPr>
          <a:r>
            <a:rPr lang="en-US" sz="2500" kern="1200"/>
            <a:t>04</a:t>
          </a:r>
        </a:p>
      </dsp:txBody>
      <dsp:txXfrm>
        <a:off x="4687695" y="898025"/>
        <a:ext cx="1445009" cy="693604"/>
      </dsp:txXfrm>
    </dsp:sp>
    <dsp:sp modelId="{2FA1A448-F98A-4329-8BBE-CEFEA00245FD}">
      <dsp:nvSpPr>
        <dsp:cNvPr id="0" name=""/>
        <dsp:cNvSpPr/>
      </dsp:nvSpPr>
      <dsp:spPr>
        <a:xfrm>
          <a:off x="6248305" y="898025"/>
          <a:ext cx="1445009" cy="1734011"/>
        </a:xfrm>
        <a:prstGeom prst="rect">
          <a:avLst/>
        </a:prstGeom>
        <a:gradFill rotWithShape="0">
          <a:gsLst>
            <a:gs pos="0">
              <a:schemeClr val="accent6">
                <a:hueOff val="0"/>
                <a:satOff val="0"/>
                <a:lumOff val="0"/>
                <a:alphaOff val="0"/>
                <a:tint val="96000"/>
                <a:satMod val="100000"/>
                <a:lumMod val="104000"/>
              </a:schemeClr>
            </a:gs>
            <a:gs pos="78000">
              <a:schemeClr val="accent6">
                <a:hueOff val="0"/>
                <a:satOff val="0"/>
                <a:lumOff val="0"/>
                <a:alphaOff val="0"/>
                <a:shade val="100000"/>
                <a:satMod val="110000"/>
                <a:lumMod val="100000"/>
              </a:schemeClr>
            </a:gs>
          </a:gsLst>
          <a:lin ang="5400000" scaled="0"/>
        </a:gradFill>
        <a:ln w="9525" cap="flat" cmpd="sng" algn="ctr">
          <a:solidFill>
            <a:schemeClr val="accent6">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txBody>
        <a:bodyPr spcFirstLastPara="0" vert="horz" wrap="square" lIns="142735" tIns="0" rIns="142735" bIns="330200" numCol="1" spcCol="1270" anchor="t" anchorCtr="0">
          <a:noAutofit/>
        </a:bodyPr>
        <a:lstStyle/>
        <a:p>
          <a:pPr marL="0" lvl="0" indent="0" algn="l" defTabSz="488950">
            <a:lnSpc>
              <a:spcPct val="90000"/>
            </a:lnSpc>
            <a:spcBef>
              <a:spcPct val="0"/>
            </a:spcBef>
            <a:spcAft>
              <a:spcPct val="35000"/>
            </a:spcAft>
            <a:buNone/>
          </a:pPr>
          <a:r>
            <a:rPr lang="en-GB" sz="1100" kern="1200" dirty="0"/>
            <a:t>Influencer promotion £125</a:t>
          </a:r>
          <a:endParaRPr lang="en-US" sz="1100" kern="1200" dirty="0"/>
        </a:p>
      </dsp:txBody>
      <dsp:txXfrm>
        <a:off x="6248305" y="1591629"/>
        <a:ext cx="1445009" cy="1040406"/>
      </dsp:txXfrm>
    </dsp:sp>
    <dsp:sp modelId="{3F453625-27FE-42E3-A6D8-2AFE151ADCED}">
      <dsp:nvSpPr>
        <dsp:cNvPr id="0" name=""/>
        <dsp:cNvSpPr/>
      </dsp:nvSpPr>
      <dsp:spPr>
        <a:xfrm>
          <a:off x="6248305" y="898025"/>
          <a:ext cx="1445009" cy="693604"/>
        </a:xfrm>
        <a:prstGeom prst="rect">
          <a:avLst/>
        </a:prstGeom>
        <a:noFill/>
        <a:ln w="9525" cap="flat" cmpd="sng" algn="ctr">
          <a:noFill/>
          <a:prstDash val="solid"/>
        </a:ln>
        <a:effectLst/>
        <a:scene3d>
          <a:camera prst="orthographicFront">
            <a:rot lat="0" lon="0" rev="0"/>
          </a:camera>
          <a:lightRig rig="threePt" dir="t"/>
        </a:scene3d>
        <a:sp3d/>
      </dsp:spPr>
      <dsp:style>
        <a:lnRef idx="1">
          <a:scrgbClr r="0" g="0" b="0"/>
        </a:lnRef>
        <a:fillRef idx="3">
          <a:scrgbClr r="0" g="0" b="0"/>
        </a:fillRef>
        <a:effectRef idx="2">
          <a:scrgbClr r="0" g="0" b="0"/>
        </a:effectRef>
        <a:fontRef idx="minor">
          <a:schemeClr val="lt1"/>
        </a:fontRef>
      </dsp:style>
      <dsp:txBody>
        <a:bodyPr spcFirstLastPara="0" vert="horz" wrap="square" lIns="142735" tIns="165100" rIns="142735" bIns="165100" numCol="1" spcCol="1270" anchor="ctr" anchorCtr="0">
          <a:noAutofit/>
        </a:bodyPr>
        <a:lstStyle/>
        <a:p>
          <a:pPr marL="0" lvl="0" indent="0" algn="l" defTabSz="1111250">
            <a:lnSpc>
              <a:spcPct val="90000"/>
            </a:lnSpc>
            <a:spcBef>
              <a:spcPct val="0"/>
            </a:spcBef>
            <a:spcAft>
              <a:spcPct val="35000"/>
            </a:spcAft>
            <a:buNone/>
          </a:pPr>
          <a:r>
            <a:rPr lang="en-US" sz="2500" kern="1200"/>
            <a:t>05</a:t>
          </a:r>
        </a:p>
      </dsp:txBody>
      <dsp:txXfrm>
        <a:off x="6248305" y="898025"/>
        <a:ext cx="1445009" cy="693604"/>
      </dsp:txXfrm>
    </dsp:sp>
    <dsp:sp modelId="{E462B117-4C2D-40FC-AEEE-64F23562BAB4}">
      <dsp:nvSpPr>
        <dsp:cNvPr id="0" name=""/>
        <dsp:cNvSpPr/>
      </dsp:nvSpPr>
      <dsp:spPr>
        <a:xfrm>
          <a:off x="7808915" y="898025"/>
          <a:ext cx="1445009" cy="1734011"/>
        </a:xfrm>
        <a:prstGeom prst="rect">
          <a:avLst/>
        </a:prstGeom>
        <a:gradFill rotWithShape="0">
          <a:gsLst>
            <a:gs pos="0">
              <a:schemeClr val="accent2">
                <a:hueOff val="0"/>
                <a:satOff val="0"/>
                <a:lumOff val="0"/>
                <a:alphaOff val="0"/>
                <a:tint val="96000"/>
                <a:satMod val="100000"/>
                <a:lumMod val="104000"/>
              </a:schemeClr>
            </a:gs>
            <a:gs pos="78000">
              <a:schemeClr val="accent2">
                <a:hueOff val="0"/>
                <a:satOff val="0"/>
                <a:lumOff val="0"/>
                <a:alphaOff val="0"/>
                <a:shade val="100000"/>
                <a:satMod val="110000"/>
                <a:lumMod val="100000"/>
              </a:schemeClr>
            </a:gs>
          </a:gsLst>
          <a:lin ang="5400000" scaled="0"/>
        </a:gradFill>
        <a:ln w="9525" cap="flat" cmpd="sng" algn="ctr">
          <a:solidFill>
            <a:schemeClr val="accent2">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txBody>
        <a:bodyPr spcFirstLastPara="0" vert="horz" wrap="square" lIns="142735" tIns="0" rIns="142735" bIns="330200" numCol="1" spcCol="1270" anchor="t" anchorCtr="0">
          <a:noAutofit/>
        </a:bodyPr>
        <a:lstStyle/>
        <a:p>
          <a:pPr marL="0" lvl="0" indent="0" algn="l" defTabSz="488950">
            <a:lnSpc>
              <a:spcPct val="90000"/>
            </a:lnSpc>
            <a:spcBef>
              <a:spcPct val="0"/>
            </a:spcBef>
            <a:spcAft>
              <a:spcPct val="35000"/>
            </a:spcAft>
            <a:buNone/>
          </a:pPr>
          <a:r>
            <a:rPr lang="en-GB" sz="1100" kern="1200" dirty="0"/>
            <a:t>3-500 impressions Facebook target ads</a:t>
          </a:r>
        </a:p>
        <a:p>
          <a:pPr marL="0" lvl="0" indent="0" algn="l" defTabSz="488950">
            <a:lnSpc>
              <a:spcPct val="90000"/>
            </a:lnSpc>
            <a:spcBef>
              <a:spcPct val="0"/>
            </a:spcBef>
            <a:spcAft>
              <a:spcPct val="35000"/>
            </a:spcAft>
            <a:buNone/>
          </a:pPr>
          <a:r>
            <a:rPr lang="en-GB" sz="1100" kern="1200" dirty="0"/>
            <a:t>£5 per day x 3</a:t>
          </a:r>
        </a:p>
      </dsp:txBody>
      <dsp:txXfrm>
        <a:off x="7808915" y="1591629"/>
        <a:ext cx="1445009" cy="1040406"/>
      </dsp:txXfrm>
    </dsp:sp>
    <dsp:sp modelId="{54F6A160-9CC4-48A3-A16A-904C34F13892}">
      <dsp:nvSpPr>
        <dsp:cNvPr id="0" name=""/>
        <dsp:cNvSpPr/>
      </dsp:nvSpPr>
      <dsp:spPr>
        <a:xfrm>
          <a:off x="7808915" y="898025"/>
          <a:ext cx="1445009" cy="693604"/>
        </a:xfrm>
        <a:prstGeom prst="rect">
          <a:avLst/>
        </a:prstGeom>
        <a:noFill/>
        <a:ln w="9525" cap="flat" cmpd="sng" algn="ctr">
          <a:noFill/>
          <a:prstDash val="solid"/>
        </a:ln>
        <a:effectLst/>
        <a:scene3d>
          <a:camera prst="orthographicFront">
            <a:rot lat="0" lon="0" rev="0"/>
          </a:camera>
          <a:lightRig rig="threePt" dir="t"/>
        </a:scene3d>
        <a:sp3d/>
      </dsp:spPr>
      <dsp:style>
        <a:lnRef idx="1">
          <a:scrgbClr r="0" g="0" b="0"/>
        </a:lnRef>
        <a:fillRef idx="3">
          <a:scrgbClr r="0" g="0" b="0"/>
        </a:fillRef>
        <a:effectRef idx="2">
          <a:scrgbClr r="0" g="0" b="0"/>
        </a:effectRef>
        <a:fontRef idx="minor">
          <a:schemeClr val="lt1"/>
        </a:fontRef>
      </dsp:style>
      <dsp:txBody>
        <a:bodyPr spcFirstLastPara="0" vert="horz" wrap="square" lIns="142735" tIns="165100" rIns="142735" bIns="165100" numCol="1" spcCol="1270" anchor="ctr" anchorCtr="0">
          <a:noAutofit/>
        </a:bodyPr>
        <a:lstStyle/>
        <a:p>
          <a:pPr marL="0" lvl="0" indent="0" algn="l" defTabSz="1111250">
            <a:lnSpc>
              <a:spcPct val="90000"/>
            </a:lnSpc>
            <a:spcBef>
              <a:spcPct val="0"/>
            </a:spcBef>
            <a:spcAft>
              <a:spcPct val="35000"/>
            </a:spcAft>
            <a:buNone/>
          </a:pPr>
          <a:r>
            <a:rPr lang="en-GB" sz="2500" kern="1200"/>
            <a:t>06</a:t>
          </a:r>
        </a:p>
      </dsp:txBody>
      <dsp:txXfrm>
        <a:off x="7808915" y="898025"/>
        <a:ext cx="1445009" cy="693604"/>
      </dsp:txXfrm>
    </dsp:sp>
    <dsp:sp modelId="{ED040B22-9C83-4F96-9781-5471024AE21C}">
      <dsp:nvSpPr>
        <dsp:cNvPr id="0" name=""/>
        <dsp:cNvSpPr/>
      </dsp:nvSpPr>
      <dsp:spPr>
        <a:xfrm>
          <a:off x="9369525" y="898025"/>
          <a:ext cx="1445009" cy="1734011"/>
        </a:xfrm>
        <a:prstGeom prst="rect">
          <a:avLst/>
        </a:prstGeom>
        <a:gradFill rotWithShape="0">
          <a:gsLst>
            <a:gs pos="0">
              <a:schemeClr val="accent3">
                <a:hueOff val="0"/>
                <a:satOff val="0"/>
                <a:lumOff val="0"/>
                <a:alphaOff val="0"/>
                <a:tint val="96000"/>
                <a:satMod val="100000"/>
                <a:lumMod val="104000"/>
              </a:schemeClr>
            </a:gs>
            <a:gs pos="78000">
              <a:schemeClr val="accent3">
                <a:hueOff val="0"/>
                <a:satOff val="0"/>
                <a:lumOff val="0"/>
                <a:alphaOff val="0"/>
                <a:shade val="100000"/>
                <a:satMod val="110000"/>
                <a:lumMod val="100000"/>
              </a:schemeClr>
            </a:gs>
          </a:gsLst>
          <a:lin ang="5400000" scaled="0"/>
        </a:gradFill>
        <a:ln w="9525" cap="flat" cmpd="sng" algn="ctr">
          <a:solidFill>
            <a:schemeClr val="accent3">
              <a:hueOff val="0"/>
              <a:satOff val="0"/>
              <a:lumOff val="0"/>
              <a:alphaOff val="0"/>
            </a:schemeClr>
          </a:solidFill>
          <a:prstDash val="solid"/>
        </a:ln>
        <a:effectLst/>
        <a:scene3d>
          <a:camera prst="orthographicFront">
            <a:rot lat="0" lon="0" rev="0"/>
          </a:camera>
          <a:lightRig rig="threePt" dir="t"/>
        </a:scene3d>
        <a:sp3d>
          <a:bevelT w="25400" h="12700"/>
        </a:sp3d>
      </dsp:spPr>
      <dsp:style>
        <a:lnRef idx="1">
          <a:scrgbClr r="0" g="0" b="0"/>
        </a:lnRef>
        <a:fillRef idx="3">
          <a:scrgbClr r="0" g="0" b="0"/>
        </a:fillRef>
        <a:effectRef idx="2">
          <a:scrgbClr r="0" g="0" b="0"/>
        </a:effectRef>
        <a:fontRef idx="minor">
          <a:schemeClr val="lt1"/>
        </a:fontRef>
      </dsp:style>
      <dsp:txBody>
        <a:bodyPr spcFirstLastPara="0" vert="horz" wrap="square" lIns="142735" tIns="0" rIns="142735" bIns="330200" numCol="1" spcCol="1270" anchor="t" anchorCtr="0">
          <a:noAutofit/>
        </a:bodyPr>
        <a:lstStyle/>
        <a:p>
          <a:pPr marL="0" lvl="0" indent="0" algn="l" defTabSz="488950">
            <a:lnSpc>
              <a:spcPct val="90000"/>
            </a:lnSpc>
            <a:spcBef>
              <a:spcPct val="0"/>
            </a:spcBef>
            <a:spcAft>
              <a:spcPct val="35000"/>
            </a:spcAft>
            <a:buNone/>
          </a:pPr>
          <a:r>
            <a:rPr lang="en-GB" sz="1100" kern="1200" dirty="0">
              <a:solidFill>
                <a:schemeClr val="bg2"/>
              </a:solidFill>
            </a:rPr>
            <a:t>TOTAL £496.42 </a:t>
          </a:r>
          <a:endParaRPr lang="en-US" sz="1100" kern="1200" dirty="0">
            <a:solidFill>
              <a:schemeClr val="bg2"/>
            </a:solidFill>
          </a:endParaRPr>
        </a:p>
      </dsp:txBody>
      <dsp:txXfrm>
        <a:off x="9369525" y="1591629"/>
        <a:ext cx="1445009" cy="1040406"/>
      </dsp:txXfrm>
    </dsp:sp>
    <dsp:sp modelId="{FEEA728B-F996-496A-B285-41BAFD2E9236}">
      <dsp:nvSpPr>
        <dsp:cNvPr id="0" name=""/>
        <dsp:cNvSpPr/>
      </dsp:nvSpPr>
      <dsp:spPr>
        <a:xfrm>
          <a:off x="9369525" y="898025"/>
          <a:ext cx="1445009" cy="693604"/>
        </a:xfrm>
        <a:prstGeom prst="rect">
          <a:avLst/>
        </a:prstGeom>
        <a:noFill/>
        <a:ln w="9525" cap="flat" cmpd="sng" algn="ctr">
          <a:noFill/>
          <a:prstDash val="solid"/>
        </a:ln>
        <a:effectLst/>
        <a:scene3d>
          <a:camera prst="orthographicFront">
            <a:rot lat="0" lon="0" rev="0"/>
          </a:camera>
          <a:lightRig rig="threePt" dir="t"/>
        </a:scene3d>
        <a:sp3d/>
      </dsp:spPr>
      <dsp:style>
        <a:lnRef idx="1">
          <a:scrgbClr r="0" g="0" b="0"/>
        </a:lnRef>
        <a:fillRef idx="3">
          <a:scrgbClr r="0" g="0" b="0"/>
        </a:fillRef>
        <a:effectRef idx="2">
          <a:scrgbClr r="0" g="0" b="0"/>
        </a:effectRef>
        <a:fontRef idx="minor">
          <a:schemeClr val="lt1"/>
        </a:fontRef>
      </dsp:style>
      <dsp:txBody>
        <a:bodyPr spcFirstLastPara="0" vert="horz" wrap="square" lIns="142735" tIns="165100" rIns="142735" bIns="165100" numCol="1" spcCol="1270" anchor="ctr" anchorCtr="0">
          <a:noAutofit/>
        </a:bodyPr>
        <a:lstStyle/>
        <a:p>
          <a:pPr marL="0" lvl="0" indent="0" algn="l" defTabSz="1111250">
            <a:lnSpc>
              <a:spcPct val="90000"/>
            </a:lnSpc>
            <a:spcBef>
              <a:spcPct val="0"/>
            </a:spcBef>
            <a:spcAft>
              <a:spcPct val="35000"/>
            </a:spcAft>
            <a:buNone/>
          </a:pPr>
          <a:r>
            <a:rPr lang="en-US" sz="2500" kern="1200"/>
            <a:t>07</a:t>
          </a:r>
          <a:endParaRPr lang="en-US" sz="2500" kern="1200" dirty="0"/>
        </a:p>
      </dsp:txBody>
      <dsp:txXfrm>
        <a:off x="9369525" y="898025"/>
        <a:ext cx="1445009" cy="693604"/>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3.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3E5DCA5-795E-451F-B7C1-8126DDDED104}" type="datetimeFigureOut">
              <a:rPr lang="en-GB" smtClean="0"/>
              <a:t>10/04/2020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450980-20A6-4719-A892-2E299F33FB0A}" type="slidenum">
              <a:rPr lang="en-GB" smtClean="0"/>
              <a:t>‹#›</a:t>
            </a:fld>
            <a:endParaRPr lang="en-GB"/>
          </a:p>
        </p:txBody>
      </p:sp>
    </p:spTree>
    <p:extLst>
      <p:ext uri="{BB962C8B-B14F-4D97-AF65-F5344CB8AC3E}">
        <p14:creationId xmlns:p14="http://schemas.microsoft.com/office/powerpoint/2010/main" val="38762886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Welcome to my presentation where I’ll be going through the process of how I would spend a £500 budget to break a new artist</a:t>
            </a:r>
          </a:p>
        </p:txBody>
      </p:sp>
      <p:sp>
        <p:nvSpPr>
          <p:cNvPr id="4" name="Slide Number Placeholder 3"/>
          <p:cNvSpPr>
            <a:spLocks noGrp="1"/>
          </p:cNvSpPr>
          <p:nvPr>
            <p:ph type="sldNum" sz="quarter" idx="5"/>
          </p:nvPr>
        </p:nvSpPr>
        <p:spPr/>
        <p:txBody>
          <a:bodyPr/>
          <a:lstStyle/>
          <a:p>
            <a:fld id="{A6450980-20A6-4719-A892-2E299F33FB0A}" type="slidenum">
              <a:rPr lang="en-GB" smtClean="0"/>
              <a:t>1</a:t>
            </a:fld>
            <a:endParaRPr lang="en-GB"/>
          </a:p>
        </p:txBody>
      </p:sp>
    </p:spTree>
    <p:extLst>
      <p:ext uri="{BB962C8B-B14F-4D97-AF65-F5344CB8AC3E}">
        <p14:creationId xmlns:p14="http://schemas.microsoft.com/office/powerpoint/2010/main" val="21857042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 will have emphasis on mystery and intrigue </a:t>
            </a:r>
          </a:p>
          <a:p>
            <a:endParaRPr lang="en-GB" dirty="0"/>
          </a:p>
          <a:p>
            <a:r>
              <a:rPr lang="en-GB" dirty="0"/>
              <a:t>Who is Face  - is an anonymous UK </a:t>
            </a:r>
            <a:r>
              <a:rPr lang="en-GB" dirty="0" err="1"/>
              <a:t>rnb</a:t>
            </a:r>
            <a:r>
              <a:rPr lang="en-GB" dirty="0"/>
              <a:t> singer who is tackling deep personal issues both introspectively and socioeconomically. Immediately gives the listener the impression that this person is giving value though subject matter</a:t>
            </a:r>
          </a:p>
          <a:p>
            <a:endParaRPr lang="en-GB" dirty="0"/>
          </a:p>
          <a:p>
            <a:r>
              <a:rPr lang="en-GB" dirty="0"/>
              <a:t>Contact details at the bottom along with current social media stats.</a:t>
            </a:r>
          </a:p>
          <a:p>
            <a:endParaRPr lang="en-GB" dirty="0"/>
          </a:p>
          <a:p>
            <a:r>
              <a:rPr lang="en-GB" dirty="0"/>
              <a:t>all contact details of artist</a:t>
            </a:r>
          </a:p>
        </p:txBody>
      </p:sp>
      <p:sp>
        <p:nvSpPr>
          <p:cNvPr id="4" name="Slide Number Placeholder 3"/>
          <p:cNvSpPr>
            <a:spLocks noGrp="1"/>
          </p:cNvSpPr>
          <p:nvPr>
            <p:ph type="sldNum" sz="quarter" idx="5"/>
          </p:nvPr>
        </p:nvSpPr>
        <p:spPr/>
        <p:txBody>
          <a:bodyPr/>
          <a:lstStyle/>
          <a:p>
            <a:fld id="{A6450980-20A6-4719-A892-2E299F33FB0A}" type="slidenum">
              <a:rPr lang="en-GB" smtClean="0"/>
              <a:t>2</a:t>
            </a:fld>
            <a:endParaRPr lang="en-GB"/>
          </a:p>
        </p:txBody>
      </p:sp>
    </p:spTree>
    <p:extLst>
      <p:ext uri="{BB962C8B-B14F-4D97-AF65-F5344CB8AC3E}">
        <p14:creationId xmlns:p14="http://schemas.microsoft.com/office/powerpoint/2010/main" val="30791628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6450980-20A6-4719-A892-2E299F33FB0A}" type="slidenum">
              <a:rPr lang="en-GB" smtClean="0"/>
              <a:t>3</a:t>
            </a:fld>
            <a:endParaRPr lang="en-GB"/>
          </a:p>
        </p:txBody>
      </p:sp>
    </p:spTree>
    <p:extLst>
      <p:ext uri="{BB962C8B-B14F-4D97-AF65-F5344CB8AC3E}">
        <p14:creationId xmlns:p14="http://schemas.microsoft.com/office/powerpoint/2010/main" val="41730550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Plan is to release a new song a month but in between have countdowns and snippets to build anticipation. </a:t>
            </a:r>
          </a:p>
          <a:p>
            <a:endParaRPr lang="en-GB" dirty="0"/>
          </a:p>
          <a:p>
            <a:r>
              <a:rPr lang="en-GB" dirty="0"/>
              <a:t>Instagram stories is a great way to do this.</a:t>
            </a:r>
          </a:p>
          <a:p>
            <a:endParaRPr lang="en-GB" dirty="0"/>
          </a:p>
          <a:p>
            <a:endParaRPr lang="en-GB" dirty="0"/>
          </a:p>
        </p:txBody>
      </p:sp>
      <p:sp>
        <p:nvSpPr>
          <p:cNvPr id="4" name="Slide Number Placeholder 3"/>
          <p:cNvSpPr>
            <a:spLocks noGrp="1"/>
          </p:cNvSpPr>
          <p:nvPr>
            <p:ph type="sldNum" sz="quarter" idx="5"/>
          </p:nvPr>
        </p:nvSpPr>
        <p:spPr/>
        <p:txBody>
          <a:bodyPr/>
          <a:lstStyle/>
          <a:p>
            <a:fld id="{A6450980-20A6-4719-A892-2E299F33FB0A}" type="slidenum">
              <a:rPr lang="en-GB" smtClean="0"/>
              <a:t>5</a:t>
            </a:fld>
            <a:endParaRPr lang="en-GB"/>
          </a:p>
        </p:txBody>
      </p:sp>
    </p:spTree>
    <p:extLst>
      <p:ext uri="{BB962C8B-B14F-4D97-AF65-F5344CB8AC3E}">
        <p14:creationId xmlns:p14="http://schemas.microsoft.com/office/powerpoint/2010/main" val="12881524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Shazamable</a:t>
            </a:r>
            <a:r>
              <a:rPr lang="en-GB" dirty="0"/>
              <a:t> –  once someone hears your song they want to be able to have access to it. this is price for a whole album, so maybe there are previous songs that could also go on the album that are </a:t>
            </a:r>
            <a:r>
              <a:rPr lang="en-GB" dirty="0" err="1"/>
              <a:t>immdieately</a:t>
            </a:r>
            <a:r>
              <a:rPr lang="en-GB" dirty="0"/>
              <a:t> </a:t>
            </a:r>
            <a:r>
              <a:rPr lang="en-GB" dirty="0" err="1"/>
              <a:t>shazamable</a:t>
            </a:r>
            <a:r>
              <a:rPr lang="en-GB" dirty="0"/>
              <a:t>.</a:t>
            </a:r>
          </a:p>
          <a:p>
            <a:r>
              <a:rPr lang="en-GB" dirty="0"/>
              <a:t>Covers have tonnes of hits and are a great way of gaining exposure</a:t>
            </a:r>
          </a:p>
          <a:p>
            <a:r>
              <a:rPr lang="en-GB" dirty="0"/>
              <a:t>All about connections- people want to relate  and invest.</a:t>
            </a:r>
          </a:p>
          <a:p>
            <a:r>
              <a:rPr lang="en-GB" dirty="0"/>
              <a:t>Approaching people who already have fan bases. Word of mouth marketing is even more powerful than targeted ads as it gives you validation with an audience before even hearing your song.</a:t>
            </a:r>
          </a:p>
          <a:p>
            <a:r>
              <a:rPr lang="en-GB" dirty="0"/>
              <a:t>Could even </a:t>
            </a:r>
          </a:p>
        </p:txBody>
      </p:sp>
      <p:sp>
        <p:nvSpPr>
          <p:cNvPr id="4" name="Slide Number Placeholder 3"/>
          <p:cNvSpPr>
            <a:spLocks noGrp="1"/>
          </p:cNvSpPr>
          <p:nvPr>
            <p:ph type="sldNum" sz="quarter" idx="5"/>
          </p:nvPr>
        </p:nvSpPr>
        <p:spPr/>
        <p:txBody>
          <a:bodyPr/>
          <a:lstStyle/>
          <a:p>
            <a:fld id="{A6450980-20A6-4719-A892-2E299F33FB0A}" type="slidenum">
              <a:rPr lang="en-GB" smtClean="0"/>
              <a:t>6</a:t>
            </a:fld>
            <a:endParaRPr lang="en-GB"/>
          </a:p>
        </p:txBody>
      </p:sp>
    </p:spTree>
    <p:extLst>
      <p:ext uri="{BB962C8B-B14F-4D97-AF65-F5344CB8AC3E}">
        <p14:creationId xmlns:p14="http://schemas.microsoft.com/office/powerpoint/2010/main" val="296241900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I’d be looking at the £100 - £125 mark for this and potentially negotiating a swipe up on their story to link directly to your video.</a:t>
            </a:r>
          </a:p>
          <a:p>
            <a:endParaRPr lang="en-GB" dirty="0"/>
          </a:p>
          <a:p>
            <a:r>
              <a:rPr lang="en-GB" dirty="0"/>
              <a:t>Outside of this we could also approach influencers on </a:t>
            </a:r>
            <a:r>
              <a:rPr lang="en-GB" dirty="0" err="1"/>
              <a:t>youtube</a:t>
            </a:r>
            <a:r>
              <a:rPr lang="en-GB" dirty="0"/>
              <a:t> for intro music for their channel. </a:t>
            </a:r>
          </a:p>
          <a:p>
            <a:r>
              <a:rPr lang="en-GB" dirty="0"/>
              <a:t>Exchanging talent is a great way to build a trusting relationship both ways and could lead to future promotions for free, through their investment in you.</a:t>
            </a:r>
          </a:p>
        </p:txBody>
      </p:sp>
      <p:sp>
        <p:nvSpPr>
          <p:cNvPr id="4" name="Slide Number Placeholder 3"/>
          <p:cNvSpPr>
            <a:spLocks noGrp="1"/>
          </p:cNvSpPr>
          <p:nvPr>
            <p:ph type="sldNum" sz="quarter" idx="5"/>
          </p:nvPr>
        </p:nvSpPr>
        <p:spPr/>
        <p:txBody>
          <a:bodyPr/>
          <a:lstStyle/>
          <a:p>
            <a:fld id="{A6450980-20A6-4719-A892-2E299F33FB0A}" type="slidenum">
              <a:rPr lang="en-GB" smtClean="0"/>
              <a:t>7</a:t>
            </a:fld>
            <a:endParaRPr lang="en-GB"/>
          </a:p>
        </p:txBody>
      </p:sp>
    </p:spTree>
    <p:extLst>
      <p:ext uri="{BB962C8B-B14F-4D97-AF65-F5344CB8AC3E}">
        <p14:creationId xmlns:p14="http://schemas.microsoft.com/office/powerpoint/2010/main" val="18505196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Due to the artists anonymous </a:t>
            </a:r>
            <a:r>
              <a:rPr lang="en-GB" dirty="0" err="1"/>
              <a:t>naure</a:t>
            </a:r>
            <a:r>
              <a:rPr lang="en-GB" dirty="0"/>
              <a:t> a music video in a small room would only cost up to £200 for the entire session and a lot of the props can be made at home. An lamp with a coloured screen can provide a backdrop. But there are no costs here for make up, etc as it will basically be a shadow singing.</a:t>
            </a:r>
          </a:p>
          <a:p>
            <a:endParaRPr lang="en-GB" dirty="0"/>
          </a:p>
          <a:p>
            <a:r>
              <a:rPr lang="en-GB" dirty="0"/>
              <a:t>Panning a light over the artists clothes getting close to revealing their face and then a shot of the single artwork.</a:t>
            </a:r>
          </a:p>
          <a:p>
            <a:endParaRPr lang="en-GB" dirty="0"/>
          </a:p>
          <a:p>
            <a:r>
              <a:rPr lang="en-GB" dirty="0"/>
              <a:t>This would be great as a Instagram and </a:t>
            </a:r>
            <a:r>
              <a:rPr lang="en-GB" dirty="0" err="1"/>
              <a:t>facebook</a:t>
            </a:r>
            <a:r>
              <a:rPr lang="en-GB" dirty="0"/>
              <a:t> ad too as it’s mysterious and more likely to be clicked on if it looks professional and sounds good.</a:t>
            </a:r>
          </a:p>
          <a:p>
            <a:endParaRPr lang="en-GB" dirty="0"/>
          </a:p>
          <a:p>
            <a:endParaRPr lang="en-GB" dirty="0"/>
          </a:p>
        </p:txBody>
      </p:sp>
      <p:sp>
        <p:nvSpPr>
          <p:cNvPr id="4" name="Slide Number Placeholder 3"/>
          <p:cNvSpPr>
            <a:spLocks noGrp="1"/>
          </p:cNvSpPr>
          <p:nvPr>
            <p:ph type="sldNum" sz="quarter" idx="5"/>
          </p:nvPr>
        </p:nvSpPr>
        <p:spPr/>
        <p:txBody>
          <a:bodyPr/>
          <a:lstStyle/>
          <a:p>
            <a:fld id="{A6450980-20A6-4719-A892-2E299F33FB0A}" type="slidenum">
              <a:rPr lang="en-GB" smtClean="0"/>
              <a:t>8</a:t>
            </a:fld>
            <a:endParaRPr lang="en-GB"/>
          </a:p>
        </p:txBody>
      </p:sp>
    </p:spTree>
    <p:extLst>
      <p:ext uri="{BB962C8B-B14F-4D97-AF65-F5344CB8AC3E}">
        <p14:creationId xmlns:p14="http://schemas.microsoft.com/office/powerpoint/2010/main" val="44044453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Smaller fanbases, in line with secrecy of artist and all about smaller audiences investing and feeling part of an “exclusive” club</a:t>
            </a:r>
          </a:p>
          <a:p>
            <a:endParaRPr lang="en-GB" dirty="0"/>
          </a:p>
          <a:p>
            <a:endParaRPr lang="en-GB" dirty="0"/>
          </a:p>
        </p:txBody>
      </p:sp>
      <p:sp>
        <p:nvSpPr>
          <p:cNvPr id="4" name="Slide Number Placeholder 3"/>
          <p:cNvSpPr>
            <a:spLocks noGrp="1"/>
          </p:cNvSpPr>
          <p:nvPr>
            <p:ph type="sldNum" sz="quarter" idx="5"/>
          </p:nvPr>
        </p:nvSpPr>
        <p:spPr/>
        <p:txBody>
          <a:bodyPr/>
          <a:lstStyle/>
          <a:p>
            <a:fld id="{A6450980-20A6-4719-A892-2E299F33FB0A}" type="slidenum">
              <a:rPr lang="en-GB" smtClean="0"/>
              <a:t>10</a:t>
            </a:fld>
            <a:endParaRPr lang="en-GB"/>
          </a:p>
        </p:txBody>
      </p:sp>
    </p:spTree>
    <p:extLst>
      <p:ext uri="{BB962C8B-B14F-4D97-AF65-F5344CB8AC3E}">
        <p14:creationId xmlns:p14="http://schemas.microsoft.com/office/powerpoint/2010/main" val="35420797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In conclusion the plan is six steps but not </a:t>
            </a:r>
            <a:r>
              <a:rPr lang="en-GB" dirty="0" err="1"/>
              <a:t>nce</a:t>
            </a:r>
            <a:endParaRPr lang="en-GB" dirty="0"/>
          </a:p>
        </p:txBody>
      </p:sp>
      <p:sp>
        <p:nvSpPr>
          <p:cNvPr id="4" name="Slide Number Placeholder 3"/>
          <p:cNvSpPr>
            <a:spLocks noGrp="1"/>
          </p:cNvSpPr>
          <p:nvPr>
            <p:ph type="sldNum" sz="quarter" idx="5"/>
          </p:nvPr>
        </p:nvSpPr>
        <p:spPr/>
        <p:txBody>
          <a:bodyPr/>
          <a:lstStyle/>
          <a:p>
            <a:fld id="{A6450980-20A6-4719-A892-2E299F33FB0A}" type="slidenum">
              <a:rPr lang="en-GB" smtClean="0"/>
              <a:t>12</a:t>
            </a:fld>
            <a:endParaRPr lang="en-GB"/>
          </a:p>
        </p:txBody>
      </p:sp>
    </p:spTree>
    <p:extLst>
      <p:ext uri="{BB962C8B-B14F-4D97-AF65-F5344CB8AC3E}">
        <p14:creationId xmlns:p14="http://schemas.microsoft.com/office/powerpoint/2010/main" val="84979297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0BA88360-05DD-46B8-BA6C-89595E219DBA}" type="datetimeFigureOut">
              <a:rPr lang="en-GB" smtClean="0"/>
              <a:t>10/04/2020</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DDB7C2D2-7428-4923-9EAF-32478B40572A}" type="slidenum">
              <a:rPr lang="en-GB" smtClean="0"/>
              <a:t>‹#›</a:t>
            </a:fld>
            <a:endParaRPr lang="en-GB"/>
          </a:p>
        </p:txBody>
      </p:sp>
    </p:spTree>
    <p:extLst>
      <p:ext uri="{BB962C8B-B14F-4D97-AF65-F5344CB8AC3E}">
        <p14:creationId xmlns:p14="http://schemas.microsoft.com/office/powerpoint/2010/main" val="36491458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A88360-05DD-46B8-BA6C-89595E219DBA}" type="datetimeFigureOut">
              <a:rPr lang="en-GB" smtClean="0"/>
              <a:t>10/04/2020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B7C2D2-7428-4923-9EAF-32478B40572A}" type="slidenum">
              <a:rPr lang="en-GB" smtClean="0"/>
              <a:t>‹#›</a:t>
            </a:fld>
            <a:endParaRPr lang="en-GB"/>
          </a:p>
        </p:txBody>
      </p:sp>
    </p:spTree>
    <p:extLst>
      <p:ext uri="{BB962C8B-B14F-4D97-AF65-F5344CB8AC3E}">
        <p14:creationId xmlns:p14="http://schemas.microsoft.com/office/powerpoint/2010/main" val="123754615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0BA88360-05DD-46B8-BA6C-89595E219DBA}" type="datetimeFigureOut">
              <a:rPr lang="en-GB" smtClean="0"/>
              <a:t>10/04/2020</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DDB7C2D2-7428-4923-9EAF-32478B40572A}" type="slidenum">
              <a:rPr lang="en-GB" smtClean="0"/>
              <a:t>‹#›</a:t>
            </a:fld>
            <a:endParaRPr lang="en-GB"/>
          </a:p>
        </p:txBody>
      </p:sp>
    </p:spTree>
    <p:extLst>
      <p:ext uri="{BB962C8B-B14F-4D97-AF65-F5344CB8AC3E}">
        <p14:creationId xmlns:p14="http://schemas.microsoft.com/office/powerpoint/2010/main" val="265655397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BA88360-05DD-46B8-BA6C-89595E219DBA}" type="datetimeFigureOut">
              <a:rPr lang="en-GB" smtClean="0"/>
              <a:t>10/04/2020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B7C2D2-7428-4923-9EAF-32478B40572A}" type="slidenum">
              <a:rPr lang="en-GB" smtClean="0"/>
              <a:t>‹#›</a:t>
            </a:fld>
            <a:endParaRPr lang="en-GB"/>
          </a:p>
        </p:txBody>
      </p:sp>
    </p:spTree>
    <p:extLst>
      <p:ext uri="{BB962C8B-B14F-4D97-AF65-F5344CB8AC3E}">
        <p14:creationId xmlns:p14="http://schemas.microsoft.com/office/powerpoint/2010/main" val="7269278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BA88360-05DD-46B8-BA6C-89595E219DBA}" type="datetimeFigureOut">
              <a:rPr lang="en-GB" smtClean="0"/>
              <a:t>10/04/2020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DB7C2D2-7428-4923-9EAF-32478B40572A}" type="slidenum">
              <a:rPr lang="en-GB" smtClean="0"/>
              <a:t>‹#›</a:t>
            </a:fld>
            <a:endParaRPr lang="en-GB"/>
          </a:p>
        </p:txBody>
      </p:sp>
    </p:spTree>
    <p:extLst>
      <p:ext uri="{BB962C8B-B14F-4D97-AF65-F5344CB8AC3E}">
        <p14:creationId xmlns:p14="http://schemas.microsoft.com/office/powerpoint/2010/main" val="33137968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BA88360-05DD-46B8-BA6C-89595E219DBA}" type="datetimeFigureOut">
              <a:rPr lang="en-GB" smtClean="0"/>
              <a:t>10/04/2020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B7C2D2-7428-4923-9EAF-32478B40572A}" type="slidenum">
              <a:rPr lang="en-GB" smtClean="0"/>
              <a:t>‹#›</a:t>
            </a:fld>
            <a:endParaRPr lang="en-GB"/>
          </a:p>
        </p:txBody>
      </p:sp>
    </p:spTree>
    <p:extLst>
      <p:ext uri="{BB962C8B-B14F-4D97-AF65-F5344CB8AC3E}">
        <p14:creationId xmlns:p14="http://schemas.microsoft.com/office/powerpoint/2010/main" val="4381954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BA88360-05DD-46B8-BA6C-89595E219DBA}" type="datetimeFigureOut">
              <a:rPr lang="en-GB" smtClean="0"/>
              <a:t>10/04/2020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DB7C2D2-7428-4923-9EAF-32478B40572A}" type="slidenum">
              <a:rPr lang="en-GB" smtClean="0"/>
              <a:t>‹#›</a:t>
            </a:fld>
            <a:endParaRPr lang="en-GB"/>
          </a:p>
        </p:txBody>
      </p:sp>
    </p:spTree>
    <p:extLst>
      <p:ext uri="{BB962C8B-B14F-4D97-AF65-F5344CB8AC3E}">
        <p14:creationId xmlns:p14="http://schemas.microsoft.com/office/powerpoint/2010/main" val="3510208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BA88360-05DD-46B8-BA6C-89595E219DBA}" type="datetimeFigureOut">
              <a:rPr lang="en-GB" smtClean="0"/>
              <a:t>10/04/2020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B7C2D2-7428-4923-9EAF-32478B40572A}" type="slidenum">
              <a:rPr lang="en-GB" smtClean="0"/>
              <a:t>‹#›</a:t>
            </a:fld>
            <a:endParaRPr lang="en-GB"/>
          </a:p>
        </p:txBody>
      </p:sp>
    </p:spTree>
    <p:extLst>
      <p:ext uri="{BB962C8B-B14F-4D97-AF65-F5344CB8AC3E}">
        <p14:creationId xmlns:p14="http://schemas.microsoft.com/office/powerpoint/2010/main" val="33572699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BA88360-05DD-46B8-BA6C-89595E219DBA}" type="datetimeFigureOut">
              <a:rPr lang="en-GB" smtClean="0"/>
              <a:t>10/04/2020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B7C2D2-7428-4923-9EAF-32478B40572A}" type="slidenum">
              <a:rPr lang="en-GB" smtClean="0"/>
              <a:t>‹#›</a:t>
            </a:fld>
            <a:endParaRPr lang="en-GB"/>
          </a:p>
        </p:txBody>
      </p:sp>
    </p:spTree>
    <p:extLst>
      <p:ext uri="{BB962C8B-B14F-4D97-AF65-F5344CB8AC3E}">
        <p14:creationId xmlns:p14="http://schemas.microsoft.com/office/powerpoint/2010/main" val="31620862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0BA88360-05DD-46B8-BA6C-89595E219DBA}" type="datetimeFigureOut">
              <a:rPr lang="en-GB" smtClean="0"/>
              <a:t>10/04/2020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DB7C2D2-7428-4923-9EAF-32478B40572A}" type="slidenum">
              <a:rPr lang="en-GB" smtClean="0"/>
              <a:t>‹#›</a:t>
            </a:fld>
            <a:endParaRPr lang="en-GB"/>
          </a:p>
        </p:txBody>
      </p:sp>
    </p:spTree>
    <p:extLst>
      <p:ext uri="{BB962C8B-B14F-4D97-AF65-F5344CB8AC3E}">
        <p14:creationId xmlns:p14="http://schemas.microsoft.com/office/powerpoint/2010/main" val="26123592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BA88360-05DD-46B8-BA6C-89595E219DBA}" type="datetimeFigureOut">
              <a:rPr lang="en-GB" smtClean="0"/>
              <a:t>10/04/2020</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DDB7C2D2-7428-4923-9EAF-32478B40572A}" type="slidenum">
              <a:rPr lang="en-GB" smtClean="0"/>
              <a:t>‹#›</a:t>
            </a:fld>
            <a:endParaRPr lang="en-GB"/>
          </a:p>
        </p:txBody>
      </p:sp>
    </p:spTree>
    <p:extLst>
      <p:ext uri="{BB962C8B-B14F-4D97-AF65-F5344CB8AC3E}">
        <p14:creationId xmlns:p14="http://schemas.microsoft.com/office/powerpoint/2010/main" val="193988182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0BA88360-05DD-46B8-BA6C-89595E219DBA}" type="datetimeFigureOut">
              <a:rPr lang="en-GB" smtClean="0"/>
              <a:t>10/04/2020</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DDB7C2D2-7428-4923-9EAF-32478B40572A}"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05096249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0BA88360-05DD-46B8-BA6C-89595E219DBA}" type="datetimeFigureOut">
              <a:rPr lang="en-GB" smtClean="0"/>
              <a:t>10/04/2020</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DDB7C2D2-7428-4923-9EAF-32478B40572A}" type="slidenum">
              <a:rPr lang="en-GB" smtClean="0"/>
              <a:t>‹#›</a:t>
            </a:fld>
            <a:endParaRPr lang="en-GB"/>
          </a:p>
        </p:txBody>
      </p:sp>
    </p:spTree>
    <p:extLst>
      <p:ext uri="{BB962C8B-B14F-4D97-AF65-F5344CB8AC3E}">
        <p14:creationId xmlns:p14="http://schemas.microsoft.com/office/powerpoint/2010/main" val="327014302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BA88360-05DD-46B8-BA6C-89595E219DBA}" type="datetimeFigureOut">
              <a:rPr lang="en-GB" smtClean="0"/>
              <a:t>10/04/2020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B7C2D2-7428-4923-9EAF-32478B40572A}" type="slidenum">
              <a:rPr lang="en-GB" smtClean="0"/>
              <a:t>‹#›</a:t>
            </a:fld>
            <a:endParaRPr lang="en-GB"/>
          </a:p>
        </p:txBody>
      </p:sp>
    </p:spTree>
    <p:extLst>
      <p:ext uri="{BB962C8B-B14F-4D97-AF65-F5344CB8AC3E}">
        <p14:creationId xmlns:p14="http://schemas.microsoft.com/office/powerpoint/2010/main" val="66376796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0BA88360-05DD-46B8-BA6C-89595E219DBA}" type="datetimeFigureOut">
              <a:rPr lang="en-GB" smtClean="0"/>
              <a:t>10/04/2020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DB7C2D2-7428-4923-9EAF-32478B40572A}" type="slidenum">
              <a:rPr lang="en-GB" smtClean="0"/>
              <a:t>‹#›</a:t>
            </a:fld>
            <a:endParaRPr lang="en-GB"/>
          </a:p>
        </p:txBody>
      </p:sp>
    </p:spTree>
    <p:extLst>
      <p:ext uri="{BB962C8B-B14F-4D97-AF65-F5344CB8AC3E}">
        <p14:creationId xmlns:p14="http://schemas.microsoft.com/office/powerpoint/2010/main" val="41983680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BA88360-05DD-46B8-BA6C-89595E219DBA}" type="datetimeFigureOut">
              <a:rPr lang="en-GB" smtClean="0"/>
              <a:t>10/04/2020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DB7C2D2-7428-4923-9EAF-32478B40572A}" type="slidenum">
              <a:rPr lang="en-GB" smtClean="0"/>
              <a:t>‹#›</a:t>
            </a:fld>
            <a:endParaRPr lang="en-GB"/>
          </a:p>
        </p:txBody>
      </p:sp>
    </p:spTree>
    <p:extLst>
      <p:ext uri="{BB962C8B-B14F-4D97-AF65-F5344CB8AC3E}">
        <p14:creationId xmlns:p14="http://schemas.microsoft.com/office/powerpoint/2010/main" val="4284283152"/>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0BA88360-05DD-46B8-BA6C-89595E219DBA}" type="datetimeFigureOut">
              <a:rPr lang="en-GB" smtClean="0"/>
              <a:t>10/04/2020</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DDB7C2D2-7428-4923-9EAF-32478B40572A}" type="slidenum">
              <a:rPr lang="en-GB" smtClean="0"/>
              <a:t>‹#›</a:t>
            </a:fld>
            <a:endParaRPr lang="en-GB"/>
          </a:p>
        </p:txBody>
      </p:sp>
    </p:spTree>
    <p:extLst>
      <p:ext uri="{BB962C8B-B14F-4D97-AF65-F5344CB8AC3E}">
        <p14:creationId xmlns:p14="http://schemas.microsoft.com/office/powerpoint/2010/main" val="8407486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BA88360-05DD-46B8-BA6C-89595E219DBA}" type="datetimeFigureOut">
              <a:rPr lang="en-GB" smtClean="0"/>
              <a:t>10/04/2020</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DB7C2D2-7428-4923-9EAF-32478B40572A}" type="slidenum">
              <a:rPr lang="en-GB" smtClean="0"/>
              <a:t>‹#›</a:t>
            </a:fld>
            <a:endParaRPr lang="en-GB"/>
          </a:p>
        </p:txBody>
      </p:sp>
    </p:spTree>
    <p:extLst>
      <p:ext uri="{BB962C8B-B14F-4D97-AF65-F5344CB8AC3E}">
        <p14:creationId xmlns:p14="http://schemas.microsoft.com/office/powerpoint/2010/main" val="3037815246"/>
      </p:ext>
    </p:extLst>
  </p:cSld>
  <p:clrMap bg1="dk1" tx1="lt1" bg2="dk2" tx2="lt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 id="2147483828" r:id="rId12"/>
    <p:sldLayoutId id="2147483829" r:id="rId13"/>
    <p:sldLayoutId id="2147483830" r:id="rId14"/>
    <p:sldLayoutId id="2147483831" r:id="rId15"/>
    <p:sldLayoutId id="2147483832" r:id="rId16"/>
    <p:sldLayoutId id="2147483833" r:id="rId17"/>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3.emf"/><Relationship Id="rId4" Type="http://schemas.openxmlformats.org/officeDocument/2006/relationships/oleObject" Target="../embeddings/oleObject1.bin"/></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 Id="rId4" Type="http://schemas.openxmlformats.org/officeDocument/2006/relationships/image" Target="../media/image11.sv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pn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CF2E89-AC07-4A63-A915-161781FF526D}"/>
              </a:ext>
            </a:extLst>
          </p:cNvPr>
          <p:cNvSpPr>
            <a:spLocks noGrp="1"/>
          </p:cNvSpPr>
          <p:nvPr>
            <p:ph type="ctrTitle"/>
          </p:nvPr>
        </p:nvSpPr>
        <p:spPr>
          <a:xfrm>
            <a:off x="407623" y="1597444"/>
            <a:ext cx="10377889" cy="3393195"/>
          </a:xfrm>
        </p:spPr>
        <p:txBody>
          <a:bodyPr anchor="ctr">
            <a:noAutofit/>
          </a:bodyPr>
          <a:lstStyle/>
          <a:p>
            <a:r>
              <a:rPr lang="en-GB" b="1" dirty="0"/>
              <a:t>Amit Dhiman | 1961529</a:t>
            </a:r>
            <a:br>
              <a:rPr lang="en-GB" b="1" dirty="0"/>
            </a:br>
            <a:br>
              <a:rPr lang="en-GB" b="1" dirty="0"/>
            </a:br>
            <a:r>
              <a:rPr lang="en-GB" b="1" dirty="0"/>
              <a:t>Foundation project presentation </a:t>
            </a:r>
          </a:p>
        </p:txBody>
      </p:sp>
    </p:spTree>
    <p:extLst>
      <p:ext uri="{BB962C8B-B14F-4D97-AF65-F5344CB8AC3E}">
        <p14:creationId xmlns:p14="http://schemas.microsoft.com/office/powerpoint/2010/main" val="16650892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83C9D-3A00-4DF4-810C-777905476C17}"/>
              </a:ext>
            </a:extLst>
          </p:cNvPr>
          <p:cNvSpPr>
            <a:spLocks noGrp="1"/>
          </p:cNvSpPr>
          <p:nvPr>
            <p:ph type="title"/>
          </p:nvPr>
        </p:nvSpPr>
        <p:spPr/>
        <p:txBody>
          <a:bodyPr/>
          <a:lstStyle/>
          <a:p>
            <a:r>
              <a:rPr lang="en-GB" dirty="0"/>
              <a:t>PR - One Sheet</a:t>
            </a:r>
          </a:p>
        </p:txBody>
      </p:sp>
      <p:graphicFrame>
        <p:nvGraphicFramePr>
          <p:cNvPr id="3" name="Object 2">
            <a:extLst>
              <a:ext uri="{FF2B5EF4-FFF2-40B4-BE49-F238E27FC236}">
                <a16:creationId xmlns:a16="http://schemas.microsoft.com/office/drawing/2014/main" id="{6B3542A1-1D2A-4A8D-9D0E-4278FE695E19}"/>
              </a:ext>
            </a:extLst>
          </p:cNvPr>
          <p:cNvGraphicFramePr>
            <a:graphicFrameLocks noChangeAspect="1"/>
          </p:cNvGraphicFramePr>
          <p:nvPr>
            <p:extLst>
              <p:ext uri="{D42A27DB-BD31-4B8C-83A1-F6EECF244321}">
                <p14:modId xmlns:p14="http://schemas.microsoft.com/office/powerpoint/2010/main" val="4263646405"/>
              </p:ext>
            </p:extLst>
          </p:nvPr>
        </p:nvGraphicFramePr>
        <p:xfrm>
          <a:off x="849573" y="764373"/>
          <a:ext cx="3829050" cy="5418138"/>
        </p:xfrm>
        <a:graphic>
          <a:graphicData uri="http://schemas.openxmlformats.org/presentationml/2006/ole">
            <mc:AlternateContent xmlns:mc="http://schemas.openxmlformats.org/markup-compatibility/2006">
              <mc:Choice xmlns:v="urn:schemas-microsoft-com:vml" Requires="v">
                <p:oleObj spid="_x0000_s1037" name="Acrobat Document" r:id="rId4" imgW="5667206" imgH="8019921" progId="AcroExch.Document.DC">
                  <p:embed/>
                </p:oleObj>
              </mc:Choice>
              <mc:Fallback>
                <p:oleObj name="Acrobat Document" r:id="rId4" imgW="5667206" imgH="8019921" progId="AcroExch.Document.DC">
                  <p:embed/>
                  <p:pic>
                    <p:nvPicPr>
                      <p:cNvPr id="0" name=""/>
                      <p:cNvPicPr/>
                      <p:nvPr/>
                    </p:nvPicPr>
                    <p:blipFill>
                      <a:blip r:embed="rId5"/>
                      <a:stretch>
                        <a:fillRect/>
                      </a:stretch>
                    </p:blipFill>
                    <p:spPr>
                      <a:xfrm>
                        <a:off x="849573" y="764373"/>
                        <a:ext cx="3829050" cy="5418138"/>
                      </a:xfrm>
                      <a:prstGeom prst="rect">
                        <a:avLst/>
                      </a:prstGeom>
                    </p:spPr>
                  </p:pic>
                </p:oleObj>
              </mc:Fallback>
            </mc:AlternateContent>
          </a:graphicData>
        </a:graphic>
      </p:graphicFrame>
      <p:sp>
        <p:nvSpPr>
          <p:cNvPr id="4" name="TextBox 3">
            <a:extLst>
              <a:ext uri="{FF2B5EF4-FFF2-40B4-BE49-F238E27FC236}">
                <a16:creationId xmlns:a16="http://schemas.microsoft.com/office/drawing/2014/main" id="{F604564B-769D-4C1F-98A6-0E741189C5EC}"/>
              </a:ext>
            </a:extLst>
          </p:cNvPr>
          <p:cNvSpPr txBox="1"/>
          <p:nvPr/>
        </p:nvSpPr>
        <p:spPr>
          <a:xfrm>
            <a:off x="5295331" y="2224585"/>
            <a:ext cx="6210869" cy="3046988"/>
          </a:xfrm>
          <a:prstGeom prst="rect">
            <a:avLst/>
          </a:prstGeom>
          <a:noFill/>
        </p:spPr>
        <p:txBody>
          <a:bodyPr wrap="square" rtlCol="0">
            <a:spAutoFit/>
          </a:bodyPr>
          <a:lstStyle/>
          <a:p>
            <a:pPr marL="285750" indent="-285750">
              <a:buFontTx/>
              <a:buChar char="-"/>
            </a:pPr>
            <a:r>
              <a:rPr lang="en-GB" sz="2400" dirty="0"/>
              <a:t>Maintain mysterious element</a:t>
            </a:r>
          </a:p>
          <a:p>
            <a:pPr marL="285750" indent="-285750">
              <a:buFontTx/>
              <a:buChar char="-"/>
            </a:pPr>
            <a:endParaRPr lang="en-GB" sz="2400" dirty="0"/>
          </a:p>
          <a:p>
            <a:pPr marL="285750" indent="-285750">
              <a:buFontTx/>
              <a:buChar char="-"/>
            </a:pPr>
            <a:r>
              <a:rPr lang="en-GB" sz="2400" dirty="0"/>
              <a:t>Clearly defines influences and genre</a:t>
            </a:r>
          </a:p>
          <a:p>
            <a:pPr marL="285750" indent="-285750">
              <a:buFontTx/>
              <a:buChar char="-"/>
            </a:pPr>
            <a:endParaRPr lang="en-GB" sz="2400" dirty="0"/>
          </a:p>
          <a:p>
            <a:pPr marL="285750" indent="-285750">
              <a:buFontTx/>
              <a:buChar char="-"/>
            </a:pPr>
            <a:r>
              <a:rPr lang="en-GB" sz="2400" dirty="0"/>
              <a:t>Give venues and promoters a good understanding of FVCE’s goal and mission</a:t>
            </a:r>
          </a:p>
          <a:p>
            <a:pPr marL="285750" indent="-285750">
              <a:buFontTx/>
              <a:buChar char="-"/>
            </a:pPr>
            <a:endParaRPr lang="en-GB" sz="2400" dirty="0"/>
          </a:p>
        </p:txBody>
      </p:sp>
    </p:spTree>
    <p:extLst>
      <p:ext uri="{BB962C8B-B14F-4D97-AF65-F5344CB8AC3E}">
        <p14:creationId xmlns:p14="http://schemas.microsoft.com/office/powerpoint/2010/main" val="15708708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564FE-5AA4-468F-8606-0CCD65D8EA08}"/>
              </a:ext>
            </a:extLst>
          </p:cNvPr>
          <p:cNvSpPr>
            <a:spLocks noGrp="1"/>
          </p:cNvSpPr>
          <p:nvPr>
            <p:ph type="title"/>
          </p:nvPr>
        </p:nvSpPr>
        <p:spPr>
          <a:xfrm>
            <a:off x="2895600" y="764373"/>
            <a:ext cx="8610600" cy="1293028"/>
          </a:xfrm>
        </p:spPr>
        <p:txBody>
          <a:bodyPr vert="horz" lIns="91440" tIns="45720" rIns="91440" bIns="45720" rtlCol="0" anchor="ctr">
            <a:normAutofit/>
          </a:bodyPr>
          <a:lstStyle/>
          <a:p>
            <a:r>
              <a:rPr lang="en-US"/>
              <a:t>Where are we today?</a:t>
            </a:r>
          </a:p>
        </p:txBody>
      </p:sp>
      <p:graphicFrame>
        <p:nvGraphicFramePr>
          <p:cNvPr id="6" name="Title 1">
            <a:extLst>
              <a:ext uri="{FF2B5EF4-FFF2-40B4-BE49-F238E27FC236}">
                <a16:creationId xmlns:a16="http://schemas.microsoft.com/office/drawing/2014/main" id="{1ABC2EB5-493B-49FE-B43D-2D03224435FF}"/>
              </a:ext>
            </a:extLst>
          </p:cNvPr>
          <p:cNvGraphicFramePr/>
          <p:nvPr>
            <p:extLst>
              <p:ext uri="{D42A27DB-BD31-4B8C-83A1-F6EECF244321}">
                <p14:modId xmlns:p14="http://schemas.microsoft.com/office/powerpoint/2010/main" val="3168483814"/>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0077184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3000"/>
                <a:shade val="98000"/>
                <a:satMod val="150000"/>
                <a:lumMod val="102000"/>
              </a:schemeClr>
            </a:gs>
            <a:gs pos="50000">
              <a:schemeClr val="bg2">
                <a:tint val="98000"/>
                <a:shade val="90000"/>
                <a:satMod val="130000"/>
                <a:lumMod val="103000"/>
              </a:schemeClr>
            </a:gs>
            <a:gs pos="100000">
              <a:schemeClr val="bg2">
                <a:shade val="63000"/>
                <a:satMod val="120000"/>
              </a:schemeClr>
            </a:gs>
          </a:gsLst>
          <a:lin ang="5400000" scaled="0"/>
        </a:gra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9A22DDE2-FB2D-421B-B377-F9AD495CE9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9" name="Picture 8">
            <a:extLst>
              <a:ext uri="{FF2B5EF4-FFF2-40B4-BE49-F238E27FC236}">
                <a16:creationId xmlns:a16="http://schemas.microsoft.com/office/drawing/2014/main" id="{A995140B-9736-47E4-9A7D-ABB32F3AAA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11" name="Rectangle 10">
            <a:extLst>
              <a:ext uri="{FF2B5EF4-FFF2-40B4-BE49-F238E27FC236}">
                <a16:creationId xmlns:a16="http://schemas.microsoft.com/office/drawing/2014/main" id="{50496C6C-A85F-426B-9ED1-3444166C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6564FE-5AA4-468F-8606-0CCD65D8EA08}"/>
              </a:ext>
            </a:extLst>
          </p:cNvPr>
          <p:cNvSpPr>
            <a:spLocks noGrp="1"/>
          </p:cNvSpPr>
          <p:nvPr>
            <p:ph type="title"/>
          </p:nvPr>
        </p:nvSpPr>
        <p:spPr>
          <a:xfrm>
            <a:off x="792483" y="821265"/>
            <a:ext cx="6098705" cy="5222117"/>
          </a:xfrm>
        </p:spPr>
        <p:txBody>
          <a:bodyPr vert="horz" lIns="91440" tIns="45720" rIns="91440" bIns="45720" rtlCol="0" anchor="ctr">
            <a:normAutofit/>
          </a:bodyPr>
          <a:lstStyle/>
          <a:p>
            <a:r>
              <a:rPr lang="en-US" sz="5400" dirty="0"/>
              <a:t>Where to next?</a:t>
            </a:r>
          </a:p>
        </p:txBody>
      </p:sp>
      <p:cxnSp>
        <p:nvCxnSpPr>
          <p:cNvPr id="13" name="Straight Connector 12">
            <a:extLst>
              <a:ext uri="{FF2B5EF4-FFF2-40B4-BE49-F238E27FC236}">
                <a16:creationId xmlns:a16="http://schemas.microsoft.com/office/drawing/2014/main" id="{AD0EF22F-5D3C-4240-8C32-1B20803E5A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97108" y="1923563"/>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15" name="Picture 14">
            <a:extLst>
              <a:ext uri="{FF2B5EF4-FFF2-40B4-BE49-F238E27FC236}">
                <a16:creationId xmlns:a16="http://schemas.microsoft.com/office/drawing/2014/main" id="{D912EF34-0253-41FD-9940-D8FBB7DE74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1" r="43746" b="531"/>
          <a:stretch/>
        </p:blipFill>
        <p:spPr>
          <a:xfrm rot="5400000" flipH="1" flipV="1">
            <a:off x="7545075" y="2187578"/>
            <a:ext cx="6857999" cy="2482850"/>
          </a:xfrm>
          <a:prstGeom prst="rect">
            <a:avLst/>
          </a:prstGeom>
        </p:spPr>
      </p:pic>
    </p:spTree>
    <p:extLst>
      <p:ext uri="{BB962C8B-B14F-4D97-AF65-F5344CB8AC3E}">
        <p14:creationId xmlns:p14="http://schemas.microsoft.com/office/powerpoint/2010/main" val="382494558"/>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564FE-5AA4-468F-8606-0CCD65D8EA08}"/>
              </a:ext>
            </a:extLst>
          </p:cNvPr>
          <p:cNvSpPr>
            <a:spLocks noGrp="1"/>
          </p:cNvSpPr>
          <p:nvPr>
            <p:ph type="title"/>
          </p:nvPr>
        </p:nvSpPr>
        <p:spPr>
          <a:xfrm>
            <a:off x="2895600" y="764373"/>
            <a:ext cx="8610600" cy="1293028"/>
          </a:xfrm>
        </p:spPr>
        <p:txBody>
          <a:bodyPr vert="horz" lIns="91440" tIns="45720" rIns="91440" bIns="45720" rtlCol="0" anchor="ctr">
            <a:normAutofit/>
          </a:bodyPr>
          <a:lstStyle/>
          <a:p>
            <a:r>
              <a:rPr lang="en-US" kern="1200" cap="all" baseline="0" dirty="0">
                <a:solidFill>
                  <a:schemeClr val="tx1"/>
                </a:solidFill>
                <a:latin typeface="+mj-lt"/>
                <a:ea typeface="+mj-ea"/>
                <a:cs typeface="+mj-cs"/>
              </a:rPr>
              <a:t>Catalogue &amp; Release Pipeline</a:t>
            </a:r>
          </a:p>
        </p:txBody>
      </p:sp>
      <p:sp>
        <p:nvSpPr>
          <p:cNvPr id="3" name="Title 1">
            <a:extLst>
              <a:ext uri="{FF2B5EF4-FFF2-40B4-BE49-F238E27FC236}">
                <a16:creationId xmlns:a16="http://schemas.microsoft.com/office/drawing/2014/main" id="{46540B6A-49D5-45CD-9481-875162029B1B}"/>
              </a:ext>
            </a:extLst>
          </p:cNvPr>
          <p:cNvSpPr txBox="1">
            <a:spLocks/>
          </p:cNvSpPr>
          <p:nvPr/>
        </p:nvSpPr>
        <p:spPr>
          <a:xfrm>
            <a:off x="677333" y="2194560"/>
            <a:ext cx="5816600" cy="4024125"/>
          </a:xfrm>
          <a:prstGeom prst="rect">
            <a:avLst/>
          </a:prstGeom>
        </p:spPr>
        <p:txBody>
          <a:bodyPr vert="horz" lIns="91440" tIns="45720" rIns="91440" bIns="45720" rtlCol="0">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marL="742950" indent="-228600">
              <a:spcAft>
                <a:spcPts val="600"/>
              </a:spcAft>
              <a:buFont typeface="Arial" panose="020B0604020202020204" pitchFamily="34" charset="0"/>
              <a:buChar char="•"/>
            </a:pPr>
            <a:endParaRPr lang="en-US" dirty="0">
              <a:latin typeface="+mn-lt"/>
              <a:ea typeface="+mn-ea"/>
              <a:cs typeface="+mn-cs"/>
            </a:endParaRPr>
          </a:p>
          <a:p>
            <a:pPr marL="742950" indent="-228600">
              <a:spcAft>
                <a:spcPts val="600"/>
              </a:spcAft>
              <a:buFont typeface="Arial" panose="020B0604020202020204" pitchFamily="34" charset="0"/>
              <a:buChar char="•"/>
            </a:pPr>
            <a:endParaRPr lang="en-US" dirty="0">
              <a:latin typeface="+mn-lt"/>
              <a:ea typeface="+mn-ea"/>
              <a:cs typeface="+mn-cs"/>
            </a:endParaRPr>
          </a:p>
        </p:txBody>
      </p:sp>
      <p:sp>
        <p:nvSpPr>
          <p:cNvPr id="4" name="TextBox 3">
            <a:extLst>
              <a:ext uri="{FF2B5EF4-FFF2-40B4-BE49-F238E27FC236}">
                <a16:creationId xmlns:a16="http://schemas.microsoft.com/office/drawing/2014/main" id="{0A209F1D-03CD-4F6B-AD4A-B9C3225C4AC1}"/>
              </a:ext>
            </a:extLst>
          </p:cNvPr>
          <p:cNvSpPr txBox="1"/>
          <p:nvPr/>
        </p:nvSpPr>
        <p:spPr>
          <a:xfrm>
            <a:off x="315310" y="2490767"/>
            <a:ext cx="11190890" cy="3431709"/>
          </a:xfrm>
          <a:prstGeom prst="rect">
            <a:avLst/>
          </a:prstGeom>
          <a:noFill/>
        </p:spPr>
        <p:txBody>
          <a:bodyPr wrap="square" rtlCol="0">
            <a:spAutoFit/>
          </a:bodyPr>
          <a:lstStyle/>
          <a:p>
            <a:pPr marL="285750" indent="-285750">
              <a:spcAft>
                <a:spcPts val="600"/>
              </a:spcAft>
              <a:buFontTx/>
              <a:buChar char="-"/>
            </a:pPr>
            <a:r>
              <a:rPr lang="en-GB" sz="3200" dirty="0"/>
              <a:t>Having a catalogue of songs is important</a:t>
            </a:r>
          </a:p>
          <a:p>
            <a:pPr marL="285750" indent="-285750">
              <a:spcAft>
                <a:spcPts val="600"/>
              </a:spcAft>
              <a:buFontTx/>
              <a:buChar char="-"/>
            </a:pPr>
            <a:endParaRPr lang="en-GB" sz="3200" dirty="0"/>
          </a:p>
          <a:p>
            <a:pPr marL="285750" indent="-285750">
              <a:spcAft>
                <a:spcPts val="600"/>
              </a:spcAft>
              <a:buFontTx/>
              <a:buChar char="-"/>
            </a:pPr>
            <a:r>
              <a:rPr lang="en-GB" sz="3200" dirty="0"/>
              <a:t>Where do fans live?</a:t>
            </a:r>
          </a:p>
          <a:p>
            <a:pPr marL="285750" indent="-285750">
              <a:spcAft>
                <a:spcPts val="600"/>
              </a:spcAft>
              <a:buFontTx/>
              <a:buChar char="-"/>
            </a:pPr>
            <a:endParaRPr lang="en-GB" sz="3200" dirty="0"/>
          </a:p>
          <a:p>
            <a:pPr marL="285750" indent="-285750">
              <a:spcAft>
                <a:spcPts val="600"/>
              </a:spcAft>
              <a:buFontTx/>
              <a:buChar char="-"/>
            </a:pPr>
            <a:r>
              <a:rPr lang="en-GB" sz="3200" dirty="0"/>
              <a:t>Release dates and new music anticipation</a:t>
            </a:r>
          </a:p>
          <a:p>
            <a:pPr>
              <a:spcAft>
                <a:spcPts val="600"/>
              </a:spcAft>
            </a:pPr>
            <a:endParaRPr lang="en-GB" sz="3200" dirty="0"/>
          </a:p>
        </p:txBody>
      </p:sp>
    </p:spTree>
    <p:extLst>
      <p:ext uri="{BB962C8B-B14F-4D97-AF65-F5344CB8AC3E}">
        <p14:creationId xmlns:p14="http://schemas.microsoft.com/office/powerpoint/2010/main" val="593321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564FE-5AA4-468F-8606-0CCD65D8EA08}"/>
              </a:ext>
            </a:extLst>
          </p:cNvPr>
          <p:cNvSpPr>
            <a:spLocks noGrp="1"/>
          </p:cNvSpPr>
          <p:nvPr>
            <p:ph type="title"/>
          </p:nvPr>
        </p:nvSpPr>
        <p:spPr>
          <a:xfrm>
            <a:off x="2895600" y="764373"/>
            <a:ext cx="8610600" cy="1293028"/>
          </a:xfrm>
        </p:spPr>
        <p:txBody>
          <a:bodyPr vert="horz" lIns="91440" tIns="45720" rIns="91440" bIns="45720" rtlCol="0" anchor="ctr">
            <a:normAutofit/>
          </a:bodyPr>
          <a:lstStyle/>
          <a:p>
            <a:r>
              <a:rPr lang="en-US" kern="1200" cap="all" baseline="0" dirty="0">
                <a:solidFill>
                  <a:schemeClr val="tx1"/>
                </a:solidFill>
                <a:latin typeface="+mj-lt"/>
                <a:ea typeface="+mj-ea"/>
                <a:cs typeface="+mj-cs"/>
              </a:rPr>
              <a:t>Social Media</a:t>
            </a:r>
          </a:p>
        </p:txBody>
      </p:sp>
      <p:sp>
        <p:nvSpPr>
          <p:cNvPr id="4" name="TextBox 3">
            <a:extLst>
              <a:ext uri="{FF2B5EF4-FFF2-40B4-BE49-F238E27FC236}">
                <a16:creationId xmlns:a16="http://schemas.microsoft.com/office/drawing/2014/main" id="{F9FD2569-F884-4048-B969-E2FDAD35FF3C}"/>
              </a:ext>
            </a:extLst>
          </p:cNvPr>
          <p:cNvSpPr txBox="1"/>
          <p:nvPr/>
        </p:nvSpPr>
        <p:spPr>
          <a:xfrm>
            <a:off x="677333" y="2194560"/>
            <a:ext cx="5816600" cy="4024125"/>
          </a:xfrm>
          <a:prstGeom prst="rect">
            <a:avLst/>
          </a:prstGeom>
        </p:spPr>
        <p:txBody>
          <a:bodyPr vert="horz" lIns="91440" tIns="45720" rIns="91440" bIns="45720" rtlCol="0">
            <a:normAutofit/>
          </a:bodyPr>
          <a:lstStyle/>
          <a:p>
            <a:pPr indent="-228600" defTabSz="914400">
              <a:lnSpc>
                <a:spcPct val="90000"/>
              </a:lnSpc>
              <a:spcAft>
                <a:spcPts val="600"/>
              </a:spcAft>
              <a:buFont typeface="Arial" panose="020B0604020202020204" pitchFamily="34" charset="0"/>
              <a:buChar char="•"/>
            </a:pPr>
            <a:r>
              <a:rPr lang="en-US" sz="1400" dirty="0"/>
              <a:t> CD Baby can promote an album for $55.20 (£44.31) which will  distribute this to Shazam</a:t>
            </a:r>
          </a:p>
          <a:p>
            <a:pPr indent="-228600" defTabSz="914400">
              <a:lnSpc>
                <a:spcPct val="90000"/>
              </a:lnSpc>
              <a:spcAft>
                <a:spcPts val="600"/>
              </a:spcAft>
              <a:buFont typeface="Arial" panose="020B0604020202020204" pitchFamily="34" charset="0"/>
              <a:buChar char="•"/>
            </a:pPr>
            <a:endParaRPr lang="en-US" sz="1400" dirty="0"/>
          </a:p>
          <a:p>
            <a:pPr marL="285750" indent="-228600" defTabSz="914400">
              <a:lnSpc>
                <a:spcPct val="90000"/>
              </a:lnSpc>
              <a:spcAft>
                <a:spcPts val="600"/>
              </a:spcAft>
              <a:buFont typeface="Arial" panose="020B0604020202020204" pitchFamily="34" charset="0"/>
              <a:buChar char="•"/>
            </a:pPr>
            <a:r>
              <a:rPr lang="en-US" sz="1400" dirty="0"/>
              <a:t>Regular videos of FVCE making cover versions of songs</a:t>
            </a:r>
          </a:p>
          <a:p>
            <a:pPr marL="285750" indent="-228600" defTabSz="914400">
              <a:lnSpc>
                <a:spcPct val="90000"/>
              </a:lnSpc>
              <a:spcAft>
                <a:spcPts val="600"/>
              </a:spcAft>
              <a:buFont typeface="Arial" panose="020B0604020202020204" pitchFamily="34" charset="0"/>
              <a:buChar char="•"/>
            </a:pPr>
            <a:endParaRPr lang="en-US" sz="1400" dirty="0"/>
          </a:p>
          <a:p>
            <a:pPr marL="285750" indent="-228600" defTabSz="914400">
              <a:lnSpc>
                <a:spcPct val="90000"/>
              </a:lnSpc>
              <a:spcAft>
                <a:spcPts val="600"/>
              </a:spcAft>
              <a:buFont typeface="Arial" panose="020B0604020202020204" pitchFamily="34" charset="0"/>
              <a:buChar char="•"/>
            </a:pPr>
            <a:r>
              <a:rPr lang="en-US" sz="1400" dirty="0"/>
              <a:t>Collaborations with other singers and high-profile producers like YoungKio on Beatstars (produced by tags) - $40 (£32.11) lease for 500000 streams. </a:t>
            </a:r>
          </a:p>
          <a:p>
            <a:pPr marL="285750" indent="-228600" defTabSz="914400">
              <a:lnSpc>
                <a:spcPct val="90000"/>
              </a:lnSpc>
              <a:spcAft>
                <a:spcPts val="600"/>
              </a:spcAft>
              <a:buFont typeface="Arial" panose="020B0604020202020204" pitchFamily="34" charset="0"/>
              <a:buChar char="•"/>
            </a:pPr>
            <a:endParaRPr lang="en-US" sz="1400" dirty="0"/>
          </a:p>
          <a:p>
            <a:pPr marL="285750" indent="-228600" defTabSz="914400">
              <a:lnSpc>
                <a:spcPct val="90000"/>
              </a:lnSpc>
              <a:spcAft>
                <a:spcPts val="600"/>
              </a:spcAft>
              <a:buFont typeface="Arial" panose="020B0604020202020204" pitchFamily="34" charset="0"/>
              <a:buChar char="•"/>
            </a:pPr>
            <a:r>
              <a:rPr lang="en-US" sz="1400" dirty="0"/>
              <a:t>Shadow vlog weekly update on where he will be performing and to build anticipation for album/single releases. Social Challenges – i.e. Cinnamon challenge</a:t>
            </a:r>
          </a:p>
          <a:p>
            <a:pPr marL="285750" indent="-228600" defTabSz="914400">
              <a:lnSpc>
                <a:spcPct val="90000"/>
              </a:lnSpc>
              <a:spcAft>
                <a:spcPts val="600"/>
              </a:spcAft>
              <a:buFont typeface="Arial" panose="020B0604020202020204" pitchFamily="34" charset="0"/>
              <a:buChar char="•"/>
            </a:pPr>
            <a:endParaRPr lang="en-US" sz="1400" dirty="0"/>
          </a:p>
          <a:p>
            <a:pPr marL="285750" indent="-228600" defTabSz="914400">
              <a:lnSpc>
                <a:spcPct val="90000"/>
              </a:lnSpc>
              <a:spcAft>
                <a:spcPts val="600"/>
              </a:spcAft>
              <a:buFont typeface="Arial" panose="020B0604020202020204" pitchFamily="34" charset="0"/>
              <a:buChar char="•"/>
            </a:pPr>
            <a:r>
              <a:rPr lang="en-US" sz="1400" dirty="0"/>
              <a:t>Approach Influencers – word of mouth marketing</a:t>
            </a:r>
          </a:p>
        </p:txBody>
      </p:sp>
      <p:pic>
        <p:nvPicPr>
          <p:cNvPr id="8" name="Graphic 7" descr="Drum Set">
            <a:extLst>
              <a:ext uri="{FF2B5EF4-FFF2-40B4-BE49-F238E27FC236}">
                <a16:creationId xmlns:a16="http://schemas.microsoft.com/office/drawing/2014/main" id="{30F195CC-B484-472E-A233-EE9B16F4DC6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25931" y="2272748"/>
            <a:ext cx="3639337" cy="3639337"/>
          </a:xfrm>
          <a:prstGeom prst="rect">
            <a:avLst/>
          </a:prstGeom>
        </p:spPr>
      </p:pic>
    </p:spTree>
    <p:extLst>
      <p:ext uri="{BB962C8B-B14F-4D97-AF65-F5344CB8AC3E}">
        <p14:creationId xmlns:p14="http://schemas.microsoft.com/office/powerpoint/2010/main" val="258807297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564FE-5AA4-468F-8606-0CCD65D8EA08}"/>
              </a:ext>
            </a:extLst>
          </p:cNvPr>
          <p:cNvSpPr>
            <a:spLocks noGrp="1"/>
          </p:cNvSpPr>
          <p:nvPr>
            <p:ph type="title"/>
          </p:nvPr>
        </p:nvSpPr>
        <p:spPr/>
        <p:txBody>
          <a:bodyPr>
            <a:normAutofit/>
          </a:bodyPr>
          <a:lstStyle/>
          <a:p>
            <a:r>
              <a:rPr lang="en-GB" dirty="0" err="1"/>
              <a:t>INFluencers</a:t>
            </a:r>
            <a:endParaRPr lang="en-GB" dirty="0"/>
          </a:p>
        </p:txBody>
      </p:sp>
      <p:pic>
        <p:nvPicPr>
          <p:cNvPr id="3" name="Picture 2">
            <a:extLst>
              <a:ext uri="{FF2B5EF4-FFF2-40B4-BE49-F238E27FC236}">
                <a16:creationId xmlns:a16="http://schemas.microsoft.com/office/drawing/2014/main" id="{155F3587-A477-44D1-8F30-EF639034A3EA}"/>
              </a:ext>
            </a:extLst>
          </p:cNvPr>
          <p:cNvPicPr>
            <a:picLocks noChangeAspect="1"/>
          </p:cNvPicPr>
          <p:nvPr/>
        </p:nvPicPr>
        <p:blipFill>
          <a:blip r:embed="rId3"/>
          <a:stretch>
            <a:fillRect/>
          </a:stretch>
        </p:blipFill>
        <p:spPr>
          <a:xfrm>
            <a:off x="2266950" y="1929535"/>
            <a:ext cx="7658100" cy="4164092"/>
          </a:xfrm>
          <a:prstGeom prst="rect">
            <a:avLst/>
          </a:prstGeom>
        </p:spPr>
      </p:pic>
    </p:spTree>
    <p:extLst>
      <p:ext uri="{BB962C8B-B14F-4D97-AF65-F5344CB8AC3E}">
        <p14:creationId xmlns:p14="http://schemas.microsoft.com/office/powerpoint/2010/main" val="8578134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1EA5387D-64D8-4D6C-B109-FF4E81DF60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standing in a dark room&#10;&#10;Description automatically generated">
            <a:extLst>
              <a:ext uri="{FF2B5EF4-FFF2-40B4-BE49-F238E27FC236}">
                <a16:creationId xmlns:a16="http://schemas.microsoft.com/office/drawing/2014/main" id="{652E95FE-000D-428F-BD1D-762D621EEA61}"/>
              </a:ext>
            </a:extLst>
          </p:cNvPr>
          <p:cNvPicPr>
            <a:picLocks noChangeAspect="1"/>
          </p:cNvPicPr>
          <p:nvPr/>
        </p:nvPicPr>
        <p:blipFill rotWithShape="1">
          <a:blip r:embed="rId3">
            <a:alphaModFix amt="30000"/>
            <a:extLst>
              <a:ext uri="{28A0092B-C50C-407E-A947-70E740481C1C}">
                <a14:useLocalDpi xmlns:a14="http://schemas.microsoft.com/office/drawing/2010/main" val="0"/>
              </a:ext>
            </a:extLst>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0FACC03B-2A79-4713-8E83-49BDA7D5122B}"/>
              </a:ext>
            </a:extLst>
          </p:cNvPr>
          <p:cNvSpPr>
            <a:spLocks noGrp="1"/>
          </p:cNvSpPr>
          <p:nvPr>
            <p:ph type="title"/>
          </p:nvPr>
        </p:nvSpPr>
        <p:spPr>
          <a:xfrm>
            <a:off x="2895600" y="764373"/>
            <a:ext cx="8610600" cy="1293028"/>
          </a:xfrm>
        </p:spPr>
        <p:txBody>
          <a:bodyPr>
            <a:normAutofit/>
          </a:bodyPr>
          <a:lstStyle/>
          <a:p>
            <a:r>
              <a:rPr lang="en-GB" dirty="0"/>
              <a:t>Music </a:t>
            </a:r>
            <a:r>
              <a:rPr lang="en-GB" dirty="0" err="1"/>
              <a:t>VideO</a:t>
            </a:r>
            <a:r>
              <a:rPr lang="en-GB" dirty="0"/>
              <a:t> &amp; Photography</a:t>
            </a:r>
          </a:p>
        </p:txBody>
      </p:sp>
      <p:sp>
        <p:nvSpPr>
          <p:cNvPr id="3" name="Content Placeholder 2">
            <a:extLst>
              <a:ext uri="{FF2B5EF4-FFF2-40B4-BE49-F238E27FC236}">
                <a16:creationId xmlns:a16="http://schemas.microsoft.com/office/drawing/2014/main" id="{E23A6F9F-0E38-45CC-8955-46746046F6A9}"/>
              </a:ext>
            </a:extLst>
          </p:cNvPr>
          <p:cNvSpPr>
            <a:spLocks noGrp="1"/>
          </p:cNvSpPr>
          <p:nvPr>
            <p:ph idx="1"/>
          </p:nvPr>
        </p:nvSpPr>
        <p:spPr>
          <a:xfrm>
            <a:off x="685800" y="2194560"/>
            <a:ext cx="10820400" cy="4024125"/>
          </a:xfrm>
        </p:spPr>
        <p:txBody>
          <a:bodyPr>
            <a:normAutofit/>
          </a:bodyPr>
          <a:lstStyle/>
          <a:p>
            <a:r>
              <a:rPr lang="en-GB" dirty="0"/>
              <a:t>Making a professional music video would cost up to £200</a:t>
            </a:r>
          </a:p>
          <a:p>
            <a:endParaRPr lang="en-GB" dirty="0"/>
          </a:p>
          <a:p>
            <a:r>
              <a:rPr lang="en-GB" dirty="0"/>
              <a:t>A photographer would be able to shoot 1 picture for £80-100 as the conditions will be minimal</a:t>
            </a:r>
          </a:p>
          <a:p>
            <a:endParaRPr lang="en-GB" dirty="0"/>
          </a:p>
          <a:p>
            <a:r>
              <a:rPr lang="en-GB" dirty="0"/>
              <a:t>A high-quality video can be used in marketing on Facebook and Instagram Ad’s and will immediately make people want to click on it</a:t>
            </a:r>
          </a:p>
          <a:p>
            <a:endParaRPr lang="en-GB" dirty="0"/>
          </a:p>
          <a:p>
            <a:r>
              <a:rPr lang="en-GB" dirty="0"/>
              <a:t>Once we have created a funnel. We can drive traffic to Spotify and YouTube, where we can achieve revenue to re-invest into paid advertising</a:t>
            </a:r>
          </a:p>
        </p:txBody>
      </p:sp>
    </p:spTree>
    <p:extLst>
      <p:ext uri="{BB962C8B-B14F-4D97-AF65-F5344CB8AC3E}">
        <p14:creationId xmlns:p14="http://schemas.microsoft.com/office/powerpoint/2010/main" val="350782697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6" name="Rectangle 25">
            <a:extLst>
              <a:ext uri="{FF2B5EF4-FFF2-40B4-BE49-F238E27FC236}">
                <a16:creationId xmlns:a16="http://schemas.microsoft.com/office/drawing/2014/main" id="{B8E41B83-C09C-4859-AB94-511A2C0BBE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39E05C4E-6F76-43EC-9537-2BA7871BBE0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extBox 1">
            <a:extLst>
              <a:ext uri="{FF2B5EF4-FFF2-40B4-BE49-F238E27FC236}">
                <a16:creationId xmlns:a16="http://schemas.microsoft.com/office/drawing/2014/main" id="{1686209F-88B6-422A-B377-DFC0D0AB69A6}"/>
              </a:ext>
            </a:extLst>
          </p:cNvPr>
          <p:cNvSpPr txBox="1"/>
          <p:nvPr/>
        </p:nvSpPr>
        <p:spPr>
          <a:xfrm>
            <a:off x="685800" y="302812"/>
            <a:ext cx="3977639" cy="1600200"/>
          </a:xfrm>
          <a:prstGeom prst="rect">
            <a:avLst/>
          </a:prstGeom>
        </p:spPr>
        <p:txBody>
          <a:bodyPr vert="horz" lIns="91440" tIns="45720" rIns="91440" bIns="45720" rtlCol="0" anchor="b">
            <a:normAutofit/>
          </a:bodyPr>
          <a:lstStyle/>
          <a:p>
            <a:pPr defTabSz="914400">
              <a:lnSpc>
                <a:spcPct val="90000"/>
              </a:lnSpc>
              <a:spcBef>
                <a:spcPct val="0"/>
              </a:spcBef>
              <a:spcAft>
                <a:spcPts val="600"/>
              </a:spcAft>
            </a:pPr>
            <a:r>
              <a:rPr lang="en-US" sz="3200" b="1" cap="all" dirty="0">
                <a:latin typeface="+mj-lt"/>
                <a:ea typeface="+mj-ea"/>
                <a:cs typeface="+mj-cs"/>
              </a:rPr>
              <a:t>First Single</a:t>
            </a:r>
          </a:p>
        </p:txBody>
      </p:sp>
      <p:sp>
        <p:nvSpPr>
          <p:cNvPr id="9" name="Content Placeholder 8">
            <a:extLst>
              <a:ext uri="{FF2B5EF4-FFF2-40B4-BE49-F238E27FC236}">
                <a16:creationId xmlns:a16="http://schemas.microsoft.com/office/drawing/2014/main" id="{3EDF79F2-425F-4FF6-8096-1FF142582D2C}"/>
              </a:ext>
            </a:extLst>
          </p:cNvPr>
          <p:cNvSpPr>
            <a:spLocks noGrp="1"/>
          </p:cNvSpPr>
          <p:nvPr>
            <p:ph idx="1"/>
          </p:nvPr>
        </p:nvSpPr>
        <p:spPr>
          <a:xfrm>
            <a:off x="685800" y="2364573"/>
            <a:ext cx="3977639" cy="3854112"/>
          </a:xfrm>
        </p:spPr>
        <p:txBody>
          <a:bodyPr vert="horz" lIns="91440" tIns="45720" rIns="91440" bIns="45720" rtlCol="0">
            <a:normAutofit/>
          </a:bodyPr>
          <a:lstStyle/>
          <a:p>
            <a:pPr marL="285750">
              <a:spcAft>
                <a:spcPts val="600"/>
              </a:spcAft>
            </a:pPr>
            <a:r>
              <a:rPr lang="en-US" sz="1400" b="1" dirty="0"/>
              <a:t>The first Major release by FVCE, demonstrating his unique RnB vocals</a:t>
            </a:r>
          </a:p>
          <a:p>
            <a:pPr>
              <a:spcAft>
                <a:spcPts val="600"/>
              </a:spcAft>
            </a:pPr>
            <a:endParaRPr lang="en-US" sz="1400" b="1" dirty="0"/>
          </a:p>
          <a:p>
            <a:pPr marL="342900">
              <a:spcAft>
                <a:spcPts val="600"/>
              </a:spcAft>
            </a:pPr>
            <a:r>
              <a:rPr lang="en-US" sz="1400" b="1" dirty="0"/>
              <a:t>Throwback to 90’s RnB </a:t>
            </a:r>
            <a:r>
              <a:rPr lang="en-US" sz="1400" b="1" dirty="0" err="1"/>
              <a:t>SlowJam’s</a:t>
            </a:r>
            <a:r>
              <a:rPr lang="en-US" sz="1400" b="1" dirty="0"/>
              <a:t>, demonstrating vocal range and depth of writing.</a:t>
            </a:r>
          </a:p>
          <a:p>
            <a:pPr marL="285750">
              <a:spcAft>
                <a:spcPts val="600"/>
              </a:spcAft>
            </a:pPr>
            <a:endParaRPr lang="en-US" sz="1400" b="1" dirty="0"/>
          </a:p>
          <a:p>
            <a:pPr marL="342900">
              <a:spcAft>
                <a:spcPts val="600"/>
              </a:spcAft>
            </a:pPr>
            <a:r>
              <a:rPr lang="en-US" sz="1400" b="1" dirty="0"/>
              <a:t>Reference track is </a:t>
            </a:r>
            <a:r>
              <a:rPr lang="en-US" sz="1400" b="1" dirty="0" err="1"/>
              <a:t>Jhene</a:t>
            </a:r>
            <a:r>
              <a:rPr lang="en-US" sz="1400" b="1" dirty="0"/>
              <a:t> Aiko’s “Sativa”</a:t>
            </a:r>
          </a:p>
          <a:p>
            <a:pPr marL="342900">
              <a:spcAft>
                <a:spcPts val="600"/>
              </a:spcAft>
            </a:pPr>
            <a:endParaRPr lang="en-US" sz="1400" dirty="0"/>
          </a:p>
          <a:p>
            <a:pPr marL="342900">
              <a:spcAft>
                <a:spcPts val="600"/>
              </a:spcAft>
            </a:pPr>
            <a:r>
              <a:rPr lang="en-US" sz="1400" b="1" dirty="0"/>
              <a:t>Music &amp; Video launching on all major streaming platforms in May 2020</a:t>
            </a:r>
          </a:p>
          <a:p>
            <a:pPr marL="285750">
              <a:spcAft>
                <a:spcPts val="600"/>
              </a:spcAft>
            </a:pPr>
            <a:endParaRPr lang="en-US" sz="1400" b="1" dirty="0"/>
          </a:p>
          <a:p>
            <a:pPr marL="285750">
              <a:spcAft>
                <a:spcPts val="600"/>
              </a:spcAft>
            </a:pPr>
            <a:endParaRPr lang="en-US" sz="1400" b="1" dirty="0"/>
          </a:p>
          <a:p>
            <a:pPr marL="285750">
              <a:spcAft>
                <a:spcPts val="600"/>
              </a:spcAft>
            </a:pPr>
            <a:endParaRPr lang="en-US" sz="1400" b="1" dirty="0"/>
          </a:p>
          <a:p>
            <a:pPr marL="285750">
              <a:spcAft>
                <a:spcPts val="600"/>
              </a:spcAft>
            </a:pPr>
            <a:endParaRPr lang="en-US" sz="1400" b="1" dirty="0"/>
          </a:p>
        </p:txBody>
      </p:sp>
      <p:pic>
        <p:nvPicPr>
          <p:cNvPr id="7" name="Picture 6">
            <a:extLst>
              <a:ext uri="{FF2B5EF4-FFF2-40B4-BE49-F238E27FC236}">
                <a16:creationId xmlns:a16="http://schemas.microsoft.com/office/drawing/2014/main" id="{870195E5-F972-4ED1-9607-37BA29960F7A}"/>
              </a:ext>
            </a:extLst>
          </p:cNvPr>
          <p:cNvPicPr>
            <a:picLocks noChangeAspect="1"/>
          </p:cNvPicPr>
          <p:nvPr/>
        </p:nvPicPr>
        <p:blipFill rotWithShape="1">
          <a:blip r:embed="rId3"/>
          <a:srcRect r="2" b="875"/>
          <a:stretch/>
        </p:blipFill>
        <p:spPr>
          <a:xfrm>
            <a:off x="4972699" y="746126"/>
            <a:ext cx="6533501" cy="5472558"/>
          </a:xfrm>
          <a:prstGeom prst="rect">
            <a:avLst/>
          </a:prstGeom>
        </p:spPr>
      </p:pic>
    </p:spTree>
    <p:extLst>
      <p:ext uri="{BB962C8B-B14F-4D97-AF65-F5344CB8AC3E}">
        <p14:creationId xmlns:p14="http://schemas.microsoft.com/office/powerpoint/2010/main" val="328910173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564FE-5AA4-468F-8606-0CCD65D8EA08}"/>
              </a:ext>
            </a:extLst>
          </p:cNvPr>
          <p:cNvSpPr>
            <a:spLocks noGrp="1"/>
          </p:cNvSpPr>
          <p:nvPr>
            <p:ph type="title"/>
          </p:nvPr>
        </p:nvSpPr>
        <p:spPr>
          <a:xfrm>
            <a:off x="2895600" y="764373"/>
            <a:ext cx="8610600" cy="1293028"/>
          </a:xfrm>
        </p:spPr>
        <p:txBody>
          <a:bodyPr vert="horz" lIns="91440" tIns="45720" rIns="91440" bIns="45720" rtlCol="0" anchor="ctr">
            <a:normAutofit/>
          </a:bodyPr>
          <a:lstStyle/>
          <a:p>
            <a:r>
              <a:rPr lang="en-US"/>
              <a:t>Live Events mask and persona</a:t>
            </a:r>
          </a:p>
        </p:txBody>
      </p:sp>
      <p:sp>
        <p:nvSpPr>
          <p:cNvPr id="3" name="Title 1">
            <a:extLst>
              <a:ext uri="{FF2B5EF4-FFF2-40B4-BE49-F238E27FC236}">
                <a16:creationId xmlns:a16="http://schemas.microsoft.com/office/drawing/2014/main" id="{46540B6A-49D5-45CD-9481-875162029B1B}"/>
              </a:ext>
            </a:extLst>
          </p:cNvPr>
          <p:cNvSpPr txBox="1">
            <a:spLocks/>
          </p:cNvSpPr>
          <p:nvPr/>
        </p:nvSpPr>
        <p:spPr>
          <a:xfrm>
            <a:off x="838200" y="1426465"/>
            <a:ext cx="10515600" cy="5193792"/>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sz="2800" dirty="0"/>
          </a:p>
        </p:txBody>
      </p:sp>
      <p:graphicFrame>
        <p:nvGraphicFramePr>
          <p:cNvPr id="6" name="TextBox 3">
            <a:extLst>
              <a:ext uri="{FF2B5EF4-FFF2-40B4-BE49-F238E27FC236}">
                <a16:creationId xmlns:a16="http://schemas.microsoft.com/office/drawing/2014/main" id="{14BF95DB-8BDD-4DB2-9EB6-DBC9579B4413}"/>
              </a:ext>
            </a:extLst>
          </p:cNvPr>
          <p:cNvGraphicFramePr/>
          <p:nvPr>
            <p:extLst>
              <p:ext uri="{D42A27DB-BD31-4B8C-83A1-F6EECF244321}">
                <p14:modId xmlns:p14="http://schemas.microsoft.com/office/powerpoint/2010/main" val="1930642266"/>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7704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6CD3965-7576-4EBB-9FEA-0E73E2DB4A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86000"/>
            <a:ext cx="12192000"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FA4B15F5-9B02-4280-9F50-172515BF4C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86000"/>
          </a:xfrm>
          <a:prstGeom prst="rect">
            <a:avLst/>
          </a:prstGeom>
          <a:solidFill>
            <a:schemeClr val="tx1"/>
          </a:solidFill>
          <a:ln>
            <a:noFill/>
          </a:ln>
          <a:effectLst>
            <a:outerShdw blurRad="50800" dist="381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8" name="Picture 27">
            <a:extLst>
              <a:ext uri="{FF2B5EF4-FFF2-40B4-BE49-F238E27FC236}">
                <a16:creationId xmlns:a16="http://schemas.microsoft.com/office/drawing/2014/main" id="{E3A5BBF0-37C3-4339-BD51-F7A980A93B6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1">
            <a:extLst>
              <a:ext uri="{FF2B5EF4-FFF2-40B4-BE49-F238E27FC236}">
                <a16:creationId xmlns:a16="http://schemas.microsoft.com/office/drawing/2014/main" id="{276564FE-5AA4-468F-8606-0CCD65D8EA08}"/>
              </a:ext>
            </a:extLst>
          </p:cNvPr>
          <p:cNvSpPr>
            <a:spLocks noGrp="1"/>
          </p:cNvSpPr>
          <p:nvPr>
            <p:ph type="title"/>
          </p:nvPr>
        </p:nvSpPr>
        <p:spPr>
          <a:xfrm>
            <a:off x="2895600" y="764373"/>
            <a:ext cx="8610600" cy="1293028"/>
          </a:xfrm>
        </p:spPr>
        <p:txBody>
          <a:bodyPr vert="horz" lIns="91440" tIns="45720" rIns="91440" bIns="45720" rtlCol="0">
            <a:normAutofit/>
          </a:bodyPr>
          <a:lstStyle/>
          <a:p>
            <a:r>
              <a:rPr lang="en-US" dirty="0">
                <a:solidFill>
                  <a:schemeClr val="bg1"/>
                </a:solidFill>
              </a:rPr>
              <a:t>ROI &amp; Analysis</a:t>
            </a:r>
          </a:p>
        </p:txBody>
      </p:sp>
      <p:sp>
        <p:nvSpPr>
          <p:cNvPr id="3" name="Title 1">
            <a:extLst>
              <a:ext uri="{FF2B5EF4-FFF2-40B4-BE49-F238E27FC236}">
                <a16:creationId xmlns:a16="http://schemas.microsoft.com/office/drawing/2014/main" id="{328B8323-6661-47B9-8943-6A84D78BE3B2}"/>
              </a:ext>
            </a:extLst>
          </p:cNvPr>
          <p:cNvSpPr txBox="1">
            <a:spLocks/>
          </p:cNvSpPr>
          <p:nvPr/>
        </p:nvSpPr>
        <p:spPr>
          <a:xfrm>
            <a:off x="838200" y="210343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graphicFrame>
        <p:nvGraphicFramePr>
          <p:cNvPr id="19" name="TextBox 3">
            <a:extLst>
              <a:ext uri="{FF2B5EF4-FFF2-40B4-BE49-F238E27FC236}">
                <a16:creationId xmlns:a16="http://schemas.microsoft.com/office/drawing/2014/main" id="{A1E445BC-72F1-4A75-A454-1F21E4C3F77A}"/>
              </a:ext>
            </a:extLst>
          </p:cNvPr>
          <p:cNvGraphicFramePr/>
          <p:nvPr>
            <p:extLst>
              <p:ext uri="{D42A27DB-BD31-4B8C-83A1-F6EECF244321}">
                <p14:modId xmlns:p14="http://schemas.microsoft.com/office/powerpoint/2010/main" val="3918130451"/>
              </p:ext>
            </p:extLst>
          </p:nvPr>
        </p:nvGraphicFramePr>
        <p:xfrm>
          <a:off x="685800" y="2878138"/>
          <a:ext cx="10820400" cy="33401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249150564"/>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6564FE-5AA4-468F-8606-0CCD65D8EA08}"/>
              </a:ext>
            </a:extLst>
          </p:cNvPr>
          <p:cNvSpPr>
            <a:spLocks noGrp="1"/>
          </p:cNvSpPr>
          <p:nvPr>
            <p:ph type="title"/>
          </p:nvPr>
        </p:nvSpPr>
        <p:spPr>
          <a:xfrm>
            <a:off x="2895600" y="764373"/>
            <a:ext cx="8610600" cy="1293028"/>
          </a:xfrm>
        </p:spPr>
        <p:txBody>
          <a:bodyPr vert="horz" lIns="91440" tIns="45720" rIns="91440" bIns="45720" rtlCol="0" anchor="ctr">
            <a:normAutofit/>
          </a:bodyPr>
          <a:lstStyle/>
          <a:p>
            <a:r>
              <a:rPr lang="en-US" dirty="0"/>
              <a:t>TOTAL Cost</a:t>
            </a:r>
          </a:p>
        </p:txBody>
      </p:sp>
      <p:sp>
        <p:nvSpPr>
          <p:cNvPr id="3" name="Title 1">
            <a:extLst>
              <a:ext uri="{FF2B5EF4-FFF2-40B4-BE49-F238E27FC236}">
                <a16:creationId xmlns:a16="http://schemas.microsoft.com/office/drawing/2014/main" id="{328B8323-6661-47B9-8943-6A84D78BE3B2}"/>
              </a:ext>
            </a:extLst>
          </p:cNvPr>
          <p:cNvSpPr txBox="1">
            <a:spLocks/>
          </p:cNvSpPr>
          <p:nvPr/>
        </p:nvSpPr>
        <p:spPr>
          <a:xfrm>
            <a:off x="838200" y="210343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graphicFrame>
        <p:nvGraphicFramePr>
          <p:cNvPr id="30" name="TextBox 3">
            <a:extLst>
              <a:ext uri="{FF2B5EF4-FFF2-40B4-BE49-F238E27FC236}">
                <a16:creationId xmlns:a16="http://schemas.microsoft.com/office/drawing/2014/main" id="{BE1FE627-070A-4E72-BB69-1A1158CB149D}"/>
              </a:ext>
            </a:extLst>
          </p:cNvPr>
          <p:cNvGraphicFramePr/>
          <p:nvPr>
            <p:extLst>
              <p:ext uri="{D42A27DB-BD31-4B8C-83A1-F6EECF244321}">
                <p14:modId xmlns:p14="http://schemas.microsoft.com/office/powerpoint/2010/main" val="1377064234"/>
              </p:ext>
            </p:extLst>
          </p:nvPr>
        </p:nvGraphicFramePr>
        <p:xfrm>
          <a:off x="685800" y="2441051"/>
          <a:ext cx="10820400" cy="35300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6432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3000"/>
                <a:shade val="98000"/>
                <a:satMod val="150000"/>
                <a:lumMod val="102000"/>
              </a:schemeClr>
            </a:gs>
            <a:gs pos="50000">
              <a:schemeClr val="bg2">
                <a:tint val="98000"/>
                <a:shade val="90000"/>
                <a:satMod val="130000"/>
                <a:lumMod val="103000"/>
              </a:schemeClr>
            </a:gs>
            <a:gs pos="100000">
              <a:schemeClr val="bg2">
                <a:shade val="63000"/>
                <a:satMod val="120000"/>
              </a:schemeClr>
            </a:gs>
          </a:gsLst>
          <a:lin ang="5400000" scaled="0"/>
        </a:gradFill>
        <a:effectLst/>
      </p:bgPr>
    </p:bg>
    <p:spTree>
      <p:nvGrpSpPr>
        <p:cNvPr id="1" name=""/>
        <p:cNvGrpSpPr/>
        <p:nvPr/>
      </p:nvGrpSpPr>
      <p:grpSpPr>
        <a:xfrm>
          <a:off x="0" y="0"/>
          <a:ext cx="0" cy="0"/>
          <a:chOff x="0" y="0"/>
          <a:chExt cx="0" cy="0"/>
        </a:xfrm>
      </p:grpSpPr>
      <p:pic>
        <p:nvPicPr>
          <p:cNvPr id="34" name="Picture 33">
            <a:extLst>
              <a:ext uri="{FF2B5EF4-FFF2-40B4-BE49-F238E27FC236}">
                <a16:creationId xmlns:a16="http://schemas.microsoft.com/office/drawing/2014/main" id="{9A22DDE2-FB2D-421B-B377-F9AD495CE9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pic>
        <p:nvPicPr>
          <p:cNvPr id="36" name="Picture 35">
            <a:extLst>
              <a:ext uri="{FF2B5EF4-FFF2-40B4-BE49-F238E27FC236}">
                <a16:creationId xmlns:a16="http://schemas.microsoft.com/office/drawing/2014/main" id="{A995140B-9736-47E4-9A7D-ABB32F3AAA8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useBgFill="1">
        <p:nvSpPr>
          <p:cNvPr id="38" name="Rectangle 37">
            <a:extLst>
              <a:ext uri="{FF2B5EF4-FFF2-40B4-BE49-F238E27FC236}">
                <a16:creationId xmlns:a16="http://schemas.microsoft.com/office/drawing/2014/main" id="{50496C6C-A85F-426B-9ED1-3444166CE4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6564FE-5AA4-468F-8606-0CCD65D8EA08}"/>
              </a:ext>
            </a:extLst>
          </p:cNvPr>
          <p:cNvSpPr>
            <a:spLocks noGrp="1"/>
          </p:cNvSpPr>
          <p:nvPr>
            <p:ph type="title"/>
          </p:nvPr>
        </p:nvSpPr>
        <p:spPr>
          <a:xfrm>
            <a:off x="792483" y="821265"/>
            <a:ext cx="6098705" cy="5222117"/>
          </a:xfrm>
        </p:spPr>
        <p:txBody>
          <a:bodyPr vert="horz" lIns="91440" tIns="45720" rIns="91440" bIns="45720" rtlCol="0" anchor="ctr">
            <a:normAutofit/>
          </a:bodyPr>
          <a:lstStyle/>
          <a:p>
            <a:r>
              <a:rPr lang="en-US" sz="5400" b="1"/>
              <a:t>Thank You</a:t>
            </a:r>
          </a:p>
        </p:txBody>
      </p:sp>
      <p:cxnSp>
        <p:nvCxnSpPr>
          <p:cNvPr id="40" name="Straight Connector 39">
            <a:extLst>
              <a:ext uri="{FF2B5EF4-FFF2-40B4-BE49-F238E27FC236}">
                <a16:creationId xmlns:a16="http://schemas.microsoft.com/office/drawing/2014/main" id="{AD0EF22F-5D3C-4240-8C32-1B20803E5A8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397108" y="1923563"/>
            <a:ext cx="0" cy="301752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pic>
        <p:nvPicPr>
          <p:cNvPr id="42" name="Picture 41">
            <a:extLst>
              <a:ext uri="{FF2B5EF4-FFF2-40B4-BE49-F238E27FC236}">
                <a16:creationId xmlns:a16="http://schemas.microsoft.com/office/drawing/2014/main" id="{D912EF34-0253-41FD-9940-D8FBB7DE74B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t="-531" r="43746" b="531"/>
          <a:stretch/>
        </p:blipFill>
        <p:spPr>
          <a:xfrm rot="5400000" flipH="1" flipV="1">
            <a:off x="7545075" y="2187578"/>
            <a:ext cx="6857999" cy="2482850"/>
          </a:xfrm>
          <a:prstGeom prst="rect">
            <a:avLst/>
          </a:prstGeom>
        </p:spPr>
      </p:pic>
      <p:sp>
        <p:nvSpPr>
          <p:cNvPr id="3" name="Title 1">
            <a:extLst>
              <a:ext uri="{FF2B5EF4-FFF2-40B4-BE49-F238E27FC236}">
                <a16:creationId xmlns:a16="http://schemas.microsoft.com/office/drawing/2014/main" id="{328B8323-6661-47B9-8943-6A84D78BE3B2}"/>
              </a:ext>
            </a:extLst>
          </p:cNvPr>
          <p:cNvSpPr txBox="1">
            <a:spLocks/>
          </p:cNvSpPr>
          <p:nvPr/>
        </p:nvSpPr>
        <p:spPr>
          <a:xfrm>
            <a:off x="838200" y="2103437"/>
            <a:ext cx="10515600" cy="132556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endParaRPr lang="en-GB" dirty="0"/>
          </a:p>
        </p:txBody>
      </p:sp>
    </p:spTree>
    <p:extLst>
      <p:ext uri="{BB962C8B-B14F-4D97-AF65-F5344CB8AC3E}">
        <p14:creationId xmlns:p14="http://schemas.microsoft.com/office/powerpoint/2010/main" val="2366476453"/>
      </p:ext>
    </p:extLst>
  </p:cSld>
  <p:clrMapOvr>
    <a:overrideClrMapping bg1="lt1" tx1="dk1" bg2="lt2" tx2="dk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95</TotalTime>
  <Words>956</Words>
  <Application>Microsoft Office PowerPoint</Application>
  <PresentationFormat>Widescreen</PresentationFormat>
  <Paragraphs>111</Paragraphs>
  <Slides>13</Slides>
  <Notes>9</Notes>
  <HiddenSlides>0</HiddenSlides>
  <MMClips>0</MMClips>
  <ScaleCrop>false</ScaleCrop>
  <HeadingPairs>
    <vt:vector size="8" baseType="variant">
      <vt:variant>
        <vt:lpstr>Fonts Used</vt:lpstr>
      </vt:variant>
      <vt:variant>
        <vt:i4>3</vt:i4>
      </vt:variant>
      <vt:variant>
        <vt:lpstr>Theme</vt:lpstr>
      </vt:variant>
      <vt:variant>
        <vt:i4>1</vt:i4>
      </vt:variant>
      <vt:variant>
        <vt:lpstr>Embedded OLE Servers</vt:lpstr>
      </vt:variant>
      <vt:variant>
        <vt:i4>1</vt:i4>
      </vt:variant>
      <vt:variant>
        <vt:lpstr>Slide Titles</vt:lpstr>
      </vt:variant>
      <vt:variant>
        <vt:i4>13</vt:i4>
      </vt:variant>
    </vt:vector>
  </HeadingPairs>
  <TitlesOfParts>
    <vt:vector size="18" baseType="lpstr">
      <vt:lpstr>Arial</vt:lpstr>
      <vt:lpstr>Calibri</vt:lpstr>
      <vt:lpstr>Century Gothic</vt:lpstr>
      <vt:lpstr>Vapor Trail</vt:lpstr>
      <vt:lpstr>Acrobat Document</vt:lpstr>
      <vt:lpstr>Amit Dhiman | 1961529  Foundation project presentation </vt:lpstr>
      <vt:lpstr>PR - One Sheet</vt:lpstr>
      <vt:lpstr>Where are we today?</vt:lpstr>
      <vt:lpstr>Where to next?</vt:lpstr>
      <vt:lpstr>Catalogue &amp; Release Pipeline</vt:lpstr>
      <vt:lpstr>Social Media</vt:lpstr>
      <vt:lpstr>INFluencers</vt:lpstr>
      <vt:lpstr>Music VideO &amp; Photography</vt:lpstr>
      <vt:lpstr>PowerPoint Presentation</vt:lpstr>
      <vt:lpstr>Live Events mask and persona</vt:lpstr>
      <vt:lpstr>ROI &amp; Analysis</vt:lpstr>
      <vt:lpstr>TOTAL Cost</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Amit Dhiman | 1961529  Foundation project presentation </dc:title>
  <dc:creator>Amit Dhiman</dc:creator>
  <cp:lastModifiedBy>Amit Dhiman</cp:lastModifiedBy>
  <cp:revision>7</cp:revision>
  <dcterms:created xsi:type="dcterms:W3CDTF">2020-04-10T07:40:02Z</dcterms:created>
  <dcterms:modified xsi:type="dcterms:W3CDTF">2020-04-10T09:26:28Z</dcterms:modified>
</cp:coreProperties>
</file>