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2" r:id="rId4"/>
    <p:sldId id="257" r:id="rId5"/>
    <p:sldId id="258" r:id="rId6"/>
    <p:sldId id="260" r:id="rId7"/>
    <p:sldId id="261" r:id="rId8"/>
    <p:sldId id="259"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94660"/>
  </p:normalViewPr>
  <p:slideViewPr>
    <p:cSldViewPr snapToGrid="0">
      <p:cViewPr>
        <p:scale>
          <a:sx n="80" d="100"/>
          <a:sy n="80" d="100"/>
        </p:scale>
        <p:origin x="342"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2658572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3127771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475100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59CBC8-A6C8-4B49-B58E-82B9D9045C2A}"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3006276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59CBC8-A6C8-4B49-B58E-82B9D9045C2A}" type="datetimeFigureOut">
              <a:rPr lang="en-GB" smtClean="0"/>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427109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59CBC8-A6C8-4B49-B58E-82B9D9045C2A}" type="datetimeFigureOut">
              <a:rPr lang="en-GB" smtClean="0"/>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3085305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59CBC8-A6C8-4B49-B58E-82B9D9045C2A}" type="datetimeFigureOut">
              <a:rPr lang="en-GB" smtClean="0"/>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3482113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859CBC8-A6C8-4B49-B58E-82B9D9045C2A}"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235822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859CBC8-A6C8-4B49-B58E-82B9D9045C2A}"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363283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68912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07202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504065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9118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3682599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4572535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59CBC8-A6C8-4B49-B58E-82B9D9045C2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4D6D-C2C7-4E97-B145-3DD3F8D13AB5}" type="slidenum">
              <a:rPr lang="en-GB" smtClean="0"/>
              <a:t>‹#›</a:t>
            </a:fld>
            <a:endParaRPr lang="en-GB"/>
          </a:p>
        </p:txBody>
      </p:sp>
    </p:spTree>
    <p:extLst>
      <p:ext uri="{BB962C8B-B14F-4D97-AF65-F5344CB8AC3E}">
        <p14:creationId xmlns:p14="http://schemas.microsoft.com/office/powerpoint/2010/main" val="934271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859CBC8-A6C8-4B49-B58E-82B9D9045C2A}" type="datetimeFigureOut">
              <a:rPr lang="en-GB" smtClean="0"/>
              <a:t>15/11/2018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B154D6D-C2C7-4E97-B145-3DD3F8D13AB5}" type="slidenum">
              <a:rPr lang="en-GB" smtClean="0"/>
              <a:t>‹#›</a:t>
            </a:fld>
            <a:endParaRPr lang="en-GB"/>
          </a:p>
        </p:txBody>
      </p:sp>
    </p:spTree>
    <p:extLst>
      <p:ext uri="{BB962C8B-B14F-4D97-AF65-F5344CB8AC3E}">
        <p14:creationId xmlns:p14="http://schemas.microsoft.com/office/powerpoint/2010/main" val="4125092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gi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7781F-87E1-42B6-A8D8-4A1ECD7AC35A}"/>
              </a:ext>
            </a:extLst>
          </p:cNvPr>
          <p:cNvSpPr>
            <a:spLocks noGrp="1"/>
          </p:cNvSpPr>
          <p:nvPr>
            <p:ph type="ctrTitle"/>
          </p:nvPr>
        </p:nvSpPr>
        <p:spPr>
          <a:xfrm>
            <a:off x="1374720" y="1417945"/>
            <a:ext cx="7766936" cy="1646302"/>
          </a:xfrm>
        </p:spPr>
        <p:txBody>
          <a:bodyPr/>
          <a:lstStyle/>
          <a:p>
            <a:r>
              <a:rPr lang="en-GB" dirty="0"/>
              <a:t>Placement Opportunities </a:t>
            </a:r>
          </a:p>
        </p:txBody>
      </p:sp>
      <p:sp>
        <p:nvSpPr>
          <p:cNvPr id="3" name="Subtitle 2">
            <a:extLst>
              <a:ext uri="{FF2B5EF4-FFF2-40B4-BE49-F238E27FC236}">
                <a16:creationId xmlns:a16="http://schemas.microsoft.com/office/drawing/2014/main" id="{09527A49-0BB0-4244-9A4F-BF44BC2B7C1B}"/>
              </a:ext>
            </a:extLst>
          </p:cNvPr>
          <p:cNvSpPr>
            <a:spLocks noGrp="1"/>
          </p:cNvSpPr>
          <p:nvPr>
            <p:ph type="subTitle" idx="1"/>
          </p:nvPr>
        </p:nvSpPr>
        <p:spPr>
          <a:xfrm>
            <a:off x="1470972" y="3689885"/>
            <a:ext cx="7766936" cy="2097304"/>
          </a:xfrm>
        </p:spPr>
        <p:txBody>
          <a:bodyPr>
            <a:noAutofit/>
          </a:bodyPr>
          <a:lstStyle/>
          <a:p>
            <a:r>
              <a:rPr lang="en-GB" dirty="0">
                <a:solidFill>
                  <a:schemeClr val="tx1"/>
                </a:solidFill>
              </a:rPr>
              <a:t>In this presentations slides, it will deal about the researches and findings for the opportunity to have a work placement in different organisations chosen by the student in which they have to complete in able to complete this module along with different tasks. There are procedures that must be done to be able to obtain this opportunity such as by applying along with assessments and if the students meet the requirements criteria.</a:t>
            </a:r>
          </a:p>
        </p:txBody>
      </p:sp>
    </p:spTree>
    <p:extLst>
      <p:ext uri="{BB962C8B-B14F-4D97-AF65-F5344CB8AC3E}">
        <p14:creationId xmlns:p14="http://schemas.microsoft.com/office/powerpoint/2010/main" val="3071022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AB2FB-BFEF-483E-A989-00CB96DF0331}"/>
              </a:ext>
            </a:extLst>
          </p:cNvPr>
          <p:cNvSpPr>
            <a:spLocks noGrp="1"/>
          </p:cNvSpPr>
          <p:nvPr>
            <p:ph type="title"/>
          </p:nvPr>
        </p:nvSpPr>
        <p:spPr/>
        <p:txBody>
          <a:bodyPr/>
          <a:lstStyle/>
          <a:p>
            <a:r>
              <a:rPr lang="en-GB" dirty="0"/>
              <a:t>Benefits of Work Placements </a:t>
            </a:r>
          </a:p>
        </p:txBody>
      </p:sp>
      <p:sp>
        <p:nvSpPr>
          <p:cNvPr id="3" name="Content Placeholder 2">
            <a:extLst>
              <a:ext uri="{FF2B5EF4-FFF2-40B4-BE49-F238E27FC236}">
                <a16:creationId xmlns:a16="http://schemas.microsoft.com/office/drawing/2014/main" id="{41630C14-0FAB-4192-8857-D0F456361F25}"/>
              </a:ext>
            </a:extLst>
          </p:cNvPr>
          <p:cNvSpPr>
            <a:spLocks noGrp="1"/>
          </p:cNvSpPr>
          <p:nvPr>
            <p:ph idx="1"/>
          </p:nvPr>
        </p:nvSpPr>
        <p:spPr/>
        <p:txBody>
          <a:bodyPr/>
          <a:lstStyle/>
          <a:p>
            <a:r>
              <a:rPr lang="en-GB" dirty="0"/>
              <a:t>Experiences </a:t>
            </a:r>
          </a:p>
          <a:p>
            <a:r>
              <a:rPr lang="en-GB" dirty="0"/>
              <a:t>Gaining new skills and qualities </a:t>
            </a:r>
          </a:p>
          <a:p>
            <a:r>
              <a:rPr lang="en-GB" dirty="0"/>
              <a:t>Knowledge </a:t>
            </a:r>
          </a:p>
          <a:p>
            <a:r>
              <a:rPr lang="en-GB" dirty="0"/>
              <a:t>Increasing understanding and awareness of the world of work</a:t>
            </a:r>
          </a:p>
          <a:p>
            <a:r>
              <a:rPr lang="en-GB" dirty="0"/>
              <a:t>Enhanced employment prospects and ability to compete in a graduate recruitment marketplace.</a:t>
            </a:r>
          </a:p>
        </p:txBody>
      </p:sp>
    </p:spTree>
    <p:extLst>
      <p:ext uri="{BB962C8B-B14F-4D97-AF65-F5344CB8AC3E}">
        <p14:creationId xmlns:p14="http://schemas.microsoft.com/office/powerpoint/2010/main" val="3810893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rockley">
            <a:extLst>
              <a:ext uri="{FF2B5EF4-FFF2-40B4-BE49-F238E27FC236}">
                <a16:creationId xmlns:a16="http://schemas.microsoft.com/office/drawing/2014/main" id="{1FD089D9-CFCE-4AB0-9DEA-7A1FE5A75D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9115" y="1244697"/>
            <a:ext cx="4724569" cy="1340756"/>
          </a:xfrm>
          <a:prstGeom prst="rect">
            <a:avLst/>
          </a:prstGeom>
          <a:noFill/>
          <a:extLst>
            <a:ext uri="{909E8E84-426E-40DD-AFC4-6F175D3DCCD1}">
              <a14:hiddenFill xmlns:a14="http://schemas.microsoft.com/office/drawing/2010/main">
                <a:solidFill>
                  <a:srgbClr val="FFFFFF"/>
                </a:solidFill>
              </a14:hiddenFill>
            </a:ext>
          </a:extLst>
        </p:spPr>
      </p:pic>
      <p:cxnSp>
        <p:nvCxnSpPr>
          <p:cNvPr id="175" name="Straight Connector 174">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032" name="Picture 8" descr="Image result for camp america">
            <a:extLst>
              <a:ext uri="{FF2B5EF4-FFF2-40B4-BE49-F238E27FC236}">
                <a16:creationId xmlns:a16="http://schemas.microsoft.com/office/drawing/2014/main" id="{EDB9FFD5-952B-48C2-82CC-6499D5E84F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8316" y="1386979"/>
            <a:ext cx="4732940" cy="1056192"/>
          </a:xfrm>
          <a:prstGeom prst="rect">
            <a:avLst/>
          </a:prstGeom>
          <a:noFill/>
          <a:extLst>
            <a:ext uri="{909E8E84-426E-40DD-AFC4-6F175D3DCCD1}">
              <a14:hiddenFill xmlns:a14="http://schemas.microsoft.com/office/drawing/2010/main">
                <a:solidFill>
                  <a:srgbClr val="FFFFFF"/>
                </a:solidFill>
              </a14:hiddenFill>
            </a:ext>
          </a:extLst>
        </p:spPr>
      </p:pic>
      <p:cxnSp>
        <p:nvCxnSpPr>
          <p:cNvPr id="177" name="Straight Connector 176">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034" name="Picture 10" descr="Image result for challenger sports">
            <a:extLst>
              <a:ext uri="{FF2B5EF4-FFF2-40B4-BE49-F238E27FC236}">
                <a16:creationId xmlns:a16="http://schemas.microsoft.com/office/drawing/2014/main" id="{8F256A7A-A1DC-4B30-8BAA-8963B65D21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9115" y="4157662"/>
            <a:ext cx="4724569" cy="157317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Image result for pgl">
            <a:extLst>
              <a:ext uri="{FF2B5EF4-FFF2-40B4-BE49-F238E27FC236}">
                <a16:creationId xmlns:a16="http://schemas.microsoft.com/office/drawing/2014/main" id="{6CCECE8C-697D-4045-93B9-D7F99773FE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4497" y="3671316"/>
            <a:ext cx="4300578" cy="2553469"/>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6" descr="Image result for camp america">
            <a:extLst>
              <a:ext uri="{FF2B5EF4-FFF2-40B4-BE49-F238E27FC236}">
                <a16:creationId xmlns:a16="http://schemas.microsoft.com/office/drawing/2014/main" id="{98B65953-CBBC-4966-BF8B-A6BAB61513A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94163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B62E54-9BDC-43E4-AEC5-7C972491BEFF}"/>
              </a:ext>
            </a:extLst>
          </p:cNvPr>
          <p:cNvSpPr>
            <a:spLocks noGrp="1"/>
          </p:cNvSpPr>
          <p:nvPr>
            <p:ph idx="1"/>
          </p:nvPr>
        </p:nvSpPr>
        <p:spPr/>
        <p:txBody>
          <a:bodyPr>
            <a:normAutofit lnSpcReduction="10000"/>
          </a:bodyPr>
          <a:lstStyle/>
          <a:p>
            <a:pPr marL="0" indent="0">
              <a:buNone/>
            </a:pPr>
            <a:r>
              <a:rPr lang="en-GB" dirty="0">
                <a:solidFill>
                  <a:schemeClr val="tx1"/>
                </a:solidFill>
              </a:rPr>
              <a:t>On the first day students were told on the first day of this lecture that this module will focus on placement work that it is compulsory for the students to do in the summer by working for a sporting organisation. They had organised placement talks by inviting organisations such as Camp America, Challenger Sports and Rockley to come to our university and talk to us about what it is like to work with them and what experiences and opportunities we could gain after graduating from our degrees. Our lecturer also organised a presentation by a professional CV writer to come in our university and talk to us about how to write a correct CV to attract future employers. After attending most the presentations by the organisations stated above, Challenger Sports was the organisation that attracted me the most. A few reasons include working in a different continent and be able to experience a different culture that I am used to. Also to be able to work in one of the biggest countries in the world is an opportunity to step out our comfort zone. Rockley is also one of the organisations I am very interested in.</a:t>
            </a:r>
          </a:p>
          <a:p>
            <a:endParaRPr lang="en-GB" dirty="0"/>
          </a:p>
        </p:txBody>
      </p:sp>
    </p:spTree>
    <p:extLst>
      <p:ext uri="{BB962C8B-B14F-4D97-AF65-F5344CB8AC3E}">
        <p14:creationId xmlns:p14="http://schemas.microsoft.com/office/powerpoint/2010/main" val="3862271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31265A-49AC-4D72-8308-17FF3F098FDF}"/>
              </a:ext>
            </a:extLst>
          </p:cNvPr>
          <p:cNvSpPr>
            <a:spLocks noGrp="1"/>
          </p:cNvSpPr>
          <p:nvPr>
            <p:ph idx="1"/>
          </p:nvPr>
        </p:nvSpPr>
        <p:spPr/>
        <p:txBody>
          <a:bodyPr/>
          <a:lstStyle/>
          <a:p>
            <a:r>
              <a:rPr lang="en-GB" dirty="0">
                <a:solidFill>
                  <a:schemeClr val="tx1"/>
                </a:solidFill>
              </a:rPr>
              <a:t>The organisations that came to do their presentation such as Challenger Sport and Rockley gave as much as information we needed regarding what the successful employee will be doing during the summer and how they could become a full time employer for the organisation after complete their degree or if they enjoy working there, they could work again for the next summer. During one of the lectures of this module we were asked if the presentations gave ideas where we would like to work during the summer and if we’ve seen the beneficial for these potential opportunities.</a:t>
            </a:r>
          </a:p>
        </p:txBody>
      </p:sp>
    </p:spTree>
    <p:extLst>
      <p:ext uri="{BB962C8B-B14F-4D97-AF65-F5344CB8AC3E}">
        <p14:creationId xmlns:p14="http://schemas.microsoft.com/office/powerpoint/2010/main" val="3510679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473A-7BDC-4C7C-BEAA-15E7AA6D0FDD}"/>
              </a:ext>
            </a:extLst>
          </p:cNvPr>
          <p:cNvSpPr>
            <a:spLocks noGrp="1"/>
          </p:cNvSpPr>
          <p:nvPr>
            <p:ph type="title"/>
          </p:nvPr>
        </p:nvSpPr>
        <p:spPr/>
        <p:txBody>
          <a:bodyPr/>
          <a:lstStyle/>
          <a:p>
            <a:r>
              <a:rPr lang="en-GB" dirty="0"/>
              <a:t>Challenger Sports </a:t>
            </a:r>
          </a:p>
        </p:txBody>
      </p:sp>
      <p:sp>
        <p:nvSpPr>
          <p:cNvPr id="3" name="Content Placeholder 2">
            <a:extLst>
              <a:ext uri="{FF2B5EF4-FFF2-40B4-BE49-F238E27FC236}">
                <a16:creationId xmlns:a16="http://schemas.microsoft.com/office/drawing/2014/main" id="{3690876A-A277-46B7-A175-DC2602C4EB2C}"/>
              </a:ext>
            </a:extLst>
          </p:cNvPr>
          <p:cNvSpPr>
            <a:spLocks noGrp="1"/>
          </p:cNvSpPr>
          <p:nvPr>
            <p:ph idx="1"/>
          </p:nvPr>
        </p:nvSpPr>
        <p:spPr/>
        <p:txBody>
          <a:bodyPr/>
          <a:lstStyle/>
          <a:p>
            <a:r>
              <a:rPr lang="en-GB" dirty="0">
                <a:solidFill>
                  <a:schemeClr val="tx1"/>
                </a:solidFill>
              </a:rPr>
              <a:t>Having to make researches about Challenger sports, their websites was visited and did this to get a better understanding in what they do and how they run their camps. They have many camps across the United States of America and they have expanded across Canada as well. On their website they have state “For the past 25 years, Challenger Sports have run more soccer camps and clinics in North America than any other organization. The company has built a reputation based upon professionalism, and quality in everything we do and upon the quality of the 1200+ young men and women who we select and train to coach for used that” (https://www.challengersports.com/become-a-coach/)</a:t>
            </a:r>
          </a:p>
        </p:txBody>
      </p:sp>
    </p:spTree>
    <p:extLst>
      <p:ext uri="{BB962C8B-B14F-4D97-AF65-F5344CB8AC3E}">
        <p14:creationId xmlns:p14="http://schemas.microsoft.com/office/powerpoint/2010/main" val="647838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91C8-70BF-4000-B53A-48B17D18CA5E}"/>
              </a:ext>
            </a:extLst>
          </p:cNvPr>
          <p:cNvSpPr>
            <a:spLocks noGrp="1"/>
          </p:cNvSpPr>
          <p:nvPr>
            <p:ph type="title"/>
          </p:nvPr>
        </p:nvSpPr>
        <p:spPr/>
        <p:txBody>
          <a:bodyPr/>
          <a:lstStyle/>
          <a:p>
            <a:r>
              <a:rPr lang="en-GB" dirty="0"/>
              <a:t>Rockley </a:t>
            </a:r>
          </a:p>
        </p:txBody>
      </p:sp>
      <p:sp>
        <p:nvSpPr>
          <p:cNvPr id="3" name="Content Placeholder 2">
            <a:extLst>
              <a:ext uri="{FF2B5EF4-FFF2-40B4-BE49-F238E27FC236}">
                <a16:creationId xmlns:a16="http://schemas.microsoft.com/office/drawing/2014/main" id="{F833C714-0ACF-4CD5-A079-FF9101366CA3}"/>
              </a:ext>
            </a:extLst>
          </p:cNvPr>
          <p:cNvSpPr>
            <a:spLocks noGrp="1"/>
          </p:cNvSpPr>
          <p:nvPr>
            <p:ph idx="1"/>
          </p:nvPr>
        </p:nvSpPr>
        <p:spPr/>
        <p:txBody>
          <a:bodyPr/>
          <a:lstStyle/>
          <a:p>
            <a:r>
              <a:rPr lang="en-GB" dirty="0"/>
              <a:t>Rockley is a organisation who focuses on team building games and water sports. They have 3 centres in the UK and 3 centres in France. Their presentation also attracted me as by working with them you can work way up and be promoted to higher job role and this can also benefit your future career within sports industry by achieving leadership skills and receive qualifications that can be beneficial for future employers.</a:t>
            </a:r>
          </a:p>
        </p:txBody>
      </p:sp>
    </p:spTree>
    <p:extLst>
      <p:ext uri="{BB962C8B-B14F-4D97-AF65-F5344CB8AC3E}">
        <p14:creationId xmlns:p14="http://schemas.microsoft.com/office/powerpoint/2010/main" val="301248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0B1CB1-CA31-49B5-A6BD-3E45E8EF5BFC}"/>
              </a:ext>
            </a:extLst>
          </p:cNvPr>
          <p:cNvSpPr>
            <a:spLocks noGrp="1"/>
          </p:cNvSpPr>
          <p:nvPr>
            <p:ph idx="1"/>
          </p:nvPr>
        </p:nvSpPr>
        <p:spPr/>
        <p:txBody>
          <a:bodyPr/>
          <a:lstStyle/>
          <a:p>
            <a:r>
              <a:rPr lang="en-GB" dirty="0">
                <a:solidFill>
                  <a:schemeClr val="tx1"/>
                </a:solidFill>
              </a:rPr>
              <a:t>After careful consideration and a few advices from mentors I have decided to apply for Challenger Sports and Rockley as those were the organisation that attracted me the most and convinced that I can obtain more skills and qualities I will need for my future career such being a football coach or a PE teacher. It is not compulsory for me to work abroad as I am currently enrolled to the normal BA Sports Management programme but it is something that I want to do for myself and to have different experiences that I haven’t experienced so far</a:t>
            </a:r>
            <a:r>
              <a:rPr lang="en-GB" dirty="0"/>
              <a:t>. </a:t>
            </a:r>
            <a:r>
              <a:rPr lang="en-GB" dirty="0">
                <a:solidFill>
                  <a:schemeClr val="tx1"/>
                </a:solidFill>
              </a:rPr>
              <a:t>With Challenger they have a procedure where there will be recruitment day containing 15 minutes coaching and if successful or not they will provide feedbacks.</a:t>
            </a:r>
          </a:p>
          <a:p>
            <a:endParaRPr lang="en-GB" dirty="0"/>
          </a:p>
        </p:txBody>
      </p:sp>
    </p:spTree>
    <p:extLst>
      <p:ext uri="{BB962C8B-B14F-4D97-AF65-F5344CB8AC3E}">
        <p14:creationId xmlns:p14="http://schemas.microsoft.com/office/powerpoint/2010/main" val="2603275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DF7A-67E2-43A4-AAE7-E5DCF6A81766}"/>
              </a:ext>
            </a:extLst>
          </p:cNvPr>
          <p:cNvSpPr>
            <a:spLocks noGrp="1"/>
          </p:cNvSpPr>
          <p:nvPr>
            <p:ph type="title"/>
          </p:nvPr>
        </p:nvSpPr>
        <p:spPr>
          <a:xfrm>
            <a:off x="4022113" y="3244516"/>
            <a:ext cx="8596668" cy="1320800"/>
          </a:xfrm>
        </p:spPr>
        <p:txBody>
          <a:bodyPr/>
          <a:lstStyle/>
          <a:p>
            <a:r>
              <a:rPr lang="en-GB" dirty="0"/>
              <a:t>Any Questions ?</a:t>
            </a:r>
          </a:p>
        </p:txBody>
      </p:sp>
    </p:spTree>
    <p:extLst>
      <p:ext uri="{BB962C8B-B14F-4D97-AF65-F5344CB8AC3E}">
        <p14:creationId xmlns:p14="http://schemas.microsoft.com/office/powerpoint/2010/main" val="10622254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47</TotalTime>
  <Words>752</Words>
  <Application>Microsoft Office PowerPoint</Application>
  <PresentationFormat>Widescreen</PresentationFormat>
  <Paragraphs>16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Placement Opportunities </vt:lpstr>
      <vt:lpstr>Benefits of Work Placements </vt:lpstr>
      <vt:lpstr>PowerPoint Presentation</vt:lpstr>
      <vt:lpstr>PowerPoint Presentation</vt:lpstr>
      <vt:lpstr>PowerPoint Presentation</vt:lpstr>
      <vt:lpstr>Challenger Sports </vt:lpstr>
      <vt:lpstr>Rockley </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Opportunities </dc:title>
  <dc:creator>Ivan Boateng</dc:creator>
  <cp:lastModifiedBy>Ivan Boateng</cp:lastModifiedBy>
  <cp:revision>6</cp:revision>
  <dcterms:created xsi:type="dcterms:W3CDTF">2018-11-16T15:55:41Z</dcterms:created>
  <dcterms:modified xsi:type="dcterms:W3CDTF">2018-11-16T16:44:40Z</dcterms:modified>
</cp:coreProperties>
</file>