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8" r:id="rId4"/>
  </p:sldMasterIdLst>
  <p:sldIdLst>
    <p:sldId id="256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E5349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7" d="100"/>
          <a:sy n="87" d="100"/>
        </p:scale>
        <p:origin x="66" y="6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arina Jones (2000188)" userId="S::2000188@student.uwtsd.ac.uk::9e90cbc1-9a5e-4f79-a542-7f818bcd0990" providerId="AD" clId="Web-{905A3487-43D5-4208-8436-E238B8C74728}"/>
    <pc:docChg chg="modSld">
      <pc:chgData name="Katarina Jones (2000188)" userId="S::2000188@student.uwtsd.ac.uk::9e90cbc1-9a5e-4f79-a542-7f818bcd0990" providerId="AD" clId="Web-{905A3487-43D5-4208-8436-E238B8C74728}" dt="2023-02-08T12:03:26.382" v="116" actId="14100"/>
      <pc:docMkLst>
        <pc:docMk/>
      </pc:docMkLst>
      <pc:sldChg chg="addSp modSp">
        <pc:chgData name="Katarina Jones (2000188)" userId="S::2000188@student.uwtsd.ac.uk::9e90cbc1-9a5e-4f79-a542-7f818bcd0990" providerId="AD" clId="Web-{905A3487-43D5-4208-8436-E238B8C74728}" dt="2023-02-08T12:03:26.382" v="116" actId="14100"/>
        <pc:sldMkLst>
          <pc:docMk/>
          <pc:sldMk cId="1892354219" sldId="263"/>
        </pc:sldMkLst>
        <pc:spChg chg="mod">
          <ac:chgData name="Katarina Jones (2000188)" userId="S::2000188@student.uwtsd.ac.uk::9e90cbc1-9a5e-4f79-a542-7f818bcd0990" providerId="AD" clId="Web-{905A3487-43D5-4208-8436-E238B8C74728}" dt="2023-02-08T11:58:35.407" v="13" actId="20577"/>
          <ac:spMkLst>
            <pc:docMk/>
            <pc:sldMk cId="1892354219" sldId="263"/>
            <ac:spMk id="5" creationId="{F78C6389-DF00-27F3-9CAA-12D9E5DB94DB}"/>
          </ac:spMkLst>
        </pc:spChg>
        <pc:spChg chg="add mod">
          <ac:chgData name="Katarina Jones (2000188)" userId="S::2000188@student.uwtsd.ac.uk::9e90cbc1-9a5e-4f79-a542-7f818bcd0990" providerId="AD" clId="Web-{905A3487-43D5-4208-8436-E238B8C74728}" dt="2023-02-08T12:03:26.382" v="116" actId="14100"/>
          <ac:spMkLst>
            <pc:docMk/>
            <pc:sldMk cId="1892354219" sldId="263"/>
            <ac:spMk id="6" creationId="{33438545-6679-E9EC-8A88-2EE85FFEB68D}"/>
          </ac:spMkLst>
        </pc:spChg>
      </pc:sldChg>
    </pc:docChg>
  </pc:docChgLst>
  <pc:docChgLst>
    <pc:chgData name="Esther Bowles (2200052)" userId="S::2200052@student.uwtsd.ac.uk::9a7d8679-7ba9-4933-9c27-1eee4694e157" providerId="AD" clId="Web-{366A3055-C4DD-43C0-8B73-DA21D1C502CB}"/>
    <pc:docChg chg="modSld">
      <pc:chgData name="Esther Bowles (2200052)" userId="S::2200052@student.uwtsd.ac.uk::9a7d8679-7ba9-4933-9c27-1eee4694e157" providerId="AD" clId="Web-{366A3055-C4DD-43C0-8B73-DA21D1C502CB}" dt="2023-02-08T12:29:43.881" v="805" actId="20577"/>
      <pc:docMkLst>
        <pc:docMk/>
      </pc:docMkLst>
      <pc:sldChg chg="addSp modSp">
        <pc:chgData name="Esther Bowles (2200052)" userId="S::2200052@student.uwtsd.ac.uk::9a7d8679-7ba9-4933-9c27-1eee4694e157" providerId="AD" clId="Web-{366A3055-C4DD-43C0-8B73-DA21D1C502CB}" dt="2023-02-08T12:29:43.881" v="805" actId="20577"/>
        <pc:sldMkLst>
          <pc:docMk/>
          <pc:sldMk cId="3479669693" sldId="260"/>
        </pc:sldMkLst>
        <pc:spChg chg="mod">
          <ac:chgData name="Esther Bowles (2200052)" userId="S::2200052@student.uwtsd.ac.uk::9a7d8679-7ba9-4933-9c27-1eee4694e157" providerId="AD" clId="Web-{366A3055-C4DD-43C0-8B73-DA21D1C502CB}" dt="2023-02-08T12:11:01.727" v="458" actId="1076"/>
          <ac:spMkLst>
            <pc:docMk/>
            <pc:sldMk cId="3479669693" sldId="260"/>
            <ac:spMk id="4" creationId="{15EA4895-4ECB-7A08-7E24-6E0FC962F9F4}"/>
          </ac:spMkLst>
        </pc:spChg>
        <pc:spChg chg="mod">
          <ac:chgData name="Esther Bowles (2200052)" userId="S::2200052@student.uwtsd.ac.uk::9a7d8679-7ba9-4933-9c27-1eee4694e157" providerId="AD" clId="Web-{366A3055-C4DD-43C0-8B73-DA21D1C502CB}" dt="2023-02-08T11:58:33.521" v="34" actId="20577"/>
          <ac:spMkLst>
            <pc:docMk/>
            <pc:sldMk cId="3479669693" sldId="260"/>
            <ac:spMk id="5" creationId="{A98E6EE5-937C-F725-C8F9-1E4A99DF74CF}"/>
          </ac:spMkLst>
        </pc:spChg>
        <pc:spChg chg="add mod">
          <ac:chgData name="Esther Bowles (2200052)" userId="S::2200052@student.uwtsd.ac.uk::9a7d8679-7ba9-4933-9c27-1eee4694e157" providerId="AD" clId="Web-{366A3055-C4DD-43C0-8B73-DA21D1C502CB}" dt="2023-02-08T12:29:43.881" v="805" actId="20577"/>
          <ac:spMkLst>
            <pc:docMk/>
            <pc:sldMk cId="3479669693" sldId="260"/>
            <ac:spMk id="6" creationId="{B015F294-6F35-4FD9-CFFF-D8AA8A52C963}"/>
          </ac:spMkLst>
        </pc:spChg>
      </pc:sldChg>
    </pc:docChg>
  </pc:docChgLst>
  <pc:docChgLst>
    <pc:chgData name="Caitlin Woodbridge (2200210)" userId="S::2200210@student.uwtsd.ac.uk::81cbe61a-6911-4a97-834b-3808f22fd383" providerId="AD" clId="Web-{12C695C8-0CB2-ACFF-8B32-26CA4C7BFA9B}"/>
    <pc:docChg chg="modSld">
      <pc:chgData name="Caitlin Woodbridge (2200210)" userId="S::2200210@student.uwtsd.ac.uk::81cbe61a-6911-4a97-834b-3808f22fd383" providerId="AD" clId="Web-{12C695C8-0CB2-ACFF-8B32-26CA4C7BFA9B}" dt="2023-02-08T12:52:49.220" v="65" actId="1076"/>
      <pc:docMkLst>
        <pc:docMk/>
      </pc:docMkLst>
      <pc:sldChg chg="modSp">
        <pc:chgData name="Caitlin Woodbridge (2200210)" userId="S::2200210@student.uwtsd.ac.uk::81cbe61a-6911-4a97-834b-3808f22fd383" providerId="AD" clId="Web-{12C695C8-0CB2-ACFF-8B32-26CA4C7BFA9B}" dt="2023-02-08T12:52:49.220" v="65" actId="1076"/>
        <pc:sldMkLst>
          <pc:docMk/>
          <pc:sldMk cId="3976971982" sldId="257"/>
        </pc:sldMkLst>
        <pc:spChg chg="mod">
          <ac:chgData name="Caitlin Woodbridge (2200210)" userId="S::2200210@student.uwtsd.ac.uk::81cbe61a-6911-4a97-834b-3808f22fd383" providerId="AD" clId="Web-{12C695C8-0CB2-ACFF-8B32-26CA4C7BFA9B}" dt="2023-02-08T11:56:40.766" v="20" actId="20577"/>
          <ac:spMkLst>
            <pc:docMk/>
            <pc:sldMk cId="3976971982" sldId="257"/>
            <ac:spMk id="5" creationId="{0523C783-4536-7521-85C8-AF67BF2F5030}"/>
          </ac:spMkLst>
        </pc:spChg>
        <pc:spChg chg="mod">
          <ac:chgData name="Caitlin Woodbridge (2200210)" userId="S::2200210@student.uwtsd.ac.uk::81cbe61a-6911-4a97-834b-3808f22fd383" providerId="AD" clId="Web-{12C695C8-0CB2-ACFF-8B32-26CA4C7BFA9B}" dt="2023-02-08T12:52:23.906" v="62" actId="1076"/>
          <ac:spMkLst>
            <pc:docMk/>
            <pc:sldMk cId="3976971982" sldId="257"/>
            <ac:spMk id="7" creationId="{998E3F4C-7886-0BF8-8CE0-AF4F6756B748}"/>
          </ac:spMkLst>
        </pc:spChg>
        <pc:spChg chg="mod">
          <ac:chgData name="Caitlin Woodbridge (2200210)" userId="S::2200210@student.uwtsd.ac.uk::81cbe61a-6911-4a97-834b-3808f22fd383" providerId="AD" clId="Web-{12C695C8-0CB2-ACFF-8B32-26CA4C7BFA9B}" dt="2023-02-08T12:52:30.407" v="63" actId="1076"/>
          <ac:spMkLst>
            <pc:docMk/>
            <pc:sldMk cId="3976971982" sldId="257"/>
            <ac:spMk id="8" creationId="{5BA11960-252A-59C8-6842-9FA6646AB277}"/>
          </ac:spMkLst>
        </pc:spChg>
        <pc:spChg chg="mod">
          <ac:chgData name="Caitlin Woodbridge (2200210)" userId="S::2200210@student.uwtsd.ac.uk::81cbe61a-6911-4a97-834b-3808f22fd383" providerId="AD" clId="Web-{12C695C8-0CB2-ACFF-8B32-26CA4C7BFA9B}" dt="2023-02-08T12:52:49.220" v="65" actId="1076"/>
          <ac:spMkLst>
            <pc:docMk/>
            <pc:sldMk cId="3976971982" sldId="257"/>
            <ac:spMk id="10" creationId="{2520D473-7E18-1F6B-CA92-11E6D3972D0C}"/>
          </ac:spMkLst>
        </pc:spChg>
      </pc:sldChg>
      <pc:sldChg chg="modSp">
        <pc:chgData name="Caitlin Woodbridge (2200210)" userId="S::2200210@student.uwtsd.ac.uk::81cbe61a-6911-4a97-834b-3808f22fd383" providerId="AD" clId="Web-{12C695C8-0CB2-ACFF-8B32-26CA4C7BFA9B}" dt="2023-02-08T12:01:28.275" v="61" actId="20577"/>
        <pc:sldMkLst>
          <pc:docMk/>
          <pc:sldMk cId="321845605" sldId="258"/>
        </pc:sldMkLst>
        <pc:spChg chg="mod">
          <ac:chgData name="Caitlin Woodbridge (2200210)" userId="S::2200210@student.uwtsd.ac.uk::81cbe61a-6911-4a97-834b-3808f22fd383" providerId="AD" clId="Web-{12C695C8-0CB2-ACFF-8B32-26CA4C7BFA9B}" dt="2023-02-08T12:01:28.275" v="61" actId="20577"/>
          <ac:spMkLst>
            <pc:docMk/>
            <pc:sldMk cId="321845605" sldId="258"/>
            <ac:spMk id="5" creationId="{BAFBC447-8A02-535B-1FCB-1D05650AB3D3}"/>
          </ac:spMkLst>
        </pc:spChg>
      </pc:sldChg>
      <pc:sldChg chg="modSp">
        <pc:chgData name="Caitlin Woodbridge (2200210)" userId="S::2200210@student.uwtsd.ac.uk::81cbe61a-6911-4a97-834b-3808f22fd383" providerId="AD" clId="Web-{12C695C8-0CB2-ACFF-8B32-26CA4C7BFA9B}" dt="2023-02-08T12:00:13.789" v="33" actId="20577"/>
        <pc:sldMkLst>
          <pc:docMk/>
          <pc:sldMk cId="850259060" sldId="259"/>
        </pc:sldMkLst>
        <pc:spChg chg="mod">
          <ac:chgData name="Caitlin Woodbridge (2200210)" userId="S::2200210@student.uwtsd.ac.uk::81cbe61a-6911-4a97-834b-3808f22fd383" providerId="AD" clId="Web-{12C695C8-0CB2-ACFF-8B32-26CA4C7BFA9B}" dt="2023-02-08T12:00:13.789" v="33" actId="20577"/>
          <ac:spMkLst>
            <pc:docMk/>
            <pc:sldMk cId="850259060" sldId="259"/>
            <ac:spMk id="5" creationId="{F01C5041-47D7-E1CB-8052-4F33A71F69C8}"/>
          </ac:spMkLst>
        </pc:spChg>
      </pc:sldChg>
    </pc:docChg>
  </pc:docChgLst>
  <pc:docChgLst>
    <pc:chgData name="Jessica Roberts" userId="S::jessica.roberts@uwtsd.ac.uk::831782ca-6a3f-4cbd-8621-3600d0a72af9" providerId="AD" clId="Web-{27BF764A-CE64-443B-8D67-FF2737646986}"/>
    <pc:docChg chg="addSld modSld">
      <pc:chgData name="Jessica Roberts" userId="S::jessica.roberts@uwtsd.ac.uk::831782ca-6a3f-4cbd-8621-3600d0a72af9" providerId="AD" clId="Web-{27BF764A-CE64-443B-8D67-FF2737646986}" dt="2023-02-07T19:43:17.277" v="33"/>
      <pc:docMkLst>
        <pc:docMk/>
      </pc:docMkLst>
      <pc:sldChg chg="addSp modSp">
        <pc:chgData name="Jessica Roberts" userId="S::jessica.roberts@uwtsd.ac.uk::831782ca-6a3f-4cbd-8621-3600d0a72af9" providerId="AD" clId="Web-{27BF764A-CE64-443B-8D67-FF2737646986}" dt="2023-02-07T19:42:27.870" v="26" actId="20577"/>
        <pc:sldMkLst>
          <pc:docMk/>
          <pc:sldMk cId="3976971982" sldId="257"/>
        </pc:sldMkLst>
        <pc:spChg chg="add mod">
          <ac:chgData name="Jessica Roberts" userId="S::jessica.roberts@uwtsd.ac.uk::831782ca-6a3f-4cbd-8621-3600d0a72af9" providerId="AD" clId="Web-{27BF764A-CE64-443B-8D67-FF2737646986}" dt="2023-02-07T19:42:27.870" v="26" actId="20577"/>
          <ac:spMkLst>
            <pc:docMk/>
            <pc:sldMk cId="3976971982" sldId="257"/>
            <ac:spMk id="4" creationId="{15EA4895-4ECB-7A08-7E24-6E0FC962F9F4}"/>
          </ac:spMkLst>
        </pc:spChg>
        <pc:picChg chg="mod modCrop">
          <ac:chgData name="Jessica Roberts" userId="S::jessica.roberts@uwtsd.ac.uk::831782ca-6a3f-4cbd-8621-3600d0a72af9" providerId="AD" clId="Web-{27BF764A-CE64-443B-8D67-FF2737646986}" dt="2023-02-07T19:41:38.853" v="1"/>
          <ac:picMkLst>
            <pc:docMk/>
            <pc:sldMk cId="3976971982" sldId="257"/>
            <ac:picMk id="3" creationId="{183B60D5-E21C-E33E-9AB3-3B9A99AA16D7}"/>
          </ac:picMkLst>
        </pc:picChg>
      </pc:sldChg>
      <pc:sldChg chg="add replId">
        <pc:chgData name="Jessica Roberts" userId="S::jessica.roberts@uwtsd.ac.uk::831782ca-6a3f-4cbd-8621-3600d0a72af9" providerId="AD" clId="Web-{27BF764A-CE64-443B-8D67-FF2737646986}" dt="2023-02-07T19:42:36.276" v="27"/>
        <pc:sldMkLst>
          <pc:docMk/>
          <pc:sldMk cId="321845605" sldId="258"/>
        </pc:sldMkLst>
      </pc:sldChg>
      <pc:sldChg chg="add replId">
        <pc:chgData name="Jessica Roberts" userId="S::jessica.roberts@uwtsd.ac.uk::831782ca-6a3f-4cbd-8621-3600d0a72af9" providerId="AD" clId="Web-{27BF764A-CE64-443B-8D67-FF2737646986}" dt="2023-02-07T19:42:43.433" v="28"/>
        <pc:sldMkLst>
          <pc:docMk/>
          <pc:sldMk cId="850259060" sldId="259"/>
        </pc:sldMkLst>
      </pc:sldChg>
      <pc:sldChg chg="add replId">
        <pc:chgData name="Jessica Roberts" userId="S::jessica.roberts@uwtsd.ac.uk::831782ca-6a3f-4cbd-8621-3600d0a72af9" providerId="AD" clId="Web-{27BF764A-CE64-443B-8D67-FF2737646986}" dt="2023-02-07T19:42:47.558" v="29"/>
        <pc:sldMkLst>
          <pc:docMk/>
          <pc:sldMk cId="3479669693" sldId="260"/>
        </pc:sldMkLst>
      </pc:sldChg>
      <pc:sldChg chg="add replId">
        <pc:chgData name="Jessica Roberts" userId="S::jessica.roberts@uwtsd.ac.uk::831782ca-6a3f-4cbd-8621-3600d0a72af9" providerId="AD" clId="Web-{27BF764A-CE64-443B-8D67-FF2737646986}" dt="2023-02-07T19:42:51.870" v="30"/>
        <pc:sldMkLst>
          <pc:docMk/>
          <pc:sldMk cId="241539892" sldId="261"/>
        </pc:sldMkLst>
      </pc:sldChg>
      <pc:sldChg chg="add replId">
        <pc:chgData name="Jessica Roberts" userId="S::jessica.roberts@uwtsd.ac.uk::831782ca-6a3f-4cbd-8621-3600d0a72af9" providerId="AD" clId="Web-{27BF764A-CE64-443B-8D67-FF2737646986}" dt="2023-02-07T19:43:07.480" v="31"/>
        <pc:sldMkLst>
          <pc:docMk/>
          <pc:sldMk cId="1302583195" sldId="262"/>
        </pc:sldMkLst>
      </pc:sldChg>
      <pc:sldChg chg="add replId">
        <pc:chgData name="Jessica Roberts" userId="S::jessica.roberts@uwtsd.ac.uk::831782ca-6a3f-4cbd-8621-3600d0a72af9" providerId="AD" clId="Web-{27BF764A-CE64-443B-8D67-FF2737646986}" dt="2023-02-07T19:43:12.371" v="32"/>
        <pc:sldMkLst>
          <pc:docMk/>
          <pc:sldMk cId="1892354219" sldId="263"/>
        </pc:sldMkLst>
      </pc:sldChg>
      <pc:sldChg chg="add replId">
        <pc:chgData name="Jessica Roberts" userId="S::jessica.roberts@uwtsd.ac.uk::831782ca-6a3f-4cbd-8621-3600d0a72af9" providerId="AD" clId="Web-{27BF764A-CE64-443B-8D67-FF2737646986}" dt="2023-02-07T19:43:17.277" v="33"/>
        <pc:sldMkLst>
          <pc:docMk/>
          <pc:sldMk cId="3018374175" sldId="264"/>
        </pc:sldMkLst>
      </pc:sldChg>
    </pc:docChg>
  </pc:docChgLst>
  <pc:docChgLst>
    <pc:chgData name="Jody Clarke (0500949)" userId="S::0500949@student.uwtsd.ac.uk::355aa4b0-ccc7-4129-9f7a-a514b13f5ec1" providerId="AD" clId="Web-{662E81B9-6DDE-4DA7-9B81-353401335C12}"/>
    <pc:docChg chg="modSld">
      <pc:chgData name="Jody Clarke (0500949)" userId="S::0500949@student.uwtsd.ac.uk::355aa4b0-ccc7-4129-9f7a-a514b13f5ec1" providerId="AD" clId="Web-{662E81B9-6DDE-4DA7-9B81-353401335C12}" dt="2023-02-08T12:31:39.127" v="717" actId="20577"/>
      <pc:docMkLst>
        <pc:docMk/>
      </pc:docMkLst>
      <pc:sldChg chg="modSp">
        <pc:chgData name="Jody Clarke (0500949)" userId="S::0500949@student.uwtsd.ac.uk::355aa4b0-ccc7-4129-9f7a-a514b13f5ec1" providerId="AD" clId="Web-{662E81B9-6DDE-4DA7-9B81-353401335C12}" dt="2023-02-08T12:31:39.127" v="717" actId="20577"/>
        <pc:sldMkLst>
          <pc:docMk/>
          <pc:sldMk cId="1302583195" sldId="262"/>
        </pc:sldMkLst>
        <pc:spChg chg="mod">
          <ac:chgData name="Jody Clarke (0500949)" userId="S::0500949@student.uwtsd.ac.uk::355aa4b0-ccc7-4129-9f7a-a514b13f5ec1" providerId="AD" clId="Web-{662E81B9-6DDE-4DA7-9B81-353401335C12}" dt="2023-02-08T12:31:39.127" v="717" actId="20577"/>
          <ac:spMkLst>
            <pc:docMk/>
            <pc:sldMk cId="1302583195" sldId="262"/>
            <ac:spMk id="5" creationId="{BD81C628-4FD8-3935-B1FF-79AD16ACAD2F}"/>
          </ac:spMkLst>
        </pc:spChg>
      </pc:sldChg>
    </pc:docChg>
  </pc:docChgLst>
  <pc:docChgLst>
    <pc:chgData name="Rhian Pittard (2011588)" userId="S::2011588@student.uwtsd.ac.uk::09884287-273f-417b-859e-1b5b441633c1" providerId="AD" clId="Web-{8DD4A188-B4EF-A54F-1EF6-5A2A66AA0A98}"/>
    <pc:docChg chg="modSld">
      <pc:chgData name="Rhian Pittard (2011588)" userId="S::2011588@student.uwtsd.ac.uk::09884287-273f-417b-859e-1b5b441633c1" providerId="AD" clId="Web-{8DD4A188-B4EF-A54F-1EF6-5A2A66AA0A98}" dt="2023-02-08T12:25:30.055" v="1192" actId="20577"/>
      <pc:docMkLst>
        <pc:docMk/>
      </pc:docMkLst>
      <pc:sldChg chg="modSp">
        <pc:chgData name="Rhian Pittard (2011588)" userId="S::2011588@student.uwtsd.ac.uk::09884287-273f-417b-859e-1b5b441633c1" providerId="AD" clId="Web-{8DD4A188-B4EF-A54F-1EF6-5A2A66AA0A98}" dt="2023-02-08T12:25:30.055" v="1192" actId="20577"/>
        <pc:sldMkLst>
          <pc:docMk/>
          <pc:sldMk cId="850259060" sldId="259"/>
        </pc:sldMkLst>
        <pc:spChg chg="mod">
          <ac:chgData name="Rhian Pittard (2011588)" userId="S::2011588@student.uwtsd.ac.uk::09884287-273f-417b-859e-1b5b441633c1" providerId="AD" clId="Web-{8DD4A188-B4EF-A54F-1EF6-5A2A66AA0A98}" dt="2023-02-08T12:25:30.055" v="1192" actId="20577"/>
          <ac:spMkLst>
            <pc:docMk/>
            <pc:sldMk cId="850259060" sldId="259"/>
            <ac:spMk id="5" creationId="{F01C5041-47D7-E1CB-8052-4F33A71F69C8}"/>
          </ac:spMkLst>
        </pc:spChg>
      </pc:sldChg>
    </pc:docChg>
  </pc:docChgLst>
  <pc:docChgLst>
    <pc:chgData name="Jessica Roberts" userId="S::jessica.roberts@uwtsd.ac.uk::831782ca-6a3f-4cbd-8621-3600d0a72af9" providerId="AD" clId="Web-{4ACABC4D-5FB5-45FF-A30A-2D91DB3D55AA}"/>
    <pc:docChg chg="modSld">
      <pc:chgData name="Jessica Roberts" userId="S::jessica.roberts@uwtsd.ac.uk::831782ca-6a3f-4cbd-8621-3600d0a72af9" providerId="AD" clId="Web-{4ACABC4D-5FB5-45FF-A30A-2D91DB3D55AA}" dt="2023-02-07T20:15:04.531" v="46" actId="20577"/>
      <pc:docMkLst>
        <pc:docMk/>
      </pc:docMkLst>
      <pc:sldChg chg="addSp modSp">
        <pc:chgData name="Jessica Roberts" userId="S::jessica.roberts@uwtsd.ac.uk::831782ca-6a3f-4cbd-8621-3600d0a72af9" providerId="AD" clId="Web-{4ACABC4D-5FB5-45FF-A30A-2D91DB3D55AA}" dt="2023-02-07T20:13:20.122" v="2" actId="1076"/>
        <pc:sldMkLst>
          <pc:docMk/>
          <pc:sldMk cId="109857222" sldId="256"/>
        </pc:sldMkLst>
        <pc:spChg chg="mod">
          <ac:chgData name="Jessica Roberts" userId="S::jessica.roberts@uwtsd.ac.uk::831782ca-6a3f-4cbd-8621-3600d0a72af9" providerId="AD" clId="Web-{4ACABC4D-5FB5-45FF-A30A-2D91DB3D55AA}" dt="2023-02-07T20:13:17.059" v="1" actId="1076"/>
          <ac:spMkLst>
            <pc:docMk/>
            <pc:sldMk cId="109857222" sldId="256"/>
            <ac:spMk id="2" creationId="{00000000-0000-0000-0000-000000000000}"/>
          </ac:spMkLst>
        </pc:spChg>
        <pc:picChg chg="add mod">
          <ac:chgData name="Jessica Roberts" userId="S::jessica.roberts@uwtsd.ac.uk::831782ca-6a3f-4cbd-8621-3600d0a72af9" providerId="AD" clId="Web-{4ACABC4D-5FB5-45FF-A30A-2D91DB3D55AA}" dt="2023-02-07T20:13:20.122" v="2" actId="1076"/>
          <ac:picMkLst>
            <pc:docMk/>
            <pc:sldMk cId="109857222" sldId="256"/>
            <ac:picMk id="4" creationId="{92309586-CC5D-C6DE-D463-1D18966C35D5}"/>
          </ac:picMkLst>
        </pc:picChg>
      </pc:sldChg>
      <pc:sldChg chg="addSp modSp">
        <pc:chgData name="Jessica Roberts" userId="S::jessica.roberts@uwtsd.ac.uk::831782ca-6a3f-4cbd-8621-3600d0a72af9" providerId="AD" clId="Web-{4ACABC4D-5FB5-45FF-A30A-2D91DB3D55AA}" dt="2023-02-07T20:13:36.794" v="8" actId="20577"/>
        <pc:sldMkLst>
          <pc:docMk/>
          <pc:sldMk cId="3976971982" sldId="257"/>
        </pc:sldMkLst>
        <pc:spChg chg="add mod">
          <ac:chgData name="Jessica Roberts" userId="S::jessica.roberts@uwtsd.ac.uk::831782ca-6a3f-4cbd-8621-3600d0a72af9" providerId="AD" clId="Web-{4ACABC4D-5FB5-45FF-A30A-2D91DB3D55AA}" dt="2023-02-07T20:13:36.794" v="8" actId="20577"/>
          <ac:spMkLst>
            <pc:docMk/>
            <pc:sldMk cId="3976971982" sldId="257"/>
            <ac:spMk id="5" creationId="{0523C783-4536-7521-85C8-AF67BF2F5030}"/>
          </ac:spMkLst>
        </pc:spChg>
      </pc:sldChg>
      <pc:sldChg chg="addSp modSp">
        <pc:chgData name="Jessica Roberts" userId="S::jessica.roberts@uwtsd.ac.uk::831782ca-6a3f-4cbd-8621-3600d0a72af9" providerId="AD" clId="Web-{4ACABC4D-5FB5-45FF-A30A-2D91DB3D55AA}" dt="2023-02-07T20:13:55.123" v="16" actId="20577"/>
        <pc:sldMkLst>
          <pc:docMk/>
          <pc:sldMk cId="321845605" sldId="258"/>
        </pc:sldMkLst>
        <pc:spChg chg="add mod">
          <ac:chgData name="Jessica Roberts" userId="S::jessica.roberts@uwtsd.ac.uk::831782ca-6a3f-4cbd-8621-3600d0a72af9" providerId="AD" clId="Web-{4ACABC4D-5FB5-45FF-A30A-2D91DB3D55AA}" dt="2023-02-07T20:13:55.123" v="16" actId="20577"/>
          <ac:spMkLst>
            <pc:docMk/>
            <pc:sldMk cId="321845605" sldId="258"/>
            <ac:spMk id="5" creationId="{BAFBC447-8A02-535B-1FCB-1D05650AB3D3}"/>
          </ac:spMkLst>
        </pc:spChg>
      </pc:sldChg>
      <pc:sldChg chg="addSp modSp">
        <pc:chgData name="Jessica Roberts" userId="S::jessica.roberts@uwtsd.ac.uk::831782ca-6a3f-4cbd-8621-3600d0a72af9" providerId="AD" clId="Web-{4ACABC4D-5FB5-45FF-A30A-2D91DB3D55AA}" dt="2023-02-07T20:14:08.467" v="23" actId="20577"/>
        <pc:sldMkLst>
          <pc:docMk/>
          <pc:sldMk cId="850259060" sldId="259"/>
        </pc:sldMkLst>
        <pc:spChg chg="add mod">
          <ac:chgData name="Jessica Roberts" userId="S::jessica.roberts@uwtsd.ac.uk::831782ca-6a3f-4cbd-8621-3600d0a72af9" providerId="AD" clId="Web-{4ACABC4D-5FB5-45FF-A30A-2D91DB3D55AA}" dt="2023-02-07T20:14:08.467" v="23" actId="20577"/>
          <ac:spMkLst>
            <pc:docMk/>
            <pc:sldMk cId="850259060" sldId="259"/>
            <ac:spMk id="5" creationId="{F01C5041-47D7-E1CB-8052-4F33A71F69C8}"/>
          </ac:spMkLst>
        </pc:spChg>
      </pc:sldChg>
      <pc:sldChg chg="addSp modSp">
        <pc:chgData name="Jessica Roberts" userId="S::jessica.roberts@uwtsd.ac.uk::831782ca-6a3f-4cbd-8621-3600d0a72af9" providerId="AD" clId="Web-{4ACABC4D-5FB5-45FF-A30A-2D91DB3D55AA}" dt="2023-02-07T20:14:20.217" v="27" actId="20577"/>
        <pc:sldMkLst>
          <pc:docMk/>
          <pc:sldMk cId="3479669693" sldId="260"/>
        </pc:sldMkLst>
        <pc:spChg chg="add mod">
          <ac:chgData name="Jessica Roberts" userId="S::jessica.roberts@uwtsd.ac.uk::831782ca-6a3f-4cbd-8621-3600d0a72af9" providerId="AD" clId="Web-{4ACABC4D-5FB5-45FF-A30A-2D91DB3D55AA}" dt="2023-02-07T20:14:20.217" v="27" actId="20577"/>
          <ac:spMkLst>
            <pc:docMk/>
            <pc:sldMk cId="3479669693" sldId="260"/>
            <ac:spMk id="5" creationId="{A98E6EE5-937C-F725-C8F9-1E4A99DF74CF}"/>
          </ac:spMkLst>
        </pc:spChg>
      </pc:sldChg>
      <pc:sldChg chg="addSp modSp">
        <pc:chgData name="Jessica Roberts" userId="S::jessica.roberts@uwtsd.ac.uk::831782ca-6a3f-4cbd-8621-3600d0a72af9" providerId="AD" clId="Web-{4ACABC4D-5FB5-45FF-A30A-2D91DB3D55AA}" dt="2023-02-07T20:14:30.499" v="32" actId="20577"/>
        <pc:sldMkLst>
          <pc:docMk/>
          <pc:sldMk cId="241539892" sldId="261"/>
        </pc:sldMkLst>
        <pc:spChg chg="add mod">
          <ac:chgData name="Jessica Roberts" userId="S::jessica.roberts@uwtsd.ac.uk::831782ca-6a3f-4cbd-8621-3600d0a72af9" providerId="AD" clId="Web-{4ACABC4D-5FB5-45FF-A30A-2D91DB3D55AA}" dt="2023-02-07T20:14:30.499" v="32" actId="20577"/>
          <ac:spMkLst>
            <pc:docMk/>
            <pc:sldMk cId="241539892" sldId="261"/>
            <ac:spMk id="5" creationId="{E3E9F2B8-D1BE-4F51-62F3-653FDB51DE80}"/>
          </ac:spMkLst>
        </pc:spChg>
      </pc:sldChg>
      <pc:sldChg chg="addSp modSp">
        <pc:chgData name="Jessica Roberts" userId="S::jessica.roberts@uwtsd.ac.uk::831782ca-6a3f-4cbd-8621-3600d0a72af9" providerId="AD" clId="Web-{4ACABC4D-5FB5-45FF-A30A-2D91DB3D55AA}" dt="2023-02-07T20:14:42.343" v="37" actId="20577"/>
        <pc:sldMkLst>
          <pc:docMk/>
          <pc:sldMk cId="1302583195" sldId="262"/>
        </pc:sldMkLst>
        <pc:spChg chg="add mod">
          <ac:chgData name="Jessica Roberts" userId="S::jessica.roberts@uwtsd.ac.uk::831782ca-6a3f-4cbd-8621-3600d0a72af9" providerId="AD" clId="Web-{4ACABC4D-5FB5-45FF-A30A-2D91DB3D55AA}" dt="2023-02-07T20:14:42.343" v="37" actId="20577"/>
          <ac:spMkLst>
            <pc:docMk/>
            <pc:sldMk cId="1302583195" sldId="262"/>
            <ac:spMk id="5" creationId="{BD81C628-4FD8-3935-B1FF-79AD16ACAD2F}"/>
          </ac:spMkLst>
        </pc:spChg>
      </pc:sldChg>
      <pc:sldChg chg="addSp modSp">
        <pc:chgData name="Jessica Roberts" userId="S::jessica.roberts@uwtsd.ac.uk::831782ca-6a3f-4cbd-8621-3600d0a72af9" providerId="AD" clId="Web-{4ACABC4D-5FB5-45FF-A30A-2D91DB3D55AA}" dt="2023-02-07T20:14:53.140" v="42" actId="20577"/>
        <pc:sldMkLst>
          <pc:docMk/>
          <pc:sldMk cId="1892354219" sldId="263"/>
        </pc:sldMkLst>
        <pc:spChg chg="add mod">
          <ac:chgData name="Jessica Roberts" userId="S::jessica.roberts@uwtsd.ac.uk::831782ca-6a3f-4cbd-8621-3600d0a72af9" providerId="AD" clId="Web-{4ACABC4D-5FB5-45FF-A30A-2D91DB3D55AA}" dt="2023-02-07T20:14:53.140" v="42" actId="20577"/>
          <ac:spMkLst>
            <pc:docMk/>
            <pc:sldMk cId="1892354219" sldId="263"/>
            <ac:spMk id="5" creationId="{F78C6389-DF00-27F3-9CAA-12D9E5DB94DB}"/>
          </ac:spMkLst>
        </pc:spChg>
      </pc:sldChg>
      <pc:sldChg chg="addSp modSp">
        <pc:chgData name="Jessica Roberts" userId="S::jessica.roberts@uwtsd.ac.uk::831782ca-6a3f-4cbd-8621-3600d0a72af9" providerId="AD" clId="Web-{4ACABC4D-5FB5-45FF-A30A-2D91DB3D55AA}" dt="2023-02-07T20:15:04.531" v="46" actId="20577"/>
        <pc:sldMkLst>
          <pc:docMk/>
          <pc:sldMk cId="3018374175" sldId="264"/>
        </pc:sldMkLst>
        <pc:spChg chg="add mod">
          <ac:chgData name="Jessica Roberts" userId="S::jessica.roberts@uwtsd.ac.uk::831782ca-6a3f-4cbd-8621-3600d0a72af9" providerId="AD" clId="Web-{4ACABC4D-5FB5-45FF-A30A-2D91DB3D55AA}" dt="2023-02-07T20:15:04.531" v="46" actId="20577"/>
          <ac:spMkLst>
            <pc:docMk/>
            <pc:sldMk cId="3018374175" sldId="264"/>
            <ac:spMk id="5" creationId="{A8FE05FE-85D7-E931-3131-2C5196643F2A}"/>
          </ac:spMkLst>
        </pc:spChg>
      </pc:sldChg>
    </pc:docChg>
  </pc:docChgLst>
  <pc:docChgLst>
    <pc:chgData name="Connor Wishart (1900010)" userId="S::1900010@student.uwtsd.ac.uk::a9e129a8-62c1-4222-b8b0-18aff851cea2" providerId="AD" clId="Web-{D0E71E11-1A98-4840-B877-EB27CC646955}"/>
    <pc:docChg chg="modSld">
      <pc:chgData name="Connor Wishart (1900010)" userId="S::1900010@student.uwtsd.ac.uk::a9e129a8-62c1-4222-b8b0-18aff851cea2" providerId="AD" clId="Web-{D0E71E11-1A98-4840-B877-EB27CC646955}" dt="2023-02-08T12:24:09.635" v="349" actId="20577"/>
      <pc:docMkLst>
        <pc:docMk/>
      </pc:docMkLst>
      <pc:sldChg chg="modSp">
        <pc:chgData name="Connor Wishart (1900010)" userId="S::1900010@student.uwtsd.ac.uk::a9e129a8-62c1-4222-b8b0-18aff851cea2" providerId="AD" clId="Web-{D0E71E11-1A98-4840-B877-EB27CC646955}" dt="2023-02-08T12:24:09.635" v="349" actId="20577"/>
        <pc:sldMkLst>
          <pc:docMk/>
          <pc:sldMk cId="3976971982" sldId="257"/>
        </pc:sldMkLst>
        <pc:spChg chg="mod">
          <ac:chgData name="Connor Wishart (1900010)" userId="S::1900010@student.uwtsd.ac.uk::a9e129a8-62c1-4222-b8b0-18aff851cea2" providerId="AD" clId="Web-{D0E71E11-1A98-4840-B877-EB27CC646955}" dt="2023-02-08T12:24:04.462" v="339" actId="20577"/>
          <ac:spMkLst>
            <pc:docMk/>
            <pc:sldMk cId="3976971982" sldId="257"/>
            <ac:spMk id="8" creationId="{5BA11960-252A-59C8-6842-9FA6646AB277}"/>
          </ac:spMkLst>
        </pc:spChg>
        <pc:spChg chg="mod">
          <ac:chgData name="Connor Wishart (1900010)" userId="S::1900010@student.uwtsd.ac.uk::a9e129a8-62c1-4222-b8b0-18aff851cea2" providerId="AD" clId="Web-{D0E71E11-1A98-4840-B877-EB27CC646955}" dt="2023-02-08T12:24:09.635" v="349" actId="20577"/>
          <ac:spMkLst>
            <pc:docMk/>
            <pc:sldMk cId="3976971982" sldId="257"/>
            <ac:spMk id="10" creationId="{2520D473-7E18-1F6B-CA92-11E6D3972D0C}"/>
          </ac:spMkLst>
        </pc:spChg>
      </pc:sldChg>
      <pc:sldChg chg="modSp">
        <pc:chgData name="Connor Wishart (1900010)" userId="S::1900010@student.uwtsd.ac.uk::a9e129a8-62c1-4222-b8b0-18aff851cea2" providerId="AD" clId="Web-{D0E71E11-1A98-4840-B877-EB27CC646955}" dt="2023-02-08T12:00:51.942" v="22" actId="20577"/>
        <pc:sldMkLst>
          <pc:docMk/>
          <pc:sldMk cId="321845605" sldId="258"/>
        </pc:sldMkLst>
        <pc:spChg chg="mod">
          <ac:chgData name="Connor Wishart (1900010)" userId="S::1900010@student.uwtsd.ac.uk::a9e129a8-62c1-4222-b8b0-18aff851cea2" providerId="AD" clId="Web-{D0E71E11-1A98-4840-B877-EB27CC646955}" dt="2023-02-08T12:00:51.942" v="22" actId="20577"/>
          <ac:spMkLst>
            <pc:docMk/>
            <pc:sldMk cId="321845605" sldId="258"/>
            <ac:spMk id="5" creationId="{BAFBC447-8A02-535B-1FCB-1D05650AB3D3}"/>
          </ac:spMkLst>
        </pc:spChg>
      </pc:sldChg>
    </pc:docChg>
  </pc:docChgLst>
  <pc:docChgLst>
    <pc:chgData name="Jessica Roberts" userId="831782ca-6a3f-4cbd-8621-3600d0a72af9" providerId="ADAL" clId="{3F2FA131-C238-40B0-A385-B3BFBD198144}"/>
    <pc:docChg chg="addSld delSld modSld">
      <pc:chgData name="Jessica Roberts" userId="831782ca-6a3f-4cbd-8621-3600d0a72af9" providerId="ADAL" clId="{3F2FA131-C238-40B0-A385-B3BFBD198144}" dt="2023-04-20T02:11:49.366" v="60" actId="20577"/>
      <pc:docMkLst>
        <pc:docMk/>
      </pc:docMkLst>
      <pc:sldChg chg="del">
        <pc:chgData name="Jessica Roberts" userId="831782ca-6a3f-4cbd-8621-3600d0a72af9" providerId="ADAL" clId="{3F2FA131-C238-40B0-A385-B3BFBD198144}" dt="2023-04-20T02:10:29.998" v="15" actId="47"/>
        <pc:sldMkLst>
          <pc:docMk/>
          <pc:sldMk cId="3976971982" sldId="257"/>
        </pc:sldMkLst>
      </pc:sldChg>
      <pc:sldChg chg="del">
        <pc:chgData name="Jessica Roberts" userId="831782ca-6a3f-4cbd-8621-3600d0a72af9" providerId="ADAL" clId="{3F2FA131-C238-40B0-A385-B3BFBD198144}" dt="2023-04-20T02:10:30.479" v="16" actId="47"/>
        <pc:sldMkLst>
          <pc:docMk/>
          <pc:sldMk cId="321845605" sldId="258"/>
        </pc:sldMkLst>
      </pc:sldChg>
      <pc:sldChg chg="del">
        <pc:chgData name="Jessica Roberts" userId="831782ca-6a3f-4cbd-8621-3600d0a72af9" providerId="ADAL" clId="{3F2FA131-C238-40B0-A385-B3BFBD198144}" dt="2023-04-20T02:10:30.892" v="17" actId="47"/>
        <pc:sldMkLst>
          <pc:docMk/>
          <pc:sldMk cId="850259060" sldId="259"/>
        </pc:sldMkLst>
      </pc:sldChg>
      <pc:sldChg chg="del">
        <pc:chgData name="Jessica Roberts" userId="831782ca-6a3f-4cbd-8621-3600d0a72af9" providerId="ADAL" clId="{3F2FA131-C238-40B0-A385-B3BFBD198144}" dt="2023-04-20T02:10:31.309" v="18" actId="47"/>
        <pc:sldMkLst>
          <pc:docMk/>
          <pc:sldMk cId="3479669693" sldId="260"/>
        </pc:sldMkLst>
      </pc:sldChg>
      <pc:sldChg chg="del">
        <pc:chgData name="Jessica Roberts" userId="831782ca-6a3f-4cbd-8621-3600d0a72af9" providerId="ADAL" clId="{3F2FA131-C238-40B0-A385-B3BFBD198144}" dt="2023-04-20T02:10:32.307" v="19" actId="47"/>
        <pc:sldMkLst>
          <pc:docMk/>
          <pc:sldMk cId="241539892" sldId="261"/>
        </pc:sldMkLst>
      </pc:sldChg>
      <pc:sldChg chg="del">
        <pc:chgData name="Jessica Roberts" userId="831782ca-6a3f-4cbd-8621-3600d0a72af9" providerId="ADAL" clId="{3F2FA131-C238-40B0-A385-B3BFBD198144}" dt="2023-04-20T02:10:32.911" v="20" actId="47"/>
        <pc:sldMkLst>
          <pc:docMk/>
          <pc:sldMk cId="1302583195" sldId="262"/>
        </pc:sldMkLst>
      </pc:sldChg>
      <pc:sldChg chg="del">
        <pc:chgData name="Jessica Roberts" userId="831782ca-6a3f-4cbd-8621-3600d0a72af9" providerId="ADAL" clId="{3F2FA131-C238-40B0-A385-B3BFBD198144}" dt="2023-04-20T02:10:34.263" v="21" actId="47"/>
        <pc:sldMkLst>
          <pc:docMk/>
          <pc:sldMk cId="1892354219" sldId="263"/>
        </pc:sldMkLst>
      </pc:sldChg>
      <pc:sldChg chg="modSp mod">
        <pc:chgData name="Jessica Roberts" userId="831782ca-6a3f-4cbd-8621-3600d0a72af9" providerId="ADAL" clId="{3F2FA131-C238-40B0-A385-B3BFBD198144}" dt="2023-04-20T02:10:44.785" v="36" actId="20577"/>
        <pc:sldMkLst>
          <pc:docMk/>
          <pc:sldMk cId="3018374175" sldId="264"/>
        </pc:sldMkLst>
        <pc:spChg chg="mod">
          <ac:chgData name="Jessica Roberts" userId="831782ca-6a3f-4cbd-8621-3600d0a72af9" providerId="ADAL" clId="{3F2FA131-C238-40B0-A385-B3BFBD198144}" dt="2023-04-20T02:10:44.785" v="36" actId="20577"/>
          <ac:spMkLst>
            <pc:docMk/>
            <pc:sldMk cId="3018374175" sldId="264"/>
            <ac:spMk id="5" creationId="{A8FE05FE-85D7-E931-3131-2C5196643F2A}"/>
          </ac:spMkLst>
        </pc:spChg>
      </pc:sldChg>
      <pc:sldChg chg="modSp add mod">
        <pc:chgData name="Jessica Roberts" userId="831782ca-6a3f-4cbd-8621-3600d0a72af9" providerId="ADAL" clId="{3F2FA131-C238-40B0-A385-B3BFBD198144}" dt="2023-04-20T02:11:14.646" v="46" actId="20577"/>
        <pc:sldMkLst>
          <pc:docMk/>
          <pc:sldMk cId="1707534817" sldId="265"/>
        </pc:sldMkLst>
        <pc:spChg chg="mod">
          <ac:chgData name="Jessica Roberts" userId="831782ca-6a3f-4cbd-8621-3600d0a72af9" providerId="ADAL" clId="{3F2FA131-C238-40B0-A385-B3BFBD198144}" dt="2023-04-20T02:11:14.646" v="46" actId="20577"/>
          <ac:spMkLst>
            <pc:docMk/>
            <pc:sldMk cId="1707534817" sldId="265"/>
            <ac:spMk id="5" creationId="{A8FE05FE-85D7-E931-3131-2C5196643F2A}"/>
          </ac:spMkLst>
        </pc:spChg>
      </pc:sldChg>
      <pc:sldChg chg="modSp add mod">
        <pc:chgData name="Jessica Roberts" userId="831782ca-6a3f-4cbd-8621-3600d0a72af9" providerId="ADAL" clId="{3F2FA131-C238-40B0-A385-B3BFBD198144}" dt="2023-04-20T02:11:21.085" v="48" actId="20577"/>
        <pc:sldMkLst>
          <pc:docMk/>
          <pc:sldMk cId="1647964370" sldId="266"/>
        </pc:sldMkLst>
        <pc:spChg chg="mod">
          <ac:chgData name="Jessica Roberts" userId="831782ca-6a3f-4cbd-8621-3600d0a72af9" providerId="ADAL" clId="{3F2FA131-C238-40B0-A385-B3BFBD198144}" dt="2023-04-20T02:11:21.085" v="48" actId="20577"/>
          <ac:spMkLst>
            <pc:docMk/>
            <pc:sldMk cId="1647964370" sldId="266"/>
            <ac:spMk id="5" creationId="{A8FE05FE-85D7-E931-3131-2C5196643F2A}"/>
          </ac:spMkLst>
        </pc:spChg>
      </pc:sldChg>
      <pc:sldChg chg="modSp add mod">
        <pc:chgData name="Jessica Roberts" userId="831782ca-6a3f-4cbd-8621-3600d0a72af9" providerId="ADAL" clId="{3F2FA131-C238-40B0-A385-B3BFBD198144}" dt="2023-04-20T02:11:25.766" v="50" actId="20577"/>
        <pc:sldMkLst>
          <pc:docMk/>
          <pc:sldMk cId="1905616401" sldId="267"/>
        </pc:sldMkLst>
        <pc:spChg chg="mod">
          <ac:chgData name="Jessica Roberts" userId="831782ca-6a3f-4cbd-8621-3600d0a72af9" providerId="ADAL" clId="{3F2FA131-C238-40B0-A385-B3BFBD198144}" dt="2023-04-20T02:11:25.766" v="50" actId="20577"/>
          <ac:spMkLst>
            <pc:docMk/>
            <pc:sldMk cId="1905616401" sldId="267"/>
            <ac:spMk id="5" creationId="{A8FE05FE-85D7-E931-3131-2C5196643F2A}"/>
          </ac:spMkLst>
        </pc:spChg>
      </pc:sldChg>
      <pc:sldChg chg="modSp add mod">
        <pc:chgData name="Jessica Roberts" userId="831782ca-6a3f-4cbd-8621-3600d0a72af9" providerId="ADAL" clId="{3F2FA131-C238-40B0-A385-B3BFBD198144}" dt="2023-04-20T02:11:29.888" v="52" actId="20577"/>
        <pc:sldMkLst>
          <pc:docMk/>
          <pc:sldMk cId="127547752" sldId="268"/>
        </pc:sldMkLst>
        <pc:spChg chg="mod">
          <ac:chgData name="Jessica Roberts" userId="831782ca-6a3f-4cbd-8621-3600d0a72af9" providerId="ADAL" clId="{3F2FA131-C238-40B0-A385-B3BFBD198144}" dt="2023-04-20T02:11:29.888" v="52" actId="20577"/>
          <ac:spMkLst>
            <pc:docMk/>
            <pc:sldMk cId="127547752" sldId="268"/>
            <ac:spMk id="5" creationId="{A8FE05FE-85D7-E931-3131-2C5196643F2A}"/>
          </ac:spMkLst>
        </pc:spChg>
      </pc:sldChg>
      <pc:sldChg chg="modSp add mod">
        <pc:chgData name="Jessica Roberts" userId="831782ca-6a3f-4cbd-8621-3600d0a72af9" providerId="ADAL" clId="{3F2FA131-C238-40B0-A385-B3BFBD198144}" dt="2023-04-20T02:11:34.946" v="54" actId="20577"/>
        <pc:sldMkLst>
          <pc:docMk/>
          <pc:sldMk cId="3145850223" sldId="269"/>
        </pc:sldMkLst>
        <pc:spChg chg="mod">
          <ac:chgData name="Jessica Roberts" userId="831782ca-6a3f-4cbd-8621-3600d0a72af9" providerId="ADAL" clId="{3F2FA131-C238-40B0-A385-B3BFBD198144}" dt="2023-04-20T02:11:34.946" v="54" actId="20577"/>
          <ac:spMkLst>
            <pc:docMk/>
            <pc:sldMk cId="3145850223" sldId="269"/>
            <ac:spMk id="5" creationId="{A8FE05FE-85D7-E931-3131-2C5196643F2A}"/>
          </ac:spMkLst>
        </pc:spChg>
      </pc:sldChg>
      <pc:sldChg chg="modSp add mod">
        <pc:chgData name="Jessica Roberts" userId="831782ca-6a3f-4cbd-8621-3600d0a72af9" providerId="ADAL" clId="{3F2FA131-C238-40B0-A385-B3BFBD198144}" dt="2023-04-20T02:11:39.776" v="56" actId="20577"/>
        <pc:sldMkLst>
          <pc:docMk/>
          <pc:sldMk cId="3347856233" sldId="270"/>
        </pc:sldMkLst>
        <pc:spChg chg="mod">
          <ac:chgData name="Jessica Roberts" userId="831782ca-6a3f-4cbd-8621-3600d0a72af9" providerId="ADAL" clId="{3F2FA131-C238-40B0-A385-B3BFBD198144}" dt="2023-04-20T02:11:39.776" v="56" actId="20577"/>
          <ac:spMkLst>
            <pc:docMk/>
            <pc:sldMk cId="3347856233" sldId="270"/>
            <ac:spMk id="5" creationId="{A8FE05FE-85D7-E931-3131-2C5196643F2A}"/>
          </ac:spMkLst>
        </pc:spChg>
      </pc:sldChg>
      <pc:sldChg chg="modSp add mod">
        <pc:chgData name="Jessica Roberts" userId="831782ca-6a3f-4cbd-8621-3600d0a72af9" providerId="ADAL" clId="{3F2FA131-C238-40B0-A385-B3BFBD198144}" dt="2023-04-20T02:11:44.937" v="58" actId="20577"/>
        <pc:sldMkLst>
          <pc:docMk/>
          <pc:sldMk cId="3523741591" sldId="271"/>
        </pc:sldMkLst>
        <pc:spChg chg="mod">
          <ac:chgData name="Jessica Roberts" userId="831782ca-6a3f-4cbd-8621-3600d0a72af9" providerId="ADAL" clId="{3F2FA131-C238-40B0-A385-B3BFBD198144}" dt="2023-04-20T02:11:44.937" v="58" actId="20577"/>
          <ac:spMkLst>
            <pc:docMk/>
            <pc:sldMk cId="3523741591" sldId="271"/>
            <ac:spMk id="5" creationId="{A8FE05FE-85D7-E931-3131-2C5196643F2A}"/>
          </ac:spMkLst>
        </pc:spChg>
      </pc:sldChg>
      <pc:sldChg chg="modSp add mod">
        <pc:chgData name="Jessica Roberts" userId="831782ca-6a3f-4cbd-8621-3600d0a72af9" providerId="ADAL" clId="{3F2FA131-C238-40B0-A385-B3BFBD198144}" dt="2023-04-20T02:11:49.366" v="60" actId="20577"/>
        <pc:sldMkLst>
          <pc:docMk/>
          <pc:sldMk cId="3050741266" sldId="272"/>
        </pc:sldMkLst>
        <pc:spChg chg="mod">
          <ac:chgData name="Jessica Roberts" userId="831782ca-6a3f-4cbd-8621-3600d0a72af9" providerId="ADAL" clId="{3F2FA131-C238-40B0-A385-B3BFBD198144}" dt="2023-04-20T02:11:49.366" v="60" actId="20577"/>
          <ac:spMkLst>
            <pc:docMk/>
            <pc:sldMk cId="3050741266" sldId="272"/>
            <ac:spMk id="5" creationId="{A8FE05FE-85D7-E931-3131-2C5196643F2A}"/>
          </ac:spMkLst>
        </pc:spChg>
      </pc:sldChg>
    </pc:docChg>
  </pc:docChgLst>
  <pc:docChgLst>
    <pc:chgData name="Kate Evans (2207826)" userId="S::2207826@student.uwtsd.ac.uk::18f385f4-bcb1-47f2-b785-14862110a965" providerId="AD" clId="Web-{B1960D01-BB04-4C71-BCC4-3909D78975B6}"/>
    <pc:docChg chg="modSld">
      <pc:chgData name="Kate Evans (2207826)" userId="S::2207826@student.uwtsd.ac.uk::18f385f4-bcb1-47f2-b785-14862110a965" providerId="AD" clId="Web-{B1960D01-BB04-4C71-BCC4-3909D78975B6}" dt="2023-02-08T12:16:28.124" v="982"/>
      <pc:docMkLst>
        <pc:docMk/>
      </pc:docMkLst>
      <pc:sldChg chg="addSp modSp">
        <pc:chgData name="Kate Evans (2207826)" userId="S::2207826@student.uwtsd.ac.uk::18f385f4-bcb1-47f2-b785-14862110a965" providerId="AD" clId="Web-{B1960D01-BB04-4C71-BCC4-3909D78975B6}" dt="2023-02-08T12:16:28.124" v="982"/>
        <pc:sldMkLst>
          <pc:docMk/>
          <pc:sldMk cId="241539892" sldId="261"/>
        </pc:sldMkLst>
        <pc:spChg chg="mod">
          <ac:chgData name="Kate Evans (2207826)" userId="S::2207826@student.uwtsd.ac.uk::18f385f4-bcb1-47f2-b785-14862110a965" providerId="AD" clId="Web-{B1960D01-BB04-4C71-BCC4-3909D78975B6}" dt="2023-02-08T12:12:55.838" v="768" actId="1076"/>
          <ac:spMkLst>
            <pc:docMk/>
            <pc:sldMk cId="241539892" sldId="261"/>
            <ac:spMk id="5" creationId="{E3E9F2B8-D1BE-4F51-62F3-653FDB51DE80}"/>
          </ac:spMkLst>
        </pc:spChg>
        <pc:spChg chg="add mod">
          <ac:chgData name="Kate Evans (2207826)" userId="S::2207826@student.uwtsd.ac.uk::18f385f4-bcb1-47f2-b785-14862110a965" providerId="AD" clId="Web-{B1960D01-BB04-4C71-BCC4-3909D78975B6}" dt="2023-02-08T11:59:27.977" v="32" actId="20577"/>
          <ac:spMkLst>
            <pc:docMk/>
            <pc:sldMk cId="241539892" sldId="261"/>
            <ac:spMk id="6" creationId="{5B475A65-77EA-BADE-F810-93DB3D815C79}"/>
          </ac:spMkLst>
        </pc:spChg>
        <pc:spChg chg="add mod">
          <ac:chgData name="Kate Evans (2207826)" userId="S::2207826@student.uwtsd.ac.uk::18f385f4-bcb1-47f2-b785-14862110a965" providerId="AD" clId="Web-{B1960D01-BB04-4C71-BCC4-3909D78975B6}" dt="2023-02-08T12:00:56.761" v="35"/>
          <ac:spMkLst>
            <pc:docMk/>
            <pc:sldMk cId="241539892" sldId="261"/>
            <ac:spMk id="9" creationId="{F8129184-916B-EDDF-1BE1-C5B94EA20A6C}"/>
          </ac:spMkLst>
        </pc:spChg>
        <pc:spChg chg="add mod">
          <ac:chgData name="Kate Evans (2207826)" userId="S::2207826@student.uwtsd.ac.uk::18f385f4-bcb1-47f2-b785-14862110a965" providerId="AD" clId="Web-{B1960D01-BB04-4C71-BCC4-3909D78975B6}" dt="2023-02-08T12:02:40.856" v="83"/>
          <ac:spMkLst>
            <pc:docMk/>
            <pc:sldMk cId="241539892" sldId="261"/>
            <ac:spMk id="12" creationId="{0FC87E62-52AA-6CF5-6B06-11696EE6D020}"/>
          </ac:spMkLst>
        </pc:spChg>
        <pc:spChg chg="add mod">
          <ac:chgData name="Kate Evans (2207826)" userId="S::2207826@student.uwtsd.ac.uk::18f385f4-bcb1-47f2-b785-14862110a965" providerId="AD" clId="Web-{B1960D01-BB04-4C71-BCC4-3909D78975B6}" dt="2023-02-08T12:12:29.197" v="755" actId="1076"/>
          <ac:spMkLst>
            <pc:docMk/>
            <pc:sldMk cId="241539892" sldId="261"/>
            <ac:spMk id="15" creationId="{89292E47-DF9A-5213-1102-68CD7DD00132}"/>
          </ac:spMkLst>
        </pc:spChg>
        <pc:graphicFrameChg chg="add mod modGraphic">
          <ac:chgData name="Kate Evans (2207826)" userId="S::2207826@student.uwtsd.ac.uk::18f385f4-bcb1-47f2-b785-14862110a965" providerId="AD" clId="Web-{B1960D01-BB04-4C71-BCC4-3909D78975B6}" dt="2023-02-08T12:16:28.124" v="982"/>
          <ac:graphicFrameMkLst>
            <pc:docMk/>
            <pc:sldMk cId="241539892" sldId="261"/>
            <ac:graphicFrameMk id="8" creationId="{62B0A0BC-5A02-BA5D-7224-B41EF52DFDD8}"/>
          </ac:graphicFrameMkLst>
        </pc:graphicFrameChg>
        <pc:graphicFrameChg chg="add mod modGraphic">
          <ac:chgData name="Kate Evans (2207826)" userId="S::2207826@student.uwtsd.ac.uk::18f385f4-bcb1-47f2-b785-14862110a965" providerId="AD" clId="Web-{B1960D01-BB04-4C71-BCC4-3909D78975B6}" dt="2023-02-08T12:08:34.973" v="511" actId="1076"/>
          <ac:graphicFrameMkLst>
            <pc:docMk/>
            <pc:sldMk cId="241539892" sldId="261"/>
            <ac:graphicFrameMk id="11" creationId="{07975DBA-4E85-384B-DB60-3A1E63949F9B}"/>
          </ac:graphicFrameMkLst>
        </pc:graphicFrameChg>
        <pc:graphicFrameChg chg="add mod modGraphic">
          <ac:chgData name="Kate Evans (2207826)" userId="S::2207826@student.uwtsd.ac.uk::18f385f4-bcb1-47f2-b785-14862110a965" providerId="AD" clId="Web-{B1960D01-BB04-4C71-BCC4-3909D78975B6}" dt="2023-02-08T12:08:12.473" v="508" actId="1076"/>
          <ac:graphicFrameMkLst>
            <pc:docMk/>
            <pc:sldMk cId="241539892" sldId="261"/>
            <ac:graphicFrameMk id="14" creationId="{FF3422D1-9F8B-C9B1-9A44-88613D7D11F0}"/>
          </ac:graphicFrameMkLst>
        </pc:graphicFrameChg>
      </pc:sldChg>
    </pc:docChg>
  </pc:docChgLst>
  <pc:docChgLst>
    <pc:chgData name="Danielle Herron (2204598)" userId="S::2204598@student.uwtsd.ac.uk::e5b24845-6fc6-4808-a9e0-1807a6d99360" providerId="AD" clId="Web-{B3ABA097-8C3B-49D2-80A6-1CC005E20352}"/>
    <pc:docChg chg="modSld">
      <pc:chgData name="Danielle Herron (2204598)" userId="S::2204598@student.uwtsd.ac.uk::e5b24845-6fc6-4808-a9e0-1807a6d99360" providerId="AD" clId="Web-{B3ABA097-8C3B-49D2-80A6-1CC005E20352}" dt="2023-02-08T12:09:10.106" v="26" actId="20577"/>
      <pc:docMkLst>
        <pc:docMk/>
      </pc:docMkLst>
      <pc:sldChg chg="modSp">
        <pc:chgData name="Danielle Herron (2204598)" userId="S::2204598@student.uwtsd.ac.uk::e5b24845-6fc6-4808-a9e0-1807a6d99360" providerId="AD" clId="Web-{B3ABA097-8C3B-49D2-80A6-1CC005E20352}" dt="2023-02-08T12:09:10.106" v="26" actId="20577"/>
        <pc:sldMkLst>
          <pc:docMk/>
          <pc:sldMk cId="3479669693" sldId="260"/>
        </pc:sldMkLst>
        <pc:spChg chg="mod">
          <ac:chgData name="Danielle Herron (2204598)" userId="S::2204598@student.uwtsd.ac.uk::e5b24845-6fc6-4808-a9e0-1807a6d99360" providerId="AD" clId="Web-{B3ABA097-8C3B-49D2-80A6-1CC005E20352}" dt="2023-02-08T12:09:10.106" v="26" actId="20577"/>
          <ac:spMkLst>
            <pc:docMk/>
            <pc:sldMk cId="3479669693" sldId="260"/>
            <ac:spMk id="6" creationId="{B015F294-6F35-4FD9-CFFF-D8AA8A52C963}"/>
          </ac:spMkLst>
        </pc:spChg>
      </pc:sldChg>
    </pc:docChg>
  </pc:docChgLst>
  <pc:docChgLst>
    <pc:chgData name="Maddie Dawson (2200195)" userId="S::2200195@student.uwtsd.ac.uk::fb1408bc-039c-4325-b4bd-1531bb5bc0da" providerId="AD" clId="Web-{2F7074DC-6318-4E89-8D7B-8902421A6C16}"/>
    <pc:docChg chg="modSld">
      <pc:chgData name="Maddie Dawson (2200195)" userId="S::2200195@student.uwtsd.ac.uk::fb1408bc-039c-4325-b4bd-1531bb5bc0da" providerId="AD" clId="Web-{2F7074DC-6318-4E89-8D7B-8902421A6C16}" dt="2023-02-08T12:31:04.774" v="699" actId="20577"/>
      <pc:docMkLst>
        <pc:docMk/>
      </pc:docMkLst>
      <pc:sldChg chg="addSp delSp modSp">
        <pc:chgData name="Maddie Dawson (2200195)" userId="S::2200195@student.uwtsd.ac.uk::fb1408bc-039c-4325-b4bd-1531bb5bc0da" providerId="AD" clId="Web-{2F7074DC-6318-4E89-8D7B-8902421A6C16}" dt="2023-02-08T12:31:04.774" v="699" actId="20577"/>
        <pc:sldMkLst>
          <pc:docMk/>
          <pc:sldMk cId="3976971982" sldId="257"/>
        </pc:sldMkLst>
        <pc:spChg chg="mod">
          <ac:chgData name="Maddie Dawson (2200195)" userId="S::2200195@student.uwtsd.ac.uk::fb1408bc-039c-4325-b4bd-1531bb5bc0da" providerId="AD" clId="Web-{2F7074DC-6318-4E89-8D7B-8902421A6C16}" dt="2023-02-08T12:31:04.774" v="699" actId="20577"/>
          <ac:spMkLst>
            <pc:docMk/>
            <pc:sldMk cId="3976971982" sldId="257"/>
            <ac:spMk id="2" creationId="{F81E6C31-F658-F459-AC56-8A95C2707F45}"/>
          </ac:spMkLst>
        </pc:spChg>
        <pc:spChg chg="mod">
          <ac:chgData name="Maddie Dawson (2200195)" userId="S::2200195@student.uwtsd.ac.uk::fb1408bc-039c-4325-b4bd-1531bb5bc0da" providerId="AD" clId="Web-{2F7074DC-6318-4E89-8D7B-8902421A6C16}" dt="2023-02-08T12:14:17.340" v="589" actId="1076"/>
          <ac:spMkLst>
            <pc:docMk/>
            <pc:sldMk cId="3976971982" sldId="257"/>
            <ac:spMk id="5" creationId="{0523C783-4536-7521-85C8-AF67BF2F5030}"/>
          </ac:spMkLst>
        </pc:spChg>
        <pc:spChg chg="add del mod">
          <ac:chgData name="Maddie Dawson (2200195)" userId="S::2200195@student.uwtsd.ac.uk::fb1408bc-039c-4325-b4bd-1531bb5bc0da" providerId="AD" clId="Web-{2F7074DC-6318-4E89-8D7B-8902421A6C16}" dt="2023-02-08T12:00:03.488" v="15"/>
          <ac:spMkLst>
            <pc:docMk/>
            <pc:sldMk cId="3976971982" sldId="257"/>
            <ac:spMk id="6" creationId="{BAF83E96-A1DE-25EE-3CCD-0B55F6F376BC}"/>
          </ac:spMkLst>
        </pc:spChg>
        <pc:spChg chg="add mod">
          <ac:chgData name="Maddie Dawson (2200195)" userId="S::2200195@student.uwtsd.ac.uk::fb1408bc-039c-4325-b4bd-1531bb5bc0da" providerId="AD" clId="Web-{2F7074DC-6318-4E89-8D7B-8902421A6C16}" dt="2023-02-08T12:27:08.674" v="693" actId="20577"/>
          <ac:spMkLst>
            <pc:docMk/>
            <pc:sldMk cId="3976971982" sldId="257"/>
            <ac:spMk id="7" creationId="{998E3F4C-7886-0BF8-8CE0-AF4F6756B748}"/>
          </ac:spMkLst>
        </pc:spChg>
        <pc:spChg chg="add mod">
          <ac:chgData name="Maddie Dawson (2200195)" userId="S::2200195@student.uwtsd.ac.uk::fb1408bc-039c-4325-b4bd-1531bb5bc0da" providerId="AD" clId="Web-{2F7074DC-6318-4E89-8D7B-8902421A6C16}" dt="2023-02-08T12:27:12.940" v="694" actId="1076"/>
          <ac:spMkLst>
            <pc:docMk/>
            <pc:sldMk cId="3976971982" sldId="257"/>
            <ac:spMk id="8" creationId="{5BA11960-252A-59C8-6842-9FA6646AB277}"/>
          </ac:spMkLst>
        </pc:spChg>
        <pc:spChg chg="add del mod">
          <ac:chgData name="Maddie Dawson (2200195)" userId="S::2200195@student.uwtsd.ac.uk::fb1408bc-039c-4325-b4bd-1531bb5bc0da" providerId="AD" clId="Web-{2F7074DC-6318-4E89-8D7B-8902421A6C16}" dt="2023-02-08T12:15:11.701" v="599"/>
          <ac:spMkLst>
            <pc:docMk/>
            <pc:sldMk cId="3976971982" sldId="257"/>
            <ac:spMk id="9" creationId="{4189F525-5FBE-5CF6-4FDB-E0608174EC69}"/>
          </ac:spMkLst>
        </pc:spChg>
        <pc:spChg chg="add mod">
          <ac:chgData name="Maddie Dawson (2200195)" userId="S::2200195@student.uwtsd.ac.uk::fb1408bc-039c-4325-b4bd-1531bb5bc0da" providerId="AD" clId="Web-{2F7074DC-6318-4E89-8D7B-8902421A6C16}" dt="2023-02-08T12:27:16.174" v="695" actId="1076"/>
          <ac:spMkLst>
            <pc:docMk/>
            <pc:sldMk cId="3976971982" sldId="257"/>
            <ac:spMk id="10" creationId="{2520D473-7E18-1F6B-CA92-11E6D3972D0C}"/>
          </ac:spMkLst>
        </pc:spChg>
      </pc:sldChg>
      <pc:sldChg chg="modSp">
        <pc:chgData name="Maddie Dawson (2200195)" userId="S::2200195@student.uwtsd.ac.uk::fb1408bc-039c-4325-b4bd-1531bb5bc0da" providerId="AD" clId="Web-{2F7074DC-6318-4E89-8D7B-8902421A6C16}" dt="2023-02-08T12:00:27.270" v="44" actId="20577"/>
        <pc:sldMkLst>
          <pc:docMk/>
          <pc:sldMk cId="850259060" sldId="259"/>
        </pc:sldMkLst>
        <pc:spChg chg="mod">
          <ac:chgData name="Maddie Dawson (2200195)" userId="S::2200195@student.uwtsd.ac.uk::fb1408bc-039c-4325-b4bd-1531bb5bc0da" providerId="AD" clId="Web-{2F7074DC-6318-4E89-8D7B-8902421A6C16}" dt="2023-02-08T12:00:27.270" v="44" actId="20577"/>
          <ac:spMkLst>
            <pc:docMk/>
            <pc:sldMk cId="850259060" sldId="259"/>
            <ac:spMk id="5" creationId="{F01C5041-47D7-E1CB-8052-4F33A71F69C8}"/>
          </ac:spMkLst>
        </pc:spChg>
      </pc:sldChg>
    </pc:docChg>
  </pc:docChgLst>
  <pc:docChgLst>
    <pc:chgData name="Jessica Roberts" userId="S::jessica.roberts@uwtsd.ac.uk::831782ca-6a3f-4cbd-8621-3600d0a72af9" providerId="AD" clId="Web-{301F46B2-81E9-49CD-A3FA-9FCB5C51C803}"/>
    <pc:docChg chg="modSld">
      <pc:chgData name="Jessica Roberts" userId="S::jessica.roberts@uwtsd.ac.uk::831782ca-6a3f-4cbd-8621-3600d0a72af9" providerId="AD" clId="Web-{301F46B2-81E9-49CD-A3FA-9FCB5C51C803}" dt="2023-02-07T19:40:46.889" v="25" actId="1076"/>
      <pc:docMkLst>
        <pc:docMk/>
      </pc:docMkLst>
      <pc:sldChg chg="addSp delSp modSp">
        <pc:chgData name="Jessica Roberts" userId="S::jessica.roberts@uwtsd.ac.uk::831782ca-6a3f-4cbd-8621-3600d0a72af9" providerId="AD" clId="Web-{301F46B2-81E9-49CD-A3FA-9FCB5C51C803}" dt="2023-02-07T19:40:46.889" v="25" actId="1076"/>
        <pc:sldMkLst>
          <pc:docMk/>
          <pc:sldMk cId="3976971982" sldId="257"/>
        </pc:sldMkLst>
        <pc:spChg chg="mod">
          <ac:chgData name="Jessica Roberts" userId="S::jessica.roberts@uwtsd.ac.uk::831782ca-6a3f-4cbd-8621-3600d0a72af9" providerId="AD" clId="Web-{301F46B2-81E9-49CD-A3FA-9FCB5C51C803}" dt="2023-02-07T19:39:35.778" v="20" actId="20577"/>
          <ac:spMkLst>
            <pc:docMk/>
            <pc:sldMk cId="3976971982" sldId="257"/>
            <ac:spMk id="2" creationId="{F81E6C31-F658-F459-AC56-8A95C2707F45}"/>
          </ac:spMkLst>
        </pc:spChg>
        <pc:spChg chg="del mod">
          <ac:chgData name="Jessica Roberts" userId="S::jessica.roberts@uwtsd.ac.uk::831782ca-6a3f-4cbd-8621-3600d0a72af9" providerId="AD" clId="Web-{301F46B2-81E9-49CD-A3FA-9FCB5C51C803}" dt="2023-02-07T19:40:12.716" v="21"/>
          <ac:spMkLst>
            <pc:docMk/>
            <pc:sldMk cId="3976971982" sldId="257"/>
            <ac:spMk id="6" creationId="{2B247296-431E-456A-7E74-7407344E589C}"/>
          </ac:spMkLst>
        </pc:spChg>
        <pc:picChg chg="add mod ord modCrop">
          <ac:chgData name="Jessica Roberts" userId="S::jessica.roberts@uwtsd.ac.uk::831782ca-6a3f-4cbd-8621-3600d0a72af9" providerId="AD" clId="Web-{301F46B2-81E9-49CD-A3FA-9FCB5C51C803}" dt="2023-02-07T19:40:46.889" v="25" actId="1076"/>
          <ac:picMkLst>
            <pc:docMk/>
            <pc:sldMk cId="3976971982" sldId="257"/>
            <ac:picMk id="3" creationId="{183B60D5-E21C-E33E-9AB3-3B9A99AA16D7}"/>
          </ac:picMkLst>
        </pc:picChg>
      </pc:sldChg>
    </pc:docChg>
  </pc:docChgLst>
  <pc:docChgLst>
    <pc:chgData name="Hannah Scourfield (2200097)" userId="S::2200097@student.uwtsd.ac.uk::c9b014e1-7e8d-4377-9542-538e179a972c" providerId="AD" clId="Web-{B3C6042E-3B8D-4F26-A303-65AA5C7ECCFC}"/>
    <pc:docChg chg="modSld">
      <pc:chgData name="Hannah Scourfield (2200097)" userId="S::2200097@student.uwtsd.ac.uk::c9b014e1-7e8d-4377-9542-538e179a972c" providerId="AD" clId="Web-{B3C6042E-3B8D-4F26-A303-65AA5C7ECCFC}" dt="2023-02-08T12:01:54.787" v="19" actId="20577"/>
      <pc:docMkLst>
        <pc:docMk/>
      </pc:docMkLst>
      <pc:sldChg chg="addSp modSp">
        <pc:chgData name="Hannah Scourfield (2200097)" userId="S::2200097@student.uwtsd.ac.uk::c9b014e1-7e8d-4377-9542-538e179a972c" providerId="AD" clId="Web-{B3C6042E-3B8D-4F26-A303-65AA5C7ECCFC}" dt="2023-02-08T12:01:54.787" v="19" actId="20577"/>
        <pc:sldMkLst>
          <pc:docMk/>
          <pc:sldMk cId="321845605" sldId="258"/>
        </pc:sldMkLst>
        <pc:spChg chg="mod">
          <ac:chgData name="Hannah Scourfield (2200097)" userId="S::2200097@student.uwtsd.ac.uk::c9b014e1-7e8d-4377-9542-538e179a972c" providerId="AD" clId="Web-{B3C6042E-3B8D-4F26-A303-65AA5C7ECCFC}" dt="2023-02-08T12:01:54.787" v="19" actId="20577"/>
          <ac:spMkLst>
            <pc:docMk/>
            <pc:sldMk cId="321845605" sldId="258"/>
            <ac:spMk id="5" creationId="{BAFBC447-8A02-535B-1FCB-1D05650AB3D3}"/>
          </ac:spMkLst>
        </pc:spChg>
        <pc:spChg chg="add">
          <ac:chgData name="Hannah Scourfield (2200097)" userId="S::2200097@student.uwtsd.ac.uk::c9b014e1-7e8d-4377-9542-538e179a972c" providerId="AD" clId="Web-{B3C6042E-3B8D-4F26-A303-65AA5C7ECCFC}" dt="2023-02-08T11:58:56.812" v="15"/>
          <ac:spMkLst>
            <pc:docMk/>
            <pc:sldMk cId="321845605" sldId="258"/>
            <ac:spMk id="6" creationId="{5FDEE9B6-D888-4547-F0A7-07B59A4F3EE4}"/>
          </ac:spMkLst>
        </pc:spChg>
      </pc:sldChg>
    </pc:docChg>
  </pc:docChgLst>
  <pc:docChgLst>
    <pc:chgData name="Hannah Abraham (1800054)" userId="8dbd6511-592c-4a27-9d7b-7c206b9edd82" providerId="ADAL" clId="{DAE66EE7-CC6E-7545-AAEE-6DE969D256AC}"/>
    <pc:docChg chg="custSel modSld">
      <pc:chgData name="Hannah Abraham (1800054)" userId="8dbd6511-592c-4a27-9d7b-7c206b9edd82" providerId="ADAL" clId="{DAE66EE7-CC6E-7545-AAEE-6DE969D256AC}" dt="2023-02-08T12:16:17.732" v="1514" actId="1076"/>
      <pc:docMkLst>
        <pc:docMk/>
      </pc:docMkLst>
      <pc:sldChg chg="delSp modSp">
        <pc:chgData name="Hannah Abraham (1800054)" userId="8dbd6511-592c-4a27-9d7b-7c206b9edd82" providerId="ADAL" clId="{DAE66EE7-CC6E-7545-AAEE-6DE969D256AC}" dt="2023-02-08T12:16:17.732" v="1514" actId="1076"/>
        <pc:sldMkLst>
          <pc:docMk/>
          <pc:sldMk cId="321845605" sldId="258"/>
        </pc:sldMkLst>
        <pc:spChg chg="mod">
          <ac:chgData name="Hannah Abraham (1800054)" userId="8dbd6511-592c-4a27-9d7b-7c206b9edd82" providerId="ADAL" clId="{DAE66EE7-CC6E-7545-AAEE-6DE969D256AC}" dt="2023-02-08T12:16:17.732" v="1514" actId="1076"/>
          <ac:spMkLst>
            <pc:docMk/>
            <pc:sldMk cId="321845605" sldId="258"/>
            <ac:spMk id="5" creationId="{BAFBC447-8A02-535B-1FCB-1D05650AB3D3}"/>
          </ac:spMkLst>
        </pc:spChg>
        <pc:spChg chg="del">
          <ac:chgData name="Hannah Abraham (1800054)" userId="8dbd6511-592c-4a27-9d7b-7c206b9edd82" providerId="ADAL" clId="{DAE66EE7-CC6E-7545-AAEE-6DE969D256AC}" dt="2023-02-08T12:01:04.697" v="144" actId="478"/>
          <ac:spMkLst>
            <pc:docMk/>
            <pc:sldMk cId="321845605" sldId="258"/>
            <ac:spMk id="6" creationId="{5FDEE9B6-D888-4547-F0A7-07B59A4F3EE4}"/>
          </ac:spMkLst>
        </pc:spChg>
      </pc:sldChg>
    </pc:docChg>
  </pc:docChgLst>
  <pc:docChgLst>
    <pc:chgData name="Jessica Roberts" userId="S::jessica.roberts@uwtsd.ac.uk::831782ca-6a3f-4cbd-8621-3600d0a72af9" providerId="AD" clId="Web-{DD4679B6-13D9-49C4-A55F-71CEDB0F8BA0}"/>
    <pc:docChg chg="addSld modSld addMainMaster delMainMaster">
      <pc:chgData name="Jessica Roberts" userId="S::jessica.roberts@uwtsd.ac.uk::831782ca-6a3f-4cbd-8621-3600d0a72af9" providerId="AD" clId="Web-{DD4679B6-13D9-49C4-A55F-71CEDB0F8BA0}" dt="2023-02-07T19:37:50.032" v="17" actId="14100"/>
      <pc:docMkLst>
        <pc:docMk/>
      </pc:docMkLst>
      <pc:sldChg chg="addSp delSp modSp mod setBg modClrScheme chgLayout">
        <pc:chgData name="Jessica Roberts" userId="S::jessica.roberts@uwtsd.ac.uk::831782ca-6a3f-4cbd-8621-3600d0a72af9" providerId="AD" clId="Web-{DD4679B6-13D9-49C4-A55F-71CEDB0F8BA0}" dt="2023-02-07T19:36:17.170" v="10" actId="20577"/>
        <pc:sldMkLst>
          <pc:docMk/>
          <pc:sldMk cId="109857222" sldId="256"/>
        </pc:sldMkLst>
        <pc:spChg chg="mod">
          <ac:chgData name="Jessica Roberts" userId="S::jessica.roberts@uwtsd.ac.uk::831782ca-6a3f-4cbd-8621-3600d0a72af9" providerId="AD" clId="Web-{DD4679B6-13D9-49C4-A55F-71CEDB0F8BA0}" dt="2023-02-07T19:36:17.170" v="10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Jessica Roberts" userId="S::jessica.roberts@uwtsd.ac.uk::831782ca-6a3f-4cbd-8621-3600d0a72af9" providerId="AD" clId="Web-{DD4679B6-13D9-49C4-A55F-71CEDB0F8BA0}" dt="2023-02-07T19:36:06.420" v="2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Jessica Roberts" userId="S::jessica.roberts@uwtsd.ac.uk::831782ca-6a3f-4cbd-8621-3600d0a72af9" providerId="AD" clId="Web-{DD4679B6-13D9-49C4-A55F-71CEDB0F8BA0}" dt="2023-02-07T19:36:06.295" v="1"/>
          <ac:spMkLst>
            <pc:docMk/>
            <pc:sldMk cId="109857222" sldId="256"/>
            <ac:spMk id="9" creationId="{9C51935E-4A08-4AE4-8E13-F40CD3C4F1C4}"/>
          </ac:spMkLst>
        </pc:spChg>
        <pc:spChg chg="add">
          <ac:chgData name="Jessica Roberts" userId="S::jessica.roberts@uwtsd.ac.uk::831782ca-6a3f-4cbd-8621-3600d0a72af9" providerId="AD" clId="Web-{DD4679B6-13D9-49C4-A55F-71CEDB0F8BA0}" dt="2023-02-07T19:36:06.420" v="2"/>
          <ac:spMkLst>
            <pc:docMk/>
            <pc:sldMk cId="109857222" sldId="256"/>
            <ac:spMk id="13" creationId="{504BBA99-27AB-4A46-A679-B01BBAC6803F}"/>
          </ac:spMkLst>
        </pc:spChg>
        <pc:spChg chg="add">
          <ac:chgData name="Jessica Roberts" userId="S::jessica.roberts@uwtsd.ac.uk::831782ca-6a3f-4cbd-8621-3600d0a72af9" providerId="AD" clId="Web-{DD4679B6-13D9-49C4-A55F-71CEDB0F8BA0}" dt="2023-02-07T19:36:06.420" v="2"/>
          <ac:spMkLst>
            <pc:docMk/>
            <pc:sldMk cId="109857222" sldId="256"/>
            <ac:spMk id="16" creationId="{83AF9C6E-31D5-480C-AE10-9BA3E4ED1A5B}"/>
          </ac:spMkLst>
        </pc:spChg>
        <pc:spChg chg="add">
          <ac:chgData name="Jessica Roberts" userId="S::jessica.roberts@uwtsd.ac.uk::831782ca-6a3f-4cbd-8621-3600d0a72af9" providerId="AD" clId="Web-{DD4679B6-13D9-49C4-A55F-71CEDB0F8BA0}" dt="2023-02-07T19:36:06.420" v="2"/>
          <ac:spMkLst>
            <pc:docMk/>
            <pc:sldMk cId="109857222" sldId="256"/>
            <ac:spMk id="18" creationId="{ED1BE14B-C94E-4A1A-B076-39CCA23043C5}"/>
          </ac:spMkLst>
        </pc:spChg>
        <pc:grpChg chg="add del">
          <ac:chgData name="Jessica Roberts" userId="S::jessica.roberts@uwtsd.ac.uk::831782ca-6a3f-4cbd-8621-3600d0a72af9" providerId="AD" clId="Web-{DD4679B6-13D9-49C4-A55F-71CEDB0F8BA0}" dt="2023-02-07T19:36:06.295" v="1"/>
          <ac:grpSpMkLst>
            <pc:docMk/>
            <pc:sldMk cId="109857222" sldId="256"/>
            <ac:grpSpMk id="11" creationId="{A7014575-F0CE-4EAB-917E-3325411BA231}"/>
          </ac:grpSpMkLst>
        </pc:grpChg>
        <pc:picChg chg="add del">
          <ac:chgData name="Jessica Roberts" userId="S::jessica.roberts@uwtsd.ac.uk::831782ca-6a3f-4cbd-8621-3600d0a72af9" providerId="AD" clId="Web-{DD4679B6-13D9-49C4-A55F-71CEDB0F8BA0}" dt="2023-02-07T19:36:06.295" v="1"/>
          <ac:picMkLst>
            <pc:docMk/>
            <pc:sldMk cId="109857222" sldId="256"/>
            <ac:picMk id="4" creationId="{C2BBA485-31E0-56D5-1B59-B71F92DB350C}"/>
          </ac:picMkLst>
        </pc:picChg>
        <pc:picChg chg="add">
          <ac:chgData name="Jessica Roberts" userId="S::jessica.roberts@uwtsd.ac.uk::831782ca-6a3f-4cbd-8621-3600d0a72af9" providerId="AD" clId="Web-{DD4679B6-13D9-49C4-A55F-71CEDB0F8BA0}" dt="2023-02-07T19:36:06.420" v="2"/>
          <ac:picMkLst>
            <pc:docMk/>
            <pc:sldMk cId="109857222" sldId="256"/>
            <ac:picMk id="17" creationId="{BEEC58FD-482A-2C1E-1DA3-7C797DEEEBD1}"/>
          </ac:picMkLst>
        </pc:picChg>
      </pc:sldChg>
      <pc:sldChg chg="addSp delSp modSp new mod setBg">
        <pc:chgData name="Jessica Roberts" userId="S::jessica.roberts@uwtsd.ac.uk::831782ca-6a3f-4cbd-8621-3600d0a72af9" providerId="AD" clId="Web-{DD4679B6-13D9-49C4-A55F-71CEDB0F8BA0}" dt="2023-02-07T19:37:50.032" v="17" actId="14100"/>
        <pc:sldMkLst>
          <pc:docMk/>
          <pc:sldMk cId="3976971982" sldId="257"/>
        </pc:sldMkLst>
        <pc:spChg chg="mod">
          <ac:chgData name="Jessica Roberts" userId="S::jessica.roberts@uwtsd.ac.uk::831782ca-6a3f-4cbd-8621-3600d0a72af9" providerId="AD" clId="Web-{DD4679B6-13D9-49C4-A55F-71CEDB0F8BA0}" dt="2023-02-07T19:37:24.922" v="14"/>
          <ac:spMkLst>
            <pc:docMk/>
            <pc:sldMk cId="3976971982" sldId="257"/>
            <ac:spMk id="2" creationId="{F81E6C31-F658-F459-AC56-8A95C2707F45}"/>
          </ac:spMkLst>
        </pc:spChg>
        <pc:spChg chg="del mod">
          <ac:chgData name="Jessica Roberts" userId="S::jessica.roberts@uwtsd.ac.uk::831782ca-6a3f-4cbd-8621-3600d0a72af9" providerId="AD" clId="Web-{DD4679B6-13D9-49C4-A55F-71CEDB0F8BA0}" dt="2023-02-07T19:37:15.797" v="13"/>
          <ac:spMkLst>
            <pc:docMk/>
            <pc:sldMk cId="3976971982" sldId="257"/>
            <ac:spMk id="3" creationId="{7FCF3E99-8F54-679D-0095-B368D3C65BBD}"/>
          </ac:spMkLst>
        </pc:spChg>
        <pc:spChg chg="add mod">
          <ac:chgData name="Jessica Roberts" userId="S::jessica.roberts@uwtsd.ac.uk::831782ca-6a3f-4cbd-8621-3600d0a72af9" providerId="AD" clId="Web-{DD4679B6-13D9-49C4-A55F-71CEDB0F8BA0}" dt="2023-02-07T19:37:50.032" v="17" actId="14100"/>
          <ac:spMkLst>
            <pc:docMk/>
            <pc:sldMk cId="3976971982" sldId="257"/>
            <ac:spMk id="6" creationId="{2B247296-431E-456A-7E74-7407344E589C}"/>
          </ac:spMkLst>
        </pc:spChg>
        <pc:spChg chg="add del">
          <ac:chgData name="Jessica Roberts" userId="S::jessica.roberts@uwtsd.ac.uk::831782ca-6a3f-4cbd-8621-3600d0a72af9" providerId="AD" clId="Web-{DD4679B6-13D9-49C4-A55F-71CEDB0F8BA0}" dt="2023-02-07T19:37:24.922" v="14"/>
          <ac:spMkLst>
            <pc:docMk/>
            <pc:sldMk cId="3976971982" sldId="257"/>
            <ac:spMk id="8" creationId="{52E56E1E-D82A-4FF7-99CE-83AE9A18FCDC}"/>
          </ac:spMkLst>
        </pc:spChg>
        <pc:spChg chg="add del">
          <ac:chgData name="Jessica Roberts" userId="S::jessica.roberts@uwtsd.ac.uk::831782ca-6a3f-4cbd-8621-3600d0a72af9" providerId="AD" clId="Web-{DD4679B6-13D9-49C4-A55F-71CEDB0F8BA0}" dt="2023-02-07T19:37:24.922" v="14"/>
          <ac:spMkLst>
            <pc:docMk/>
            <pc:sldMk cId="3976971982" sldId="257"/>
            <ac:spMk id="10" creationId="{FCE4B1E6-EC5B-432F-90D0-898FA5296D55}"/>
          </ac:spMkLst>
        </pc:spChg>
        <pc:spChg chg="add del">
          <ac:chgData name="Jessica Roberts" userId="S::jessica.roberts@uwtsd.ac.uk::831782ca-6a3f-4cbd-8621-3600d0a72af9" providerId="AD" clId="Web-{DD4679B6-13D9-49C4-A55F-71CEDB0F8BA0}" dt="2023-02-07T19:37:24.922" v="14"/>
          <ac:spMkLst>
            <pc:docMk/>
            <pc:sldMk cId="3976971982" sldId="257"/>
            <ac:spMk id="12" creationId="{B9940E64-4719-4E36-8FFD-748B552B359B}"/>
          </ac:spMkLst>
        </pc:spChg>
        <pc:spChg chg="add">
          <ac:chgData name="Jessica Roberts" userId="S::jessica.roberts@uwtsd.ac.uk::831782ca-6a3f-4cbd-8621-3600d0a72af9" providerId="AD" clId="Web-{DD4679B6-13D9-49C4-A55F-71CEDB0F8BA0}" dt="2023-02-07T19:37:24.922" v="14"/>
          <ac:spMkLst>
            <pc:docMk/>
            <pc:sldMk cId="3976971982" sldId="257"/>
            <ac:spMk id="17" creationId="{96A35EAA-ED80-4FF1-942C-82B1D483AF60}"/>
          </ac:spMkLst>
        </pc:spChg>
        <pc:spChg chg="add">
          <ac:chgData name="Jessica Roberts" userId="S::jessica.roberts@uwtsd.ac.uk::831782ca-6a3f-4cbd-8621-3600d0a72af9" providerId="AD" clId="Web-{DD4679B6-13D9-49C4-A55F-71CEDB0F8BA0}" dt="2023-02-07T19:37:24.922" v="14"/>
          <ac:spMkLst>
            <pc:docMk/>
            <pc:sldMk cId="3976971982" sldId="257"/>
            <ac:spMk id="19" creationId="{D415F49B-3CBC-46CF-AFB5-988852D0479E}"/>
          </ac:spMkLst>
        </pc:spChg>
        <pc:spChg chg="add">
          <ac:chgData name="Jessica Roberts" userId="S::jessica.roberts@uwtsd.ac.uk::831782ca-6a3f-4cbd-8621-3600d0a72af9" providerId="AD" clId="Web-{DD4679B6-13D9-49C4-A55F-71CEDB0F8BA0}" dt="2023-02-07T19:37:24.922" v="14"/>
          <ac:spMkLst>
            <pc:docMk/>
            <pc:sldMk cId="3976971982" sldId="257"/>
            <ac:spMk id="21" creationId="{83AF9C6E-31D5-480C-AE10-9BA3E4ED1A5B}"/>
          </ac:spMkLst>
        </pc:spChg>
        <pc:spChg chg="add">
          <ac:chgData name="Jessica Roberts" userId="S::jessica.roberts@uwtsd.ac.uk::831782ca-6a3f-4cbd-8621-3600d0a72af9" providerId="AD" clId="Web-{DD4679B6-13D9-49C4-A55F-71CEDB0F8BA0}" dt="2023-02-07T19:37:24.922" v="14"/>
          <ac:spMkLst>
            <pc:docMk/>
            <pc:sldMk cId="3976971982" sldId="257"/>
            <ac:spMk id="23" creationId="{31139EDA-9FCD-4FD3-9B08-FB9334D6B440}"/>
          </ac:spMkLst>
        </pc:spChg>
        <pc:spChg chg="add">
          <ac:chgData name="Jessica Roberts" userId="S::jessica.roberts@uwtsd.ac.uk::831782ca-6a3f-4cbd-8621-3600d0a72af9" providerId="AD" clId="Web-{DD4679B6-13D9-49C4-A55F-71CEDB0F8BA0}" dt="2023-02-07T19:37:24.922" v="14"/>
          <ac:spMkLst>
            <pc:docMk/>
            <pc:sldMk cId="3976971982" sldId="257"/>
            <ac:spMk id="25" creationId="{FBB030FC-8E19-44AB-80DB-FFFB62D499F4}"/>
          </ac:spMkLst>
        </pc:spChg>
        <pc:spChg chg="add">
          <ac:chgData name="Jessica Roberts" userId="S::jessica.roberts@uwtsd.ac.uk::831782ca-6a3f-4cbd-8621-3600d0a72af9" providerId="AD" clId="Web-{DD4679B6-13D9-49C4-A55F-71CEDB0F8BA0}" dt="2023-02-07T19:37:24.922" v="14"/>
          <ac:spMkLst>
            <pc:docMk/>
            <pc:sldMk cId="3976971982" sldId="257"/>
            <ac:spMk id="27" creationId="{F09459DE-CB78-4B7B-AEFE-A19FFB652096}"/>
          </ac:spMkLst>
        </pc:spChg>
        <pc:spChg chg="add">
          <ac:chgData name="Jessica Roberts" userId="S::jessica.roberts@uwtsd.ac.uk::831782ca-6a3f-4cbd-8621-3600d0a72af9" providerId="AD" clId="Web-{DD4679B6-13D9-49C4-A55F-71CEDB0F8BA0}" dt="2023-02-07T19:37:24.922" v="14"/>
          <ac:spMkLst>
            <pc:docMk/>
            <pc:sldMk cId="3976971982" sldId="257"/>
            <ac:spMk id="29" creationId="{61E5A1BA-E02A-4623-903A-482252B339D0}"/>
          </ac:spMkLst>
        </pc:spChg>
        <pc:spChg chg="add">
          <ac:chgData name="Jessica Roberts" userId="S::jessica.roberts@uwtsd.ac.uk::831782ca-6a3f-4cbd-8621-3600d0a72af9" providerId="AD" clId="Web-{DD4679B6-13D9-49C4-A55F-71CEDB0F8BA0}" dt="2023-02-07T19:37:24.922" v="14"/>
          <ac:spMkLst>
            <pc:docMk/>
            <pc:sldMk cId="3976971982" sldId="257"/>
            <ac:spMk id="31" creationId="{AD242FBE-2452-4D50-BD27-1EB4712B7D02}"/>
          </ac:spMkLst>
        </pc:spChg>
        <pc:graphicFrameChg chg="add del mod ord modGraphic">
          <ac:chgData name="Jessica Roberts" userId="S::jessica.roberts@uwtsd.ac.uk::831782ca-6a3f-4cbd-8621-3600d0a72af9" providerId="AD" clId="Web-{DD4679B6-13D9-49C4-A55F-71CEDB0F8BA0}" dt="2023-02-07T19:37:42.876" v="15"/>
          <ac:graphicFrameMkLst>
            <pc:docMk/>
            <pc:sldMk cId="3976971982" sldId="257"/>
            <ac:graphicFrameMk id="4" creationId="{30910D45-51CA-BDD1-2411-D1977613DECD}"/>
          </ac:graphicFrameMkLst>
        </pc:graphicFrameChg>
      </pc:sldChg>
      <pc:sldMasterChg chg="add del addSldLayout delSldLayout">
        <pc:chgData name="Jessica Roberts" userId="S::jessica.roberts@uwtsd.ac.uk::831782ca-6a3f-4cbd-8621-3600d0a72af9" providerId="AD" clId="Web-{DD4679B6-13D9-49C4-A55F-71CEDB0F8BA0}" dt="2023-02-07T19:36:06.420" v="2"/>
        <pc:sldMasterMkLst>
          <pc:docMk/>
          <pc:sldMasterMk cId="2460954070" sldId="2147483660"/>
        </pc:sldMasterMkLst>
        <pc:sldLayoutChg chg="add del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replId addSldLayout delSldLayout">
        <pc:chgData name="Jessica Roberts" userId="S::jessica.roberts@uwtsd.ac.uk::831782ca-6a3f-4cbd-8621-3600d0a72af9" providerId="AD" clId="Web-{DD4679B6-13D9-49C4-A55F-71CEDB0F8BA0}" dt="2023-02-07T19:36:06.295" v="1"/>
        <pc:sldMasterMkLst>
          <pc:docMk/>
          <pc:sldMasterMk cId="2873360239" sldId="2147483672"/>
        </pc:sldMasterMkLst>
        <pc:sldLayoutChg chg="add del">
          <pc:chgData name="Jessica Roberts" userId="S::jessica.roberts@uwtsd.ac.uk::831782ca-6a3f-4cbd-8621-3600d0a72af9" providerId="AD" clId="Web-{DD4679B6-13D9-49C4-A55F-71CEDB0F8BA0}" dt="2023-02-07T19:36:06.295" v="1"/>
          <pc:sldLayoutMkLst>
            <pc:docMk/>
            <pc:sldMasterMk cId="2873360239" sldId="2147483672"/>
            <pc:sldLayoutMk cId="1409358086" sldId="2147483673"/>
          </pc:sldLayoutMkLst>
        </pc:sldLayoutChg>
        <pc:sldLayoutChg chg="add del replId">
          <pc:chgData name="Jessica Roberts" userId="S::jessica.roberts@uwtsd.ac.uk::831782ca-6a3f-4cbd-8621-3600d0a72af9" providerId="AD" clId="Web-{DD4679B6-13D9-49C4-A55F-71CEDB0F8BA0}" dt="2023-02-07T19:36:06.295" v="1"/>
          <pc:sldLayoutMkLst>
            <pc:docMk/>
            <pc:sldMasterMk cId="2873360239" sldId="2147483672"/>
            <pc:sldLayoutMk cId="948812224" sldId="2147483674"/>
          </pc:sldLayoutMkLst>
        </pc:sldLayoutChg>
        <pc:sldLayoutChg chg="add del replId">
          <pc:chgData name="Jessica Roberts" userId="S::jessica.roberts@uwtsd.ac.uk::831782ca-6a3f-4cbd-8621-3600d0a72af9" providerId="AD" clId="Web-{DD4679B6-13D9-49C4-A55F-71CEDB0F8BA0}" dt="2023-02-07T19:36:06.295" v="1"/>
          <pc:sldLayoutMkLst>
            <pc:docMk/>
            <pc:sldMasterMk cId="2873360239" sldId="2147483672"/>
            <pc:sldLayoutMk cId="3374163666" sldId="2147483675"/>
          </pc:sldLayoutMkLst>
        </pc:sldLayoutChg>
        <pc:sldLayoutChg chg="add del replId">
          <pc:chgData name="Jessica Roberts" userId="S::jessica.roberts@uwtsd.ac.uk::831782ca-6a3f-4cbd-8621-3600d0a72af9" providerId="AD" clId="Web-{DD4679B6-13D9-49C4-A55F-71CEDB0F8BA0}" dt="2023-02-07T19:36:06.295" v="1"/>
          <pc:sldLayoutMkLst>
            <pc:docMk/>
            <pc:sldMasterMk cId="2873360239" sldId="2147483672"/>
            <pc:sldLayoutMk cId="2642143904" sldId="2147483676"/>
          </pc:sldLayoutMkLst>
        </pc:sldLayoutChg>
        <pc:sldLayoutChg chg="add del replId">
          <pc:chgData name="Jessica Roberts" userId="S::jessica.roberts@uwtsd.ac.uk::831782ca-6a3f-4cbd-8621-3600d0a72af9" providerId="AD" clId="Web-{DD4679B6-13D9-49C4-A55F-71CEDB0F8BA0}" dt="2023-02-07T19:36:06.295" v="1"/>
          <pc:sldLayoutMkLst>
            <pc:docMk/>
            <pc:sldMasterMk cId="2873360239" sldId="2147483672"/>
            <pc:sldLayoutMk cId="3173481026" sldId="2147483677"/>
          </pc:sldLayoutMkLst>
        </pc:sldLayoutChg>
        <pc:sldLayoutChg chg="add del replId">
          <pc:chgData name="Jessica Roberts" userId="S::jessica.roberts@uwtsd.ac.uk::831782ca-6a3f-4cbd-8621-3600d0a72af9" providerId="AD" clId="Web-{DD4679B6-13D9-49C4-A55F-71CEDB0F8BA0}" dt="2023-02-07T19:36:06.295" v="1"/>
          <pc:sldLayoutMkLst>
            <pc:docMk/>
            <pc:sldMasterMk cId="2873360239" sldId="2147483672"/>
            <pc:sldLayoutMk cId="3137949196" sldId="2147483678"/>
          </pc:sldLayoutMkLst>
        </pc:sldLayoutChg>
        <pc:sldLayoutChg chg="add del replId">
          <pc:chgData name="Jessica Roberts" userId="S::jessica.roberts@uwtsd.ac.uk::831782ca-6a3f-4cbd-8621-3600d0a72af9" providerId="AD" clId="Web-{DD4679B6-13D9-49C4-A55F-71CEDB0F8BA0}" dt="2023-02-07T19:36:06.295" v="1"/>
          <pc:sldLayoutMkLst>
            <pc:docMk/>
            <pc:sldMasterMk cId="2873360239" sldId="2147483672"/>
            <pc:sldLayoutMk cId="3283143420" sldId="2147483679"/>
          </pc:sldLayoutMkLst>
        </pc:sldLayoutChg>
        <pc:sldLayoutChg chg="add del replId">
          <pc:chgData name="Jessica Roberts" userId="S::jessica.roberts@uwtsd.ac.uk::831782ca-6a3f-4cbd-8621-3600d0a72af9" providerId="AD" clId="Web-{DD4679B6-13D9-49C4-A55F-71CEDB0F8BA0}" dt="2023-02-07T19:36:06.295" v="1"/>
          <pc:sldLayoutMkLst>
            <pc:docMk/>
            <pc:sldMasterMk cId="2873360239" sldId="2147483672"/>
            <pc:sldLayoutMk cId="2025334037" sldId="2147483680"/>
          </pc:sldLayoutMkLst>
        </pc:sldLayoutChg>
        <pc:sldLayoutChg chg="add del replId">
          <pc:chgData name="Jessica Roberts" userId="S::jessica.roberts@uwtsd.ac.uk::831782ca-6a3f-4cbd-8621-3600d0a72af9" providerId="AD" clId="Web-{DD4679B6-13D9-49C4-A55F-71CEDB0F8BA0}" dt="2023-02-07T19:36:06.295" v="1"/>
          <pc:sldLayoutMkLst>
            <pc:docMk/>
            <pc:sldMasterMk cId="2873360239" sldId="2147483672"/>
            <pc:sldLayoutMk cId="1843135474" sldId="2147483681"/>
          </pc:sldLayoutMkLst>
        </pc:sldLayoutChg>
        <pc:sldLayoutChg chg="add del replId">
          <pc:chgData name="Jessica Roberts" userId="S::jessica.roberts@uwtsd.ac.uk::831782ca-6a3f-4cbd-8621-3600d0a72af9" providerId="AD" clId="Web-{DD4679B6-13D9-49C4-A55F-71CEDB0F8BA0}" dt="2023-02-07T19:36:06.295" v="1"/>
          <pc:sldLayoutMkLst>
            <pc:docMk/>
            <pc:sldMasterMk cId="2873360239" sldId="2147483672"/>
            <pc:sldLayoutMk cId="4207281668" sldId="2147483682"/>
          </pc:sldLayoutMkLst>
        </pc:sldLayoutChg>
        <pc:sldLayoutChg chg="add del replId">
          <pc:chgData name="Jessica Roberts" userId="S::jessica.roberts@uwtsd.ac.uk::831782ca-6a3f-4cbd-8621-3600d0a72af9" providerId="AD" clId="Web-{DD4679B6-13D9-49C4-A55F-71CEDB0F8BA0}" dt="2023-02-07T19:36:06.295" v="1"/>
          <pc:sldLayoutMkLst>
            <pc:docMk/>
            <pc:sldMasterMk cId="2873360239" sldId="2147483672"/>
            <pc:sldLayoutMk cId="4050481209" sldId="2147483683"/>
          </pc:sldLayoutMkLst>
        </pc:sldLayoutChg>
      </pc:sldMasterChg>
      <pc:sldMasterChg chg="add addSldLayout">
        <pc:chgData name="Jessica Roberts" userId="S::jessica.roberts@uwtsd.ac.uk::831782ca-6a3f-4cbd-8621-3600d0a72af9" providerId="AD" clId="Web-{DD4679B6-13D9-49C4-A55F-71CEDB0F8BA0}" dt="2023-02-07T19:36:06.420" v="2"/>
        <pc:sldMasterMkLst>
          <pc:docMk/>
          <pc:sldMasterMk cId="3994189961" sldId="2147483698"/>
        </pc:sldMasterMkLst>
        <pc:sldLayoutChg chg="add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3994189961" sldId="2147483698"/>
            <pc:sldLayoutMk cId="20722765" sldId="2147483687"/>
          </pc:sldLayoutMkLst>
        </pc:sldLayoutChg>
        <pc:sldLayoutChg chg="add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3994189961" sldId="2147483698"/>
            <pc:sldLayoutMk cId="866131956" sldId="2147483688"/>
          </pc:sldLayoutMkLst>
        </pc:sldLayoutChg>
        <pc:sldLayoutChg chg="add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3994189961" sldId="2147483698"/>
            <pc:sldLayoutMk cId="3909580042" sldId="2147483689"/>
          </pc:sldLayoutMkLst>
        </pc:sldLayoutChg>
        <pc:sldLayoutChg chg="add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3994189961" sldId="2147483698"/>
            <pc:sldLayoutMk cId="3010357562" sldId="2147483690"/>
          </pc:sldLayoutMkLst>
        </pc:sldLayoutChg>
        <pc:sldLayoutChg chg="add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3994189961" sldId="2147483698"/>
            <pc:sldLayoutMk cId="3540961588" sldId="2147483691"/>
          </pc:sldLayoutMkLst>
        </pc:sldLayoutChg>
        <pc:sldLayoutChg chg="add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3994189961" sldId="2147483698"/>
            <pc:sldLayoutMk cId="2159170363" sldId="2147483692"/>
          </pc:sldLayoutMkLst>
        </pc:sldLayoutChg>
        <pc:sldLayoutChg chg="add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3994189961" sldId="2147483698"/>
            <pc:sldLayoutMk cId="3717067783" sldId="2147483693"/>
          </pc:sldLayoutMkLst>
        </pc:sldLayoutChg>
        <pc:sldLayoutChg chg="add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3994189961" sldId="2147483698"/>
            <pc:sldLayoutMk cId="3110065711" sldId="2147483694"/>
          </pc:sldLayoutMkLst>
        </pc:sldLayoutChg>
        <pc:sldLayoutChg chg="add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3994189961" sldId="2147483698"/>
            <pc:sldLayoutMk cId="1282603331" sldId="2147483695"/>
          </pc:sldLayoutMkLst>
        </pc:sldLayoutChg>
        <pc:sldLayoutChg chg="add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3994189961" sldId="2147483698"/>
            <pc:sldLayoutMk cId="4019411606" sldId="2147483696"/>
          </pc:sldLayoutMkLst>
        </pc:sldLayoutChg>
        <pc:sldLayoutChg chg="add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3994189961" sldId="2147483698"/>
            <pc:sldLayoutMk cId="3087373913" sldId="2147483697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96A35EAA-ED80-4FF1-942C-82B1D483AF60}"/>
              </a:ext>
            </a:extLst>
          </p:cNvPr>
          <p:cNvSpPr/>
          <p:nvPr/>
        </p:nvSpPr>
        <p:spPr>
          <a:xfrm rot="21133683" flipH="1">
            <a:off x="977627" y="481134"/>
            <a:ext cx="9378187" cy="5238589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  <a:gd name="connsiteX0" fmla="*/ 628618 w 1248446"/>
              <a:gd name="connsiteY0" fmla="*/ 873038 h 873038"/>
              <a:gd name="connsiteX1" fmla="*/ 821023 w 1248446"/>
              <a:gd name="connsiteY1" fmla="*/ 803124 h 873038"/>
              <a:gd name="connsiteX2" fmla="*/ 1179829 w 1248446"/>
              <a:gd name="connsiteY2" fmla="*/ 630341 h 873038"/>
              <a:gd name="connsiteX3" fmla="*/ 1178782 w 1248446"/>
              <a:gd name="connsiteY3" fmla="*/ 192762 h 873038"/>
              <a:gd name="connsiteX4" fmla="*/ 459454 w 1248446"/>
              <a:gd name="connsiteY4" fmla="*/ 32456 h 873038"/>
              <a:gd name="connsiteX5" fmla="*/ 7302 w 1248446"/>
              <a:gd name="connsiteY5" fmla="*/ 595193 h 873038"/>
              <a:gd name="connsiteX6" fmla="*/ 547734 w 1248446"/>
              <a:gd name="connsiteY6" fmla="*/ 751246 h 873038"/>
              <a:gd name="connsiteX7" fmla="*/ 628618 w 1248446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49939"/>
              <a:gd name="connsiteY0" fmla="*/ 873038 h 873038"/>
              <a:gd name="connsiteX1" fmla="*/ 828272 w 1249939"/>
              <a:gd name="connsiteY1" fmla="*/ 793767 h 873038"/>
              <a:gd name="connsiteX2" fmla="*/ 1187078 w 1249939"/>
              <a:gd name="connsiteY2" fmla="*/ 630341 h 873038"/>
              <a:gd name="connsiteX3" fmla="*/ 1186031 w 1249939"/>
              <a:gd name="connsiteY3" fmla="*/ 192762 h 873038"/>
              <a:gd name="connsiteX4" fmla="*/ 466703 w 1249939"/>
              <a:gd name="connsiteY4" fmla="*/ 32456 h 873038"/>
              <a:gd name="connsiteX5" fmla="*/ 14551 w 1249939"/>
              <a:gd name="connsiteY5" fmla="*/ 595193 h 873038"/>
              <a:gd name="connsiteX6" fmla="*/ 554983 w 1249939"/>
              <a:gd name="connsiteY6" fmla="*/ 751246 h 873038"/>
              <a:gd name="connsiteX7" fmla="*/ 635867 w 1249939"/>
              <a:gd name="connsiteY7" fmla="*/ 873038 h 873038"/>
              <a:gd name="connsiteX0" fmla="*/ 615218 w 1229290"/>
              <a:gd name="connsiteY0" fmla="*/ 861281 h 861281"/>
              <a:gd name="connsiteX1" fmla="*/ 807623 w 1229290"/>
              <a:gd name="connsiteY1" fmla="*/ 782010 h 861281"/>
              <a:gd name="connsiteX2" fmla="*/ 1166429 w 1229290"/>
              <a:gd name="connsiteY2" fmla="*/ 618584 h 861281"/>
              <a:gd name="connsiteX3" fmla="*/ 1165382 w 1229290"/>
              <a:gd name="connsiteY3" fmla="*/ 181005 h 861281"/>
              <a:gd name="connsiteX4" fmla="*/ 446054 w 1229290"/>
              <a:gd name="connsiteY4" fmla="*/ 20699 h 861281"/>
              <a:gd name="connsiteX5" fmla="*/ 5663 w 1229290"/>
              <a:gd name="connsiteY5" fmla="*/ 576828 h 861281"/>
              <a:gd name="connsiteX6" fmla="*/ 534334 w 1229290"/>
              <a:gd name="connsiteY6" fmla="*/ 739489 h 861281"/>
              <a:gd name="connsiteX7" fmla="*/ 615218 w 1229290"/>
              <a:gd name="connsiteY7" fmla="*/ 861281 h 861281"/>
              <a:gd name="connsiteX0" fmla="*/ 619617 w 1233689"/>
              <a:gd name="connsiteY0" fmla="*/ 861281 h 861281"/>
              <a:gd name="connsiteX1" fmla="*/ 812022 w 1233689"/>
              <a:gd name="connsiteY1" fmla="*/ 782010 h 861281"/>
              <a:gd name="connsiteX2" fmla="*/ 1170828 w 1233689"/>
              <a:gd name="connsiteY2" fmla="*/ 618584 h 861281"/>
              <a:gd name="connsiteX3" fmla="*/ 1169781 w 1233689"/>
              <a:gd name="connsiteY3" fmla="*/ 181005 h 861281"/>
              <a:gd name="connsiteX4" fmla="*/ 450453 w 1233689"/>
              <a:gd name="connsiteY4" fmla="*/ 20699 h 861281"/>
              <a:gd name="connsiteX5" fmla="*/ 10062 w 1233689"/>
              <a:gd name="connsiteY5" fmla="*/ 576828 h 861281"/>
              <a:gd name="connsiteX6" fmla="*/ 538733 w 1233689"/>
              <a:gd name="connsiteY6" fmla="*/ 739489 h 861281"/>
              <a:gd name="connsiteX7" fmla="*/ 619617 w 1233689"/>
              <a:gd name="connsiteY7" fmla="*/ 861281 h 861281"/>
              <a:gd name="connsiteX0" fmla="*/ 619579 w 1239236"/>
              <a:gd name="connsiteY0" fmla="*/ 863398 h 863398"/>
              <a:gd name="connsiteX1" fmla="*/ 811984 w 1239236"/>
              <a:gd name="connsiteY1" fmla="*/ 784127 h 863398"/>
              <a:gd name="connsiteX2" fmla="*/ 1170790 w 1239236"/>
              <a:gd name="connsiteY2" fmla="*/ 620701 h 863398"/>
              <a:gd name="connsiteX3" fmla="*/ 1169743 w 1239236"/>
              <a:gd name="connsiteY3" fmla="*/ 183122 h 863398"/>
              <a:gd name="connsiteX4" fmla="*/ 451887 w 1239236"/>
              <a:gd name="connsiteY4" fmla="*/ 17855 h 863398"/>
              <a:gd name="connsiteX5" fmla="*/ 10024 w 1239236"/>
              <a:gd name="connsiteY5" fmla="*/ 578945 h 863398"/>
              <a:gd name="connsiteX6" fmla="*/ 538695 w 1239236"/>
              <a:gd name="connsiteY6" fmla="*/ 741606 h 863398"/>
              <a:gd name="connsiteX7" fmla="*/ 619579 w 1239236"/>
              <a:gd name="connsiteY7" fmla="*/ 863398 h 863398"/>
              <a:gd name="connsiteX0" fmla="*/ 623569 w 1243226"/>
              <a:gd name="connsiteY0" fmla="*/ 870437 h 870437"/>
              <a:gd name="connsiteX1" fmla="*/ 815974 w 1243226"/>
              <a:gd name="connsiteY1" fmla="*/ 791166 h 870437"/>
              <a:gd name="connsiteX2" fmla="*/ 1174780 w 1243226"/>
              <a:gd name="connsiteY2" fmla="*/ 627740 h 870437"/>
              <a:gd name="connsiteX3" fmla="*/ 1173733 w 1243226"/>
              <a:gd name="connsiteY3" fmla="*/ 190161 h 870437"/>
              <a:gd name="connsiteX4" fmla="*/ 455877 w 1243226"/>
              <a:gd name="connsiteY4" fmla="*/ 24894 h 870437"/>
              <a:gd name="connsiteX5" fmla="*/ 14014 w 1243226"/>
              <a:gd name="connsiteY5" fmla="*/ 585984 h 870437"/>
              <a:gd name="connsiteX6" fmla="*/ 542685 w 1243226"/>
              <a:gd name="connsiteY6" fmla="*/ 748645 h 870437"/>
              <a:gd name="connsiteX7" fmla="*/ 623569 w 1243226"/>
              <a:gd name="connsiteY7" fmla="*/ 870437 h 870437"/>
              <a:gd name="connsiteX0" fmla="*/ 624861 w 1244518"/>
              <a:gd name="connsiteY0" fmla="*/ 869274 h 869274"/>
              <a:gd name="connsiteX1" fmla="*/ 817266 w 1244518"/>
              <a:gd name="connsiteY1" fmla="*/ 790003 h 869274"/>
              <a:gd name="connsiteX2" fmla="*/ 1176072 w 1244518"/>
              <a:gd name="connsiteY2" fmla="*/ 626577 h 869274"/>
              <a:gd name="connsiteX3" fmla="*/ 1175025 w 1244518"/>
              <a:gd name="connsiteY3" fmla="*/ 188998 h 869274"/>
              <a:gd name="connsiteX4" fmla="*/ 457169 w 1244518"/>
              <a:gd name="connsiteY4" fmla="*/ 23731 h 869274"/>
              <a:gd name="connsiteX5" fmla="*/ 15306 w 1244518"/>
              <a:gd name="connsiteY5" fmla="*/ 584821 h 869274"/>
              <a:gd name="connsiteX6" fmla="*/ 543977 w 1244518"/>
              <a:gd name="connsiteY6" fmla="*/ 747482 h 869274"/>
              <a:gd name="connsiteX7" fmla="*/ 624861 w 1244518"/>
              <a:gd name="connsiteY7" fmla="*/ 869274 h 869274"/>
              <a:gd name="connsiteX0" fmla="*/ 619558 w 1235941"/>
              <a:gd name="connsiteY0" fmla="*/ 867295 h 867295"/>
              <a:gd name="connsiteX1" fmla="*/ 811963 w 1235941"/>
              <a:gd name="connsiteY1" fmla="*/ 788024 h 867295"/>
              <a:gd name="connsiteX2" fmla="*/ 1170769 w 1235941"/>
              <a:gd name="connsiteY2" fmla="*/ 624598 h 867295"/>
              <a:gd name="connsiteX3" fmla="*/ 1164738 w 1235941"/>
              <a:gd name="connsiteY3" fmla="*/ 164190 h 867295"/>
              <a:gd name="connsiteX4" fmla="*/ 451866 w 1235941"/>
              <a:gd name="connsiteY4" fmla="*/ 21752 h 867295"/>
              <a:gd name="connsiteX5" fmla="*/ 10003 w 1235941"/>
              <a:gd name="connsiteY5" fmla="*/ 582842 h 867295"/>
              <a:gd name="connsiteX6" fmla="*/ 538674 w 1235941"/>
              <a:gd name="connsiteY6" fmla="*/ 745503 h 867295"/>
              <a:gd name="connsiteX7" fmla="*/ 619558 w 1235941"/>
              <a:gd name="connsiteY7" fmla="*/ 867295 h 867295"/>
              <a:gd name="connsiteX0" fmla="*/ 622435 w 1238818"/>
              <a:gd name="connsiteY0" fmla="*/ 868328 h 868328"/>
              <a:gd name="connsiteX1" fmla="*/ 814840 w 1238818"/>
              <a:gd name="connsiteY1" fmla="*/ 789057 h 868328"/>
              <a:gd name="connsiteX2" fmla="*/ 1173646 w 1238818"/>
              <a:gd name="connsiteY2" fmla="*/ 625631 h 868328"/>
              <a:gd name="connsiteX3" fmla="*/ 1167615 w 1238818"/>
              <a:gd name="connsiteY3" fmla="*/ 165223 h 868328"/>
              <a:gd name="connsiteX4" fmla="*/ 454743 w 1238818"/>
              <a:gd name="connsiteY4" fmla="*/ 22785 h 868328"/>
              <a:gd name="connsiteX5" fmla="*/ 12880 w 1238818"/>
              <a:gd name="connsiteY5" fmla="*/ 583875 h 868328"/>
              <a:gd name="connsiteX6" fmla="*/ 541551 w 1238818"/>
              <a:gd name="connsiteY6" fmla="*/ 746536 h 868328"/>
              <a:gd name="connsiteX7" fmla="*/ 622435 w 1238818"/>
              <a:gd name="connsiteY7" fmla="*/ 868328 h 868328"/>
              <a:gd name="connsiteX0" fmla="*/ 618931 w 1201319"/>
              <a:gd name="connsiteY0" fmla="*/ 879992 h 879992"/>
              <a:gd name="connsiteX1" fmla="*/ 811336 w 1201319"/>
              <a:gd name="connsiteY1" fmla="*/ 800721 h 879992"/>
              <a:gd name="connsiteX2" fmla="*/ 1170142 w 1201319"/>
              <a:gd name="connsiteY2" fmla="*/ 637295 h 879992"/>
              <a:gd name="connsiteX3" fmla="*/ 1164111 w 1201319"/>
              <a:gd name="connsiteY3" fmla="*/ 176887 h 879992"/>
              <a:gd name="connsiteX4" fmla="*/ 1005959 w 1201319"/>
              <a:gd name="connsiteY4" fmla="*/ 73552 h 879992"/>
              <a:gd name="connsiteX5" fmla="*/ 451239 w 1201319"/>
              <a:gd name="connsiteY5" fmla="*/ 34449 h 879992"/>
              <a:gd name="connsiteX6" fmla="*/ 9376 w 1201319"/>
              <a:gd name="connsiteY6" fmla="*/ 595539 h 879992"/>
              <a:gd name="connsiteX7" fmla="*/ 538047 w 1201319"/>
              <a:gd name="connsiteY7" fmla="*/ 758200 h 879992"/>
              <a:gd name="connsiteX8" fmla="*/ 618931 w 1201319"/>
              <a:gd name="connsiteY8" fmla="*/ 879992 h 879992"/>
              <a:gd name="connsiteX0" fmla="*/ 618931 w 1214866"/>
              <a:gd name="connsiteY0" fmla="*/ 879992 h 879992"/>
              <a:gd name="connsiteX1" fmla="*/ 811336 w 1214866"/>
              <a:gd name="connsiteY1" fmla="*/ 800721 h 879992"/>
              <a:gd name="connsiteX2" fmla="*/ 1170142 w 1214866"/>
              <a:gd name="connsiteY2" fmla="*/ 637295 h 879992"/>
              <a:gd name="connsiteX3" fmla="*/ 1164111 w 1214866"/>
              <a:gd name="connsiteY3" fmla="*/ 176887 h 879992"/>
              <a:gd name="connsiteX4" fmla="*/ 1005959 w 1214866"/>
              <a:gd name="connsiteY4" fmla="*/ 73552 h 879992"/>
              <a:gd name="connsiteX5" fmla="*/ 451239 w 1214866"/>
              <a:gd name="connsiteY5" fmla="*/ 34449 h 879992"/>
              <a:gd name="connsiteX6" fmla="*/ 9376 w 1214866"/>
              <a:gd name="connsiteY6" fmla="*/ 595539 h 879992"/>
              <a:gd name="connsiteX7" fmla="*/ 538047 w 1214866"/>
              <a:gd name="connsiteY7" fmla="*/ 758200 h 879992"/>
              <a:gd name="connsiteX8" fmla="*/ 618931 w 1214866"/>
              <a:gd name="connsiteY8" fmla="*/ 879992 h 879992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20039 w 1203184"/>
              <a:gd name="connsiteY0" fmla="*/ 874240 h 874240"/>
              <a:gd name="connsiteX1" fmla="*/ 812444 w 1203184"/>
              <a:gd name="connsiteY1" fmla="*/ 794969 h 874240"/>
              <a:gd name="connsiteX2" fmla="*/ 1171250 w 1203184"/>
              <a:gd name="connsiteY2" fmla="*/ 631543 h 874240"/>
              <a:gd name="connsiteX3" fmla="*/ 1165219 w 1203184"/>
              <a:gd name="connsiteY3" fmla="*/ 171135 h 874240"/>
              <a:gd name="connsiteX4" fmla="*/ 990916 w 1203184"/>
              <a:gd name="connsiteY4" fmla="*/ 39669 h 874240"/>
              <a:gd name="connsiteX5" fmla="*/ 406775 w 1203184"/>
              <a:gd name="connsiteY5" fmla="*/ 50168 h 874240"/>
              <a:gd name="connsiteX6" fmla="*/ 10484 w 1203184"/>
              <a:gd name="connsiteY6" fmla="*/ 589787 h 874240"/>
              <a:gd name="connsiteX7" fmla="*/ 539155 w 1203184"/>
              <a:gd name="connsiteY7" fmla="*/ 752448 h 874240"/>
              <a:gd name="connsiteX8" fmla="*/ 620039 w 1203184"/>
              <a:gd name="connsiteY8" fmla="*/ 874240 h 874240"/>
              <a:gd name="connsiteX0" fmla="*/ 620213 w 1203358"/>
              <a:gd name="connsiteY0" fmla="*/ 867642 h 867642"/>
              <a:gd name="connsiteX1" fmla="*/ 812618 w 1203358"/>
              <a:gd name="connsiteY1" fmla="*/ 788371 h 867642"/>
              <a:gd name="connsiteX2" fmla="*/ 1171424 w 1203358"/>
              <a:gd name="connsiteY2" fmla="*/ 624945 h 867642"/>
              <a:gd name="connsiteX3" fmla="*/ 1165393 w 1203358"/>
              <a:gd name="connsiteY3" fmla="*/ 164537 h 867642"/>
              <a:gd name="connsiteX4" fmla="*/ 991090 w 1203358"/>
              <a:gd name="connsiteY4" fmla="*/ 33071 h 867642"/>
              <a:gd name="connsiteX5" fmla="*/ 406949 w 1203358"/>
              <a:gd name="connsiteY5" fmla="*/ 43570 h 867642"/>
              <a:gd name="connsiteX6" fmla="*/ 10658 w 1203358"/>
              <a:gd name="connsiteY6" fmla="*/ 583189 h 867642"/>
              <a:gd name="connsiteX7" fmla="*/ 539329 w 1203358"/>
              <a:gd name="connsiteY7" fmla="*/ 745850 h 867642"/>
              <a:gd name="connsiteX8" fmla="*/ 620213 w 1203358"/>
              <a:gd name="connsiteY8" fmla="*/ 867642 h 867642"/>
              <a:gd name="connsiteX0" fmla="*/ 621220 w 1204365"/>
              <a:gd name="connsiteY0" fmla="*/ 864871 h 864871"/>
              <a:gd name="connsiteX1" fmla="*/ 813625 w 1204365"/>
              <a:gd name="connsiteY1" fmla="*/ 785600 h 864871"/>
              <a:gd name="connsiteX2" fmla="*/ 1172431 w 1204365"/>
              <a:gd name="connsiteY2" fmla="*/ 622174 h 864871"/>
              <a:gd name="connsiteX3" fmla="*/ 1166400 w 1204365"/>
              <a:gd name="connsiteY3" fmla="*/ 161766 h 864871"/>
              <a:gd name="connsiteX4" fmla="*/ 992097 w 1204365"/>
              <a:gd name="connsiteY4" fmla="*/ 30300 h 864871"/>
              <a:gd name="connsiteX5" fmla="*/ 407956 w 1204365"/>
              <a:gd name="connsiteY5" fmla="*/ 40799 h 864871"/>
              <a:gd name="connsiteX6" fmla="*/ 11665 w 1204365"/>
              <a:gd name="connsiteY6" fmla="*/ 580418 h 864871"/>
              <a:gd name="connsiteX7" fmla="*/ 540336 w 1204365"/>
              <a:gd name="connsiteY7" fmla="*/ 743079 h 864871"/>
              <a:gd name="connsiteX8" fmla="*/ 621220 w 1204365"/>
              <a:gd name="connsiteY8" fmla="*/ 864871 h 864871"/>
              <a:gd name="connsiteX0" fmla="*/ 619935 w 1204190"/>
              <a:gd name="connsiteY0" fmla="*/ 873669 h 873669"/>
              <a:gd name="connsiteX1" fmla="*/ 812340 w 1204190"/>
              <a:gd name="connsiteY1" fmla="*/ 794398 h 873669"/>
              <a:gd name="connsiteX2" fmla="*/ 1171146 w 1204190"/>
              <a:gd name="connsiteY2" fmla="*/ 630972 h 873669"/>
              <a:gd name="connsiteX3" fmla="*/ 1165115 w 1204190"/>
              <a:gd name="connsiteY3" fmla="*/ 170564 h 873669"/>
              <a:gd name="connsiteX4" fmla="*/ 967884 w 1204190"/>
              <a:gd name="connsiteY4" fmla="*/ 40405 h 873669"/>
              <a:gd name="connsiteX5" fmla="*/ 406671 w 1204190"/>
              <a:gd name="connsiteY5" fmla="*/ 49597 h 873669"/>
              <a:gd name="connsiteX6" fmla="*/ 10380 w 1204190"/>
              <a:gd name="connsiteY6" fmla="*/ 589216 h 873669"/>
              <a:gd name="connsiteX7" fmla="*/ 539051 w 1204190"/>
              <a:gd name="connsiteY7" fmla="*/ 751877 h 873669"/>
              <a:gd name="connsiteX8" fmla="*/ 619935 w 1204190"/>
              <a:gd name="connsiteY8" fmla="*/ 873669 h 873669"/>
              <a:gd name="connsiteX0" fmla="*/ 628446 w 1212701"/>
              <a:gd name="connsiteY0" fmla="*/ 842371 h 842371"/>
              <a:gd name="connsiteX1" fmla="*/ 820851 w 1212701"/>
              <a:gd name="connsiteY1" fmla="*/ 763100 h 842371"/>
              <a:gd name="connsiteX2" fmla="*/ 1179657 w 1212701"/>
              <a:gd name="connsiteY2" fmla="*/ 599674 h 842371"/>
              <a:gd name="connsiteX3" fmla="*/ 1173626 w 1212701"/>
              <a:gd name="connsiteY3" fmla="*/ 139266 h 842371"/>
              <a:gd name="connsiteX4" fmla="*/ 976395 w 1212701"/>
              <a:gd name="connsiteY4" fmla="*/ 9107 h 842371"/>
              <a:gd name="connsiteX5" fmla="*/ 246714 w 1212701"/>
              <a:gd name="connsiteY5" fmla="*/ 97247 h 842371"/>
              <a:gd name="connsiteX6" fmla="*/ 18891 w 1212701"/>
              <a:gd name="connsiteY6" fmla="*/ 557918 h 842371"/>
              <a:gd name="connsiteX7" fmla="*/ 547562 w 1212701"/>
              <a:gd name="connsiteY7" fmla="*/ 720579 h 842371"/>
              <a:gd name="connsiteX8" fmla="*/ 628446 w 1212701"/>
              <a:gd name="connsiteY8" fmla="*/ 842371 h 842371"/>
              <a:gd name="connsiteX0" fmla="*/ 628446 w 1211895"/>
              <a:gd name="connsiteY0" fmla="*/ 842371 h 842371"/>
              <a:gd name="connsiteX1" fmla="*/ 820851 w 1211895"/>
              <a:gd name="connsiteY1" fmla="*/ 763100 h 842371"/>
              <a:gd name="connsiteX2" fmla="*/ 1178477 w 1211895"/>
              <a:gd name="connsiteY2" fmla="*/ 606951 h 842371"/>
              <a:gd name="connsiteX3" fmla="*/ 1173626 w 1211895"/>
              <a:gd name="connsiteY3" fmla="*/ 139266 h 842371"/>
              <a:gd name="connsiteX4" fmla="*/ 976395 w 1211895"/>
              <a:gd name="connsiteY4" fmla="*/ 9107 h 842371"/>
              <a:gd name="connsiteX5" fmla="*/ 246714 w 1211895"/>
              <a:gd name="connsiteY5" fmla="*/ 97247 h 842371"/>
              <a:gd name="connsiteX6" fmla="*/ 18891 w 1211895"/>
              <a:gd name="connsiteY6" fmla="*/ 557918 h 842371"/>
              <a:gd name="connsiteX7" fmla="*/ 547562 w 1211895"/>
              <a:gd name="connsiteY7" fmla="*/ 720579 h 842371"/>
              <a:gd name="connsiteX8" fmla="*/ 628446 w 1211895"/>
              <a:gd name="connsiteY8" fmla="*/ 842371 h 842371"/>
              <a:gd name="connsiteX0" fmla="*/ 628446 w 1218918"/>
              <a:gd name="connsiteY0" fmla="*/ 842371 h 842371"/>
              <a:gd name="connsiteX1" fmla="*/ 820851 w 1218918"/>
              <a:gd name="connsiteY1" fmla="*/ 763100 h 842371"/>
              <a:gd name="connsiteX2" fmla="*/ 1178477 w 1218918"/>
              <a:gd name="connsiteY2" fmla="*/ 606951 h 842371"/>
              <a:gd name="connsiteX3" fmla="*/ 1173626 w 1218918"/>
              <a:gd name="connsiteY3" fmla="*/ 139266 h 842371"/>
              <a:gd name="connsiteX4" fmla="*/ 976395 w 1218918"/>
              <a:gd name="connsiteY4" fmla="*/ 9107 h 842371"/>
              <a:gd name="connsiteX5" fmla="*/ 246714 w 1218918"/>
              <a:gd name="connsiteY5" fmla="*/ 97247 h 842371"/>
              <a:gd name="connsiteX6" fmla="*/ 18891 w 1218918"/>
              <a:gd name="connsiteY6" fmla="*/ 557918 h 842371"/>
              <a:gd name="connsiteX7" fmla="*/ 547562 w 1218918"/>
              <a:gd name="connsiteY7" fmla="*/ 720579 h 842371"/>
              <a:gd name="connsiteX8" fmla="*/ 628446 w 1218918"/>
              <a:gd name="connsiteY8" fmla="*/ 842371 h 842371"/>
              <a:gd name="connsiteX0" fmla="*/ 628446 w 1223727"/>
              <a:gd name="connsiteY0" fmla="*/ 842371 h 842371"/>
              <a:gd name="connsiteX1" fmla="*/ 820851 w 1223727"/>
              <a:gd name="connsiteY1" fmla="*/ 763100 h 842371"/>
              <a:gd name="connsiteX2" fmla="*/ 1178477 w 1223727"/>
              <a:gd name="connsiteY2" fmla="*/ 606951 h 842371"/>
              <a:gd name="connsiteX3" fmla="*/ 1173626 w 1223727"/>
              <a:gd name="connsiteY3" fmla="*/ 139266 h 842371"/>
              <a:gd name="connsiteX4" fmla="*/ 976395 w 1223727"/>
              <a:gd name="connsiteY4" fmla="*/ 9107 h 842371"/>
              <a:gd name="connsiteX5" fmla="*/ 246714 w 1223727"/>
              <a:gd name="connsiteY5" fmla="*/ 97247 h 842371"/>
              <a:gd name="connsiteX6" fmla="*/ 18891 w 1223727"/>
              <a:gd name="connsiteY6" fmla="*/ 557918 h 842371"/>
              <a:gd name="connsiteX7" fmla="*/ 547562 w 1223727"/>
              <a:gd name="connsiteY7" fmla="*/ 720579 h 842371"/>
              <a:gd name="connsiteX8" fmla="*/ 628446 w 1223727"/>
              <a:gd name="connsiteY8" fmla="*/ 842371 h 842371"/>
              <a:gd name="connsiteX0" fmla="*/ 628446 w 1232687"/>
              <a:gd name="connsiteY0" fmla="*/ 842371 h 842371"/>
              <a:gd name="connsiteX1" fmla="*/ 820851 w 1232687"/>
              <a:gd name="connsiteY1" fmla="*/ 763100 h 842371"/>
              <a:gd name="connsiteX2" fmla="*/ 1178477 w 1232687"/>
              <a:gd name="connsiteY2" fmla="*/ 606951 h 842371"/>
              <a:gd name="connsiteX3" fmla="*/ 1188606 w 1232687"/>
              <a:gd name="connsiteY3" fmla="*/ 158133 h 842371"/>
              <a:gd name="connsiteX4" fmla="*/ 976395 w 1232687"/>
              <a:gd name="connsiteY4" fmla="*/ 9107 h 842371"/>
              <a:gd name="connsiteX5" fmla="*/ 246714 w 1232687"/>
              <a:gd name="connsiteY5" fmla="*/ 97247 h 842371"/>
              <a:gd name="connsiteX6" fmla="*/ 18891 w 1232687"/>
              <a:gd name="connsiteY6" fmla="*/ 557918 h 842371"/>
              <a:gd name="connsiteX7" fmla="*/ 547562 w 1232687"/>
              <a:gd name="connsiteY7" fmla="*/ 720579 h 842371"/>
              <a:gd name="connsiteX8" fmla="*/ 628446 w 1232687"/>
              <a:gd name="connsiteY8" fmla="*/ 842371 h 842371"/>
              <a:gd name="connsiteX0" fmla="*/ 628446 w 1238631"/>
              <a:gd name="connsiteY0" fmla="*/ 842371 h 842371"/>
              <a:gd name="connsiteX1" fmla="*/ 820851 w 1238631"/>
              <a:gd name="connsiteY1" fmla="*/ 763100 h 842371"/>
              <a:gd name="connsiteX2" fmla="*/ 1178477 w 1238631"/>
              <a:gd name="connsiteY2" fmla="*/ 606951 h 842371"/>
              <a:gd name="connsiteX3" fmla="*/ 1197715 w 1238631"/>
              <a:gd name="connsiteY3" fmla="*/ 163763 h 842371"/>
              <a:gd name="connsiteX4" fmla="*/ 976395 w 1238631"/>
              <a:gd name="connsiteY4" fmla="*/ 9107 h 842371"/>
              <a:gd name="connsiteX5" fmla="*/ 246714 w 1238631"/>
              <a:gd name="connsiteY5" fmla="*/ 97247 h 842371"/>
              <a:gd name="connsiteX6" fmla="*/ 18891 w 1238631"/>
              <a:gd name="connsiteY6" fmla="*/ 557918 h 842371"/>
              <a:gd name="connsiteX7" fmla="*/ 547562 w 1238631"/>
              <a:gd name="connsiteY7" fmla="*/ 720579 h 842371"/>
              <a:gd name="connsiteX8" fmla="*/ 628446 w 1238631"/>
              <a:gd name="connsiteY8" fmla="*/ 842371 h 842371"/>
              <a:gd name="connsiteX0" fmla="*/ 632386 w 1242571"/>
              <a:gd name="connsiteY0" fmla="*/ 846766 h 846766"/>
              <a:gd name="connsiteX1" fmla="*/ 824791 w 1242571"/>
              <a:gd name="connsiteY1" fmla="*/ 767495 h 846766"/>
              <a:gd name="connsiteX2" fmla="*/ 1182417 w 1242571"/>
              <a:gd name="connsiteY2" fmla="*/ 611346 h 846766"/>
              <a:gd name="connsiteX3" fmla="*/ 1201655 w 1242571"/>
              <a:gd name="connsiteY3" fmla="*/ 168158 h 846766"/>
              <a:gd name="connsiteX4" fmla="*/ 980335 w 1242571"/>
              <a:gd name="connsiteY4" fmla="*/ 13502 h 846766"/>
              <a:gd name="connsiteX5" fmla="*/ 250654 w 1242571"/>
              <a:gd name="connsiteY5" fmla="*/ 101642 h 846766"/>
              <a:gd name="connsiteX6" fmla="*/ 22831 w 1242571"/>
              <a:gd name="connsiteY6" fmla="*/ 562313 h 846766"/>
              <a:gd name="connsiteX7" fmla="*/ 551502 w 1242571"/>
              <a:gd name="connsiteY7" fmla="*/ 724974 h 846766"/>
              <a:gd name="connsiteX8" fmla="*/ 632386 w 1242571"/>
              <a:gd name="connsiteY8" fmla="*/ 846766 h 846766"/>
              <a:gd name="connsiteX0" fmla="*/ 633056 w 1243241"/>
              <a:gd name="connsiteY0" fmla="*/ 846832 h 846832"/>
              <a:gd name="connsiteX1" fmla="*/ 825461 w 1243241"/>
              <a:gd name="connsiteY1" fmla="*/ 767561 h 846832"/>
              <a:gd name="connsiteX2" fmla="*/ 1183087 w 1243241"/>
              <a:gd name="connsiteY2" fmla="*/ 611412 h 846832"/>
              <a:gd name="connsiteX3" fmla="*/ 1202325 w 1243241"/>
              <a:gd name="connsiteY3" fmla="*/ 168224 h 846832"/>
              <a:gd name="connsiteX4" fmla="*/ 981005 w 1243241"/>
              <a:gd name="connsiteY4" fmla="*/ 13568 h 846832"/>
              <a:gd name="connsiteX5" fmla="*/ 245994 w 1243241"/>
              <a:gd name="connsiteY5" fmla="*/ 86692 h 846832"/>
              <a:gd name="connsiteX6" fmla="*/ 23501 w 1243241"/>
              <a:gd name="connsiteY6" fmla="*/ 562379 h 846832"/>
              <a:gd name="connsiteX7" fmla="*/ 552172 w 1243241"/>
              <a:gd name="connsiteY7" fmla="*/ 725040 h 846832"/>
              <a:gd name="connsiteX8" fmla="*/ 633056 w 1243241"/>
              <a:gd name="connsiteY8" fmla="*/ 846832 h 846832"/>
              <a:gd name="connsiteX0" fmla="*/ 633056 w 1243241"/>
              <a:gd name="connsiteY0" fmla="*/ 848503 h 848503"/>
              <a:gd name="connsiteX1" fmla="*/ 825461 w 1243241"/>
              <a:gd name="connsiteY1" fmla="*/ 769232 h 848503"/>
              <a:gd name="connsiteX2" fmla="*/ 1183087 w 1243241"/>
              <a:gd name="connsiteY2" fmla="*/ 613083 h 848503"/>
              <a:gd name="connsiteX3" fmla="*/ 1202325 w 1243241"/>
              <a:gd name="connsiteY3" fmla="*/ 169895 h 848503"/>
              <a:gd name="connsiteX4" fmla="*/ 981005 w 1243241"/>
              <a:gd name="connsiteY4" fmla="*/ 15239 h 848503"/>
              <a:gd name="connsiteX5" fmla="*/ 245994 w 1243241"/>
              <a:gd name="connsiteY5" fmla="*/ 88363 h 848503"/>
              <a:gd name="connsiteX6" fmla="*/ 23501 w 1243241"/>
              <a:gd name="connsiteY6" fmla="*/ 564050 h 848503"/>
              <a:gd name="connsiteX7" fmla="*/ 552172 w 1243241"/>
              <a:gd name="connsiteY7" fmla="*/ 726711 h 848503"/>
              <a:gd name="connsiteX8" fmla="*/ 633056 w 1243241"/>
              <a:gd name="connsiteY8" fmla="*/ 848503 h 848503"/>
              <a:gd name="connsiteX0" fmla="*/ 633056 w 1243241"/>
              <a:gd name="connsiteY0" fmla="*/ 852489 h 852489"/>
              <a:gd name="connsiteX1" fmla="*/ 825461 w 1243241"/>
              <a:gd name="connsiteY1" fmla="*/ 773218 h 852489"/>
              <a:gd name="connsiteX2" fmla="*/ 1183087 w 1243241"/>
              <a:gd name="connsiteY2" fmla="*/ 617069 h 852489"/>
              <a:gd name="connsiteX3" fmla="*/ 1202325 w 1243241"/>
              <a:gd name="connsiteY3" fmla="*/ 173881 h 852489"/>
              <a:gd name="connsiteX4" fmla="*/ 981005 w 1243241"/>
              <a:gd name="connsiteY4" fmla="*/ 19225 h 852489"/>
              <a:gd name="connsiteX5" fmla="*/ 245994 w 1243241"/>
              <a:gd name="connsiteY5" fmla="*/ 92349 h 852489"/>
              <a:gd name="connsiteX6" fmla="*/ 23501 w 1243241"/>
              <a:gd name="connsiteY6" fmla="*/ 568036 h 852489"/>
              <a:gd name="connsiteX7" fmla="*/ 552172 w 1243241"/>
              <a:gd name="connsiteY7" fmla="*/ 730697 h 852489"/>
              <a:gd name="connsiteX8" fmla="*/ 633056 w 1243241"/>
              <a:gd name="connsiteY8" fmla="*/ 852489 h 852489"/>
              <a:gd name="connsiteX0" fmla="*/ 633056 w 1238870"/>
              <a:gd name="connsiteY0" fmla="*/ 852489 h 852489"/>
              <a:gd name="connsiteX1" fmla="*/ 825461 w 1238870"/>
              <a:gd name="connsiteY1" fmla="*/ 773218 h 852489"/>
              <a:gd name="connsiteX2" fmla="*/ 1183087 w 1238870"/>
              <a:gd name="connsiteY2" fmla="*/ 617069 h 852489"/>
              <a:gd name="connsiteX3" fmla="*/ 1202325 w 1238870"/>
              <a:gd name="connsiteY3" fmla="*/ 173881 h 852489"/>
              <a:gd name="connsiteX4" fmla="*/ 981005 w 1238870"/>
              <a:gd name="connsiteY4" fmla="*/ 19225 h 852489"/>
              <a:gd name="connsiteX5" fmla="*/ 245994 w 1238870"/>
              <a:gd name="connsiteY5" fmla="*/ 92349 h 852489"/>
              <a:gd name="connsiteX6" fmla="*/ 23501 w 1238870"/>
              <a:gd name="connsiteY6" fmla="*/ 568036 h 852489"/>
              <a:gd name="connsiteX7" fmla="*/ 552172 w 1238870"/>
              <a:gd name="connsiteY7" fmla="*/ 730697 h 852489"/>
              <a:gd name="connsiteX8" fmla="*/ 633056 w 1238870"/>
              <a:gd name="connsiteY8" fmla="*/ 852489 h 852489"/>
              <a:gd name="connsiteX0" fmla="*/ 633056 w 1237972"/>
              <a:gd name="connsiteY0" fmla="*/ 852489 h 852489"/>
              <a:gd name="connsiteX1" fmla="*/ 825461 w 1237972"/>
              <a:gd name="connsiteY1" fmla="*/ 773218 h 852489"/>
              <a:gd name="connsiteX2" fmla="*/ 1183087 w 1237972"/>
              <a:gd name="connsiteY2" fmla="*/ 617069 h 852489"/>
              <a:gd name="connsiteX3" fmla="*/ 1202325 w 1237972"/>
              <a:gd name="connsiteY3" fmla="*/ 173881 h 852489"/>
              <a:gd name="connsiteX4" fmla="*/ 981005 w 1237972"/>
              <a:gd name="connsiteY4" fmla="*/ 19225 h 852489"/>
              <a:gd name="connsiteX5" fmla="*/ 245994 w 1237972"/>
              <a:gd name="connsiteY5" fmla="*/ 92349 h 852489"/>
              <a:gd name="connsiteX6" fmla="*/ 23501 w 1237972"/>
              <a:gd name="connsiteY6" fmla="*/ 568036 h 852489"/>
              <a:gd name="connsiteX7" fmla="*/ 552172 w 1237972"/>
              <a:gd name="connsiteY7" fmla="*/ 730697 h 852489"/>
              <a:gd name="connsiteX8" fmla="*/ 633056 w 1237972"/>
              <a:gd name="connsiteY8" fmla="*/ 852489 h 8524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415F49B-3CBC-46CF-AFB5-988852D0479E}"/>
              </a:ext>
            </a:extLst>
          </p:cNvPr>
          <p:cNvSpPr/>
          <p:nvPr/>
        </p:nvSpPr>
        <p:spPr>
          <a:xfrm rot="21133683" flipH="1">
            <a:off x="1010574" y="456230"/>
            <a:ext cx="9378187" cy="5238589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  <a:gd name="connsiteX0" fmla="*/ 628618 w 1248446"/>
              <a:gd name="connsiteY0" fmla="*/ 873038 h 873038"/>
              <a:gd name="connsiteX1" fmla="*/ 821023 w 1248446"/>
              <a:gd name="connsiteY1" fmla="*/ 803124 h 873038"/>
              <a:gd name="connsiteX2" fmla="*/ 1179829 w 1248446"/>
              <a:gd name="connsiteY2" fmla="*/ 630341 h 873038"/>
              <a:gd name="connsiteX3" fmla="*/ 1178782 w 1248446"/>
              <a:gd name="connsiteY3" fmla="*/ 192762 h 873038"/>
              <a:gd name="connsiteX4" fmla="*/ 459454 w 1248446"/>
              <a:gd name="connsiteY4" fmla="*/ 32456 h 873038"/>
              <a:gd name="connsiteX5" fmla="*/ 7302 w 1248446"/>
              <a:gd name="connsiteY5" fmla="*/ 595193 h 873038"/>
              <a:gd name="connsiteX6" fmla="*/ 547734 w 1248446"/>
              <a:gd name="connsiteY6" fmla="*/ 751246 h 873038"/>
              <a:gd name="connsiteX7" fmla="*/ 628618 w 1248446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49939"/>
              <a:gd name="connsiteY0" fmla="*/ 873038 h 873038"/>
              <a:gd name="connsiteX1" fmla="*/ 828272 w 1249939"/>
              <a:gd name="connsiteY1" fmla="*/ 793767 h 873038"/>
              <a:gd name="connsiteX2" fmla="*/ 1187078 w 1249939"/>
              <a:gd name="connsiteY2" fmla="*/ 630341 h 873038"/>
              <a:gd name="connsiteX3" fmla="*/ 1186031 w 1249939"/>
              <a:gd name="connsiteY3" fmla="*/ 192762 h 873038"/>
              <a:gd name="connsiteX4" fmla="*/ 466703 w 1249939"/>
              <a:gd name="connsiteY4" fmla="*/ 32456 h 873038"/>
              <a:gd name="connsiteX5" fmla="*/ 14551 w 1249939"/>
              <a:gd name="connsiteY5" fmla="*/ 595193 h 873038"/>
              <a:gd name="connsiteX6" fmla="*/ 554983 w 1249939"/>
              <a:gd name="connsiteY6" fmla="*/ 751246 h 873038"/>
              <a:gd name="connsiteX7" fmla="*/ 635867 w 1249939"/>
              <a:gd name="connsiteY7" fmla="*/ 873038 h 873038"/>
              <a:gd name="connsiteX0" fmla="*/ 615218 w 1229290"/>
              <a:gd name="connsiteY0" fmla="*/ 861281 h 861281"/>
              <a:gd name="connsiteX1" fmla="*/ 807623 w 1229290"/>
              <a:gd name="connsiteY1" fmla="*/ 782010 h 861281"/>
              <a:gd name="connsiteX2" fmla="*/ 1166429 w 1229290"/>
              <a:gd name="connsiteY2" fmla="*/ 618584 h 861281"/>
              <a:gd name="connsiteX3" fmla="*/ 1165382 w 1229290"/>
              <a:gd name="connsiteY3" fmla="*/ 181005 h 861281"/>
              <a:gd name="connsiteX4" fmla="*/ 446054 w 1229290"/>
              <a:gd name="connsiteY4" fmla="*/ 20699 h 861281"/>
              <a:gd name="connsiteX5" fmla="*/ 5663 w 1229290"/>
              <a:gd name="connsiteY5" fmla="*/ 576828 h 861281"/>
              <a:gd name="connsiteX6" fmla="*/ 534334 w 1229290"/>
              <a:gd name="connsiteY6" fmla="*/ 739489 h 861281"/>
              <a:gd name="connsiteX7" fmla="*/ 615218 w 1229290"/>
              <a:gd name="connsiteY7" fmla="*/ 861281 h 861281"/>
              <a:gd name="connsiteX0" fmla="*/ 619617 w 1233689"/>
              <a:gd name="connsiteY0" fmla="*/ 861281 h 861281"/>
              <a:gd name="connsiteX1" fmla="*/ 812022 w 1233689"/>
              <a:gd name="connsiteY1" fmla="*/ 782010 h 861281"/>
              <a:gd name="connsiteX2" fmla="*/ 1170828 w 1233689"/>
              <a:gd name="connsiteY2" fmla="*/ 618584 h 861281"/>
              <a:gd name="connsiteX3" fmla="*/ 1169781 w 1233689"/>
              <a:gd name="connsiteY3" fmla="*/ 181005 h 861281"/>
              <a:gd name="connsiteX4" fmla="*/ 450453 w 1233689"/>
              <a:gd name="connsiteY4" fmla="*/ 20699 h 861281"/>
              <a:gd name="connsiteX5" fmla="*/ 10062 w 1233689"/>
              <a:gd name="connsiteY5" fmla="*/ 576828 h 861281"/>
              <a:gd name="connsiteX6" fmla="*/ 538733 w 1233689"/>
              <a:gd name="connsiteY6" fmla="*/ 739489 h 861281"/>
              <a:gd name="connsiteX7" fmla="*/ 619617 w 1233689"/>
              <a:gd name="connsiteY7" fmla="*/ 861281 h 861281"/>
              <a:gd name="connsiteX0" fmla="*/ 619579 w 1239236"/>
              <a:gd name="connsiteY0" fmla="*/ 863398 h 863398"/>
              <a:gd name="connsiteX1" fmla="*/ 811984 w 1239236"/>
              <a:gd name="connsiteY1" fmla="*/ 784127 h 863398"/>
              <a:gd name="connsiteX2" fmla="*/ 1170790 w 1239236"/>
              <a:gd name="connsiteY2" fmla="*/ 620701 h 863398"/>
              <a:gd name="connsiteX3" fmla="*/ 1169743 w 1239236"/>
              <a:gd name="connsiteY3" fmla="*/ 183122 h 863398"/>
              <a:gd name="connsiteX4" fmla="*/ 451887 w 1239236"/>
              <a:gd name="connsiteY4" fmla="*/ 17855 h 863398"/>
              <a:gd name="connsiteX5" fmla="*/ 10024 w 1239236"/>
              <a:gd name="connsiteY5" fmla="*/ 578945 h 863398"/>
              <a:gd name="connsiteX6" fmla="*/ 538695 w 1239236"/>
              <a:gd name="connsiteY6" fmla="*/ 741606 h 863398"/>
              <a:gd name="connsiteX7" fmla="*/ 619579 w 1239236"/>
              <a:gd name="connsiteY7" fmla="*/ 863398 h 863398"/>
              <a:gd name="connsiteX0" fmla="*/ 623569 w 1243226"/>
              <a:gd name="connsiteY0" fmla="*/ 870437 h 870437"/>
              <a:gd name="connsiteX1" fmla="*/ 815974 w 1243226"/>
              <a:gd name="connsiteY1" fmla="*/ 791166 h 870437"/>
              <a:gd name="connsiteX2" fmla="*/ 1174780 w 1243226"/>
              <a:gd name="connsiteY2" fmla="*/ 627740 h 870437"/>
              <a:gd name="connsiteX3" fmla="*/ 1173733 w 1243226"/>
              <a:gd name="connsiteY3" fmla="*/ 190161 h 870437"/>
              <a:gd name="connsiteX4" fmla="*/ 455877 w 1243226"/>
              <a:gd name="connsiteY4" fmla="*/ 24894 h 870437"/>
              <a:gd name="connsiteX5" fmla="*/ 14014 w 1243226"/>
              <a:gd name="connsiteY5" fmla="*/ 585984 h 870437"/>
              <a:gd name="connsiteX6" fmla="*/ 542685 w 1243226"/>
              <a:gd name="connsiteY6" fmla="*/ 748645 h 870437"/>
              <a:gd name="connsiteX7" fmla="*/ 623569 w 1243226"/>
              <a:gd name="connsiteY7" fmla="*/ 870437 h 870437"/>
              <a:gd name="connsiteX0" fmla="*/ 624861 w 1244518"/>
              <a:gd name="connsiteY0" fmla="*/ 869274 h 869274"/>
              <a:gd name="connsiteX1" fmla="*/ 817266 w 1244518"/>
              <a:gd name="connsiteY1" fmla="*/ 790003 h 869274"/>
              <a:gd name="connsiteX2" fmla="*/ 1176072 w 1244518"/>
              <a:gd name="connsiteY2" fmla="*/ 626577 h 869274"/>
              <a:gd name="connsiteX3" fmla="*/ 1175025 w 1244518"/>
              <a:gd name="connsiteY3" fmla="*/ 188998 h 869274"/>
              <a:gd name="connsiteX4" fmla="*/ 457169 w 1244518"/>
              <a:gd name="connsiteY4" fmla="*/ 23731 h 869274"/>
              <a:gd name="connsiteX5" fmla="*/ 15306 w 1244518"/>
              <a:gd name="connsiteY5" fmla="*/ 584821 h 869274"/>
              <a:gd name="connsiteX6" fmla="*/ 543977 w 1244518"/>
              <a:gd name="connsiteY6" fmla="*/ 747482 h 869274"/>
              <a:gd name="connsiteX7" fmla="*/ 624861 w 1244518"/>
              <a:gd name="connsiteY7" fmla="*/ 869274 h 869274"/>
              <a:gd name="connsiteX0" fmla="*/ 619558 w 1235941"/>
              <a:gd name="connsiteY0" fmla="*/ 867295 h 867295"/>
              <a:gd name="connsiteX1" fmla="*/ 811963 w 1235941"/>
              <a:gd name="connsiteY1" fmla="*/ 788024 h 867295"/>
              <a:gd name="connsiteX2" fmla="*/ 1170769 w 1235941"/>
              <a:gd name="connsiteY2" fmla="*/ 624598 h 867295"/>
              <a:gd name="connsiteX3" fmla="*/ 1164738 w 1235941"/>
              <a:gd name="connsiteY3" fmla="*/ 164190 h 867295"/>
              <a:gd name="connsiteX4" fmla="*/ 451866 w 1235941"/>
              <a:gd name="connsiteY4" fmla="*/ 21752 h 867295"/>
              <a:gd name="connsiteX5" fmla="*/ 10003 w 1235941"/>
              <a:gd name="connsiteY5" fmla="*/ 582842 h 867295"/>
              <a:gd name="connsiteX6" fmla="*/ 538674 w 1235941"/>
              <a:gd name="connsiteY6" fmla="*/ 745503 h 867295"/>
              <a:gd name="connsiteX7" fmla="*/ 619558 w 1235941"/>
              <a:gd name="connsiteY7" fmla="*/ 867295 h 867295"/>
              <a:gd name="connsiteX0" fmla="*/ 622435 w 1238818"/>
              <a:gd name="connsiteY0" fmla="*/ 868328 h 868328"/>
              <a:gd name="connsiteX1" fmla="*/ 814840 w 1238818"/>
              <a:gd name="connsiteY1" fmla="*/ 789057 h 868328"/>
              <a:gd name="connsiteX2" fmla="*/ 1173646 w 1238818"/>
              <a:gd name="connsiteY2" fmla="*/ 625631 h 868328"/>
              <a:gd name="connsiteX3" fmla="*/ 1167615 w 1238818"/>
              <a:gd name="connsiteY3" fmla="*/ 165223 h 868328"/>
              <a:gd name="connsiteX4" fmla="*/ 454743 w 1238818"/>
              <a:gd name="connsiteY4" fmla="*/ 22785 h 868328"/>
              <a:gd name="connsiteX5" fmla="*/ 12880 w 1238818"/>
              <a:gd name="connsiteY5" fmla="*/ 583875 h 868328"/>
              <a:gd name="connsiteX6" fmla="*/ 541551 w 1238818"/>
              <a:gd name="connsiteY6" fmla="*/ 746536 h 868328"/>
              <a:gd name="connsiteX7" fmla="*/ 622435 w 1238818"/>
              <a:gd name="connsiteY7" fmla="*/ 868328 h 868328"/>
              <a:gd name="connsiteX0" fmla="*/ 618931 w 1201319"/>
              <a:gd name="connsiteY0" fmla="*/ 879992 h 879992"/>
              <a:gd name="connsiteX1" fmla="*/ 811336 w 1201319"/>
              <a:gd name="connsiteY1" fmla="*/ 800721 h 879992"/>
              <a:gd name="connsiteX2" fmla="*/ 1170142 w 1201319"/>
              <a:gd name="connsiteY2" fmla="*/ 637295 h 879992"/>
              <a:gd name="connsiteX3" fmla="*/ 1164111 w 1201319"/>
              <a:gd name="connsiteY3" fmla="*/ 176887 h 879992"/>
              <a:gd name="connsiteX4" fmla="*/ 1005959 w 1201319"/>
              <a:gd name="connsiteY4" fmla="*/ 73552 h 879992"/>
              <a:gd name="connsiteX5" fmla="*/ 451239 w 1201319"/>
              <a:gd name="connsiteY5" fmla="*/ 34449 h 879992"/>
              <a:gd name="connsiteX6" fmla="*/ 9376 w 1201319"/>
              <a:gd name="connsiteY6" fmla="*/ 595539 h 879992"/>
              <a:gd name="connsiteX7" fmla="*/ 538047 w 1201319"/>
              <a:gd name="connsiteY7" fmla="*/ 758200 h 879992"/>
              <a:gd name="connsiteX8" fmla="*/ 618931 w 1201319"/>
              <a:gd name="connsiteY8" fmla="*/ 879992 h 879992"/>
              <a:gd name="connsiteX0" fmla="*/ 618931 w 1214866"/>
              <a:gd name="connsiteY0" fmla="*/ 879992 h 879992"/>
              <a:gd name="connsiteX1" fmla="*/ 811336 w 1214866"/>
              <a:gd name="connsiteY1" fmla="*/ 800721 h 879992"/>
              <a:gd name="connsiteX2" fmla="*/ 1170142 w 1214866"/>
              <a:gd name="connsiteY2" fmla="*/ 637295 h 879992"/>
              <a:gd name="connsiteX3" fmla="*/ 1164111 w 1214866"/>
              <a:gd name="connsiteY3" fmla="*/ 176887 h 879992"/>
              <a:gd name="connsiteX4" fmla="*/ 1005959 w 1214866"/>
              <a:gd name="connsiteY4" fmla="*/ 73552 h 879992"/>
              <a:gd name="connsiteX5" fmla="*/ 451239 w 1214866"/>
              <a:gd name="connsiteY5" fmla="*/ 34449 h 879992"/>
              <a:gd name="connsiteX6" fmla="*/ 9376 w 1214866"/>
              <a:gd name="connsiteY6" fmla="*/ 595539 h 879992"/>
              <a:gd name="connsiteX7" fmla="*/ 538047 w 1214866"/>
              <a:gd name="connsiteY7" fmla="*/ 758200 h 879992"/>
              <a:gd name="connsiteX8" fmla="*/ 618931 w 1214866"/>
              <a:gd name="connsiteY8" fmla="*/ 879992 h 879992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20039 w 1203184"/>
              <a:gd name="connsiteY0" fmla="*/ 874240 h 874240"/>
              <a:gd name="connsiteX1" fmla="*/ 812444 w 1203184"/>
              <a:gd name="connsiteY1" fmla="*/ 794969 h 874240"/>
              <a:gd name="connsiteX2" fmla="*/ 1171250 w 1203184"/>
              <a:gd name="connsiteY2" fmla="*/ 631543 h 874240"/>
              <a:gd name="connsiteX3" fmla="*/ 1165219 w 1203184"/>
              <a:gd name="connsiteY3" fmla="*/ 171135 h 874240"/>
              <a:gd name="connsiteX4" fmla="*/ 990916 w 1203184"/>
              <a:gd name="connsiteY4" fmla="*/ 39669 h 874240"/>
              <a:gd name="connsiteX5" fmla="*/ 406775 w 1203184"/>
              <a:gd name="connsiteY5" fmla="*/ 50168 h 874240"/>
              <a:gd name="connsiteX6" fmla="*/ 10484 w 1203184"/>
              <a:gd name="connsiteY6" fmla="*/ 589787 h 874240"/>
              <a:gd name="connsiteX7" fmla="*/ 539155 w 1203184"/>
              <a:gd name="connsiteY7" fmla="*/ 752448 h 874240"/>
              <a:gd name="connsiteX8" fmla="*/ 620039 w 1203184"/>
              <a:gd name="connsiteY8" fmla="*/ 874240 h 874240"/>
              <a:gd name="connsiteX0" fmla="*/ 620213 w 1203358"/>
              <a:gd name="connsiteY0" fmla="*/ 867642 h 867642"/>
              <a:gd name="connsiteX1" fmla="*/ 812618 w 1203358"/>
              <a:gd name="connsiteY1" fmla="*/ 788371 h 867642"/>
              <a:gd name="connsiteX2" fmla="*/ 1171424 w 1203358"/>
              <a:gd name="connsiteY2" fmla="*/ 624945 h 867642"/>
              <a:gd name="connsiteX3" fmla="*/ 1165393 w 1203358"/>
              <a:gd name="connsiteY3" fmla="*/ 164537 h 867642"/>
              <a:gd name="connsiteX4" fmla="*/ 991090 w 1203358"/>
              <a:gd name="connsiteY4" fmla="*/ 33071 h 867642"/>
              <a:gd name="connsiteX5" fmla="*/ 406949 w 1203358"/>
              <a:gd name="connsiteY5" fmla="*/ 43570 h 867642"/>
              <a:gd name="connsiteX6" fmla="*/ 10658 w 1203358"/>
              <a:gd name="connsiteY6" fmla="*/ 583189 h 867642"/>
              <a:gd name="connsiteX7" fmla="*/ 539329 w 1203358"/>
              <a:gd name="connsiteY7" fmla="*/ 745850 h 867642"/>
              <a:gd name="connsiteX8" fmla="*/ 620213 w 1203358"/>
              <a:gd name="connsiteY8" fmla="*/ 867642 h 867642"/>
              <a:gd name="connsiteX0" fmla="*/ 621220 w 1204365"/>
              <a:gd name="connsiteY0" fmla="*/ 864871 h 864871"/>
              <a:gd name="connsiteX1" fmla="*/ 813625 w 1204365"/>
              <a:gd name="connsiteY1" fmla="*/ 785600 h 864871"/>
              <a:gd name="connsiteX2" fmla="*/ 1172431 w 1204365"/>
              <a:gd name="connsiteY2" fmla="*/ 622174 h 864871"/>
              <a:gd name="connsiteX3" fmla="*/ 1166400 w 1204365"/>
              <a:gd name="connsiteY3" fmla="*/ 161766 h 864871"/>
              <a:gd name="connsiteX4" fmla="*/ 992097 w 1204365"/>
              <a:gd name="connsiteY4" fmla="*/ 30300 h 864871"/>
              <a:gd name="connsiteX5" fmla="*/ 407956 w 1204365"/>
              <a:gd name="connsiteY5" fmla="*/ 40799 h 864871"/>
              <a:gd name="connsiteX6" fmla="*/ 11665 w 1204365"/>
              <a:gd name="connsiteY6" fmla="*/ 580418 h 864871"/>
              <a:gd name="connsiteX7" fmla="*/ 540336 w 1204365"/>
              <a:gd name="connsiteY7" fmla="*/ 743079 h 864871"/>
              <a:gd name="connsiteX8" fmla="*/ 621220 w 1204365"/>
              <a:gd name="connsiteY8" fmla="*/ 864871 h 864871"/>
              <a:gd name="connsiteX0" fmla="*/ 619935 w 1204190"/>
              <a:gd name="connsiteY0" fmla="*/ 873669 h 873669"/>
              <a:gd name="connsiteX1" fmla="*/ 812340 w 1204190"/>
              <a:gd name="connsiteY1" fmla="*/ 794398 h 873669"/>
              <a:gd name="connsiteX2" fmla="*/ 1171146 w 1204190"/>
              <a:gd name="connsiteY2" fmla="*/ 630972 h 873669"/>
              <a:gd name="connsiteX3" fmla="*/ 1165115 w 1204190"/>
              <a:gd name="connsiteY3" fmla="*/ 170564 h 873669"/>
              <a:gd name="connsiteX4" fmla="*/ 967884 w 1204190"/>
              <a:gd name="connsiteY4" fmla="*/ 40405 h 873669"/>
              <a:gd name="connsiteX5" fmla="*/ 406671 w 1204190"/>
              <a:gd name="connsiteY5" fmla="*/ 49597 h 873669"/>
              <a:gd name="connsiteX6" fmla="*/ 10380 w 1204190"/>
              <a:gd name="connsiteY6" fmla="*/ 589216 h 873669"/>
              <a:gd name="connsiteX7" fmla="*/ 539051 w 1204190"/>
              <a:gd name="connsiteY7" fmla="*/ 751877 h 873669"/>
              <a:gd name="connsiteX8" fmla="*/ 619935 w 1204190"/>
              <a:gd name="connsiteY8" fmla="*/ 873669 h 873669"/>
              <a:gd name="connsiteX0" fmla="*/ 628446 w 1212701"/>
              <a:gd name="connsiteY0" fmla="*/ 842371 h 842371"/>
              <a:gd name="connsiteX1" fmla="*/ 820851 w 1212701"/>
              <a:gd name="connsiteY1" fmla="*/ 763100 h 842371"/>
              <a:gd name="connsiteX2" fmla="*/ 1179657 w 1212701"/>
              <a:gd name="connsiteY2" fmla="*/ 599674 h 842371"/>
              <a:gd name="connsiteX3" fmla="*/ 1173626 w 1212701"/>
              <a:gd name="connsiteY3" fmla="*/ 139266 h 842371"/>
              <a:gd name="connsiteX4" fmla="*/ 976395 w 1212701"/>
              <a:gd name="connsiteY4" fmla="*/ 9107 h 842371"/>
              <a:gd name="connsiteX5" fmla="*/ 246714 w 1212701"/>
              <a:gd name="connsiteY5" fmla="*/ 97247 h 842371"/>
              <a:gd name="connsiteX6" fmla="*/ 18891 w 1212701"/>
              <a:gd name="connsiteY6" fmla="*/ 557918 h 842371"/>
              <a:gd name="connsiteX7" fmla="*/ 547562 w 1212701"/>
              <a:gd name="connsiteY7" fmla="*/ 720579 h 842371"/>
              <a:gd name="connsiteX8" fmla="*/ 628446 w 1212701"/>
              <a:gd name="connsiteY8" fmla="*/ 842371 h 842371"/>
              <a:gd name="connsiteX0" fmla="*/ 628446 w 1211895"/>
              <a:gd name="connsiteY0" fmla="*/ 842371 h 842371"/>
              <a:gd name="connsiteX1" fmla="*/ 820851 w 1211895"/>
              <a:gd name="connsiteY1" fmla="*/ 763100 h 842371"/>
              <a:gd name="connsiteX2" fmla="*/ 1178477 w 1211895"/>
              <a:gd name="connsiteY2" fmla="*/ 606951 h 842371"/>
              <a:gd name="connsiteX3" fmla="*/ 1173626 w 1211895"/>
              <a:gd name="connsiteY3" fmla="*/ 139266 h 842371"/>
              <a:gd name="connsiteX4" fmla="*/ 976395 w 1211895"/>
              <a:gd name="connsiteY4" fmla="*/ 9107 h 842371"/>
              <a:gd name="connsiteX5" fmla="*/ 246714 w 1211895"/>
              <a:gd name="connsiteY5" fmla="*/ 97247 h 842371"/>
              <a:gd name="connsiteX6" fmla="*/ 18891 w 1211895"/>
              <a:gd name="connsiteY6" fmla="*/ 557918 h 842371"/>
              <a:gd name="connsiteX7" fmla="*/ 547562 w 1211895"/>
              <a:gd name="connsiteY7" fmla="*/ 720579 h 842371"/>
              <a:gd name="connsiteX8" fmla="*/ 628446 w 1211895"/>
              <a:gd name="connsiteY8" fmla="*/ 842371 h 842371"/>
              <a:gd name="connsiteX0" fmla="*/ 628446 w 1218918"/>
              <a:gd name="connsiteY0" fmla="*/ 842371 h 842371"/>
              <a:gd name="connsiteX1" fmla="*/ 820851 w 1218918"/>
              <a:gd name="connsiteY1" fmla="*/ 763100 h 842371"/>
              <a:gd name="connsiteX2" fmla="*/ 1178477 w 1218918"/>
              <a:gd name="connsiteY2" fmla="*/ 606951 h 842371"/>
              <a:gd name="connsiteX3" fmla="*/ 1173626 w 1218918"/>
              <a:gd name="connsiteY3" fmla="*/ 139266 h 842371"/>
              <a:gd name="connsiteX4" fmla="*/ 976395 w 1218918"/>
              <a:gd name="connsiteY4" fmla="*/ 9107 h 842371"/>
              <a:gd name="connsiteX5" fmla="*/ 246714 w 1218918"/>
              <a:gd name="connsiteY5" fmla="*/ 97247 h 842371"/>
              <a:gd name="connsiteX6" fmla="*/ 18891 w 1218918"/>
              <a:gd name="connsiteY6" fmla="*/ 557918 h 842371"/>
              <a:gd name="connsiteX7" fmla="*/ 547562 w 1218918"/>
              <a:gd name="connsiteY7" fmla="*/ 720579 h 842371"/>
              <a:gd name="connsiteX8" fmla="*/ 628446 w 1218918"/>
              <a:gd name="connsiteY8" fmla="*/ 842371 h 842371"/>
              <a:gd name="connsiteX0" fmla="*/ 628446 w 1223727"/>
              <a:gd name="connsiteY0" fmla="*/ 842371 h 842371"/>
              <a:gd name="connsiteX1" fmla="*/ 820851 w 1223727"/>
              <a:gd name="connsiteY1" fmla="*/ 763100 h 842371"/>
              <a:gd name="connsiteX2" fmla="*/ 1178477 w 1223727"/>
              <a:gd name="connsiteY2" fmla="*/ 606951 h 842371"/>
              <a:gd name="connsiteX3" fmla="*/ 1173626 w 1223727"/>
              <a:gd name="connsiteY3" fmla="*/ 139266 h 842371"/>
              <a:gd name="connsiteX4" fmla="*/ 976395 w 1223727"/>
              <a:gd name="connsiteY4" fmla="*/ 9107 h 842371"/>
              <a:gd name="connsiteX5" fmla="*/ 246714 w 1223727"/>
              <a:gd name="connsiteY5" fmla="*/ 97247 h 842371"/>
              <a:gd name="connsiteX6" fmla="*/ 18891 w 1223727"/>
              <a:gd name="connsiteY6" fmla="*/ 557918 h 842371"/>
              <a:gd name="connsiteX7" fmla="*/ 547562 w 1223727"/>
              <a:gd name="connsiteY7" fmla="*/ 720579 h 842371"/>
              <a:gd name="connsiteX8" fmla="*/ 628446 w 1223727"/>
              <a:gd name="connsiteY8" fmla="*/ 842371 h 842371"/>
              <a:gd name="connsiteX0" fmla="*/ 628446 w 1232687"/>
              <a:gd name="connsiteY0" fmla="*/ 842371 h 842371"/>
              <a:gd name="connsiteX1" fmla="*/ 820851 w 1232687"/>
              <a:gd name="connsiteY1" fmla="*/ 763100 h 842371"/>
              <a:gd name="connsiteX2" fmla="*/ 1178477 w 1232687"/>
              <a:gd name="connsiteY2" fmla="*/ 606951 h 842371"/>
              <a:gd name="connsiteX3" fmla="*/ 1188606 w 1232687"/>
              <a:gd name="connsiteY3" fmla="*/ 158133 h 842371"/>
              <a:gd name="connsiteX4" fmla="*/ 976395 w 1232687"/>
              <a:gd name="connsiteY4" fmla="*/ 9107 h 842371"/>
              <a:gd name="connsiteX5" fmla="*/ 246714 w 1232687"/>
              <a:gd name="connsiteY5" fmla="*/ 97247 h 842371"/>
              <a:gd name="connsiteX6" fmla="*/ 18891 w 1232687"/>
              <a:gd name="connsiteY6" fmla="*/ 557918 h 842371"/>
              <a:gd name="connsiteX7" fmla="*/ 547562 w 1232687"/>
              <a:gd name="connsiteY7" fmla="*/ 720579 h 842371"/>
              <a:gd name="connsiteX8" fmla="*/ 628446 w 1232687"/>
              <a:gd name="connsiteY8" fmla="*/ 842371 h 842371"/>
              <a:gd name="connsiteX0" fmla="*/ 628446 w 1238631"/>
              <a:gd name="connsiteY0" fmla="*/ 842371 h 842371"/>
              <a:gd name="connsiteX1" fmla="*/ 820851 w 1238631"/>
              <a:gd name="connsiteY1" fmla="*/ 763100 h 842371"/>
              <a:gd name="connsiteX2" fmla="*/ 1178477 w 1238631"/>
              <a:gd name="connsiteY2" fmla="*/ 606951 h 842371"/>
              <a:gd name="connsiteX3" fmla="*/ 1197715 w 1238631"/>
              <a:gd name="connsiteY3" fmla="*/ 163763 h 842371"/>
              <a:gd name="connsiteX4" fmla="*/ 976395 w 1238631"/>
              <a:gd name="connsiteY4" fmla="*/ 9107 h 842371"/>
              <a:gd name="connsiteX5" fmla="*/ 246714 w 1238631"/>
              <a:gd name="connsiteY5" fmla="*/ 97247 h 842371"/>
              <a:gd name="connsiteX6" fmla="*/ 18891 w 1238631"/>
              <a:gd name="connsiteY6" fmla="*/ 557918 h 842371"/>
              <a:gd name="connsiteX7" fmla="*/ 547562 w 1238631"/>
              <a:gd name="connsiteY7" fmla="*/ 720579 h 842371"/>
              <a:gd name="connsiteX8" fmla="*/ 628446 w 1238631"/>
              <a:gd name="connsiteY8" fmla="*/ 842371 h 842371"/>
              <a:gd name="connsiteX0" fmla="*/ 632386 w 1242571"/>
              <a:gd name="connsiteY0" fmla="*/ 846766 h 846766"/>
              <a:gd name="connsiteX1" fmla="*/ 824791 w 1242571"/>
              <a:gd name="connsiteY1" fmla="*/ 767495 h 846766"/>
              <a:gd name="connsiteX2" fmla="*/ 1182417 w 1242571"/>
              <a:gd name="connsiteY2" fmla="*/ 611346 h 846766"/>
              <a:gd name="connsiteX3" fmla="*/ 1201655 w 1242571"/>
              <a:gd name="connsiteY3" fmla="*/ 168158 h 846766"/>
              <a:gd name="connsiteX4" fmla="*/ 980335 w 1242571"/>
              <a:gd name="connsiteY4" fmla="*/ 13502 h 846766"/>
              <a:gd name="connsiteX5" fmla="*/ 250654 w 1242571"/>
              <a:gd name="connsiteY5" fmla="*/ 101642 h 846766"/>
              <a:gd name="connsiteX6" fmla="*/ 22831 w 1242571"/>
              <a:gd name="connsiteY6" fmla="*/ 562313 h 846766"/>
              <a:gd name="connsiteX7" fmla="*/ 551502 w 1242571"/>
              <a:gd name="connsiteY7" fmla="*/ 724974 h 846766"/>
              <a:gd name="connsiteX8" fmla="*/ 632386 w 1242571"/>
              <a:gd name="connsiteY8" fmla="*/ 846766 h 846766"/>
              <a:gd name="connsiteX0" fmla="*/ 633056 w 1243241"/>
              <a:gd name="connsiteY0" fmla="*/ 846832 h 846832"/>
              <a:gd name="connsiteX1" fmla="*/ 825461 w 1243241"/>
              <a:gd name="connsiteY1" fmla="*/ 767561 h 846832"/>
              <a:gd name="connsiteX2" fmla="*/ 1183087 w 1243241"/>
              <a:gd name="connsiteY2" fmla="*/ 611412 h 846832"/>
              <a:gd name="connsiteX3" fmla="*/ 1202325 w 1243241"/>
              <a:gd name="connsiteY3" fmla="*/ 168224 h 846832"/>
              <a:gd name="connsiteX4" fmla="*/ 981005 w 1243241"/>
              <a:gd name="connsiteY4" fmla="*/ 13568 h 846832"/>
              <a:gd name="connsiteX5" fmla="*/ 245994 w 1243241"/>
              <a:gd name="connsiteY5" fmla="*/ 86692 h 846832"/>
              <a:gd name="connsiteX6" fmla="*/ 23501 w 1243241"/>
              <a:gd name="connsiteY6" fmla="*/ 562379 h 846832"/>
              <a:gd name="connsiteX7" fmla="*/ 552172 w 1243241"/>
              <a:gd name="connsiteY7" fmla="*/ 725040 h 846832"/>
              <a:gd name="connsiteX8" fmla="*/ 633056 w 1243241"/>
              <a:gd name="connsiteY8" fmla="*/ 846832 h 846832"/>
              <a:gd name="connsiteX0" fmla="*/ 633056 w 1243241"/>
              <a:gd name="connsiteY0" fmla="*/ 848503 h 848503"/>
              <a:gd name="connsiteX1" fmla="*/ 825461 w 1243241"/>
              <a:gd name="connsiteY1" fmla="*/ 769232 h 848503"/>
              <a:gd name="connsiteX2" fmla="*/ 1183087 w 1243241"/>
              <a:gd name="connsiteY2" fmla="*/ 613083 h 848503"/>
              <a:gd name="connsiteX3" fmla="*/ 1202325 w 1243241"/>
              <a:gd name="connsiteY3" fmla="*/ 169895 h 848503"/>
              <a:gd name="connsiteX4" fmla="*/ 981005 w 1243241"/>
              <a:gd name="connsiteY4" fmla="*/ 15239 h 848503"/>
              <a:gd name="connsiteX5" fmla="*/ 245994 w 1243241"/>
              <a:gd name="connsiteY5" fmla="*/ 88363 h 848503"/>
              <a:gd name="connsiteX6" fmla="*/ 23501 w 1243241"/>
              <a:gd name="connsiteY6" fmla="*/ 564050 h 848503"/>
              <a:gd name="connsiteX7" fmla="*/ 552172 w 1243241"/>
              <a:gd name="connsiteY7" fmla="*/ 726711 h 848503"/>
              <a:gd name="connsiteX8" fmla="*/ 633056 w 1243241"/>
              <a:gd name="connsiteY8" fmla="*/ 848503 h 848503"/>
              <a:gd name="connsiteX0" fmla="*/ 633056 w 1243241"/>
              <a:gd name="connsiteY0" fmla="*/ 852489 h 852489"/>
              <a:gd name="connsiteX1" fmla="*/ 825461 w 1243241"/>
              <a:gd name="connsiteY1" fmla="*/ 773218 h 852489"/>
              <a:gd name="connsiteX2" fmla="*/ 1183087 w 1243241"/>
              <a:gd name="connsiteY2" fmla="*/ 617069 h 852489"/>
              <a:gd name="connsiteX3" fmla="*/ 1202325 w 1243241"/>
              <a:gd name="connsiteY3" fmla="*/ 173881 h 852489"/>
              <a:gd name="connsiteX4" fmla="*/ 981005 w 1243241"/>
              <a:gd name="connsiteY4" fmla="*/ 19225 h 852489"/>
              <a:gd name="connsiteX5" fmla="*/ 245994 w 1243241"/>
              <a:gd name="connsiteY5" fmla="*/ 92349 h 852489"/>
              <a:gd name="connsiteX6" fmla="*/ 23501 w 1243241"/>
              <a:gd name="connsiteY6" fmla="*/ 568036 h 852489"/>
              <a:gd name="connsiteX7" fmla="*/ 552172 w 1243241"/>
              <a:gd name="connsiteY7" fmla="*/ 730697 h 852489"/>
              <a:gd name="connsiteX8" fmla="*/ 633056 w 1243241"/>
              <a:gd name="connsiteY8" fmla="*/ 852489 h 852489"/>
              <a:gd name="connsiteX0" fmla="*/ 633056 w 1238870"/>
              <a:gd name="connsiteY0" fmla="*/ 852489 h 852489"/>
              <a:gd name="connsiteX1" fmla="*/ 825461 w 1238870"/>
              <a:gd name="connsiteY1" fmla="*/ 773218 h 852489"/>
              <a:gd name="connsiteX2" fmla="*/ 1183087 w 1238870"/>
              <a:gd name="connsiteY2" fmla="*/ 617069 h 852489"/>
              <a:gd name="connsiteX3" fmla="*/ 1202325 w 1238870"/>
              <a:gd name="connsiteY3" fmla="*/ 173881 h 852489"/>
              <a:gd name="connsiteX4" fmla="*/ 981005 w 1238870"/>
              <a:gd name="connsiteY4" fmla="*/ 19225 h 852489"/>
              <a:gd name="connsiteX5" fmla="*/ 245994 w 1238870"/>
              <a:gd name="connsiteY5" fmla="*/ 92349 h 852489"/>
              <a:gd name="connsiteX6" fmla="*/ 23501 w 1238870"/>
              <a:gd name="connsiteY6" fmla="*/ 568036 h 852489"/>
              <a:gd name="connsiteX7" fmla="*/ 552172 w 1238870"/>
              <a:gd name="connsiteY7" fmla="*/ 730697 h 852489"/>
              <a:gd name="connsiteX8" fmla="*/ 633056 w 1238870"/>
              <a:gd name="connsiteY8" fmla="*/ 852489 h 852489"/>
              <a:gd name="connsiteX0" fmla="*/ 633056 w 1237972"/>
              <a:gd name="connsiteY0" fmla="*/ 852489 h 852489"/>
              <a:gd name="connsiteX1" fmla="*/ 825461 w 1237972"/>
              <a:gd name="connsiteY1" fmla="*/ 773218 h 852489"/>
              <a:gd name="connsiteX2" fmla="*/ 1183087 w 1237972"/>
              <a:gd name="connsiteY2" fmla="*/ 617069 h 852489"/>
              <a:gd name="connsiteX3" fmla="*/ 1202325 w 1237972"/>
              <a:gd name="connsiteY3" fmla="*/ 173881 h 852489"/>
              <a:gd name="connsiteX4" fmla="*/ 981005 w 1237972"/>
              <a:gd name="connsiteY4" fmla="*/ 19225 h 852489"/>
              <a:gd name="connsiteX5" fmla="*/ 245994 w 1237972"/>
              <a:gd name="connsiteY5" fmla="*/ 92349 h 852489"/>
              <a:gd name="connsiteX6" fmla="*/ 23501 w 1237972"/>
              <a:gd name="connsiteY6" fmla="*/ 568036 h 852489"/>
              <a:gd name="connsiteX7" fmla="*/ 552172 w 1237972"/>
              <a:gd name="connsiteY7" fmla="*/ 730697 h 852489"/>
              <a:gd name="connsiteX8" fmla="*/ 633056 w 1237972"/>
              <a:gd name="connsiteY8" fmla="*/ 852489 h 8524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0FF0C0-FC1A-4C5B-9FE5-09BA33FF7E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56392" y="1398181"/>
            <a:ext cx="7134446" cy="2870791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989092-15F8-4341-8D94-9E799301C5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70835" y="5135527"/>
            <a:ext cx="4397164" cy="1057938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3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97328B-E858-4921-99C2-3B0BE1724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4/20/2023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381296-9B7B-4EF3-89B3-8B33E6070F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C2FE59-6CD1-4D0F-8A06-10CA2D38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00657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CAC77D-9BA0-4A3B-B823-2059DC3C3D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B811DB-C16F-4CED-97C6-73ABD71F33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E14D3C-7343-4DD7-B816-0D4D66BD61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4/20/2023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2409C8-4D7C-40EE-A12E-59CB555C72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1222D5-7193-4F59-83B4-3C19E8B1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26033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9BEFA1-A4AB-4CF4-B02E-57AAED5719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1971" y="1709738"/>
            <a:ext cx="9165772" cy="2963271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AB406C-F19A-4393-9AD1-A300A7E452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21971" y="4875028"/>
            <a:ext cx="9165772" cy="1052623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7D7AE7-47F6-4023-8D44-8BA1DAB05F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4/20/2023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AB32FC-A974-44FC-9804-F871EE51DF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59ADE9-F40E-4E3B-AB8D-68CB1F4854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4116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84D816-3E01-4EFD-AD9C-783D674DA6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F53D69-34A7-451D-A902-5F6CD13343F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20722" y="2095500"/>
            <a:ext cx="4999077" cy="39732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E1E0E2-7D34-48E0-8795-546D2F00E2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1056" y="2095500"/>
            <a:ext cx="5072743" cy="39732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005476-6B6D-4BA3-919B-5335D64298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4/20/2023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DB6D41-07E2-4F6D-BB39-217957FE76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E0CA9C-BFED-484F-B765-EA8CE4B4B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73739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74AD2-5208-4201-90A7-F961876195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702129"/>
            <a:ext cx="10326688" cy="112567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A3FF53-BE24-42E9-BA12-BC5863CBFF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8700" y="1827804"/>
            <a:ext cx="4968875" cy="81438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A84776-6678-4D27-9BE9-5D83FC9E88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28700" y="2642191"/>
            <a:ext cx="4968875" cy="340241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BCA2E2-5B30-43B4-8FCD-23015451F2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1054" y="1827804"/>
            <a:ext cx="5087034" cy="81438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A7B7A1-E670-4E7E-AEBA-340893DE8EE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81054" y="2642191"/>
            <a:ext cx="5087034" cy="340241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244D3AE-982A-4CC3-8456-4D4B0E35D9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4/20/2023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6FE3087-09F9-4436-8236-8693EA4984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8413CB-0E24-4F96-AF8C-EE269ACCE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227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5CAD1C-D319-4A48-8DF9-50699231C9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4/20/2023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3D0181-83E0-4AB1-B372-24D6C075B0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50352C-6317-4DD0-84C4-AE7DDAC55F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48F340C5-9EBB-43D9-91F5-F767DBD59B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492880">
            <a:off x="2401240" y="1130240"/>
            <a:ext cx="8982171" cy="5009917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61601"/>
              <a:gd name="connsiteY0" fmla="*/ 725435 h 725435"/>
              <a:gd name="connsiteX1" fmla="*/ 430018 w 961601"/>
              <a:gd name="connsiteY1" fmla="*/ 636758 h 725435"/>
              <a:gd name="connsiteX2" fmla="*/ 820834 w 961601"/>
              <a:gd name="connsiteY2" fmla="*/ 548364 h 725435"/>
              <a:gd name="connsiteX3" fmla="*/ 954560 w 961601"/>
              <a:gd name="connsiteY3" fmla="*/ 257282 h 725435"/>
              <a:gd name="connsiteX4" fmla="*/ 674525 w 961601"/>
              <a:gd name="connsiteY4" fmla="*/ 5631 h 725435"/>
              <a:gd name="connsiteX5" fmla="*/ 15300 w 961601"/>
              <a:gd name="connsiteY5" fmla="*/ 246614 h 725435"/>
              <a:gd name="connsiteX6" fmla="*/ 217325 w 961601"/>
              <a:gd name="connsiteY6" fmla="*/ 650664 h 725435"/>
              <a:gd name="connsiteX7" fmla="*/ 284667 w 961601"/>
              <a:gd name="connsiteY7" fmla="*/ 725435 h 725435"/>
              <a:gd name="connsiteX0" fmla="*/ 284667 w 961601"/>
              <a:gd name="connsiteY0" fmla="*/ 725962 h 725962"/>
              <a:gd name="connsiteX1" fmla="*/ 430018 w 961601"/>
              <a:gd name="connsiteY1" fmla="*/ 637285 h 725962"/>
              <a:gd name="connsiteX2" fmla="*/ 820834 w 961601"/>
              <a:gd name="connsiteY2" fmla="*/ 548891 h 725962"/>
              <a:gd name="connsiteX3" fmla="*/ 954560 w 961601"/>
              <a:gd name="connsiteY3" fmla="*/ 257809 h 725962"/>
              <a:gd name="connsiteX4" fmla="*/ 674525 w 961601"/>
              <a:gd name="connsiteY4" fmla="*/ 6158 h 725962"/>
              <a:gd name="connsiteX5" fmla="*/ 15300 w 961601"/>
              <a:gd name="connsiteY5" fmla="*/ 247141 h 725962"/>
              <a:gd name="connsiteX6" fmla="*/ 217325 w 961601"/>
              <a:gd name="connsiteY6" fmla="*/ 651191 h 725962"/>
              <a:gd name="connsiteX7" fmla="*/ 284667 w 961601"/>
              <a:gd name="connsiteY7" fmla="*/ 725962 h 725962"/>
              <a:gd name="connsiteX0" fmla="*/ 410902 w 1087836"/>
              <a:gd name="connsiteY0" fmla="*/ 719810 h 719810"/>
              <a:gd name="connsiteX1" fmla="*/ 556253 w 1087836"/>
              <a:gd name="connsiteY1" fmla="*/ 631133 h 719810"/>
              <a:gd name="connsiteX2" fmla="*/ 947069 w 1087836"/>
              <a:gd name="connsiteY2" fmla="*/ 542739 h 719810"/>
              <a:gd name="connsiteX3" fmla="*/ 1080795 w 1087836"/>
              <a:gd name="connsiteY3" fmla="*/ 251657 h 719810"/>
              <a:gd name="connsiteX4" fmla="*/ 800760 w 1087836"/>
              <a:gd name="connsiteY4" fmla="*/ 6 h 719810"/>
              <a:gd name="connsiteX5" fmla="*/ 5261 w 1087836"/>
              <a:gd name="connsiteY5" fmla="*/ 248982 h 719810"/>
              <a:gd name="connsiteX6" fmla="*/ 343560 w 1087836"/>
              <a:gd name="connsiteY6" fmla="*/ 645039 h 719810"/>
              <a:gd name="connsiteX7" fmla="*/ 410902 w 1087836"/>
              <a:gd name="connsiteY7" fmla="*/ 719810 h 719810"/>
              <a:gd name="connsiteX0" fmla="*/ 412791 w 1089725"/>
              <a:gd name="connsiteY0" fmla="*/ 726835 h 726835"/>
              <a:gd name="connsiteX1" fmla="*/ 558142 w 1089725"/>
              <a:gd name="connsiteY1" fmla="*/ 638158 h 726835"/>
              <a:gd name="connsiteX2" fmla="*/ 948958 w 1089725"/>
              <a:gd name="connsiteY2" fmla="*/ 549764 h 726835"/>
              <a:gd name="connsiteX3" fmla="*/ 1082684 w 1089725"/>
              <a:gd name="connsiteY3" fmla="*/ 258682 h 726835"/>
              <a:gd name="connsiteX4" fmla="*/ 802649 w 1089725"/>
              <a:gd name="connsiteY4" fmla="*/ 7031 h 726835"/>
              <a:gd name="connsiteX5" fmla="*/ 171027 w 1089725"/>
              <a:gd name="connsiteY5" fmla="*/ 85967 h 726835"/>
              <a:gd name="connsiteX6" fmla="*/ 7150 w 1089725"/>
              <a:gd name="connsiteY6" fmla="*/ 256007 h 726835"/>
              <a:gd name="connsiteX7" fmla="*/ 345449 w 1089725"/>
              <a:gd name="connsiteY7" fmla="*/ 652064 h 726835"/>
              <a:gd name="connsiteX8" fmla="*/ 412791 w 1089725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7340 w 1084274"/>
              <a:gd name="connsiteY0" fmla="*/ 726835 h 726835"/>
              <a:gd name="connsiteX1" fmla="*/ 552691 w 1084274"/>
              <a:gd name="connsiteY1" fmla="*/ 638158 h 726835"/>
              <a:gd name="connsiteX2" fmla="*/ 943507 w 1084274"/>
              <a:gd name="connsiteY2" fmla="*/ 549764 h 726835"/>
              <a:gd name="connsiteX3" fmla="*/ 1077233 w 1084274"/>
              <a:gd name="connsiteY3" fmla="*/ 258682 h 726835"/>
              <a:gd name="connsiteX4" fmla="*/ 797198 w 1084274"/>
              <a:gd name="connsiteY4" fmla="*/ 7031 h 726835"/>
              <a:gd name="connsiteX5" fmla="*/ 165576 w 1084274"/>
              <a:gd name="connsiteY5" fmla="*/ 85967 h 726835"/>
              <a:gd name="connsiteX6" fmla="*/ 5798 w 1084274"/>
              <a:gd name="connsiteY6" fmla="*/ 285590 h 726835"/>
              <a:gd name="connsiteX7" fmla="*/ 339998 w 1084274"/>
              <a:gd name="connsiteY7" fmla="*/ 652064 h 726835"/>
              <a:gd name="connsiteX8" fmla="*/ 407340 w 1084274"/>
              <a:gd name="connsiteY8" fmla="*/ 726835 h 726835"/>
              <a:gd name="connsiteX0" fmla="*/ 405193 w 1082127"/>
              <a:gd name="connsiteY0" fmla="*/ 726835 h 726835"/>
              <a:gd name="connsiteX1" fmla="*/ 550544 w 1082127"/>
              <a:gd name="connsiteY1" fmla="*/ 638158 h 726835"/>
              <a:gd name="connsiteX2" fmla="*/ 941360 w 1082127"/>
              <a:gd name="connsiteY2" fmla="*/ 549764 h 726835"/>
              <a:gd name="connsiteX3" fmla="*/ 1075086 w 1082127"/>
              <a:gd name="connsiteY3" fmla="*/ 258682 h 726835"/>
              <a:gd name="connsiteX4" fmla="*/ 795051 w 1082127"/>
              <a:gd name="connsiteY4" fmla="*/ 7031 h 726835"/>
              <a:gd name="connsiteX5" fmla="*/ 163429 w 1082127"/>
              <a:gd name="connsiteY5" fmla="*/ 85967 h 726835"/>
              <a:gd name="connsiteX6" fmla="*/ 5959 w 1082127"/>
              <a:gd name="connsiteY6" fmla="*/ 336874 h 726835"/>
              <a:gd name="connsiteX7" fmla="*/ 337851 w 1082127"/>
              <a:gd name="connsiteY7" fmla="*/ 652064 h 726835"/>
              <a:gd name="connsiteX8" fmla="*/ 405193 w 1082127"/>
              <a:gd name="connsiteY8" fmla="*/ 726835 h 726835"/>
              <a:gd name="connsiteX0" fmla="*/ 405097 w 1082031"/>
              <a:gd name="connsiteY0" fmla="*/ 727553 h 727553"/>
              <a:gd name="connsiteX1" fmla="*/ 550448 w 1082031"/>
              <a:gd name="connsiteY1" fmla="*/ 638876 h 727553"/>
              <a:gd name="connsiteX2" fmla="*/ 941264 w 1082031"/>
              <a:gd name="connsiteY2" fmla="*/ 550482 h 727553"/>
              <a:gd name="connsiteX3" fmla="*/ 1074990 w 1082031"/>
              <a:gd name="connsiteY3" fmla="*/ 259400 h 727553"/>
              <a:gd name="connsiteX4" fmla="*/ 794955 w 1082031"/>
              <a:gd name="connsiteY4" fmla="*/ 7749 h 727553"/>
              <a:gd name="connsiteX5" fmla="*/ 164686 w 1082031"/>
              <a:gd name="connsiteY5" fmla="*/ 81610 h 727553"/>
              <a:gd name="connsiteX6" fmla="*/ 5863 w 1082031"/>
              <a:gd name="connsiteY6" fmla="*/ 337592 h 727553"/>
              <a:gd name="connsiteX7" fmla="*/ 337755 w 1082031"/>
              <a:gd name="connsiteY7" fmla="*/ 652782 h 727553"/>
              <a:gd name="connsiteX8" fmla="*/ 405097 w 1082031"/>
              <a:gd name="connsiteY8" fmla="*/ 727553 h 727553"/>
              <a:gd name="connsiteX0" fmla="*/ 427815 w 1104749"/>
              <a:gd name="connsiteY0" fmla="*/ 727553 h 727553"/>
              <a:gd name="connsiteX1" fmla="*/ 573166 w 1104749"/>
              <a:gd name="connsiteY1" fmla="*/ 638876 h 727553"/>
              <a:gd name="connsiteX2" fmla="*/ 963982 w 1104749"/>
              <a:gd name="connsiteY2" fmla="*/ 550482 h 727553"/>
              <a:gd name="connsiteX3" fmla="*/ 1097708 w 1104749"/>
              <a:gd name="connsiteY3" fmla="*/ 259400 h 727553"/>
              <a:gd name="connsiteX4" fmla="*/ 817673 w 1104749"/>
              <a:gd name="connsiteY4" fmla="*/ 7749 h 727553"/>
              <a:gd name="connsiteX5" fmla="*/ 187404 w 1104749"/>
              <a:gd name="connsiteY5" fmla="*/ 81610 h 727553"/>
              <a:gd name="connsiteX6" fmla="*/ 4537 w 1104749"/>
              <a:gd name="connsiteY6" fmla="*/ 344274 h 727553"/>
              <a:gd name="connsiteX7" fmla="*/ 360473 w 1104749"/>
              <a:gd name="connsiteY7" fmla="*/ 652782 h 727553"/>
              <a:gd name="connsiteX8" fmla="*/ 427815 w 1104749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37503 w 1114437"/>
              <a:gd name="connsiteY0" fmla="*/ 727553 h 727553"/>
              <a:gd name="connsiteX1" fmla="*/ 582854 w 1114437"/>
              <a:gd name="connsiteY1" fmla="*/ 638876 h 727553"/>
              <a:gd name="connsiteX2" fmla="*/ 973670 w 1114437"/>
              <a:gd name="connsiteY2" fmla="*/ 550482 h 727553"/>
              <a:gd name="connsiteX3" fmla="*/ 1107396 w 1114437"/>
              <a:gd name="connsiteY3" fmla="*/ 259400 h 727553"/>
              <a:gd name="connsiteX4" fmla="*/ 827361 w 1114437"/>
              <a:gd name="connsiteY4" fmla="*/ 7749 h 727553"/>
              <a:gd name="connsiteX5" fmla="*/ 197092 w 1114437"/>
              <a:gd name="connsiteY5" fmla="*/ 81610 h 727553"/>
              <a:gd name="connsiteX6" fmla="*/ 0 w 1114437"/>
              <a:gd name="connsiteY6" fmla="*/ 341962 h 727553"/>
              <a:gd name="connsiteX7" fmla="*/ 370161 w 1114437"/>
              <a:gd name="connsiteY7" fmla="*/ 652782 h 727553"/>
              <a:gd name="connsiteX8" fmla="*/ 437503 w 1114437"/>
              <a:gd name="connsiteY8" fmla="*/ 727553 h 727553"/>
              <a:gd name="connsiteX0" fmla="*/ 463684 w 1140618"/>
              <a:gd name="connsiteY0" fmla="*/ 727553 h 727553"/>
              <a:gd name="connsiteX1" fmla="*/ 609035 w 1140618"/>
              <a:gd name="connsiteY1" fmla="*/ 638876 h 727553"/>
              <a:gd name="connsiteX2" fmla="*/ 999851 w 1140618"/>
              <a:gd name="connsiteY2" fmla="*/ 550482 h 727553"/>
              <a:gd name="connsiteX3" fmla="*/ 1133577 w 1140618"/>
              <a:gd name="connsiteY3" fmla="*/ 259400 h 727553"/>
              <a:gd name="connsiteX4" fmla="*/ 853542 w 1140618"/>
              <a:gd name="connsiteY4" fmla="*/ 7749 h 727553"/>
              <a:gd name="connsiteX5" fmla="*/ 223273 w 1140618"/>
              <a:gd name="connsiteY5" fmla="*/ 81610 h 727553"/>
              <a:gd name="connsiteX6" fmla="*/ 0 w 1140618"/>
              <a:gd name="connsiteY6" fmla="*/ 343816 h 727553"/>
              <a:gd name="connsiteX7" fmla="*/ 396342 w 1140618"/>
              <a:gd name="connsiteY7" fmla="*/ 652782 h 727553"/>
              <a:gd name="connsiteX8" fmla="*/ 463684 w 1140618"/>
              <a:gd name="connsiteY8" fmla="*/ 727553 h 727553"/>
              <a:gd name="connsiteX0" fmla="*/ 463684 w 1140714"/>
              <a:gd name="connsiteY0" fmla="*/ 719277 h 719277"/>
              <a:gd name="connsiteX1" fmla="*/ 609035 w 1140714"/>
              <a:gd name="connsiteY1" fmla="*/ 630600 h 719277"/>
              <a:gd name="connsiteX2" fmla="*/ 999851 w 1140714"/>
              <a:gd name="connsiteY2" fmla="*/ 542206 h 719277"/>
              <a:gd name="connsiteX3" fmla="*/ 1133577 w 1140714"/>
              <a:gd name="connsiteY3" fmla="*/ 251124 h 719277"/>
              <a:gd name="connsiteX4" fmla="*/ 852002 w 1140714"/>
              <a:gd name="connsiteY4" fmla="*/ 8636 h 719277"/>
              <a:gd name="connsiteX5" fmla="*/ 223273 w 1140714"/>
              <a:gd name="connsiteY5" fmla="*/ 73334 h 719277"/>
              <a:gd name="connsiteX6" fmla="*/ 0 w 1140714"/>
              <a:gd name="connsiteY6" fmla="*/ 335540 h 719277"/>
              <a:gd name="connsiteX7" fmla="*/ 396342 w 1140714"/>
              <a:gd name="connsiteY7" fmla="*/ 644506 h 719277"/>
              <a:gd name="connsiteX8" fmla="*/ 463684 w 1140714"/>
              <a:gd name="connsiteY8" fmla="*/ 719277 h 719277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6732"/>
              <a:gd name="connsiteY0" fmla="*/ 721380 h 721380"/>
              <a:gd name="connsiteX1" fmla="*/ 610575 w 1136732"/>
              <a:gd name="connsiteY1" fmla="*/ 643699 h 721380"/>
              <a:gd name="connsiteX2" fmla="*/ 999851 w 1136732"/>
              <a:gd name="connsiteY2" fmla="*/ 544309 h 721380"/>
              <a:gd name="connsiteX3" fmla="*/ 1133577 w 1136732"/>
              <a:gd name="connsiteY3" fmla="*/ 253227 h 721380"/>
              <a:gd name="connsiteX4" fmla="*/ 852002 w 1136732"/>
              <a:gd name="connsiteY4" fmla="*/ 10739 h 721380"/>
              <a:gd name="connsiteX5" fmla="*/ 223273 w 1136732"/>
              <a:gd name="connsiteY5" fmla="*/ 64441 h 721380"/>
              <a:gd name="connsiteX6" fmla="*/ 0 w 1136732"/>
              <a:gd name="connsiteY6" fmla="*/ 337643 h 721380"/>
              <a:gd name="connsiteX7" fmla="*/ 396342 w 1136732"/>
              <a:gd name="connsiteY7" fmla="*/ 646609 h 721380"/>
              <a:gd name="connsiteX8" fmla="*/ 463684 w 1136732"/>
              <a:gd name="connsiteY8" fmla="*/ 721380 h 721380"/>
              <a:gd name="connsiteX0" fmla="*/ 463684 w 1121891"/>
              <a:gd name="connsiteY0" fmla="*/ 721255 h 721255"/>
              <a:gd name="connsiteX1" fmla="*/ 610575 w 1121891"/>
              <a:gd name="connsiteY1" fmla="*/ 643574 h 721255"/>
              <a:gd name="connsiteX2" fmla="*/ 999851 w 1121891"/>
              <a:gd name="connsiteY2" fmla="*/ 544184 h 721255"/>
              <a:gd name="connsiteX3" fmla="*/ 1118177 w 1121891"/>
              <a:gd name="connsiteY3" fmla="*/ 251269 h 721255"/>
              <a:gd name="connsiteX4" fmla="*/ 852002 w 1121891"/>
              <a:gd name="connsiteY4" fmla="*/ 10614 h 721255"/>
              <a:gd name="connsiteX5" fmla="*/ 223273 w 1121891"/>
              <a:gd name="connsiteY5" fmla="*/ 64316 h 721255"/>
              <a:gd name="connsiteX6" fmla="*/ 0 w 1121891"/>
              <a:gd name="connsiteY6" fmla="*/ 337518 h 721255"/>
              <a:gd name="connsiteX7" fmla="*/ 396342 w 1121891"/>
              <a:gd name="connsiteY7" fmla="*/ 646484 h 721255"/>
              <a:gd name="connsiteX8" fmla="*/ 463684 w 1121891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354"/>
              <a:gd name="connsiteY0" fmla="*/ 721255 h 721255"/>
              <a:gd name="connsiteX1" fmla="*/ 610575 w 1123354"/>
              <a:gd name="connsiteY1" fmla="*/ 643574 h 721255"/>
              <a:gd name="connsiteX2" fmla="*/ 999851 w 1123354"/>
              <a:gd name="connsiteY2" fmla="*/ 549682 h 721255"/>
              <a:gd name="connsiteX3" fmla="*/ 1118177 w 1123354"/>
              <a:gd name="connsiteY3" fmla="*/ 251269 h 721255"/>
              <a:gd name="connsiteX4" fmla="*/ 852002 w 1123354"/>
              <a:gd name="connsiteY4" fmla="*/ 10614 h 721255"/>
              <a:gd name="connsiteX5" fmla="*/ 223273 w 1123354"/>
              <a:gd name="connsiteY5" fmla="*/ 64316 h 721255"/>
              <a:gd name="connsiteX6" fmla="*/ 0 w 1123354"/>
              <a:gd name="connsiteY6" fmla="*/ 337518 h 721255"/>
              <a:gd name="connsiteX7" fmla="*/ 396342 w 1123354"/>
              <a:gd name="connsiteY7" fmla="*/ 646484 h 721255"/>
              <a:gd name="connsiteX8" fmla="*/ 463684 w 1123354"/>
              <a:gd name="connsiteY8" fmla="*/ 721255 h 721255"/>
              <a:gd name="connsiteX0" fmla="*/ 411324 w 1070994"/>
              <a:gd name="connsiteY0" fmla="*/ 721255 h 721255"/>
              <a:gd name="connsiteX1" fmla="*/ 558215 w 1070994"/>
              <a:gd name="connsiteY1" fmla="*/ 643574 h 721255"/>
              <a:gd name="connsiteX2" fmla="*/ 947491 w 1070994"/>
              <a:gd name="connsiteY2" fmla="*/ 549682 h 721255"/>
              <a:gd name="connsiteX3" fmla="*/ 1065817 w 1070994"/>
              <a:gd name="connsiteY3" fmla="*/ 251269 h 721255"/>
              <a:gd name="connsiteX4" fmla="*/ 799642 w 1070994"/>
              <a:gd name="connsiteY4" fmla="*/ 10614 h 721255"/>
              <a:gd name="connsiteX5" fmla="*/ 170913 w 1070994"/>
              <a:gd name="connsiteY5" fmla="*/ 64316 h 721255"/>
              <a:gd name="connsiteX6" fmla="*/ 0 w 1070994"/>
              <a:gd name="connsiteY6" fmla="*/ 339351 h 721255"/>
              <a:gd name="connsiteX7" fmla="*/ 343982 w 1070994"/>
              <a:gd name="connsiteY7" fmla="*/ 646484 h 721255"/>
              <a:gd name="connsiteX8" fmla="*/ 411324 w 107099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3864 h 723864"/>
              <a:gd name="connsiteX1" fmla="*/ 538195 w 1050974"/>
              <a:gd name="connsiteY1" fmla="*/ 646183 h 723864"/>
              <a:gd name="connsiteX2" fmla="*/ 927471 w 1050974"/>
              <a:gd name="connsiteY2" fmla="*/ 552291 h 723864"/>
              <a:gd name="connsiteX3" fmla="*/ 1045797 w 1050974"/>
              <a:gd name="connsiteY3" fmla="*/ 253878 h 723864"/>
              <a:gd name="connsiteX4" fmla="*/ 779622 w 1050974"/>
              <a:gd name="connsiteY4" fmla="*/ 13223 h 723864"/>
              <a:gd name="connsiteX5" fmla="*/ 201713 w 1050974"/>
              <a:gd name="connsiteY5" fmla="*/ 55929 h 723864"/>
              <a:gd name="connsiteX6" fmla="*/ 0 w 1050974"/>
              <a:gd name="connsiteY6" fmla="*/ 341960 h 723864"/>
              <a:gd name="connsiteX7" fmla="*/ 323962 w 1050974"/>
              <a:gd name="connsiteY7" fmla="*/ 649093 h 723864"/>
              <a:gd name="connsiteX8" fmla="*/ 391304 w 1050974"/>
              <a:gd name="connsiteY8" fmla="*/ 723864 h 723864"/>
              <a:gd name="connsiteX0" fmla="*/ 391304 w 1050974"/>
              <a:gd name="connsiteY0" fmla="*/ 722931 h 722931"/>
              <a:gd name="connsiteX1" fmla="*/ 538195 w 1050974"/>
              <a:gd name="connsiteY1" fmla="*/ 645250 h 722931"/>
              <a:gd name="connsiteX2" fmla="*/ 927471 w 1050974"/>
              <a:gd name="connsiteY2" fmla="*/ 551358 h 722931"/>
              <a:gd name="connsiteX3" fmla="*/ 1045797 w 1050974"/>
              <a:gd name="connsiteY3" fmla="*/ 252945 h 722931"/>
              <a:gd name="connsiteX4" fmla="*/ 779622 w 1050974"/>
              <a:gd name="connsiteY4" fmla="*/ 12290 h 722931"/>
              <a:gd name="connsiteX5" fmla="*/ 215573 w 1050974"/>
              <a:gd name="connsiteY5" fmla="*/ 58661 h 722931"/>
              <a:gd name="connsiteX6" fmla="*/ 0 w 1050974"/>
              <a:gd name="connsiteY6" fmla="*/ 341027 h 722931"/>
              <a:gd name="connsiteX7" fmla="*/ 323962 w 1050974"/>
              <a:gd name="connsiteY7" fmla="*/ 648160 h 722931"/>
              <a:gd name="connsiteX8" fmla="*/ 391304 w 1050974"/>
              <a:gd name="connsiteY8" fmla="*/ 722931 h 722931"/>
              <a:gd name="connsiteX0" fmla="*/ 382064 w 1041734"/>
              <a:gd name="connsiteY0" fmla="*/ 722931 h 722931"/>
              <a:gd name="connsiteX1" fmla="*/ 528955 w 1041734"/>
              <a:gd name="connsiteY1" fmla="*/ 645250 h 722931"/>
              <a:gd name="connsiteX2" fmla="*/ 918231 w 1041734"/>
              <a:gd name="connsiteY2" fmla="*/ 551358 h 722931"/>
              <a:gd name="connsiteX3" fmla="*/ 1036557 w 1041734"/>
              <a:gd name="connsiteY3" fmla="*/ 252945 h 722931"/>
              <a:gd name="connsiteX4" fmla="*/ 770382 w 1041734"/>
              <a:gd name="connsiteY4" fmla="*/ 12290 h 722931"/>
              <a:gd name="connsiteX5" fmla="*/ 206333 w 1041734"/>
              <a:gd name="connsiteY5" fmla="*/ 58661 h 722931"/>
              <a:gd name="connsiteX6" fmla="*/ 0 w 1041734"/>
              <a:gd name="connsiteY6" fmla="*/ 342860 h 722931"/>
              <a:gd name="connsiteX7" fmla="*/ 314722 w 1041734"/>
              <a:gd name="connsiteY7" fmla="*/ 648160 h 722931"/>
              <a:gd name="connsiteX8" fmla="*/ 382064 w 1041734"/>
              <a:gd name="connsiteY8" fmla="*/ 722931 h 7229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41734" h="722931">
                <a:moveTo>
                  <a:pt x="382064" y="722931"/>
                </a:moveTo>
                <a:cubicBezTo>
                  <a:pt x="406019" y="660055"/>
                  <a:pt x="439594" y="666515"/>
                  <a:pt x="528955" y="645250"/>
                </a:cubicBezTo>
                <a:cubicBezTo>
                  <a:pt x="618316" y="623985"/>
                  <a:pt x="833631" y="616742"/>
                  <a:pt x="918231" y="551358"/>
                </a:cubicBezTo>
                <a:cubicBezTo>
                  <a:pt x="1002831" y="485974"/>
                  <a:pt x="1059658" y="370279"/>
                  <a:pt x="1036557" y="252945"/>
                </a:cubicBezTo>
                <a:cubicBezTo>
                  <a:pt x="1013456" y="135611"/>
                  <a:pt x="908753" y="44671"/>
                  <a:pt x="770382" y="12290"/>
                </a:cubicBezTo>
                <a:cubicBezTo>
                  <a:pt x="632011" y="-20091"/>
                  <a:pt x="338916" y="17165"/>
                  <a:pt x="206333" y="58661"/>
                </a:cubicBezTo>
                <a:cubicBezTo>
                  <a:pt x="73750" y="100157"/>
                  <a:pt x="1822" y="199023"/>
                  <a:pt x="0" y="342860"/>
                </a:cubicBezTo>
                <a:cubicBezTo>
                  <a:pt x="27105" y="498943"/>
                  <a:pt x="87932" y="573770"/>
                  <a:pt x="314722" y="648160"/>
                </a:cubicBezTo>
                <a:cubicBezTo>
                  <a:pt x="367872" y="666162"/>
                  <a:pt x="382064" y="722931"/>
                  <a:pt x="382064" y="722931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ECC812-F2A9-46D4-9B78-6659C68ED4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2671" y="1932214"/>
            <a:ext cx="6966858" cy="3091544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B7A37F60-69E7-41AC-BC9A-9DBC3B577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492880">
            <a:off x="2455668" y="1103025"/>
            <a:ext cx="8982171" cy="5009917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61601"/>
              <a:gd name="connsiteY0" fmla="*/ 725435 h 725435"/>
              <a:gd name="connsiteX1" fmla="*/ 430018 w 961601"/>
              <a:gd name="connsiteY1" fmla="*/ 636758 h 725435"/>
              <a:gd name="connsiteX2" fmla="*/ 820834 w 961601"/>
              <a:gd name="connsiteY2" fmla="*/ 548364 h 725435"/>
              <a:gd name="connsiteX3" fmla="*/ 954560 w 961601"/>
              <a:gd name="connsiteY3" fmla="*/ 257282 h 725435"/>
              <a:gd name="connsiteX4" fmla="*/ 674525 w 961601"/>
              <a:gd name="connsiteY4" fmla="*/ 5631 h 725435"/>
              <a:gd name="connsiteX5" fmla="*/ 15300 w 961601"/>
              <a:gd name="connsiteY5" fmla="*/ 246614 h 725435"/>
              <a:gd name="connsiteX6" fmla="*/ 217325 w 961601"/>
              <a:gd name="connsiteY6" fmla="*/ 650664 h 725435"/>
              <a:gd name="connsiteX7" fmla="*/ 284667 w 961601"/>
              <a:gd name="connsiteY7" fmla="*/ 725435 h 725435"/>
              <a:gd name="connsiteX0" fmla="*/ 284667 w 961601"/>
              <a:gd name="connsiteY0" fmla="*/ 725962 h 725962"/>
              <a:gd name="connsiteX1" fmla="*/ 430018 w 961601"/>
              <a:gd name="connsiteY1" fmla="*/ 637285 h 725962"/>
              <a:gd name="connsiteX2" fmla="*/ 820834 w 961601"/>
              <a:gd name="connsiteY2" fmla="*/ 548891 h 725962"/>
              <a:gd name="connsiteX3" fmla="*/ 954560 w 961601"/>
              <a:gd name="connsiteY3" fmla="*/ 257809 h 725962"/>
              <a:gd name="connsiteX4" fmla="*/ 674525 w 961601"/>
              <a:gd name="connsiteY4" fmla="*/ 6158 h 725962"/>
              <a:gd name="connsiteX5" fmla="*/ 15300 w 961601"/>
              <a:gd name="connsiteY5" fmla="*/ 247141 h 725962"/>
              <a:gd name="connsiteX6" fmla="*/ 217325 w 961601"/>
              <a:gd name="connsiteY6" fmla="*/ 651191 h 725962"/>
              <a:gd name="connsiteX7" fmla="*/ 284667 w 961601"/>
              <a:gd name="connsiteY7" fmla="*/ 725962 h 725962"/>
              <a:gd name="connsiteX0" fmla="*/ 410902 w 1087836"/>
              <a:gd name="connsiteY0" fmla="*/ 719810 h 719810"/>
              <a:gd name="connsiteX1" fmla="*/ 556253 w 1087836"/>
              <a:gd name="connsiteY1" fmla="*/ 631133 h 719810"/>
              <a:gd name="connsiteX2" fmla="*/ 947069 w 1087836"/>
              <a:gd name="connsiteY2" fmla="*/ 542739 h 719810"/>
              <a:gd name="connsiteX3" fmla="*/ 1080795 w 1087836"/>
              <a:gd name="connsiteY3" fmla="*/ 251657 h 719810"/>
              <a:gd name="connsiteX4" fmla="*/ 800760 w 1087836"/>
              <a:gd name="connsiteY4" fmla="*/ 6 h 719810"/>
              <a:gd name="connsiteX5" fmla="*/ 5261 w 1087836"/>
              <a:gd name="connsiteY5" fmla="*/ 248982 h 719810"/>
              <a:gd name="connsiteX6" fmla="*/ 343560 w 1087836"/>
              <a:gd name="connsiteY6" fmla="*/ 645039 h 719810"/>
              <a:gd name="connsiteX7" fmla="*/ 410902 w 1087836"/>
              <a:gd name="connsiteY7" fmla="*/ 719810 h 719810"/>
              <a:gd name="connsiteX0" fmla="*/ 412791 w 1089725"/>
              <a:gd name="connsiteY0" fmla="*/ 726835 h 726835"/>
              <a:gd name="connsiteX1" fmla="*/ 558142 w 1089725"/>
              <a:gd name="connsiteY1" fmla="*/ 638158 h 726835"/>
              <a:gd name="connsiteX2" fmla="*/ 948958 w 1089725"/>
              <a:gd name="connsiteY2" fmla="*/ 549764 h 726835"/>
              <a:gd name="connsiteX3" fmla="*/ 1082684 w 1089725"/>
              <a:gd name="connsiteY3" fmla="*/ 258682 h 726835"/>
              <a:gd name="connsiteX4" fmla="*/ 802649 w 1089725"/>
              <a:gd name="connsiteY4" fmla="*/ 7031 h 726835"/>
              <a:gd name="connsiteX5" fmla="*/ 171027 w 1089725"/>
              <a:gd name="connsiteY5" fmla="*/ 85967 h 726835"/>
              <a:gd name="connsiteX6" fmla="*/ 7150 w 1089725"/>
              <a:gd name="connsiteY6" fmla="*/ 256007 h 726835"/>
              <a:gd name="connsiteX7" fmla="*/ 345449 w 1089725"/>
              <a:gd name="connsiteY7" fmla="*/ 652064 h 726835"/>
              <a:gd name="connsiteX8" fmla="*/ 412791 w 1089725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7340 w 1084274"/>
              <a:gd name="connsiteY0" fmla="*/ 726835 h 726835"/>
              <a:gd name="connsiteX1" fmla="*/ 552691 w 1084274"/>
              <a:gd name="connsiteY1" fmla="*/ 638158 h 726835"/>
              <a:gd name="connsiteX2" fmla="*/ 943507 w 1084274"/>
              <a:gd name="connsiteY2" fmla="*/ 549764 h 726835"/>
              <a:gd name="connsiteX3" fmla="*/ 1077233 w 1084274"/>
              <a:gd name="connsiteY3" fmla="*/ 258682 h 726835"/>
              <a:gd name="connsiteX4" fmla="*/ 797198 w 1084274"/>
              <a:gd name="connsiteY4" fmla="*/ 7031 h 726835"/>
              <a:gd name="connsiteX5" fmla="*/ 165576 w 1084274"/>
              <a:gd name="connsiteY5" fmla="*/ 85967 h 726835"/>
              <a:gd name="connsiteX6" fmla="*/ 5798 w 1084274"/>
              <a:gd name="connsiteY6" fmla="*/ 285590 h 726835"/>
              <a:gd name="connsiteX7" fmla="*/ 339998 w 1084274"/>
              <a:gd name="connsiteY7" fmla="*/ 652064 h 726835"/>
              <a:gd name="connsiteX8" fmla="*/ 407340 w 1084274"/>
              <a:gd name="connsiteY8" fmla="*/ 726835 h 726835"/>
              <a:gd name="connsiteX0" fmla="*/ 405193 w 1082127"/>
              <a:gd name="connsiteY0" fmla="*/ 726835 h 726835"/>
              <a:gd name="connsiteX1" fmla="*/ 550544 w 1082127"/>
              <a:gd name="connsiteY1" fmla="*/ 638158 h 726835"/>
              <a:gd name="connsiteX2" fmla="*/ 941360 w 1082127"/>
              <a:gd name="connsiteY2" fmla="*/ 549764 h 726835"/>
              <a:gd name="connsiteX3" fmla="*/ 1075086 w 1082127"/>
              <a:gd name="connsiteY3" fmla="*/ 258682 h 726835"/>
              <a:gd name="connsiteX4" fmla="*/ 795051 w 1082127"/>
              <a:gd name="connsiteY4" fmla="*/ 7031 h 726835"/>
              <a:gd name="connsiteX5" fmla="*/ 163429 w 1082127"/>
              <a:gd name="connsiteY5" fmla="*/ 85967 h 726835"/>
              <a:gd name="connsiteX6" fmla="*/ 5959 w 1082127"/>
              <a:gd name="connsiteY6" fmla="*/ 336874 h 726835"/>
              <a:gd name="connsiteX7" fmla="*/ 337851 w 1082127"/>
              <a:gd name="connsiteY7" fmla="*/ 652064 h 726835"/>
              <a:gd name="connsiteX8" fmla="*/ 405193 w 1082127"/>
              <a:gd name="connsiteY8" fmla="*/ 726835 h 726835"/>
              <a:gd name="connsiteX0" fmla="*/ 405097 w 1082031"/>
              <a:gd name="connsiteY0" fmla="*/ 727553 h 727553"/>
              <a:gd name="connsiteX1" fmla="*/ 550448 w 1082031"/>
              <a:gd name="connsiteY1" fmla="*/ 638876 h 727553"/>
              <a:gd name="connsiteX2" fmla="*/ 941264 w 1082031"/>
              <a:gd name="connsiteY2" fmla="*/ 550482 h 727553"/>
              <a:gd name="connsiteX3" fmla="*/ 1074990 w 1082031"/>
              <a:gd name="connsiteY3" fmla="*/ 259400 h 727553"/>
              <a:gd name="connsiteX4" fmla="*/ 794955 w 1082031"/>
              <a:gd name="connsiteY4" fmla="*/ 7749 h 727553"/>
              <a:gd name="connsiteX5" fmla="*/ 164686 w 1082031"/>
              <a:gd name="connsiteY5" fmla="*/ 81610 h 727553"/>
              <a:gd name="connsiteX6" fmla="*/ 5863 w 1082031"/>
              <a:gd name="connsiteY6" fmla="*/ 337592 h 727553"/>
              <a:gd name="connsiteX7" fmla="*/ 337755 w 1082031"/>
              <a:gd name="connsiteY7" fmla="*/ 652782 h 727553"/>
              <a:gd name="connsiteX8" fmla="*/ 405097 w 1082031"/>
              <a:gd name="connsiteY8" fmla="*/ 727553 h 727553"/>
              <a:gd name="connsiteX0" fmla="*/ 427815 w 1104749"/>
              <a:gd name="connsiteY0" fmla="*/ 727553 h 727553"/>
              <a:gd name="connsiteX1" fmla="*/ 573166 w 1104749"/>
              <a:gd name="connsiteY1" fmla="*/ 638876 h 727553"/>
              <a:gd name="connsiteX2" fmla="*/ 963982 w 1104749"/>
              <a:gd name="connsiteY2" fmla="*/ 550482 h 727553"/>
              <a:gd name="connsiteX3" fmla="*/ 1097708 w 1104749"/>
              <a:gd name="connsiteY3" fmla="*/ 259400 h 727553"/>
              <a:gd name="connsiteX4" fmla="*/ 817673 w 1104749"/>
              <a:gd name="connsiteY4" fmla="*/ 7749 h 727553"/>
              <a:gd name="connsiteX5" fmla="*/ 187404 w 1104749"/>
              <a:gd name="connsiteY5" fmla="*/ 81610 h 727553"/>
              <a:gd name="connsiteX6" fmla="*/ 4537 w 1104749"/>
              <a:gd name="connsiteY6" fmla="*/ 344274 h 727553"/>
              <a:gd name="connsiteX7" fmla="*/ 360473 w 1104749"/>
              <a:gd name="connsiteY7" fmla="*/ 652782 h 727553"/>
              <a:gd name="connsiteX8" fmla="*/ 427815 w 1104749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37503 w 1114437"/>
              <a:gd name="connsiteY0" fmla="*/ 727553 h 727553"/>
              <a:gd name="connsiteX1" fmla="*/ 582854 w 1114437"/>
              <a:gd name="connsiteY1" fmla="*/ 638876 h 727553"/>
              <a:gd name="connsiteX2" fmla="*/ 973670 w 1114437"/>
              <a:gd name="connsiteY2" fmla="*/ 550482 h 727553"/>
              <a:gd name="connsiteX3" fmla="*/ 1107396 w 1114437"/>
              <a:gd name="connsiteY3" fmla="*/ 259400 h 727553"/>
              <a:gd name="connsiteX4" fmla="*/ 827361 w 1114437"/>
              <a:gd name="connsiteY4" fmla="*/ 7749 h 727553"/>
              <a:gd name="connsiteX5" fmla="*/ 197092 w 1114437"/>
              <a:gd name="connsiteY5" fmla="*/ 81610 h 727553"/>
              <a:gd name="connsiteX6" fmla="*/ 0 w 1114437"/>
              <a:gd name="connsiteY6" fmla="*/ 341962 h 727553"/>
              <a:gd name="connsiteX7" fmla="*/ 370161 w 1114437"/>
              <a:gd name="connsiteY7" fmla="*/ 652782 h 727553"/>
              <a:gd name="connsiteX8" fmla="*/ 437503 w 1114437"/>
              <a:gd name="connsiteY8" fmla="*/ 727553 h 727553"/>
              <a:gd name="connsiteX0" fmla="*/ 463684 w 1140618"/>
              <a:gd name="connsiteY0" fmla="*/ 727553 h 727553"/>
              <a:gd name="connsiteX1" fmla="*/ 609035 w 1140618"/>
              <a:gd name="connsiteY1" fmla="*/ 638876 h 727553"/>
              <a:gd name="connsiteX2" fmla="*/ 999851 w 1140618"/>
              <a:gd name="connsiteY2" fmla="*/ 550482 h 727553"/>
              <a:gd name="connsiteX3" fmla="*/ 1133577 w 1140618"/>
              <a:gd name="connsiteY3" fmla="*/ 259400 h 727553"/>
              <a:gd name="connsiteX4" fmla="*/ 853542 w 1140618"/>
              <a:gd name="connsiteY4" fmla="*/ 7749 h 727553"/>
              <a:gd name="connsiteX5" fmla="*/ 223273 w 1140618"/>
              <a:gd name="connsiteY5" fmla="*/ 81610 h 727553"/>
              <a:gd name="connsiteX6" fmla="*/ 0 w 1140618"/>
              <a:gd name="connsiteY6" fmla="*/ 343816 h 727553"/>
              <a:gd name="connsiteX7" fmla="*/ 396342 w 1140618"/>
              <a:gd name="connsiteY7" fmla="*/ 652782 h 727553"/>
              <a:gd name="connsiteX8" fmla="*/ 463684 w 1140618"/>
              <a:gd name="connsiteY8" fmla="*/ 727553 h 727553"/>
              <a:gd name="connsiteX0" fmla="*/ 463684 w 1140714"/>
              <a:gd name="connsiteY0" fmla="*/ 719277 h 719277"/>
              <a:gd name="connsiteX1" fmla="*/ 609035 w 1140714"/>
              <a:gd name="connsiteY1" fmla="*/ 630600 h 719277"/>
              <a:gd name="connsiteX2" fmla="*/ 999851 w 1140714"/>
              <a:gd name="connsiteY2" fmla="*/ 542206 h 719277"/>
              <a:gd name="connsiteX3" fmla="*/ 1133577 w 1140714"/>
              <a:gd name="connsiteY3" fmla="*/ 251124 h 719277"/>
              <a:gd name="connsiteX4" fmla="*/ 852002 w 1140714"/>
              <a:gd name="connsiteY4" fmla="*/ 8636 h 719277"/>
              <a:gd name="connsiteX5" fmla="*/ 223273 w 1140714"/>
              <a:gd name="connsiteY5" fmla="*/ 73334 h 719277"/>
              <a:gd name="connsiteX6" fmla="*/ 0 w 1140714"/>
              <a:gd name="connsiteY6" fmla="*/ 335540 h 719277"/>
              <a:gd name="connsiteX7" fmla="*/ 396342 w 1140714"/>
              <a:gd name="connsiteY7" fmla="*/ 644506 h 719277"/>
              <a:gd name="connsiteX8" fmla="*/ 463684 w 1140714"/>
              <a:gd name="connsiteY8" fmla="*/ 719277 h 719277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6732"/>
              <a:gd name="connsiteY0" fmla="*/ 721380 h 721380"/>
              <a:gd name="connsiteX1" fmla="*/ 610575 w 1136732"/>
              <a:gd name="connsiteY1" fmla="*/ 643699 h 721380"/>
              <a:gd name="connsiteX2" fmla="*/ 999851 w 1136732"/>
              <a:gd name="connsiteY2" fmla="*/ 544309 h 721380"/>
              <a:gd name="connsiteX3" fmla="*/ 1133577 w 1136732"/>
              <a:gd name="connsiteY3" fmla="*/ 253227 h 721380"/>
              <a:gd name="connsiteX4" fmla="*/ 852002 w 1136732"/>
              <a:gd name="connsiteY4" fmla="*/ 10739 h 721380"/>
              <a:gd name="connsiteX5" fmla="*/ 223273 w 1136732"/>
              <a:gd name="connsiteY5" fmla="*/ 64441 h 721380"/>
              <a:gd name="connsiteX6" fmla="*/ 0 w 1136732"/>
              <a:gd name="connsiteY6" fmla="*/ 337643 h 721380"/>
              <a:gd name="connsiteX7" fmla="*/ 396342 w 1136732"/>
              <a:gd name="connsiteY7" fmla="*/ 646609 h 721380"/>
              <a:gd name="connsiteX8" fmla="*/ 463684 w 1136732"/>
              <a:gd name="connsiteY8" fmla="*/ 721380 h 721380"/>
              <a:gd name="connsiteX0" fmla="*/ 463684 w 1121891"/>
              <a:gd name="connsiteY0" fmla="*/ 721255 h 721255"/>
              <a:gd name="connsiteX1" fmla="*/ 610575 w 1121891"/>
              <a:gd name="connsiteY1" fmla="*/ 643574 h 721255"/>
              <a:gd name="connsiteX2" fmla="*/ 999851 w 1121891"/>
              <a:gd name="connsiteY2" fmla="*/ 544184 h 721255"/>
              <a:gd name="connsiteX3" fmla="*/ 1118177 w 1121891"/>
              <a:gd name="connsiteY3" fmla="*/ 251269 h 721255"/>
              <a:gd name="connsiteX4" fmla="*/ 852002 w 1121891"/>
              <a:gd name="connsiteY4" fmla="*/ 10614 h 721255"/>
              <a:gd name="connsiteX5" fmla="*/ 223273 w 1121891"/>
              <a:gd name="connsiteY5" fmla="*/ 64316 h 721255"/>
              <a:gd name="connsiteX6" fmla="*/ 0 w 1121891"/>
              <a:gd name="connsiteY6" fmla="*/ 337518 h 721255"/>
              <a:gd name="connsiteX7" fmla="*/ 396342 w 1121891"/>
              <a:gd name="connsiteY7" fmla="*/ 646484 h 721255"/>
              <a:gd name="connsiteX8" fmla="*/ 463684 w 1121891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354"/>
              <a:gd name="connsiteY0" fmla="*/ 721255 h 721255"/>
              <a:gd name="connsiteX1" fmla="*/ 610575 w 1123354"/>
              <a:gd name="connsiteY1" fmla="*/ 643574 h 721255"/>
              <a:gd name="connsiteX2" fmla="*/ 999851 w 1123354"/>
              <a:gd name="connsiteY2" fmla="*/ 549682 h 721255"/>
              <a:gd name="connsiteX3" fmla="*/ 1118177 w 1123354"/>
              <a:gd name="connsiteY3" fmla="*/ 251269 h 721255"/>
              <a:gd name="connsiteX4" fmla="*/ 852002 w 1123354"/>
              <a:gd name="connsiteY4" fmla="*/ 10614 h 721255"/>
              <a:gd name="connsiteX5" fmla="*/ 223273 w 1123354"/>
              <a:gd name="connsiteY5" fmla="*/ 64316 h 721255"/>
              <a:gd name="connsiteX6" fmla="*/ 0 w 1123354"/>
              <a:gd name="connsiteY6" fmla="*/ 337518 h 721255"/>
              <a:gd name="connsiteX7" fmla="*/ 396342 w 1123354"/>
              <a:gd name="connsiteY7" fmla="*/ 646484 h 721255"/>
              <a:gd name="connsiteX8" fmla="*/ 463684 w 1123354"/>
              <a:gd name="connsiteY8" fmla="*/ 721255 h 721255"/>
              <a:gd name="connsiteX0" fmla="*/ 411324 w 1070994"/>
              <a:gd name="connsiteY0" fmla="*/ 721255 h 721255"/>
              <a:gd name="connsiteX1" fmla="*/ 558215 w 1070994"/>
              <a:gd name="connsiteY1" fmla="*/ 643574 h 721255"/>
              <a:gd name="connsiteX2" fmla="*/ 947491 w 1070994"/>
              <a:gd name="connsiteY2" fmla="*/ 549682 h 721255"/>
              <a:gd name="connsiteX3" fmla="*/ 1065817 w 1070994"/>
              <a:gd name="connsiteY3" fmla="*/ 251269 h 721255"/>
              <a:gd name="connsiteX4" fmla="*/ 799642 w 1070994"/>
              <a:gd name="connsiteY4" fmla="*/ 10614 h 721255"/>
              <a:gd name="connsiteX5" fmla="*/ 170913 w 1070994"/>
              <a:gd name="connsiteY5" fmla="*/ 64316 h 721255"/>
              <a:gd name="connsiteX6" fmla="*/ 0 w 1070994"/>
              <a:gd name="connsiteY6" fmla="*/ 339351 h 721255"/>
              <a:gd name="connsiteX7" fmla="*/ 343982 w 1070994"/>
              <a:gd name="connsiteY7" fmla="*/ 646484 h 721255"/>
              <a:gd name="connsiteX8" fmla="*/ 411324 w 107099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3864 h 723864"/>
              <a:gd name="connsiteX1" fmla="*/ 538195 w 1050974"/>
              <a:gd name="connsiteY1" fmla="*/ 646183 h 723864"/>
              <a:gd name="connsiteX2" fmla="*/ 927471 w 1050974"/>
              <a:gd name="connsiteY2" fmla="*/ 552291 h 723864"/>
              <a:gd name="connsiteX3" fmla="*/ 1045797 w 1050974"/>
              <a:gd name="connsiteY3" fmla="*/ 253878 h 723864"/>
              <a:gd name="connsiteX4" fmla="*/ 779622 w 1050974"/>
              <a:gd name="connsiteY4" fmla="*/ 13223 h 723864"/>
              <a:gd name="connsiteX5" fmla="*/ 201713 w 1050974"/>
              <a:gd name="connsiteY5" fmla="*/ 55929 h 723864"/>
              <a:gd name="connsiteX6" fmla="*/ 0 w 1050974"/>
              <a:gd name="connsiteY6" fmla="*/ 341960 h 723864"/>
              <a:gd name="connsiteX7" fmla="*/ 323962 w 1050974"/>
              <a:gd name="connsiteY7" fmla="*/ 649093 h 723864"/>
              <a:gd name="connsiteX8" fmla="*/ 391304 w 1050974"/>
              <a:gd name="connsiteY8" fmla="*/ 723864 h 723864"/>
              <a:gd name="connsiteX0" fmla="*/ 391304 w 1050974"/>
              <a:gd name="connsiteY0" fmla="*/ 722931 h 722931"/>
              <a:gd name="connsiteX1" fmla="*/ 538195 w 1050974"/>
              <a:gd name="connsiteY1" fmla="*/ 645250 h 722931"/>
              <a:gd name="connsiteX2" fmla="*/ 927471 w 1050974"/>
              <a:gd name="connsiteY2" fmla="*/ 551358 h 722931"/>
              <a:gd name="connsiteX3" fmla="*/ 1045797 w 1050974"/>
              <a:gd name="connsiteY3" fmla="*/ 252945 h 722931"/>
              <a:gd name="connsiteX4" fmla="*/ 779622 w 1050974"/>
              <a:gd name="connsiteY4" fmla="*/ 12290 h 722931"/>
              <a:gd name="connsiteX5" fmla="*/ 215573 w 1050974"/>
              <a:gd name="connsiteY5" fmla="*/ 58661 h 722931"/>
              <a:gd name="connsiteX6" fmla="*/ 0 w 1050974"/>
              <a:gd name="connsiteY6" fmla="*/ 341027 h 722931"/>
              <a:gd name="connsiteX7" fmla="*/ 323962 w 1050974"/>
              <a:gd name="connsiteY7" fmla="*/ 648160 h 722931"/>
              <a:gd name="connsiteX8" fmla="*/ 391304 w 1050974"/>
              <a:gd name="connsiteY8" fmla="*/ 722931 h 722931"/>
              <a:gd name="connsiteX0" fmla="*/ 382064 w 1041734"/>
              <a:gd name="connsiteY0" fmla="*/ 722931 h 722931"/>
              <a:gd name="connsiteX1" fmla="*/ 528955 w 1041734"/>
              <a:gd name="connsiteY1" fmla="*/ 645250 h 722931"/>
              <a:gd name="connsiteX2" fmla="*/ 918231 w 1041734"/>
              <a:gd name="connsiteY2" fmla="*/ 551358 h 722931"/>
              <a:gd name="connsiteX3" fmla="*/ 1036557 w 1041734"/>
              <a:gd name="connsiteY3" fmla="*/ 252945 h 722931"/>
              <a:gd name="connsiteX4" fmla="*/ 770382 w 1041734"/>
              <a:gd name="connsiteY4" fmla="*/ 12290 h 722931"/>
              <a:gd name="connsiteX5" fmla="*/ 206333 w 1041734"/>
              <a:gd name="connsiteY5" fmla="*/ 58661 h 722931"/>
              <a:gd name="connsiteX6" fmla="*/ 0 w 1041734"/>
              <a:gd name="connsiteY6" fmla="*/ 342860 h 722931"/>
              <a:gd name="connsiteX7" fmla="*/ 314722 w 1041734"/>
              <a:gd name="connsiteY7" fmla="*/ 648160 h 722931"/>
              <a:gd name="connsiteX8" fmla="*/ 382064 w 1041734"/>
              <a:gd name="connsiteY8" fmla="*/ 722931 h 7229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41734" h="722931">
                <a:moveTo>
                  <a:pt x="382064" y="722931"/>
                </a:moveTo>
                <a:cubicBezTo>
                  <a:pt x="406019" y="660055"/>
                  <a:pt x="439594" y="666515"/>
                  <a:pt x="528955" y="645250"/>
                </a:cubicBezTo>
                <a:cubicBezTo>
                  <a:pt x="618316" y="623985"/>
                  <a:pt x="833631" y="616742"/>
                  <a:pt x="918231" y="551358"/>
                </a:cubicBezTo>
                <a:cubicBezTo>
                  <a:pt x="1002831" y="485974"/>
                  <a:pt x="1059658" y="370279"/>
                  <a:pt x="1036557" y="252945"/>
                </a:cubicBezTo>
                <a:cubicBezTo>
                  <a:pt x="1013456" y="135611"/>
                  <a:pt x="908753" y="44671"/>
                  <a:pt x="770382" y="12290"/>
                </a:cubicBezTo>
                <a:cubicBezTo>
                  <a:pt x="632011" y="-20091"/>
                  <a:pt x="338916" y="17165"/>
                  <a:pt x="206333" y="58661"/>
                </a:cubicBezTo>
                <a:cubicBezTo>
                  <a:pt x="73750" y="100157"/>
                  <a:pt x="1822" y="199023"/>
                  <a:pt x="0" y="342860"/>
                </a:cubicBezTo>
                <a:cubicBezTo>
                  <a:pt x="27105" y="498943"/>
                  <a:pt x="87932" y="573770"/>
                  <a:pt x="314722" y="648160"/>
                </a:cubicBezTo>
                <a:cubicBezTo>
                  <a:pt x="367872" y="666162"/>
                  <a:pt x="382064" y="722931"/>
                  <a:pt x="382064" y="722931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91703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06D441F-9FBB-4F90-987A-39793DE0E7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4/20/2023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3C92B1E-8D5D-45CA-9A8B-53E3B7FEC4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489E71-49A9-4CE9-AD1D-780A876BC3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61319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4053A-B2EE-4E20-9723-6BB0BBD500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553272"/>
            <a:ext cx="3932237" cy="173272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B065AB-0DF3-4C86-AB5F-EB65021FDB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5642" y="987425"/>
            <a:ext cx="5939745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D99FAE-8825-466D-9F1E-3B7BAED2C0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368550"/>
            <a:ext cx="3932237" cy="350043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3A6375-677F-4A58-B98D-18F3DEF8E6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4/20/2023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B40F2C-7AE7-481B-856A-B3E26AE8B9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E7C48C-9BD9-41CB-915E-A905B8869B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95800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1B6DE4-025D-4D93-A5D0-FB45897207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15915"/>
            <a:ext cx="3932237" cy="167008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993EE21-471F-4B7B-B7AF-192243A1278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46B769-8E40-42E6-8F62-C4347B0CE9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365744"/>
            <a:ext cx="3932237" cy="35032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384DC6-1AA3-4779-8EDF-F4A877508E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4/20/2023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47F83E-FAF9-43E1-95CC-6F4EDD76B3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3D8C7B-B211-4BAF-9C05-09CF993B0D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03575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6139E3-FB89-4585-A22D-15851E8DE0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94B498-70D2-4956-A576-83345B38DC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A84CB-FF9E-43D6-8805-B4ABB520D6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4/20/2023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A7EE14-0A60-428B-BC0E-A50951E0E3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2A9A22-BBF2-4B23-B17F-B32AC87D29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09615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15CC51B-E0BE-4D50-A04A-571F8BCAE2A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99550" y="692150"/>
            <a:ext cx="2254250" cy="530993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41F5607-7A89-4981-87F4-98BC7CE0A9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692150"/>
            <a:ext cx="8108950" cy="530993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20D5BE-275A-42D5-BCE1-357D53FC50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4/20/2023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525F9A-B406-4028-AC92-D12450519F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70F0A-5147-4274-A0A1-BD21917945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70677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AAE2DA9-9BAF-4D46-BC97-20425C5321FD}"/>
              </a:ext>
            </a:extLst>
          </p:cNvPr>
          <p:cNvSpPr/>
          <p:nvPr/>
        </p:nvSpPr>
        <p:spPr>
          <a:xfrm>
            <a:off x="372926" y="367993"/>
            <a:ext cx="11499601" cy="6203902"/>
          </a:xfrm>
          <a:custGeom>
            <a:avLst/>
            <a:gdLst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321880 w 11499601"/>
              <a:gd name="connsiteY17" fmla="*/ 5943328 h 6250474"/>
              <a:gd name="connsiteX18" fmla="*/ 2161451 w 11499601"/>
              <a:gd name="connsiteY18" fmla="*/ 5941720 h 6250474"/>
              <a:gd name="connsiteX19" fmla="*/ 1884575 w 11499601"/>
              <a:gd name="connsiteY19" fmla="*/ 5937508 h 6250474"/>
              <a:gd name="connsiteX20" fmla="*/ 1731597 w 11499601"/>
              <a:gd name="connsiteY20" fmla="*/ 5934968 h 6250474"/>
              <a:gd name="connsiteX21" fmla="*/ 1588500 w 11499601"/>
              <a:gd name="connsiteY21" fmla="*/ 5940418 h 6250474"/>
              <a:gd name="connsiteX22" fmla="*/ 671167 w 11499601"/>
              <a:gd name="connsiteY22" fmla="*/ 5948382 h 6250474"/>
              <a:gd name="connsiteX23" fmla="*/ 94741 w 11499601"/>
              <a:gd name="connsiteY23" fmla="*/ 5957415 h 6250474"/>
              <a:gd name="connsiteX24" fmla="*/ 37859 w 11499601"/>
              <a:gd name="connsiteY24" fmla="*/ 5876060 h 6250474"/>
              <a:gd name="connsiteX25" fmla="*/ 28975 w 11499601"/>
              <a:gd name="connsiteY25" fmla="*/ 2606888 h 6250474"/>
              <a:gd name="connsiteX26" fmla="*/ 33539 w 11499601"/>
              <a:gd name="connsiteY26" fmla="*/ 59860 h 6250474"/>
              <a:gd name="connsiteX27" fmla="*/ 39830 w 11499601"/>
              <a:gd name="connsiteY27" fmla="*/ 42028 h 6250474"/>
              <a:gd name="connsiteX28" fmla="*/ 88659 w 11499601"/>
              <a:gd name="connsiteY28" fmla="*/ 37282 h 6250474"/>
              <a:gd name="connsiteX29" fmla="*/ 301554 w 11499601"/>
              <a:gd name="connsiteY29" fmla="*/ 37282 h 6250474"/>
              <a:gd name="connsiteX30" fmla="*/ 416464 w 11499601"/>
              <a:gd name="connsiteY30" fmla="*/ 30725 h 6250474"/>
              <a:gd name="connsiteX31" fmla="*/ 907723 w 11499601"/>
              <a:gd name="connsiteY31" fmla="*/ 24269 h 6250474"/>
              <a:gd name="connsiteX32" fmla="*/ 3989089 w 11499601"/>
              <a:gd name="connsiteY32" fmla="*/ 29653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161451 w 11499601"/>
              <a:gd name="connsiteY17" fmla="*/ 5941720 h 6250474"/>
              <a:gd name="connsiteX18" fmla="*/ 1884575 w 11499601"/>
              <a:gd name="connsiteY18" fmla="*/ 5937508 h 6250474"/>
              <a:gd name="connsiteX19" fmla="*/ 1731597 w 11499601"/>
              <a:gd name="connsiteY19" fmla="*/ 5934968 h 6250474"/>
              <a:gd name="connsiteX20" fmla="*/ 1588500 w 11499601"/>
              <a:gd name="connsiteY20" fmla="*/ 5940418 h 6250474"/>
              <a:gd name="connsiteX21" fmla="*/ 671167 w 11499601"/>
              <a:gd name="connsiteY21" fmla="*/ 5948382 h 6250474"/>
              <a:gd name="connsiteX22" fmla="*/ 94741 w 11499601"/>
              <a:gd name="connsiteY22" fmla="*/ 5957415 h 6250474"/>
              <a:gd name="connsiteX23" fmla="*/ 37859 w 11499601"/>
              <a:gd name="connsiteY23" fmla="*/ 5876060 h 6250474"/>
              <a:gd name="connsiteX24" fmla="*/ 28975 w 11499601"/>
              <a:gd name="connsiteY24" fmla="*/ 2606888 h 6250474"/>
              <a:gd name="connsiteX25" fmla="*/ 33539 w 11499601"/>
              <a:gd name="connsiteY25" fmla="*/ 59860 h 6250474"/>
              <a:gd name="connsiteX26" fmla="*/ 39830 w 11499601"/>
              <a:gd name="connsiteY26" fmla="*/ 42028 h 6250474"/>
              <a:gd name="connsiteX27" fmla="*/ 88659 w 11499601"/>
              <a:gd name="connsiteY27" fmla="*/ 37282 h 6250474"/>
              <a:gd name="connsiteX28" fmla="*/ 301554 w 11499601"/>
              <a:gd name="connsiteY28" fmla="*/ 37282 h 6250474"/>
              <a:gd name="connsiteX29" fmla="*/ 416464 w 11499601"/>
              <a:gd name="connsiteY29" fmla="*/ 30725 h 6250474"/>
              <a:gd name="connsiteX30" fmla="*/ 907723 w 11499601"/>
              <a:gd name="connsiteY30" fmla="*/ 24269 h 6250474"/>
              <a:gd name="connsiteX31" fmla="*/ 3989089 w 11499601"/>
              <a:gd name="connsiteY31" fmla="*/ 29653 h 6250474"/>
              <a:gd name="connsiteX32" fmla="*/ 9680053 w 11499601"/>
              <a:gd name="connsiteY32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1884575 w 11499601"/>
              <a:gd name="connsiteY17" fmla="*/ 5937508 h 6250474"/>
              <a:gd name="connsiteX18" fmla="*/ 1731597 w 11499601"/>
              <a:gd name="connsiteY18" fmla="*/ 5934968 h 6250474"/>
              <a:gd name="connsiteX19" fmla="*/ 1588500 w 11499601"/>
              <a:gd name="connsiteY19" fmla="*/ 5940418 h 6250474"/>
              <a:gd name="connsiteX20" fmla="*/ 671167 w 11499601"/>
              <a:gd name="connsiteY20" fmla="*/ 5948382 h 6250474"/>
              <a:gd name="connsiteX21" fmla="*/ 94741 w 11499601"/>
              <a:gd name="connsiteY21" fmla="*/ 5957415 h 6250474"/>
              <a:gd name="connsiteX22" fmla="*/ 37859 w 11499601"/>
              <a:gd name="connsiteY22" fmla="*/ 5876060 h 6250474"/>
              <a:gd name="connsiteX23" fmla="*/ 28975 w 11499601"/>
              <a:gd name="connsiteY23" fmla="*/ 2606888 h 6250474"/>
              <a:gd name="connsiteX24" fmla="*/ 33539 w 11499601"/>
              <a:gd name="connsiteY24" fmla="*/ 59860 h 6250474"/>
              <a:gd name="connsiteX25" fmla="*/ 39830 w 11499601"/>
              <a:gd name="connsiteY25" fmla="*/ 42028 h 6250474"/>
              <a:gd name="connsiteX26" fmla="*/ 88659 w 11499601"/>
              <a:gd name="connsiteY26" fmla="*/ 37282 h 6250474"/>
              <a:gd name="connsiteX27" fmla="*/ 301554 w 11499601"/>
              <a:gd name="connsiteY27" fmla="*/ 37282 h 6250474"/>
              <a:gd name="connsiteX28" fmla="*/ 416464 w 11499601"/>
              <a:gd name="connsiteY28" fmla="*/ 30725 h 6250474"/>
              <a:gd name="connsiteX29" fmla="*/ 907723 w 11499601"/>
              <a:gd name="connsiteY29" fmla="*/ 24269 h 6250474"/>
              <a:gd name="connsiteX30" fmla="*/ 3989089 w 11499601"/>
              <a:gd name="connsiteY30" fmla="*/ 29653 h 6250474"/>
              <a:gd name="connsiteX31" fmla="*/ 9680053 w 11499601"/>
              <a:gd name="connsiteY31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11590 w 11499601"/>
              <a:gd name="connsiteY9" fmla="*/ 5989374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01402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731597 w 11499601"/>
              <a:gd name="connsiteY16" fmla="*/ 5934968 h 6250474"/>
              <a:gd name="connsiteX17" fmla="*/ 1588500 w 11499601"/>
              <a:gd name="connsiteY17" fmla="*/ 5940418 h 6250474"/>
              <a:gd name="connsiteX18" fmla="*/ 671167 w 11499601"/>
              <a:gd name="connsiteY18" fmla="*/ 5948382 h 6250474"/>
              <a:gd name="connsiteX19" fmla="*/ 94741 w 11499601"/>
              <a:gd name="connsiteY19" fmla="*/ 5957415 h 6250474"/>
              <a:gd name="connsiteX20" fmla="*/ 37859 w 11499601"/>
              <a:gd name="connsiteY20" fmla="*/ 5876060 h 6250474"/>
              <a:gd name="connsiteX21" fmla="*/ 28975 w 11499601"/>
              <a:gd name="connsiteY21" fmla="*/ 2606888 h 6250474"/>
              <a:gd name="connsiteX22" fmla="*/ 33539 w 11499601"/>
              <a:gd name="connsiteY22" fmla="*/ 59860 h 6250474"/>
              <a:gd name="connsiteX23" fmla="*/ 39830 w 11499601"/>
              <a:gd name="connsiteY23" fmla="*/ 42028 h 6250474"/>
              <a:gd name="connsiteX24" fmla="*/ 88659 w 11499601"/>
              <a:gd name="connsiteY24" fmla="*/ 37282 h 6250474"/>
              <a:gd name="connsiteX25" fmla="*/ 301554 w 11499601"/>
              <a:gd name="connsiteY25" fmla="*/ 37282 h 6250474"/>
              <a:gd name="connsiteX26" fmla="*/ 416464 w 11499601"/>
              <a:gd name="connsiteY26" fmla="*/ 30725 h 6250474"/>
              <a:gd name="connsiteX27" fmla="*/ 907723 w 11499601"/>
              <a:gd name="connsiteY27" fmla="*/ 24269 h 6250474"/>
              <a:gd name="connsiteX28" fmla="*/ 3989089 w 11499601"/>
              <a:gd name="connsiteY28" fmla="*/ 29653 h 6250474"/>
              <a:gd name="connsiteX29" fmla="*/ 9680053 w 11499601"/>
              <a:gd name="connsiteY29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88500 w 11499601"/>
              <a:gd name="connsiteY16" fmla="*/ 5940418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16786 w 11499601"/>
              <a:gd name="connsiteY15" fmla="*/ 5901423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71167 w 11499601"/>
              <a:gd name="connsiteY16" fmla="*/ 5948382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1499601" h="6250474">
                <a:moveTo>
                  <a:pt x="9680053" y="0"/>
                </a:moveTo>
                <a:lnTo>
                  <a:pt x="11263634" y="10894"/>
                </a:lnTo>
                <a:cubicBezTo>
                  <a:pt x="11382518" y="17609"/>
                  <a:pt x="11468807" y="-29564"/>
                  <a:pt x="11499601" y="84193"/>
                </a:cubicBezTo>
                <a:lnTo>
                  <a:pt x="11496115" y="333210"/>
                </a:lnTo>
                <a:cubicBezTo>
                  <a:pt x="11496285" y="489431"/>
                  <a:pt x="11496456" y="645651"/>
                  <a:pt x="11496626" y="801872"/>
                </a:cubicBezTo>
                <a:cubicBezTo>
                  <a:pt x="11485119" y="918570"/>
                  <a:pt x="11483798" y="1773917"/>
                  <a:pt x="11482477" y="1834579"/>
                </a:cubicBezTo>
                <a:cubicBezTo>
                  <a:pt x="11462397" y="2645173"/>
                  <a:pt x="11489491" y="2970847"/>
                  <a:pt x="11478714" y="3520214"/>
                </a:cubicBezTo>
                <a:cubicBezTo>
                  <a:pt x="11462615" y="5654060"/>
                  <a:pt x="11560172" y="6010354"/>
                  <a:pt x="11419375" y="5982433"/>
                </a:cubicBezTo>
                <a:cubicBezTo>
                  <a:pt x="9251879" y="6044921"/>
                  <a:pt x="7569480" y="6004728"/>
                  <a:pt x="5959453" y="5973386"/>
                </a:cubicBezTo>
                <a:lnTo>
                  <a:pt x="4858766" y="5999562"/>
                </a:lnTo>
                <a:lnTo>
                  <a:pt x="3239306" y="5972741"/>
                </a:lnTo>
                <a:lnTo>
                  <a:pt x="3217554" y="6005912"/>
                </a:lnTo>
                <a:cubicBezTo>
                  <a:pt x="3195952" y="6047442"/>
                  <a:pt x="3201415" y="6144511"/>
                  <a:pt x="3219866" y="6250474"/>
                </a:cubicBezTo>
                <a:cubicBezTo>
                  <a:pt x="3113618" y="6201492"/>
                  <a:pt x="2980145" y="6145854"/>
                  <a:pt x="2870715" y="6056161"/>
                </a:cubicBezTo>
                <a:lnTo>
                  <a:pt x="2785655" y="5972741"/>
                </a:lnTo>
                <a:lnTo>
                  <a:pt x="2301504" y="5967647"/>
                </a:lnTo>
                <a:lnTo>
                  <a:pt x="666073" y="5958571"/>
                </a:lnTo>
                <a:cubicBezTo>
                  <a:pt x="416338" y="5959078"/>
                  <a:pt x="199443" y="5971167"/>
                  <a:pt x="94741" y="5957415"/>
                </a:cubicBezTo>
                <a:cubicBezTo>
                  <a:pt x="-9961" y="5943663"/>
                  <a:pt x="43390" y="5957506"/>
                  <a:pt x="37859" y="5876060"/>
                </a:cubicBezTo>
                <a:cubicBezTo>
                  <a:pt x="13485" y="5737802"/>
                  <a:pt x="42281" y="4414258"/>
                  <a:pt x="28975" y="2606888"/>
                </a:cubicBezTo>
                <a:cubicBezTo>
                  <a:pt x="-19249" y="1512253"/>
                  <a:pt x="110" y="488851"/>
                  <a:pt x="33539" y="59860"/>
                </a:cubicBezTo>
                <a:cubicBezTo>
                  <a:pt x="34137" y="52184"/>
                  <a:pt x="36271" y="46366"/>
                  <a:pt x="39830" y="42028"/>
                </a:cubicBezTo>
                <a:lnTo>
                  <a:pt x="88659" y="37282"/>
                </a:lnTo>
                <a:lnTo>
                  <a:pt x="301554" y="37282"/>
                </a:lnTo>
                <a:lnTo>
                  <a:pt x="416464" y="30725"/>
                </a:lnTo>
                <a:lnTo>
                  <a:pt x="907723" y="24269"/>
                </a:lnTo>
                <a:lnTo>
                  <a:pt x="3989089" y="29653"/>
                </a:lnTo>
                <a:lnTo>
                  <a:pt x="9680053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C489E99-8A12-4C4F-92F9-95B01D8147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0724" y="558209"/>
            <a:ext cx="10333075" cy="14141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11B211-A6C3-4384-AA0B-7A8561A53C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0726" y="2089298"/>
            <a:ext cx="10333074" cy="38277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007E98-5ED3-41C2-BC39-EA8FB826AB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67834" y="6356350"/>
            <a:ext cx="26049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1"/>
                </a:solidFill>
              </a:defRPr>
            </a:lvl1pPr>
          </a:lstStyle>
          <a:p>
            <a:fld id="{C1691109-F4F8-4597-962C-A4F4B7960636}" type="datetimeFigureOut">
              <a:rPr lang="en-US" smtClean="0"/>
              <a:t>4/20/2023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493049-EC55-4ABD-8F77-F5A84AE384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756153" y="6356350"/>
            <a:ext cx="34441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cap="all" spc="10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21B6DF-CCDC-4ED0-A4B2-1512B668F4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00263" y="6356350"/>
            <a:ext cx="52390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1"/>
                </a:solidFill>
              </a:defRPr>
            </a:lvl1pPr>
          </a:lstStyle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2D2C6CA-56BB-4A08-A1E2-342F83955EDB}"/>
              </a:ext>
            </a:extLst>
          </p:cNvPr>
          <p:cNvSpPr/>
          <p:nvPr/>
        </p:nvSpPr>
        <p:spPr>
          <a:xfrm>
            <a:off x="403284" y="389461"/>
            <a:ext cx="11499601" cy="6203902"/>
          </a:xfrm>
          <a:custGeom>
            <a:avLst/>
            <a:gdLst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321880 w 11499601"/>
              <a:gd name="connsiteY17" fmla="*/ 5943328 h 6250474"/>
              <a:gd name="connsiteX18" fmla="*/ 2161451 w 11499601"/>
              <a:gd name="connsiteY18" fmla="*/ 5941720 h 6250474"/>
              <a:gd name="connsiteX19" fmla="*/ 1884575 w 11499601"/>
              <a:gd name="connsiteY19" fmla="*/ 5937508 h 6250474"/>
              <a:gd name="connsiteX20" fmla="*/ 1731597 w 11499601"/>
              <a:gd name="connsiteY20" fmla="*/ 5934968 h 6250474"/>
              <a:gd name="connsiteX21" fmla="*/ 1588500 w 11499601"/>
              <a:gd name="connsiteY21" fmla="*/ 5940418 h 6250474"/>
              <a:gd name="connsiteX22" fmla="*/ 671167 w 11499601"/>
              <a:gd name="connsiteY22" fmla="*/ 5948382 h 6250474"/>
              <a:gd name="connsiteX23" fmla="*/ 94741 w 11499601"/>
              <a:gd name="connsiteY23" fmla="*/ 5957415 h 6250474"/>
              <a:gd name="connsiteX24" fmla="*/ 37859 w 11499601"/>
              <a:gd name="connsiteY24" fmla="*/ 5876060 h 6250474"/>
              <a:gd name="connsiteX25" fmla="*/ 28975 w 11499601"/>
              <a:gd name="connsiteY25" fmla="*/ 2606888 h 6250474"/>
              <a:gd name="connsiteX26" fmla="*/ 33539 w 11499601"/>
              <a:gd name="connsiteY26" fmla="*/ 59860 h 6250474"/>
              <a:gd name="connsiteX27" fmla="*/ 39830 w 11499601"/>
              <a:gd name="connsiteY27" fmla="*/ 42028 h 6250474"/>
              <a:gd name="connsiteX28" fmla="*/ 88659 w 11499601"/>
              <a:gd name="connsiteY28" fmla="*/ 37282 h 6250474"/>
              <a:gd name="connsiteX29" fmla="*/ 301554 w 11499601"/>
              <a:gd name="connsiteY29" fmla="*/ 37282 h 6250474"/>
              <a:gd name="connsiteX30" fmla="*/ 416464 w 11499601"/>
              <a:gd name="connsiteY30" fmla="*/ 30725 h 6250474"/>
              <a:gd name="connsiteX31" fmla="*/ 907723 w 11499601"/>
              <a:gd name="connsiteY31" fmla="*/ 24269 h 6250474"/>
              <a:gd name="connsiteX32" fmla="*/ 3989089 w 11499601"/>
              <a:gd name="connsiteY32" fmla="*/ 29653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161451 w 11499601"/>
              <a:gd name="connsiteY17" fmla="*/ 5941720 h 6250474"/>
              <a:gd name="connsiteX18" fmla="*/ 1884575 w 11499601"/>
              <a:gd name="connsiteY18" fmla="*/ 5937508 h 6250474"/>
              <a:gd name="connsiteX19" fmla="*/ 1731597 w 11499601"/>
              <a:gd name="connsiteY19" fmla="*/ 5934968 h 6250474"/>
              <a:gd name="connsiteX20" fmla="*/ 1588500 w 11499601"/>
              <a:gd name="connsiteY20" fmla="*/ 5940418 h 6250474"/>
              <a:gd name="connsiteX21" fmla="*/ 671167 w 11499601"/>
              <a:gd name="connsiteY21" fmla="*/ 5948382 h 6250474"/>
              <a:gd name="connsiteX22" fmla="*/ 94741 w 11499601"/>
              <a:gd name="connsiteY22" fmla="*/ 5957415 h 6250474"/>
              <a:gd name="connsiteX23" fmla="*/ 37859 w 11499601"/>
              <a:gd name="connsiteY23" fmla="*/ 5876060 h 6250474"/>
              <a:gd name="connsiteX24" fmla="*/ 28975 w 11499601"/>
              <a:gd name="connsiteY24" fmla="*/ 2606888 h 6250474"/>
              <a:gd name="connsiteX25" fmla="*/ 33539 w 11499601"/>
              <a:gd name="connsiteY25" fmla="*/ 59860 h 6250474"/>
              <a:gd name="connsiteX26" fmla="*/ 39830 w 11499601"/>
              <a:gd name="connsiteY26" fmla="*/ 42028 h 6250474"/>
              <a:gd name="connsiteX27" fmla="*/ 88659 w 11499601"/>
              <a:gd name="connsiteY27" fmla="*/ 37282 h 6250474"/>
              <a:gd name="connsiteX28" fmla="*/ 301554 w 11499601"/>
              <a:gd name="connsiteY28" fmla="*/ 37282 h 6250474"/>
              <a:gd name="connsiteX29" fmla="*/ 416464 w 11499601"/>
              <a:gd name="connsiteY29" fmla="*/ 30725 h 6250474"/>
              <a:gd name="connsiteX30" fmla="*/ 907723 w 11499601"/>
              <a:gd name="connsiteY30" fmla="*/ 24269 h 6250474"/>
              <a:gd name="connsiteX31" fmla="*/ 3989089 w 11499601"/>
              <a:gd name="connsiteY31" fmla="*/ 29653 h 6250474"/>
              <a:gd name="connsiteX32" fmla="*/ 9680053 w 11499601"/>
              <a:gd name="connsiteY32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1884575 w 11499601"/>
              <a:gd name="connsiteY17" fmla="*/ 5937508 h 6250474"/>
              <a:gd name="connsiteX18" fmla="*/ 1731597 w 11499601"/>
              <a:gd name="connsiteY18" fmla="*/ 5934968 h 6250474"/>
              <a:gd name="connsiteX19" fmla="*/ 1588500 w 11499601"/>
              <a:gd name="connsiteY19" fmla="*/ 5940418 h 6250474"/>
              <a:gd name="connsiteX20" fmla="*/ 671167 w 11499601"/>
              <a:gd name="connsiteY20" fmla="*/ 5948382 h 6250474"/>
              <a:gd name="connsiteX21" fmla="*/ 94741 w 11499601"/>
              <a:gd name="connsiteY21" fmla="*/ 5957415 h 6250474"/>
              <a:gd name="connsiteX22" fmla="*/ 37859 w 11499601"/>
              <a:gd name="connsiteY22" fmla="*/ 5876060 h 6250474"/>
              <a:gd name="connsiteX23" fmla="*/ 28975 w 11499601"/>
              <a:gd name="connsiteY23" fmla="*/ 2606888 h 6250474"/>
              <a:gd name="connsiteX24" fmla="*/ 33539 w 11499601"/>
              <a:gd name="connsiteY24" fmla="*/ 59860 h 6250474"/>
              <a:gd name="connsiteX25" fmla="*/ 39830 w 11499601"/>
              <a:gd name="connsiteY25" fmla="*/ 42028 h 6250474"/>
              <a:gd name="connsiteX26" fmla="*/ 88659 w 11499601"/>
              <a:gd name="connsiteY26" fmla="*/ 37282 h 6250474"/>
              <a:gd name="connsiteX27" fmla="*/ 301554 w 11499601"/>
              <a:gd name="connsiteY27" fmla="*/ 37282 h 6250474"/>
              <a:gd name="connsiteX28" fmla="*/ 416464 w 11499601"/>
              <a:gd name="connsiteY28" fmla="*/ 30725 h 6250474"/>
              <a:gd name="connsiteX29" fmla="*/ 907723 w 11499601"/>
              <a:gd name="connsiteY29" fmla="*/ 24269 h 6250474"/>
              <a:gd name="connsiteX30" fmla="*/ 3989089 w 11499601"/>
              <a:gd name="connsiteY30" fmla="*/ 29653 h 6250474"/>
              <a:gd name="connsiteX31" fmla="*/ 9680053 w 11499601"/>
              <a:gd name="connsiteY31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11590 w 11499601"/>
              <a:gd name="connsiteY9" fmla="*/ 5989374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01402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731597 w 11499601"/>
              <a:gd name="connsiteY16" fmla="*/ 5934968 h 6250474"/>
              <a:gd name="connsiteX17" fmla="*/ 1588500 w 11499601"/>
              <a:gd name="connsiteY17" fmla="*/ 5940418 h 6250474"/>
              <a:gd name="connsiteX18" fmla="*/ 671167 w 11499601"/>
              <a:gd name="connsiteY18" fmla="*/ 5948382 h 6250474"/>
              <a:gd name="connsiteX19" fmla="*/ 94741 w 11499601"/>
              <a:gd name="connsiteY19" fmla="*/ 5957415 h 6250474"/>
              <a:gd name="connsiteX20" fmla="*/ 37859 w 11499601"/>
              <a:gd name="connsiteY20" fmla="*/ 5876060 h 6250474"/>
              <a:gd name="connsiteX21" fmla="*/ 28975 w 11499601"/>
              <a:gd name="connsiteY21" fmla="*/ 2606888 h 6250474"/>
              <a:gd name="connsiteX22" fmla="*/ 33539 w 11499601"/>
              <a:gd name="connsiteY22" fmla="*/ 59860 h 6250474"/>
              <a:gd name="connsiteX23" fmla="*/ 39830 w 11499601"/>
              <a:gd name="connsiteY23" fmla="*/ 42028 h 6250474"/>
              <a:gd name="connsiteX24" fmla="*/ 88659 w 11499601"/>
              <a:gd name="connsiteY24" fmla="*/ 37282 h 6250474"/>
              <a:gd name="connsiteX25" fmla="*/ 301554 w 11499601"/>
              <a:gd name="connsiteY25" fmla="*/ 37282 h 6250474"/>
              <a:gd name="connsiteX26" fmla="*/ 416464 w 11499601"/>
              <a:gd name="connsiteY26" fmla="*/ 30725 h 6250474"/>
              <a:gd name="connsiteX27" fmla="*/ 907723 w 11499601"/>
              <a:gd name="connsiteY27" fmla="*/ 24269 h 6250474"/>
              <a:gd name="connsiteX28" fmla="*/ 3989089 w 11499601"/>
              <a:gd name="connsiteY28" fmla="*/ 29653 h 6250474"/>
              <a:gd name="connsiteX29" fmla="*/ 9680053 w 11499601"/>
              <a:gd name="connsiteY29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88500 w 11499601"/>
              <a:gd name="connsiteY16" fmla="*/ 5940418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16786 w 11499601"/>
              <a:gd name="connsiteY15" fmla="*/ 5901423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71167 w 11499601"/>
              <a:gd name="connsiteY16" fmla="*/ 5948382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5500 h 6255974"/>
              <a:gd name="connsiteX1" fmla="*/ 11263634 w 11499601"/>
              <a:gd name="connsiteY1" fmla="*/ 16394 h 6255974"/>
              <a:gd name="connsiteX2" fmla="*/ 11499601 w 11499601"/>
              <a:gd name="connsiteY2" fmla="*/ 64794 h 6255974"/>
              <a:gd name="connsiteX3" fmla="*/ 11496115 w 11499601"/>
              <a:gd name="connsiteY3" fmla="*/ 338710 h 6255974"/>
              <a:gd name="connsiteX4" fmla="*/ 11496626 w 11499601"/>
              <a:gd name="connsiteY4" fmla="*/ 807372 h 6255974"/>
              <a:gd name="connsiteX5" fmla="*/ 11482477 w 11499601"/>
              <a:gd name="connsiteY5" fmla="*/ 1840079 h 6255974"/>
              <a:gd name="connsiteX6" fmla="*/ 11478714 w 11499601"/>
              <a:gd name="connsiteY6" fmla="*/ 3525714 h 6255974"/>
              <a:gd name="connsiteX7" fmla="*/ 11419375 w 11499601"/>
              <a:gd name="connsiteY7" fmla="*/ 5987933 h 6255974"/>
              <a:gd name="connsiteX8" fmla="*/ 5959453 w 11499601"/>
              <a:gd name="connsiteY8" fmla="*/ 5978886 h 6255974"/>
              <a:gd name="connsiteX9" fmla="*/ 4858766 w 11499601"/>
              <a:gd name="connsiteY9" fmla="*/ 6005062 h 6255974"/>
              <a:gd name="connsiteX10" fmla="*/ 3239306 w 11499601"/>
              <a:gd name="connsiteY10" fmla="*/ 5978241 h 6255974"/>
              <a:gd name="connsiteX11" fmla="*/ 3217554 w 11499601"/>
              <a:gd name="connsiteY11" fmla="*/ 6011412 h 6255974"/>
              <a:gd name="connsiteX12" fmla="*/ 3219866 w 11499601"/>
              <a:gd name="connsiteY12" fmla="*/ 6255974 h 6255974"/>
              <a:gd name="connsiteX13" fmla="*/ 2870715 w 11499601"/>
              <a:gd name="connsiteY13" fmla="*/ 6061661 h 6255974"/>
              <a:gd name="connsiteX14" fmla="*/ 2785655 w 11499601"/>
              <a:gd name="connsiteY14" fmla="*/ 5978241 h 6255974"/>
              <a:gd name="connsiteX15" fmla="*/ 2301504 w 11499601"/>
              <a:gd name="connsiteY15" fmla="*/ 5973147 h 6255974"/>
              <a:gd name="connsiteX16" fmla="*/ 666073 w 11499601"/>
              <a:gd name="connsiteY16" fmla="*/ 5964071 h 6255974"/>
              <a:gd name="connsiteX17" fmla="*/ 94741 w 11499601"/>
              <a:gd name="connsiteY17" fmla="*/ 5962915 h 6255974"/>
              <a:gd name="connsiteX18" fmla="*/ 37859 w 11499601"/>
              <a:gd name="connsiteY18" fmla="*/ 5881560 h 6255974"/>
              <a:gd name="connsiteX19" fmla="*/ 28975 w 11499601"/>
              <a:gd name="connsiteY19" fmla="*/ 2612388 h 6255974"/>
              <a:gd name="connsiteX20" fmla="*/ 33539 w 11499601"/>
              <a:gd name="connsiteY20" fmla="*/ 65360 h 6255974"/>
              <a:gd name="connsiteX21" fmla="*/ 39830 w 11499601"/>
              <a:gd name="connsiteY21" fmla="*/ 47528 h 6255974"/>
              <a:gd name="connsiteX22" fmla="*/ 88659 w 11499601"/>
              <a:gd name="connsiteY22" fmla="*/ 42782 h 6255974"/>
              <a:gd name="connsiteX23" fmla="*/ 301554 w 11499601"/>
              <a:gd name="connsiteY23" fmla="*/ 42782 h 6255974"/>
              <a:gd name="connsiteX24" fmla="*/ 416464 w 11499601"/>
              <a:gd name="connsiteY24" fmla="*/ 36225 h 6255974"/>
              <a:gd name="connsiteX25" fmla="*/ 907723 w 11499601"/>
              <a:gd name="connsiteY25" fmla="*/ 29769 h 6255974"/>
              <a:gd name="connsiteX26" fmla="*/ 3989089 w 11499601"/>
              <a:gd name="connsiteY26" fmla="*/ 35153 h 6255974"/>
              <a:gd name="connsiteX27" fmla="*/ 9680053 w 11499601"/>
              <a:gd name="connsiteY27" fmla="*/ 5500 h 62559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5929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1172 w 11499601"/>
              <a:gd name="connsiteY3" fmla="*/ 31329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1499601" h="6250474">
                <a:moveTo>
                  <a:pt x="9680053" y="0"/>
                </a:moveTo>
                <a:lnTo>
                  <a:pt x="11263634" y="10894"/>
                </a:lnTo>
                <a:cubicBezTo>
                  <a:pt x="11382518" y="17609"/>
                  <a:pt x="11483635" y="5293"/>
                  <a:pt x="11499601" y="39374"/>
                </a:cubicBezTo>
                <a:lnTo>
                  <a:pt x="11491172" y="313290"/>
                </a:lnTo>
                <a:cubicBezTo>
                  <a:pt x="11491342" y="469511"/>
                  <a:pt x="11496456" y="645651"/>
                  <a:pt x="11496626" y="801872"/>
                </a:cubicBezTo>
                <a:cubicBezTo>
                  <a:pt x="11485119" y="918570"/>
                  <a:pt x="11483798" y="1773917"/>
                  <a:pt x="11482477" y="1834579"/>
                </a:cubicBezTo>
                <a:cubicBezTo>
                  <a:pt x="11462397" y="2645173"/>
                  <a:pt x="11489491" y="2970847"/>
                  <a:pt x="11478714" y="3520214"/>
                </a:cubicBezTo>
                <a:cubicBezTo>
                  <a:pt x="11462615" y="5654060"/>
                  <a:pt x="11560172" y="6010354"/>
                  <a:pt x="11419375" y="5982433"/>
                </a:cubicBezTo>
                <a:cubicBezTo>
                  <a:pt x="9251879" y="6044921"/>
                  <a:pt x="7569480" y="6004728"/>
                  <a:pt x="5959453" y="5973386"/>
                </a:cubicBezTo>
                <a:lnTo>
                  <a:pt x="4858766" y="5999562"/>
                </a:lnTo>
                <a:lnTo>
                  <a:pt x="3239306" y="5972741"/>
                </a:lnTo>
                <a:lnTo>
                  <a:pt x="3217554" y="6005912"/>
                </a:lnTo>
                <a:cubicBezTo>
                  <a:pt x="3195952" y="6047442"/>
                  <a:pt x="3201415" y="6144511"/>
                  <a:pt x="3219866" y="6250474"/>
                </a:cubicBezTo>
                <a:cubicBezTo>
                  <a:pt x="3113618" y="6201492"/>
                  <a:pt x="2980145" y="6145854"/>
                  <a:pt x="2870715" y="6056161"/>
                </a:cubicBezTo>
                <a:lnTo>
                  <a:pt x="2785655" y="5972741"/>
                </a:lnTo>
                <a:lnTo>
                  <a:pt x="2301504" y="5967647"/>
                </a:lnTo>
                <a:lnTo>
                  <a:pt x="666073" y="5958571"/>
                </a:lnTo>
                <a:cubicBezTo>
                  <a:pt x="416338" y="5959078"/>
                  <a:pt x="199443" y="5971167"/>
                  <a:pt x="94741" y="5957415"/>
                </a:cubicBezTo>
                <a:cubicBezTo>
                  <a:pt x="-9961" y="5943663"/>
                  <a:pt x="43390" y="5957506"/>
                  <a:pt x="37859" y="5876060"/>
                </a:cubicBezTo>
                <a:cubicBezTo>
                  <a:pt x="13485" y="5737802"/>
                  <a:pt x="42281" y="4414258"/>
                  <a:pt x="28975" y="2606888"/>
                </a:cubicBezTo>
                <a:cubicBezTo>
                  <a:pt x="-19249" y="1512253"/>
                  <a:pt x="110" y="488851"/>
                  <a:pt x="33539" y="59860"/>
                </a:cubicBezTo>
                <a:cubicBezTo>
                  <a:pt x="34137" y="52184"/>
                  <a:pt x="36271" y="46366"/>
                  <a:pt x="39830" y="42028"/>
                </a:cubicBezTo>
                <a:lnTo>
                  <a:pt x="88659" y="37282"/>
                </a:lnTo>
                <a:lnTo>
                  <a:pt x="301554" y="37282"/>
                </a:lnTo>
                <a:lnTo>
                  <a:pt x="416464" y="30725"/>
                </a:lnTo>
                <a:lnTo>
                  <a:pt x="907723" y="24269"/>
                </a:lnTo>
                <a:lnTo>
                  <a:pt x="3989089" y="29653"/>
                </a:lnTo>
                <a:lnTo>
                  <a:pt x="9680053" y="0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41899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87" r:id="rId5"/>
    <p:sldLayoutId id="2147483692" r:id="rId6"/>
    <p:sldLayoutId id="2147483688" r:id="rId7"/>
    <p:sldLayoutId id="2147483689" r:id="rId8"/>
    <p:sldLayoutId id="2147483690" r:id="rId9"/>
    <p:sldLayoutId id="2147483691" r:id="rId10"/>
    <p:sldLayoutId id="2147483693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800" b="1" kern="1200" spc="1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000"/>
        </a:spcBef>
        <a:buSzPct val="73000"/>
        <a:buFontTx/>
        <a:buNone/>
        <a:defRPr sz="3200" b="1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228600" indent="-18288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2800" b="1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00000"/>
        </a:lnSpc>
        <a:spcBef>
          <a:spcPts val="500"/>
        </a:spcBef>
        <a:buSzPct val="73000"/>
        <a:buFontTx/>
        <a:buNone/>
        <a:defRPr sz="2400" b="1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548640" indent="-182880" algn="l" defTabSz="914400" rtl="0" eaLnBrk="1" latinLnBrk="0" hangingPunct="1">
        <a:lnSpc>
          <a:spcPct val="100000"/>
        </a:lnSpc>
        <a:spcBef>
          <a:spcPts val="500"/>
        </a:spcBef>
        <a:buSzPct val="73000"/>
        <a:buFont typeface="Arial" panose="020B0604020202020204" pitchFamily="34" charset="0"/>
        <a:buChar char="•"/>
        <a:defRPr sz="2000" b="1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548640" indent="0" algn="l" defTabSz="914400" rtl="0" eaLnBrk="1" latinLnBrk="0" hangingPunct="1">
        <a:lnSpc>
          <a:spcPct val="100000"/>
        </a:lnSpc>
        <a:spcBef>
          <a:spcPts val="500"/>
        </a:spcBef>
        <a:buSzPct val="73000"/>
        <a:buFontTx/>
        <a:buNone/>
        <a:defRPr sz="2000" b="1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8">
            <a:extLst>
              <a:ext uri="{FF2B5EF4-FFF2-40B4-BE49-F238E27FC236}">
                <a16:creationId xmlns:a16="http://schemas.microsoft.com/office/drawing/2014/main" id="{83AF9C6E-31D5-480C-AE10-9BA3E4ED1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3" descr="Top view of a background splashed with colours">
            <a:extLst>
              <a:ext uri="{FF2B5EF4-FFF2-40B4-BE49-F238E27FC236}">
                <a16:creationId xmlns:a16="http://schemas.microsoft.com/office/drawing/2014/main" id="{BEEC58FD-482A-2C1E-1DA3-7C797DEEEBD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1621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>
        <p:nvSpPr>
          <p:cNvPr id="18" name="Freeform: Shape 10">
            <a:extLst>
              <a:ext uri="{FF2B5EF4-FFF2-40B4-BE49-F238E27FC236}">
                <a16:creationId xmlns:a16="http://schemas.microsoft.com/office/drawing/2014/main" id="{ED1BE14B-C94E-4A1A-B076-39CCA23043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92448" flipH="1" flipV="1">
            <a:off x="399987" y="694217"/>
            <a:ext cx="3909320" cy="5385644"/>
          </a:xfrm>
          <a:custGeom>
            <a:avLst/>
            <a:gdLst>
              <a:gd name="connsiteX0" fmla="*/ 6058 w 823258"/>
              <a:gd name="connsiteY0" fmla="*/ 673615 h 1272110"/>
              <a:gd name="connsiteX1" fmla="*/ 112452 w 823258"/>
              <a:gd name="connsiteY1" fmla="*/ 471685 h 1272110"/>
              <a:gd name="connsiteX2" fmla="*/ 94736 w 823258"/>
              <a:gd name="connsiteY2" fmla="*/ 159741 h 1272110"/>
              <a:gd name="connsiteX3" fmla="*/ 229419 w 823258"/>
              <a:gd name="connsiteY3" fmla="*/ 14485 h 1272110"/>
              <a:gd name="connsiteX4" fmla="*/ 580225 w 823258"/>
              <a:gd name="connsiteY4" fmla="*/ 3817 h 1272110"/>
              <a:gd name="connsiteX5" fmla="*/ 736149 w 823258"/>
              <a:gd name="connsiteY5" fmla="*/ 195174 h 1272110"/>
              <a:gd name="connsiteX6" fmla="*/ 823017 w 823258"/>
              <a:gd name="connsiteY6" fmla="*/ 912026 h 1272110"/>
              <a:gd name="connsiteX7" fmla="*/ 743293 w 823258"/>
              <a:gd name="connsiteY7" fmla="*/ 1196443 h 1272110"/>
              <a:gd name="connsiteX8" fmla="*/ 310858 w 823258"/>
              <a:gd name="connsiteY8" fmla="*/ 1251402 h 1272110"/>
              <a:gd name="connsiteX9" fmla="*/ 133693 w 823258"/>
              <a:gd name="connsiteY9" fmla="*/ 1020992 h 1272110"/>
              <a:gd name="connsiteX10" fmla="*/ 126549 w 823258"/>
              <a:gd name="connsiteY10" fmla="*/ 606369 h 1272110"/>
              <a:gd name="connsiteX11" fmla="*/ 6058 w 823258"/>
              <a:gd name="connsiteY11" fmla="*/ 673615 h 1272110"/>
              <a:gd name="connsiteX0" fmla="*/ 6097 w 846673"/>
              <a:gd name="connsiteY0" fmla="*/ 673624 h 1266490"/>
              <a:gd name="connsiteX1" fmla="*/ 112491 w 846673"/>
              <a:gd name="connsiteY1" fmla="*/ 471694 h 1266490"/>
              <a:gd name="connsiteX2" fmla="*/ 94775 w 846673"/>
              <a:gd name="connsiteY2" fmla="*/ 159750 h 1266490"/>
              <a:gd name="connsiteX3" fmla="*/ 229458 w 846673"/>
              <a:gd name="connsiteY3" fmla="*/ 14494 h 1266490"/>
              <a:gd name="connsiteX4" fmla="*/ 580264 w 846673"/>
              <a:gd name="connsiteY4" fmla="*/ 3826 h 1266490"/>
              <a:gd name="connsiteX5" fmla="*/ 736188 w 846673"/>
              <a:gd name="connsiteY5" fmla="*/ 195183 h 1266490"/>
              <a:gd name="connsiteX6" fmla="*/ 823056 w 846673"/>
              <a:gd name="connsiteY6" fmla="*/ 912035 h 1266490"/>
              <a:gd name="connsiteX7" fmla="*/ 795891 w 846673"/>
              <a:gd name="connsiteY7" fmla="*/ 1213658 h 1266490"/>
              <a:gd name="connsiteX8" fmla="*/ 310897 w 846673"/>
              <a:gd name="connsiteY8" fmla="*/ 1251411 h 1266490"/>
              <a:gd name="connsiteX9" fmla="*/ 133732 w 846673"/>
              <a:gd name="connsiteY9" fmla="*/ 1021001 h 1266490"/>
              <a:gd name="connsiteX10" fmla="*/ 126588 w 846673"/>
              <a:gd name="connsiteY10" fmla="*/ 606378 h 1266490"/>
              <a:gd name="connsiteX11" fmla="*/ 6097 w 846673"/>
              <a:gd name="connsiteY11" fmla="*/ 673624 h 1266490"/>
              <a:gd name="connsiteX0" fmla="*/ 6097 w 849914"/>
              <a:gd name="connsiteY0" fmla="*/ 673624 h 1273207"/>
              <a:gd name="connsiteX1" fmla="*/ 112491 w 849914"/>
              <a:gd name="connsiteY1" fmla="*/ 471694 h 1273207"/>
              <a:gd name="connsiteX2" fmla="*/ 94775 w 849914"/>
              <a:gd name="connsiteY2" fmla="*/ 159750 h 1273207"/>
              <a:gd name="connsiteX3" fmla="*/ 229458 w 849914"/>
              <a:gd name="connsiteY3" fmla="*/ 14494 h 1273207"/>
              <a:gd name="connsiteX4" fmla="*/ 580264 w 849914"/>
              <a:gd name="connsiteY4" fmla="*/ 3826 h 1273207"/>
              <a:gd name="connsiteX5" fmla="*/ 736188 w 849914"/>
              <a:gd name="connsiteY5" fmla="*/ 195183 h 1273207"/>
              <a:gd name="connsiteX6" fmla="*/ 823056 w 849914"/>
              <a:gd name="connsiteY6" fmla="*/ 912035 h 1273207"/>
              <a:gd name="connsiteX7" fmla="*/ 795891 w 849914"/>
              <a:gd name="connsiteY7" fmla="*/ 1213658 h 1273207"/>
              <a:gd name="connsiteX8" fmla="*/ 248636 w 849914"/>
              <a:gd name="connsiteY8" fmla="*/ 1257509 h 1273207"/>
              <a:gd name="connsiteX9" fmla="*/ 133732 w 849914"/>
              <a:gd name="connsiteY9" fmla="*/ 1021001 h 1273207"/>
              <a:gd name="connsiteX10" fmla="*/ 126588 w 849914"/>
              <a:gd name="connsiteY10" fmla="*/ 606378 h 1273207"/>
              <a:gd name="connsiteX11" fmla="*/ 6097 w 849914"/>
              <a:gd name="connsiteY11" fmla="*/ 673624 h 1273207"/>
              <a:gd name="connsiteX0" fmla="*/ 6097 w 857388"/>
              <a:gd name="connsiteY0" fmla="*/ 673624 h 1273231"/>
              <a:gd name="connsiteX1" fmla="*/ 112491 w 857388"/>
              <a:gd name="connsiteY1" fmla="*/ 471694 h 1273231"/>
              <a:gd name="connsiteX2" fmla="*/ 94775 w 857388"/>
              <a:gd name="connsiteY2" fmla="*/ 159750 h 1273231"/>
              <a:gd name="connsiteX3" fmla="*/ 229458 w 857388"/>
              <a:gd name="connsiteY3" fmla="*/ 14494 h 1273231"/>
              <a:gd name="connsiteX4" fmla="*/ 580264 w 857388"/>
              <a:gd name="connsiteY4" fmla="*/ 3826 h 1273231"/>
              <a:gd name="connsiteX5" fmla="*/ 736188 w 857388"/>
              <a:gd name="connsiteY5" fmla="*/ 195183 h 1273231"/>
              <a:gd name="connsiteX6" fmla="*/ 837750 w 857388"/>
              <a:gd name="connsiteY6" fmla="*/ 911367 h 1273231"/>
              <a:gd name="connsiteX7" fmla="*/ 795891 w 857388"/>
              <a:gd name="connsiteY7" fmla="*/ 1213658 h 1273231"/>
              <a:gd name="connsiteX8" fmla="*/ 248636 w 857388"/>
              <a:gd name="connsiteY8" fmla="*/ 1257509 h 1273231"/>
              <a:gd name="connsiteX9" fmla="*/ 133732 w 857388"/>
              <a:gd name="connsiteY9" fmla="*/ 1021001 h 1273231"/>
              <a:gd name="connsiteX10" fmla="*/ 126588 w 857388"/>
              <a:gd name="connsiteY10" fmla="*/ 606378 h 1273231"/>
              <a:gd name="connsiteX11" fmla="*/ 6097 w 857388"/>
              <a:gd name="connsiteY11" fmla="*/ 673624 h 1273231"/>
              <a:gd name="connsiteX0" fmla="*/ 6097 w 859776"/>
              <a:gd name="connsiteY0" fmla="*/ 673624 h 1273231"/>
              <a:gd name="connsiteX1" fmla="*/ 112491 w 859776"/>
              <a:gd name="connsiteY1" fmla="*/ 471694 h 1273231"/>
              <a:gd name="connsiteX2" fmla="*/ 94775 w 859776"/>
              <a:gd name="connsiteY2" fmla="*/ 159750 h 1273231"/>
              <a:gd name="connsiteX3" fmla="*/ 229458 w 859776"/>
              <a:gd name="connsiteY3" fmla="*/ 14494 h 1273231"/>
              <a:gd name="connsiteX4" fmla="*/ 580264 w 859776"/>
              <a:gd name="connsiteY4" fmla="*/ 3826 h 1273231"/>
              <a:gd name="connsiteX5" fmla="*/ 736188 w 859776"/>
              <a:gd name="connsiteY5" fmla="*/ 195183 h 1273231"/>
              <a:gd name="connsiteX6" fmla="*/ 837750 w 859776"/>
              <a:gd name="connsiteY6" fmla="*/ 911367 h 1273231"/>
              <a:gd name="connsiteX7" fmla="*/ 795891 w 859776"/>
              <a:gd name="connsiteY7" fmla="*/ 1213658 h 1273231"/>
              <a:gd name="connsiteX8" fmla="*/ 248636 w 859776"/>
              <a:gd name="connsiteY8" fmla="*/ 1257509 h 1273231"/>
              <a:gd name="connsiteX9" fmla="*/ 133732 w 859776"/>
              <a:gd name="connsiteY9" fmla="*/ 1021001 h 1273231"/>
              <a:gd name="connsiteX10" fmla="*/ 126588 w 859776"/>
              <a:gd name="connsiteY10" fmla="*/ 606378 h 1273231"/>
              <a:gd name="connsiteX11" fmla="*/ 6097 w 859776"/>
              <a:gd name="connsiteY11" fmla="*/ 673624 h 1273231"/>
              <a:gd name="connsiteX0" fmla="*/ 6097 w 863219"/>
              <a:gd name="connsiteY0" fmla="*/ 673624 h 1273231"/>
              <a:gd name="connsiteX1" fmla="*/ 112491 w 863219"/>
              <a:gd name="connsiteY1" fmla="*/ 471694 h 1273231"/>
              <a:gd name="connsiteX2" fmla="*/ 94775 w 863219"/>
              <a:gd name="connsiteY2" fmla="*/ 159750 h 1273231"/>
              <a:gd name="connsiteX3" fmla="*/ 229458 w 863219"/>
              <a:gd name="connsiteY3" fmla="*/ 14494 h 1273231"/>
              <a:gd name="connsiteX4" fmla="*/ 580264 w 863219"/>
              <a:gd name="connsiteY4" fmla="*/ 3826 h 1273231"/>
              <a:gd name="connsiteX5" fmla="*/ 736188 w 863219"/>
              <a:gd name="connsiteY5" fmla="*/ 195183 h 1273231"/>
              <a:gd name="connsiteX6" fmla="*/ 837750 w 863219"/>
              <a:gd name="connsiteY6" fmla="*/ 911367 h 1273231"/>
              <a:gd name="connsiteX7" fmla="*/ 795891 w 863219"/>
              <a:gd name="connsiteY7" fmla="*/ 1213658 h 1273231"/>
              <a:gd name="connsiteX8" fmla="*/ 248636 w 863219"/>
              <a:gd name="connsiteY8" fmla="*/ 1257509 h 1273231"/>
              <a:gd name="connsiteX9" fmla="*/ 133732 w 863219"/>
              <a:gd name="connsiteY9" fmla="*/ 1021001 h 1273231"/>
              <a:gd name="connsiteX10" fmla="*/ 126588 w 863219"/>
              <a:gd name="connsiteY10" fmla="*/ 606378 h 1273231"/>
              <a:gd name="connsiteX11" fmla="*/ 6097 w 863219"/>
              <a:gd name="connsiteY11" fmla="*/ 673624 h 1273231"/>
              <a:gd name="connsiteX0" fmla="*/ 6097 w 865261"/>
              <a:gd name="connsiteY0" fmla="*/ 673624 h 1271255"/>
              <a:gd name="connsiteX1" fmla="*/ 112491 w 865261"/>
              <a:gd name="connsiteY1" fmla="*/ 471694 h 1271255"/>
              <a:gd name="connsiteX2" fmla="*/ 94775 w 865261"/>
              <a:gd name="connsiteY2" fmla="*/ 159750 h 1271255"/>
              <a:gd name="connsiteX3" fmla="*/ 229458 w 865261"/>
              <a:gd name="connsiteY3" fmla="*/ 14494 h 1271255"/>
              <a:gd name="connsiteX4" fmla="*/ 580264 w 865261"/>
              <a:gd name="connsiteY4" fmla="*/ 3826 h 1271255"/>
              <a:gd name="connsiteX5" fmla="*/ 736188 w 865261"/>
              <a:gd name="connsiteY5" fmla="*/ 195183 h 1271255"/>
              <a:gd name="connsiteX6" fmla="*/ 841141 w 865261"/>
              <a:gd name="connsiteY6" fmla="*/ 970003 h 1271255"/>
              <a:gd name="connsiteX7" fmla="*/ 795891 w 865261"/>
              <a:gd name="connsiteY7" fmla="*/ 1213658 h 1271255"/>
              <a:gd name="connsiteX8" fmla="*/ 248636 w 865261"/>
              <a:gd name="connsiteY8" fmla="*/ 1257509 h 1271255"/>
              <a:gd name="connsiteX9" fmla="*/ 133732 w 865261"/>
              <a:gd name="connsiteY9" fmla="*/ 1021001 h 1271255"/>
              <a:gd name="connsiteX10" fmla="*/ 126588 w 865261"/>
              <a:gd name="connsiteY10" fmla="*/ 606378 h 1271255"/>
              <a:gd name="connsiteX11" fmla="*/ 6097 w 865261"/>
              <a:gd name="connsiteY11" fmla="*/ 673624 h 1271255"/>
              <a:gd name="connsiteX0" fmla="*/ 6097 w 860021"/>
              <a:gd name="connsiteY0" fmla="*/ 673624 h 1279428"/>
              <a:gd name="connsiteX1" fmla="*/ 112491 w 860021"/>
              <a:gd name="connsiteY1" fmla="*/ 471694 h 1279428"/>
              <a:gd name="connsiteX2" fmla="*/ 94775 w 860021"/>
              <a:gd name="connsiteY2" fmla="*/ 159750 h 1279428"/>
              <a:gd name="connsiteX3" fmla="*/ 229458 w 860021"/>
              <a:gd name="connsiteY3" fmla="*/ 14494 h 1279428"/>
              <a:gd name="connsiteX4" fmla="*/ 580264 w 860021"/>
              <a:gd name="connsiteY4" fmla="*/ 3826 h 1279428"/>
              <a:gd name="connsiteX5" fmla="*/ 736188 w 860021"/>
              <a:gd name="connsiteY5" fmla="*/ 195183 h 1279428"/>
              <a:gd name="connsiteX6" fmla="*/ 841141 w 860021"/>
              <a:gd name="connsiteY6" fmla="*/ 970003 h 1279428"/>
              <a:gd name="connsiteX7" fmla="*/ 797210 w 860021"/>
              <a:gd name="connsiteY7" fmla="*/ 1236461 h 1279428"/>
              <a:gd name="connsiteX8" fmla="*/ 248636 w 860021"/>
              <a:gd name="connsiteY8" fmla="*/ 1257509 h 1279428"/>
              <a:gd name="connsiteX9" fmla="*/ 133732 w 860021"/>
              <a:gd name="connsiteY9" fmla="*/ 1021001 h 1279428"/>
              <a:gd name="connsiteX10" fmla="*/ 126588 w 860021"/>
              <a:gd name="connsiteY10" fmla="*/ 606378 h 1279428"/>
              <a:gd name="connsiteX11" fmla="*/ 6097 w 860021"/>
              <a:gd name="connsiteY11" fmla="*/ 673624 h 1279428"/>
              <a:gd name="connsiteX0" fmla="*/ 6097 w 860380"/>
              <a:gd name="connsiteY0" fmla="*/ 679490 h 1285294"/>
              <a:gd name="connsiteX1" fmla="*/ 112491 w 860380"/>
              <a:gd name="connsiteY1" fmla="*/ 477560 h 1285294"/>
              <a:gd name="connsiteX2" fmla="*/ 94775 w 860380"/>
              <a:gd name="connsiteY2" fmla="*/ 165616 h 1285294"/>
              <a:gd name="connsiteX3" fmla="*/ 229458 w 860380"/>
              <a:gd name="connsiteY3" fmla="*/ 20360 h 1285294"/>
              <a:gd name="connsiteX4" fmla="*/ 580264 w 860380"/>
              <a:gd name="connsiteY4" fmla="*/ 9692 h 1285294"/>
              <a:gd name="connsiteX5" fmla="*/ 730442 w 860380"/>
              <a:gd name="connsiteY5" fmla="*/ 165383 h 1285294"/>
              <a:gd name="connsiteX6" fmla="*/ 841141 w 860380"/>
              <a:gd name="connsiteY6" fmla="*/ 975869 h 1285294"/>
              <a:gd name="connsiteX7" fmla="*/ 797210 w 860380"/>
              <a:gd name="connsiteY7" fmla="*/ 1242327 h 1285294"/>
              <a:gd name="connsiteX8" fmla="*/ 248636 w 860380"/>
              <a:gd name="connsiteY8" fmla="*/ 1263375 h 1285294"/>
              <a:gd name="connsiteX9" fmla="*/ 133732 w 860380"/>
              <a:gd name="connsiteY9" fmla="*/ 1026867 h 1285294"/>
              <a:gd name="connsiteX10" fmla="*/ 126588 w 860380"/>
              <a:gd name="connsiteY10" fmla="*/ 612244 h 1285294"/>
              <a:gd name="connsiteX11" fmla="*/ 6097 w 860380"/>
              <a:gd name="connsiteY11" fmla="*/ 679490 h 1285294"/>
              <a:gd name="connsiteX0" fmla="*/ 6097 w 881639"/>
              <a:gd name="connsiteY0" fmla="*/ 679490 h 1286194"/>
              <a:gd name="connsiteX1" fmla="*/ 112491 w 881639"/>
              <a:gd name="connsiteY1" fmla="*/ 477560 h 1286194"/>
              <a:gd name="connsiteX2" fmla="*/ 94775 w 881639"/>
              <a:gd name="connsiteY2" fmla="*/ 165616 h 1286194"/>
              <a:gd name="connsiteX3" fmla="*/ 229458 w 881639"/>
              <a:gd name="connsiteY3" fmla="*/ 20360 h 1286194"/>
              <a:gd name="connsiteX4" fmla="*/ 580264 w 881639"/>
              <a:gd name="connsiteY4" fmla="*/ 9692 h 1286194"/>
              <a:gd name="connsiteX5" fmla="*/ 730442 w 881639"/>
              <a:gd name="connsiteY5" fmla="*/ 165383 h 1286194"/>
              <a:gd name="connsiteX6" fmla="*/ 873260 w 881639"/>
              <a:gd name="connsiteY6" fmla="*/ 958078 h 1286194"/>
              <a:gd name="connsiteX7" fmla="*/ 797210 w 881639"/>
              <a:gd name="connsiteY7" fmla="*/ 1242327 h 1286194"/>
              <a:gd name="connsiteX8" fmla="*/ 248636 w 881639"/>
              <a:gd name="connsiteY8" fmla="*/ 1263375 h 1286194"/>
              <a:gd name="connsiteX9" fmla="*/ 133732 w 881639"/>
              <a:gd name="connsiteY9" fmla="*/ 1026867 h 1286194"/>
              <a:gd name="connsiteX10" fmla="*/ 126588 w 881639"/>
              <a:gd name="connsiteY10" fmla="*/ 612244 h 1286194"/>
              <a:gd name="connsiteX11" fmla="*/ 6097 w 881639"/>
              <a:gd name="connsiteY11" fmla="*/ 679490 h 1286194"/>
              <a:gd name="connsiteX0" fmla="*/ 6216 w 881758"/>
              <a:gd name="connsiteY0" fmla="*/ 679490 h 1286194"/>
              <a:gd name="connsiteX1" fmla="*/ 110067 w 881758"/>
              <a:gd name="connsiteY1" fmla="*/ 369894 h 1286194"/>
              <a:gd name="connsiteX2" fmla="*/ 94894 w 881758"/>
              <a:gd name="connsiteY2" fmla="*/ 165616 h 1286194"/>
              <a:gd name="connsiteX3" fmla="*/ 229577 w 881758"/>
              <a:gd name="connsiteY3" fmla="*/ 20360 h 1286194"/>
              <a:gd name="connsiteX4" fmla="*/ 580383 w 881758"/>
              <a:gd name="connsiteY4" fmla="*/ 9692 h 1286194"/>
              <a:gd name="connsiteX5" fmla="*/ 730561 w 881758"/>
              <a:gd name="connsiteY5" fmla="*/ 165383 h 1286194"/>
              <a:gd name="connsiteX6" fmla="*/ 873379 w 881758"/>
              <a:gd name="connsiteY6" fmla="*/ 958078 h 1286194"/>
              <a:gd name="connsiteX7" fmla="*/ 797329 w 881758"/>
              <a:gd name="connsiteY7" fmla="*/ 1242327 h 1286194"/>
              <a:gd name="connsiteX8" fmla="*/ 248755 w 881758"/>
              <a:gd name="connsiteY8" fmla="*/ 1263375 h 1286194"/>
              <a:gd name="connsiteX9" fmla="*/ 133851 w 881758"/>
              <a:gd name="connsiteY9" fmla="*/ 1026867 h 1286194"/>
              <a:gd name="connsiteX10" fmla="*/ 126707 w 881758"/>
              <a:gd name="connsiteY10" fmla="*/ 612244 h 1286194"/>
              <a:gd name="connsiteX11" fmla="*/ 6216 w 881758"/>
              <a:gd name="connsiteY11" fmla="*/ 679490 h 1286194"/>
              <a:gd name="connsiteX0" fmla="*/ 6216 w 881758"/>
              <a:gd name="connsiteY0" fmla="*/ 679490 h 1286194"/>
              <a:gd name="connsiteX1" fmla="*/ 110067 w 881758"/>
              <a:gd name="connsiteY1" fmla="*/ 369894 h 1286194"/>
              <a:gd name="connsiteX2" fmla="*/ 94894 w 881758"/>
              <a:gd name="connsiteY2" fmla="*/ 165616 h 1286194"/>
              <a:gd name="connsiteX3" fmla="*/ 229577 w 881758"/>
              <a:gd name="connsiteY3" fmla="*/ 20360 h 1286194"/>
              <a:gd name="connsiteX4" fmla="*/ 580383 w 881758"/>
              <a:gd name="connsiteY4" fmla="*/ 9692 h 1286194"/>
              <a:gd name="connsiteX5" fmla="*/ 730561 w 881758"/>
              <a:gd name="connsiteY5" fmla="*/ 165383 h 1286194"/>
              <a:gd name="connsiteX6" fmla="*/ 873379 w 881758"/>
              <a:gd name="connsiteY6" fmla="*/ 958078 h 1286194"/>
              <a:gd name="connsiteX7" fmla="*/ 797329 w 881758"/>
              <a:gd name="connsiteY7" fmla="*/ 1242327 h 1286194"/>
              <a:gd name="connsiteX8" fmla="*/ 248755 w 881758"/>
              <a:gd name="connsiteY8" fmla="*/ 1263375 h 1286194"/>
              <a:gd name="connsiteX9" fmla="*/ 133851 w 881758"/>
              <a:gd name="connsiteY9" fmla="*/ 1026867 h 1286194"/>
              <a:gd name="connsiteX10" fmla="*/ 138858 w 881758"/>
              <a:gd name="connsiteY10" fmla="*/ 503910 h 1286194"/>
              <a:gd name="connsiteX11" fmla="*/ 6216 w 881758"/>
              <a:gd name="connsiteY11" fmla="*/ 679490 h 1286194"/>
              <a:gd name="connsiteX0" fmla="*/ 6961 w 868563"/>
              <a:gd name="connsiteY0" fmla="*/ 538413 h 1286194"/>
              <a:gd name="connsiteX1" fmla="*/ 96872 w 868563"/>
              <a:gd name="connsiteY1" fmla="*/ 369894 h 1286194"/>
              <a:gd name="connsiteX2" fmla="*/ 81699 w 868563"/>
              <a:gd name="connsiteY2" fmla="*/ 165616 h 1286194"/>
              <a:gd name="connsiteX3" fmla="*/ 216382 w 868563"/>
              <a:gd name="connsiteY3" fmla="*/ 20360 h 1286194"/>
              <a:gd name="connsiteX4" fmla="*/ 567188 w 868563"/>
              <a:gd name="connsiteY4" fmla="*/ 9692 h 1286194"/>
              <a:gd name="connsiteX5" fmla="*/ 717366 w 868563"/>
              <a:gd name="connsiteY5" fmla="*/ 165383 h 1286194"/>
              <a:gd name="connsiteX6" fmla="*/ 860184 w 868563"/>
              <a:gd name="connsiteY6" fmla="*/ 958078 h 1286194"/>
              <a:gd name="connsiteX7" fmla="*/ 784134 w 868563"/>
              <a:gd name="connsiteY7" fmla="*/ 1242327 h 1286194"/>
              <a:gd name="connsiteX8" fmla="*/ 235560 w 868563"/>
              <a:gd name="connsiteY8" fmla="*/ 1263375 h 1286194"/>
              <a:gd name="connsiteX9" fmla="*/ 120656 w 868563"/>
              <a:gd name="connsiteY9" fmla="*/ 1026867 h 1286194"/>
              <a:gd name="connsiteX10" fmla="*/ 125663 w 868563"/>
              <a:gd name="connsiteY10" fmla="*/ 503910 h 1286194"/>
              <a:gd name="connsiteX11" fmla="*/ 6961 w 868563"/>
              <a:gd name="connsiteY11" fmla="*/ 538413 h 1286194"/>
              <a:gd name="connsiteX0" fmla="*/ 6961 w 867791"/>
              <a:gd name="connsiteY0" fmla="*/ 538413 h 1312892"/>
              <a:gd name="connsiteX1" fmla="*/ 96872 w 867791"/>
              <a:gd name="connsiteY1" fmla="*/ 369894 h 1312892"/>
              <a:gd name="connsiteX2" fmla="*/ 81699 w 867791"/>
              <a:gd name="connsiteY2" fmla="*/ 165616 h 1312892"/>
              <a:gd name="connsiteX3" fmla="*/ 216382 w 867791"/>
              <a:gd name="connsiteY3" fmla="*/ 20360 h 1312892"/>
              <a:gd name="connsiteX4" fmla="*/ 567188 w 867791"/>
              <a:gd name="connsiteY4" fmla="*/ 9692 h 1312892"/>
              <a:gd name="connsiteX5" fmla="*/ 717366 w 867791"/>
              <a:gd name="connsiteY5" fmla="*/ 165383 h 1312892"/>
              <a:gd name="connsiteX6" fmla="*/ 860184 w 867791"/>
              <a:gd name="connsiteY6" fmla="*/ 958078 h 1312892"/>
              <a:gd name="connsiteX7" fmla="*/ 784134 w 867791"/>
              <a:gd name="connsiteY7" fmla="*/ 1242327 h 1312892"/>
              <a:gd name="connsiteX8" fmla="*/ 256000 w 867791"/>
              <a:gd name="connsiteY8" fmla="*/ 1298372 h 1312892"/>
              <a:gd name="connsiteX9" fmla="*/ 120656 w 867791"/>
              <a:gd name="connsiteY9" fmla="*/ 1026867 h 1312892"/>
              <a:gd name="connsiteX10" fmla="*/ 125663 w 867791"/>
              <a:gd name="connsiteY10" fmla="*/ 503910 h 1312892"/>
              <a:gd name="connsiteX11" fmla="*/ 6961 w 867791"/>
              <a:gd name="connsiteY11" fmla="*/ 538413 h 1312892"/>
              <a:gd name="connsiteX0" fmla="*/ 6961 w 867791"/>
              <a:gd name="connsiteY0" fmla="*/ 538413 h 1313923"/>
              <a:gd name="connsiteX1" fmla="*/ 96872 w 867791"/>
              <a:gd name="connsiteY1" fmla="*/ 369894 h 1313923"/>
              <a:gd name="connsiteX2" fmla="*/ 81699 w 867791"/>
              <a:gd name="connsiteY2" fmla="*/ 165616 h 1313923"/>
              <a:gd name="connsiteX3" fmla="*/ 216382 w 867791"/>
              <a:gd name="connsiteY3" fmla="*/ 20360 h 1313923"/>
              <a:gd name="connsiteX4" fmla="*/ 567188 w 867791"/>
              <a:gd name="connsiteY4" fmla="*/ 9692 h 1313923"/>
              <a:gd name="connsiteX5" fmla="*/ 717366 w 867791"/>
              <a:gd name="connsiteY5" fmla="*/ 165383 h 1313923"/>
              <a:gd name="connsiteX6" fmla="*/ 860184 w 867791"/>
              <a:gd name="connsiteY6" fmla="*/ 958078 h 1313923"/>
              <a:gd name="connsiteX7" fmla="*/ 784134 w 867791"/>
              <a:gd name="connsiteY7" fmla="*/ 1242327 h 1313923"/>
              <a:gd name="connsiteX8" fmla="*/ 256000 w 867791"/>
              <a:gd name="connsiteY8" fmla="*/ 1298372 h 1313923"/>
              <a:gd name="connsiteX9" fmla="*/ 145617 w 867791"/>
              <a:gd name="connsiteY9" fmla="*/ 1012668 h 1313923"/>
              <a:gd name="connsiteX10" fmla="*/ 125663 w 867791"/>
              <a:gd name="connsiteY10" fmla="*/ 503910 h 1313923"/>
              <a:gd name="connsiteX11" fmla="*/ 6961 w 867791"/>
              <a:gd name="connsiteY11" fmla="*/ 538413 h 1313923"/>
              <a:gd name="connsiteX0" fmla="*/ 6961 w 867791"/>
              <a:gd name="connsiteY0" fmla="*/ 538413 h 1310173"/>
              <a:gd name="connsiteX1" fmla="*/ 96872 w 867791"/>
              <a:gd name="connsiteY1" fmla="*/ 369894 h 1310173"/>
              <a:gd name="connsiteX2" fmla="*/ 81699 w 867791"/>
              <a:gd name="connsiteY2" fmla="*/ 165616 h 1310173"/>
              <a:gd name="connsiteX3" fmla="*/ 216382 w 867791"/>
              <a:gd name="connsiteY3" fmla="*/ 20360 h 1310173"/>
              <a:gd name="connsiteX4" fmla="*/ 567188 w 867791"/>
              <a:gd name="connsiteY4" fmla="*/ 9692 h 1310173"/>
              <a:gd name="connsiteX5" fmla="*/ 717366 w 867791"/>
              <a:gd name="connsiteY5" fmla="*/ 165383 h 1310173"/>
              <a:gd name="connsiteX6" fmla="*/ 860184 w 867791"/>
              <a:gd name="connsiteY6" fmla="*/ 958078 h 1310173"/>
              <a:gd name="connsiteX7" fmla="*/ 784134 w 867791"/>
              <a:gd name="connsiteY7" fmla="*/ 1242327 h 1310173"/>
              <a:gd name="connsiteX8" fmla="*/ 256000 w 867791"/>
              <a:gd name="connsiteY8" fmla="*/ 1298372 h 1310173"/>
              <a:gd name="connsiteX9" fmla="*/ 155978 w 867791"/>
              <a:gd name="connsiteY9" fmla="*/ 1064454 h 1310173"/>
              <a:gd name="connsiteX10" fmla="*/ 125663 w 867791"/>
              <a:gd name="connsiteY10" fmla="*/ 503910 h 1310173"/>
              <a:gd name="connsiteX11" fmla="*/ 6961 w 867791"/>
              <a:gd name="connsiteY11" fmla="*/ 538413 h 1310173"/>
              <a:gd name="connsiteX0" fmla="*/ 6961 w 867791"/>
              <a:gd name="connsiteY0" fmla="*/ 538413 h 1309445"/>
              <a:gd name="connsiteX1" fmla="*/ 96872 w 867791"/>
              <a:gd name="connsiteY1" fmla="*/ 369894 h 1309445"/>
              <a:gd name="connsiteX2" fmla="*/ 81699 w 867791"/>
              <a:gd name="connsiteY2" fmla="*/ 165616 h 1309445"/>
              <a:gd name="connsiteX3" fmla="*/ 216382 w 867791"/>
              <a:gd name="connsiteY3" fmla="*/ 20360 h 1309445"/>
              <a:gd name="connsiteX4" fmla="*/ 567188 w 867791"/>
              <a:gd name="connsiteY4" fmla="*/ 9692 h 1309445"/>
              <a:gd name="connsiteX5" fmla="*/ 717366 w 867791"/>
              <a:gd name="connsiteY5" fmla="*/ 165383 h 1309445"/>
              <a:gd name="connsiteX6" fmla="*/ 860184 w 867791"/>
              <a:gd name="connsiteY6" fmla="*/ 958078 h 1309445"/>
              <a:gd name="connsiteX7" fmla="*/ 784134 w 867791"/>
              <a:gd name="connsiteY7" fmla="*/ 1242327 h 1309445"/>
              <a:gd name="connsiteX8" fmla="*/ 256000 w 867791"/>
              <a:gd name="connsiteY8" fmla="*/ 1298372 h 1309445"/>
              <a:gd name="connsiteX9" fmla="*/ 149196 w 867791"/>
              <a:gd name="connsiteY9" fmla="*/ 1074561 h 1309445"/>
              <a:gd name="connsiteX10" fmla="*/ 125663 w 867791"/>
              <a:gd name="connsiteY10" fmla="*/ 503910 h 1309445"/>
              <a:gd name="connsiteX11" fmla="*/ 6961 w 867791"/>
              <a:gd name="connsiteY11" fmla="*/ 538413 h 1309445"/>
              <a:gd name="connsiteX0" fmla="*/ 6961 w 867791"/>
              <a:gd name="connsiteY0" fmla="*/ 538413 h 1309445"/>
              <a:gd name="connsiteX1" fmla="*/ 96872 w 867791"/>
              <a:gd name="connsiteY1" fmla="*/ 369894 h 1309445"/>
              <a:gd name="connsiteX2" fmla="*/ 81699 w 867791"/>
              <a:gd name="connsiteY2" fmla="*/ 165616 h 1309445"/>
              <a:gd name="connsiteX3" fmla="*/ 216382 w 867791"/>
              <a:gd name="connsiteY3" fmla="*/ 20360 h 1309445"/>
              <a:gd name="connsiteX4" fmla="*/ 567188 w 867791"/>
              <a:gd name="connsiteY4" fmla="*/ 9692 h 1309445"/>
              <a:gd name="connsiteX5" fmla="*/ 717366 w 867791"/>
              <a:gd name="connsiteY5" fmla="*/ 165383 h 1309445"/>
              <a:gd name="connsiteX6" fmla="*/ 860184 w 867791"/>
              <a:gd name="connsiteY6" fmla="*/ 958078 h 1309445"/>
              <a:gd name="connsiteX7" fmla="*/ 784134 w 867791"/>
              <a:gd name="connsiteY7" fmla="*/ 1242327 h 1309445"/>
              <a:gd name="connsiteX8" fmla="*/ 256000 w 867791"/>
              <a:gd name="connsiteY8" fmla="*/ 1298372 h 1309445"/>
              <a:gd name="connsiteX9" fmla="*/ 149196 w 867791"/>
              <a:gd name="connsiteY9" fmla="*/ 1074561 h 1309445"/>
              <a:gd name="connsiteX10" fmla="*/ 125663 w 867791"/>
              <a:gd name="connsiteY10" fmla="*/ 503910 h 1309445"/>
              <a:gd name="connsiteX11" fmla="*/ 6961 w 867791"/>
              <a:gd name="connsiteY11" fmla="*/ 538413 h 1309445"/>
              <a:gd name="connsiteX0" fmla="*/ 6961 w 867791"/>
              <a:gd name="connsiteY0" fmla="*/ 538413 h 1309445"/>
              <a:gd name="connsiteX1" fmla="*/ 96872 w 867791"/>
              <a:gd name="connsiteY1" fmla="*/ 369894 h 1309445"/>
              <a:gd name="connsiteX2" fmla="*/ 81699 w 867791"/>
              <a:gd name="connsiteY2" fmla="*/ 165616 h 1309445"/>
              <a:gd name="connsiteX3" fmla="*/ 216382 w 867791"/>
              <a:gd name="connsiteY3" fmla="*/ 20360 h 1309445"/>
              <a:gd name="connsiteX4" fmla="*/ 567188 w 867791"/>
              <a:gd name="connsiteY4" fmla="*/ 9692 h 1309445"/>
              <a:gd name="connsiteX5" fmla="*/ 717366 w 867791"/>
              <a:gd name="connsiteY5" fmla="*/ 165383 h 1309445"/>
              <a:gd name="connsiteX6" fmla="*/ 860184 w 867791"/>
              <a:gd name="connsiteY6" fmla="*/ 958078 h 1309445"/>
              <a:gd name="connsiteX7" fmla="*/ 784134 w 867791"/>
              <a:gd name="connsiteY7" fmla="*/ 1242327 h 1309445"/>
              <a:gd name="connsiteX8" fmla="*/ 256000 w 867791"/>
              <a:gd name="connsiteY8" fmla="*/ 1298372 h 1309445"/>
              <a:gd name="connsiteX9" fmla="*/ 149196 w 867791"/>
              <a:gd name="connsiteY9" fmla="*/ 1074561 h 1309445"/>
              <a:gd name="connsiteX10" fmla="*/ 125663 w 867791"/>
              <a:gd name="connsiteY10" fmla="*/ 503910 h 1309445"/>
              <a:gd name="connsiteX11" fmla="*/ 6961 w 867791"/>
              <a:gd name="connsiteY11" fmla="*/ 538413 h 1309445"/>
              <a:gd name="connsiteX0" fmla="*/ 6961 w 867791"/>
              <a:gd name="connsiteY0" fmla="*/ 538413 h 1306197"/>
              <a:gd name="connsiteX1" fmla="*/ 96872 w 867791"/>
              <a:gd name="connsiteY1" fmla="*/ 369894 h 1306197"/>
              <a:gd name="connsiteX2" fmla="*/ 81699 w 867791"/>
              <a:gd name="connsiteY2" fmla="*/ 165616 h 1306197"/>
              <a:gd name="connsiteX3" fmla="*/ 216382 w 867791"/>
              <a:gd name="connsiteY3" fmla="*/ 20360 h 1306197"/>
              <a:gd name="connsiteX4" fmla="*/ 567188 w 867791"/>
              <a:gd name="connsiteY4" fmla="*/ 9692 h 1306197"/>
              <a:gd name="connsiteX5" fmla="*/ 717366 w 867791"/>
              <a:gd name="connsiteY5" fmla="*/ 165383 h 1306197"/>
              <a:gd name="connsiteX6" fmla="*/ 860184 w 867791"/>
              <a:gd name="connsiteY6" fmla="*/ 958078 h 1306197"/>
              <a:gd name="connsiteX7" fmla="*/ 784134 w 867791"/>
              <a:gd name="connsiteY7" fmla="*/ 1242327 h 1306197"/>
              <a:gd name="connsiteX8" fmla="*/ 256000 w 867791"/>
              <a:gd name="connsiteY8" fmla="*/ 1298372 h 1306197"/>
              <a:gd name="connsiteX9" fmla="*/ 155507 w 867791"/>
              <a:gd name="connsiteY9" fmla="*/ 1120000 h 1306197"/>
              <a:gd name="connsiteX10" fmla="*/ 125663 w 867791"/>
              <a:gd name="connsiteY10" fmla="*/ 503910 h 1306197"/>
              <a:gd name="connsiteX11" fmla="*/ 6961 w 867791"/>
              <a:gd name="connsiteY11" fmla="*/ 538413 h 1306197"/>
              <a:gd name="connsiteX0" fmla="*/ 6961 w 867791"/>
              <a:gd name="connsiteY0" fmla="*/ 541531 h 1309315"/>
              <a:gd name="connsiteX1" fmla="*/ 96872 w 867791"/>
              <a:gd name="connsiteY1" fmla="*/ 373012 h 1309315"/>
              <a:gd name="connsiteX2" fmla="*/ 80003 w 867791"/>
              <a:gd name="connsiteY2" fmla="*/ 139416 h 1309315"/>
              <a:gd name="connsiteX3" fmla="*/ 216382 w 867791"/>
              <a:gd name="connsiteY3" fmla="*/ 23478 h 1309315"/>
              <a:gd name="connsiteX4" fmla="*/ 567188 w 867791"/>
              <a:gd name="connsiteY4" fmla="*/ 12810 h 1309315"/>
              <a:gd name="connsiteX5" fmla="*/ 717366 w 867791"/>
              <a:gd name="connsiteY5" fmla="*/ 168501 h 1309315"/>
              <a:gd name="connsiteX6" fmla="*/ 860184 w 867791"/>
              <a:gd name="connsiteY6" fmla="*/ 961196 h 1309315"/>
              <a:gd name="connsiteX7" fmla="*/ 784134 w 867791"/>
              <a:gd name="connsiteY7" fmla="*/ 1245445 h 1309315"/>
              <a:gd name="connsiteX8" fmla="*/ 256000 w 867791"/>
              <a:gd name="connsiteY8" fmla="*/ 1301490 h 1309315"/>
              <a:gd name="connsiteX9" fmla="*/ 155507 w 867791"/>
              <a:gd name="connsiteY9" fmla="*/ 1123118 h 1309315"/>
              <a:gd name="connsiteX10" fmla="*/ 125663 w 867791"/>
              <a:gd name="connsiteY10" fmla="*/ 507028 h 1309315"/>
              <a:gd name="connsiteX11" fmla="*/ 6961 w 867791"/>
              <a:gd name="connsiteY11" fmla="*/ 541531 h 1309315"/>
              <a:gd name="connsiteX0" fmla="*/ 6961 w 867791"/>
              <a:gd name="connsiteY0" fmla="*/ 541531 h 1309315"/>
              <a:gd name="connsiteX1" fmla="*/ 96872 w 867791"/>
              <a:gd name="connsiteY1" fmla="*/ 373012 h 1309315"/>
              <a:gd name="connsiteX2" fmla="*/ 80003 w 867791"/>
              <a:gd name="connsiteY2" fmla="*/ 139416 h 1309315"/>
              <a:gd name="connsiteX3" fmla="*/ 216382 w 867791"/>
              <a:gd name="connsiteY3" fmla="*/ 23478 h 1309315"/>
              <a:gd name="connsiteX4" fmla="*/ 567188 w 867791"/>
              <a:gd name="connsiteY4" fmla="*/ 12810 h 1309315"/>
              <a:gd name="connsiteX5" fmla="*/ 717366 w 867791"/>
              <a:gd name="connsiteY5" fmla="*/ 168501 h 1309315"/>
              <a:gd name="connsiteX6" fmla="*/ 860184 w 867791"/>
              <a:gd name="connsiteY6" fmla="*/ 961196 h 1309315"/>
              <a:gd name="connsiteX7" fmla="*/ 784134 w 867791"/>
              <a:gd name="connsiteY7" fmla="*/ 1245445 h 1309315"/>
              <a:gd name="connsiteX8" fmla="*/ 256000 w 867791"/>
              <a:gd name="connsiteY8" fmla="*/ 1301490 h 1309315"/>
              <a:gd name="connsiteX9" fmla="*/ 155507 w 867791"/>
              <a:gd name="connsiteY9" fmla="*/ 1123118 h 1309315"/>
              <a:gd name="connsiteX10" fmla="*/ 125663 w 867791"/>
              <a:gd name="connsiteY10" fmla="*/ 507028 h 1309315"/>
              <a:gd name="connsiteX11" fmla="*/ 6961 w 867791"/>
              <a:gd name="connsiteY11" fmla="*/ 541531 h 1309315"/>
              <a:gd name="connsiteX0" fmla="*/ 6961 w 867791"/>
              <a:gd name="connsiteY0" fmla="*/ 539700 h 1307484"/>
              <a:gd name="connsiteX1" fmla="*/ 96872 w 867791"/>
              <a:gd name="connsiteY1" fmla="*/ 371181 h 1307484"/>
              <a:gd name="connsiteX2" fmla="*/ 77366 w 867791"/>
              <a:gd name="connsiteY2" fmla="*/ 91980 h 1307484"/>
              <a:gd name="connsiteX3" fmla="*/ 216382 w 867791"/>
              <a:gd name="connsiteY3" fmla="*/ 21647 h 1307484"/>
              <a:gd name="connsiteX4" fmla="*/ 567188 w 867791"/>
              <a:gd name="connsiteY4" fmla="*/ 10979 h 1307484"/>
              <a:gd name="connsiteX5" fmla="*/ 717366 w 867791"/>
              <a:gd name="connsiteY5" fmla="*/ 166670 h 1307484"/>
              <a:gd name="connsiteX6" fmla="*/ 860184 w 867791"/>
              <a:gd name="connsiteY6" fmla="*/ 959365 h 1307484"/>
              <a:gd name="connsiteX7" fmla="*/ 784134 w 867791"/>
              <a:gd name="connsiteY7" fmla="*/ 1243614 h 1307484"/>
              <a:gd name="connsiteX8" fmla="*/ 256000 w 867791"/>
              <a:gd name="connsiteY8" fmla="*/ 1299659 h 1307484"/>
              <a:gd name="connsiteX9" fmla="*/ 155507 w 867791"/>
              <a:gd name="connsiteY9" fmla="*/ 1121287 h 1307484"/>
              <a:gd name="connsiteX10" fmla="*/ 125663 w 867791"/>
              <a:gd name="connsiteY10" fmla="*/ 505197 h 1307484"/>
              <a:gd name="connsiteX11" fmla="*/ 6961 w 867791"/>
              <a:gd name="connsiteY11" fmla="*/ 539700 h 1307484"/>
              <a:gd name="connsiteX0" fmla="*/ 6961 w 867791"/>
              <a:gd name="connsiteY0" fmla="*/ 550995 h 1318779"/>
              <a:gd name="connsiteX1" fmla="*/ 96872 w 867791"/>
              <a:gd name="connsiteY1" fmla="*/ 382476 h 1318779"/>
              <a:gd name="connsiteX2" fmla="*/ 77366 w 867791"/>
              <a:gd name="connsiteY2" fmla="*/ 103275 h 1318779"/>
              <a:gd name="connsiteX3" fmla="*/ 229757 w 867791"/>
              <a:gd name="connsiteY3" fmla="*/ 9471 h 1318779"/>
              <a:gd name="connsiteX4" fmla="*/ 567188 w 867791"/>
              <a:gd name="connsiteY4" fmla="*/ 22274 h 1318779"/>
              <a:gd name="connsiteX5" fmla="*/ 717366 w 867791"/>
              <a:gd name="connsiteY5" fmla="*/ 177965 h 1318779"/>
              <a:gd name="connsiteX6" fmla="*/ 860184 w 867791"/>
              <a:gd name="connsiteY6" fmla="*/ 970660 h 1318779"/>
              <a:gd name="connsiteX7" fmla="*/ 784134 w 867791"/>
              <a:gd name="connsiteY7" fmla="*/ 1254909 h 1318779"/>
              <a:gd name="connsiteX8" fmla="*/ 256000 w 867791"/>
              <a:gd name="connsiteY8" fmla="*/ 1310954 h 1318779"/>
              <a:gd name="connsiteX9" fmla="*/ 155507 w 867791"/>
              <a:gd name="connsiteY9" fmla="*/ 1132582 h 1318779"/>
              <a:gd name="connsiteX10" fmla="*/ 125663 w 867791"/>
              <a:gd name="connsiteY10" fmla="*/ 516492 h 1318779"/>
              <a:gd name="connsiteX11" fmla="*/ 6961 w 867791"/>
              <a:gd name="connsiteY11" fmla="*/ 550995 h 1318779"/>
              <a:gd name="connsiteX0" fmla="*/ 6961 w 867791"/>
              <a:gd name="connsiteY0" fmla="*/ 560584 h 1328368"/>
              <a:gd name="connsiteX1" fmla="*/ 96872 w 867791"/>
              <a:gd name="connsiteY1" fmla="*/ 392065 h 1328368"/>
              <a:gd name="connsiteX2" fmla="*/ 77366 w 867791"/>
              <a:gd name="connsiteY2" fmla="*/ 112864 h 1328368"/>
              <a:gd name="connsiteX3" fmla="*/ 229757 w 867791"/>
              <a:gd name="connsiteY3" fmla="*/ 19060 h 1328368"/>
              <a:gd name="connsiteX4" fmla="*/ 566246 w 867791"/>
              <a:gd name="connsiteY4" fmla="*/ 15575 h 1328368"/>
              <a:gd name="connsiteX5" fmla="*/ 717366 w 867791"/>
              <a:gd name="connsiteY5" fmla="*/ 187554 h 1328368"/>
              <a:gd name="connsiteX6" fmla="*/ 860184 w 867791"/>
              <a:gd name="connsiteY6" fmla="*/ 980249 h 1328368"/>
              <a:gd name="connsiteX7" fmla="*/ 784134 w 867791"/>
              <a:gd name="connsiteY7" fmla="*/ 1264498 h 1328368"/>
              <a:gd name="connsiteX8" fmla="*/ 256000 w 867791"/>
              <a:gd name="connsiteY8" fmla="*/ 1320543 h 1328368"/>
              <a:gd name="connsiteX9" fmla="*/ 155507 w 867791"/>
              <a:gd name="connsiteY9" fmla="*/ 1142171 h 1328368"/>
              <a:gd name="connsiteX10" fmla="*/ 125663 w 867791"/>
              <a:gd name="connsiteY10" fmla="*/ 526081 h 1328368"/>
              <a:gd name="connsiteX11" fmla="*/ 6961 w 867791"/>
              <a:gd name="connsiteY11" fmla="*/ 560584 h 1328368"/>
              <a:gd name="connsiteX0" fmla="*/ 6961 w 865870"/>
              <a:gd name="connsiteY0" fmla="*/ 560584 h 1328871"/>
              <a:gd name="connsiteX1" fmla="*/ 96872 w 865870"/>
              <a:gd name="connsiteY1" fmla="*/ 392065 h 1328871"/>
              <a:gd name="connsiteX2" fmla="*/ 77366 w 865870"/>
              <a:gd name="connsiteY2" fmla="*/ 112864 h 1328871"/>
              <a:gd name="connsiteX3" fmla="*/ 229757 w 865870"/>
              <a:gd name="connsiteY3" fmla="*/ 19060 h 1328871"/>
              <a:gd name="connsiteX4" fmla="*/ 566246 w 865870"/>
              <a:gd name="connsiteY4" fmla="*/ 15575 h 1328871"/>
              <a:gd name="connsiteX5" fmla="*/ 717366 w 865870"/>
              <a:gd name="connsiteY5" fmla="*/ 187554 h 1328871"/>
              <a:gd name="connsiteX6" fmla="*/ 860184 w 865870"/>
              <a:gd name="connsiteY6" fmla="*/ 980249 h 1328871"/>
              <a:gd name="connsiteX7" fmla="*/ 784134 w 865870"/>
              <a:gd name="connsiteY7" fmla="*/ 1264498 h 1328871"/>
              <a:gd name="connsiteX8" fmla="*/ 314963 w 865870"/>
              <a:gd name="connsiteY8" fmla="*/ 1321127 h 1328871"/>
              <a:gd name="connsiteX9" fmla="*/ 155507 w 865870"/>
              <a:gd name="connsiteY9" fmla="*/ 1142171 h 1328871"/>
              <a:gd name="connsiteX10" fmla="*/ 125663 w 865870"/>
              <a:gd name="connsiteY10" fmla="*/ 526081 h 1328871"/>
              <a:gd name="connsiteX11" fmla="*/ 6961 w 865870"/>
              <a:gd name="connsiteY11" fmla="*/ 560584 h 1328871"/>
              <a:gd name="connsiteX0" fmla="*/ 6961 w 865870"/>
              <a:gd name="connsiteY0" fmla="*/ 560584 h 1328712"/>
              <a:gd name="connsiteX1" fmla="*/ 96872 w 865870"/>
              <a:gd name="connsiteY1" fmla="*/ 392065 h 1328712"/>
              <a:gd name="connsiteX2" fmla="*/ 77366 w 865870"/>
              <a:gd name="connsiteY2" fmla="*/ 112864 h 1328712"/>
              <a:gd name="connsiteX3" fmla="*/ 229757 w 865870"/>
              <a:gd name="connsiteY3" fmla="*/ 19060 h 1328712"/>
              <a:gd name="connsiteX4" fmla="*/ 566246 w 865870"/>
              <a:gd name="connsiteY4" fmla="*/ 15575 h 1328712"/>
              <a:gd name="connsiteX5" fmla="*/ 717366 w 865870"/>
              <a:gd name="connsiteY5" fmla="*/ 187554 h 1328712"/>
              <a:gd name="connsiteX6" fmla="*/ 860184 w 865870"/>
              <a:gd name="connsiteY6" fmla="*/ 980249 h 1328712"/>
              <a:gd name="connsiteX7" fmla="*/ 784134 w 865870"/>
              <a:gd name="connsiteY7" fmla="*/ 1264498 h 1328712"/>
              <a:gd name="connsiteX8" fmla="*/ 314963 w 865870"/>
              <a:gd name="connsiteY8" fmla="*/ 1321127 h 1328712"/>
              <a:gd name="connsiteX9" fmla="*/ 177736 w 865870"/>
              <a:gd name="connsiteY9" fmla="*/ 1144426 h 1328712"/>
              <a:gd name="connsiteX10" fmla="*/ 125663 w 865870"/>
              <a:gd name="connsiteY10" fmla="*/ 526081 h 1328712"/>
              <a:gd name="connsiteX11" fmla="*/ 6961 w 865870"/>
              <a:gd name="connsiteY11" fmla="*/ 560584 h 1328712"/>
              <a:gd name="connsiteX0" fmla="*/ 6961 w 864913"/>
              <a:gd name="connsiteY0" fmla="*/ 560584 h 1327274"/>
              <a:gd name="connsiteX1" fmla="*/ 96872 w 864913"/>
              <a:gd name="connsiteY1" fmla="*/ 392065 h 1327274"/>
              <a:gd name="connsiteX2" fmla="*/ 77366 w 864913"/>
              <a:gd name="connsiteY2" fmla="*/ 112864 h 1327274"/>
              <a:gd name="connsiteX3" fmla="*/ 229757 w 864913"/>
              <a:gd name="connsiteY3" fmla="*/ 19060 h 1327274"/>
              <a:gd name="connsiteX4" fmla="*/ 566246 w 864913"/>
              <a:gd name="connsiteY4" fmla="*/ 15575 h 1327274"/>
              <a:gd name="connsiteX5" fmla="*/ 717366 w 864913"/>
              <a:gd name="connsiteY5" fmla="*/ 187554 h 1327274"/>
              <a:gd name="connsiteX6" fmla="*/ 860184 w 864913"/>
              <a:gd name="connsiteY6" fmla="*/ 980249 h 1327274"/>
              <a:gd name="connsiteX7" fmla="*/ 784134 w 864913"/>
              <a:gd name="connsiteY7" fmla="*/ 1264498 h 1327274"/>
              <a:gd name="connsiteX8" fmla="*/ 351698 w 864913"/>
              <a:gd name="connsiteY8" fmla="*/ 1319456 h 1327274"/>
              <a:gd name="connsiteX9" fmla="*/ 177736 w 864913"/>
              <a:gd name="connsiteY9" fmla="*/ 1144426 h 1327274"/>
              <a:gd name="connsiteX10" fmla="*/ 125663 w 864913"/>
              <a:gd name="connsiteY10" fmla="*/ 526081 h 1327274"/>
              <a:gd name="connsiteX11" fmla="*/ 6961 w 864913"/>
              <a:gd name="connsiteY11" fmla="*/ 560584 h 1327274"/>
              <a:gd name="connsiteX0" fmla="*/ 6961 w 878410"/>
              <a:gd name="connsiteY0" fmla="*/ 560584 h 1325203"/>
              <a:gd name="connsiteX1" fmla="*/ 96872 w 878410"/>
              <a:gd name="connsiteY1" fmla="*/ 392065 h 1325203"/>
              <a:gd name="connsiteX2" fmla="*/ 77366 w 878410"/>
              <a:gd name="connsiteY2" fmla="*/ 112864 h 1325203"/>
              <a:gd name="connsiteX3" fmla="*/ 229757 w 878410"/>
              <a:gd name="connsiteY3" fmla="*/ 19060 h 1325203"/>
              <a:gd name="connsiteX4" fmla="*/ 566246 w 878410"/>
              <a:gd name="connsiteY4" fmla="*/ 15575 h 1325203"/>
              <a:gd name="connsiteX5" fmla="*/ 717366 w 878410"/>
              <a:gd name="connsiteY5" fmla="*/ 187554 h 1325203"/>
              <a:gd name="connsiteX6" fmla="*/ 860184 w 878410"/>
              <a:gd name="connsiteY6" fmla="*/ 980249 h 1325203"/>
              <a:gd name="connsiteX7" fmla="*/ 819942 w 878410"/>
              <a:gd name="connsiteY7" fmla="*/ 1254587 h 1325203"/>
              <a:gd name="connsiteX8" fmla="*/ 351698 w 878410"/>
              <a:gd name="connsiteY8" fmla="*/ 1319456 h 1325203"/>
              <a:gd name="connsiteX9" fmla="*/ 177736 w 878410"/>
              <a:gd name="connsiteY9" fmla="*/ 1144426 h 1325203"/>
              <a:gd name="connsiteX10" fmla="*/ 125663 w 878410"/>
              <a:gd name="connsiteY10" fmla="*/ 526081 h 1325203"/>
              <a:gd name="connsiteX11" fmla="*/ 6961 w 878410"/>
              <a:gd name="connsiteY11" fmla="*/ 560584 h 1325203"/>
              <a:gd name="connsiteX0" fmla="*/ 6961 w 879480"/>
              <a:gd name="connsiteY0" fmla="*/ 560584 h 1324478"/>
              <a:gd name="connsiteX1" fmla="*/ 96872 w 879480"/>
              <a:gd name="connsiteY1" fmla="*/ 392065 h 1324478"/>
              <a:gd name="connsiteX2" fmla="*/ 77366 w 879480"/>
              <a:gd name="connsiteY2" fmla="*/ 112864 h 1324478"/>
              <a:gd name="connsiteX3" fmla="*/ 229757 w 879480"/>
              <a:gd name="connsiteY3" fmla="*/ 19060 h 1324478"/>
              <a:gd name="connsiteX4" fmla="*/ 566246 w 879480"/>
              <a:gd name="connsiteY4" fmla="*/ 15575 h 1324478"/>
              <a:gd name="connsiteX5" fmla="*/ 717366 w 879480"/>
              <a:gd name="connsiteY5" fmla="*/ 187554 h 1324478"/>
              <a:gd name="connsiteX6" fmla="*/ 861931 w 879480"/>
              <a:gd name="connsiteY6" fmla="*/ 1026005 h 1324478"/>
              <a:gd name="connsiteX7" fmla="*/ 819942 w 879480"/>
              <a:gd name="connsiteY7" fmla="*/ 1254587 h 1324478"/>
              <a:gd name="connsiteX8" fmla="*/ 351698 w 879480"/>
              <a:gd name="connsiteY8" fmla="*/ 1319456 h 1324478"/>
              <a:gd name="connsiteX9" fmla="*/ 177736 w 879480"/>
              <a:gd name="connsiteY9" fmla="*/ 1144426 h 1324478"/>
              <a:gd name="connsiteX10" fmla="*/ 125663 w 879480"/>
              <a:gd name="connsiteY10" fmla="*/ 526081 h 1324478"/>
              <a:gd name="connsiteX11" fmla="*/ 6961 w 879480"/>
              <a:gd name="connsiteY11" fmla="*/ 560584 h 1324478"/>
              <a:gd name="connsiteX0" fmla="*/ 6961 w 864502"/>
              <a:gd name="connsiteY0" fmla="*/ 560584 h 1326578"/>
              <a:gd name="connsiteX1" fmla="*/ 96872 w 864502"/>
              <a:gd name="connsiteY1" fmla="*/ 392065 h 1326578"/>
              <a:gd name="connsiteX2" fmla="*/ 77366 w 864502"/>
              <a:gd name="connsiteY2" fmla="*/ 112864 h 1326578"/>
              <a:gd name="connsiteX3" fmla="*/ 229757 w 864502"/>
              <a:gd name="connsiteY3" fmla="*/ 19060 h 1326578"/>
              <a:gd name="connsiteX4" fmla="*/ 566246 w 864502"/>
              <a:gd name="connsiteY4" fmla="*/ 15575 h 1326578"/>
              <a:gd name="connsiteX5" fmla="*/ 717366 w 864502"/>
              <a:gd name="connsiteY5" fmla="*/ 187554 h 1326578"/>
              <a:gd name="connsiteX6" fmla="*/ 861931 w 864502"/>
              <a:gd name="connsiteY6" fmla="*/ 1026005 h 1326578"/>
              <a:gd name="connsiteX7" fmla="*/ 773212 w 864502"/>
              <a:gd name="connsiteY7" fmla="*/ 1266151 h 1326578"/>
              <a:gd name="connsiteX8" fmla="*/ 351698 w 864502"/>
              <a:gd name="connsiteY8" fmla="*/ 1319456 h 1326578"/>
              <a:gd name="connsiteX9" fmla="*/ 177736 w 864502"/>
              <a:gd name="connsiteY9" fmla="*/ 1144426 h 1326578"/>
              <a:gd name="connsiteX10" fmla="*/ 125663 w 864502"/>
              <a:gd name="connsiteY10" fmla="*/ 526081 h 1326578"/>
              <a:gd name="connsiteX11" fmla="*/ 6961 w 864502"/>
              <a:gd name="connsiteY11" fmla="*/ 560584 h 1326578"/>
              <a:gd name="connsiteX0" fmla="*/ 6961 w 864110"/>
              <a:gd name="connsiteY0" fmla="*/ 560584 h 1331877"/>
              <a:gd name="connsiteX1" fmla="*/ 96872 w 864110"/>
              <a:gd name="connsiteY1" fmla="*/ 392065 h 1331877"/>
              <a:gd name="connsiteX2" fmla="*/ 77366 w 864110"/>
              <a:gd name="connsiteY2" fmla="*/ 112864 h 1331877"/>
              <a:gd name="connsiteX3" fmla="*/ 229757 w 864110"/>
              <a:gd name="connsiteY3" fmla="*/ 19060 h 1331877"/>
              <a:gd name="connsiteX4" fmla="*/ 566246 w 864110"/>
              <a:gd name="connsiteY4" fmla="*/ 15575 h 1331877"/>
              <a:gd name="connsiteX5" fmla="*/ 717366 w 864110"/>
              <a:gd name="connsiteY5" fmla="*/ 187554 h 1331877"/>
              <a:gd name="connsiteX6" fmla="*/ 861931 w 864110"/>
              <a:gd name="connsiteY6" fmla="*/ 1026005 h 1331877"/>
              <a:gd name="connsiteX7" fmla="*/ 773212 w 864110"/>
              <a:gd name="connsiteY7" fmla="*/ 1266151 h 1331877"/>
              <a:gd name="connsiteX8" fmla="*/ 386884 w 864110"/>
              <a:gd name="connsiteY8" fmla="*/ 1325422 h 1331877"/>
              <a:gd name="connsiteX9" fmla="*/ 177736 w 864110"/>
              <a:gd name="connsiteY9" fmla="*/ 1144426 h 1331877"/>
              <a:gd name="connsiteX10" fmla="*/ 125663 w 864110"/>
              <a:gd name="connsiteY10" fmla="*/ 526081 h 1331877"/>
              <a:gd name="connsiteX11" fmla="*/ 6961 w 864110"/>
              <a:gd name="connsiteY11" fmla="*/ 560584 h 1331877"/>
              <a:gd name="connsiteX0" fmla="*/ 6961 w 864110"/>
              <a:gd name="connsiteY0" fmla="*/ 560584 h 1332354"/>
              <a:gd name="connsiteX1" fmla="*/ 96872 w 864110"/>
              <a:gd name="connsiteY1" fmla="*/ 392065 h 1332354"/>
              <a:gd name="connsiteX2" fmla="*/ 77366 w 864110"/>
              <a:gd name="connsiteY2" fmla="*/ 112864 h 1332354"/>
              <a:gd name="connsiteX3" fmla="*/ 229757 w 864110"/>
              <a:gd name="connsiteY3" fmla="*/ 19060 h 1332354"/>
              <a:gd name="connsiteX4" fmla="*/ 566246 w 864110"/>
              <a:gd name="connsiteY4" fmla="*/ 15575 h 1332354"/>
              <a:gd name="connsiteX5" fmla="*/ 717366 w 864110"/>
              <a:gd name="connsiteY5" fmla="*/ 187554 h 1332354"/>
              <a:gd name="connsiteX6" fmla="*/ 861931 w 864110"/>
              <a:gd name="connsiteY6" fmla="*/ 1026005 h 1332354"/>
              <a:gd name="connsiteX7" fmla="*/ 773212 w 864110"/>
              <a:gd name="connsiteY7" fmla="*/ 1266151 h 1332354"/>
              <a:gd name="connsiteX8" fmla="*/ 386884 w 864110"/>
              <a:gd name="connsiteY8" fmla="*/ 1325422 h 1332354"/>
              <a:gd name="connsiteX9" fmla="*/ 197485 w 864110"/>
              <a:gd name="connsiteY9" fmla="*/ 1137282 h 1332354"/>
              <a:gd name="connsiteX10" fmla="*/ 125663 w 864110"/>
              <a:gd name="connsiteY10" fmla="*/ 526081 h 1332354"/>
              <a:gd name="connsiteX11" fmla="*/ 6961 w 864110"/>
              <a:gd name="connsiteY11" fmla="*/ 560584 h 1332354"/>
              <a:gd name="connsiteX0" fmla="*/ 6961 w 864110"/>
              <a:gd name="connsiteY0" fmla="*/ 560674 h 1332444"/>
              <a:gd name="connsiteX1" fmla="*/ 96872 w 864110"/>
              <a:gd name="connsiteY1" fmla="*/ 392155 h 1332444"/>
              <a:gd name="connsiteX2" fmla="*/ 79552 w 864110"/>
              <a:gd name="connsiteY2" fmla="*/ 114810 h 1332444"/>
              <a:gd name="connsiteX3" fmla="*/ 229757 w 864110"/>
              <a:gd name="connsiteY3" fmla="*/ 19150 h 1332444"/>
              <a:gd name="connsiteX4" fmla="*/ 566246 w 864110"/>
              <a:gd name="connsiteY4" fmla="*/ 15665 h 1332444"/>
              <a:gd name="connsiteX5" fmla="*/ 717366 w 864110"/>
              <a:gd name="connsiteY5" fmla="*/ 187644 h 1332444"/>
              <a:gd name="connsiteX6" fmla="*/ 861931 w 864110"/>
              <a:gd name="connsiteY6" fmla="*/ 1026095 h 1332444"/>
              <a:gd name="connsiteX7" fmla="*/ 773212 w 864110"/>
              <a:gd name="connsiteY7" fmla="*/ 1266241 h 1332444"/>
              <a:gd name="connsiteX8" fmla="*/ 386884 w 864110"/>
              <a:gd name="connsiteY8" fmla="*/ 1325512 h 1332444"/>
              <a:gd name="connsiteX9" fmla="*/ 197485 w 864110"/>
              <a:gd name="connsiteY9" fmla="*/ 1137372 h 1332444"/>
              <a:gd name="connsiteX10" fmla="*/ 125663 w 864110"/>
              <a:gd name="connsiteY10" fmla="*/ 526171 h 1332444"/>
              <a:gd name="connsiteX11" fmla="*/ 6961 w 864110"/>
              <a:gd name="connsiteY11" fmla="*/ 560674 h 1332444"/>
              <a:gd name="connsiteX0" fmla="*/ 8576 w 843625"/>
              <a:gd name="connsiteY0" fmla="*/ 550409 h 1332444"/>
              <a:gd name="connsiteX1" fmla="*/ 76387 w 843625"/>
              <a:gd name="connsiteY1" fmla="*/ 392155 h 1332444"/>
              <a:gd name="connsiteX2" fmla="*/ 59067 w 843625"/>
              <a:gd name="connsiteY2" fmla="*/ 114810 h 1332444"/>
              <a:gd name="connsiteX3" fmla="*/ 209272 w 843625"/>
              <a:gd name="connsiteY3" fmla="*/ 19150 h 1332444"/>
              <a:gd name="connsiteX4" fmla="*/ 545761 w 843625"/>
              <a:gd name="connsiteY4" fmla="*/ 15665 h 1332444"/>
              <a:gd name="connsiteX5" fmla="*/ 696881 w 843625"/>
              <a:gd name="connsiteY5" fmla="*/ 187644 h 1332444"/>
              <a:gd name="connsiteX6" fmla="*/ 841446 w 843625"/>
              <a:gd name="connsiteY6" fmla="*/ 1026095 h 1332444"/>
              <a:gd name="connsiteX7" fmla="*/ 752727 w 843625"/>
              <a:gd name="connsiteY7" fmla="*/ 1266241 h 1332444"/>
              <a:gd name="connsiteX8" fmla="*/ 366399 w 843625"/>
              <a:gd name="connsiteY8" fmla="*/ 1325512 h 1332444"/>
              <a:gd name="connsiteX9" fmla="*/ 177000 w 843625"/>
              <a:gd name="connsiteY9" fmla="*/ 1137372 h 1332444"/>
              <a:gd name="connsiteX10" fmla="*/ 105178 w 843625"/>
              <a:gd name="connsiteY10" fmla="*/ 526171 h 1332444"/>
              <a:gd name="connsiteX11" fmla="*/ 8576 w 843625"/>
              <a:gd name="connsiteY11" fmla="*/ 550409 h 1332444"/>
              <a:gd name="connsiteX0" fmla="*/ 8576 w 843625"/>
              <a:gd name="connsiteY0" fmla="*/ 550409 h 1332444"/>
              <a:gd name="connsiteX1" fmla="*/ 76387 w 843625"/>
              <a:gd name="connsiteY1" fmla="*/ 392155 h 1332444"/>
              <a:gd name="connsiteX2" fmla="*/ 59067 w 843625"/>
              <a:gd name="connsiteY2" fmla="*/ 114810 h 1332444"/>
              <a:gd name="connsiteX3" fmla="*/ 209272 w 843625"/>
              <a:gd name="connsiteY3" fmla="*/ 19150 h 1332444"/>
              <a:gd name="connsiteX4" fmla="*/ 545761 w 843625"/>
              <a:gd name="connsiteY4" fmla="*/ 15665 h 1332444"/>
              <a:gd name="connsiteX5" fmla="*/ 696881 w 843625"/>
              <a:gd name="connsiteY5" fmla="*/ 187644 h 1332444"/>
              <a:gd name="connsiteX6" fmla="*/ 841446 w 843625"/>
              <a:gd name="connsiteY6" fmla="*/ 1026095 h 1332444"/>
              <a:gd name="connsiteX7" fmla="*/ 752727 w 843625"/>
              <a:gd name="connsiteY7" fmla="*/ 1266241 h 1332444"/>
              <a:gd name="connsiteX8" fmla="*/ 366399 w 843625"/>
              <a:gd name="connsiteY8" fmla="*/ 1325512 h 1332444"/>
              <a:gd name="connsiteX9" fmla="*/ 177000 w 843625"/>
              <a:gd name="connsiteY9" fmla="*/ 1137372 h 1332444"/>
              <a:gd name="connsiteX10" fmla="*/ 105178 w 843625"/>
              <a:gd name="connsiteY10" fmla="*/ 526171 h 1332444"/>
              <a:gd name="connsiteX11" fmla="*/ 8576 w 843625"/>
              <a:gd name="connsiteY11" fmla="*/ 550409 h 1332444"/>
              <a:gd name="connsiteX0" fmla="*/ 8576 w 843625"/>
              <a:gd name="connsiteY0" fmla="*/ 550409 h 1332528"/>
              <a:gd name="connsiteX1" fmla="*/ 76387 w 843625"/>
              <a:gd name="connsiteY1" fmla="*/ 392155 h 1332528"/>
              <a:gd name="connsiteX2" fmla="*/ 59067 w 843625"/>
              <a:gd name="connsiteY2" fmla="*/ 114810 h 1332528"/>
              <a:gd name="connsiteX3" fmla="*/ 209272 w 843625"/>
              <a:gd name="connsiteY3" fmla="*/ 19150 h 1332528"/>
              <a:gd name="connsiteX4" fmla="*/ 545761 w 843625"/>
              <a:gd name="connsiteY4" fmla="*/ 15665 h 1332528"/>
              <a:gd name="connsiteX5" fmla="*/ 696881 w 843625"/>
              <a:gd name="connsiteY5" fmla="*/ 187644 h 1332528"/>
              <a:gd name="connsiteX6" fmla="*/ 841446 w 843625"/>
              <a:gd name="connsiteY6" fmla="*/ 1026095 h 1332528"/>
              <a:gd name="connsiteX7" fmla="*/ 752727 w 843625"/>
              <a:gd name="connsiteY7" fmla="*/ 1266241 h 1332528"/>
              <a:gd name="connsiteX8" fmla="*/ 366399 w 843625"/>
              <a:gd name="connsiteY8" fmla="*/ 1325512 h 1332528"/>
              <a:gd name="connsiteX9" fmla="*/ 184643 w 843625"/>
              <a:gd name="connsiteY9" fmla="*/ 1136120 h 1332528"/>
              <a:gd name="connsiteX10" fmla="*/ 105178 w 843625"/>
              <a:gd name="connsiteY10" fmla="*/ 526171 h 1332528"/>
              <a:gd name="connsiteX11" fmla="*/ 8576 w 843625"/>
              <a:gd name="connsiteY11" fmla="*/ 550409 h 1332528"/>
              <a:gd name="connsiteX0" fmla="*/ 8576 w 843404"/>
              <a:gd name="connsiteY0" fmla="*/ 550409 h 1327013"/>
              <a:gd name="connsiteX1" fmla="*/ 76387 w 843404"/>
              <a:gd name="connsiteY1" fmla="*/ 392155 h 1327013"/>
              <a:gd name="connsiteX2" fmla="*/ 59067 w 843404"/>
              <a:gd name="connsiteY2" fmla="*/ 114810 h 1327013"/>
              <a:gd name="connsiteX3" fmla="*/ 209272 w 843404"/>
              <a:gd name="connsiteY3" fmla="*/ 19150 h 1327013"/>
              <a:gd name="connsiteX4" fmla="*/ 545761 w 843404"/>
              <a:gd name="connsiteY4" fmla="*/ 15665 h 1327013"/>
              <a:gd name="connsiteX5" fmla="*/ 696881 w 843404"/>
              <a:gd name="connsiteY5" fmla="*/ 187644 h 1327013"/>
              <a:gd name="connsiteX6" fmla="*/ 841446 w 843404"/>
              <a:gd name="connsiteY6" fmla="*/ 1026095 h 1327013"/>
              <a:gd name="connsiteX7" fmla="*/ 752727 w 843404"/>
              <a:gd name="connsiteY7" fmla="*/ 1266241 h 1327013"/>
              <a:gd name="connsiteX8" fmla="*/ 390961 w 843404"/>
              <a:gd name="connsiteY8" fmla="*/ 1319274 h 1327013"/>
              <a:gd name="connsiteX9" fmla="*/ 184643 w 843404"/>
              <a:gd name="connsiteY9" fmla="*/ 1136120 h 1327013"/>
              <a:gd name="connsiteX10" fmla="*/ 105178 w 843404"/>
              <a:gd name="connsiteY10" fmla="*/ 526171 h 1327013"/>
              <a:gd name="connsiteX11" fmla="*/ 8576 w 843404"/>
              <a:gd name="connsiteY11" fmla="*/ 550409 h 1327013"/>
              <a:gd name="connsiteX0" fmla="*/ 8576 w 843404"/>
              <a:gd name="connsiteY0" fmla="*/ 567995 h 1344599"/>
              <a:gd name="connsiteX1" fmla="*/ 76387 w 843404"/>
              <a:gd name="connsiteY1" fmla="*/ 409741 h 1344599"/>
              <a:gd name="connsiteX2" fmla="*/ 59067 w 843404"/>
              <a:gd name="connsiteY2" fmla="*/ 132396 h 1344599"/>
              <a:gd name="connsiteX3" fmla="*/ 262200 w 843404"/>
              <a:gd name="connsiteY3" fmla="*/ 8133 h 1344599"/>
              <a:gd name="connsiteX4" fmla="*/ 545761 w 843404"/>
              <a:gd name="connsiteY4" fmla="*/ 33251 h 1344599"/>
              <a:gd name="connsiteX5" fmla="*/ 696881 w 843404"/>
              <a:gd name="connsiteY5" fmla="*/ 205230 h 1344599"/>
              <a:gd name="connsiteX6" fmla="*/ 841446 w 843404"/>
              <a:gd name="connsiteY6" fmla="*/ 1043681 h 1344599"/>
              <a:gd name="connsiteX7" fmla="*/ 752727 w 843404"/>
              <a:gd name="connsiteY7" fmla="*/ 1283827 h 1344599"/>
              <a:gd name="connsiteX8" fmla="*/ 390961 w 843404"/>
              <a:gd name="connsiteY8" fmla="*/ 1336860 h 1344599"/>
              <a:gd name="connsiteX9" fmla="*/ 184643 w 843404"/>
              <a:gd name="connsiteY9" fmla="*/ 1153706 h 1344599"/>
              <a:gd name="connsiteX10" fmla="*/ 105178 w 843404"/>
              <a:gd name="connsiteY10" fmla="*/ 543757 h 1344599"/>
              <a:gd name="connsiteX11" fmla="*/ 8576 w 843404"/>
              <a:gd name="connsiteY11" fmla="*/ 567995 h 1344599"/>
              <a:gd name="connsiteX0" fmla="*/ 8576 w 843404"/>
              <a:gd name="connsiteY0" fmla="*/ 567509 h 1344113"/>
              <a:gd name="connsiteX1" fmla="*/ 76387 w 843404"/>
              <a:gd name="connsiteY1" fmla="*/ 409255 h 1344113"/>
              <a:gd name="connsiteX2" fmla="*/ 99190 w 843404"/>
              <a:gd name="connsiteY2" fmla="*/ 125338 h 1344113"/>
              <a:gd name="connsiteX3" fmla="*/ 262200 w 843404"/>
              <a:gd name="connsiteY3" fmla="*/ 7647 h 1344113"/>
              <a:gd name="connsiteX4" fmla="*/ 545761 w 843404"/>
              <a:gd name="connsiteY4" fmla="*/ 32765 h 1344113"/>
              <a:gd name="connsiteX5" fmla="*/ 696881 w 843404"/>
              <a:gd name="connsiteY5" fmla="*/ 204744 h 1344113"/>
              <a:gd name="connsiteX6" fmla="*/ 841446 w 843404"/>
              <a:gd name="connsiteY6" fmla="*/ 1043195 h 1344113"/>
              <a:gd name="connsiteX7" fmla="*/ 752727 w 843404"/>
              <a:gd name="connsiteY7" fmla="*/ 1283341 h 1344113"/>
              <a:gd name="connsiteX8" fmla="*/ 390961 w 843404"/>
              <a:gd name="connsiteY8" fmla="*/ 1336374 h 1344113"/>
              <a:gd name="connsiteX9" fmla="*/ 184643 w 843404"/>
              <a:gd name="connsiteY9" fmla="*/ 1153220 h 1344113"/>
              <a:gd name="connsiteX10" fmla="*/ 105178 w 843404"/>
              <a:gd name="connsiteY10" fmla="*/ 543271 h 1344113"/>
              <a:gd name="connsiteX11" fmla="*/ 8576 w 843404"/>
              <a:gd name="connsiteY11" fmla="*/ 567509 h 1344113"/>
              <a:gd name="connsiteX0" fmla="*/ 8576 w 843404"/>
              <a:gd name="connsiteY0" fmla="*/ 566478 h 1343082"/>
              <a:gd name="connsiteX1" fmla="*/ 76387 w 843404"/>
              <a:gd name="connsiteY1" fmla="*/ 408224 h 1343082"/>
              <a:gd name="connsiteX2" fmla="*/ 99190 w 843404"/>
              <a:gd name="connsiteY2" fmla="*/ 124307 h 1343082"/>
              <a:gd name="connsiteX3" fmla="*/ 262200 w 843404"/>
              <a:gd name="connsiteY3" fmla="*/ 6616 h 1343082"/>
              <a:gd name="connsiteX4" fmla="*/ 579343 w 843404"/>
              <a:gd name="connsiteY4" fmla="*/ 35092 h 1343082"/>
              <a:gd name="connsiteX5" fmla="*/ 696881 w 843404"/>
              <a:gd name="connsiteY5" fmla="*/ 203713 h 1343082"/>
              <a:gd name="connsiteX6" fmla="*/ 841446 w 843404"/>
              <a:gd name="connsiteY6" fmla="*/ 1042164 h 1343082"/>
              <a:gd name="connsiteX7" fmla="*/ 752727 w 843404"/>
              <a:gd name="connsiteY7" fmla="*/ 1282310 h 1343082"/>
              <a:gd name="connsiteX8" fmla="*/ 390961 w 843404"/>
              <a:gd name="connsiteY8" fmla="*/ 1335343 h 1343082"/>
              <a:gd name="connsiteX9" fmla="*/ 184643 w 843404"/>
              <a:gd name="connsiteY9" fmla="*/ 1152189 h 1343082"/>
              <a:gd name="connsiteX10" fmla="*/ 105178 w 843404"/>
              <a:gd name="connsiteY10" fmla="*/ 542240 h 1343082"/>
              <a:gd name="connsiteX11" fmla="*/ 8576 w 843404"/>
              <a:gd name="connsiteY11" fmla="*/ 566478 h 1343082"/>
              <a:gd name="connsiteX0" fmla="*/ 8576 w 843404"/>
              <a:gd name="connsiteY0" fmla="*/ 580816 h 1357420"/>
              <a:gd name="connsiteX1" fmla="*/ 76387 w 843404"/>
              <a:gd name="connsiteY1" fmla="*/ 422562 h 1357420"/>
              <a:gd name="connsiteX2" fmla="*/ 99190 w 843404"/>
              <a:gd name="connsiteY2" fmla="*/ 138645 h 1357420"/>
              <a:gd name="connsiteX3" fmla="*/ 308863 w 843404"/>
              <a:gd name="connsiteY3" fmla="*/ 4451 h 1357420"/>
              <a:gd name="connsiteX4" fmla="*/ 579343 w 843404"/>
              <a:gd name="connsiteY4" fmla="*/ 49430 h 1357420"/>
              <a:gd name="connsiteX5" fmla="*/ 696881 w 843404"/>
              <a:gd name="connsiteY5" fmla="*/ 218051 h 1357420"/>
              <a:gd name="connsiteX6" fmla="*/ 841446 w 843404"/>
              <a:gd name="connsiteY6" fmla="*/ 1056502 h 1357420"/>
              <a:gd name="connsiteX7" fmla="*/ 752727 w 843404"/>
              <a:gd name="connsiteY7" fmla="*/ 1296648 h 1357420"/>
              <a:gd name="connsiteX8" fmla="*/ 390961 w 843404"/>
              <a:gd name="connsiteY8" fmla="*/ 1349681 h 1357420"/>
              <a:gd name="connsiteX9" fmla="*/ 184643 w 843404"/>
              <a:gd name="connsiteY9" fmla="*/ 1166527 h 1357420"/>
              <a:gd name="connsiteX10" fmla="*/ 105178 w 843404"/>
              <a:gd name="connsiteY10" fmla="*/ 556578 h 1357420"/>
              <a:gd name="connsiteX11" fmla="*/ 8576 w 843404"/>
              <a:gd name="connsiteY11" fmla="*/ 580816 h 1357420"/>
              <a:gd name="connsiteX0" fmla="*/ 8576 w 842535"/>
              <a:gd name="connsiteY0" fmla="*/ 580879 h 1357483"/>
              <a:gd name="connsiteX1" fmla="*/ 76387 w 842535"/>
              <a:gd name="connsiteY1" fmla="*/ 422625 h 1357483"/>
              <a:gd name="connsiteX2" fmla="*/ 99190 w 842535"/>
              <a:gd name="connsiteY2" fmla="*/ 138708 h 1357483"/>
              <a:gd name="connsiteX3" fmla="*/ 308863 w 842535"/>
              <a:gd name="connsiteY3" fmla="*/ 4514 h 1357483"/>
              <a:gd name="connsiteX4" fmla="*/ 579343 w 842535"/>
              <a:gd name="connsiteY4" fmla="*/ 49493 h 1357483"/>
              <a:gd name="connsiteX5" fmla="*/ 714903 w 842535"/>
              <a:gd name="connsiteY5" fmla="*/ 221806 h 1357483"/>
              <a:gd name="connsiteX6" fmla="*/ 841446 w 842535"/>
              <a:gd name="connsiteY6" fmla="*/ 1056565 h 1357483"/>
              <a:gd name="connsiteX7" fmla="*/ 752727 w 842535"/>
              <a:gd name="connsiteY7" fmla="*/ 1296711 h 1357483"/>
              <a:gd name="connsiteX8" fmla="*/ 390961 w 842535"/>
              <a:gd name="connsiteY8" fmla="*/ 1349744 h 1357483"/>
              <a:gd name="connsiteX9" fmla="*/ 184643 w 842535"/>
              <a:gd name="connsiteY9" fmla="*/ 1166590 h 1357483"/>
              <a:gd name="connsiteX10" fmla="*/ 105178 w 842535"/>
              <a:gd name="connsiteY10" fmla="*/ 556641 h 1357483"/>
              <a:gd name="connsiteX11" fmla="*/ 8576 w 842535"/>
              <a:gd name="connsiteY11" fmla="*/ 580879 h 1357483"/>
              <a:gd name="connsiteX0" fmla="*/ 8576 w 842535"/>
              <a:gd name="connsiteY0" fmla="*/ 577971 h 1354575"/>
              <a:gd name="connsiteX1" fmla="*/ 76387 w 842535"/>
              <a:gd name="connsiteY1" fmla="*/ 419717 h 1354575"/>
              <a:gd name="connsiteX2" fmla="*/ 99190 w 842535"/>
              <a:gd name="connsiteY2" fmla="*/ 135800 h 1354575"/>
              <a:gd name="connsiteX3" fmla="*/ 308863 w 842535"/>
              <a:gd name="connsiteY3" fmla="*/ 1606 h 1354575"/>
              <a:gd name="connsiteX4" fmla="*/ 714903 w 842535"/>
              <a:gd name="connsiteY4" fmla="*/ 218898 h 1354575"/>
              <a:gd name="connsiteX5" fmla="*/ 841446 w 842535"/>
              <a:gd name="connsiteY5" fmla="*/ 1053657 h 1354575"/>
              <a:gd name="connsiteX6" fmla="*/ 752727 w 842535"/>
              <a:gd name="connsiteY6" fmla="*/ 1293803 h 1354575"/>
              <a:gd name="connsiteX7" fmla="*/ 390961 w 842535"/>
              <a:gd name="connsiteY7" fmla="*/ 1346836 h 1354575"/>
              <a:gd name="connsiteX8" fmla="*/ 184643 w 842535"/>
              <a:gd name="connsiteY8" fmla="*/ 1163682 h 1354575"/>
              <a:gd name="connsiteX9" fmla="*/ 105178 w 842535"/>
              <a:gd name="connsiteY9" fmla="*/ 553733 h 1354575"/>
              <a:gd name="connsiteX10" fmla="*/ 8576 w 842535"/>
              <a:gd name="connsiteY10" fmla="*/ 577971 h 1354575"/>
              <a:gd name="connsiteX0" fmla="*/ 8576 w 841897"/>
              <a:gd name="connsiteY0" fmla="*/ 576547 h 1353151"/>
              <a:gd name="connsiteX1" fmla="*/ 76387 w 841897"/>
              <a:gd name="connsiteY1" fmla="*/ 418293 h 1353151"/>
              <a:gd name="connsiteX2" fmla="*/ 99190 w 841897"/>
              <a:gd name="connsiteY2" fmla="*/ 134376 h 1353151"/>
              <a:gd name="connsiteX3" fmla="*/ 308863 w 841897"/>
              <a:gd name="connsiteY3" fmla="*/ 182 h 1353151"/>
              <a:gd name="connsiteX4" fmla="*/ 730941 w 841897"/>
              <a:gd name="connsiteY4" fmla="*/ 159475 h 1353151"/>
              <a:gd name="connsiteX5" fmla="*/ 841446 w 841897"/>
              <a:gd name="connsiteY5" fmla="*/ 1052233 h 1353151"/>
              <a:gd name="connsiteX6" fmla="*/ 752727 w 841897"/>
              <a:gd name="connsiteY6" fmla="*/ 1292379 h 1353151"/>
              <a:gd name="connsiteX7" fmla="*/ 390961 w 841897"/>
              <a:gd name="connsiteY7" fmla="*/ 1345412 h 1353151"/>
              <a:gd name="connsiteX8" fmla="*/ 184643 w 841897"/>
              <a:gd name="connsiteY8" fmla="*/ 1162258 h 1353151"/>
              <a:gd name="connsiteX9" fmla="*/ 105178 w 841897"/>
              <a:gd name="connsiteY9" fmla="*/ 552309 h 1353151"/>
              <a:gd name="connsiteX10" fmla="*/ 8576 w 841897"/>
              <a:gd name="connsiteY10" fmla="*/ 576547 h 1353151"/>
              <a:gd name="connsiteX0" fmla="*/ 8576 w 852902"/>
              <a:gd name="connsiteY0" fmla="*/ 576547 h 1354413"/>
              <a:gd name="connsiteX1" fmla="*/ 76387 w 852902"/>
              <a:gd name="connsiteY1" fmla="*/ 418293 h 1354413"/>
              <a:gd name="connsiteX2" fmla="*/ 99190 w 852902"/>
              <a:gd name="connsiteY2" fmla="*/ 134376 h 1354413"/>
              <a:gd name="connsiteX3" fmla="*/ 308863 w 852902"/>
              <a:gd name="connsiteY3" fmla="*/ 182 h 1354413"/>
              <a:gd name="connsiteX4" fmla="*/ 730941 w 852902"/>
              <a:gd name="connsiteY4" fmla="*/ 159475 h 1354413"/>
              <a:gd name="connsiteX5" fmla="*/ 852579 w 852902"/>
              <a:gd name="connsiteY5" fmla="*/ 1001682 h 1354413"/>
              <a:gd name="connsiteX6" fmla="*/ 752727 w 852902"/>
              <a:gd name="connsiteY6" fmla="*/ 1292379 h 1354413"/>
              <a:gd name="connsiteX7" fmla="*/ 390961 w 852902"/>
              <a:gd name="connsiteY7" fmla="*/ 1345412 h 1354413"/>
              <a:gd name="connsiteX8" fmla="*/ 184643 w 852902"/>
              <a:gd name="connsiteY8" fmla="*/ 1162258 h 1354413"/>
              <a:gd name="connsiteX9" fmla="*/ 105178 w 852902"/>
              <a:gd name="connsiteY9" fmla="*/ 552309 h 1354413"/>
              <a:gd name="connsiteX10" fmla="*/ 8576 w 852902"/>
              <a:gd name="connsiteY10" fmla="*/ 576547 h 1354413"/>
              <a:gd name="connsiteX0" fmla="*/ 9753 w 842440"/>
              <a:gd name="connsiteY0" fmla="*/ 568913 h 1354413"/>
              <a:gd name="connsiteX1" fmla="*/ 65925 w 842440"/>
              <a:gd name="connsiteY1" fmla="*/ 418293 h 1354413"/>
              <a:gd name="connsiteX2" fmla="*/ 88728 w 842440"/>
              <a:gd name="connsiteY2" fmla="*/ 134376 h 1354413"/>
              <a:gd name="connsiteX3" fmla="*/ 298401 w 842440"/>
              <a:gd name="connsiteY3" fmla="*/ 182 h 1354413"/>
              <a:gd name="connsiteX4" fmla="*/ 720479 w 842440"/>
              <a:gd name="connsiteY4" fmla="*/ 159475 h 1354413"/>
              <a:gd name="connsiteX5" fmla="*/ 842117 w 842440"/>
              <a:gd name="connsiteY5" fmla="*/ 1001682 h 1354413"/>
              <a:gd name="connsiteX6" fmla="*/ 742265 w 842440"/>
              <a:gd name="connsiteY6" fmla="*/ 1292379 h 1354413"/>
              <a:gd name="connsiteX7" fmla="*/ 380499 w 842440"/>
              <a:gd name="connsiteY7" fmla="*/ 1345412 h 1354413"/>
              <a:gd name="connsiteX8" fmla="*/ 174181 w 842440"/>
              <a:gd name="connsiteY8" fmla="*/ 1162258 h 1354413"/>
              <a:gd name="connsiteX9" fmla="*/ 94716 w 842440"/>
              <a:gd name="connsiteY9" fmla="*/ 552309 h 1354413"/>
              <a:gd name="connsiteX10" fmla="*/ 9753 w 842440"/>
              <a:gd name="connsiteY10" fmla="*/ 568913 h 1354413"/>
              <a:gd name="connsiteX0" fmla="*/ 9475 w 842162"/>
              <a:gd name="connsiteY0" fmla="*/ 568921 h 1354421"/>
              <a:gd name="connsiteX1" fmla="*/ 68141 w 842162"/>
              <a:gd name="connsiteY1" fmla="*/ 437939 h 1354421"/>
              <a:gd name="connsiteX2" fmla="*/ 88450 w 842162"/>
              <a:gd name="connsiteY2" fmla="*/ 134384 h 1354421"/>
              <a:gd name="connsiteX3" fmla="*/ 298123 w 842162"/>
              <a:gd name="connsiteY3" fmla="*/ 190 h 1354421"/>
              <a:gd name="connsiteX4" fmla="*/ 720201 w 842162"/>
              <a:gd name="connsiteY4" fmla="*/ 159483 h 1354421"/>
              <a:gd name="connsiteX5" fmla="*/ 841839 w 842162"/>
              <a:gd name="connsiteY5" fmla="*/ 1001690 h 1354421"/>
              <a:gd name="connsiteX6" fmla="*/ 741987 w 842162"/>
              <a:gd name="connsiteY6" fmla="*/ 1292387 h 1354421"/>
              <a:gd name="connsiteX7" fmla="*/ 380221 w 842162"/>
              <a:gd name="connsiteY7" fmla="*/ 1345420 h 1354421"/>
              <a:gd name="connsiteX8" fmla="*/ 173903 w 842162"/>
              <a:gd name="connsiteY8" fmla="*/ 1162266 h 1354421"/>
              <a:gd name="connsiteX9" fmla="*/ 94438 w 842162"/>
              <a:gd name="connsiteY9" fmla="*/ 552317 h 1354421"/>
              <a:gd name="connsiteX10" fmla="*/ 9475 w 842162"/>
              <a:gd name="connsiteY10" fmla="*/ 568921 h 1354421"/>
              <a:gd name="connsiteX0" fmla="*/ 9475 w 842162"/>
              <a:gd name="connsiteY0" fmla="*/ 568732 h 1354232"/>
              <a:gd name="connsiteX1" fmla="*/ 68141 w 842162"/>
              <a:gd name="connsiteY1" fmla="*/ 437750 h 1354232"/>
              <a:gd name="connsiteX2" fmla="*/ 86360 w 842162"/>
              <a:gd name="connsiteY2" fmla="*/ 157448 h 1354232"/>
              <a:gd name="connsiteX3" fmla="*/ 298123 w 842162"/>
              <a:gd name="connsiteY3" fmla="*/ 1 h 1354232"/>
              <a:gd name="connsiteX4" fmla="*/ 720201 w 842162"/>
              <a:gd name="connsiteY4" fmla="*/ 159294 h 1354232"/>
              <a:gd name="connsiteX5" fmla="*/ 841839 w 842162"/>
              <a:gd name="connsiteY5" fmla="*/ 1001501 h 1354232"/>
              <a:gd name="connsiteX6" fmla="*/ 741987 w 842162"/>
              <a:gd name="connsiteY6" fmla="*/ 1292198 h 1354232"/>
              <a:gd name="connsiteX7" fmla="*/ 380221 w 842162"/>
              <a:gd name="connsiteY7" fmla="*/ 1345231 h 1354232"/>
              <a:gd name="connsiteX8" fmla="*/ 173903 w 842162"/>
              <a:gd name="connsiteY8" fmla="*/ 1162077 h 1354232"/>
              <a:gd name="connsiteX9" fmla="*/ 94438 w 842162"/>
              <a:gd name="connsiteY9" fmla="*/ 552128 h 1354232"/>
              <a:gd name="connsiteX10" fmla="*/ 9475 w 842162"/>
              <a:gd name="connsiteY10" fmla="*/ 568732 h 1354232"/>
              <a:gd name="connsiteX0" fmla="*/ 9475 w 842162"/>
              <a:gd name="connsiteY0" fmla="*/ 553089 h 1338589"/>
              <a:gd name="connsiteX1" fmla="*/ 68141 w 842162"/>
              <a:gd name="connsiteY1" fmla="*/ 422107 h 1338589"/>
              <a:gd name="connsiteX2" fmla="*/ 86360 w 842162"/>
              <a:gd name="connsiteY2" fmla="*/ 141805 h 1338589"/>
              <a:gd name="connsiteX3" fmla="*/ 302731 w 842162"/>
              <a:gd name="connsiteY3" fmla="*/ 786 h 1338589"/>
              <a:gd name="connsiteX4" fmla="*/ 720201 w 842162"/>
              <a:gd name="connsiteY4" fmla="*/ 143651 h 1338589"/>
              <a:gd name="connsiteX5" fmla="*/ 841839 w 842162"/>
              <a:gd name="connsiteY5" fmla="*/ 985858 h 1338589"/>
              <a:gd name="connsiteX6" fmla="*/ 741987 w 842162"/>
              <a:gd name="connsiteY6" fmla="*/ 1276555 h 1338589"/>
              <a:gd name="connsiteX7" fmla="*/ 380221 w 842162"/>
              <a:gd name="connsiteY7" fmla="*/ 1329588 h 1338589"/>
              <a:gd name="connsiteX8" fmla="*/ 173903 w 842162"/>
              <a:gd name="connsiteY8" fmla="*/ 1146434 h 1338589"/>
              <a:gd name="connsiteX9" fmla="*/ 94438 w 842162"/>
              <a:gd name="connsiteY9" fmla="*/ 536485 h 1338589"/>
              <a:gd name="connsiteX10" fmla="*/ 9475 w 842162"/>
              <a:gd name="connsiteY10" fmla="*/ 553089 h 1338589"/>
              <a:gd name="connsiteX0" fmla="*/ 9475 w 842162"/>
              <a:gd name="connsiteY0" fmla="*/ 556656 h 1342156"/>
              <a:gd name="connsiteX1" fmla="*/ 68141 w 842162"/>
              <a:gd name="connsiteY1" fmla="*/ 425674 h 1342156"/>
              <a:gd name="connsiteX2" fmla="*/ 86360 w 842162"/>
              <a:gd name="connsiteY2" fmla="*/ 145372 h 1342156"/>
              <a:gd name="connsiteX3" fmla="*/ 302731 w 842162"/>
              <a:gd name="connsiteY3" fmla="*/ 4353 h 1342156"/>
              <a:gd name="connsiteX4" fmla="*/ 720201 w 842162"/>
              <a:gd name="connsiteY4" fmla="*/ 147218 h 1342156"/>
              <a:gd name="connsiteX5" fmla="*/ 841839 w 842162"/>
              <a:gd name="connsiteY5" fmla="*/ 989425 h 1342156"/>
              <a:gd name="connsiteX6" fmla="*/ 741987 w 842162"/>
              <a:gd name="connsiteY6" fmla="*/ 1280122 h 1342156"/>
              <a:gd name="connsiteX7" fmla="*/ 380221 w 842162"/>
              <a:gd name="connsiteY7" fmla="*/ 1333155 h 1342156"/>
              <a:gd name="connsiteX8" fmla="*/ 173903 w 842162"/>
              <a:gd name="connsiteY8" fmla="*/ 1150001 h 1342156"/>
              <a:gd name="connsiteX9" fmla="*/ 94438 w 842162"/>
              <a:gd name="connsiteY9" fmla="*/ 540052 h 1342156"/>
              <a:gd name="connsiteX10" fmla="*/ 9475 w 842162"/>
              <a:gd name="connsiteY10" fmla="*/ 556656 h 1342156"/>
              <a:gd name="connsiteX0" fmla="*/ 9475 w 842162"/>
              <a:gd name="connsiteY0" fmla="*/ 553349 h 1338849"/>
              <a:gd name="connsiteX1" fmla="*/ 68141 w 842162"/>
              <a:gd name="connsiteY1" fmla="*/ 422367 h 1338849"/>
              <a:gd name="connsiteX2" fmla="*/ 96954 w 842162"/>
              <a:gd name="connsiteY2" fmla="*/ 146058 h 1338849"/>
              <a:gd name="connsiteX3" fmla="*/ 302731 w 842162"/>
              <a:gd name="connsiteY3" fmla="*/ 1046 h 1338849"/>
              <a:gd name="connsiteX4" fmla="*/ 720201 w 842162"/>
              <a:gd name="connsiteY4" fmla="*/ 143911 h 1338849"/>
              <a:gd name="connsiteX5" fmla="*/ 841839 w 842162"/>
              <a:gd name="connsiteY5" fmla="*/ 986118 h 1338849"/>
              <a:gd name="connsiteX6" fmla="*/ 741987 w 842162"/>
              <a:gd name="connsiteY6" fmla="*/ 1276815 h 1338849"/>
              <a:gd name="connsiteX7" fmla="*/ 380221 w 842162"/>
              <a:gd name="connsiteY7" fmla="*/ 1329848 h 1338849"/>
              <a:gd name="connsiteX8" fmla="*/ 173903 w 842162"/>
              <a:gd name="connsiteY8" fmla="*/ 1146694 h 1338849"/>
              <a:gd name="connsiteX9" fmla="*/ 94438 w 842162"/>
              <a:gd name="connsiteY9" fmla="*/ 536745 h 1338849"/>
              <a:gd name="connsiteX10" fmla="*/ 9475 w 842162"/>
              <a:gd name="connsiteY10" fmla="*/ 553349 h 1338849"/>
              <a:gd name="connsiteX0" fmla="*/ 9475 w 842162"/>
              <a:gd name="connsiteY0" fmla="*/ 553349 h 1338908"/>
              <a:gd name="connsiteX1" fmla="*/ 68141 w 842162"/>
              <a:gd name="connsiteY1" fmla="*/ 422367 h 1338908"/>
              <a:gd name="connsiteX2" fmla="*/ 96954 w 842162"/>
              <a:gd name="connsiteY2" fmla="*/ 146058 h 1338908"/>
              <a:gd name="connsiteX3" fmla="*/ 302731 w 842162"/>
              <a:gd name="connsiteY3" fmla="*/ 1046 h 1338908"/>
              <a:gd name="connsiteX4" fmla="*/ 720201 w 842162"/>
              <a:gd name="connsiteY4" fmla="*/ 143911 h 1338908"/>
              <a:gd name="connsiteX5" fmla="*/ 841839 w 842162"/>
              <a:gd name="connsiteY5" fmla="*/ 986118 h 1338908"/>
              <a:gd name="connsiteX6" fmla="*/ 741987 w 842162"/>
              <a:gd name="connsiteY6" fmla="*/ 1276815 h 1338908"/>
              <a:gd name="connsiteX7" fmla="*/ 380221 w 842162"/>
              <a:gd name="connsiteY7" fmla="*/ 1329848 h 1338908"/>
              <a:gd name="connsiteX8" fmla="*/ 178844 w 842162"/>
              <a:gd name="connsiteY8" fmla="*/ 1145885 h 1338908"/>
              <a:gd name="connsiteX9" fmla="*/ 94438 w 842162"/>
              <a:gd name="connsiteY9" fmla="*/ 536745 h 1338908"/>
              <a:gd name="connsiteX10" fmla="*/ 9475 w 842162"/>
              <a:gd name="connsiteY10" fmla="*/ 553349 h 1338908"/>
              <a:gd name="connsiteX0" fmla="*/ 9475 w 842162"/>
              <a:gd name="connsiteY0" fmla="*/ 553349 h 1338908"/>
              <a:gd name="connsiteX1" fmla="*/ 68141 w 842162"/>
              <a:gd name="connsiteY1" fmla="*/ 422367 h 1338908"/>
              <a:gd name="connsiteX2" fmla="*/ 96954 w 842162"/>
              <a:gd name="connsiteY2" fmla="*/ 146058 h 1338908"/>
              <a:gd name="connsiteX3" fmla="*/ 302731 w 842162"/>
              <a:gd name="connsiteY3" fmla="*/ 1046 h 1338908"/>
              <a:gd name="connsiteX4" fmla="*/ 720201 w 842162"/>
              <a:gd name="connsiteY4" fmla="*/ 143911 h 1338908"/>
              <a:gd name="connsiteX5" fmla="*/ 841839 w 842162"/>
              <a:gd name="connsiteY5" fmla="*/ 986118 h 1338908"/>
              <a:gd name="connsiteX6" fmla="*/ 741987 w 842162"/>
              <a:gd name="connsiteY6" fmla="*/ 1276815 h 1338908"/>
              <a:gd name="connsiteX7" fmla="*/ 380221 w 842162"/>
              <a:gd name="connsiteY7" fmla="*/ 1329848 h 1338908"/>
              <a:gd name="connsiteX8" fmla="*/ 178844 w 842162"/>
              <a:gd name="connsiteY8" fmla="*/ 1145885 h 1338908"/>
              <a:gd name="connsiteX9" fmla="*/ 94438 w 842162"/>
              <a:gd name="connsiteY9" fmla="*/ 536745 h 1338908"/>
              <a:gd name="connsiteX10" fmla="*/ 9475 w 842162"/>
              <a:gd name="connsiteY10" fmla="*/ 553349 h 1338908"/>
              <a:gd name="connsiteX0" fmla="*/ 9475 w 842162"/>
              <a:gd name="connsiteY0" fmla="*/ 553349 h 1342900"/>
              <a:gd name="connsiteX1" fmla="*/ 68141 w 842162"/>
              <a:gd name="connsiteY1" fmla="*/ 422367 h 1342900"/>
              <a:gd name="connsiteX2" fmla="*/ 96954 w 842162"/>
              <a:gd name="connsiteY2" fmla="*/ 146058 h 1342900"/>
              <a:gd name="connsiteX3" fmla="*/ 302731 w 842162"/>
              <a:gd name="connsiteY3" fmla="*/ 1046 h 1342900"/>
              <a:gd name="connsiteX4" fmla="*/ 720201 w 842162"/>
              <a:gd name="connsiteY4" fmla="*/ 143911 h 1342900"/>
              <a:gd name="connsiteX5" fmla="*/ 841839 w 842162"/>
              <a:gd name="connsiteY5" fmla="*/ 986118 h 1342900"/>
              <a:gd name="connsiteX6" fmla="*/ 741987 w 842162"/>
              <a:gd name="connsiteY6" fmla="*/ 1276815 h 1342900"/>
              <a:gd name="connsiteX7" fmla="*/ 380221 w 842162"/>
              <a:gd name="connsiteY7" fmla="*/ 1329848 h 1342900"/>
              <a:gd name="connsiteX8" fmla="*/ 164306 w 842162"/>
              <a:gd name="connsiteY8" fmla="*/ 1090990 h 1342900"/>
              <a:gd name="connsiteX9" fmla="*/ 94438 w 842162"/>
              <a:gd name="connsiteY9" fmla="*/ 536745 h 1342900"/>
              <a:gd name="connsiteX10" fmla="*/ 9475 w 842162"/>
              <a:gd name="connsiteY10" fmla="*/ 553349 h 1342900"/>
              <a:gd name="connsiteX0" fmla="*/ 9475 w 842162"/>
              <a:gd name="connsiteY0" fmla="*/ 553349 h 1341177"/>
              <a:gd name="connsiteX1" fmla="*/ 68141 w 842162"/>
              <a:gd name="connsiteY1" fmla="*/ 422367 h 1341177"/>
              <a:gd name="connsiteX2" fmla="*/ 96954 w 842162"/>
              <a:gd name="connsiteY2" fmla="*/ 146058 h 1341177"/>
              <a:gd name="connsiteX3" fmla="*/ 302731 w 842162"/>
              <a:gd name="connsiteY3" fmla="*/ 1046 h 1341177"/>
              <a:gd name="connsiteX4" fmla="*/ 720201 w 842162"/>
              <a:gd name="connsiteY4" fmla="*/ 143911 h 1341177"/>
              <a:gd name="connsiteX5" fmla="*/ 841839 w 842162"/>
              <a:gd name="connsiteY5" fmla="*/ 986118 h 1341177"/>
              <a:gd name="connsiteX6" fmla="*/ 741987 w 842162"/>
              <a:gd name="connsiteY6" fmla="*/ 1276815 h 1341177"/>
              <a:gd name="connsiteX7" fmla="*/ 380221 w 842162"/>
              <a:gd name="connsiteY7" fmla="*/ 1329848 h 1341177"/>
              <a:gd name="connsiteX8" fmla="*/ 177395 w 842162"/>
              <a:gd name="connsiteY8" fmla="*/ 1114621 h 1341177"/>
              <a:gd name="connsiteX9" fmla="*/ 94438 w 842162"/>
              <a:gd name="connsiteY9" fmla="*/ 536745 h 1341177"/>
              <a:gd name="connsiteX10" fmla="*/ 9475 w 842162"/>
              <a:gd name="connsiteY10" fmla="*/ 553349 h 1341177"/>
              <a:gd name="connsiteX0" fmla="*/ 9475 w 842162"/>
              <a:gd name="connsiteY0" fmla="*/ 553349 h 1341177"/>
              <a:gd name="connsiteX1" fmla="*/ 68141 w 842162"/>
              <a:gd name="connsiteY1" fmla="*/ 422367 h 1341177"/>
              <a:gd name="connsiteX2" fmla="*/ 96954 w 842162"/>
              <a:gd name="connsiteY2" fmla="*/ 146058 h 1341177"/>
              <a:gd name="connsiteX3" fmla="*/ 302731 w 842162"/>
              <a:gd name="connsiteY3" fmla="*/ 1046 h 1341177"/>
              <a:gd name="connsiteX4" fmla="*/ 720201 w 842162"/>
              <a:gd name="connsiteY4" fmla="*/ 143911 h 1341177"/>
              <a:gd name="connsiteX5" fmla="*/ 841839 w 842162"/>
              <a:gd name="connsiteY5" fmla="*/ 986118 h 1341177"/>
              <a:gd name="connsiteX6" fmla="*/ 741987 w 842162"/>
              <a:gd name="connsiteY6" fmla="*/ 1276815 h 1341177"/>
              <a:gd name="connsiteX7" fmla="*/ 380221 w 842162"/>
              <a:gd name="connsiteY7" fmla="*/ 1329848 h 1341177"/>
              <a:gd name="connsiteX8" fmla="*/ 177395 w 842162"/>
              <a:gd name="connsiteY8" fmla="*/ 1114621 h 1341177"/>
              <a:gd name="connsiteX9" fmla="*/ 94438 w 842162"/>
              <a:gd name="connsiteY9" fmla="*/ 536745 h 1341177"/>
              <a:gd name="connsiteX10" fmla="*/ 9475 w 842162"/>
              <a:gd name="connsiteY10" fmla="*/ 553349 h 1341177"/>
              <a:gd name="connsiteX0" fmla="*/ 9475 w 838228"/>
              <a:gd name="connsiteY0" fmla="*/ 552686 h 1342067"/>
              <a:gd name="connsiteX1" fmla="*/ 68141 w 838228"/>
              <a:gd name="connsiteY1" fmla="*/ 421704 h 1342067"/>
              <a:gd name="connsiteX2" fmla="*/ 96954 w 838228"/>
              <a:gd name="connsiteY2" fmla="*/ 145395 h 1342067"/>
              <a:gd name="connsiteX3" fmla="*/ 302731 w 838228"/>
              <a:gd name="connsiteY3" fmla="*/ 383 h 1342067"/>
              <a:gd name="connsiteX4" fmla="*/ 720201 w 838228"/>
              <a:gd name="connsiteY4" fmla="*/ 143248 h 1342067"/>
              <a:gd name="connsiteX5" fmla="*/ 837868 w 838228"/>
              <a:gd name="connsiteY5" fmla="*/ 935854 h 1342067"/>
              <a:gd name="connsiteX6" fmla="*/ 741987 w 838228"/>
              <a:gd name="connsiteY6" fmla="*/ 1276152 h 1342067"/>
              <a:gd name="connsiteX7" fmla="*/ 380221 w 838228"/>
              <a:gd name="connsiteY7" fmla="*/ 1329185 h 1342067"/>
              <a:gd name="connsiteX8" fmla="*/ 177395 w 838228"/>
              <a:gd name="connsiteY8" fmla="*/ 1113958 h 1342067"/>
              <a:gd name="connsiteX9" fmla="*/ 94438 w 838228"/>
              <a:gd name="connsiteY9" fmla="*/ 536082 h 1342067"/>
              <a:gd name="connsiteX10" fmla="*/ 9475 w 838228"/>
              <a:gd name="connsiteY10" fmla="*/ 552686 h 1342067"/>
              <a:gd name="connsiteX0" fmla="*/ 9475 w 838000"/>
              <a:gd name="connsiteY0" fmla="*/ 552686 h 1336588"/>
              <a:gd name="connsiteX1" fmla="*/ 68141 w 838000"/>
              <a:gd name="connsiteY1" fmla="*/ 421704 h 1336588"/>
              <a:gd name="connsiteX2" fmla="*/ 96954 w 838000"/>
              <a:gd name="connsiteY2" fmla="*/ 145395 h 1336588"/>
              <a:gd name="connsiteX3" fmla="*/ 302731 w 838000"/>
              <a:gd name="connsiteY3" fmla="*/ 383 h 1336588"/>
              <a:gd name="connsiteX4" fmla="*/ 720201 w 838000"/>
              <a:gd name="connsiteY4" fmla="*/ 143248 h 1336588"/>
              <a:gd name="connsiteX5" fmla="*/ 837868 w 838000"/>
              <a:gd name="connsiteY5" fmla="*/ 935854 h 1336588"/>
              <a:gd name="connsiteX6" fmla="*/ 734462 w 838000"/>
              <a:gd name="connsiteY6" fmla="*/ 1253581 h 1336588"/>
              <a:gd name="connsiteX7" fmla="*/ 380221 w 838000"/>
              <a:gd name="connsiteY7" fmla="*/ 1329185 h 1336588"/>
              <a:gd name="connsiteX8" fmla="*/ 177395 w 838000"/>
              <a:gd name="connsiteY8" fmla="*/ 1113958 h 1336588"/>
              <a:gd name="connsiteX9" fmla="*/ 94438 w 838000"/>
              <a:gd name="connsiteY9" fmla="*/ 536082 h 1336588"/>
              <a:gd name="connsiteX10" fmla="*/ 9475 w 838000"/>
              <a:gd name="connsiteY10" fmla="*/ 552686 h 1336588"/>
              <a:gd name="connsiteX0" fmla="*/ 9475 w 837882"/>
              <a:gd name="connsiteY0" fmla="*/ 552686 h 1336871"/>
              <a:gd name="connsiteX1" fmla="*/ 68141 w 837882"/>
              <a:gd name="connsiteY1" fmla="*/ 421704 h 1336871"/>
              <a:gd name="connsiteX2" fmla="*/ 96954 w 837882"/>
              <a:gd name="connsiteY2" fmla="*/ 145395 h 1336871"/>
              <a:gd name="connsiteX3" fmla="*/ 302731 w 837882"/>
              <a:gd name="connsiteY3" fmla="*/ 383 h 1336871"/>
              <a:gd name="connsiteX4" fmla="*/ 720201 w 837882"/>
              <a:gd name="connsiteY4" fmla="*/ 143248 h 1336871"/>
              <a:gd name="connsiteX5" fmla="*/ 837868 w 837882"/>
              <a:gd name="connsiteY5" fmla="*/ 935854 h 1336871"/>
              <a:gd name="connsiteX6" fmla="*/ 725336 w 837882"/>
              <a:gd name="connsiteY6" fmla="*/ 1255076 h 1336871"/>
              <a:gd name="connsiteX7" fmla="*/ 380221 w 837882"/>
              <a:gd name="connsiteY7" fmla="*/ 1329185 h 1336871"/>
              <a:gd name="connsiteX8" fmla="*/ 177395 w 837882"/>
              <a:gd name="connsiteY8" fmla="*/ 1113958 h 1336871"/>
              <a:gd name="connsiteX9" fmla="*/ 94438 w 837882"/>
              <a:gd name="connsiteY9" fmla="*/ 536082 h 1336871"/>
              <a:gd name="connsiteX10" fmla="*/ 9475 w 837882"/>
              <a:gd name="connsiteY10" fmla="*/ 552686 h 1336871"/>
              <a:gd name="connsiteX0" fmla="*/ 9475 w 839240"/>
              <a:gd name="connsiteY0" fmla="*/ 552686 h 1331193"/>
              <a:gd name="connsiteX1" fmla="*/ 68141 w 839240"/>
              <a:gd name="connsiteY1" fmla="*/ 421704 h 1331193"/>
              <a:gd name="connsiteX2" fmla="*/ 96954 w 839240"/>
              <a:gd name="connsiteY2" fmla="*/ 145395 h 1331193"/>
              <a:gd name="connsiteX3" fmla="*/ 302731 w 839240"/>
              <a:gd name="connsiteY3" fmla="*/ 383 h 1331193"/>
              <a:gd name="connsiteX4" fmla="*/ 720201 w 839240"/>
              <a:gd name="connsiteY4" fmla="*/ 143248 h 1331193"/>
              <a:gd name="connsiteX5" fmla="*/ 837868 w 839240"/>
              <a:gd name="connsiteY5" fmla="*/ 935854 h 1331193"/>
              <a:gd name="connsiteX6" fmla="*/ 756246 w 839240"/>
              <a:gd name="connsiteY6" fmla="*/ 1205051 h 1331193"/>
              <a:gd name="connsiteX7" fmla="*/ 380221 w 839240"/>
              <a:gd name="connsiteY7" fmla="*/ 1329185 h 1331193"/>
              <a:gd name="connsiteX8" fmla="*/ 177395 w 839240"/>
              <a:gd name="connsiteY8" fmla="*/ 1113958 h 1331193"/>
              <a:gd name="connsiteX9" fmla="*/ 94438 w 839240"/>
              <a:gd name="connsiteY9" fmla="*/ 536082 h 1331193"/>
              <a:gd name="connsiteX10" fmla="*/ 9475 w 839240"/>
              <a:gd name="connsiteY10" fmla="*/ 552686 h 1331193"/>
              <a:gd name="connsiteX0" fmla="*/ 9475 w 838447"/>
              <a:gd name="connsiteY0" fmla="*/ 552686 h 1332254"/>
              <a:gd name="connsiteX1" fmla="*/ 68141 w 838447"/>
              <a:gd name="connsiteY1" fmla="*/ 421704 h 1332254"/>
              <a:gd name="connsiteX2" fmla="*/ 96954 w 838447"/>
              <a:gd name="connsiteY2" fmla="*/ 145395 h 1332254"/>
              <a:gd name="connsiteX3" fmla="*/ 302731 w 838447"/>
              <a:gd name="connsiteY3" fmla="*/ 383 h 1332254"/>
              <a:gd name="connsiteX4" fmla="*/ 720201 w 838447"/>
              <a:gd name="connsiteY4" fmla="*/ 143248 h 1332254"/>
              <a:gd name="connsiteX5" fmla="*/ 837868 w 838447"/>
              <a:gd name="connsiteY5" fmla="*/ 935854 h 1332254"/>
              <a:gd name="connsiteX6" fmla="*/ 746484 w 838447"/>
              <a:gd name="connsiteY6" fmla="*/ 1219874 h 1332254"/>
              <a:gd name="connsiteX7" fmla="*/ 380221 w 838447"/>
              <a:gd name="connsiteY7" fmla="*/ 1329185 h 1332254"/>
              <a:gd name="connsiteX8" fmla="*/ 177395 w 838447"/>
              <a:gd name="connsiteY8" fmla="*/ 1113958 h 1332254"/>
              <a:gd name="connsiteX9" fmla="*/ 94438 w 838447"/>
              <a:gd name="connsiteY9" fmla="*/ 536082 h 1332254"/>
              <a:gd name="connsiteX10" fmla="*/ 9475 w 838447"/>
              <a:gd name="connsiteY10" fmla="*/ 552686 h 1332254"/>
              <a:gd name="connsiteX0" fmla="*/ 9475 w 838410"/>
              <a:gd name="connsiteY0" fmla="*/ 552686 h 1331841"/>
              <a:gd name="connsiteX1" fmla="*/ 68141 w 838410"/>
              <a:gd name="connsiteY1" fmla="*/ 421704 h 1331841"/>
              <a:gd name="connsiteX2" fmla="*/ 96954 w 838410"/>
              <a:gd name="connsiteY2" fmla="*/ 145395 h 1331841"/>
              <a:gd name="connsiteX3" fmla="*/ 302731 w 838410"/>
              <a:gd name="connsiteY3" fmla="*/ 383 h 1331841"/>
              <a:gd name="connsiteX4" fmla="*/ 720201 w 838410"/>
              <a:gd name="connsiteY4" fmla="*/ 143248 h 1331841"/>
              <a:gd name="connsiteX5" fmla="*/ 837868 w 838410"/>
              <a:gd name="connsiteY5" fmla="*/ 935854 h 1331841"/>
              <a:gd name="connsiteX6" fmla="*/ 745826 w 838410"/>
              <a:gd name="connsiteY6" fmla="*/ 1214692 h 1331841"/>
              <a:gd name="connsiteX7" fmla="*/ 380221 w 838410"/>
              <a:gd name="connsiteY7" fmla="*/ 1329185 h 1331841"/>
              <a:gd name="connsiteX8" fmla="*/ 177395 w 838410"/>
              <a:gd name="connsiteY8" fmla="*/ 1113958 h 1331841"/>
              <a:gd name="connsiteX9" fmla="*/ 94438 w 838410"/>
              <a:gd name="connsiteY9" fmla="*/ 536082 h 1331841"/>
              <a:gd name="connsiteX10" fmla="*/ 9475 w 838410"/>
              <a:gd name="connsiteY10" fmla="*/ 552686 h 1331841"/>
              <a:gd name="connsiteX0" fmla="*/ 9475 w 838410"/>
              <a:gd name="connsiteY0" fmla="*/ 552359 h 1331514"/>
              <a:gd name="connsiteX1" fmla="*/ 68141 w 838410"/>
              <a:gd name="connsiteY1" fmla="*/ 421377 h 1331514"/>
              <a:gd name="connsiteX2" fmla="*/ 113639 w 838410"/>
              <a:gd name="connsiteY2" fmla="*/ 138724 h 1331514"/>
              <a:gd name="connsiteX3" fmla="*/ 302731 w 838410"/>
              <a:gd name="connsiteY3" fmla="*/ 56 h 1331514"/>
              <a:gd name="connsiteX4" fmla="*/ 720201 w 838410"/>
              <a:gd name="connsiteY4" fmla="*/ 142921 h 1331514"/>
              <a:gd name="connsiteX5" fmla="*/ 837868 w 838410"/>
              <a:gd name="connsiteY5" fmla="*/ 935527 h 1331514"/>
              <a:gd name="connsiteX6" fmla="*/ 745826 w 838410"/>
              <a:gd name="connsiteY6" fmla="*/ 1214365 h 1331514"/>
              <a:gd name="connsiteX7" fmla="*/ 380221 w 838410"/>
              <a:gd name="connsiteY7" fmla="*/ 1328858 h 1331514"/>
              <a:gd name="connsiteX8" fmla="*/ 177395 w 838410"/>
              <a:gd name="connsiteY8" fmla="*/ 1113631 h 1331514"/>
              <a:gd name="connsiteX9" fmla="*/ 94438 w 838410"/>
              <a:gd name="connsiteY9" fmla="*/ 535755 h 1331514"/>
              <a:gd name="connsiteX10" fmla="*/ 9475 w 838410"/>
              <a:gd name="connsiteY10" fmla="*/ 552359 h 1331514"/>
              <a:gd name="connsiteX0" fmla="*/ 9475 w 838410"/>
              <a:gd name="connsiteY0" fmla="*/ 555370 h 1334525"/>
              <a:gd name="connsiteX1" fmla="*/ 68141 w 838410"/>
              <a:gd name="connsiteY1" fmla="*/ 424388 h 1334525"/>
              <a:gd name="connsiteX2" fmla="*/ 113639 w 838410"/>
              <a:gd name="connsiteY2" fmla="*/ 141735 h 1334525"/>
              <a:gd name="connsiteX3" fmla="*/ 321423 w 838410"/>
              <a:gd name="connsiteY3" fmla="*/ 5 h 1334525"/>
              <a:gd name="connsiteX4" fmla="*/ 720201 w 838410"/>
              <a:gd name="connsiteY4" fmla="*/ 145932 h 1334525"/>
              <a:gd name="connsiteX5" fmla="*/ 837868 w 838410"/>
              <a:gd name="connsiteY5" fmla="*/ 938538 h 1334525"/>
              <a:gd name="connsiteX6" fmla="*/ 745826 w 838410"/>
              <a:gd name="connsiteY6" fmla="*/ 1217376 h 1334525"/>
              <a:gd name="connsiteX7" fmla="*/ 380221 w 838410"/>
              <a:gd name="connsiteY7" fmla="*/ 1331869 h 1334525"/>
              <a:gd name="connsiteX8" fmla="*/ 177395 w 838410"/>
              <a:gd name="connsiteY8" fmla="*/ 1116642 h 1334525"/>
              <a:gd name="connsiteX9" fmla="*/ 94438 w 838410"/>
              <a:gd name="connsiteY9" fmla="*/ 538766 h 1334525"/>
              <a:gd name="connsiteX10" fmla="*/ 9475 w 838410"/>
              <a:gd name="connsiteY10" fmla="*/ 555370 h 1334525"/>
              <a:gd name="connsiteX0" fmla="*/ 9475 w 838410"/>
              <a:gd name="connsiteY0" fmla="*/ 555454 h 1334609"/>
              <a:gd name="connsiteX1" fmla="*/ 68141 w 838410"/>
              <a:gd name="connsiteY1" fmla="*/ 424472 h 1334609"/>
              <a:gd name="connsiteX2" fmla="*/ 113639 w 838410"/>
              <a:gd name="connsiteY2" fmla="*/ 141819 h 1334609"/>
              <a:gd name="connsiteX3" fmla="*/ 321423 w 838410"/>
              <a:gd name="connsiteY3" fmla="*/ 89 h 1334609"/>
              <a:gd name="connsiteX4" fmla="*/ 720201 w 838410"/>
              <a:gd name="connsiteY4" fmla="*/ 146016 h 1334609"/>
              <a:gd name="connsiteX5" fmla="*/ 837868 w 838410"/>
              <a:gd name="connsiteY5" fmla="*/ 938622 h 1334609"/>
              <a:gd name="connsiteX6" fmla="*/ 745826 w 838410"/>
              <a:gd name="connsiteY6" fmla="*/ 1217460 h 1334609"/>
              <a:gd name="connsiteX7" fmla="*/ 380221 w 838410"/>
              <a:gd name="connsiteY7" fmla="*/ 1331953 h 1334609"/>
              <a:gd name="connsiteX8" fmla="*/ 177395 w 838410"/>
              <a:gd name="connsiteY8" fmla="*/ 1116726 h 1334609"/>
              <a:gd name="connsiteX9" fmla="*/ 94438 w 838410"/>
              <a:gd name="connsiteY9" fmla="*/ 538850 h 1334609"/>
              <a:gd name="connsiteX10" fmla="*/ 9475 w 838410"/>
              <a:gd name="connsiteY10" fmla="*/ 555454 h 1334609"/>
              <a:gd name="connsiteX0" fmla="*/ 8720 w 837655"/>
              <a:gd name="connsiteY0" fmla="*/ 555454 h 1334609"/>
              <a:gd name="connsiteX1" fmla="*/ 74950 w 837655"/>
              <a:gd name="connsiteY1" fmla="*/ 421428 h 1334609"/>
              <a:gd name="connsiteX2" fmla="*/ 112884 w 837655"/>
              <a:gd name="connsiteY2" fmla="*/ 141819 h 1334609"/>
              <a:gd name="connsiteX3" fmla="*/ 320668 w 837655"/>
              <a:gd name="connsiteY3" fmla="*/ 89 h 1334609"/>
              <a:gd name="connsiteX4" fmla="*/ 719446 w 837655"/>
              <a:gd name="connsiteY4" fmla="*/ 146016 h 1334609"/>
              <a:gd name="connsiteX5" fmla="*/ 837113 w 837655"/>
              <a:gd name="connsiteY5" fmla="*/ 938622 h 1334609"/>
              <a:gd name="connsiteX6" fmla="*/ 745071 w 837655"/>
              <a:gd name="connsiteY6" fmla="*/ 1217460 h 1334609"/>
              <a:gd name="connsiteX7" fmla="*/ 379466 w 837655"/>
              <a:gd name="connsiteY7" fmla="*/ 1331953 h 1334609"/>
              <a:gd name="connsiteX8" fmla="*/ 176640 w 837655"/>
              <a:gd name="connsiteY8" fmla="*/ 1116726 h 1334609"/>
              <a:gd name="connsiteX9" fmla="*/ 93683 w 837655"/>
              <a:gd name="connsiteY9" fmla="*/ 538850 h 1334609"/>
              <a:gd name="connsiteX10" fmla="*/ 8720 w 837655"/>
              <a:gd name="connsiteY10" fmla="*/ 555454 h 1334609"/>
              <a:gd name="connsiteX0" fmla="*/ 8720 w 837655"/>
              <a:gd name="connsiteY0" fmla="*/ 555454 h 1334609"/>
              <a:gd name="connsiteX1" fmla="*/ 74950 w 837655"/>
              <a:gd name="connsiteY1" fmla="*/ 421428 h 1334609"/>
              <a:gd name="connsiteX2" fmla="*/ 112884 w 837655"/>
              <a:gd name="connsiteY2" fmla="*/ 141819 h 1334609"/>
              <a:gd name="connsiteX3" fmla="*/ 320668 w 837655"/>
              <a:gd name="connsiteY3" fmla="*/ 89 h 1334609"/>
              <a:gd name="connsiteX4" fmla="*/ 719446 w 837655"/>
              <a:gd name="connsiteY4" fmla="*/ 146016 h 1334609"/>
              <a:gd name="connsiteX5" fmla="*/ 837113 w 837655"/>
              <a:gd name="connsiteY5" fmla="*/ 938622 h 1334609"/>
              <a:gd name="connsiteX6" fmla="*/ 745071 w 837655"/>
              <a:gd name="connsiteY6" fmla="*/ 1217460 h 1334609"/>
              <a:gd name="connsiteX7" fmla="*/ 379466 w 837655"/>
              <a:gd name="connsiteY7" fmla="*/ 1331953 h 1334609"/>
              <a:gd name="connsiteX8" fmla="*/ 176640 w 837655"/>
              <a:gd name="connsiteY8" fmla="*/ 1116726 h 1334609"/>
              <a:gd name="connsiteX9" fmla="*/ 93683 w 837655"/>
              <a:gd name="connsiteY9" fmla="*/ 538850 h 1334609"/>
              <a:gd name="connsiteX10" fmla="*/ 8720 w 837655"/>
              <a:gd name="connsiteY10" fmla="*/ 555454 h 1334609"/>
              <a:gd name="connsiteX0" fmla="*/ 8720 w 837655"/>
              <a:gd name="connsiteY0" fmla="*/ 555461 h 1334616"/>
              <a:gd name="connsiteX1" fmla="*/ 74950 w 837655"/>
              <a:gd name="connsiteY1" fmla="*/ 421435 h 1334616"/>
              <a:gd name="connsiteX2" fmla="*/ 112884 w 837655"/>
              <a:gd name="connsiteY2" fmla="*/ 141826 h 1334616"/>
              <a:gd name="connsiteX3" fmla="*/ 320668 w 837655"/>
              <a:gd name="connsiteY3" fmla="*/ 96 h 1334616"/>
              <a:gd name="connsiteX4" fmla="*/ 719446 w 837655"/>
              <a:gd name="connsiteY4" fmla="*/ 146023 h 1334616"/>
              <a:gd name="connsiteX5" fmla="*/ 837113 w 837655"/>
              <a:gd name="connsiteY5" fmla="*/ 938629 h 1334616"/>
              <a:gd name="connsiteX6" fmla="*/ 745071 w 837655"/>
              <a:gd name="connsiteY6" fmla="*/ 1217467 h 1334616"/>
              <a:gd name="connsiteX7" fmla="*/ 379466 w 837655"/>
              <a:gd name="connsiteY7" fmla="*/ 1331960 h 1334616"/>
              <a:gd name="connsiteX8" fmla="*/ 176640 w 837655"/>
              <a:gd name="connsiteY8" fmla="*/ 1116733 h 1334616"/>
              <a:gd name="connsiteX9" fmla="*/ 93683 w 837655"/>
              <a:gd name="connsiteY9" fmla="*/ 538857 h 1334616"/>
              <a:gd name="connsiteX10" fmla="*/ 8720 w 837655"/>
              <a:gd name="connsiteY10" fmla="*/ 555461 h 1334616"/>
              <a:gd name="connsiteX0" fmla="*/ 8720 w 837655"/>
              <a:gd name="connsiteY0" fmla="*/ 555385 h 1334540"/>
              <a:gd name="connsiteX1" fmla="*/ 74950 w 837655"/>
              <a:gd name="connsiteY1" fmla="*/ 421359 h 1334540"/>
              <a:gd name="connsiteX2" fmla="*/ 123563 w 837655"/>
              <a:gd name="connsiteY2" fmla="*/ 138195 h 1334540"/>
              <a:gd name="connsiteX3" fmla="*/ 320668 w 837655"/>
              <a:gd name="connsiteY3" fmla="*/ 20 h 1334540"/>
              <a:gd name="connsiteX4" fmla="*/ 719446 w 837655"/>
              <a:gd name="connsiteY4" fmla="*/ 145947 h 1334540"/>
              <a:gd name="connsiteX5" fmla="*/ 837113 w 837655"/>
              <a:gd name="connsiteY5" fmla="*/ 938553 h 1334540"/>
              <a:gd name="connsiteX6" fmla="*/ 745071 w 837655"/>
              <a:gd name="connsiteY6" fmla="*/ 1217391 h 1334540"/>
              <a:gd name="connsiteX7" fmla="*/ 379466 w 837655"/>
              <a:gd name="connsiteY7" fmla="*/ 1331884 h 1334540"/>
              <a:gd name="connsiteX8" fmla="*/ 176640 w 837655"/>
              <a:gd name="connsiteY8" fmla="*/ 1116657 h 1334540"/>
              <a:gd name="connsiteX9" fmla="*/ 93683 w 837655"/>
              <a:gd name="connsiteY9" fmla="*/ 538781 h 1334540"/>
              <a:gd name="connsiteX10" fmla="*/ 8720 w 837655"/>
              <a:gd name="connsiteY10" fmla="*/ 555385 h 1334540"/>
              <a:gd name="connsiteX0" fmla="*/ 8179 w 837114"/>
              <a:gd name="connsiteY0" fmla="*/ 555383 h 1334538"/>
              <a:gd name="connsiteX1" fmla="*/ 80640 w 837114"/>
              <a:gd name="connsiteY1" fmla="*/ 420336 h 1334538"/>
              <a:gd name="connsiteX2" fmla="*/ 123022 w 837114"/>
              <a:gd name="connsiteY2" fmla="*/ 138193 h 1334538"/>
              <a:gd name="connsiteX3" fmla="*/ 320127 w 837114"/>
              <a:gd name="connsiteY3" fmla="*/ 18 h 1334538"/>
              <a:gd name="connsiteX4" fmla="*/ 718905 w 837114"/>
              <a:gd name="connsiteY4" fmla="*/ 145945 h 1334538"/>
              <a:gd name="connsiteX5" fmla="*/ 836572 w 837114"/>
              <a:gd name="connsiteY5" fmla="*/ 938551 h 1334538"/>
              <a:gd name="connsiteX6" fmla="*/ 744530 w 837114"/>
              <a:gd name="connsiteY6" fmla="*/ 1217389 h 1334538"/>
              <a:gd name="connsiteX7" fmla="*/ 378925 w 837114"/>
              <a:gd name="connsiteY7" fmla="*/ 1331882 h 1334538"/>
              <a:gd name="connsiteX8" fmla="*/ 176099 w 837114"/>
              <a:gd name="connsiteY8" fmla="*/ 1116655 h 1334538"/>
              <a:gd name="connsiteX9" fmla="*/ 93142 w 837114"/>
              <a:gd name="connsiteY9" fmla="*/ 538779 h 1334538"/>
              <a:gd name="connsiteX10" fmla="*/ 8179 w 837114"/>
              <a:gd name="connsiteY10" fmla="*/ 555383 h 1334538"/>
              <a:gd name="connsiteX0" fmla="*/ 9690 w 838625"/>
              <a:gd name="connsiteY0" fmla="*/ 555383 h 1334538"/>
              <a:gd name="connsiteX1" fmla="*/ 82151 w 838625"/>
              <a:gd name="connsiteY1" fmla="*/ 420336 h 1334538"/>
              <a:gd name="connsiteX2" fmla="*/ 124533 w 838625"/>
              <a:gd name="connsiteY2" fmla="*/ 138193 h 1334538"/>
              <a:gd name="connsiteX3" fmla="*/ 321638 w 838625"/>
              <a:gd name="connsiteY3" fmla="*/ 18 h 1334538"/>
              <a:gd name="connsiteX4" fmla="*/ 720416 w 838625"/>
              <a:gd name="connsiteY4" fmla="*/ 145945 h 1334538"/>
              <a:gd name="connsiteX5" fmla="*/ 838083 w 838625"/>
              <a:gd name="connsiteY5" fmla="*/ 938551 h 1334538"/>
              <a:gd name="connsiteX6" fmla="*/ 746041 w 838625"/>
              <a:gd name="connsiteY6" fmla="*/ 1217389 h 1334538"/>
              <a:gd name="connsiteX7" fmla="*/ 380436 w 838625"/>
              <a:gd name="connsiteY7" fmla="*/ 1331882 h 1334538"/>
              <a:gd name="connsiteX8" fmla="*/ 177610 w 838625"/>
              <a:gd name="connsiteY8" fmla="*/ 1116655 h 1334538"/>
              <a:gd name="connsiteX9" fmla="*/ 94653 w 838625"/>
              <a:gd name="connsiteY9" fmla="*/ 538779 h 1334538"/>
              <a:gd name="connsiteX10" fmla="*/ 9690 w 838625"/>
              <a:gd name="connsiteY10" fmla="*/ 555383 h 1334538"/>
              <a:gd name="connsiteX0" fmla="*/ 9690 w 838625"/>
              <a:gd name="connsiteY0" fmla="*/ 561266 h 1340421"/>
              <a:gd name="connsiteX1" fmla="*/ 82151 w 838625"/>
              <a:gd name="connsiteY1" fmla="*/ 426219 h 1340421"/>
              <a:gd name="connsiteX2" fmla="*/ 124533 w 838625"/>
              <a:gd name="connsiteY2" fmla="*/ 144076 h 1340421"/>
              <a:gd name="connsiteX3" fmla="*/ 368592 w 838625"/>
              <a:gd name="connsiteY3" fmla="*/ 16 h 1340421"/>
              <a:gd name="connsiteX4" fmla="*/ 720416 w 838625"/>
              <a:gd name="connsiteY4" fmla="*/ 151828 h 1340421"/>
              <a:gd name="connsiteX5" fmla="*/ 838083 w 838625"/>
              <a:gd name="connsiteY5" fmla="*/ 944434 h 1340421"/>
              <a:gd name="connsiteX6" fmla="*/ 746041 w 838625"/>
              <a:gd name="connsiteY6" fmla="*/ 1223272 h 1340421"/>
              <a:gd name="connsiteX7" fmla="*/ 380436 w 838625"/>
              <a:gd name="connsiteY7" fmla="*/ 1337765 h 1340421"/>
              <a:gd name="connsiteX8" fmla="*/ 177610 w 838625"/>
              <a:gd name="connsiteY8" fmla="*/ 1122538 h 1340421"/>
              <a:gd name="connsiteX9" fmla="*/ 94653 w 838625"/>
              <a:gd name="connsiteY9" fmla="*/ 544662 h 1340421"/>
              <a:gd name="connsiteX10" fmla="*/ 9690 w 838625"/>
              <a:gd name="connsiteY10" fmla="*/ 561266 h 1340421"/>
              <a:gd name="connsiteX0" fmla="*/ 9690 w 838625"/>
              <a:gd name="connsiteY0" fmla="*/ 561272 h 1340427"/>
              <a:gd name="connsiteX1" fmla="*/ 82151 w 838625"/>
              <a:gd name="connsiteY1" fmla="*/ 426225 h 1340427"/>
              <a:gd name="connsiteX2" fmla="*/ 132321 w 838625"/>
              <a:gd name="connsiteY2" fmla="*/ 142806 h 1340427"/>
              <a:gd name="connsiteX3" fmla="*/ 368592 w 838625"/>
              <a:gd name="connsiteY3" fmla="*/ 22 h 1340427"/>
              <a:gd name="connsiteX4" fmla="*/ 720416 w 838625"/>
              <a:gd name="connsiteY4" fmla="*/ 151834 h 1340427"/>
              <a:gd name="connsiteX5" fmla="*/ 838083 w 838625"/>
              <a:gd name="connsiteY5" fmla="*/ 944440 h 1340427"/>
              <a:gd name="connsiteX6" fmla="*/ 746041 w 838625"/>
              <a:gd name="connsiteY6" fmla="*/ 1223278 h 1340427"/>
              <a:gd name="connsiteX7" fmla="*/ 380436 w 838625"/>
              <a:gd name="connsiteY7" fmla="*/ 1337771 h 1340427"/>
              <a:gd name="connsiteX8" fmla="*/ 177610 w 838625"/>
              <a:gd name="connsiteY8" fmla="*/ 1122544 h 1340427"/>
              <a:gd name="connsiteX9" fmla="*/ 94653 w 838625"/>
              <a:gd name="connsiteY9" fmla="*/ 544668 h 1340427"/>
              <a:gd name="connsiteX10" fmla="*/ 9690 w 838625"/>
              <a:gd name="connsiteY10" fmla="*/ 561272 h 1340427"/>
              <a:gd name="connsiteX0" fmla="*/ 9690 w 838625"/>
              <a:gd name="connsiteY0" fmla="*/ 561272 h 1340427"/>
              <a:gd name="connsiteX1" fmla="*/ 82151 w 838625"/>
              <a:gd name="connsiteY1" fmla="*/ 426225 h 1340427"/>
              <a:gd name="connsiteX2" fmla="*/ 132321 w 838625"/>
              <a:gd name="connsiteY2" fmla="*/ 142806 h 1340427"/>
              <a:gd name="connsiteX3" fmla="*/ 368592 w 838625"/>
              <a:gd name="connsiteY3" fmla="*/ 22 h 1340427"/>
              <a:gd name="connsiteX4" fmla="*/ 720416 w 838625"/>
              <a:gd name="connsiteY4" fmla="*/ 151834 h 1340427"/>
              <a:gd name="connsiteX5" fmla="*/ 838083 w 838625"/>
              <a:gd name="connsiteY5" fmla="*/ 944440 h 1340427"/>
              <a:gd name="connsiteX6" fmla="*/ 746041 w 838625"/>
              <a:gd name="connsiteY6" fmla="*/ 1223278 h 1340427"/>
              <a:gd name="connsiteX7" fmla="*/ 380436 w 838625"/>
              <a:gd name="connsiteY7" fmla="*/ 1337771 h 1340427"/>
              <a:gd name="connsiteX8" fmla="*/ 177610 w 838625"/>
              <a:gd name="connsiteY8" fmla="*/ 1122544 h 1340427"/>
              <a:gd name="connsiteX9" fmla="*/ 94653 w 838625"/>
              <a:gd name="connsiteY9" fmla="*/ 544668 h 1340427"/>
              <a:gd name="connsiteX10" fmla="*/ 9690 w 838625"/>
              <a:gd name="connsiteY10" fmla="*/ 561272 h 1340427"/>
              <a:gd name="connsiteX0" fmla="*/ 9690 w 838625"/>
              <a:gd name="connsiteY0" fmla="*/ 561272 h 1340427"/>
              <a:gd name="connsiteX1" fmla="*/ 82151 w 838625"/>
              <a:gd name="connsiteY1" fmla="*/ 426225 h 1340427"/>
              <a:gd name="connsiteX2" fmla="*/ 132321 w 838625"/>
              <a:gd name="connsiteY2" fmla="*/ 142806 h 1340427"/>
              <a:gd name="connsiteX3" fmla="*/ 368592 w 838625"/>
              <a:gd name="connsiteY3" fmla="*/ 22 h 1340427"/>
              <a:gd name="connsiteX4" fmla="*/ 720416 w 838625"/>
              <a:gd name="connsiteY4" fmla="*/ 151834 h 1340427"/>
              <a:gd name="connsiteX5" fmla="*/ 838083 w 838625"/>
              <a:gd name="connsiteY5" fmla="*/ 944440 h 1340427"/>
              <a:gd name="connsiteX6" fmla="*/ 746041 w 838625"/>
              <a:gd name="connsiteY6" fmla="*/ 1223278 h 1340427"/>
              <a:gd name="connsiteX7" fmla="*/ 380436 w 838625"/>
              <a:gd name="connsiteY7" fmla="*/ 1337771 h 1340427"/>
              <a:gd name="connsiteX8" fmla="*/ 177610 w 838625"/>
              <a:gd name="connsiteY8" fmla="*/ 1122544 h 1340427"/>
              <a:gd name="connsiteX9" fmla="*/ 94653 w 838625"/>
              <a:gd name="connsiteY9" fmla="*/ 544668 h 1340427"/>
              <a:gd name="connsiteX10" fmla="*/ 9690 w 838625"/>
              <a:gd name="connsiteY10" fmla="*/ 561272 h 1340427"/>
              <a:gd name="connsiteX0" fmla="*/ 9690 w 838597"/>
              <a:gd name="connsiteY0" fmla="*/ 561272 h 1338938"/>
              <a:gd name="connsiteX1" fmla="*/ 82151 w 838597"/>
              <a:gd name="connsiteY1" fmla="*/ 426225 h 1338938"/>
              <a:gd name="connsiteX2" fmla="*/ 132321 w 838597"/>
              <a:gd name="connsiteY2" fmla="*/ 142806 h 1338938"/>
              <a:gd name="connsiteX3" fmla="*/ 368592 w 838597"/>
              <a:gd name="connsiteY3" fmla="*/ 22 h 1338938"/>
              <a:gd name="connsiteX4" fmla="*/ 720416 w 838597"/>
              <a:gd name="connsiteY4" fmla="*/ 151834 h 1338938"/>
              <a:gd name="connsiteX5" fmla="*/ 838083 w 838597"/>
              <a:gd name="connsiteY5" fmla="*/ 944440 h 1338938"/>
              <a:gd name="connsiteX6" fmla="*/ 746041 w 838597"/>
              <a:gd name="connsiteY6" fmla="*/ 1223278 h 1338938"/>
              <a:gd name="connsiteX7" fmla="*/ 389782 w 838597"/>
              <a:gd name="connsiteY7" fmla="*/ 1336240 h 1338938"/>
              <a:gd name="connsiteX8" fmla="*/ 177610 w 838597"/>
              <a:gd name="connsiteY8" fmla="*/ 1122544 h 1338938"/>
              <a:gd name="connsiteX9" fmla="*/ 94653 w 838597"/>
              <a:gd name="connsiteY9" fmla="*/ 544668 h 1338938"/>
              <a:gd name="connsiteX10" fmla="*/ 9690 w 838597"/>
              <a:gd name="connsiteY10" fmla="*/ 561272 h 1338938"/>
              <a:gd name="connsiteX0" fmla="*/ 9690 w 838176"/>
              <a:gd name="connsiteY0" fmla="*/ 561272 h 1339740"/>
              <a:gd name="connsiteX1" fmla="*/ 82151 w 838176"/>
              <a:gd name="connsiteY1" fmla="*/ 426225 h 1339740"/>
              <a:gd name="connsiteX2" fmla="*/ 132321 w 838176"/>
              <a:gd name="connsiteY2" fmla="*/ 142806 h 1339740"/>
              <a:gd name="connsiteX3" fmla="*/ 368592 w 838176"/>
              <a:gd name="connsiteY3" fmla="*/ 22 h 1339740"/>
              <a:gd name="connsiteX4" fmla="*/ 720416 w 838176"/>
              <a:gd name="connsiteY4" fmla="*/ 151834 h 1339740"/>
              <a:gd name="connsiteX5" fmla="*/ 838083 w 838176"/>
              <a:gd name="connsiteY5" fmla="*/ 944440 h 1339740"/>
              <a:gd name="connsiteX6" fmla="*/ 732921 w 838176"/>
              <a:gd name="connsiteY6" fmla="*/ 1232650 h 1339740"/>
              <a:gd name="connsiteX7" fmla="*/ 389782 w 838176"/>
              <a:gd name="connsiteY7" fmla="*/ 1336240 h 1339740"/>
              <a:gd name="connsiteX8" fmla="*/ 177610 w 838176"/>
              <a:gd name="connsiteY8" fmla="*/ 1122544 h 1339740"/>
              <a:gd name="connsiteX9" fmla="*/ 94653 w 838176"/>
              <a:gd name="connsiteY9" fmla="*/ 544668 h 1339740"/>
              <a:gd name="connsiteX10" fmla="*/ 9690 w 838176"/>
              <a:gd name="connsiteY10" fmla="*/ 561272 h 1339740"/>
              <a:gd name="connsiteX0" fmla="*/ 9690 w 838100"/>
              <a:gd name="connsiteY0" fmla="*/ 561272 h 1340228"/>
              <a:gd name="connsiteX1" fmla="*/ 82151 w 838100"/>
              <a:gd name="connsiteY1" fmla="*/ 426225 h 1340228"/>
              <a:gd name="connsiteX2" fmla="*/ 132321 w 838100"/>
              <a:gd name="connsiteY2" fmla="*/ 142806 h 1340228"/>
              <a:gd name="connsiteX3" fmla="*/ 368592 w 838100"/>
              <a:gd name="connsiteY3" fmla="*/ 22 h 1340228"/>
              <a:gd name="connsiteX4" fmla="*/ 720416 w 838100"/>
              <a:gd name="connsiteY4" fmla="*/ 151834 h 1340228"/>
              <a:gd name="connsiteX5" fmla="*/ 838083 w 838100"/>
              <a:gd name="connsiteY5" fmla="*/ 944440 h 1340228"/>
              <a:gd name="connsiteX6" fmla="*/ 714454 w 838100"/>
              <a:gd name="connsiteY6" fmla="*/ 1237481 h 1340228"/>
              <a:gd name="connsiteX7" fmla="*/ 389782 w 838100"/>
              <a:gd name="connsiteY7" fmla="*/ 1336240 h 1340228"/>
              <a:gd name="connsiteX8" fmla="*/ 177610 w 838100"/>
              <a:gd name="connsiteY8" fmla="*/ 1122544 h 1340228"/>
              <a:gd name="connsiteX9" fmla="*/ 94653 w 838100"/>
              <a:gd name="connsiteY9" fmla="*/ 544668 h 1340228"/>
              <a:gd name="connsiteX10" fmla="*/ 9690 w 838100"/>
              <a:gd name="connsiteY10" fmla="*/ 561272 h 1340228"/>
              <a:gd name="connsiteX0" fmla="*/ 9690 w 838100"/>
              <a:gd name="connsiteY0" fmla="*/ 561272 h 1340228"/>
              <a:gd name="connsiteX1" fmla="*/ 82151 w 838100"/>
              <a:gd name="connsiteY1" fmla="*/ 426225 h 1340228"/>
              <a:gd name="connsiteX2" fmla="*/ 132321 w 838100"/>
              <a:gd name="connsiteY2" fmla="*/ 142806 h 1340228"/>
              <a:gd name="connsiteX3" fmla="*/ 368592 w 838100"/>
              <a:gd name="connsiteY3" fmla="*/ 22 h 1340228"/>
              <a:gd name="connsiteX4" fmla="*/ 720416 w 838100"/>
              <a:gd name="connsiteY4" fmla="*/ 151834 h 1340228"/>
              <a:gd name="connsiteX5" fmla="*/ 838083 w 838100"/>
              <a:gd name="connsiteY5" fmla="*/ 944440 h 1340228"/>
              <a:gd name="connsiteX6" fmla="*/ 714454 w 838100"/>
              <a:gd name="connsiteY6" fmla="*/ 1237481 h 1340228"/>
              <a:gd name="connsiteX7" fmla="*/ 389782 w 838100"/>
              <a:gd name="connsiteY7" fmla="*/ 1336240 h 1340228"/>
              <a:gd name="connsiteX8" fmla="*/ 177610 w 838100"/>
              <a:gd name="connsiteY8" fmla="*/ 1122544 h 1340228"/>
              <a:gd name="connsiteX9" fmla="*/ 94653 w 838100"/>
              <a:gd name="connsiteY9" fmla="*/ 544668 h 1340228"/>
              <a:gd name="connsiteX10" fmla="*/ 9690 w 838100"/>
              <a:gd name="connsiteY10" fmla="*/ 561272 h 1340228"/>
              <a:gd name="connsiteX0" fmla="*/ 9690 w 838100"/>
              <a:gd name="connsiteY0" fmla="*/ 561272 h 1340228"/>
              <a:gd name="connsiteX1" fmla="*/ 82151 w 838100"/>
              <a:gd name="connsiteY1" fmla="*/ 426225 h 1340228"/>
              <a:gd name="connsiteX2" fmla="*/ 132321 w 838100"/>
              <a:gd name="connsiteY2" fmla="*/ 142806 h 1340228"/>
              <a:gd name="connsiteX3" fmla="*/ 368592 w 838100"/>
              <a:gd name="connsiteY3" fmla="*/ 22 h 1340228"/>
              <a:gd name="connsiteX4" fmla="*/ 720416 w 838100"/>
              <a:gd name="connsiteY4" fmla="*/ 151834 h 1340228"/>
              <a:gd name="connsiteX5" fmla="*/ 838083 w 838100"/>
              <a:gd name="connsiteY5" fmla="*/ 944440 h 1340228"/>
              <a:gd name="connsiteX6" fmla="*/ 714454 w 838100"/>
              <a:gd name="connsiteY6" fmla="*/ 1237481 h 1340228"/>
              <a:gd name="connsiteX7" fmla="*/ 389782 w 838100"/>
              <a:gd name="connsiteY7" fmla="*/ 1336240 h 1340228"/>
              <a:gd name="connsiteX8" fmla="*/ 177610 w 838100"/>
              <a:gd name="connsiteY8" fmla="*/ 1122544 h 1340228"/>
              <a:gd name="connsiteX9" fmla="*/ 94653 w 838100"/>
              <a:gd name="connsiteY9" fmla="*/ 544668 h 1340228"/>
              <a:gd name="connsiteX10" fmla="*/ 9690 w 838100"/>
              <a:gd name="connsiteY10" fmla="*/ 561272 h 1340228"/>
              <a:gd name="connsiteX0" fmla="*/ 9690 w 838100"/>
              <a:gd name="connsiteY0" fmla="*/ 561272 h 1340387"/>
              <a:gd name="connsiteX1" fmla="*/ 82151 w 838100"/>
              <a:gd name="connsiteY1" fmla="*/ 426225 h 1340387"/>
              <a:gd name="connsiteX2" fmla="*/ 132321 w 838100"/>
              <a:gd name="connsiteY2" fmla="*/ 142806 h 1340387"/>
              <a:gd name="connsiteX3" fmla="*/ 368592 w 838100"/>
              <a:gd name="connsiteY3" fmla="*/ 22 h 1340387"/>
              <a:gd name="connsiteX4" fmla="*/ 720416 w 838100"/>
              <a:gd name="connsiteY4" fmla="*/ 151834 h 1340387"/>
              <a:gd name="connsiteX5" fmla="*/ 838083 w 838100"/>
              <a:gd name="connsiteY5" fmla="*/ 944440 h 1340387"/>
              <a:gd name="connsiteX6" fmla="*/ 714454 w 838100"/>
              <a:gd name="connsiteY6" fmla="*/ 1237481 h 1340387"/>
              <a:gd name="connsiteX7" fmla="*/ 389782 w 838100"/>
              <a:gd name="connsiteY7" fmla="*/ 1336240 h 1340387"/>
              <a:gd name="connsiteX8" fmla="*/ 185174 w 838100"/>
              <a:gd name="connsiteY8" fmla="*/ 1119499 h 1340387"/>
              <a:gd name="connsiteX9" fmla="*/ 94653 w 838100"/>
              <a:gd name="connsiteY9" fmla="*/ 544668 h 1340387"/>
              <a:gd name="connsiteX10" fmla="*/ 9690 w 838100"/>
              <a:gd name="connsiteY10" fmla="*/ 561272 h 1340387"/>
              <a:gd name="connsiteX0" fmla="*/ 9690 w 838100"/>
              <a:gd name="connsiteY0" fmla="*/ 561272 h 1340387"/>
              <a:gd name="connsiteX1" fmla="*/ 82151 w 838100"/>
              <a:gd name="connsiteY1" fmla="*/ 426225 h 1340387"/>
              <a:gd name="connsiteX2" fmla="*/ 132321 w 838100"/>
              <a:gd name="connsiteY2" fmla="*/ 142806 h 1340387"/>
              <a:gd name="connsiteX3" fmla="*/ 368592 w 838100"/>
              <a:gd name="connsiteY3" fmla="*/ 22 h 1340387"/>
              <a:gd name="connsiteX4" fmla="*/ 720416 w 838100"/>
              <a:gd name="connsiteY4" fmla="*/ 151834 h 1340387"/>
              <a:gd name="connsiteX5" fmla="*/ 838083 w 838100"/>
              <a:gd name="connsiteY5" fmla="*/ 944440 h 1340387"/>
              <a:gd name="connsiteX6" fmla="*/ 714454 w 838100"/>
              <a:gd name="connsiteY6" fmla="*/ 1237481 h 1340387"/>
              <a:gd name="connsiteX7" fmla="*/ 389782 w 838100"/>
              <a:gd name="connsiteY7" fmla="*/ 1336240 h 1340387"/>
              <a:gd name="connsiteX8" fmla="*/ 185174 w 838100"/>
              <a:gd name="connsiteY8" fmla="*/ 1119499 h 1340387"/>
              <a:gd name="connsiteX9" fmla="*/ 94653 w 838100"/>
              <a:gd name="connsiteY9" fmla="*/ 544668 h 1340387"/>
              <a:gd name="connsiteX10" fmla="*/ 9690 w 838100"/>
              <a:gd name="connsiteY10" fmla="*/ 561272 h 1340387"/>
              <a:gd name="connsiteX0" fmla="*/ 9690 w 838100"/>
              <a:gd name="connsiteY0" fmla="*/ 561272 h 1340441"/>
              <a:gd name="connsiteX1" fmla="*/ 82151 w 838100"/>
              <a:gd name="connsiteY1" fmla="*/ 426225 h 1340441"/>
              <a:gd name="connsiteX2" fmla="*/ 132321 w 838100"/>
              <a:gd name="connsiteY2" fmla="*/ 142806 h 1340441"/>
              <a:gd name="connsiteX3" fmla="*/ 368592 w 838100"/>
              <a:gd name="connsiteY3" fmla="*/ 22 h 1340441"/>
              <a:gd name="connsiteX4" fmla="*/ 720416 w 838100"/>
              <a:gd name="connsiteY4" fmla="*/ 151834 h 1340441"/>
              <a:gd name="connsiteX5" fmla="*/ 838083 w 838100"/>
              <a:gd name="connsiteY5" fmla="*/ 944440 h 1340441"/>
              <a:gd name="connsiteX6" fmla="*/ 714454 w 838100"/>
              <a:gd name="connsiteY6" fmla="*/ 1237481 h 1340441"/>
              <a:gd name="connsiteX7" fmla="*/ 389782 w 838100"/>
              <a:gd name="connsiteY7" fmla="*/ 1336240 h 1340441"/>
              <a:gd name="connsiteX8" fmla="*/ 191405 w 838100"/>
              <a:gd name="connsiteY8" fmla="*/ 1118478 h 1340441"/>
              <a:gd name="connsiteX9" fmla="*/ 94653 w 838100"/>
              <a:gd name="connsiteY9" fmla="*/ 544668 h 1340441"/>
              <a:gd name="connsiteX10" fmla="*/ 9690 w 838100"/>
              <a:gd name="connsiteY10" fmla="*/ 561272 h 1340441"/>
              <a:gd name="connsiteX0" fmla="*/ 9690 w 838100"/>
              <a:gd name="connsiteY0" fmla="*/ 561272 h 1340441"/>
              <a:gd name="connsiteX1" fmla="*/ 82151 w 838100"/>
              <a:gd name="connsiteY1" fmla="*/ 426225 h 1340441"/>
              <a:gd name="connsiteX2" fmla="*/ 132321 w 838100"/>
              <a:gd name="connsiteY2" fmla="*/ 142806 h 1340441"/>
              <a:gd name="connsiteX3" fmla="*/ 368592 w 838100"/>
              <a:gd name="connsiteY3" fmla="*/ 22 h 1340441"/>
              <a:gd name="connsiteX4" fmla="*/ 720416 w 838100"/>
              <a:gd name="connsiteY4" fmla="*/ 151834 h 1340441"/>
              <a:gd name="connsiteX5" fmla="*/ 838083 w 838100"/>
              <a:gd name="connsiteY5" fmla="*/ 944440 h 1340441"/>
              <a:gd name="connsiteX6" fmla="*/ 714454 w 838100"/>
              <a:gd name="connsiteY6" fmla="*/ 1237481 h 1340441"/>
              <a:gd name="connsiteX7" fmla="*/ 389782 w 838100"/>
              <a:gd name="connsiteY7" fmla="*/ 1336240 h 1340441"/>
              <a:gd name="connsiteX8" fmla="*/ 191405 w 838100"/>
              <a:gd name="connsiteY8" fmla="*/ 1118478 h 1340441"/>
              <a:gd name="connsiteX9" fmla="*/ 99116 w 838100"/>
              <a:gd name="connsiteY9" fmla="*/ 554771 h 1340441"/>
              <a:gd name="connsiteX10" fmla="*/ 9690 w 838100"/>
              <a:gd name="connsiteY10" fmla="*/ 561272 h 1340441"/>
              <a:gd name="connsiteX0" fmla="*/ 9690 w 838100"/>
              <a:gd name="connsiteY0" fmla="*/ 561272 h 1340441"/>
              <a:gd name="connsiteX1" fmla="*/ 82151 w 838100"/>
              <a:gd name="connsiteY1" fmla="*/ 426225 h 1340441"/>
              <a:gd name="connsiteX2" fmla="*/ 132321 w 838100"/>
              <a:gd name="connsiteY2" fmla="*/ 142806 h 1340441"/>
              <a:gd name="connsiteX3" fmla="*/ 368592 w 838100"/>
              <a:gd name="connsiteY3" fmla="*/ 22 h 1340441"/>
              <a:gd name="connsiteX4" fmla="*/ 720416 w 838100"/>
              <a:gd name="connsiteY4" fmla="*/ 151834 h 1340441"/>
              <a:gd name="connsiteX5" fmla="*/ 838083 w 838100"/>
              <a:gd name="connsiteY5" fmla="*/ 944440 h 1340441"/>
              <a:gd name="connsiteX6" fmla="*/ 714454 w 838100"/>
              <a:gd name="connsiteY6" fmla="*/ 1237481 h 1340441"/>
              <a:gd name="connsiteX7" fmla="*/ 389782 w 838100"/>
              <a:gd name="connsiteY7" fmla="*/ 1336240 h 1340441"/>
              <a:gd name="connsiteX8" fmla="*/ 191405 w 838100"/>
              <a:gd name="connsiteY8" fmla="*/ 1118478 h 1340441"/>
              <a:gd name="connsiteX9" fmla="*/ 99116 w 838100"/>
              <a:gd name="connsiteY9" fmla="*/ 554771 h 1340441"/>
              <a:gd name="connsiteX10" fmla="*/ 9690 w 838100"/>
              <a:gd name="connsiteY10" fmla="*/ 561272 h 1340441"/>
              <a:gd name="connsiteX0" fmla="*/ 9264 w 837674"/>
              <a:gd name="connsiteY0" fmla="*/ 561273 h 1340442"/>
              <a:gd name="connsiteX1" fmla="*/ 85739 w 837674"/>
              <a:gd name="connsiteY1" fmla="*/ 432792 h 1340442"/>
              <a:gd name="connsiteX2" fmla="*/ 131895 w 837674"/>
              <a:gd name="connsiteY2" fmla="*/ 142807 h 1340442"/>
              <a:gd name="connsiteX3" fmla="*/ 368166 w 837674"/>
              <a:gd name="connsiteY3" fmla="*/ 23 h 1340442"/>
              <a:gd name="connsiteX4" fmla="*/ 719990 w 837674"/>
              <a:gd name="connsiteY4" fmla="*/ 151835 h 1340442"/>
              <a:gd name="connsiteX5" fmla="*/ 837657 w 837674"/>
              <a:gd name="connsiteY5" fmla="*/ 944441 h 1340442"/>
              <a:gd name="connsiteX6" fmla="*/ 714028 w 837674"/>
              <a:gd name="connsiteY6" fmla="*/ 1237482 h 1340442"/>
              <a:gd name="connsiteX7" fmla="*/ 389356 w 837674"/>
              <a:gd name="connsiteY7" fmla="*/ 1336241 h 1340442"/>
              <a:gd name="connsiteX8" fmla="*/ 190979 w 837674"/>
              <a:gd name="connsiteY8" fmla="*/ 1118479 h 1340442"/>
              <a:gd name="connsiteX9" fmla="*/ 98690 w 837674"/>
              <a:gd name="connsiteY9" fmla="*/ 554772 h 1340442"/>
              <a:gd name="connsiteX10" fmla="*/ 9264 w 837674"/>
              <a:gd name="connsiteY10" fmla="*/ 561273 h 1340442"/>
              <a:gd name="connsiteX0" fmla="*/ 9264 w 837674"/>
              <a:gd name="connsiteY0" fmla="*/ 561036 h 1340205"/>
              <a:gd name="connsiteX1" fmla="*/ 85739 w 837674"/>
              <a:gd name="connsiteY1" fmla="*/ 432555 h 1340205"/>
              <a:gd name="connsiteX2" fmla="*/ 131895 w 837674"/>
              <a:gd name="connsiteY2" fmla="*/ 142570 h 1340205"/>
              <a:gd name="connsiteX3" fmla="*/ 377737 w 837674"/>
              <a:gd name="connsiteY3" fmla="*/ 24 h 1340205"/>
              <a:gd name="connsiteX4" fmla="*/ 719990 w 837674"/>
              <a:gd name="connsiteY4" fmla="*/ 151598 h 1340205"/>
              <a:gd name="connsiteX5" fmla="*/ 837657 w 837674"/>
              <a:gd name="connsiteY5" fmla="*/ 944204 h 1340205"/>
              <a:gd name="connsiteX6" fmla="*/ 714028 w 837674"/>
              <a:gd name="connsiteY6" fmla="*/ 1237245 h 1340205"/>
              <a:gd name="connsiteX7" fmla="*/ 389356 w 837674"/>
              <a:gd name="connsiteY7" fmla="*/ 1336004 h 1340205"/>
              <a:gd name="connsiteX8" fmla="*/ 190979 w 837674"/>
              <a:gd name="connsiteY8" fmla="*/ 1118242 h 1340205"/>
              <a:gd name="connsiteX9" fmla="*/ 98690 w 837674"/>
              <a:gd name="connsiteY9" fmla="*/ 554535 h 1340205"/>
              <a:gd name="connsiteX10" fmla="*/ 9264 w 837674"/>
              <a:gd name="connsiteY10" fmla="*/ 561036 h 1340205"/>
              <a:gd name="connsiteX0" fmla="*/ 9264 w 837674"/>
              <a:gd name="connsiteY0" fmla="*/ 563179 h 1342348"/>
              <a:gd name="connsiteX1" fmla="*/ 85739 w 837674"/>
              <a:gd name="connsiteY1" fmla="*/ 434698 h 1342348"/>
              <a:gd name="connsiteX2" fmla="*/ 131895 w 837674"/>
              <a:gd name="connsiteY2" fmla="*/ 144713 h 1342348"/>
              <a:gd name="connsiteX3" fmla="*/ 377737 w 837674"/>
              <a:gd name="connsiteY3" fmla="*/ 2167 h 1342348"/>
              <a:gd name="connsiteX4" fmla="*/ 719990 w 837674"/>
              <a:gd name="connsiteY4" fmla="*/ 153741 h 1342348"/>
              <a:gd name="connsiteX5" fmla="*/ 837657 w 837674"/>
              <a:gd name="connsiteY5" fmla="*/ 946347 h 1342348"/>
              <a:gd name="connsiteX6" fmla="*/ 714028 w 837674"/>
              <a:gd name="connsiteY6" fmla="*/ 1239388 h 1342348"/>
              <a:gd name="connsiteX7" fmla="*/ 389356 w 837674"/>
              <a:gd name="connsiteY7" fmla="*/ 1338147 h 1342348"/>
              <a:gd name="connsiteX8" fmla="*/ 190979 w 837674"/>
              <a:gd name="connsiteY8" fmla="*/ 1120385 h 1342348"/>
              <a:gd name="connsiteX9" fmla="*/ 98690 w 837674"/>
              <a:gd name="connsiteY9" fmla="*/ 556678 h 1342348"/>
              <a:gd name="connsiteX10" fmla="*/ 9264 w 837674"/>
              <a:gd name="connsiteY10" fmla="*/ 563179 h 1342348"/>
              <a:gd name="connsiteX0" fmla="*/ 9264 w 837674"/>
              <a:gd name="connsiteY0" fmla="*/ 561106 h 1340275"/>
              <a:gd name="connsiteX1" fmla="*/ 85739 w 837674"/>
              <a:gd name="connsiteY1" fmla="*/ 432625 h 1340275"/>
              <a:gd name="connsiteX2" fmla="*/ 138784 w 837674"/>
              <a:gd name="connsiteY2" fmla="*/ 134289 h 1340275"/>
              <a:gd name="connsiteX3" fmla="*/ 377737 w 837674"/>
              <a:gd name="connsiteY3" fmla="*/ 94 h 1340275"/>
              <a:gd name="connsiteX4" fmla="*/ 719990 w 837674"/>
              <a:gd name="connsiteY4" fmla="*/ 151668 h 1340275"/>
              <a:gd name="connsiteX5" fmla="*/ 837657 w 837674"/>
              <a:gd name="connsiteY5" fmla="*/ 944274 h 1340275"/>
              <a:gd name="connsiteX6" fmla="*/ 714028 w 837674"/>
              <a:gd name="connsiteY6" fmla="*/ 1237315 h 1340275"/>
              <a:gd name="connsiteX7" fmla="*/ 389356 w 837674"/>
              <a:gd name="connsiteY7" fmla="*/ 1336074 h 1340275"/>
              <a:gd name="connsiteX8" fmla="*/ 190979 w 837674"/>
              <a:gd name="connsiteY8" fmla="*/ 1118312 h 1340275"/>
              <a:gd name="connsiteX9" fmla="*/ 98690 w 837674"/>
              <a:gd name="connsiteY9" fmla="*/ 554605 h 1340275"/>
              <a:gd name="connsiteX10" fmla="*/ 9264 w 837674"/>
              <a:gd name="connsiteY10" fmla="*/ 561106 h 1340275"/>
              <a:gd name="connsiteX0" fmla="*/ 9264 w 837674"/>
              <a:gd name="connsiteY0" fmla="*/ 561059 h 1340228"/>
              <a:gd name="connsiteX1" fmla="*/ 85739 w 837674"/>
              <a:gd name="connsiteY1" fmla="*/ 432578 h 1340228"/>
              <a:gd name="connsiteX2" fmla="*/ 142573 w 837674"/>
              <a:gd name="connsiteY2" fmla="*/ 139038 h 1340228"/>
              <a:gd name="connsiteX3" fmla="*/ 377737 w 837674"/>
              <a:gd name="connsiteY3" fmla="*/ 47 h 1340228"/>
              <a:gd name="connsiteX4" fmla="*/ 719990 w 837674"/>
              <a:gd name="connsiteY4" fmla="*/ 151621 h 1340228"/>
              <a:gd name="connsiteX5" fmla="*/ 837657 w 837674"/>
              <a:gd name="connsiteY5" fmla="*/ 944227 h 1340228"/>
              <a:gd name="connsiteX6" fmla="*/ 714028 w 837674"/>
              <a:gd name="connsiteY6" fmla="*/ 1237268 h 1340228"/>
              <a:gd name="connsiteX7" fmla="*/ 389356 w 837674"/>
              <a:gd name="connsiteY7" fmla="*/ 1336027 h 1340228"/>
              <a:gd name="connsiteX8" fmla="*/ 190979 w 837674"/>
              <a:gd name="connsiteY8" fmla="*/ 1118265 h 1340228"/>
              <a:gd name="connsiteX9" fmla="*/ 98690 w 837674"/>
              <a:gd name="connsiteY9" fmla="*/ 554558 h 1340228"/>
              <a:gd name="connsiteX10" fmla="*/ 9264 w 837674"/>
              <a:gd name="connsiteY10" fmla="*/ 561059 h 13402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837674" h="1340228">
                <a:moveTo>
                  <a:pt x="9264" y="561059"/>
                </a:moveTo>
                <a:cubicBezTo>
                  <a:pt x="-23312" y="593730"/>
                  <a:pt x="36711" y="472787"/>
                  <a:pt x="85739" y="432578"/>
                </a:cubicBezTo>
                <a:cubicBezTo>
                  <a:pt x="80658" y="362847"/>
                  <a:pt x="93907" y="211126"/>
                  <a:pt x="142573" y="139038"/>
                </a:cubicBezTo>
                <a:cubicBezTo>
                  <a:pt x="191239" y="66950"/>
                  <a:pt x="281501" y="-2050"/>
                  <a:pt x="377737" y="47"/>
                </a:cubicBezTo>
                <a:cubicBezTo>
                  <a:pt x="473973" y="2144"/>
                  <a:pt x="643337" y="-5742"/>
                  <a:pt x="719990" y="151621"/>
                </a:cubicBezTo>
                <a:cubicBezTo>
                  <a:pt x="796643" y="308984"/>
                  <a:pt x="838651" y="763286"/>
                  <a:pt x="837657" y="944227"/>
                </a:cubicBezTo>
                <a:cubicBezTo>
                  <a:pt x="836663" y="1125168"/>
                  <a:pt x="788745" y="1171968"/>
                  <a:pt x="714028" y="1237268"/>
                </a:cubicBezTo>
                <a:cubicBezTo>
                  <a:pt x="639311" y="1302568"/>
                  <a:pt x="476531" y="1355861"/>
                  <a:pt x="389356" y="1336027"/>
                </a:cubicBezTo>
                <a:cubicBezTo>
                  <a:pt x="302181" y="1316193"/>
                  <a:pt x="230371" y="1224871"/>
                  <a:pt x="190979" y="1118265"/>
                </a:cubicBezTo>
                <a:cubicBezTo>
                  <a:pt x="91511" y="819657"/>
                  <a:pt x="131486" y="610119"/>
                  <a:pt x="98690" y="554558"/>
                </a:cubicBezTo>
                <a:cubicBezTo>
                  <a:pt x="61556" y="528899"/>
                  <a:pt x="20789" y="549629"/>
                  <a:pt x="9264" y="56105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ln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0119" y="-480268"/>
            <a:ext cx="2515263" cy="2946277"/>
          </a:xfrm>
        </p:spPr>
        <p:txBody>
          <a:bodyPr anchor="b">
            <a:normAutofit/>
          </a:bodyPr>
          <a:lstStyle/>
          <a:p>
            <a:r>
              <a:rPr lang="en-GB"/>
              <a:t>Reasearch TASK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0119" y="4405256"/>
            <a:ext cx="2443783" cy="1262708"/>
          </a:xfrm>
        </p:spPr>
        <p:txBody>
          <a:bodyPr anchor="t">
            <a:normAutofit/>
          </a:bodyPr>
          <a:lstStyle/>
          <a:p>
            <a:pPr algn="ctr"/>
            <a:endParaRPr lang="en-GB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504BBA99-27AB-4A46-A679-B01BBAC680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92448" flipH="1" flipV="1">
            <a:off x="435574" y="669191"/>
            <a:ext cx="3909320" cy="5385644"/>
          </a:xfrm>
          <a:custGeom>
            <a:avLst/>
            <a:gdLst>
              <a:gd name="connsiteX0" fmla="*/ 6058 w 823258"/>
              <a:gd name="connsiteY0" fmla="*/ 673615 h 1272110"/>
              <a:gd name="connsiteX1" fmla="*/ 112452 w 823258"/>
              <a:gd name="connsiteY1" fmla="*/ 471685 h 1272110"/>
              <a:gd name="connsiteX2" fmla="*/ 94736 w 823258"/>
              <a:gd name="connsiteY2" fmla="*/ 159741 h 1272110"/>
              <a:gd name="connsiteX3" fmla="*/ 229419 w 823258"/>
              <a:gd name="connsiteY3" fmla="*/ 14485 h 1272110"/>
              <a:gd name="connsiteX4" fmla="*/ 580225 w 823258"/>
              <a:gd name="connsiteY4" fmla="*/ 3817 h 1272110"/>
              <a:gd name="connsiteX5" fmla="*/ 736149 w 823258"/>
              <a:gd name="connsiteY5" fmla="*/ 195174 h 1272110"/>
              <a:gd name="connsiteX6" fmla="*/ 823017 w 823258"/>
              <a:gd name="connsiteY6" fmla="*/ 912026 h 1272110"/>
              <a:gd name="connsiteX7" fmla="*/ 743293 w 823258"/>
              <a:gd name="connsiteY7" fmla="*/ 1196443 h 1272110"/>
              <a:gd name="connsiteX8" fmla="*/ 310858 w 823258"/>
              <a:gd name="connsiteY8" fmla="*/ 1251402 h 1272110"/>
              <a:gd name="connsiteX9" fmla="*/ 133693 w 823258"/>
              <a:gd name="connsiteY9" fmla="*/ 1020992 h 1272110"/>
              <a:gd name="connsiteX10" fmla="*/ 126549 w 823258"/>
              <a:gd name="connsiteY10" fmla="*/ 606369 h 1272110"/>
              <a:gd name="connsiteX11" fmla="*/ 6058 w 823258"/>
              <a:gd name="connsiteY11" fmla="*/ 673615 h 1272110"/>
              <a:gd name="connsiteX0" fmla="*/ 6097 w 846673"/>
              <a:gd name="connsiteY0" fmla="*/ 673624 h 1266490"/>
              <a:gd name="connsiteX1" fmla="*/ 112491 w 846673"/>
              <a:gd name="connsiteY1" fmla="*/ 471694 h 1266490"/>
              <a:gd name="connsiteX2" fmla="*/ 94775 w 846673"/>
              <a:gd name="connsiteY2" fmla="*/ 159750 h 1266490"/>
              <a:gd name="connsiteX3" fmla="*/ 229458 w 846673"/>
              <a:gd name="connsiteY3" fmla="*/ 14494 h 1266490"/>
              <a:gd name="connsiteX4" fmla="*/ 580264 w 846673"/>
              <a:gd name="connsiteY4" fmla="*/ 3826 h 1266490"/>
              <a:gd name="connsiteX5" fmla="*/ 736188 w 846673"/>
              <a:gd name="connsiteY5" fmla="*/ 195183 h 1266490"/>
              <a:gd name="connsiteX6" fmla="*/ 823056 w 846673"/>
              <a:gd name="connsiteY6" fmla="*/ 912035 h 1266490"/>
              <a:gd name="connsiteX7" fmla="*/ 795891 w 846673"/>
              <a:gd name="connsiteY7" fmla="*/ 1213658 h 1266490"/>
              <a:gd name="connsiteX8" fmla="*/ 310897 w 846673"/>
              <a:gd name="connsiteY8" fmla="*/ 1251411 h 1266490"/>
              <a:gd name="connsiteX9" fmla="*/ 133732 w 846673"/>
              <a:gd name="connsiteY9" fmla="*/ 1021001 h 1266490"/>
              <a:gd name="connsiteX10" fmla="*/ 126588 w 846673"/>
              <a:gd name="connsiteY10" fmla="*/ 606378 h 1266490"/>
              <a:gd name="connsiteX11" fmla="*/ 6097 w 846673"/>
              <a:gd name="connsiteY11" fmla="*/ 673624 h 1266490"/>
              <a:gd name="connsiteX0" fmla="*/ 6097 w 849914"/>
              <a:gd name="connsiteY0" fmla="*/ 673624 h 1273207"/>
              <a:gd name="connsiteX1" fmla="*/ 112491 w 849914"/>
              <a:gd name="connsiteY1" fmla="*/ 471694 h 1273207"/>
              <a:gd name="connsiteX2" fmla="*/ 94775 w 849914"/>
              <a:gd name="connsiteY2" fmla="*/ 159750 h 1273207"/>
              <a:gd name="connsiteX3" fmla="*/ 229458 w 849914"/>
              <a:gd name="connsiteY3" fmla="*/ 14494 h 1273207"/>
              <a:gd name="connsiteX4" fmla="*/ 580264 w 849914"/>
              <a:gd name="connsiteY4" fmla="*/ 3826 h 1273207"/>
              <a:gd name="connsiteX5" fmla="*/ 736188 w 849914"/>
              <a:gd name="connsiteY5" fmla="*/ 195183 h 1273207"/>
              <a:gd name="connsiteX6" fmla="*/ 823056 w 849914"/>
              <a:gd name="connsiteY6" fmla="*/ 912035 h 1273207"/>
              <a:gd name="connsiteX7" fmla="*/ 795891 w 849914"/>
              <a:gd name="connsiteY7" fmla="*/ 1213658 h 1273207"/>
              <a:gd name="connsiteX8" fmla="*/ 248636 w 849914"/>
              <a:gd name="connsiteY8" fmla="*/ 1257509 h 1273207"/>
              <a:gd name="connsiteX9" fmla="*/ 133732 w 849914"/>
              <a:gd name="connsiteY9" fmla="*/ 1021001 h 1273207"/>
              <a:gd name="connsiteX10" fmla="*/ 126588 w 849914"/>
              <a:gd name="connsiteY10" fmla="*/ 606378 h 1273207"/>
              <a:gd name="connsiteX11" fmla="*/ 6097 w 849914"/>
              <a:gd name="connsiteY11" fmla="*/ 673624 h 1273207"/>
              <a:gd name="connsiteX0" fmla="*/ 6097 w 857388"/>
              <a:gd name="connsiteY0" fmla="*/ 673624 h 1273231"/>
              <a:gd name="connsiteX1" fmla="*/ 112491 w 857388"/>
              <a:gd name="connsiteY1" fmla="*/ 471694 h 1273231"/>
              <a:gd name="connsiteX2" fmla="*/ 94775 w 857388"/>
              <a:gd name="connsiteY2" fmla="*/ 159750 h 1273231"/>
              <a:gd name="connsiteX3" fmla="*/ 229458 w 857388"/>
              <a:gd name="connsiteY3" fmla="*/ 14494 h 1273231"/>
              <a:gd name="connsiteX4" fmla="*/ 580264 w 857388"/>
              <a:gd name="connsiteY4" fmla="*/ 3826 h 1273231"/>
              <a:gd name="connsiteX5" fmla="*/ 736188 w 857388"/>
              <a:gd name="connsiteY5" fmla="*/ 195183 h 1273231"/>
              <a:gd name="connsiteX6" fmla="*/ 837750 w 857388"/>
              <a:gd name="connsiteY6" fmla="*/ 911367 h 1273231"/>
              <a:gd name="connsiteX7" fmla="*/ 795891 w 857388"/>
              <a:gd name="connsiteY7" fmla="*/ 1213658 h 1273231"/>
              <a:gd name="connsiteX8" fmla="*/ 248636 w 857388"/>
              <a:gd name="connsiteY8" fmla="*/ 1257509 h 1273231"/>
              <a:gd name="connsiteX9" fmla="*/ 133732 w 857388"/>
              <a:gd name="connsiteY9" fmla="*/ 1021001 h 1273231"/>
              <a:gd name="connsiteX10" fmla="*/ 126588 w 857388"/>
              <a:gd name="connsiteY10" fmla="*/ 606378 h 1273231"/>
              <a:gd name="connsiteX11" fmla="*/ 6097 w 857388"/>
              <a:gd name="connsiteY11" fmla="*/ 673624 h 1273231"/>
              <a:gd name="connsiteX0" fmla="*/ 6097 w 859776"/>
              <a:gd name="connsiteY0" fmla="*/ 673624 h 1273231"/>
              <a:gd name="connsiteX1" fmla="*/ 112491 w 859776"/>
              <a:gd name="connsiteY1" fmla="*/ 471694 h 1273231"/>
              <a:gd name="connsiteX2" fmla="*/ 94775 w 859776"/>
              <a:gd name="connsiteY2" fmla="*/ 159750 h 1273231"/>
              <a:gd name="connsiteX3" fmla="*/ 229458 w 859776"/>
              <a:gd name="connsiteY3" fmla="*/ 14494 h 1273231"/>
              <a:gd name="connsiteX4" fmla="*/ 580264 w 859776"/>
              <a:gd name="connsiteY4" fmla="*/ 3826 h 1273231"/>
              <a:gd name="connsiteX5" fmla="*/ 736188 w 859776"/>
              <a:gd name="connsiteY5" fmla="*/ 195183 h 1273231"/>
              <a:gd name="connsiteX6" fmla="*/ 837750 w 859776"/>
              <a:gd name="connsiteY6" fmla="*/ 911367 h 1273231"/>
              <a:gd name="connsiteX7" fmla="*/ 795891 w 859776"/>
              <a:gd name="connsiteY7" fmla="*/ 1213658 h 1273231"/>
              <a:gd name="connsiteX8" fmla="*/ 248636 w 859776"/>
              <a:gd name="connsiteY8" fmla="*/ 1257509 h 1273231"/>
              <a:gd name="connsiteX9" fmla="*/ 133732 w 859776"/>
              <a:gd name="connsiteY9" fmla="*/ 1021001 h 1273231"/>
              <a:gd name="connsiteX10" fmla="*/ 126588 w 859776"/>
              <a:gd name="connsiteY10" fmla="*/ 606378 h 1273231"/>
              <a:gd name="connsiteX11" fmla="*/ 6097 w 859776"/>
              <a:gd name="connsiteY11" fmla="*/ 673624 h 1273231"/>
              <a:gd name="connsiteX0" fmla="*/ 6097 w 863219"/>
              <a:gd name="connsiteY0" fmla="*/ 673624 h 1273231"/>
              <a:gd name="connsiteX1" fmla="*/ 112491 w 863219"/>
              <a:gd name="connsiteY1" fmla="*/ 471694 h 1273231"/>
              <a:gd name="connsiteX2" fmla="*/ 94775 w 863219"/>
              <a:gd name="connsiteY2" fmla="*/ 159750 h 1273231"/>
              <a:gd name="connsiteX3" fmla="*/ 229458 w 863219"/>
              <a:gd name="connsiteY3" fmla="*/ 14494 h 1273231"/>
              <a:gd name="connsiteX4" fmla="*/ 580264 w 863219"/>
              <a:gd name="connsiteY4" fmla="*/ 3826 h 1273231"/>
              <a:gd name="connsiteX5" fmla="*/ 736188 w 863219"/>
              <a:gd name="connsiteY5" fmla="*/ 195183 h 1273231"/>
              <a:gd name="connsiteX6" fmla="*/ 837750 w 863219"/>
              <a:gd name="connsiteY6" fmla="*/ 911367 h 1273231"/>
              <a:gd name="connsiteX7" fmla="*/ 795891 w 863219"/>
              <a:gd name="connsiteY7" fmla="*/ 1213658 h 1273231"/>
              <a:gd name="connsiteX8" fmla="*/ 248636 w 863219"/>
              <a:gd name="connsiteY8" fmla="*/ 1257509 h 1273231"/>
              <a:gd name="connsiteX9" fmla="*/ 133732 w 863219"/>
              <a:gd name="connsiteY9" fmla="*/ 1021001 h 1273231"/>
              <a:gd name="connsiteX10" fmla="*/ 126588 w 863219"/>
              <a:gd name="connsiteY10" fmla="*/ 606378 h 1273231"/>
              <a:gd name="connsiteX11" fmla="*/ 6097 w 863219"/>
              <a:gd name="connsiteY11" fmla="*/ 673624 h 1273231"/>
              <a:gd name="connsiteX0" fmla="*/ 6097 w 865261"/>
              <a:gd name="connsiteY0" fmla="*/ 673624 h 1271255"/>
              <a:gd name="connsiteX1" fmla="*/ 112491 w 865261"/>
              <a:gd name="connsiteY1" fmla="*/ 471694 h 1271255"/>
              <a:gd name="connsiteX2" fmla="*/ 94775 w 865261"/>
              <a:gd name="connsiteY2" fmla="*/ 159750 h 1271255"/>
              <a:gd name="connsiteX3" fmla="*/ 229458 w 865261"/>
              <a:gd name="connsiteY3" fmla="*/ 14494 h 1271255"/>
              <a:gd name="connsiteX4" fmla="*/ 580264 w 865261"/>
              <a:gd name="connsiteY4" fmla="*/ 3826 h 1271255"/>
              <a:gd name="connsiteX5" fmla="*/ 736188 w 865261"/>
              <a:gd name="connsiteY5" fmla="*/ 195183 h 1271255"/>
              <a:gd name="connsiteX6" fmla="*/ 841141 w 865261"/>
              <a:gd name="connsiteY6" fmla="*/ 970003 h 1271255"/>
              <a:gd name="connsiteX7" fmla="*/ 795891 w 865261"/>
              <a:gd name="connsiteY7" fmla="*/ 1213658 h 1271255"/>
              <a:gd name="connsiteX8" fmla="*/ 248636 w 865261"/>
              <a:gd name="connsiteY8" fmla="*/ 1257509 h 1271255"/>
              <a:gd name="connsiteX9" fmla="*/ 133732 w 865261"/>
              <a:gd name="connsiteY9" fmla="*/ 1021001 h 1271255"/>
              <a:gd name="connsiteX10" fmla="*/ 126588 w 865261"/>
              <a:gd name="connsiteY10" fmla="*/ 606378 h 1271255"/>
              <a:gd name="connsiteX11" fmla="*/ 6097 w 865261"/>
              <a:gd name="connsiteY11" fmla="*/ 673624 h 1271255"/>
              <a:gd name="connsiteX0" fmla="*/ 6097 w 860021"/>
              <a:gd name="connsiteY0" fmla="*/ 673624 h 1279428"/>
              <a:gd name="connsiteX1" fmla="*/ 112491 w 860021"/>
              <a:gd name="connsiteY1" fmla="*/ 471694 h 1279428"/>
              <a:gd name="connsiteX2" fmla="*/ 94775 w 860021"/>
              <a:gd name="connsiteY2" fmla="*/ 159750 h 1279428"/>
              <a:gd name="connsiteX3" fmla="*/ 229458 w 860021"/>
              <a:gd name="connsiteY3" fmla="*/ 14494 h 1279428"/>
              <a:gd name="connsiteX4" fmla="*/ 580264 w 860021"/>
              <a:gd name="connsiteY4" fmla="*/ 3826 h 1279428"/>
              <a:gd name="connsiteX5" fmla="*/ 736188 w 860021"/>
              <a:gd name="connsiteY5" fmla="*/ 195183 h 1279428"/>
              <a:gd name="connsiteX6" fmla="*/ 841141 w 860021"/>
              <a:gd name="connsiteY6" fmla="*/ 970003 h 1279428"/>
              <a:gd name="connsiteX7" fmla="*/ 797210 w 860021"/>
              <a:gd name="connsiteY7" fmla="*/ 1236461 h 1279428"/>
              <a:gd name="connsiteX8" fmla="*/ 248636 w 860021"/>
              <a:gd name="connsiteY8" fmla="*/ 1257509 h 1279428"/>
              <a:gd name="connsiteX9" fmla="*/ 133732 w 860021"/>
              <a:gd name="connsiteY9" fmla="*/ 1021001 h 1279428"/>
              <a:gd name="connsiteX10" fmla="*/ 126588 w 860021"/>
              <a:gd name="connsiteY10" fmla="*/ 606378 h 1279428"/>
              <a:gd name="connsiteX11" fmla="*/ 6097 w 860021"/>
              <a:gd name="connsiteY11" fmla="*/ 673624 h 1279428"/>
              <a:gd name="connsiteX0" fmla="*/ 6097 w 860380"/>
              <a:gd name="connsiteY0" fmla="*/ 679490 h 1285294"/>
              <a:gd name="connsiteX1" fmla="*/ 112491 w 860380"/>
              <a:gd name="connsiteY1" fmla="*/ 477560 h 1285294"/>
              <a:gd name="connsiteX2" fmla="*/ 94775 w 860380"/>
              <a:gd name="connsiteY2" fmla="*/ 165616 h 1285294"/>
              <a:gd name="connsiteX3" fmla="*/ 229458 w 860380"/>
              <a:gd name="connsiteY3" fmla="*/ 20360 h 1285294"/>
              <a:gd name="connsiteX4" fmla="*/ 580264 w 860380"/>
              <a:gd name="connsiteY4" fmla="*/ 9692 h 1285294"/>
              <a:gd name="connsiteX5" fmla="*/ 730442 w 860380"/>
              <a:gd name="connsiteY5" fmla="*/ 165383 h 1285294"/>
              <a:gd name="connsiteX6" fmla="*/ 841141 w 860380"/>
              <a:gd name="connsiteY6" fmla="*/ 975869 h 1285294"/>
              <a:gd name="connsiteX7" fmla="*/ 797210 w 860380"/>
              <a:gd name="connsiteY7" fmla="*/ 1242327 h 1285294"/>
              <a:gd name="connsiteX8" fmla="*/ 248636 w 860380"/>
              <a:gd name="connsiteY8" fmla="*/ 1263375 h 1285294"/>
              <a:gd name="connsiteX9" fmla="*/ 133732 w 860380"/>
              <a:gd name="connsiteY9" fmla="*/ 1026867 h 1285294"/>
              <a:gd name="connsiteX10" fmla="*/ 126588 w 860380"/>
              <a:gd name="connsiteY10" fmla="*/ 612244 h 1285294"/>
              <a:gd name="connsiteX11" fmla="*/ 6097 w 860380"/>
              <a:gd name="connsiteY11" fmla="*/ 679490 h 1285294"/>
              <a:gd name="connsiteX0" fmla="*/ 6097 w 881639"/>
              <a:gd name="connsiteY0" fmla="*/ 679490 h 1286194"/>
              <a:gd name="connsiteX1" fmla="*/ 112491 w 881639"/>
              <a:gd name="connsiteY1" fmla="*/ 477560 h 1286194"/>
              <a:gd name="connsiteX2" fmla="*/ 94775 w 881639"/>
              <a:gd name="connsiteY2" fmla="*/ 165616 h 1286194"/>
              <a:gd name="connsiteX3" fmla="*/ 229458 w 881639"/>
              <a:gd name="connsiteY3" fmla="*/ 20360 h 1286194"/>
              <a:gd name="connsiteX4" fmla="*/ 580264 w 881639"/>
              <a:gd name="connsiteY4" fmla="*/ 9692 h 1286194"/>
              <a:gd name="connsiteX5" fmla="*/ 730442 w 881639"/>
              <a:gd name="connsiteY5" fmla="*/ 165383 h 1286194"/>
              <a:gd name="connsiteX6" fmla="*/ 873260 w 881639"/>
              <a:gd name="connsiteY6" fmla="*/ 958078 h 1286194"/>
              <a:gd name="connsiteX7" fmla="*/ 797210 w 881639"/>
              <a:gd name="connsiteY7" fmla="*/ 1242327 h 1286194"/>
              <a:gd name="connsiteX8" fmla="*/ 248636 w 881639"/>
              <a:gd name="connsiteY8" fmla="*/ 1263375 h 1286194"/>
              <a:gd name="connsiteX9" fmla="*/ 133732 w 881639"/>
              <a:gd name="connsiteY9" fmla="*/ 1026867 h 1286194"/>
              <a:gd name="connsiteX10" fmla="*/ 126588 w 881639"/>
              <a:gd name="connsiteY10" fmla="*/ 612244 h 1286194"/>
              <a:gd name="connsiteX11" fmla="*/ 6097 w 881639"/>
              <a:gd name="connsiteY11" fmla="*/ 679490 h 1286194"/>
              <a:gd name="connsiteX0" fmla="*/ 6216 w 881758"/>
              <a:gd name="connsiteY0" fmla="*/ 679490 h 1286194"/>
              <a:gd name="connsiteX1" fmla="*/ 110067 w 881758"/>
              <a:gd name="connsiteY1" fmla="*/ 369894 h 1286194"/>
              <a:gd name="connsiteX2" fmla="*/ 94894 w 881758"/>
              <a:gd name="connsiteY2" fmla="*/ 165616 h 1286194"/>
              <a:gd name="connsiteX3" fmla="*/ 229577 w 881758"/>
              <a:gd name="connsiteY3" fmla="*/ 20360 h 1286194"/>
              <a:gd name="connsiteX4" fmla="*/ 580383 w 881758"/>
              <a:gd name="connsiteY4" fmla="*/ 9692 h 1286194"/>
              <a:gd name="connsiteX5" fmla="*/ 730561 w 881758"/>
              <a:gd name="connsiteY5" fmla="*/ 165383 h 1286194"/>
              <a:gd name="connsiteX6" fmla="*/ 873379 w 881758"/>
              <a:gd name="connsiteY6" fmla="*/ 958078 h 1286194"/>
              <a:gd name="connsiteX7" fmla="*/ 797329 w 881758"/>
              <a:gd name="connsiteY7" fmla="*/ 1242327 h 1286194"/>
              <a:gd name="connsiteX8" fmla="*/ 248755 w 881758"/>
              <a:gd name="connsiteY8" fmla="*/ 1263375 h 1286194"/>
              <a:gd name="connsiteX9" fmla="*/ 133851 w 881758"/>
              <a:gd name="connsiteY9" fmla="*/ 1026867 h 1286194"/>
              <a:gd name="connsiteX10" fmla="*/ 126707 w 881758"/>
              <a:gd name="connsiteY10" fmla="*/ 612244 h 1286194"/>
              <a:gd name="connsiteX11" fmla="*/ 6216 w 881758"/>
              <a:gd name="connsiteY11" fmla="*/ 679490 h 1286194"/>
              <a:gd name="connsiteX0" fmla="*/ 6216 w 881758"/>
              <a:gd name="connsiteY0" fmla="*/ 679490 h 1286194"/>
              <a:gd name="connsiteX1" fmla="*/ 110067 w 881758"/>
              <a:gd name="connsiteY1" fmla="*/ 369894 h 1286194"/>
              <a:gd name="connsiteX2" fmla="*/ 94894 w 881758"/>
              <a:gd name="connsiteY2" fmla="*/ 165616 h 1286194"/>
              <a:gd name="connsiteX3" fmla="*/ 229577 w 881758"/>
              <a:gd name="connsiteY3" fmla="*/ 20360 h 1286194"/>
              <a:gd name="connsiteX4" fmla="*/ 580383 w 881758"/>
              <a:gd name="connsiteY4" fmla="*/ 9692 h 1286194"/>
              <a:gd name="connsiteX5" fmla="*/ 730561 w 881758"/>
              <a:gd name="connsiteY5" fmla="*/ 165383 h 1286194"/>
              <a:gd name="connsiteX6" fmla="*/ 873379 w 881758"/>
              <a:gd name="connsiteY6" fmla="*/ 958078 h 1286194"/>
              <a:gd name="connsiteX7" fmla="*/ 797329 w 881758"/>
              <a:gd name="connsiteY7" fmla="*/ 1242327 h 1286194"/>
              <a:gd name="connsiteX8" fmla="*/ 248755 w 881758"/>
              <a:gd name="connsiteY8" fmla="*/ 1263375 h 1286194"/>
              <a:gd name="connsiteX9" fmla="*/ 133851 w 881758"/>
              <a:gd name="connsiteY9" fmla="*/ 1026867 h 1286194"/>
              <a:gd name="connsiteX10" fmla="*/ 138858 w 881758"/>
              <a:gd name="connsiteY10" fmla="*/ 503910 h 1286194"/>
              <a:gd name="connsiteX11" fmla="*/ 6216 w 881758"/>
              <a:gd name="connsiteY11" fmla="*/ 679490 h 1286194"/>
              <a:gd name="connsiteX0" fmla="*/ 6961 w 868563"/>
              <a:gd name="connsiteY0" fmla="*/ 538413 h 1286194"/>
              <a:gd name="connsiteX1" fmla="*/ 96872 w 868563"/>
              <a:gd name="connsiteY1" fmla="*/ 369894 h 1286194"/>
              <a:gd name="connsiteX2" fmla="*/ 81699 w 868563"/>
              <a:gd name="connsiteY2" fmla="*/ 165616 h 1286194"/>
              <a:gd name="connsiteX3" fmla="*/ 216382 w 868563"/>
              <a:gd name="connsiteY3" fmla="*/ 20360 h 1286194"/>
              <a:gd name="connsiteX4" fmla="*/ 567188 w 868563"/>
              <a:gd name="connsiteY4" fmla="*/ 9692 h 1286194"/>
              <a:gd name="connsiteX5" fmla="*/ 717366 w 868563"/>
              <a:gd name="connsiteY5" fmla="*/ 165383 h 1286194"/>
              <a:gd name="connsiteX6" fmla="*/ 860184 w 868563"/>
              <a:gd name="connsiteY6" fmla="*/ 958078 h 1286194"/>
              <a:gd name="connsiteX7" fmla="*/ 784134 w 868563"/>
              <a:gd name="connsiteY7" fmla="*/ 1242327 h 1286194"/>
              <a:gd name="connsiteX8" fmla="*/ 235560 w 868563"/>
              <a:gd name="connsiteY8" fmla="*/ 1263375 h 1286194"/>
              <a:gd name="connsiteX9" fmla="*/ 120656 w 868563"/>
              <a:gd name="connsiteY9" fmla="*/ 1026867 h 1286194"/>
              <a:gd name="connsiteX10" fmla="*/ 125663 w 868563"/>
              <a:gd name="connsiteY10" fmla="*/ 503910 h 1286194"/>
              <a:gd name="connsiteX11" fmla="*/ 6961 w 868563"/>
              <a:gd name="connsiteY11" fmla="*/ 538413 h 1286194"/>
              <a:gd name="connsiteX0" fmla="*/ 6961 w 867791"/>
              <a:gd name="connsiteY0" fmla="*/ 538413 h 1312892"/>
              <a:gd name="connsiteX1" fmla="*/ 96872 w 867791"/>
              <a:gd name="connsiteY1" fmla="*/ 369894 h 1312892"/>
              <a:gd name="connsiteX2" fmla="*/ 81699 w 867791"/>
              <a:gd name="connsiteY2" fmla="*/ 165616 h 1312892"/>
              <a:gd name="connsiteX3" fmla="*/ 216382 w 867791"/>
              <a:gd name="connsiteY3" fmla="*/ 20360 h 1312892"/>
              <a:gd name="connsiteX4" fmla="*/ 567188 w 867791"/>
              <a:gd name="connsiteY4" fmla="*/ 9692 h 1312892"/>
              <a:gd name="connsiteX5" fmla="*/ 717366 w 867791"/>
              <a:gd name="connsiteY5" fmla="*/ 165383 h 1312892"/>
              <a:gd name="connsiteX6" fmla="*/ 860184 w 867791"/>
              <a:gd name="connsiteY6" fmla="*/ 958078 h 1312892"/>
              <a:gd name="connsiteX7" fmla="*/ 784134 w 867791"/>
              <a:gd name="connsiteY7" fmla="*/ 1242327 h 1312892"/>
              <a:gd name="connsiteX8" fmla="*/ 256000 w 867791"/>
              <a:gd name="connsiteY8" fmla="*/ 1298372 h 1312892"/>
              <a:gd name="connsiteX9" fmla="*/ 120656 w 867791"/>
              <a:gd name="connsiteY9" fmla="*/ 1026867 h 1312892"/>
              <a:gd name="connsiteX10" fmla="*/ 125663 w 867791"/>
              <a:gd name="connsiteY10" fmla="*/ 503910 h 1312892"/>
              <a:gd name="connsiteX11" fmla="*/ 6961 w 867791"/>
              <a:gd name="connsiteY11" fmla="*/ 538413 h 1312892"/>
              <a:gd name="connsiteX0" fmla="*/ 6961 w 867791"/>
              <a:gd name="connsiteY0" fmla="*/ 538413 h 1313923"/>
              <a:gd name="connsiteX1" fmla="*/ 96872 w 867791"/>
              <a:gd name="connsiteY1" fmla="*/ 369894 h 1313923"/>
              <a:gd name="connsiteX2" fmla="*/ 81699 w 867791"/>
              <a:gd name="connsiteY2" fmla="*/ 165616 h 1313923"/>
              <a:gd name="connsiteX3" fmla="*/ 216382 w 867791"/>
              <a:gd name="connsiteY3" fmla="*/ 20360 h 1313923"/>
              <a:gd name="connsiteX4" fmla="*/ 567188 w 867791"/>
              <a:gd name="connsiteY4" fmla="*/ 9692 h 1313923"/>
              <a:gd name="connsiteX5" fmla="*/ 717366 w 867791"/>
              <a:gd name="connsiteY5" fmla="*/ 165383 h 1313923"/>
              <a:gd name="connsiteX6" fmla="*/ 860184 w 867791"/>
              <a:gd name="connsiteY6" fmla="*/ 958078 h 1313923"/>
              <a:gd name="connsiteX7" fmla="*/ 784134 w 867791"/>
              <a:gd name="connsiteY7" fmla="*/ 1242327 h 1313923"/>
              <a:gd name="connsiteX8" fmla="*/ 256000 w 867791"/>
              <a:gd name="connsiteY8" fmla="*/ 1298372 h 1313923"/>
              <a:gd name="connsiteX9" fmla="*/ 145617 w 867791"/>
              <a:gd name="connsiteY9" fmla="*/ 1012668 h 1313923"/>
              <a:gd name="connsiteX10" fmla="*/ 125663 w 867791"/>
              <a:gd name="connsiteY10" fmla="*/ 503910 h 1313923"/>
              <a:gd name="connsiteX11" fmla="*/ 6961 w 867791"/>
              <a:gd name="connsiteY11" fmla="*/ 538413 h 1313923"/>
              <a:gd name="connsiteX0" fmla="*/ 6961 w 867791"/>
              <a:gd name="connsiteY0" fmla="*/ 538413 h 1310173"/>
              <a:gd name="connsiteX1" fmla="*/ 96872 w 867791"/>
              <a:gd name="connsiteY1" fmla="*/ 369894 h 1310173"/>
              <a:gd name="connsiteX2" fmla="*/ 81699 w 867791"/>
              <a:gd name="connsiteY2" fmla="*/ 165616 h 1310173"/>
              <a:gd name="connsiteX3" fmla="*/ 216382 w 867791"/>
              <a:gd name="connsiteY3" fmla="*/ 20360 h 1310173"/>
              <a:gd name="connsiteX4" fmla="*/ 567188 w 867791"/>
              <a:gd name="connsiteY4" fmla="*/ 9692 h 1310173"/>
              <a:gd name="connsiteX5" fmla="*/ 717366 w 867791"/>
              <a:gd name="connsiteY5" fmla="*/ 165383 h 1310173"/>
              <a:gd name="connsiteX6" fmla="*/ 860184 w 867791"/>
              <a:gd name="connsiteY6" fmla="*/ 958078 h 1310173"/>
              <a:gd name="connsiteX7" fmla="*/ 784134 w 867791"/>
              <a:gd name="connsiteY7" fmla="*/ 1242327 h 1310173"/>
              <a:gd name="connsiteX8" fmla="*/ 256000 w 867791"/>
              <a:gd name="connsiteY8" fmla="*/ 1298372 h 1310173"/>
              <a:gd name="connsiteX9" fmla="*/ 155978 w 867791"/>
              <a:gd name="connsiteY9" fmla="*/ 1064454 h 1310173"/>
              <a:gd name="connsiteX10" fmla="*/ 125663 w 867791"/>
              <a:gd name="connsiteY10" fmla="*/ 503910 h 1310173"/>
              <a:gd name="connsiteX11" fmla="*/ 6961 w 867791"/>
              <a:gd name="connsiteY11" fmla="*/ 538413 h 1310173"/>
              <a:gd name="connsiteX0" fmla="*/ 6961 w 867791"/>
              <a:gd name="connsiteY0" fmla="*/ 538413 h 1309445"/>
              <a:gd name="connsiteX1" fmla="*/ 96872 w 867791"/>
              <a:gd name="connsiteY1" fmla="*/ 369894 h 1309445"/>
              <a:gd name="connsiteX2" fmla="*/ 81699 w 867791"/>
              <a:gd name="connsiteY2" fmla="*/ 165616 h 1309445"/>
              <a:gd name="connsiteX3" fmla="*/ 216382 w 867791"/>
              <a:gd name="connsiteY3" fmla="*/ 20360 h 1309445"/>
              <a:gd name="connsiteX4" fmla="*/ 567188 w 867791"/>
              <a:gd name="connsiteY4" fmla="*/ 9692 h 1309445"/>
              <a:gd name="connsiteX5" fmla="*/ 717366 w 867791"/>
              <a:gd name="connsiteY5" fmla="*/ 165383 h 1309445"/>
              <a:gd name="connsiteX6" fmla="*/ 860184 w 867791"/>
              <a:gd name="connsiteY6" fmla="*/ 958078 h 1309445"/>
              <a:gd name="connsiteX7" fmla="*/ 784134 w 867791"/>
              <a:gd name="connsiteY7" fmla="*/ 1242327 h 1309445"/>
              <a:gd name="connsiteX8" fmla="*/ 256000 w 867791"/>
              <a:gd name="connsiteY8" fmla="*/ 1298372 h 1309445"/>
              <a:gd name="connsiteX9" fmla="*/ 149196 w 867791"/>
              <a:gd name="connsiteY9" fmla="*/ 1074561 h 1309445"/>
              <a:gd name="connsiteX10" fmla="*/ 125663 w 867791"/>
              <a:gd name="connsiteY10" fmla="*/ 503910 h 1309445"/>
              <a:gd name="connsiteX11" fmla="*/ 6961 w 867791"/>
              <a:gd name="connsiteY11" fmla="*/ 538413 h 1309445"/>
              <a:gd name="connsiteX0" fmla="*/ 6961 w 867791"/>
              <a:gd name="connsiteY0" fmla="*/ 538413 h 1309445"/>
              <a:gd name="connsiteX1" fmla="*/ 96872 w 867791"/>
              <a:gd name="connsiteY1" fmla="*/ 369894 h 1309445"/>
              <a:gd name="connsiteX2" fmla="*/ 81699 w 867791"/>
              <a:gd name="connsiteY2" fmla="*/ 165616 h 1309445"/>
              <a:gd name="connsiteX3" fmla="*/ 216382 w 867791"/>
              <a:gd name="connsiteY3" fmla="*/ 20360 h 1309445"/>
              <a:gd name="connsiteX4" fmla="*/ 567188 w 867791"/>
              <a:gd name="connsiteY4" fmla="*/ 9692 h 1309445"/>
              <a:gd name="connsiteX5" fmla="*/ 717366 w 867791"/>
              <a:gd name="connsiteY5" fmla="*/ 165383 h 1309445"/>
              <a:gd name="connsiteX6" fmla="*/ 860184 w 867791"/>
              <a:gd name="connsiteY6" fmla="*/ 958078 h 1309445"/>
              <a:gd name="connsiteX7" fmla="*/ 784134 w 867791"/>
              <a:gd name="connsiteY7" fmla="*/ 1242327 h 1309445"/>
              <a:gd name="connsiteX8" fmla="*/ 256000 w 867791"/>
              <a:gd name="connsiteY8" fmla="*/ 1298372 h 1309445"/>
              <a:gd name="connsiteX9" fmla="*/ 149196 w 867791"/>
              <a:gd name="connsiteY9" fmla="*/ 1074561 h 1309445"/>
              <a:gd name="connsiteX10" fmla="*/ 125663 w 867791"/>
              <a:gd name="connsiteY10" fmla="*/ 503910 h 1309445"/>
              <a:gd name="connsiteX11" fmla="*/ 6961 w 867791"/>
              <a:gd name="connsiteY11" fmla="*/ 538413 h 1309445"/>
              <a:gd name="connsiteX0" fmla="*/ 6961 w 867791"/>
              <a:gd name="connsiteY0" fmla="*/ 538413 h 1309445"/>
              <a:gd name="connsiteX1" fmla="*/ 96872 w 867791"/>
              <a:gd name="connsiteY1" fmla="*/ 369894 h 1309445"/>
              <a:gd name="connsiteX2" fmla="*/ 81699 w 867791"/>
              <a:gd name="connsiteY2" fmla="*/ 165616 h 1309445"/>
              <a:gd name="connsiteX3" fmla="*/ 216382 w 867791"/>
              <a:gd name="connsiteY3" fmla="*/ 20360 h 1309445"/>
              <a:gd name="connsiteX4" fmla="*/ 567188 w 867791"/>
              <a:gd name="connsiteY4" fmla="*/ 9692 h 1309445"/>
              <a:gd name="connsiteX5" fmla="*/ 717366 w 867791"/>
              <a:gd name="connsiteY5" fmla="*/ 165383 h 1309445"/>
              <a:gd name="connsiteX6" fmla="*/ 860184 w 867791"/>
              <a:gd name="connsiteY6" fmla="*/ 958078 h 1309445"/>
              <a:gd name="connsiteX7" fmla="*/ 784134 w 867791"/>
              <a:gd name="connsiteY7" fmla="*/ 1242327 h 1309445"/>
              <a:gd name="connsiteX8" fmla="*/ 256000 w 867791"/>
              <a:gd name="connsiteY8" fmla="*/ 1298372 h 1309445"/>
              <a:gd name="connsiteX9" fmla="*/ 149196 w 867791"/>
              <a:gd name="connsiteY9" fmla="*/ 1074561 h 1309445"/>
              <a:gd name="connsiteX10" fmla="*/ 125663 w 867791"/>
              <a:gd name="connsiteY10" fmla="*/ 503910 h 1309445"/>
              <a:gd name="connsiteX11" fmla="*/ 6961 w 867791"/>
              <a:gd name="connsiteY11" fmla="*/ 538413 h 1309445"/>
              <a:gd name="connsiteX0" fmla="*/ 6961 w 867791"/>
              <a:gd name="connsiteY0" fmla="*/ 538413 h 1306197"/>
              <a:gd name="connsiteX1" fmla="*/ 96872 w 867791"/>
              <a:gd name="connsiteY1" fmla="*/ 369894 h 1306197"/>
              <a:gd name="connsiteX2" fmla="*/ 81699 w 867791"/>
              <a:gd name="connsiteY2" fmla="*/ 165616 h 1306197"/>
              <a:gd name="connsiteX3" fmla="*/ 216382 w 867791"/>
              <a:gd name="connsiteY3" fmla="*/ 20360 h 1306197"/>
              <a:gd name="connsiteX4" fmla="*/ 567188 w 867791"/>
              <a:gd name="connsiteY4" fmla="*/ 9692 h 1306197"/>
              <a:gd name="connsiteX5" fmla="*/ 717366 w 867791"/>
              <a:gd name="connsiteY5" fmla="*/ 165383 h 1306197"/>
              <a:gd name="connsiteX6" fmla="*/ 860184 w 867791"/>
              <a:gd name="connsiteY6" fmla="*/ 958078 h 1306197"/>
              <a:gd name="connsiteX7" fmla="*/ 784134 w 867791"/>
              <a:gd name="connsiteY7" fmla="*/ 1242327 h 1306197"/>
              <a:gd name="connsiteX8" fmla="*/ 256000 w 867791"/>
              <a:gd name="connsiteY8" fmla="*/ 1298372 h 1306197"/>
              <a:gd name="connsiteX9" fmla="*/ 155507 w 867791"/>
              <a:gd name="connsiteY9" fmla="*/ 1120000 h 1306197"/>
              <a:gd name="connsiteX10" fmla="*/ 125663 w 867791"/>
              <a:gd name="connsiteY10" fmla="*/ 503910 h 1306197"/>
              <a:gd name="connsiteX11" fmla="*/ 6961 w 867791"/>
              <a:gd name="connsiteY11" fmla="*/ 538413 h 1306197"/>
              <a:gd name="connsiteX0" fmla="*/ 6961 w 867791"/>
              <a:gd name="connsiteY0" fmla="*/ 541531 h 1309315"/>
              <a:gd name="connsiteX1" fmla="*/ 96872 w 867791"/>
              <a:gd name="connsiteY1" fmla="*/ 373012 h 1309315"/>
              <a:gd name="connsiteX2" fmla="*/ 80003 w 867791"/>
              <a:gd name="connsiteY2" fmla="*/ 139416 h 1309315"/>
              <a:gd name="connsiteX3" fmla="*/ 216382 w 867791"/>
              <a:gd name="connsiteY3" fmla="*/ 23478 h 1309315"/>
              <a:gd name="connsiteX4" fmla="*/ 567188 w 867791"/>
              <a:gd name="connsiteY4" fmla="*/ 12810 h 1309315"/>
              <a:gd name="connsiteX5" fmla="*/ 717366 w 867791"/>
              <a:gd name="connsiteY5" fmla="*/ 168501 h 1309315"/>
              <a:gd name="connsiteX6" fmla="*/ 860184 w 867791"/>
              <a:gd name="connsiteY6" fmla="*/ 961196 h 1309315"/>
              <a:gd name="connsiteX7" fmla="*/ 784134 w 867791"/>
              <a:gd name="connsiteY7" fmla="*/ 1245445 h 1309315"/>
              <a:gd name="connsiteX8" fmla="*/ 256000 w 867791"/>
              <a:gd name="connsiteY8" fmla="*/ 1301490 h 1309315"/>
              <a:gd name="connsiteX9" fmla="*/ 155507 w 867791"/>
              <a:gd name="connsiteY9" fmla="*/ 1123118 h 1309315"/>
              <a:gd name="connsiteX10" fmla="*/ 125663 w 867791"/>
              <a:gd name="connsiteY10" fmla="*/ 507028 h 1309315"/>
              <a:gd name="connsiteX11" fmla="*/ 6961 w 867791"/>
              <a:gd name="connsiteY11" fmla="*/ 541531 h 1309315"/>
              <a:gd name="connsiteX0" fmla="*/ 6961 w 867791"/>
              <a:gd name="connsiteY0" fmla="*/ 541531 h 1309315"/>
              <a:gd name="connsiteX1" fmla="*/ 96872 w 867791"/>
              <a:gd name="connsiteY1" fmla="*/ 373012 h 1309315"/>
              <a:gd name="connsiteX2" fmla="*/ 80003 w 867791"/>
              <a:gd name="connsiteY2" fmla="*/ 139416 h 1309315"/>
              <a:gd name="connsiteX3" fmla="*/ 216382 w 867791"/>
              <a:gd name="connsiteY3" fmla="*/ 23478 h 1309315"/>
              <a:gd name="connsiteX4" fmla="*/ 567188 w 867791"/>
              <a:gd name="connsiteY4" fmla="*/ 12810 h 1309315"/>
              <a:gd name="connsiteX5" fmla="*/ 717366 w 867791"/>
              <a:gd name="connsiteY5" fmla="*/ 168501 h 1309315"/>
              <a:gd name="connsiteX6" fmla="*/ 860184 w 867791"/>
              <a:gd name="connsiteY6" fmla="*/ 961196 h 1309315"/>
              <a:gd name="connsiteX7" fmla="*/ 784134 w 867791"/>
              <a:gd name="connsiteY7" fmla="*/ 1245445 h 1309315"/>
              <a:gd name="connsiteX8" fmla="*/ 256000 w 867791"/>
              <a:gd name="connsiteY8" fmla="*/ 1301490 h 1309315"/>
              <a:gd name="connsiteX9" fmla="*/ 155507 w 867791"/>
              <a:gd name="connsiteY9" fmla="*/ 1123118 h 1309315"/>
              <a:gd name="connsiteX10" fmla="*/ 125663 w 867791"/>
              <a:gd name="connsiteY10" fmla="*/ 507028 h 1309315"/>
              <a:gd name="connsiteX11" fmla="*/ 6961 w 867791"/>
              <a:gd name="connsiteY11" fmla="*/ 541531 h 1309315"/>
              <a:gd name="connsiteX0" fmla="*/ 6961 w 867791"/>
              <a:gd name="connsiteY0" fmla="*/ 539700 h 1307484"/>
              <a:gd name="connsiteX1" fmla="*/ 96872 w 867791"/>
              <a:gd name="connsiteY1" fmla="*/ 371181 h 1307484"/>
              <a:gd name="connsiteX2" fmla="*/ 77366 w 867791"/>
              <a:gd name="connsiteY2" fmla="*/ 91980 h 1307484"/>
              <a:gd name="connsiteX3" fmla="*/ 216382 w 867791"/>
              <a:gd name="connsiteY3" fmla="*/ 21647 h 1307484"/>
              <a:gd name="connsiteX4" fmla="*/ 567188 w 867791"/>
              <a:gd name="connsiteY4" fmla="*/ 10979 h 1307484"/>
              <a:gd name="connsiteX5" fmla="*/ 717366 w 867791"/>
              <a:gd name="connsiteY5" fmla="*/ 166670 h 1307484"/>
              <a:gd name="connsiteX6" fmla="*/ 860184 w 867791"/>
              <a:gd name="connsiteY6" fmla="*/ 959365 h 1307484"/>
              <a:gd name="connsiteX7" fmla="*/ 784134 w 867791"/>
              <a:gd name="connsiteY7" fmla="*/ 1243614 h 1307484"/>
              <a:gd name="connsiteX8" fmla="*/ 256000 w 867791"/>
              <a:gd name="connsiteY8" fmla="*/ 1299659 h 1307484"/>
              <a:gd name="connsiteX9" fmla="*/ 155507 w 867791"/>
              <a:gd name="connsiteY9" fmla="*/ 1121287 h 1307484"/>
              <a:gd name="connsiteX10" fmla="*/ 125663 w 867791"/>
              <a:gd name="connsiteY10" fmla="*/ 505197 h 1307484"/>
              <a:gd name="connsiteX11" fmla="*/ 6961 w 867791"/>
              <a:gd name="connsiteY11" fmla="*/ 539700 h 1307484"/>
              <a:gd name="connsiteX0" fmla="*/ 6961 w 867791"/>
              <a:gd name="connsiteY0" fmla="*/ 550995 h 1318779"/>
              <a:gd name="connsiteX1" fmla="*/ 96872 w 867791"/>
              <a:gd name="connsiteY1" fmla="*/ 382476 h 1318779"/>
              <a:gd name="connsiteX2" fmla="*/ 77366 w 867791"/>
              <a:gd name="connsiteY2" fmla="*/ 103275 h 1318779"/>
              <a:gd name="connsiteX3" fmla="*/ 229757 w 867791"/>
              <a:gd name="connsiteY3" fmla="*/ 9471 h 1318779"/>
              <a:gd name="connsiteX4" fmla="*/ 567188 w 867791"/>
              <a:gd name="connsiteY4" fmla="*/ 22274 h 1318779"/>
              <a:gd name="connsiteX5" fmla="*/ 717366 w 867791"/>
              <a:gd name="connsiteY5" fmla="*/ 177965 h 1318779"/>
              <a:gd name="connsiteX6" fmla="*/ 860184 w 867791"/>
              <a:gd name="connsiteY6" fmla="*/ 970660 h 1318779"/>
              <a:gd name="connsiteX7" fmla="*/ 784134 w 867791"/>
              <a:gd name="connsiteY7" fmla="*/ 1254909 h 1318779"/>
              <a:gd name="connsiteX8" fmla="*/ 256000 w 867791"/>
              <a:gd name="connsiteY8" fmla="*/ 1310954 h 1318779"/>
              <a:gd name="connsiteX9" fmla="*/ 155507 w 867791"/>
              <a:gd name="connsiteY9" fmla="*/ 1132582 h 1318779"/>
              <a:gd name="connsiteX10" fmla="*/ 125663 w 867791"/>
              <a:gd name="connsiteY10" fmla="*/ 516492 h 1318779"/>
              <a:gd name="connsiteX11" fmla="*/ 6961 w 867791"/>
              <a:gd name="connsiteY11" fmla="*/ 550995 h 1318779"/>
              <a:gd name="connsiteX0" fmla="*/ 6961 w 867791"/>
              <a:gd name="connsiteY0" fmla="*/ 560584 h 1328368"/>
              <a:gd name="connsiteX1" fmla="*/ 96872 w 867791"/>
              <a:gd name="connsiteY1" fmla="*/ 392065 h 1328368"/>
              <a:gd name="connsiteX2" fmla="*/ 77366 w 867791"/>
              <a:gd name="connsiteY2" fmla="*/ 112864 h 1328368"/>
              <a:gd name="connsiteX3" fmla="*/ 229757 w 867791"/>
              <a:gd name="connsiteY3" fmla="*/ 19060 h 1328368"/>
              <a:gd name="connsiteX4" fmla="*/ 566246 w 867791"/>
              <a:gd name="connsiteY4" fmla="*/ 15575 h 1328368"/>
              <a:gd name="connsiteX5" fmla="*/ 717366 w 867791"/>
              <a:gd name="connsiteY5" fmla="*/ 187554 h 1328368"/>
              <a:gd name="connsiteX6" fmla="*/ 860184 w 867791"/>
              <a:gd name="connsiteY6" fmla="*/ 980249 h 1328368"/>
              <a:gd name="connsiteX7" fmla="*/ 784134 w 867791"/>
              <a:gd name="connsiteY7" fmla="*/ 1264498 h 1328368"/>
              <a:gd name="connsiteX8" fmla="*/ 256000 w 867791"/>
              <a:gd name="connsiteY8" fmla="*/ 1320543 h 1328368"/>
              <a:gd name="connsiteX9" fmla="*/ 155507 w 867791"/>
              <a:gd name="connsiteY9" fmla="*/ 1142171 h 1328368"/>
              <a:gd name="connsiteX10" fmla="*/ 125663 w 867791"/>
              <a:gd name="connsiteY10" fmla="*/ 526081 h 1328368"/>
              <a:gd name="connsiteX11" fmla="*/ 6961 w 867791"/>
              <a:gd name="connsiteY11" fmla="*/ 560584 h 1328368"/>
              <a:gd name="connsiteX0" fmla="*/ 6961 w 865870"/>
              <a:gd name="connsiteY0" fmla="*/ 560584 h 1328871"/>
              <a:gd name="connsiteX1" fmla="*/ 96872 w 865870"/>
              <a:gd name="connsiteY1" fmla="*/ 392065 h 1328871"/>
              <a:gd name="connsiteX2" fmla="*/ 77366 w 865870"/>
              <a:gd name="connsiteY2" fmla="*/ 112864 h 1328871"/>
              <a:gd name="connsiteX3" fmla="*/ 229757 w 865870"/>
              <a:gd name="connsiteY3" fmla="*/ 19060 h 1328871"/>
              <a:gd name="connsiteX4" fmla="*/ 566246 w 865870"/>
              <a:gd name="connsiteY4" fmla="*/ 15575 h 1328871"/>
              <a:gd name="connsiteX5" fmla="*/ 717366 w 865870"/>
              <a:gd name="connsiteY5" fmla="*/ 187554 h 1328871"/>
              <a:gd name="connsiteX6" fmla="*/ 860184 w 865870"/>
              <a:gd name="connsiteY6" fmla="*/ 980249 h 1328871"/>
              <a:gd name="connsiteX7" fmla="*/ 784134 w 865870"/>
              <a:gd name="connsiteY7" fmla="*/ 1264498 h 1328871"/>
              <a:gd name="connsiteX8" fmla="*/ 314963 w 865870"/>
              <a:gd name="connsiteY8" fmla="*/ 1321127 h 1328871"/>
              <a:gd name="connsiteX9" fmla="*/ 155507 w 865870"/>
              <a:gd name="connsiteY9" fmla="*/ 1142171 h 1328871"/>
              <a:gd name="connsiteX10" fmla="*/ 125663 w 865870"/>
              <a:gd name="connsiteY10" fmla="*/ 526081 h 1328871"/>
              <a:gd name="connsiteX11" fmla="*/ 6961 w 865870"/>
              <a:gd name="connsiteY11" fmla="*/ 560584 h 1328871"/>
              <a:gd name="connsiteX0" fmla="*/ 6961 w 865870"/>
              <a:gd name="connsiteY0" fmla="*/ 560584 h 1328712"/>
              <a:gd name="connsiteX1" fmla="*/ 96872 w 865870"/>
              <a:gd name="connsiteY1" fmla="*/ 392065 h 1328712"/>
              <a:gd name="connsiteX2" fmla="*/ 77366 w 865870"/>
              <a:gd name="connsiteY2" fmla="*/ 112864 h 1328712"/>
              <a:gd name="connsiteX3" fmla="*/ 229757 w 865870"/>
              <a:gd name="connsiteY3" fmla="*/ 19060 h 1328712"/>
              <a:gd name="connsiteX4" fmla="*/ 566246 w 865870"/>
              <a:gd name="connsiteY4" fmla="*/ 15575 h 1328712"/>
              <a:gd name="connsiteX5" fmla="*/ 717366 w 865870"/>
              <a:gd name="connsiteY5" fmla="*/ 187554 h 1328712"/>
              <a:gd name="connsiteX6" fmla="*/ 860184 w 865870"/>
              <a:gd name="connsiteY6" fmla="*/ 980249 h 1328712"/>
              <a:gd name="connsiteX7" fmla="*/ 784134 w 865870"/>
              <a:gd name="connsiteY7" fmla="*/ 1264498 h 1328712"/>
              <a:gd name="connsiteX8" fmla="*/ 314963 w 865870"/>
              <a:gd name="connsiteY8" fmla="*/ 1321127 h 1328712"/>
              <a:gd name="connsiteX9" fmla="*/ 177736 w 865870"/>
              <a:gd name="connsiteY9" fmla="*/ 1144426 h 1328712"/>
              <a:gd name="connsiteX10" fmla="*/ 125663 w 865870"/>
              <a:gd name="connsiteY10" fmla="*/ 526081 h 1328712"/>
              <a:gd name="connsiteX11" fmla="*/ 6961 w 865870"/>
              <a:gd name="connsiteY11" fmla="*/ 560584 h 1328712"/>
              <a:gd name="connsiteX0" fmla="*/ 6961 w 864913"/>
              <a:gd name="connsiteY0" fmla="*/ 560584 h 1327274"/>
              <a:gd name="connsiteX1" fmla="*/ 96872 w 864913"/>
              <a:gd name="connsiteY1" fmla="*/ 392065 h 1327274"/>
              <a:gd name="connsiteX2" fmla="*/ 77366 w 864913"/>
              <a:gd name="connsiteY2" fmla="*/ 112864 h 1327274"/>
              <a:gd name="connsiteX3" fmla="*/ 229757 w 864913"/>
              <a:gd name="connsiteY3" fmla="*/ 19060 h 1327274"/>
              <a:gd name="connsiteX4" fmla="*/ 566246 w 864913"/>
              <a:gd name="connsiteY4" fmla="*/ 15575 h 1327274"/>
              <a:gd name="connsiteX5" fmla="*/ 717366 w 864913"/>
              <a:gd name="connsiteY5" fmla="*/ 187554 h 1327274"/>
              <a:gd name="connsiteX6" fmla="*/ 860184 w 864913"/>
              <a:gd name="connsiteY6" fmla="*/ 980249 h 1327274"/>
              <a:gd name="connsiteX7" fmla="*/ 784134 w 864913"/>
              <a:gd name="connsiteY7" fmla="*/ 1264498 h 1327274"/>
              <a:gd name="connsiteX8" fmla="*/ 351698 w 864913"/>
              <a:gd name="connsiteY8" fmla="*/ 1319456 h 1327274"/>
              <a:gd name="connsiteX9" fmla="*/ 177736 w 864913"/>
              <a:gd name="connsiteY9" fmla="*/ 1144426 h 1327274"/>
              <a:gd name="connsiteX10" fmla="*/ 125663 w 864913"/>
              <a:gd name="connsiteY10" fmla="*/ 526081 h 1327274"/>
              <a:gd name="connsiteX11" fmla="*/ 6961 w 864913"/>
              <a:gd name="connsiteY11" fmla="*/ 560584 h 1327274"/>
              <a:gd name="connsiteX0" fmla="*/ 6961 w 878410"/>
              <a:gd name="connsiteY0" fmla="*/ 560584 h 1325203"/>
              <a:gd name="connsiteX1" fmla="*/ 96872 w 878410"/>
              <a:gd name="connsiteY1" fmla="*/ 392065 h 1325203"/>
              <a:gd name="connsiteX2" fmla="*/ 77366 w 878410"/>
              <a:gd name="connsiteY2" fmla="*/ 112864 h 1325203"/>
              <a:gd name="connsiteX3" fmla="*/ 229757 w 878410"/>
              <a:gd name="connsiteY3" fmla="*/ 19060 h 1325203"/>
              <a:gd name="connsiteX4" fmla="*/ 566246 w 878410"/>
              <a:gd name="connsiteY4" fmla="*/ 15575 h 1325203"/>
              <a:gd name="connsiteX5" fmla="*/ 717366 w 878410"/>
              <a:gd name="connsiteY5" fmla="*/ 187554 h 1325203"/>
              <a:gd name="connsiteX6" fmla="*/ 860184 w 878410"/>
              <a:gd name="connsiteY6" fmla="*/ 980249 h 1325203"/>
              <a:gd name="connsiteX7" fmla="*/ 819942 w 878410"/>
              <a:gd name="connsiteY7" fmla="*/ 1254587 h 1325203"/>
              <a:gd name="connsiteX8" fmla="*/ 351698 w 878410"/>
              <a:gd name="connsiteY8" fmla="*/ 1319456 h 1325203"/>
              <a:gd name="connsiteX9" fmla="*/ 177736 w 878410"/>
              <a:gd name="connsiteY9" fmla="*/ 1144426 h 1325203"/>
              <a:gd name="connsiteX10" fmla="*/ 125663 w 878410"/>
              <a:gd name="connsiteY10" fmla="*/ 526081 h 1325203"/>
              <a:gd name="connsiteX11" fmla="*/ 6961 w 878410"/>
              <a:gd name="connsiteY11" fmla="*/ 560584 h 1325203"/>
              <a:gd name="connsiteX0" fmla="*/ 6961 w 879480"/>
              <a:gd name="connsiteY0" fmla="*/ 560584 h 1324478"/>
              <a:gd name="connsiteX1" fmla="*/ 96872 w 879480"/>
              <a:gd name="connsiteY1" fmla="*/ 392065 h 1324478"/>
              <a:gd name="connsiteX2" fmla="*/ 77366 w 879480"/>
              <a:gd name="connsiteY2" fmla="*/ 112864 h 1324478"/>
              <a:gd name="connsiteX3" fmla="*/ 229757 w 879480"/>
              <a:gd name="connsiteY3" fmla="*/ 19060 h 1324478"/>
              <a:gd name="connsiteX4" fmla="*/ 566246 w 879480"/>
              <a:gd name="connsiteY4" fmla="*/ 15575 h 1324478"/>
              <a:gd name="connsiteX5" fmla="*/ 717366 w 879480"/>
              <a:gd name="connsiteY5" fmla="*/ 187554 h 1324478"/>
              <a:gd name="connsiteX6" fmla="*/ 861931 w 879480"/>
              <a:gd name="connsiteY6" fmla="*/ 1026005 h 1324478"/>
              <a:gd name="connsiteX7" fmla="*/ 819942 w 879480"/>
              <a:gd name="connsiteY7" fmla="*/ 1254587 h 1324478"/>
              <a:gd name="connsiteX8" fmla="*/ 351698 w 879480"/>
              <a:gd name="connsiteY8" fmla="*/ 1319456 h 1324478"/>
              <a:gd name="connsiteX9" fmla="*/ 177736 w 879480"/>
              <a:gd name="connsiteY9" fmla="*/ 1144426 h 1324478"/>
              <a:gd name="connsiteX10" fmla="*/ 125663 w 879480"/>
              <a:gd name="connsiteY10" fmla="*/ 526081 h 1324478"/>
              <a:gd name="connsiteX11" fmla="*/ 6961 w 879480"/>
              <a:gd name="connsiteY11" fmla="*/ 560584 h 1324478"/>
              <a:gd name="connsiteX0" fmla="*/ 6961 w 864502"/>
              <a:gd name="connsiteY0" fmla="*/ 560584 h 1326578"/>
              <a:gd name="connsiteX1" fmla="*/ 96872 w 864502"/>
              <a:gd name="connsiteY1" fmla="*/ 392065 h 1326578"/>
              <a:gd name="connsiteX2" fmla="*/ 77366 w 864502"/>
              <a:gd name="connsiteY2" fmla="*/ 112864 h 1326578"/>
              <a:gd name="connsiteX3" fmla="*/ 229757 w 864502"/>
              <a:gd name="connsiteY3" fmla="*/ 19060 h 1326578"/>
              <a:gd name="connsiteX4" fmla="*/ 566246 w 864502"/>
              <a:gd name="connsiteY4" fmla="*/ 15575 h 1326578"/>
              <a:gd name="connsiteX5" fmla="*/ 717366 w 864502"/>
              <a:gd name="connsiteY5" fmla="*/ 187554 h 1326578"/>
              <a:gd name="connsiteX6" fmla="*/ 861931 w 864502"/>
              <a:gd name="connsiteY6" fmla="*/ 1026005 h 1326578"/>
              <a:gd name="connsiteX7" fmla="*/ 773212 w 864502"/>
              <a:gd name="connsiteY7" fmla="*/ 1266151 h 1326578"/>
              <a:gd name="connsiteX8" fmla="*/ 351698 w 864502"/>
              <a:gd name="connsiteY8" fmla="*/ 1319456 h 1326578"/>
              <a:gd name="connsiteX9" fmla="*/ 177736 w 864502"/>
              <a:gd name="connsiteY9" fmla="*/ 1144426 h 1326578"/>
              <a:gd name="connsiteX10" fmla="*/ 125663 w 864502"/>
              <a:gd name="connsiteY10" fmla="*/ 526081 h 1326578"/>
              <a:gd name="connsiteX11" fmla="*/ 6961 w 864502"/>
              <a:gd name="connsiteY11" fmla="*/ 560584 h 1326578"/>
              <a:gd name="connsiteX0" fmla="*/ 6961 w 864110"/>
              <a:gd name="connsiteY0" fmla="*/ 560584 h 1331877"/>
              <a:gd name="connsiteX1" fmla="*/ 96872 w 864110"/>
              <a:gd name="connsiteY1" fmla="*/ 392065 h 1331877"/>
              <a:gd name="connsiteX2" fmla="*/ 77366 w 864110"/>
              <a:gd name="connsiteY2" fmla="*/ 112864 h 1331877"/>
              <a:gd name="connsiteX3" fmla="*/ 229757 w 864110"/>
              <a:gd name="connsiteY3" fmla="*/ 19060 h 1331877"/>
              <a:gd name="connsiteX4" fmla="*/ 566246 w 864110"/>
              <a:gd name="connsiteY4" fmla="*/ 15575 h 1331877"/>
              <a:gd name="connsiteX5" fmla="*/ 717366 w 864110"/>
              <a:gd name="connsiteY5" fmla="*/ 187554 h 1331877"/>
              <a:gd name="connsiteX6" fmla="*/ 861931 w 864110"/>
              <a:gd name="connsiteY6" fmla="*/ 1026005 h 1331877"/>
              <a:gd name="connsiteX7" fmla="*/ 773212 w 864110"/>
              <a:gd name="connsiteY7" fmla="*/ 1266151 h 1331877"/>
              <a:gd name="connsiteX8" fmla="*/ 386884 w 864110"/>
              <a:gd name="connsiteY8" fmla="*/ 1325422 h 1331877"/>
              <a:gd name="connsiteX9" fmla="*/ 177736 w 864110"/>
              <a:gd name="connsiteY9" fmla="*/ 1144426 h 1331877"/>
              <a:gd name="connsiteX10" fmla="*/ 125663 w 864110"/>
              <a:gd name="connsiteY10" fmla="*/ 526081 h 1331877"/>
              <a:gd name="connsiteX11" fmla="*/ 6961 w 864110"/>
              <a:gd name="connsiteY11" fmla="*/ 560584 h 1331877"/>
              <a:gd name="connsiteX0" fmla="*/ 6961 w 864110"/>
              <a:gd name="connsiteY0" fmla="*/ 560584 h 1332354"/>
              <a:gd name="connsiteX1" fmla="*/ 96872 w 864110"/>
              <a:gd name="connsiteY1" fmla="*/ 392065 h 1332354"/>
              <a:gd name="connsiteX2" fmla="*/ 77366 w 864110"/>
              <a:gd name="connsiteY2" fmla="*/ 112864 h 1332354"/>
              <a:gd name="connsiteX3" fmla="*/ 229757 w 864110"/>
              <a:gd name="connsiteY3" fmla="*/ 19060 h 1332354"/>
              <a:gd name="connsiteX4" fmla="*/ 566246 w 864110"/>
              <a:gd name="connsiteY4" fmla="*/ 15575 h 1332354"/>
              <a:gd name="connsiteX5" fmla="*/ 717366 w 864110"/>
              <a:gd name="connsiteY5" fmla="*/ 187554 h 1332354"/>
              <a:gd name="connsiteX6" fmla="*/ 861931 w 864110"/>
              <a:gd name="connsiteY6" fmla="*/ 1026005 h 1332354"/>
              <a:gd name="connsiteX7" fmla="*/ 773212 w 864110"/>
              <a:gd name="connsiteY7" fmla="*/ 1266151 h 1332354"/>
              <a:gd name="connsiteX8" fmla="*/ 386884 w 864110"/>
              <a:gd name="connsiteY8" fmla="*/ 1325422 h 1332354"/>
              <a:gd name="connsiteX9" fmla="*/ 197485 w 864110"/>
              <a:gd name="connsiteY9" fmla="*/ 1137282 h 1332354"/>
              <a:gd name="connsiteX10" fmla="*/ 125663 w 864110"/>
              <a:gd name="connsiteY10" fmla="*/ 526081 h 1332354"/>
              <a:gd name="connsiteX11" fmla="*/ 6961 w 864110"/>
              <a:gd name="connsiteY11" fmla="*/ 560584 h 1332354"/>
              <a:gd name="connsiteX0" fmla="*/ 6961 w 864110"/>
              <a:gd name="connsiteY0" fmla="*/ 560674 h 1332444"/>
              <a:gd name="connsiteX1" fmla="*/ 96872 w 864110"/>
              <a:gd name="connsiteY1" fmla="*/ 392155 h 1332444"/>
              <a:gd name="connsiteX2" fmla="*/ 79552 w 864110"/>
              <a:gd name="connsiteY2" fmla="*/ 114810 h 1332444"/>
              <a:gd name="connsiteX3" fmla="*/ 229757 w 864110"/>
              <a:gd name="connsiteY3" fmla="*/ 19150 h 1332444"/>
              <a:gd name="connsiteX4" fmla="*/ 566246 w 864110"/>
              <a:gd name="connsiteY4" fmla="*/ 15665 h 1332444"/>
              <a:gd name="connsiteX5" fmla="*/ 717366 w 864110"/>
              <a:gd name="connsiteY5" fmla="*/ 187644 h 1332444"/>
              <a:gd name="connsiteX6" fmla="*/ 861931 w 864110"/>
              <a:gd name="connsiteY6" fmla="*/ 1026095 h 1332444"/>
              <a:gd name="connsiteX7" fmla="*/ 773212 w 864110"/>
              <a:gd name="connsiteY7" fmla="*/ 1266241 h 1332444"/>
              <a:gd name="connsiteX8" fmla="*/ 386884 w 864110"/>
              <a:gd name="connsiteY8" fmla="*/ 1325512 h 1332444"/>
              <a:gd name="connsiteX9" fmla="*/ 197485 w 864110"/>
              <a:gd name="connsiteY9" fmla="*/ 1137372 h 1332444"/>
              <a:gd name="connsiteX10" fmla="*/ 125663 w 864110"/>
              <a:gd name="connsiteY10" fmla="*/ 526171 h 1332444"/>
              <a:gd name="connsiteX11" fmla="*/ 6961 w 864110"/>
              <a:gd name="connsiteY11" fmla="*/ 560674 h 1332444"/>
              <a:gd name="connsiteX0" fmla="*/ 8576 w 843625"/>
              <a:gd name="connsiteY0" fmla="*/ 550409 h 1332444"/>
              <a:gd name="connsiteX1" fmla="*/ 76387 w 843625"/>
              <a:gd name="connsiteY1" fmla="*/ 392155 h 1332444"/>
              <a:gd name="connsiteX2" fmla="*/ 59067 w 843625"/>
              <a:gd name="connsiteY2" fmla="*/ 114810 h 1332444"/>
              <a:gd name="connsiteX3" fmla="*/ 209272 w 843625"/>
              <a:gd name="connsiteY3" fmla="*/ 19150 h 1332444"/>
              <a:gd name="connsiteX4" fmla="*/ 545761 w 843625"/>
              <a:gd name="connsiteY4" fmla="*/ 15665 h 1332444"/>
              <a:gd name="connsiteX5" fmla="*/ 696881 w 843625"/>
              <a:gd name="connsiteY5" fmla="*/ 187644 h 1332444"/>
              <a:gd name="connsiteX6" fmla="*/ 841446 w 843625"/>
              <a:gd name="connsiteY6" fmla="*/ 1026095 h 1332444"/>
              <a:gd name="connsiteX7" fmla="*/ 752727 w 843625"/>
              <a:gd name="connsiteY7" fmla="*/ 1266241 h 1332444"/>
              <a:gd name="connsiteX8" fmla="*/ 366399 w 843625"/>
              <a:gd name="connsiteY8" fmla="*/ 1325512 h 1332444"/>
              <a:gd name="connsiteX9" fmla="*/ 177000 w 843625"/>
              <a:gd name="connsiteY9" fmla="*/ 1137372 h 1332444"/>
              <a:gd name="connsiteX10" fmla="*/ 105178 w 843625"/>
              <a:gd name="connsiteY10" fmla="*/ 526171 h 1332444"/>
              <a:gd name="connsiteX11" fmla="*/ 8576 w 843625"/>
              <a:gd name="connsiteY11" fmla="*/ 550409 h 1332444"/>
              <a:gd name="connsiteX0" fmla="*/ 8576 w 843625"/>
              <a:gd name="connsiteY0" fmla="*/ 550409 h 1332444"/>
              <a:gd name="connsiteX1" fmla="*/ 76387 w 843625"/>
              <a:gd name="connsiteY1" fmla="*/ 392155 h 1332444"/>
              <a:gd name="connsiteX2" fmla="*/ 59067 w 843625"/>
              <a:gd name="connsiteY2" fmla="*/ 114810 h 1332444"/>
              <a:gd name="connsiteX3" fmla="*/ 209272 w 843625"/>
              <a:gd name="connsiteY3" fmla="*/ 19150 h 1332444"/>
              <a:gd name="connsiteX4" fmla="*/ 545761 w 843625"/>
              <a:gd name="connsiteY4" fmla="*/ 15665 h 1332444"/>
              <a:gd name="connsiteX5" fmla="*/ 696881 w 843625"/>
              <a:gd name="connsiteY5" fmla="*/ 187644 h 1332444"/>
              <a:gd name="connsiteX6" fmla="*/ 841446 w 843625"/>
              <a:gd name="connsiteY6" fmla="*/ 1026095 h 1332444"/>
              <a:gd name="connsiteX7" fmla="*/ 752727 w 843625"/>
              <a:gd name="connsiteY7" fmla="*/ 1266241 h 1332444"/>
              <a:gd name="connsiteX8" fmla="*/ 366399 w 843625"/>
              <a:gd name="connsiteY8" fmla="*/ 1325512 h 1332444"/>
              <a:gd name="connsiteX9" fmla="*/ 177000 w 843625"/>
              <a:gd name="connsiteY9" fmla="*/ 1137372 h 1332444"/>
              <a:gd name="connsiteX10" fmla="*/ 105178 w 843625"/>
              <a:gd name="connsiteY10" fmla="*/ 526171 h 1332444"/>
              <a:gd name="connsiteX11" fmla="*/ 8576 w 843625"/>
              <a:gd name="connsiteY11" fmla="*/ 550409 h 1332444"/>
              <a:gd name="connsiteX0" fmla="*/ 8576 w 843625"/>
              <a:gd name="connsiteY0" fmla="*/ 550409 h 1332528"/>
              <a:gd name="connsiteX1" fmla="*/ 76387 w 843625"/>
              <a:gd name="connsiteY1" fmla="*/ 392155 h 1332528"/>
              <a:gd name="connsiteX2" fmla="*/ 59067 w 843625"/>
              <a:gd name="connsiteY2" fmla="*/ 114810 h 1332528"/>
              <a:gd name="connsiteX3" fmla="*/ 209272 w 843625"/>
              <a:gd name="connsiteY3" fmla="*/ 19150 h 1332528"/>
              <a:gd name="connsiteX4" fmla="*/ 545761 w 843625"/>
              <a:gd name="connsiteY4" fmla="*/ 15665 h 1332528"/>
              <a:gd name="connsiteX5" fmla="*/ 696881 w 843625"/>
              <a:gd name="connsiteY5" fmla="*/ 187644 h 1332528"/>
              <a:gd name="connsiteX6" fmla="*/ 841446 w 843625"/>
              <a:gd name="connsiteY6" fmla="*/ 1026095 h 1332528"/>
              <a:gd name="connsiteX7" fmla="*/ 752727 w 843625"/>
              <a:gd name="connsiteY7" fmla="*/ 1266241 h 1332528"/>
              <a:gd name="connsiteX8" fmla="*/ 366399 w 843625"/>
              <a:gd name="connsiteY8" fmla="*/ 1325512 h 1332528"/>
              <a:gd name="connsiteX9" fmla="*/ 184643 w 843625"/>
              <a:gd name="connsiteY9" fmla="*/ 1136120 h 1332528"/>
              <a:gd name="connsiteX10" fmla="*/ 105178 w 843625"/>
              <a:gd name="connsiteY10" fmla="*/ 526171 h 1332528"/>
              <a:gd name="connsiteX11" fmla="*/ 8576 w 843625"/>
              <a:gd name="connsiteY11" fmla="*/ 550409 h 1332528"/>
              <a:gd name="connsiteX0" fmla="*/ 8576 w 843404"/>
              <a:gd name="connsiteY0" fmla="*/ 550409 h 1327013"/>
              <a:gd name="connsiteX1" fmla="*/ 76387 w 843404"/>
              <a:gd name="connsiteY1" fmla="*/ 392155 h 1327013"/>
              <a:gd name="connsiteX2" fmla="*/ 59067 w 843404"/>
              <a:gd name="connsiteY2" fmla="*/ 114810 h 1327013"/>
              <a:gd name="connsiteX3" fmla="*/ 209272 w 843404"/>
              <a:gd name="connsiteY3" fmla="*/ 19150 h 1327013"/>
              <a:gd name="connsiteX4" fmla="*/ 545761 w 843404"/>
              <a:gd name="connsiteY4" fmla="*/ 15665 h 1327013"/>
              <a:gd name="connsiteX5" fmla="*/ 696881 w 843404"/>
              <a:gd name="connsiteY5" fmla="*/ 187644 h 1327013"/>
              <a:gd name="connsiteX6" fmla="*/ 841446 w 843404"/>
              <a:gd name="connsiteY6" fmla="*/ 1026095 h 1327013"/>
              <a:gd name="connsiteX7" fmla="*/ 752727 w 843404"/>
              <a:gd name="connsiteY7" fmla="*/ 1266241 h 1327013"/>
              <a:gd name="connsiteX8" fmla="*/ 390961 w 843404"/>
              <a:gd name="connsiteY8" fmla="*/ 1319274 h 1327013"/>
              <a:gd name="connsiteX9" fmla="*/ 184643 w 843404"/>
              <a:gd name="connsiteY9" fmla="*/ 1136120 h 1327013"/>
              <a:gd name="connsiteX10" fmla="*/ 105178 w 843404"/>
              <a:gd name="connsiteY10" fmla="*/ 526171 h 1327013"/>
              <a:gd name="connsiteX11" fmla="*/ 8576 w 843404"/>
              <a:gd name="connsiteY11" fmla="*/ 550409 h 1327013"/>
              <a:gd name="connsiteX0" fmla="*/ 8576 w 843404"/>
              <a:gd name="connsiteY0" fmla="*/ 567995 h 1344599"/>
              <a:gd name="connsiteX1" fmla="*/ 76387 w 843404"/>
              <a:gd name="connsiteY1" fmla="*/ 409741 h 1344599"/>
              <a:gd name="connsiteX2" fmla="*/ 59067 w 843404"/>
              <a:gd name="connsiteY2" fmla="*/ 132396 h 1344599"/>
              <a:gd name="connsiteX3" fmla="*/ 262200 w 843404"/>
              <a:gd name="connsiteY3" fmla="*/ 8133 h 1344599"/>
              <a:gd name="connsiteX4" fmla="*/ 545761 w 843404"/>
              <a:gd name="connsiteY4" fmla="*/ 33251 h 1344599"/>
              <a:gd name="connsiteX5" fmla="*/ 696881 w 843404"/>
              <a:gd name="connsiteY5" fmla="*/ 205230 h 1344599"/>
              <a:gd name="connsiteX6" fmla="*/ 841446 w 843404"/>
              <a:gd name="connsiteY6" fmla="*/ 1043681 h 1344599"/>
              <a:gd name="connsiteX7" fmla="*/ 752727 w 843404"/>
              <a:gd name="connsiteY7" fmla="*/ 1283827 h 1344599"/>
              <a:gd name="connsiteX8" fmla="*/ 390961 w 843404"/>
              <a:gd name="connsiteY8" fmla="*/ 1336860 h 1344599"/>
              <a:gd name="connsiteX9" fmla="*/ 184643 w 843404"/>
              <a:gd name="connsiteY9" fmla="*/ 1153706 h 1344599"/>
              <a:gd name="connsiteX10" fmla="*/ 105178 w 843404"/>
              <a:gd name="connsiteY10" fmla="*/ 543757 h 1344599"/>
              <a:gd name="connsiteX11" fmla="*/ 8576 w 843404"/>
              <a:gd name="connsiteY11" fmla="*/ 567995 h 1344599"/>
              <a:gd name="connsiteX0" fmla="*/ 8576 w 843404"/>
              <a:gd name="connsiteY0" fmla="*/ 567509 h 1344113"/>
              <a:gd name="connsiteX1" fmla="*/ 76387 w 843404"/>
              <a:gd name="connsiteY1" fmla="*/ 409255 h 1344113"/>
              <a:gd name="connsiteX2" fmla="*/ 99190 w 843404"/>
              <a:gd name="connsiteY2" fmla="*/ 125338 h 1344113"/>
              <a:gd name="connsiteX3" fmla="*/ 262200 w 843404"/>
              <a:gd name="connsiteY3" fmla="*/ 7647 h 1344113"/>
              <a:gd name="connsiteX4" fmla="*/ 545761 w 843404"/>
              <a:gd name="connsiteY4" fmla="*/ 32765 h 1344113"/>
              <a:gd name="connsiteX5" fmla="*/ 696881 w 843404"/>
              <a:gd name="connsiteY5" fmla="*/ 204744 h 1344113"/>
              <a:gd name="connsiteX6" fmla="*/ 841446 w 843404"/>
              <a:gd name="connsiteY6" fmla="*/ 1043195 h 1344113"/>
              <a:gd name="connsiteX7" fmla="*/ 752727 w 843404"/>
              <a:gd name="connsiteY7" fmla="*/ 1283341 h 1344113"/>
              <a:gd name="connsiteX8" fmla="*/ 390961 w 843404"/>
              <a:gd name="connsiteY8" fmla="*/ 1336374 h 1344113"/>
              <a:gd name="connsiteX9" fmla="*/ 184643 w 843404"/>
              <a:gd name="connsiteY9" fmla="*/ 1153220 h 1344113"/>
              <a:gd name="connsiteX10" fmla="*/ 105178 w 843404"/>
              <a:gd name="connsiteY10" fmla="*/ 543271 h 1344113"/>
              <a:gd name="connsiteX11" fmla="*/ 8576 w 843404"/>
              <a:gd name="connsiteY11" fmla="*/ 567509 h 1344113"/>
              <a:gd name="connsiteX0" fmla="*/ 8576 w 843404"/>
              <a:gd name="connsiteY0" fmla="*/ 566478 h 1343082"/>
              <a:gd name="connsiteX1" fmla="*/ 76387 w 843404"/>
              <a:gd name="connsiteY1" fmla="*/ 408224 h 1343082"/>
              <a:gd name="connsiteX2" fmla="*/ 99190 w 843404"/>
              <a:gd name="connsiteY2" fmla="*/ 124307 h 1343082"/>
              <a:gd name="connsiteX3" fmla="*/ 262200 w 843404"/>
              <a:gd name="connsiteY3" fmla="*/ 6616 h 1343082"/>
              <a:gd name="connsiteX4" fmla="*/ 579343 w 843404"/>
              <a:gd name="connsiteY4" fmla="*/ 35092 h 1343082"/>
              <a:gd name="connsiteX5" fmla="*/ 696881 w 843404"/>
              <a:gd name="connsiteY5" fmla="*/ 203713 h 1343082"/>
              <a:gd name="connsiteX6" fmla="*/ 841446 w 843404"/>
              <a:gd name="connsiteY6" fmla="*/ 1042164 h 1343082"/>
              <a:gd name="connsiteX7" fmla="*/ 752727 w 843404"/>
              <a:gd name="connsiteY7" fmla="*/ 1282310 h 1343082"/>
              <a:gd name="connsiteX8" fmla="*/ 390961 w 843404"/>
              <a:gd name="connsiteY8" fmla="*/ 1335343 h 1343082"/>
              <a:gd name="connsiteX9" fmla="*/ 184643 w 843404"/>
              <a:gd name="connsiteY9" fmla="*/ 1152189 h 1343082"/>
              <a:gd name="connsiteX10" fmla="*/ 105178 w 843404"/>
              <a:gd name="connsiteY10" fmla="*/ 542240 h 1343082"/>
              <a:gd name="connsiteX11" fmla="*/ 8576 w 843404"/>
              <a:gd name="connsiteY11" fmla="*/ 566478 h 1343082"/>
              <a:gd name="connsiteX0" fmla="*/ 8576 w 843404"/>
              <a:gd name="connsiteY0" fmla="*/ 580816 h 1357420"/>
              <a:gd name="connsiteX1" fmla="*/ 76387 w 843404"/>
              <a:gd name="connsiteY1" fmla="*/ 422562 h 1357420"/>
              <a:gd name="connsiteX2" fmla="*/ 99190 w 843404"/>
              <a:gd name="connsiteY2" fmla="*/ 138645 h 1357420"/>
              <a:gd name="connsiteX3" fmla="*/ 308863 w 843404"/>
              <a:gd name="connsiteY3" fmla="*/ 4451 h 1357420"/>
              <a:gd name="connsiteX4" fmla="*/ 579343 w 843404"/>
              <a:gd name="connsiteY4" fmla="*/ 49430 h 1357420"/>
              <a:gd name="connsiteX5" fmla="*/ 696881 w 843404"/>
              <a:gd name="connsiteY5" fmla="*/ 218051 h 1357420"/>
              <a:gd name="connsiteX6" fmla="*/ 841446 w 843404"/>
              <a:gd name="connsiteY6" fmla="*/ 1056502 h 1357420"/>
              <a:gd name="connsiteX7" fmla="*/ 752727 w 843404"/>
              <a:gd name="connsiteY7" fmla="*/ 1296648 h 1357420"/>
              <a:gd name="connsiteX8" fmla="*/ 390961 w 843404"/>
              <a:gd name="connsiteY8" fmla="*/ 1349681 h 1357420"/>
              <a:gd name="connsiteX9" fmla="*/ 184643 w 843404"/>
              <a:gd name="connsiteY9" fmla="*/ 1166527 h 1357420"/>
              <a:gd name="connsiteX10" fmla="*/ 105178 w 843404"/>
              <a:gd name="connsiteY10" fmla="*/ 556578 h 1357420"/>
              <a:gd name="connsiteX11" fmla="*/ 8576 w 843404"/>
              <a:gd name="connsiteY11" fmla="*/ 580816 h 1357420"/>
              <a:gd name="connsiteX0" fmla="*/ 8576 w 842535"/>
              <a:gd name="connsiteY0" fmla="*/ 580879 h 1357483"/>
              <a:gd name="connsiteX1" fmla="*/ 76387 w 842535"/>
              <a:gd name="connsiteY1" fmla="*/ 422625 h 1357483"/>
              <a:gd name="connsiteX2" fmla="*/ 99190 w 842535"/>
              <a:gd name="connsiteY2" fmla="*/ 138708 h 1357483"/>
              <a:gd name="connsiteX3" fmla="*/ 308863 w 842535"/>
              <a:gd name="connsiteY3" fmla="*/ 4514 h 1357483"/>
              <a:gd name="connsiteX4" fmla="*/ 579343 w 842535"/>
              <a:gd name="connsiteY4" fmla="*/ 49493 h 1357483"/>
              <a:gd name="connsiteX5" fmla="*/ 714903 w 842535"/>
              <a:gd name="connsiteY5" fmla="*/ 221806 h 1357483"/>
              <a:gd name="connsiteX6" fmla="*/ 841446 w 842535"/>
              <a:gd name="connsiteY6" fmla="*/ 1056565 h 1357483"/>
              <a:gd name="connsiteX7" fmla="*/ 752727 w 842535"/>
              <a:gd name="connsiteY7" fmla="*/ 1296711 h 1357483"/>
              <a:gd name="connsiteX8" fmla="*/ 390961 w 842535"/>
              <a:gd name="connsiteY8" fmla="*/ 1349744 h 1357483"/>
              <a:gd name="connsiteX9" fmla="*/ 184643 w 842535"/>
              <a:gd name="connsiteY9" fmla="*/ 1166590 h 1357483"/>
              <a:gd name="connsiteX10" fmla="*/ 105178 w 842535"/>
              <a:gd name="connsiteY10" fmla="*/ 556641 h 1357483"/>
              <a:gd name="connsiteX11" fmla="*/ 8576 w 842535"/>
              <a:gd name="connsiteY11" fmla="*/ 580879 h 1357483"/>
              <a:gd name="connsiteX0" fmla="*/ 8576 w 842535"/>
              <a:gd name="connsiteY0" fmla="*/ 577971 h 1354575"/>
              <a:gd name="connsiteX1" fmla="*/ 76387 w 842535"/>
              <a:gd name="connsiteY1" fmla="*/ 419717 h 1354575"/>
              <a:gd name="connsiteX2" fmla="*/ 99190 w 842535"/>
              <a:gd name="connsiteY2" fmla="*/ 135800 h 1354575"/>
              <a:gd name="connsiteX3" fmla="*/ 308863 w 842535"/>
              <a:gd name="connsiteY3" fmla="*/ 1606 h 1354575"/>
              <a:gd name="connsiteX4" fmla="*/ 714903 w 842535"/>
              <a:gd name="connsiteY4" fmla="*/ 218898 h 1354575"/>
              <a:gd name="connsiteX5" fmla="*/ 841446 w 842535"/>
              <a:gd name="connsiteY5" fmla="*/ 1053657 h 1354575"/>
              <a:gd name="connsiteX6" fmla="*/ 752727 w 842535"/>
              <a:gd name="connsiteY6" fmla="*/ 1293803 h 1354575"/>
              <a:gd name="connsiteX7" fmla="*/ 390961 w 842535"/>
              <a:gd name="connsiteY7" fmla="*/ 1346836 h 1354575"/>
              <a:gd name="connsiteX8" fmla="*/ 184643 w 842535"/>
              <a:gd name="connsiteY8" fmla="*/ 1163682 h 1354575"/>
              <a:gd name="connsiteX9" fmla="*/ 105178 w 842535"/>
              <a:gd name="connsiteY9" fmla="*/ 553733 h 1354575"/>
              <a:gd name="connsiteX10" fmla="*/ 8576 w 842535"/>
              <a:gd name="connsiteY10" fmla="*/ 577971 h 1354575"/>
              <a:gd name="connsiteX0" fmla="*/ 8576 w 841897"/>
              <a:gd name="connsiteY0" fmla="*/ 576547 h 1353151"/>
              <a:gd name="connsiteX1" fmla="*/ 76387 w 841897"/>
              <a:gd name="connsiteY1" fmla="*/ 418293 h 1353151"/>
              <a:gd name="connsiteX2" fmla="*/ 99190 w 841897"/>
              <a:gd name="connsiteY2" fmla="*/ 134376 h 1353151"/>
              <a:gd name="connsiteX3" fmla="*/ 308863 w 841897"/>
              <a:gd name="connsiteY3" fmla="*/ 182 h 1353151"/>
              <a:gd name="connsiteX4" fmla="*/ 730941 w 841897"/>
              <a:gd name="connsiteY4" fmla="*/ 159475 h 1353151"/>
              <a:gd name="connsiteX5" fmla="*/ 841446 w 841897"/>
              <a:gd name="connsiteY5" fmla="*/ 1052233 h 1353151"/>
              <a:gd name="connsiteX6" fmla="*/ 752727 w 841897"/>
              <a:gd name="connsiteY6" fmla="*/ 1292379 h 1353151"/>
              <a:gd name="connsiteX7" fmla="*/ 390961 w 841897"/>
              <a:gd name="connsiteY7" fmla="*/ 1345412 h 1353151"/>
              <a:gd name="connsiteX8" fmla="*/ 184643 w 841897"/>
              <a:gd name="connsiteY8" fmla="*/ 1162258 h 1353151"/>
              <a:gd name="connsiteX9" fmla="*/ 105178 w 841897"/>
              <a:gd name="connsiteY9" fmla="*/ 552309 h 1353151"/>
              <a:gd name="connsiteX10" fmla="*/ 8576 w 841897"/>
              <a:gd name="connsiteY10" fmla="*/ 576547 h 1353151"/>
              <a:gd name="connsiteX0" fmla="*/ 8576 w 852902"/>
              <a:gd name="connsiteY0" fmla="*/ 576547 h 1354413"/>
              <a:gd name="connsiteX1" fmla="*/ 76387 w 852902"/>
              <a:gd name="connsiteY1" fmla="*/ 418293 h 1354413"/>
              <a:gd name="connsiteX2" fmla="*/ 99190 w 852902"/>
              <a:gd name="connsiteY2" fmla="*/ 134376 h 1354413"/>
              <a:gd name="connsiteX3" fmla="*/ 308863 w 852902"/>
              <a:gd name="connsiteY3" fmla="*/ 182 h 1354413"/>
              <a:gd name="connsiteX4" fmla="*/ 730941 w 852902"/>
              <a:gd name="connsiteY4" fmla="*/ 159475 h 1354413"/>
              <a:gd name="connsiteX5" fmla="*/ 852579 w 852902"/>
              <a:gd name="connsiteY5" fmla="*/ 1001682 h 1354413"/>
              <a:gd name="connsiteX6" fmla="*/ 752727 w 852902"/>
              <a:gd name="connsiteY6" fmla="*/ 1292379 h 1354413"/>
              <a:gd name="connsiteX7" fmla="*/ 390961 w 852902"/>
              <a:gd name="connsiteY7" fmla="*/ 1345412 h 1354413"/>
              <a:gd name="connsiteX8" fmla="*/ 184643 w 852902"/>
              <a:gd name="connsiteY8" fmla="*/ 1162258 h 1354413"/>
              <a:gd name="connsiteX9" fmla="*/ 105178 w 852902"/>
              <a:gd name="connsiteY9" fmla="*/ 552309 h 1354413"/>
              <a:gd name="connsiteX10" fmla="*/ 8576 w 852902"/>
              <a:gd name="connsiteY10" fmla="*/ 576547 h 1354413"/>
              <a:gd name="connsiteX0" fmla="*/ 9753 w 842440"/>
              <a:gd name="connsiteY0" fmla="*/ 568913 h 1354413"/>
              <a:gd name="connsiteX1" fmla="*/ 65925 w 842440"/>
              <a:gd name="connsiteY1" fmla="*/ 418293 h 1354413"/>
              <a:gd name="connsiteX2" fmla="*/ 88728 w 842440"/>
              <a:gd name="connsiteY2" fmla="*/ 134376 h 1354413"/>
              <a:gd name="connsiteX3" fmla="*/ 298401 w 842440"/>
              <a:gd name="connsiteY3" fmla="*/ 182 h 1354413"/>
              <a:gd name="connsiteX4" fmla="*/ 720479 w 842440"/>
              <a:gd name="connsiteY4" fmla="*/ 159475 h 1354413"/>
              <a:gd name="connsiteX5" fmla="*/ 842117 w 842440"/>
              <a:gd name="connsiteY5" fmla="*/ 1001682 h 1354413"/>
              <a:gd name="connsiteX6" fmla="*/ 742265 w 842440"/>
              <a:gd name="connsiteY6" fmla="*/ 1292379 h 1354413"/>
              <a:gd name="connsiteX7" fmla="*/ 380499 w 842440"/>
              <a:gd name="connsiteY7" fmla="*/ 1345412 h 1354413"/>
              <a:gd name="connsiteX8" fmla="*/ 174181 w 842440"/>
              <a:gd name="connsiteY8" fmla="*/ 1162258 h 1354413"/>
              <a:gd name="connsiteX9" fmla="*/ 94716 w 842440"/>
              <a:gd name="connsiteY9" fmla="*/ 552309 h 1354413"/>
              <a:gd name="connsiteX10" fmla="*/ 9753 w 842440"/>
              <a:gd name="connsiteY10" fmla="*/ 568913 h 1354413"/>
              <a:gd name="connsiteX0" fmla="*/ 9475 w 842162"/>
              <a:gd name="connsiteY0" fmla="*/ 568921 h 1354421"/>
              <a:gd name="connsiteX1" fmla="*/ 68141 w 842162"/>
              <a:gd name="connsiteY1" fmla="*/ 437939 h 1354421"/>
              <a:gd name="connsiteX2" fmla="*/ 88450 w 842162"/>
              <a:gd name="connsiteY2" fmla="*/ 134384 h 1354421"/>
              <a:gd name="connsiteX3" fmla="*/ 298123 w 842162"/>
              <a:gd name="connsiteY3" fmla="*/ 190 h 1354421"/>
              <a:gd name="connsiteX4" fmla="*/ 720201 w 842162"/>
              <a:gd name="connsiteY4" fmla="*/ 159483 h 1354421"/>
              <a:gd name="connsiteX5" fmla="*/ 841839 w 842162"/>
              <a:gd name="connsiteY5" fmla="*/ 1001690 h 1354421"/>
              <a:gd name="connsiteX6" fmla="*/ 741987 w 842162"/>
              <a:gd name="connsiteY6" fmla="*/ 1292387 h 1354421"/>
              <a:gd name="connsiteX7" fmla="*/ 380221 w 842162"/>
              <a:gd name="connsiteY7" fmla="*/ 1345420 h 1354421"/>
              <a:gd name="connsiteX8" fmla="*/ 173903 w 842162"/>
              <a:gd name="connsiteY8" fmla="*/ 1162266 h 1354421"/>
              <a:gd name="connsiteX9" fmla="*/ 94438 w 842162"/>
              <a:gd name="connsiteY9" fmla="*/ 552317 h 1354421"/>
              <a:gd name="connsiteX10" fmla="*/ 9475 w 842162"/>
              <a:gd name="connsiteY10" fmla="*/ 568921 h 1354421"/>
              <a:gd name="connsiteX0" fmla="*/ 9475 w 842162"/>
              <a:gd name="connsiteY0" fmla="*/ 568732 h 1354232"/>
              <a:gd name="connsiteX1" fmla="*/ 68141 w 842162"/>
              <a:gd name="connsiteY1" fmla="*/ 437750 h 1354232"/>
              <a:gd name="connsiteX2" fmla="*/ 86360 w 842162"/>
              <a:gd name="connsiteY2" fmla="*/ 157448 h 1354232"/>
              <a:gd name="connsiteX3" fmla="*/ 298123 w 842162"/>
              <a:gd name="connsiteY3" fmla="*/ 1 h 1354232"/>
              <a:gd name="connsiteX4" fmla="*/ 720201 w 842162"/>
              <a:gd name="connsiteY4" fmla="*/ 159294 h 1354232"/>
              <a:gd name="connsiteX5" fmla="*/ 841839 w 842162"/>
              <a:gd name="connsiteY5" fmla="*/ 1001501 h 1354232"/>
              <a:gd name="connsiteX6" fmla="*/ 741987 w 842162"/>
              <a:gd name="connsiteY6" fmla="*/ 1292198 h 1354232"/>
              <a:gd name="connsiteX7" fmla="*/ 380221 w 842162"/>
              <a:gd name="connsiteY7" fmla="*/ 1345231 h 1354232"/>
              <a:gd name="connsiteX8" fmla="*/ 173903 w 842162"/>
              <a:gd name="connsiteY8" fmla="*/ 1162077 h 1354232"/>
              <a:gd name="connsiteX9" fmla="*/ 94438 w 842162"/>
              <a:gd name="connsiteY9" fmla="*/ 552128 h 1354232"/>
              <a:gd name="connsiteX10" fmla="*/ 9475 w 842162"/>
              <a:gd name="connsiteY10" fmla="*/ 568732 h 1354232"/>
              <a:gd name="connsiteX0" fmla="*/ 9475 w 842162"/>
              <a:gd name="connsiteY0" fmla="*/ 553089 h 1338589"/>
              <a:gd name="connsiteX1" fmla="*/ 68141 w 842162"/>
              <a:gd name="connsiteY1" fmla="*/ 422107 h 1338589"/>
              <a:gd name="connsiteX2" fmla="*/ 86360 w 842162"/>
              <a:gd name="connsiteY2" fmla="*/ 141805 h 1338589"/>
              <a:gd name="connsiteX3" fmla="*/ 302731 w 842162"/>
              <a:gd name="connsiteY3" fmla="*/ 786 h 1338589"/>
              <a:gd name="connsiteX4" fmla="*/ 720201 w 842162"/>
              <a:gd name="connsiteY4" fmla="*/ 143651 h 1338589"/>
              <a:gd name="connsiteX5" fmla="*/ 841839 w 842162"/>
              <a:gd name="connsiteY5" fmla="*/ 985858 h 1338589"/>
              <a:gd name="connsiteX6" fmla="*/ 741987 w 842162"/>
              <a:gd name="connsiteY6" fmla="*/ 1276555 h 1338589"/>
              <a:gd name="connsiteX7" fmla="*/ 380221 w 842162"/>
              <a:gd name="connsiteY7" fmla="*/ 1329588 h 1338589"/>
              <a:gd name="connsiteX8" fmla="*/ 173903 w 842162"/>
              <a:gd name="connsiteY8" fmla="*/ 1146434 h 1338589"/>
              <a:gd name="connsiteX9" fmla="*/ 94438 w 842162"/>
              <a:gd name="connsiteY9" fmla="*/ 536485 h 1338589"/>
              <a:gd name="connsiteX10" fmla="*/ 9475 w 842162"/>
              <a:gd name="connsiteY10" fmla="*/ 553089 h 1338589"/>
              <a:gd name="connsiteX0" fmla="*/ 9475 w 842162"/>
              <a:gd name="connsiteY0" fmla="*/ 556656 h 1342156"/>
              <a:gd name="connsiteX1" fmla="*/ 68141 w 842162"/>
              <a:gd name="connsiteY1" fmla="*/ 425674 h 1342156"/>
              <a:gd name="connsiteX2" fmla="*/ 86360 w 842162"/>
              <a:gd name="connsiteY2" fmla="*/ 145372 h 1342156"/>
              <a:gd name="connsiteX3" fmla="*/ 302731 w 842162"/>
              <a:gd name="connsiteY3" fmla="*/ 4353 h 1342156"/>
              <a:gd name="connsiteX4" fmla="*/ 720201 w 842162"/>
              <a:gd name="connsiteY4" fmla="*/ 147218 h 1342156"/>
              <a:gd name="connsiteX5" fmla="*/ 841839 w 842162"/>
              <a:gd name="connsiteY5" fmla="*/ 989425 h 1342156"/>
              <a:gd name="connsiteX6" fmla="*/ 741987 w 842162"/>
              <a:gd name="connsiteY6" fmla="*/ 1280122 h 1342156"/>
              <a:gd name="connsiteX7" fmla="*/ 380221 w 842162"/>
              <a:gd name="connsiteY7" fmla="*/ 1333155 h 1342156"/>
              <a:gd name="connsiteX8" fmla="*/ 173903 w 842162"/>
              <a:gd name="connsiteY8" fmla="*/ 1150001 h 1342156"/>
              <a:gd name="connsiteX9" fmla="*/ 94438 w 842162"/>
              <a:gd name="connsiteY9" fmla="*/ 540052 h 1342156"/>
              <a:gd name="connsiteX10" fmla="*/ 9475 w 842162"/>
              <a:gd name="connsiteY10" fmla="*/ 556656 h 1342156"/>
              <a:gd name="connsiteX0" fmla="*/ 9475 w 842162"/>
              <a:gd name="connsiteY0" fmla="*/ 553349 h 1338849"/>
              <a:gd name="connsiteX1" fmla="*/ 68141 w 842162"/>
              <a:gd name="connsiteY1" fmla="*/ 422367 h 1338849"/>
              <a:gd name="connsiteX2" fmla="*/ 96954 w 842162"/>
              <a:gd name="connsiteY2" fmla="*/ 146058 h 1338849"/>
              <a:gd name="connsiteX3" fmla="*/ 302731 w 842162"/>
              <a:gd name="connsiteY3" fmla="*/ 1046 h 1338849"/>
              <a:gd name="connsiteX4" fmla="*/ 720201 w 842162"/>
              <a:gd name="connsiteY4" fmla="*/ 143911 h 1338849"/>
              <a:gd name="connsiteX5" fmla="*/ 841839 w 842162"/>
              <a:gd name="connsiteY5" fmla="*/ 986118 h 1338849"/>
              <a:gd name="connsiteX6" fmla="*/ 741987 w 842162"/>
              <a:gd name="connsiteY6" fmla="*/ 1276815 h 1338849"/>
              <a:gd name="connsiteX7" fmla="*/ 380221 w 842162"/>
              <a:gd name="connsiteY7" fmla="*/ 1329848 h 1338849"/>
              <a:gd name="connsiteX8" fmla="*/ 173903 w 842162"/>
              <a:gd name="connsiteY8" fmla="*/ 1146694 h 1338849"/>
              <a:gd name="connsiteX9" fmla="*/ 94438 w 842162"/>
              <a:gd name="connsiteY9" fmla="*/ 536745 h 1338849"/>
              <a:gd name="connsiteX10" fmla="*/ 9475 w 842162"/>
              <a:gd name="connsiteY10" fmla="*/ 553349 h 1338849"/>
              <a:gd name="connsiteX0" fmla="*/ 9475 w 842162"/>
              <a:gd name="connsiteY0" fmla="*/ 553349 h 1338908"/>
              <a:gd name="connsiteX1" fmla="*/ 68141 w 842162"/>
              <a:gd name="connsiteY1" fmla="*/ 422367 h 1338908"/>
              <a:gd name="connsiteX2" fmla="*/ 96954 w 842162"/>
              <a:gd name="connsiteY2" fmla="*/ 146058 h 1338908"/>
              <a:gd name="connsiteX3" fmla="*/ 302731 w 842162"/>
              <a:gd name="connsiteY3" fmla="*/ 1046 h 1338908"/>
              <a:gd name="connsiteX4" fmla="*/ 720201 w 842162"/>
              <a:gd name="connsiteY4" fmla="*/ 143911 h 1338908"/>
              <a:gd name="connsiteX5" fmla="*/ 841839 w 842162"/>
              <a:gd name="connsiteY5" fmla="*/ 986118 h 1338908"/>
              <a:gd name="connsiteX6" fmla="*/ 741987 w 842162"/>
              <a:gd name="connsiteY6" fmla="*/ 1276815 h 1338908"/>
              <a:gd name="connsiteX7" fmla="*/ 380221 w 842162"/>
              <a:gd name="connsiteY7" fmla="*/ 1329848 h 1338908"/>
              <a:gd name="connsiteX8" fmla="*/ 178844 w 842162"/>
              <a:gd name="connsiteY8" fmla="*/ 1145885 h 1338908"/>
              <a:gd name="connsiteX9" fmla="*/ 94438 w 842162"/>
              <a:gd name="connsiteY9" fmla="*/ 536745 h 1338908"/>
              <a:gd name="connsiteX10" fmla="*/ 9475 w 842162"/>
              <a:gd name="connsiteY10" fmla="*/ 553349 h 1338908"/>
              <a:gd name="connsiteX0" fmla="*/ 9475 w 842162"/>
              <a:gd name="connsiteY0" fmla="*/ 553349 h 1338908"/>
              <a:gd name="connsiteX1" fmla="*/ 68141 w 842162"/>
              <a:gd name="connsiteY1" fmla="*/ 422367 h 1338908"/>
              <a:gd name="connsiteX2" fmla="*/ 96954 w 842162"/>
              <a:gd name="connsiteY2" fmla="*/ 146058 h 1338908"/>
              <a:gd name="connsiteX3" fmla="*/ 302731 w 842162"/>
              <a:gd name="connsiteY3" fmla="*/ 1046 h 1338908"/>
              <a:gd name="connsiteX4" fmla="*/ 720201 w 842162"/>
              <a:gd name="connsiteY4" fmla="*/ 143911 h 1338908"/>
              <a:gd name="connsiteX5" fmla="*/ 841839 w 842162"/>
              <a:gd name="connsiteY5" fmla="*/ 986118 h 1338908"/>
              <a:gd name="connsiteX6" fmla="*/ 741987 w 842162"/>
              <a:gd name="connsiteY6" fmla="*/ 1276815 h 1338908"/>
              <a:gd name="connsiteX7" fmla="*/ 380221 w 842162"/>
              <a:gd name="connsiteY7" fmla="*/ 1329848 h 1338908"/>
              <a:gd name="connsiteX8" fmla="*/ 178844 w 842162"/>
              <a:gd name="connsiteY8" fmla="*/ 1145885 h 1338908"/>
              <a:gd name="connsiteX9" fmla="*/ 94438 w 842162"/>
              <a:gd name="connsiteY9" fmla="*/ 536745 h 1338908"/>
              <a:gd name="connsiteX10" fmla="*/ 9475 w 842162"/>
              <a:gd name="connsiteY10" fmla="*/ 553349 h 1338908"/>
              <a:gd name="connsiteX0" fmla="*/ 9475 w 842162"/>
              <a:gd name="connsiteY0" fmla="*/ 553349 h 1342900"/>
              <a:gd name="connsiteX1" fmla="*/ 68141 w 842162"/>
              <a:gd name="connsiteY1" fmla="*/ 422367 h 1342900"/>
              <a:gd name="connsiteX2" fmla="*/ 96954 w 842162"/>
              <a:gd name="connsiteY2" fmla="*/ 146058 h 1342900"/>
              <a:gd name="connsiteX3" fmla="*/ 302731 w 842162"/>
              <a:gd name="connsiteY3" fmla="*/ 1046 h 1342900"/>
              <a:gd name="connsiteX4" fmla="*/ 720201 w 842162"/>
              <a:gd name="connsiteY4" fmla="*/ 143911 h 1342900"/>
              <a:gd name="connsiteX5" fmla="*/ 841839 w 842162"/>
              <a:gd name="connsiteY5" fmla="*/ 986118 h 1342900"/>
              <a:gd name="connsiteX6" fmla="*/ 741987 w 842162"/>
              <a:gd name="connsiteY6" fmla="*/ 1276815 h 1342900"/>
              <a:gd name="connsiteX7" fmla="*/ 380221 w 842162"/>
              <a:gd name="connsiteY7" fmla="*/ 1329848 h 1342900"/>
              <a:gd name="connsiteX8" fmla="*/ 164306 w 842162"/>
              <a:gd name="connsiteY8" fmla="*/ 1090990 h 1342900"/>
              <a:gd name="connsiteX9" fmla="*/ 94438 w 842162"/>
              <a:gd name="connsiteY9" fmla="*/ 536745 h 1342900"/>
              <a:gd name="connsiteX10" fmla="*/ 9475 w 842162"/>
              <a:gd name="connsiteY10" fmla="*/ 553349 h 1342900"/>
              <a:gd name="connsiteX0" fmla="*/ 9475 w 842162"/>
              <a:gd name="connsiteY0" fmla="*/ 553349 h 1341177"/>
              <a:gd name="connsiteX1" fmla="*/ 68141 w 842162"/>
              <a:gd name="connsiteY1" fmla="*/ 422367 h 1341177"/>
              <a:gd name="connsiteX2" fmla="*/ 96954 w 842162"/>
              <a:gd name="connsiteY2" fmla="*/ 146058 h 1341177"/>
              <a:gd name="connsiteX3" fmla="*/ 302731 w 842162"/>
              <a:gd name="connsiteY3" fmla="*/ 1046 h 1341177"/>
              <a:gd name="connsiteX4" fmla="*/ 720201 w 842162"/>
              <a:gd name="connsiteY4" fmla="*/ 143911 h 1341177"/>
              <a:gd name="connsiteX5" fmla="*/ 841839 w 842162"/>
              <a:gd name="connsiteY5" fmla="*/ 986118 h 1341177"/>
              <a:gd name="connsiteX6" fmla="*/ 741987 w 842162"/>
              <a:gd name="connsiteY6" fmla="*/ 1276815 h 1341177"/>
              <a:gd name="connsiteX7" fmla="*/ 380221 w 842162"/>
              <a:gd name="connsiteY7" fmla="*/ 1329848 h 1341177"/>
              <a:gd name="connsiteX8" fmla="*/ 177395 w 842162"/>
              <a:gd name="connsiteY8" fmla="*/ 1114621 h 1341177"/>
              <a:gd name="connsiteX9" fmla="*/ 94438 w 842162"/>
              <a:gd name="connsiteY9" fmla="*/ 536745 h 1341177"/>
              <a:gd name="connsiteX10" fmla="*/ 9475 w 842162"/>
              <a:gd name="connsiteY10" fmla="*/ 553349 h 1341177"/>
              <a:gd name="connsiteX0" fmla="*/ 9475 w 842162"/>
              <a:gd name="connsiteY0" fmla="*/ 553349 h 1341177"/>
              <a:gd name="connsiteX1" fmla="*/ 68141 w 842162"/>
              <a:gd name="connsiteY1" fmla="*/ 422367 h 1341177"/>
              <a:gd name="connsiteX2" fmla="*/ 96954 w 842162"/>
              <a:gd name="connsiteY2" fmla="*/ 146058 h 1341177"/>
              <a:gd name="connsiteX3" fmla="*/ 302731 w 842162"/>
              <a:gd name="connsiteY3" fmla="*/ 1046 h 1341177"/>
              <a:gd name="connsiteX4" fmla="*/ 720201 w 842162"/>
              <a:gd name="connsiteY4" fmla="*/ 143911 h 1341177"/>
              <a:gd name="connsiteX5" fmla="*/ 841839 w 842162"/>
              <a:gd name="connsiteY5" fmla="*/ 986118 h 1341177"/>
              <a:gd name="connsiteX6" fmla="*/ 741987 w 842162"/>
              <a:gd name="connsiteY6" fmla="*/ 1276815 h 1341177"/>
              <a:gd name="connsiteX7" fmla="*/ 380221 w 842162"/>
              <a:gd name="connsiteY7" fmla="*/ 1329848 h 1341177"/>
              <a:gd name="connsiteX8" fmla="*/ 177395 w 842162"/>
              <a:gd name="connsiteY8" fmla="*/ 1114621 h 1341177"/>
              <a:gd name="connsiteX9" fmla="*/ 94438 w 842162"/>
              <a:gd name="connsiteY9" fmla="*/ 536745 h 1341177"/>
              <a:gd name="connsiteX10" fmla="*/ 9475 w 842162"/>
              <a:gd name="connsiteY10" fmla="*/ 553349 h 1341177"/>
              <a:gd name="connsiteX0" fmla="*/ 9475 w 838228"/>
              <a:gd name="connsiteY0" fmla="*/ 552686 h 1342067"/>
              <a:gd name="connsiteX1" fmla="*/ 68141 w 838228"/>
              <a:gd name="connsiteY1" fmla="*/ 421704 h 1342067"/>
              <a:gd name="connsiteX2" fmla="*/ 96954 w 838228"/>
              <a:gd name="connsiteY2" fmla="*/ 145395 h 1342067"/>
              <a:gd name="connsiteX3" fmla="*/ 302731 w 838228"/>
              <a:gd name="connsiteY3" fmla="*/ 383 h 1342067"/>
              <a:gd name="connsiteX4" fmla="*/ 720201 w 838228"/>
              <a:gd name="connsiteY4" fmla="*/ 143248 h 1342067"/>
              <a:gd name="connsiteX5" fmla="*/ 837868 w 838228"/>
              <a:gd name="connsiteY5" fmla="*/ 935854 h 1342067"/>
              <a:gd name="connsiteX6" fmla="*/ 741987 w 838228"/>
              <a:gd name="connsiteY6" fmla="*/ 1276152 h 1342067"/>
              <a:gd name="connsiteX7" fmla="*/ 380221 w 838228"/>
              <a:gd name="connsiteY7" fmla="*/ 1329185 h 1342067"/>
              <a:gd name="connsiteX8" fmla="*/ 177395 w 838228"/>
              <a:gd name="connsiteY8" fmla="*/ 1113958 h 1342067"/>
              <a:gd name="connsiteX9" fmla="*/ 94438 w 838228"/>
              <a:gd name="connsiteY9" fmla="*/ 536082 h 1342067"/>
              <a:gd name="connsiteX10" fmla="*/ 9475 w 838228"/>
              <a:gd name="connsiteY10" fmla="*/ 552686 h 1342067"/>
              <a:gd name="connsiteX0" fmla="*/ 9475 w 838000"/>
              <a:gd name="connsiteY0" fmla="*/ 552686 h 1336588"/>
              <a:gd name="connsiteX1" fmla="*/ 68141 w 838000"/>
              <a:gd name="connsiteY1" fmla="*/ 421704 h 1336588"/>
              <a:gd name="connsiteX2" fmla="*/ 96954 w 838000"/>
              <a:gd name="connsiteY2" fmla="*/ 145395 h 1336588"/>
              <a:gd name="connsiteX3" fmla="*/ 302731 w 838000"/>
              <a:gd name="connsiteY3" fmla="*/ 383 h 1336588"/>
              <a:gd name="connsiteX4" fmla="*/ 720201 w 838000"/>
              <a:gd name="connsiteY4" fmla="*/ 143248 h 1336588"/>
              <a:gd name="connsiteX5" fmla="*/ 837868 w 838000"/>
              <a:gd name="connsiteY5" fmla="*/ 935854 h 1336588"/>
              <a:gd name="connsiteX6" fmla="*/ 734462 w 838000"/>
              <a:gd name="connsiteY6" fmla="*/ 1253581 h 1336588"/>
              <a:gd name="connsiteX7" fmla="*/ 380221 w 838000"/>
              <a:gd name="connsiteY7" fmla="*/ 1329185 h 1336588"/>
              <a:gd name="connsiteX8" fmla="*/ 177395 w 838000"/>
              <a:gd name="connsiteY8" fmla="*/ 1113958 h 1336588"/>
              <a:gd name="connsiteX9" fmla="*/ 94438 w 838000"/>
              <a:gd name="connsiteY9" fmla="*/ 536082 h 1336588"/>
              <a:gd name="connsiteX10" fmla="*/ 9475 w 838000"/>
              <a:gd name="connsiteY10" fmla="*/ 552686 h 1336588"/>
              <a:gd name="connsiteX0" fmla="*/ 9475 w 837882"/>
              <a:gd name="connsiteY0" fmla="*/ 552686 h 1336871"/>
              <a:gd name="connsiteX1" fmla="*/ 68141 w 837882"/>
              <a:gd name="connsiteY1" fmla="*/ 421704 h 1336871"/>
              <a:gd name="connsiteX2" fmla="*/ 96954 w 837882"/>
              <a:gd name="connsiteY2" fmla="*/ 145395 h 1336871"/>
              <a:gd name="connsiteX3" fmla="*/ 302731 w 837882"/>
              <a:gd name="connsiteY3" fmla="*/ 383 h 1336871"/>
              <a:gd name="connsiteX4" fmla="*/ 720201 w 837882"/>
              <a:gd name="connsiteY4" fmla="*/ 143248 h 1336871"/>
              <a:gd name="connsiteX5" fmla="*/ 837868 w 837882"/>
              <a:gd name="connsiteY5" fmla="*/ 935854 h 1336871"/>
              <a:gd name="connsiteX6" fmla="*/ 725336 w 837882"/>
              <a:gd name="connsiteY6" fmla="*/ 1255076 h 1336871"/>
              <a:gd name="connsiteX7" fmla="*/ 380221 w 837882"/>
              <a:gd name="connsiteY7" fmla="*/ 1329185 h 1336871"/>
              <a:gd name="connsiteX8" fmla="*/ 177395 w 837882"/>
              <a:gd name="connsiteY8" fmla="*/ 1113958 h 1336871"/>
              <a:gd name="connsiteX9" fmla="*/ 94438 w 837882"/>
              <a:gd name="connsiteY9" fmla="*/ 536082 h 1336871"/>
              <a:gd name="connsiteX10" fmla="*/ 9475 w 837882"/>
              <a:gd name="connsiteY10" fmla="*/ 552686 h 1336871"/>
              <a:gd name="connsiteX0" fmla="*/ 9475 w 839240"/>
              <a:gd name="connsiteY0" fmla="*/ 552686 h 1331193"/>
              <a:gd name="connsiteX1" fmla="*/ 68141 w 839240"/>
              <a:gd name="connsiteY1" fmla="*/ 421704 h 1331193"/>
              <a:gd name="connsiteX2" fmla="*/ 96954 w 839240"/>
              <a:gd name="connsiteY2" fmla="*/ 145395 h 1331193"/>
              <a:gd name="connsiteX3" fmla="*/ 302731 w 839240"/>
              <a:gd name="connsiteY3" fmla="*/ 383 h 1331193"/>
              <a:gd name="connsiteX4" fmla="*/ 720201 w 839240"/>
              <a:gd name="connsiteY4" fmla="*/ 143248 h 1331193"/>
              <a:gd name="connsiteX5" fmla="*/ 837868 w 839240"/>
              <a:gd name="connsiteY5" fmla="*/ 935854 h 1331193"/>
              <a:gd name="connsiteX6" fmla="*/ 756246 w 839240"/>
              <a:gd name="connsiteY6" fmla="*/ 1205051 h 1331193"/>
              <a:gd name="connsiteX7" fmla="*/ 380221 w 839240"/>
              <a:gd name="connsiteY7" fmla="*/ 1329185 h 1331193"/>
              <a:gd name="connsiteX8" fmla="*/ 177395 w 839240"/>
              <a:gd name="connsiteY8" fmla="*/ 1113958 h 1331193"/>
              <a:gd name="connsiteX9" fmla="*/ 94438 w 839240"/>
              <a:gd name="connsiteY9" fmla="*/ 536082 h 1331193"/>
              <a:gd name="connsiteX10" fmla="*/ 9475 w 839240"/>
              <a:gd name="connsiteY10" fmla="*/ 552686 h 1331193"/>
              <a:gd name="connsiteX0" fmla="*/ 9475 w 838447"/>
              <a:gd name="connsiteY0" fmla="*/ 552686 h 1332254"/>
              <a:gd name="connsiteX1" fmla="*/ 68141 w 838447"/>
              <a:gd name="connsiteY1" fmla="*/ 421704 h 1332254"/>
              <a:gd name="connsiteX2" fmla="*/ 96954 w 838447"/>
              <a:gd name="connsiteY2" fmla="*/ 145395 h 1332254"/>
              <a:gd name="connsiteX3" fmla="*/ 302731 w 838447"/>
              <a:gd name="connsiteY3" fmla="*/ 383 h 1332254"/>
              <a:gd name="connsiteX4" fmla="*/ 720201 w 838447"/>
              <a:gd name="connsiteY4" fmla="*/ 143248 h 1332254"/>
              <a:gd name="connsiteX5" fmla="*/ 837868 w 838447"/>
              <a:gd name="connsiteY5" fmla="*/ 935854 h 1332254"/>
              <a:gd name="connsiteX6" fmla="*/ 746484 w 838447"/>
              <a:gd name="connsiteY6" fmla="*/ 1219874 h 1332254"/>
              <a:gd name="connsiteX7" fmla="*/ 380221 w 838447"/>
              <a:gd name="connsiteY7" fmla="*/ 1329185 h 1332254"/>
              <a:gd name="connsiteX8" fmla="*/ 177395 w 838447"/>
              <a:gd name="connsiteY8" fmla="*/ 1113958 h 1332254"/>
              <a:gd name="connsiteX9" fmla="*/ 94438 w 838447"/>
              <a:gd name="connsiteY9" fmla="*/ 536082 h 1332254"/>
              <a:gd name="connsiteX10" fmla="*/ 9475 w 838447"/>
              <a:gd name="connsiteY10" fmla="*/ 552686 h 1332254"/>
              <a:gd name="connsiteX0" fmla="*/ 9475 w 838410"/>
              <a:gd name="connsiteY0" fmla="*/ 552686 h 1331841"/>
              <a:gd name="connsiteX1" fmla="*/ 68141 w 838410"/>
              <a:gd name="connsiteY1" fmla="*/ 421704 h 1331841"/>
              <a:gd name="connsiteX2" fmla="*/ 96954 w 838410"/>
              <a:gd name="connsiteY2" fmla="*/ 145395 h 1331841"/>
              <a:gd name="connsiteX3" fmla="*/ 302731 w 838410"/>
              <a:gd name="connsiteY3" fmla="*/ 383 h 1331841"/>
              <a:gd name="connsiteX4" fmla="*/ 720201 w 838410"/>
              <a:gd name="connsiteY4" fmla="*/ 143248 h 1331841"/>
              <a:gd name="connsiteX5" fmla="*/ 837868 w 838410"/>
              <a:gd name="connsiteY5" fmla="*/ 935854 h 1331841"/>
              <a:gd name="connsiteX6" fmla="*/ 745826 w 838410"/>
              <a:gd name="connsiteY6" fmla="*/ 1214692 h 1331841"/>
              <a:gd name="connsiteX7" fmla="*/ 380221 w 838410"/>
              <a:gd name="connsiteY7" fmla="*/ 1329185 h 1331841"/>
              <a:gd name="connsiteX8" fmla="*/ 177395 w 838410"/>
              <a:gd name="connsiteY8" fmla="*/ 1113958 h 1331841"/>
              <a:gd name="connsiteX9" fmla="*/ 94438 w 838410"/>
              <a:gd name="connsiteY9" fmla="*/ 536082 h 1331841"/>
              <a:gd name="connsiteX10" fmla="*/ 9475 w 838410"/>
              <a:gd name="connsiteY10" fmla="*/ 552686 h 1331841"/>
              <a:gd name="connsiteX0" fmla="*/ 9475 w 838410"/>
              <a:gd name="connsiteY0" fmla="*/ 552359 h 1331514"/>
              <a:gd name="connsiteX1" fmla="*/ 68141 w 838410"/>
              <a:gd name="connsiteY1" fmla="*/ 421377 h 1331514"/>
              <a:gd name="connsiteX2" fmla="*/ 113639 w 838410"/>
              <a:gd name="connsiteY2" fmla="*/ 138724 h 1331514"/>
              <a:gd name="connsiteX3" fmla="*/ 302731 w 838410"/>
              <a:gd name="connsiteY3" fmla="*/ 56 h 1331514"/>
              <a:gd name="connsiteX4" fmla="*/ 720201 w 838410"/>
              <a:gd name="connsiteY4" fmla="*/ 142921 h 1331514"/>
              <a:gd name="connsiteX5" fmla="*/ 837868 w 838410"/>
              <a:gd name="connsiteY5" fmla="*/ 935527 h 1331514"/>
              <a:gd name="connsiteX6" fmla="*/ 745826 w 838410"/>
              <a:gd name="connsiteY6" fmla="*/ 1214365 h 1331514"/>
              <a:gd name="connsiteX7" fmla="*/ 380221 w 838410"/>
              <a:gd name="connsiteY7" fmla="*/ 1328858 h 1331514"/>
              <a:gd name="connsiteX8" fmla="*/ 177395 w 838410"/>
              <a:gd name="connsiteY8" fmla="*/ 1113631 h 1331514"/>
              <a:gd name="connsiteX9" fmla="*/ 94438 w 838410"/>
              <a:gd name="connsiteY9" fmla="*/ 535755 h 1331514"/>
              <a:gd name="connsiteX10" fmla="*/ 9475 w 838410"/>
              <a:gd name="connsiteY10" fmla="*/ 552359 h 1331514"/>
              <a:gd name="connsiteX0" fmla="*/ 9475 w 838410"/>
              <a:gd name="connsiteY0" fmla="*/ 555370 h 1334525"/>
              <a:gd name="connsiteX1" fmla="*/ 68141 w 838410"/>
              <a:gd name="connsiteY1" fmla="*/ 424388 h 1334525"/>
              <a:gd name="connsiteX2" fmla="*/ 113639 w 838410"/>
              <a:gd name="connsiteY2" fmla="*/ 141735 h 1334525"/>
              <a:gd name="connsiteX3" fmla="*/ 321423 w 838410"/>
              <a:gd name="connsiteY3" fmla="*/ 5 h 1334525"/>
              <a:gd name="connsiteX4" fmla="*/ 720201 w 838410"/>
              <a:gd name="connsiteY4" fmla="*/ 145932 h 1334525"/>
              <a:gd name="connsiteX5" fmla="*/ 837868 w 838410"/>
              <a:gd name="connsiteY5" fmla="*/ 938538 h 1334525"/>
              <a:gd name="connsiteX6" fmla="*/ 745826 w 838410"/>
              <a:gd name="connsiteY6" fmla="*/ 1217376 h 1334525"/>
              <a:gd name="connsiteX7" fmla="*/ 380221 w 838410"/>
              <a:gd name="connsiteY7" fmla="*/ 1331869 h 1334525"/>
              <a:gd name="connsiteX8" fmla="*/ 177395 w 838410"/>
              <a:gd name="connsiteY8" fmla="*/ 1116642 h 1334525"/>
              <a:gd name="connsiteX9" fmla="*/ 94438 w 838410"/>
              <a:gd name="connsiteY9" fmla="*/ 538766 h 1334525"/>
              <a:gd name="connsiteX10" fmla="*/ 9475 w 838410"/>
              <a:gd name="connsiteY10" fmla="*/ 555370 h 1334525"/>
              <a:gd name="connsiteX0" fmla="*/ 9475 w 838410"/>
              <a:gd name="connsiteY0" fmla="*/ 555454 h 1334609"/>
              <a:gd name="connsiteX1" fmla="*/ 68141 w 838410"/>
              <a:gd name="connsiteY1" fmla="*/ 424472 h 1334609"/>
              <a:gd name="connsiteX2" fmla="*/ 113639 w 838410"/>
              <a:gd name="connsiteY2" fmla="*/ 141819 h 1334609"/>
              <a:gd name="connsiteX3" fmla="*/ 321423 w 838410"/>
              <a:gd name="connsiteY3" fmla="*/ 89 h 1334609"/>
              <a:gd name="connsiteX4" fmla="*/ 720201 w 838410"/>
              <a:gd name="connsiteY4" fmla="*/ 146016 h 1334609"/>
              <a:gd name="connsiteX5" fmla="*/ 837868 w 838410"/>
              <a:gd name="connsiteY5" fmla="*/ 938622 h 1334609"/>
              <a:gd name="connsiteX6" fmla="*/ 745826 w 838410"/>
              <a:gd name="connsiteY6" fmla="*/ 1217460 h 1334609"/>
              <a:gd name="connsiteX7" fmla="*/ 380221 w 838410"/>
              <a:gd name="connsiteY7" fmla="*/ 1331953 h 1334609"/>
              <a:gd name="connsiteX8" fmla="*/ 177395 w 838410"/>
              <a:gd name="connsiteY8" fmla="*/ 1116726 h 1334609"/>
              <a:gd name="connsiteX9" fmla="*/ 94438 w 838410"/>
              <a:gd name="connsiteY9" fmla="*/ 538850 h 1334609"/>
              <a:gd name="connsiteX10" fmla="*/ 9475 w 838410"/>
              <a:gd name="connsiteY10" fmla="*/ 555454 h 1334609"/>
              <a:gd name="connsiteX0" fmla="*/ 8720 w 837655"/>
              <a:gd name="connsiteY0" fmla="*/ 555454 h 1334609"/>
              <a:gd name="connsiteX1" fmla="*/ 74950 w 837655"/>
              <a:gd name="connsiteY1" fmla="*/ 421428 h 1334609"/>
              <a:gd name="connsiteX2" fmla="*/ 112884 w 837655"/>
              <a:gd name="connsiteY2" fmla="*/ 141819 h 1334609"/>
              <a:gd name="connsiteX3" fmla="*/ 320668 w 837655"/>
              <a:gd name="connsiteY3" fmla="*/ 89 h 1334609"/>
              <a:gd name="connsiteX4" fmla="*/ 719446 w 837655"/>
              <a:gd name="connsiteY4" fmla="*/ 146016 h 1334609"/>
              <a:gd name="connsiteX5" fmla="*/ 837113 w 837655"/>
              <a:gd name="connsiteY5" fmla="*/ 938622 h 1334609"/>
              <a:gd name="connsiteX6" fmla="*/ 745071 w 837655"/>
              <a:gd name="connsiteY6" fmla="*/ 1217460 h 1334609"/>
              <a:gd name="connsiteX7" fmla="*/ 379466 w 837655"/>
              <a:gd name="connsiteY7" fmla="*/ 1331953 h 1334609"/>
              <a:gd name="connsiteX8" fmla="*/ 176640 w 837655"/>
              <a:gd name="connsiteY8" fmla="*/ 1116726 h 1334609"/>
              <a:gd name="connsiteX9" fmla="*/ 93683 w 837655"/>
              <a:gd name="connsiteY9" fmla="*/ 538850 h 1334609"/>
              <a:gd name="connsiteX10" fmla="*/ 8720 w 837655"/>
              <a:gd name="connsiteY10" fmla="*/ 555454 h 1334609"/>
              <a:gd name="connsiteX0" fmla="*/ 8720 w 837655"/>
              <a:gd name="connsiteY0" fmla="*/ 555454 h 1334609"/>
              <a:gd name="connsiteX1" fmla="*/ 74950 w 837655"/>
              <a:gd name="connsiteY1" fmla="*/ 421428 h 1334609"/>
              <a:gd name="connsiteX2" fmla="*/ 112884 w 837655"/>
              <a:gd name="connsiteY2" fmla="*/ 141819 h 1334609"/>
              <a:gd name="connsiteX3" fmla="*/ 320668 w 837655"/>
              <a:gd name="connsiteY3" fmla="*/ 89 h 1334609"/>
              <a:gd name="connsiteX4" fmla="*/ 719446 w 837655"/>
              <a:gd name="connsiteY4" fmla="*/ 146016 h 1334609"/>
              <a:gd name="connsiteX5" fmla="*/ 837113 w 837655"/>
              <a:gd name="connsiteY5" fmla="*/ 938622 h 1334609"/>
              <a:gd name="connsiteX6" fmla="*/ 745071 w 837655"/>
              <a:gd name="connsiteY6" fmla="*/ 1217460 h 1334609"/>
              <a:gd name="connsiteX7" fmla="*/ 379466 w 837655"/>
              <a:gd name="connsiteY7" fmla="*/ 1331953 h 1334609"/>
              <a:gd name="connsiteX8" fmla="*/ 176640 w 837655"/>
              <a:gd name="connsiteY8" fmla="*/ 1116726 h 1334609"/>
              <a:gd name="connsiteX9" fmla="*/ 93683 w 837655"/>
              <a:gd name="connsiteY9" fmla="*/ 538850 h 1334609"/>
              <a:gd name="connsiteX10" fmla="*/ 8720 w 837655"/>
              <a:gd name="connsiteY10" fmla="*/ 555454 h 1334609"/>
              <a:gd name="connsiteX0" fmla="*/ 8720 w 837655"/>
              <a:gd name="connsiteY0" fmla="*/ 555461 h 1334616"/>
              <a:gd name="connsiteX1" fmla="*/ 74950 w 837655"/>
              <a:gd name="connsiteY1" fmla="*/ 421435 h 1334616"/>
              <a:gd name="connsiteX2" fmla="*/ 112884 w 837655"/>
              <a:gd name="connsiteY2" fmla="*/ 141826 h 1334616"/>
              <a:gd name="connsiteX3" fmla="*/ 320668 w 837655"/>
              <a:gd name="connsiteY3" fmla="*/ 96 h 1334616"/>
              <a:gd name="connsiteX4" fmla="*/ 719446 w 837655"/>
              <a:gd name="connsiteY4" fmla="*/ 146023 h 1334616"/>
              <a:gd name="connsiteX5" fmla="*/ 837113 w 837655"/>
              <a:gd name="connsiteY5" fmla="*/ 938629 h 1334616"/>
              <a:gd name="connsiteX6" fmla="*/ 745071 w 837655"/>
              <a:gd name="connsiteY6" fmla="*/ 1217467 h 1334616"/>
              <a:gd name="connsiteX7" fmla="*/ 379466 w 837655"/>
              <a:gd name="connsiteY7" fmla="*/ 1331960 h 1334616"/>
              <a:gd name="connsiteX8" fmla="*/ 176640 w 837655"/>
              <a:gd name="connsiteY8" fmla="*/ 1116733 h 1334616"/>
              <a:gd name="connsiteX9" fmla="*/ 93683 w 837655"/>
              <a:gd name="connsiteY9" fmla="*/ 538857 h 1334616"/>
              <a:gd name="connsiteX10" fmla="*/ 8720 w 837655"/>
              <a:gd name="connsiteY10" fmla="*/ 555461 h 1334616"/>
              <a:gd name="connsiteX0" fmla="*/ 8720 w 837655"/>
              <a:gd name="connsiteY0" fmla="*/ 555385 h 1334540"/>
              <a:gd name="connsiteX1" fmla="*/ 74950 w 837655"/>
              <a:gd name="connsiteY1" fmla="*/ 421359 h 1334540"/>
              <a:gd name="connsiteX2" fmla="*/ 123563 w 837655"/>
              <a:gd name="connsiteY2" fmla="*/ 138195 h 1334540"/>
              <a:gd name="connsiteX3" fmla="*/ 320668 w 837655"/>
              <a:gd name="connsiteY3" fmla="*/ 20 h 1334540"/>
              <a:gd name="connsiteX4" fmla="*/ 719446 w 837655"/>
              <a:gd name="connsiteY4" fmla="*/ 145947 h 1334540"/>
              <a:gd name="connsiteX5" fmla="*/ 837113 w 837655"/>
              <a:gd name="connsiteY5" fmla="*/ 938553 h 1334540"/>
              <a:gd name="connsiteX6" fmla="*/ 745071 w 837655"/>
              <a:gd name="connsiteY6" fmla="*/ 1217391 h 1334540"/>
              <a:gd name="connsiteX7" fmla="*/ 379466 w 837655"/>
              <a:gd name="connsiteY7" fmla="*/ 1331884 h 1334540"/>
              <a:gd name="connsiteX8" fmla="*/ 176640 w 837655"/>
              <a:gd name="connsiteY8" fmla="*/ 1116657 h 1334540"/>
              <a:gd name="connsiteX9" fmla="*/ 93683 w 837655"/>
              <a:gd name="connsiteY9" fmla="*/ 538781 h 1334540"/>
              <a:gd name="connsiteX10" fmla="*/ 8720 w 837655"/>
              <a:gd name="connsiteY10" fmla="*/ 555385 h 1334540"/>
              <a:gd name="connsiteX0" fmla="*/ 8179 w 837114"/>
              <a:gd name="connsiteY0" fmla="*/ 555383 h 1334538"/>
              <a:gd name="connsiteX1" fmla="*/ 80640 w 837114"/>
              <a:gd name="connsiteY1" fmla="*/ 420336 h 1334538"/>
              <a:gd name="connsiteX2" fmla="*/ 123022 w 837114"/>
              <a:gd name="connsiteY2" fmla="*/ 138193 h 1334538"/>
              <a:gd name="connsiteX3" fmla="*/ 320127 w 837114"/>
              <a:gd name="connsiteY3" fmla="*/ 18 h 1334538"/>
              <a:gd name="connsiteX4" fmla="*/ 718905 w 837114"/>
              <a:gd name="connsiteY4" fmla="*/ 145945 h 1334538"/>
              <a:gd name="connsiteX5" fmla="*/ 836572 w 837114"/>
              <a:gd name="connsiteY5" fmla="*/ 938551 h 1334538"/>
              <a:gd name="connsiteX6" fmla="*/ 744530 w 837114"/>
              <a:gd name="connsiteY6" fmla="*/ 1217389 h 1334538"/>
              <a:gd name="connsiteX7" fmla="*/ 378925 w 837114"/>
              <a:gd name="connsiteY7" fmla="*/ 1331882 h 1334538"/>
              <a:gd name="connsiteX8" fmla="*/ 176099 w 837114"/>
              <a:gd name="connsiteY8" fmla="*/ 1116655 h 1334538"/>
              <a:gd name="connsiteX9" fmla="*/ 93142 w 837114"/>
              <a:gd name="connsiteY9" fmla="*/ 538779 h 1334538"/>
              <a:gd name="connsiteX10" fmla="*/ 8179 w 837114"/>
              <a:gd name="connsiteY10" fmla="*/ 555383 h 1334538"/>
              <a:gd name="connsiteX0" fmla="*/ 9690 w 838625"/>
              <a:gd name="connsiteY0" fmla="*/ 555383 h 1334538"/>
              <a:gd name="connsiteX1" fmla="*/ 82151 w 838625"/>
              <a:gd name="connsiteY1" fmla="*/ 420336 h 1334538"/>
              <a:gd name="connsiteX2" fmla="*/ 124533 w 838625"/>
              <a:gd name="connsiteY2" fmla="*/ 138193 h 1334538"/>
              <a:gd name="connsiteX3" fmla="*/ 321638 w 838625"/>
              <a:gd name="connsiteY3" fmla="*/ 18 h 1334538"/>
              <a:gd name="connsiteX4" fmla="*/ 720416 w 838625"/>
              <a:gd name="connsiteY4" fmla="*/ 145945 h 1334538"/>
              <a:gd name="connsiteX5" fmla="*/ 838083 w 838625"/>
              <a:gd name="connsiteY5" fmla="*/ 938551 h 1334538"/>
              <a:gd name="connsiteX6" fmla="*/ 746041 w 838625"/>
              <a:gd name="connsiteY6" fmla="*/ 1217389 h 1334538"/>
              <a:gd name="connsiteX7" fmla="*/ 380436 w 838625"/>
              <a:gd name="connsiteY7" fmla="*/ 1331882 h 1334538"/>
              <a:gd name="connsiteX8" fmla="*/ 177610 w 838625"/>
              <a:gd name="connsiteY8" fmla="*/ 1116655 h 1334538"/>
              <a:gd name="connsiteX9" fmla="*/ 94653 w 838625"/>
              <a:gd name="connsiteY9" fmla="*/ 538779 h 1334538"/>
              <a:gd name="connsiteX10" fmla="*/ 9690 w 838625"/>
              <a:gd name="connsiteY10" fmla="*/ 555383 h 1334538"/>
              <a:gd name="connsiteX0" fmla="*/ 9690 w 838625"/>
              <a:gd name="connsiteY0" fmla="*/ 561266 h 1340421"/>
              <a:gd name="connsiteX1" fmla="*/ 82151 w 838625"/>
              <a:gd name="connsiteY1" fmla="*/ 426219 h 1340421"/>
              <a:gd name="connsiteX2" fmla="*/ 124533 w 838625"/>
              <a:gd name="connsiteY2" fmla="*/ 144076 h 1340421"/>
              <a:gd name="connsiteX3" fmla="*/ 368592 w 838625"/>
              <a:gd name="connsiteY3" fmla="*/ 16 h 1340421"/>
              <a:gd name="connsiteX4" fmla="*/ 720416 w 838625"/>
              <a:gd name="connsiteY4" fmla="*/ 151828 h 1340421"/>
              <a:gd name="connsiteX5" fmla="*/ 838083 w 838625"/>
              <a:gd name="connsiteY5" fmla="*/ 944434 h 1340421"/>
              <a:gd name="connsiteX6" fmla="*/ 746041 w 838625"/>
              <a:gd name="connsiteY6" fmla="*/ 1223272 h 1340421"/>
              <a:gd name="connsiteX7" fmla="*/ 380436 w 838625"/>
              <a:gd name="connsiteY7" fmla="*/ 1337765 h 1340421"/>
              <a:gd name="connsiteX8" fmla="*/ 177610 w 838625"/>
              <a:gd name="connsiteY8" fmla="*/ 1122538 h 1340421"/>
              <a:gd name="connsiteX9" fmla="*/ 94653 w 838625"/>
              <a:gd name="connsiteY9" fmla="*/ 544662 h 1340421"/>
              <a:gd name="connsiteX10" fmla="*/ 9690 w 838625"/>
              <a:gd name="connsiteY10" fmla="*/ 561266 h 1340421"/>
              <a:gd name="connsiteX0" fmla="*/ 9690 w 838625"/>
              <a:gd name="connsiteY0" fmla="*/ 561272 h 1340427"/>
              <a:gd name="connsiteX1" fmla="*/ 82151 w 838625"/>
              <a:gd name="connsiteY1" fmla="*/ 426225 h 1340427"/>
              <a:gd name="connsiteX2" fmla="*/ 132321 w 838625"/>
              <a:gd name="connsiteY2" fmla="*/ 142806 h 1340427"/>
              <a:gd name="connsiteX3" fmla="*/ 368592 w 838625"/>
              <a:gd name="connsiteY3" fmla="*/ 22 h 1340427"/>
              <a:gd name="connsiteX4" fmla="*/ 720416 w 838625"/>
              <a:gd name="connsiteY4" fmla="*/ 151834 h 1340427"/>
              <a:gd name="connsiteX5" fmla="*/ 838083 w 838625"/>
              <a:gd name="connsiteY5" fmla="*/ 944440 h 1340427"/>
              <a:gd name="connsiteX6" fmla="*/ 746041 w 838625"/>
              <a:gd name="connsiteY6" fmla="*/ 1223278 h 1340427"/>
              <a:gd name="connsiteX7" fmla="*/ 380436 w 838625"/>
              <a:gd name="connsiteY7" fmla="*/ 1337771 h 1340427"/>
              <a:gd name="connsiteX8" fmla="*/ 177610 w 838625"/>
              <a:gd name="connsiteY8" fmla="*/ 1122544 h 1340427"/>
              <a:gd name="connsiteX9" fmla="*/ 94653 w 838625"/>
              <a:gd name="connsiteY9" fmla="*/ 544668 h 1340427"/>
              <a:gd name="connsiteX10" fmla="*/ 9690 w 838625"/>
              <a:gd name="connsiteY10" fmla="*/ 561272 h 1340427"/>
              <a:gd name="connsiteX0" fmla="*/ 9690 w 838625"/>
              <a:gd name="connsiteY0" fmla="*/ 561272 h 1340427"/>
              <a:gd name="connsiteX1" fmla="*/ 82151 w 838625"/>
              <a:gd name="connsiteY1" fmla="*/ 426225 h 1340427"/>
              <a:gd name="connsiteX2" fmla="*/ 132321 w 838625"/>
              <a:gd name="connsiteY2" fmla="*/ 142806 h 1340427"/>
              <a:gd name="connsiteX3" fmla="*/ 368592 w 838625"/>
              <a:gd name="connsiteY3" fmla="*/ 22 h 1340427"/>
              <a:gd name="connsiteX4" fmla="*/ 720416 w 838625"/>
              <a:gd name="connsiteY4" fmla="*/ 151834 h 1340427"/>
              <a:gd name="connsiteX5" fmla="*/ 838083 w 838625"/>
              <a:gd name="connsiteY5" fmla="*/ 944440 h 1340427"/>
              <a:gd name="connsiteX6" fmla="*/ 746041 w 838625"/>
              <a:gd name="connsiteY6" fmla="*/ 1223278 h 1340427"/>
              <a:gd name="connsiteX7" fmla="*/ 380436 w 838625"/>
              <a:gd name="connsiteY7" fmla="*/ 1337771 h 1340427"/>
              <a:gd name="connsiteX8" fmla="*/ 177610 w 838625"/>
              <a:gd name="connsiteY8" fmla="*/ 1122544 h 1340427"/>
              <a:gd name="connsiteX9" fmla="*/ 94653 w 838625"/>
              <a:gd name="connsiteY9" fmla="*/ 544668 h 1340427"/>
              <a:gd name="connsiteX10" fmla="*/ 9690 w 838625"/>
              <a:gd name="connsiteY10" fmla="*/ 561272 h 1340427"/>
              <a:gd name="connsiteX0" fmla="*/ 9690 w 838625"/>
              <a:gd name="connsiteY0" fmla="*/ 561272 h 1340427"/>
              <a:gd name="connsiteX1" fmla="*/ 82151 w 838625"/>
              <a:gd name="connsiteY1" fmla="*/ 426225 h 1340427"/>
              <a:gd name="connsiteX2" fmla="*/ 132321 w 838625"/>
              <a:gd name="connsiteY2" fmla="*/ 142806 h 1340427"/>
              <a:gd name="connsiteX3" fmla="*/ 368592 w 838625"/>
              <a:gd name="connsiteY3" fmla="*/ 22 h 1340427"/>
              <a:gd name="connsiteX4" fmla="*/ 720416 w 838625"/>
              <a:gd name="connsiteY4" fmla="*/ 151834 h 1340427"/>
              <a:gd name="connsiteX5" fmla="*/ 838083 w 838625"/>
              <a:gd name="connsiteY5" fmla="*/ 944440 h 1340427"/>
              <a:gd name="connsiteX6" fmla="*/ 746041 w 838625"/>
              <a:gd name="connsiteY6" fmla="*/ 1223278 h 1340427"/>
              <a:gd name="connsiteX7" fmla="*/ 380436 w 838625"/>
              <a:gd name="connsiteY7" fmla="*/ 1337771 h 1340427"/>
              <a:gd name="connsiteX8" fmla="*/ 177610 w 838625"/>
              <a:gd name="connsiteY8" fmla="*/ 1122544 h 1340427"/>
              <a:gd name="connsiteX9" fmla="*/ 94653 w 838625"/>
              <a:gd name="connsiteY9" fmla="*/ 544668 h 1340427"/>
              <a:gd name="connsiteX10" fmla="*/ 9690 w 838625"/>
              <a:gd name="connsiteY10" fmla="*/ 561272 h 1340427"/>
              <a:gd name="connsiteX0" fmla="*/ 9690 w 838597"/>
              <a:gd name="connsiteY0" fmla="*/ 561272 h 1338938"/>
              <a:gd name="connsiteX1" fmla="*/ 82151 w 838597"/>
              <a:gd name="connsiteY1" fmla="*/ 426225 h 1338938"/>
              <a:gd name="connsiteX2" fmla="*/ 132321 w 838597"/>
              <a:gd name="connsiteY2" fmla="*/ 142806 h 1338938"/>
              <a:gd name="connsiteX3" fmla="*/ 368592 w 838597"/>
              <a:gd name="connsiteY3" fmla="*/ 22 h 1338938"/>
              <a:gd name="connsiteX4" fmla="*/ 720416 w 838597"/>
              <a:gd name="connsiteY4" fmla="*/ 151834 h 1338938"/>
              <a:gd name="connsiteX5" fmla="*/ 838083 w 838597"/>
              <a:gd name="connsiteY5" fmla="*/ 944440 h 1338938"/>
              <a:gd name="connsiteX6" fmla="*/ 746041 w 838597"/>
              <a:gd name="connsiteY6" fmla="*/ 1223278 h 1338938"/>
              <a:gd name="connsiteX7" fmla="*/ 389782 w 838597"/>
              <a:gd name="connsiteY7" fmla="*/ 1336240 h 1338938"/>
              <a:gd name="connsiteX8" fmla="*/ 177610 w 838597"/>
              <a:gd name="connsiteY8" fmla="*/ 1122544 h 1338938"/>
              <a:gd name="connsiteX9" fmla="*/ 94653 w 838597"/>
              <a:gd name="connsiteY9" fmla="*/ 544668 h 1338938"/>
              <a:gd name="connsiteX10" fmla="*/ 9690 w 838597"/>
              <a:gd name="connsiteY10" fmla="*/ 561272 h 1338938"/>
              <a:gd name="connsiteX0" fmla="*/ 9690 w 838176"/>
              <a:gd name="connsiteY0" fmla="*/ 561272 h 1339740"/>
              <a:gd name="connsiteX1" fmla="*/ 82151 w 838176"/>
              <a:gd name="connsiteY1" fmla="*/ 426225 h 1339740"/>
              <a:gd name="connsiteX2" fmla="*/ 132321 w 838176"/>
              <a:gd name="connsiteY2" fmla="*/ 142806 h 1339740"/>
              <a:gd name="connsiteX3" fmla="*/ 368592 w 838176"/>
              <a:gd name="connsiteY3" fmla="*/ 22 h 1339740"/>
              <a:gd name="connsiteX4" fmla="*/ 720416 w 838176"/>
              <a:gd name="connsiteY4" fmla="*/ 151834 h 1339740"/>
              <a:gd name="connsiteX5" fmla="*/ 838083 w 838176"/>
              <a:gd name="connsiteY5" fmla="*/ 944440 h 1339740"/>
              <a:gd name="connsiteX6" fmla="*/ 732921 w 838176"/>
              <a:gd name="connsiteY6" fmla="*/ 1232650 h 1339740"/>
              <a:gd name="connsiteX7" fmla="*/ 389782 w 838176"/>
              <a:gd name="connsiteY7" fmla="*/ 1336240 h 1339740"/>
              <a:gd name="connsiteX8" fmla="*/ 177610 w 838176"/>
              <a:gd name="connsiteY8" fmla="*/ 1122544 h 1339740"/>
              <a:gd name="connsiteX9" fmla="*/ 94653 w 838176"/>
              <a:gd name="connsiteY9" fmla="*/ 544668 h 1339740"/>
              <a:gd name="connsiteX10" fmla="*/ 9690 w 838176"/>
              <a:gd name="connsiteY10" fmla="*/ 561272 h 1339740"/>
              <a:gd name="connsiteX0" fmla="*/ 9690 w 838100"/>
              <a:gd name="connsiteY0" fmla="*/ 561272 h 1340228"/>
              <a:gd name="connsiteX1" fmla="*/ 82151 w 838100"/>
              <a:gd name="connsiteY1" fmla="*/ 426225 h 1340228"/>
              <a:gd name="connsiteX2" fmla="*/ 132321 w 838100"/>
              <a:gd name="connsiteY2" fmla="*/ 142806 h 1340228"/>
              <a:gd name="connsiteX3" fmla="*/ 368592 w 838100"/>
              <a:gd name="connsiteY3" fmla="*/ 22 h 1340228"/>
              <a:gd name="connsiteX4" fmla="*/ 720416 w 838100"/>
              <a:gd name="connsiteY4" fmla="*/ 151834 h 1340228"/>
              <a:gd name="connsiteX5" fmla="*/ 838083 w 838100"/>
              <a:gd name="connsiteY5" fmla="*/ 944440 h 1340228"/>
              <a:gd name="connsiteX6" fmla="*/ 714454 w 838100"/>
              <a:gd name="connsiteY6" fmla="*/ 1237481 h 1340228"/>
              <a:gd name="connsiteX7" fmla="*/ 389782 w 838100"/>
              <a:gd name="connsiteY7" fmla="*/ 1336240 h 1340228"/>
              <a:gd name="connsiteX8" fmla="*/ 177610 w 838100"/>
              <a:gd name="connsiteY8" fmla="*/ 1122544 h 1340228"/>
              <a:gd name="connsiteX9" fmla="*/ 94653 w 838100"/>
              <a:gd name="connsiteY9" fmla="*/ 544668 h 1340228"/>
              <a:gd name="connsiteX10" fmla="*/ 9690 w 838100"/>
              <a:gd name="connsiteY10" fmla="*/ 561272 h 1340228"/>
              <a:gd name="connsiteX0" fmla="*/ 9690 w 838100"/>
              <a:gd name="connsiteY0" fmla="*/ 561272 h 1340228"/>
              <a:gd name="connsiteX1" fmla="*/ 82151 w 838100"/>
              <a:gd name="connsiteY1" fmla="*/ 426225 h 1340228"/>
              <a:gd name="connsiteX2" fmla="*/ 132321 w 838100"/>
              <a:gd name="connsiteY2" fmla="*/ 142806 h 1340228"/>
              <a:gd name="connsiteX3" fmla="*/ 368592 w 838100"/>
              <a:gd name="connsiteY3" fmla="*/ 22 h 1340228"/>
              <a:gd name="connsiteX4" fmla="*/ 720416 w 838100"/>
              <a:gd name="connsiteY4" fmla="*/ 151834 h 1340228"/>
              <a:gd name="connsiteX5" fmla="*/ 838083 w 838100"/>
              <a:gd name="connsiteY5" fmla="*/ 944440 h 1340228"/>
              <a:gd name="connsiteX6" fmla="*/ 714454 w 838100"/>
              <a:gd name="connsiteY6" fmla="*/ 1237481 h 1340228"/>
              <a:gd name="connsiteX7" fmla="*/ 389782 w 838100"/>
              <a:gd name="connsiteY7" fmla="*/ 1336240 h 1340228"/>
              <a:gd name="connsiteX8" fmla="*/ 177610 w 838100"/>
              <a:gd name="connsiteY8" fmla="*/ 1122544 h 1340228"/>
              <a:gd name="connsiteX9" fmla="*/ 94653 w 838100"/>
              <a:gd name="connsiteY9" fmla="*/ 544668 h 1340228"/>
              <a:gd name="connsiteX10" fmla="*/ 9690 w 838100"/>
              <a:gd name="connsiteY10" fmla="*/ 561272 h 1340228"/>
              <a:gd name="connsiteX0" fmla="*/ 9690 w 838100"/>
              <a:gd name="connsiteY0" fmla="*/ 561272 h 1340228"/>
              <a:gd name="connsiteX1" fmla="*/ 82151 w 838100"/>
              <a:gd name="connsiteY1" fmla="*/ 426225 h 1340228"/>
              <a:gd name="connsiteX2" fmla="*/ 132321 w 838100"/>
              <a:gd name="connsiteY2" fmla="*/ 142806 h 1340228"/>
              <a:gd name="connsiteX3" fmla="*/ 368592 w 838100"/>
              <a:gd name="connsiteY3" fmla="*/ 22 h 1340228"/>
              <a:gd name="connsiteX4" fmla="*/ 720416 w 838100"/>
              <a:gd name="connsiteY4" fmla="*/ 151834 h 1340228"/>
              <a:gd name="connsiteX5" fmla="*/ 838083 w 838100"/>
              <a:gd name="connsiteY5" fmla="*/ 944440 h 1340228"/>
              <a:gd name="connsiteX6" fmla="*/ 714454 w 838100"/>
              <a:gd name="connsiteY6" fmla="*/ 1237481 h 1340228"/>
              <a:gd name="connsiteX7" fmla="*/ 389782 w 838100"/>
              <a:gd name="connsiteY7" fmla="*/ 1336240 h 1340228"/>
              <a:gd name="connsiteX8" fmla="*/ 177610 w 838100"/>
              <a:gd name="connsiteY8" fmla="*/ 1122544 h 1340228"/>
              <a:gd name="connsiteX9" fmla="*/ 94653 w 838100"/>
              <a:gd name="connsiteY9" fmla="*/ 544668 h 1340228"/>
              <a:gd name="connsiteX10" fmla="*/ 9690 w 838100"/>
              <a:gd name="connsiteY10" fmla="*/ 561272 h 1340228"/>
              <a:gd name="connsiteX0" fmla="*/ 9690 w 838100"/>
              <a:gd name="connsiteY0" fmla="*/ 561272 h 1340387"/>
              <a:gd name="connsiteX1" fmla="*/ 82151 w 838100"/>
              <a:gd name="connsiteY1" fmla="*/ 426225 h 1340387"/>
              <a:gd name="connsiteX2" fmla="*/ 132321 w 838100"/>
              <a:gd name="connsiteY2" fmla="*/ 142806 h 1340387"/>
              <a:gd name="connsiteX3" fmla="*/ 368592 w 838100"/>
              <a:gd name="connsiteY3" fmla="*/ 22 h 1340387"/>
              <a:gd name="connsiteX4" fmla="*/ 720416 w 838100"/>
              <a:gd name="connsiteY4" fmla="*/ 151834 h 1340387"/>
              <a:gd name="connsiteX5" fmla="*/ 838083 w 838100"/>
              <a:gd name="connsiteY5" fmla="*/ 944440 h 1340387"/>
              <a:gd name="connsiteX6" fmla="*/ 714454 w 838100"/>
              <a:gd name="connsiteY6" fmla="*/ 1237481 h 1340387"/>
              <a:gd name="connsiteX7" fmla="*/ 389782 w 838100"/>
              <a:gd name="connsiteY7" fmla="*/ 1336240 h 1340387"/>
              <a:gd name="connsiteX8" fmla="*/ 185174 w 838100"/>
              <a:gd name="connsiteY8" fmla="*/ 1119499 h 1340387"/>
              <a:gd name="connsiteX9" fmla="*/ 94653 w 838100"/>
              <a:gd name="connsiteY9" fmla="*/ 544668 h 1340387"/>
              <a:gd name="connsiteX10" fmla="*/ 9690 w 838100"/>
              <a:gd name="connsiteY10" fmla="*/ 561272 h 1340387"/>
              <a:gd name="connsiteX0" fmla="*/ 9690 w 838100"/>
              <a:gd name="connsiteY0" fmla="*/ 561272 h 1340387"/>
              <a:gd name="connsiteX1" fmla="*/ 82151 w 838100"/>
              <a:gd name="connsiteY1" fmla="*/ 426225 h 1340387"/>
              <a:gd name="connsiteX2" fmla="*/ 132321 w 838100"/>
              <a:gd name="connsiteY2" fmla="*/ 142806 h 1340387"/>
              <a:gd name="connsiteX3" fmla="*/ 368592 w 838100"/>
              <a:gd name="connsiteY3" fmla="*/ 22 h 1340387"/>
              <a:gd name="connsiteX4" fmla="*/ 720416 w 838100"/>
              <a:gd name="connsiteY4" fmla="*/ 151834 h 1340387"/>
              <a:gd name="connsiteX5" fmla="*/ 838083 w 838100"/>
              <a:gd name="connsiteY5" fmla="*/ 944440 h 1340387"/>
              <a:gd name="connsiteX6" fmla="*/ 714454 w 838100"/>
              <a:gd name="connsiteY6" fmla="*/ 1237481 h 1340387"/>
              <a:gd name="connsiteX7" fmla="*/ 389782 w 838100"/>
              <a:gd name="connsiteY7" fmla="*/ 1336240 h 1340387"/>
              <a:gd name="connsiteX8" fmla="*/ 185174 w 838100"/>
              <a:gd name="connsiteY8" fmla="*/ 1119499 h 1340387"/>
              <a:gd name="connsiteX9" fmla="*/ 94653 w 838100"/>
              <a:gd name="connsiteY9" fmla="*/ 544668 h 1340387"/>
              <a:gd name="connsiteX10" fmla="*/ 9690 w 838100"/>
              <a:gd name="connsiteY10" fmla="*/ 561272 h 1340387"/>
              <a:gd name="connsiteX0" fmla="*/ 9690 w 838100"/>
              <a:gd name="connsiteY0" fmla="*/ 561272 h 1340441"/>
              <a:gd name="connsiteX1" fmla="*/ 82151 w 838100"/>
              <a:gd name="connsiteY1" fmla="*/ 426225 h 1340441"/>
              <a:gd name="connsiteX2" fmla="*/ 132321 w 838100"/>
              <a:gd name="connsiteY2" fmla="*/ 142806 h 1340441"/>
              <a:gd name="connsiteX3" fmla="*/ 368592 w 838100"/>
              <a:gd name="connsiteY3" fmla="*/ 22 h 1340441"/>
              <a:gd name="connsiteX4" fmla="*/ 720416 w 838100"/>
              <a:gd name="connsiteY4" fmla="*/ 151834 h 1340441"/>
              <a:gd name="connsiteX5" fmla="*/ 838083 w 838100"/>
              <a:gd name="connsiteY5" fmla="*/ 944440 h 1340441"/>
              <a:gd name="connsiteX6" fmla="*/ 714454 w 838100"/>
              <a:gd name="connsiteY6" fmla="*/ 1237481 h 1340441"/>
              <a:gd name="connsiteX7" fmla="*/ 389782 w 838100"/>
              <a:gd name="connsiteY7" fmla="*/ 1336240 h 1340441"/>
              <a:gd name="connsiteX8" fmla="*/ 191405 w 838100"/>
              <a:gd name="connsiteY8" fmla="*/ 1118478 h 1340441"/>
              <a:gd name="connsiteX9" fmla="*/ 94653 w 838100"/>
              <a:gd name="connsiteY9" fmla="*/ 544668 h 1340441"/>
              <a:gd name="connsiteX10" fmla="*/ 9690 w 838100"/>
              <a:gd name="connsiteY10" fmla="*/ 561272 h 1340441"/>
              <a:gd name="connsiteX0" fmla="*/ 9690 w 838100"/>
              <a:gd name="connsiteY0" fmla="*/ 561272 h 1340441"/>
              <a:gd name="connsiteX1" fmla="*/ 82151 w 838100"/>
              <a:gd name="connsiteY1" fmla="*/ 426225 h 1340441"/>
              <a:gd name="connsiteX2" fmla="*/ 132321 w 838100"/>
              <a:gd name="connsiteY2" fmla="*/ 142806 h 1340441"/>
              <a:gd name="connsiteX3" fmla="*/ 368592 w 838100"/>
              <a:gd name="connsiteY3" fmla="*/ 22 h 1340441"/>
              <a:gd name="connsiteX4" fmla="*/ 720416 w 838100"/>
              <a:gd name="connsiteY4" fmla="*/ 151834 h 1340441"/>
              <a:gd name="connsiteX5" fmla="*/ 838083 w 838100"/>
              <a:gd name="connsiteY5" fmla="*/ 944440 h 1340441"/>
              <a:gd name="connsiteX6" fmla="*/ 714454 w 838100"/>
              <a:gd name="connsiteY6" fmla="*/ 1237481 h 1340441"/>
              <a:gd name="connsiteX7" fmla="*/ 389782 w 838100"/>
              <a:gd name="connsiteY7" fmla="*/ 1336240 h 1340441"/>
              <a:gd name="connsiteX8" fmla="*/ 191405 w 838100"/>
              <a:gd name="connsiteY8" fmla="*/ 1118478 h 1340441"/>
              <a:gd name="connsiteX9" fmla="*/ 99116 w 838100"/>
              <a:gd name="connsiteY9" fmla="*/ 554771 h 1340441"/>
              <a:gd name="connsiteX10" fmla="*/ 9690 w 838100"/>
              <a:gd name="connsiteY10" fmla="*/ 561272 h 1340441"/>
              <a:gd name="connsiteX0" fmla="*/ 9690 w 838100"/>
              <a:gd name="connsiteY0" fmla="*/ 561272 h 1340441"/>
              <a:gd name="connsiteX1" fmla="*/ 82151 w 838100"/>
              <a:gd name="connsiteY1" fmla="*/ 426225 h 1340441"/>
              <a:gd name="connsiteX2" fmla="*/ 132321 w 838100"/>
              <a:gd name="connsiteY2" fmla="*/ 142806 h 1340441"/>
              <a:gd name="connsiteX3" fmla="*/ 368592 w 838100"/>
              <a:gd name="connsiteY3" fmla="*/ 22 h 1340441"/>
              <a:gd name="connsiteX4" fmla="*/ 720416 w 838100"/>
              <a:gd name="connsiteY4" fmla="*/ 151834 h 1340441"/>
              <a:gd name="connsiteX5" fmla="*/ 838083 w 838100"/>
              <a:gd name="connsiteY5" fmla="*/ 944440 h 1340441"/>
              <a:gd name="connsiteX6" fmla="*/ 714454 w 838100"/>
              <a:gd name="connsiteY6" fmla="*/ 1237481 h 1340441"/>
              <a:gd name="connsiteX7" fmla="*/ 389782 w 838100"/>
              <a:gd name="connsiteY7" fmla="*/ 1336240 h 1340441"/>
              <a:gd name="connsiteX8" fmla="*/ 191405 w 838100"/>
              <a:gd name="connsiteY8" fmla="*/ 1118478 h 1340441"/>
              <a:gd name="connsiteX9" fmla="*/ 99116 w 838100"/>
              <a:gd name="connsiteY9" fmla="*/ 554771 h 1340441"/>
              <a:gd name="connsiteX10" fmla="*/ 9690 w 838100"/>
              <a:gd name="connsiteY10" fmla="*/ 561272 h 1340441"/>
              <a:gd name="connsiteX0" fmla="*/ 9264 w 837674"/>
              <a:gd name="connsiteY0" fmla="*/ 561273 h 1340442"/>
              <a:gd name="connsiteX1" fmla="*/ 85739 w 837674"/>
              <a:gd name="connsiteY1" fmla="*/ 432792 h 1340442"/>
              <a:gd name="connsiteX2" fmla="*/ 131895 w 837674"/>
              <a:gd name="connsiteY2" fmla="*/ 142807 h 1340442"/>
              <a:gd name="connsiteX3" fmla="*/ 368166 w 837674"/>
              <a:gd name="connsiteY3" fmla="*/ 23 h 1340442"/>
              <a:gd name="connsiteX4" fmla="*/ 719990 w 837674"/>
              <a:gd name="connsiteY4" fmla="*/ 151835 h 1340442"/>
              <a:gd name="connsiteX5" fmla="*/ 837657 w 837674"/>
              <a:gd name="connsiteY5" fmla="*/ 944441 h 1340442"/>
              <a:gd name="connsiteX6" fmla="*/ 714028 w 837674"/>
              <a:gd name="connsiteY6" fmla="*/ 1237482 h 1340442"/>
              <a:gd name="connsiteX7" fmla="*/ 389356 w 837674"/>
              <a:gd name="connsiteY7" fmla="*/ 1336241 h 1340442"/>
              <a:gd name="connsiteX8" fmla="*/ 190979 w 837674"/>
              <a:gd name="connsiteY8" fmla="*/ 1118479 h 1340442"/>
              <a:gd name="connsiteX9" fmla="*/ 98690 w 837674"/>
              <a:gd name="connsiteY9" fmla="*/ 554772 h 1340442"/>
              <a:gd name="connsiteX10" fmla="*/ 9264 w 837674"/>
              <a:gd name="connsiteY10" fmla="*/ 561273 h 1340442"/>
              <a:gd name="connsiteX0" fmla="*/ 9264 w 837674"/>
              <a:gd name="connsiteY0" fmla="*/ 561036 h 1340205"/>
              <a:gd name="connsiteX1" fmla="*/ 85739 w 837674"/>
              <a:gd name="connsiteY1" fmla="*/ 432555 h 1340205"/>
              <a:gd name="connsiteX2" fmla="*/ 131895 w 837674"/>
              <a:gd name="connsiteY2" fmla="*/ 142570 h 1340205"/>
              <a:gd name="connsiteX3" fmla="*/ 377737 w 837674"/>
              <a:gd name="connsiteY3" fmla="*/ 24 h 1340205"/>
              <a:gd name="connsiteX4" fmla="*/ 719990 w 837674"/>
              <a:gd name="connsiteY4" fmla="*/ 151598 h 1340205"/>
              <a:gd name="connsiteX5" fmla="*/ 837657 w 837674"/>
              <a:gd name="connsiteY5" fmla="*/ 944204 h 1340205"/>
              <a:gd name="connsiteX6" fmla="*/ 714028 w 837674"/>
              <a:gd name="connsiteY6" fmla="*/ 1237245 h 1340205"/>
              <a:gd name="connsiteX7" fmla="*/ 389356 w 837674"/>
              <a:gd name="connsiteY7" fmla="*/ 1336004 h 1340205"/>
              <a:gd name="connsiteX8" fmla="*/ 190979 w 837674"/>
              <a:gd name="connsiteY8" fmla="*/ 1118242 h 1340205"/>
              <a:gd name="connsiteX9" fmla="*/ 98690 w 837674"/>
              <a:gd name="connsiteY9" fmla="*/ 554535 h 1340205"/>
              <a:gd name="connsiteX10" fmla="*/ 9264 w 837674"/>
              <a:gd name="connsiteY10" fmla="*/ 561036 h 1340205"/>
              <a:gd name="connsiteX0" fmla="*/ 9264 w 837674"/>
              <a:gd name="connsiteY0" fmla="*/ 563179 h 1342348"/>
              <a:gd name="connsiteX1" fmla="*/ 85739 w 837674"/>
              <a:gd name="connsiteY1" fmla="*/ 434698 h 1342348"/>
              <a:gd name="connsiteX2" fmla="*/ 131895 w 837674"/>
              <a:gd name="connsiteY2" fmla="*/ 144713 h 1342348"/>
              <a:gd name="connsiteX3" fmla="*/ 377737 w 837674"/>
              <a:gd name="connsiteY3" fmla="*/ 2167 h 1342348"/>
              <a:gd name="connsiteX4" fmla="*/ 719990 w 837674"/>
              <a:gd name="connsiteY4" fmla="*/ 153741 h 1342348"/>
              <a:gd name="connsiteX5" fmla="*/ 837657 w 837674"/>
              <a:gd name="connsiteY5" fmla="*/ 946347 h 1342348"/>
              <a:gd name="connsiteX6" fmla="*/ 714028 w 837674"/>
              <a:gd name="connsiteY6" fmla="*/ 1239388 h 1342348"/>
              <a:gd name="connsiteX7" fmla="*/ 389356 w 837674"/>
              <a:gd name="connsiteY7" fmla="*/ 1338147 h 1342348"/>
              <a:gd name="connsiteX8" fmla="*/ 190979 w 837674"/>
              <a:gd name="connsiteY8" fmla="*/ 1120385 h 1342348"/>
              <a:gd name="connsiteX9" fmla="*/ 98690 w 837674"/>
              <a:gd name="connsiteY9" fmla="*/ 556678 h 1342348"/>
              <a:gd name="connsiteX10" fmla="*/ 9264 w 837674"/>
              <a:gd name="connsiteY10" fmla="*/ 563179 h 1342348"/>
              <a:gd name="connsiteX0" fmla="*/ 9264 w 837674"/>
              <a:gd name="connsiteY0" fmla="*/ 561106 h 1340275"/>
              <a:gd name="connsiteX1" fmla="*/ 85739 w 837674"/>
              <a:gd name="connsiteY1" fmla="*/ 432625 h 1340275"/>
              <a:gd name="connsiteX2" fmla="*/ 138784 w 837674"/>
              <a:gd name="connsiteY2" fmla="*/ 134289 h 1340275"/>
              <a:gd name="connsiteX3" fmla="*/ 377737 w 837674"/>
              <a:gd name="connsiteY3" fmla="*/ 94 h 1340275"/>
              <a:gd name="connsiteX4" fmla="*/ 719990 w 837674"/>
              <a:gd name="connsiteY4" fmla="*/ 151668 h 1340275"/>
              <a:gd name="connsiteX5" fmla="*/ 837657 w 837674"/>
              <a:gd name="connsiteY5" fmla="*/ 944274 h 1340275"/>
              <a:gd name="connsiteX6" fmla="*/ 714028 w 837674"/>
              <a:gd name="connsiteY6" fmla="*/ 1237315 h 1340275"/>
              <a:gd name="connsiteX7" fmla="*/ 389356 w 837674"/>
              <a:gd name="connsiteY7" fmla="*/ 1336074 h 1340275"/>
              <a:gd name="connsiteX8" fmla="*/ 190979 w 837674"/>
              <a:gd name="connsiteY8" fmla="*/ 1118312 h 1340275"/>
              <a:gd name="connsiteX9" fmla="*/ 98690 w 837674"/>
              <a:gd name="connsiteY9" fmla="*/ 554605 h 1340275"/>
              <a:gd name="connsiteX10" fmla="*/ 9264 w 837674"/>
              <a:gd name="connsiteY10" fmla="*/ 561106 h 1340275"/>
              <a:gd name="connsiteX0" fmla="*/ 9264 w 837674"/>
              <a:gd name="connsiteY0" fmla="*/ 561059 h 1340228"/>
              <a:gd name="connsiteX1" fmla="*/ 85739 w 837674"/>
              <a:gd name="connsiteY1" fmla="*/ 432578 h 1340228"/>
              <a:gd name="connsiteX2" fmla="*/ 142573 w 837674"/>
              <a:gd name="connsiteY2" fmla="*/ 139038 h 1340228"/>
              <a:gd name="connsiteX3" fmla="*/ 377737 w 837674"/>
              <a:gd name="connsiteY3" fmla="*/ 47 h 1340228"/>
              <a:gd name="connsiteX4" fmla="*/ 719990 w 837674"/>
              <a:gd name="connsiteY4" fmla="*/ 151621 h 1340228"/>
              <a:gd name="connsiteX5" fmla="*/ 837657 w 837674"/>
              <a:gd name="connsiteY5" fmla="*/ 944227 h 1340228"/>
              <a:gd name="connsiteX6" fmla="*/ 714028 w 837674"/>
              <a:gd name="connsiteY6" fmla="*/ 1237268 h 1340228"/>
              <a:gd name="connsiteX7" fmla="*/ 389356 w 837674"/>
              <a:gd name="connsiteY7" fmla="*/ 1336027 h 1340228"/>
              <a:gd name="connsiteX8" fmla="*/ 190979 w 837674"/>
              <a:gd name="connsiteY8" fmla="*/ 1118265 h 1340228"/>
              <a:gd name="connsiteX9" fmla="*/ 98690 w 837674"/>
              <a:gd name="connsiteY9" fmla="*/ 554558 h 1340228"/>
              <a:gd name="connsiteX10" fmla="*/ 9264 w 837674"/>
              <a:gd name="connsiteY10" fmla="*/ 561059 h 13402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837674" h="1340228">
                <a:moveTo>
                  <a:pt x="9264" y="561059"/>
                </a:moveTo>
                <a:cubicBezTo>
                  <a:pt x="-23312" y="593730"/>
                  <a:pt x="36711" y="472787"/>
                  <a:pt x="85739" y="432578"/>
                </a:cubicBezTo>
                <a:cubicBezTo>
                  <a:pt x="80658" y="362847"/>
                  <a:pt x="93907" y="211126"/>
                  <a:pt x="142573" y="139038"/>
                </a:cubicBezTo>
                <a:cubicBezTo>
                  <a:pt x="191239" y="66950"/>
                  <a:pt x="281501" y="-2050"/>
                  <a:pt x="377737" y="47"/>
                </a:cubicBezTo>
                <a:cubicBezTo>
                  <a:pt x="473973" y="2144"/>
                  <a:pt x="643337" y="-5742"/>
                  <a:pt x="719990" y="151621"/>
                </a:cubicBezTo>
                <a:cubicBezTo>
                  <a:pt x="796643" y="308984"/>
                  <a:pt x="838651" y="763286"/>
                  <a:pt x="837657" y="944227"/>
                </a:cubicBezTo>
                <a:cubicBezTo>
                  <a:pt x="836663" y="1125168"/>
                  <a:pt x="788745" y="1171968"/>
                  <a:pt x="714028" y="1237268"/>
                </a:cubicBezTo>
                <a:cubicBezTo>
                  <a:pt x="639311" y="1302568"/>
                  <a:pt x="476531" y="1355861"/>
                  <a:pt x="389356" y="1336027"/>
                </a:cubicBezTo>
                <a:cubicBezTo>
                  <a:pt x="302181" y="1316193"/>
                  <a:pt x="230371" y="1224871"/>
                  <a:pt x="190979" y="1118265"/>
                </a:cubicBezTo>
                <a:cubicBezTo>
                  <a:pt x="91511" y="819657"/>
                  <a:pt x="131486" y="610119"/>
                  <a:pt x="98690" y="554558"/>
                </a:cubicBezTo>
                <a:cubicBezTo>
                  <a:pt x="61556" y="528899"/>
                  <a:pt x="20789" y="549629"/>
                  <a:pt x="9264" y="56105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>
              <a:ln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pic>
        <p:nvPicPr>
          <p:cNvPr id="4" name="Picture 4" descr="A picture containing text, road, sport, person&#10;&#10;Description automatically generated">
            <a:extLst>
              <a:ext uri="{FF2B5EF4-FFF2-40B4-BE49-F238E27FC236}">
                <a16:creationId xmlns:a16="http://schemas.microsoft.com/office/drawing/2014/main" id="{92309586-CC5D-C6DE-D463-1D18966C35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8131" y="2385822"/>
            <a:ext cx="2305050" cy="3086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3AF9C6E-31D5-480C-AE10-9BA3E4ED1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1139EDA-9FCD-4FD3-9B08-FB9334D6B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19" y="396083"/>
            <a:ext cx="5994737" cy="5914076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  <a:gd name="connsiteX0" fmla="*/ 7168766 w 7707330"/>
              <a:gd name="connsiteY0" fmla="*/ 6405352 h 6405386"/>
              <a:gd name="connsiteX1" fmla="*/ 6579478 w 7707330"/>
              <a:gd name="connsiteY1" fmla="*/ 6396252 h 6405386"/>
              <a:gd name="connsiteX2" fmla="*/ 1014430 w 7707330"/>
              <a:gd name="connsiteY2" fmla="*/ 6365722 h 6405386"/>
              <a:gd name="connsiteX3" fmla="*/ 26648 w 7707330"/>
              <a:gd name="connsiteY3" fmla="*/ 6336938 h 6405386"/>
              <a:gd name="connsiteX4" fmla="*/ 26648 w 7707330"/>
              <a:gd name="connsiteY4" fmla="*/ 32372 h 6405386"/>
              <a:gd name="connsiteX5" fmla="*/ 184582 w 7707330"/>
              <a:gd name="connsiteY5" fmla="*/ 32797 h 6405386"/>
              <a:gd name="connsiteX6" fmla="*/ 6457967 w 7707330"/>
              <a:gd name="connsiteY6" fmla="*/ 0 h 6405386"/>
              <a:gd name="connsiteX7" fmla="*/ 7658118 w 7707330"/>
              <a:gd name="connsiteY7" fmla="*/ 30531 h 6405386"/>
              <a:gd name="connsiteX8" fmla="*/ 7586680 w 7707330"/>
              <a:gd name="connsiteY8" fmla="*/ 6274128 h 6405386"/>
              <a:gd name="connsiteX9" fmla="*/ 7420972 w 7707330"/>
              <a:gd name="connsiteY9" fmla="*/ 6402154 h 6405386"/>
              <a:gd name="connsiteX10" fmla="*/ 7168766 w 7707330"/>
              <a:gd name="connsiteY10" fmla="*/ 6405352 h 6405386"/>
              <a:gd name="connsiteX0" fmla="*/ 7191687 w 7730251"/>
              <a:gd name="connsiteY0" fmla="*/ 6405352 h 6405386"/>
              <a:gd name="connsiteX1" fmla="*/ 6602399 w 7730251"/>
              <a:gd name="connsiteY1" fmla="*/ 6396252 h 6405386"/>
              <a:gd name="connsiteX2" fmla="*/ 1037351 w 7730251"/>
              <a:gd name="connsiteY2" fmla="*/ 6365722 h 6405386"/>
              <a:gd name="connsiteX3" fmla="*/ 49569 w 7730251"/>
              <a:gd name="connsiteY3" fmla="*/ 6336938 h 6405386"/>
              <a:gd name="connsiteX4" fmla="*/ 49569 w 7730251"/>
              <a:gd name="connsiteY4" fmla="*/ 32372 h 6405386"/>
              <a:gd name="connsiteX5" fmla="*/ 207503 w 7730251"/>
              <a:gd name="connsiteY5" fmla="*/ 32797 h 6405386"/>
              <a:gd name="connsiteX6" fmla="*/ 6480888 w 7730251"/>
              <a:gd name="connsiteY6" fmla="*/ 0 h 6405386"/>
              <a:gd name="connsiteX7" fmla="*/ 7681039 w 7730251"/>
              <a:gd name="connsiteY7" fmla="*/ 30531 h 6405386"/>
              <a:gd name="connsiteX8" fmla="*/ 7609601 w 7730251"/>
              <a:gd name="connsiteY8" fmla="*/ 6274128 h 6405386"/>
              <a:gd name="connsiteX9" fmla="*/ 7443893 w 7730251"/>
              <a:gd name="connsiteY9" fmla="*/ 6402154 h 6405386"/>
              <a:gd name="connsiteX10" fmla="*/ 7191687 w 7730251"/>
              <a:gd name="connsiteY10" fmla="*/ 6405352 h 6405386"/>
              <a:gd name="connsiteX0" fmla="*/ 7164175 w 7702739"/>
              <a:gd name="connsiteY0" fmla="*/ 6405352 h 6405386"/>
              <a:gd name="connsiteX1" fmla="*/ 6574887 w 7702739"/>
              <a:gd name="connsiteY1" fmla="*/ 6396252 h 6405386"/>
              <a:gd name="connsiteX2" fmla="*/ 1009839 w 7702739"/>
              <a:gd name="connsiteY2" fmla="*/ 6365722 h 6405386"/>
              <a:gd name="connsiteX3" fmla="*/ 22057 w 7702739"/>
              <a:gd name="connsiteY3" fmla="*/ 6336938 h 6405386"/>
              <a:gd name="connsiteX4" fmla="*/ 22057 w 7702739"/>
              <a:gd name="connsiteY4" fmla="*/ 32372 h 6405386"/>
              <a:gd name="connsiteX5" fmla="*/ 179991 w 7702739"/>
              <a:gd name="connsiteY5" fmla="*/ 32797 h 6405386"/>
              <a:gd name="connsiteX6" fmla="*/ 6453376 w 7702739"/>
              <a:gd name="connsiteY6" fmla="*/ 0 h 6405386"/>
              <a:gd name="connsiteX7" fmla="*/ 7653527 w 7702739"/>
              <a:gd name="connsiteY7" fmla="*/ 30531 h 6405386"/>
              <a:gd name="connsiteX8" fmla="*/ 7582089 w 7702739"/>
              <a:gd name="connsiteY8" fmla="*/ 6274128 h 6405386"/>
              <a:gd name="connsiteX9" fmla="*/ 7416381 w 7702739"/>
              <a:gd name="connsiteY9" fmla="*/ 6402154 h 6405386"/>
              <a:gd name="connsiteX10" fmla="*/ 7164175 w 7702739"/>
              <a:gd name="connsiteY10" fmla="*/ 6405352 h 6405386"/>
              <a:gd name="connsiteX0" fmla="*/ 7164174 w 7702738"/>
              <a:gd name="connsiteY0" fmla="*/ 6405352 h 6405386"/>
              <a:gd name="connsiteX1" fmla="*/ 6574886 w 7702738"/>
              <a:gd name="connsiteY1" fmla="*/ 6396252 h 6405386"/>
              <a:gd name="connsiteX2" fmla="*/ 1009838 w 7702738"/>
              <a:gd name="connsiteY2" fmla="*/ 6365722 h 6405386"/>
              <a:gd name="connsiteX3" fmla="*/ 22056 w 7702738"/>
              <a:gd name="connsiteY3" fmla="*/ 6336938 h 6405386"/>
              <a:gd name="connsiteX4" fmla="*/ 22056 w 7702738"/>
              <a:gd name="connsiteY4" fmla="*/ 32372 h 6405386"/>
              <a:gd name="connsiteX5" fmla="*/ 179990 w 7702738"/>
              <a:gd name="connsiteY5" fmla="*/ 32797 h 6405386"/>
              <a:gd name="connsiteX6" fmla="*/ 6453375 w 7702738"/>
              <a:gd name="connsiteY6" fmla="*/ 0 h 6405386"/>
              <a:gd name="connsiteX7" fmla="*/ 7653526 w 7702738"/>
              <a:gd name="connsiteY7" fmla="*/ 30531 h 6405386"/>
              <a:gd name="connsiteX8" fmla="*/ 7582088 w 7702738"/>
              <a:gd name="connsiteY8" fmla="*/ 6274128 h 6405386"/>
              <a:gd name="connsiteX9" fmla="*/ 7416380 w 7702738"/>
              <a:gd name="connsiteY9" fmla="*/ 6402154 h 6405386"/>
              <a:gd name="connsiteX10" fmla="*/ 7164174 w 7702738"/>
              <a:gd name="connsiteY10" fmla="*/ 6405352 h 6405386"/>
              <a:gd name="connsiteX0" fmla="*/ 7169762 w 7708326"/>
              <a:gd name="connsiteY0" fmla="*/ 6405352 h 6405386"/>
              <a:gd name="connsiteX1" fmla="*/ 6580474 w 7708326"/>
              <a:gd name="connsiteY1" fmla="*/ 6396252 h 6405386"/>
              <a:gd name="connsiteX2" fmla="*/ 1015426 w 7708326"/>
              <a:gd name="connsiteY2" fmla="*/ 6365722 h 6405386"/>
              <a:gd name="connsiteX3" fmla="*/ 3659 w 7708326"/>
              <a:gd name="connsiteY3" fmla="*/ 6336938 h 6405386"/>
              <a:gd name="connsiteX4" fmla="*/ 27644 w 7708326"/>
              <a:gd name="connsiteY4" fmla="*/ 32372 h 6405386"/>
              <a:gd name="connsiteX5" fmla="*/ 185578 w 7708326"/>
              <a:gd name="connsiteY5" fmla="*/ 32797 h 6405386"/>
              <a:gd name="connsiteX6" fmla="*/ 6458963 w 7708326"/>
              <a:gd name="connsiteY6" fmla="*/ 0 h 6405386"/>
              <a:gd name="connsiteX7" fmla="*/ 7659114 w 7708326"/>
              <a:gd name="connsiteY7" fmla="*/ 30531 h 6405386"/>
              <a:gd name="connsiteX8" fmla="*/ 7587676 w 7708326"/>
              <a:gd name="connsiteY8" fmla="*/ 6274128 h 6405386"/>
              <a:gd name="connsiteX9" fmla="*/ 7421968 w 7708326"/>
              <a:gd name="connsiteY9" fmla="*/ 6402154 h 6405386"/>
              <a:gd name="connsiteX10" fmla="*/ 7169762 w 7708326"/>
              <a:gd name="connsiteY10" fmla="*/ 6405352 h 6405386"/>
              <a:gd name="connsiteX0" fmla="*/ 7169762 w 7708326"/>
              <a:gd name="connsiteY0" fmla="*/ 6432910 h 6432944"/>
              <a:gd name="connsiteX1" fmla="*/ 6580474 w 7708326"/>
              <a:gd name="connsiteY1" fmla="*/ 6423810 h 6432944"/>
              <a:gd name="connsiteX2" fmla="*/ 1015426 w 7708326"/>
              <a:gd name="connsiteY2" fmla="*/ 6393280 h 6432944"/>
              <a:gd name="connsiteX3" fmla="*/ 3659 w 7708326"/>
              <a:gd name="connsiteY3" fmla="*/ 6364496 h 6432944"/>
              <a:gd name="connsiteX4" fmla="*/ 27644 w 7708326"/>
              <a:gd name="connsiteY4" fmla="*/ 59930 h 6432944"/>
              <a:gd name="connsiteX5" fmla="*/ 185578 w 7708326"/>
              <a:gd name="connsiteY5" fmla="*/ 60355 h 6432944"/>
              <a:gd name="connsiteX6" fmla="*/ 6458963 w 7708326"/>
              <a:gd name="connsiteY6" fmla="*/ 27558 h 6432944"/>
              <a:gd name="connsiteX7" fmla="*/ 7659114 w 7708326"/>
              <a:gd name="connsiteY7" fmla="*/ 58089 h 6432944"/>
              <a:gd name="connsiteX8" fmla="*/ 7587676 w 7708326"/>
              <a:gd name="connsiteY8" fmla="*/ 6301686 h 6432944"/>
              <a:gd name="connsiteX9" fmla="*/ 7421968 w 7708326"/>
              <a:gd name="connsiteY9" fmla="*/ 6429712 h 6432944"/>
              <a:gd name="connsiteX10" fmla="*/ 7169762 w 7708326"/>
              <a:gd name="connsiteY10" fmla="*/ 6432910 h 6432944"/>
              <a:gd name="connsiteX0" fmla="*/ 7169762 w 7715262"/>
              <a:gd name="connsiteY0" fmla="*/ 6432910 h 6442745"/>
              <a:gd name="connsiteX1" fmla="*/ 6580474 w 7715262"/>
              <a:gd name="connsiteY1" fmla="*/ 6423810 h 6442745"/>
              <a:gd name="connsiteX2" fmla="*/ 1015426 w 7715262"/>
              <a:gd name="connsiteY2" fmla="*/ 6393280 h 6442745"/>
              <a:gd name="connsiteX3" fmla="*/ 3659 w 7715262"/>
              <a:gd name="connsiteY3" fmla="*/ 6364496 h 6442745"/>
              <a:gd name="connsiteX4" fmla="*/ 27644 w 7715262"/>
              <a:gd name="connsiteY4" fmla="*/ 59930 h 6442745"/>
              <a:gd name="connsiteX5" fmla="*/ 185578 w 7715262"/>
              <a:gd name="connsiteY5" fmla="*/ 60355 h 6442745"/>
              <a:gd name="connsiteX6" fmla="*/ 6458963 w 7715262"/>
              <a:gd name="connsiteY6" fmla="*/ 27558 h 6442745"/>
              <a:gd name="connsiteX7" fmla="*/ 7659114 w 7715262"/>
              <a:gd name="connsiteY7" fmla="*/ 58089 h 6442745"/>
              <a:gd name="connsiteX8" fmla="*/ 7611661 w 7715262"/>
              <a:gd name="connsiteY8" fmla="*/ 6350416 h 6442745"/>
              <a:gd name="connsiteX9" fmla="*/ 7421968 w 7715262"/>
              <a:gd name="connsiteY9" fmla="*/ 6429712 h 6442745"/>
              <a:gd name="connsiteX10" fmla="*/ 7169762 w 7715262"/>
              <a:gd name="connsiteY10" fmla="*/ 6432910 h 6442745"/>
              <a:gd name="connsiteX0" fmla="*/ 7169762 w 7704059"/>
              <a:gd name="connsiteY0" fmla="*/ 6432910 h 6442745"/>
              <a:gd name="connsiteX1" fmla="*/ 6580474 w 7704059"/>
              <a:gd name="connsiteY1" fmla="*/ 6423810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42745"/>
              <a:gd name="connsiteX1" fmla="*/ 6556490 w 7704059"/>
              <a:gd name="connsiteY1" fmla="*/ 6350714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72938"/>
              <a:gd name="connsiteX1" fmla="*/ 5896915 w 7704059"/>
              <a:gd name="connsiteY1" fmla="*/ 6472540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212306 w 7746603"/>
              <a:gd name="connsiteY0" fmla="*/ 6432910 h 6472937"/>
              <a:gd name="connsiteX1" fmla="*/ 5939460 w 7746603"/>
              <a:gd name="connsiteY1" fmla="*/ 6472539 h 6472937"/>
              <a:gd name="connsiteX2" fmla="*/ 1057970 w 7746603"/>
              <a:gd name="connsiteY2" fmla="*/ 6393280 h 6472937"/>
              <a:gd name="connsiteX3" fmla="*/ 46203 w 7746603"/>
              <a:gd name="connsiteY3" fmla="*/ 6364496 h 6472937"/>
              <a:gd name="connsiteX4" fmla="*/ 70188 w 7746603"/>
              <a:gd name="connsiteY4" fmla="*/ 59930 h 6472937"/>
              <a:gd name="connsiteX5" fmla="*/ 228122 w 7746603"/>
              <a:gd name="connsiteY5" fmla="*/ 60355 h 6472937"/>
              <a:gd name="connsiteX6" fmla="*/ 6501507 w 7746603"/>
              <a:gd name="connsiteY6" fmla="*/ 27558 h 6472937"/>
              <a:gd name="connsiteX7" fmla="*/ 7701658 w 7746603"/>
              <a:gd name="connsiteY7" fmla="*/ 58089 h 6472937"/>
              <a:gd name="connsiteX8" fmla="*/ 7654205 w 7746603"/>
              <a:gd name="connsiteY8" fmla="*/ 6350416 h 6472937"/>
              <a:gd name="connsiteX9" fmla="*/ 7464512 w 7746603"/>
              <a:gd name="connsiteY9" fmla="*/ 6429712 h 6472937"/>
              <a:gd name="connsiteX10" fmla="*/ 7212306 w 7746603"/>
              <a:gd name="connsiteY10" fmla="*/ 6432910 h 6472937"/>
              <a:gd name="connsiteX0" fmla="*/ 7212306 w 7746603"/>
              <a:gd name="connsiteY0" fmla="*/ 6417313 h 6457340"/>
              <a:gd name="connsiteX1" fmla="*/ 5939460 w 7746603"/>
              <a:gd name="connsiteY1" fmla="*/ 6456942 h 6457340"/>
              <a:gd name="connsiteX2" fmla="*/ 1057970 w 7746603"/>
              <a:gd name="connsiteY2" fmla="*/ 6377683 h 6457340"/>
              <a:gd name="connsiteX3" fmla="*/ 46203 w 7746603"/>
              <a:gd name="connsiteY3" fmla="*/ 6348899 h 6457340"/>
              <a:gd name="connsiteX4" fmla="*/ 70188 w 7746603"/>
              <a:gd name="connsiteY4" fmla="*/ 44333 h 6457340"/>
              <a:gd name="connsiteX5" fmla="*/ 228122 w 7746603"/>
              <a:gd name="connsiteY5" fmla="*/ 44758 h 6457340"/>
              <a:gd name="connsiteX6" fmla="*/ 6501507 w 7746603"/>
              <a:gd name="connsiteY6" fmla="*/ 11961 h 6457340"/>
              <a:gd name="connsiteX7" fmla="*/ 7701658 w 7746603"/>
              <a:gd name="connsiteY7" fmla="*/ 111347 h 6457340"/>
              <a:gd name="connsiteX8" fmla="*/ 7654205 w 7746603"/>
              <a:gd name="connsiteY8" fmla="*/ 6334819 h 6457340"/>
              <a:gd name="connsiteX9" fmla="*/ 7464512 w 7746603"/>
              <a:gd name="connsiteY9" fmla="*/ 6414115 h 6457340"/>
              <a:gd name="connsiteX10" fmla="*/ 7212306 w 7746603"/>
              <a:gd name="connsiteY10" fmla="*/ 6417313 h 6457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746603" h="6457340">
                <a:moveTo>
                  <a:pt x="7212306" y="6417313"/>
                </a:moveTo>
                <a:cubicBezTo>
                  <a:pt x="7037545" y="6416924"/>
                  <a:pt x="6135009" y="6462015"/>
                  <a:pt x="5939460" y="6456942"/>
                </a:cubicBezTo>
                <a:cubicBezTo>
                  <a:pt x="4732026" y="6357428"/>
                  <a:pt x="2685133" y="6404103"/>
                  <a:pt x="1057970" y="6377683"/>
                </a:cubicBezTo>
                <a:cubicBezTo>
                  <a:pt x="728709" y="6368088"/>
                  <a:pt x="243550" y="6431589"/>
                  <a:pt x="46203" y="6348899"/>
                </a:cubicBezTo>
                <a:cubicBezTo>
                  <a:pt x="-40174" y="4925356"/>
                  <a:pt x="10228" y="1999666"/>
                  <a:pt x="70188" y="44333"/>
                </a:cubicBezTo>
                <a:lnTo>
                  <a:pt x="228122" y="44758"/>
                </a:lnTo>
                <a:cubicBezTo>
                  <a:pt x="2223312" y="-39269"/>
                  <a:pt x="4410379" y="22893"/>
                  <a:pt x="6501507" y="11961"/>
                </a:cubicBezTo>
                <a:cubicBezTo>
                  <a:pt x="7001570" y="42492"/>
                  <a:pt x="7658565" y="-16643"/>
                  <a:pt x="7701658" y="111347"/>
                </a:cubicBezTo>
                <a:cubicBezTo>
                  <a:pt x="7806433" y="2177281"/>
                  <a:pt x="7701487" y="4398674"/>
                  <a:pt x="7654205" y="6334819"/>
                </a:cubicBezTo>
                <a:cubicBezTo>
                  <a:pt x="7646015" y="6494856"/>
                  <a:pt x="7628818" y="6393761"/>
                  <a:pt x="7464512" y="6414115"/>
                </a:cubicBezTo>
                <a:cubicBezTo>
                  <a:pt x="7406102" y="6416611"/>
                  <a:pt x="7317163" y="6417547"/>
                  <a:pt x="7212306" y="6417313"/>
                </a:cubicBezTo>
                <a:close/>
              </a:path>
            </a:pathLst>
          </a:cu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BB030FC-8E19-44AB-80DB-FFFB62D49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31683" y="4331769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F09459DE-CB78-4B7B-AEFE-A19FFB6520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91210" y="4376111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1E5A1BA-E02A-4623-903A-482252B33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5974694" y="345536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1E6C31-F658-F459-AC56-8A95C2707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09" y="1480894"/>
            <a:ext cx="4604438" cy="244693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has already been achieved?</a:t>
            </a:r>
            <a:endParaRPr lang="en-US" sz="3200" b="0">
              <a:ea typeface="+mj-lt"/>
              <a:cs typeface="+mj-lt"/>
            </a:endParaRPr>
          </a:p>
          <a:p>
            <a:pPr marL="28575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needs to be done? </a:t>
            </a:r>
            <a:endParaRPr lang="en-US" sz="3200" b="0">
              <a:ea typeface="+mj-lt"/>
              <a:cs typeface="+mj-lt"/>
            </a:endParaRPr>
          </a:p>
          <a:p>
            <a:pPr marL="28575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support is there for schools?</a:t>
            </a:r>
            <a:endParaRPr lang="en-US" sz="4000" b="0">
              <a:ea typeface="+mj-lt"/>
              <a:cs typeface="+mj-lt"/>
            </a:endParaRPr>
          </a:p>
          <a:p>
            <a:pPr algn="ctr"/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D242FBE-2452-4D50-BD27-1EB4712B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6020561" y="400218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pic>
        <p:nvPicPr>
          <p:cNvPr id="3" name="Picture 3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183B60D5-E21C-E33E-9AB3-3B9A99AA16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40016" t="14519" r="38405" b="40046"/>
          <a:stretch/>
        </p:blipFill>
        <p:spPr>
          <a:xfrm>
            <a:off x="6473040" y="4634873"/>
            <a:ext cx="1208362" cy="1696174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5EA4895-4ECB-7A08-7E24-6E0FC962F9F4}"/>
              </a:ext>
            </a:extLst>
          </p:cNvPr>
          <p:cNvSpPr txBox="1"/>
          <p:nvPr/>
        </p:nvSpPr>
        <p:spPr>
          <a:xfrm>
            <a:off x="7955280" y="4730496"/>
            <a:ext cx="337108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What question(s) do you have/What more do you want to know about?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FE05FE-85D7-E931-3131-2C5196643F2A}"/>
              </a:ext>
            </a:extLst>
          </p:cNvPr>
          <p:cNvSpPr txBox="1"/>
          <p:nvPr/>
        </p:nvSpPr>
        <p:spPr>
          <a:xfrm>
            <a:off x="658368" y="658368"/>
            <a:ext cx="564489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Group 1</a:t>
            </a:r>
          </a:p>
        </p:txBody>
      </p:sp>
    </p:spTree>
    <p:extLst>
      <p:ext uri="{BB962C8B-B14F-4D97-AF65-F5344CB8AC3E}">
        <p14:creationId xmlns:p14="http://schemas.microsoft.com/office/powerpoint/2010/main" val="30183741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3AF9C6E-31D5-480C-AE10-9BA3E4ED1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1139EDA-9FCD-4FD3-9B08-FB9334D6B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19" y="396083"/>
            <a:ext cx="5994737" cy="5914076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  <a:gd name="connsiteX0" fmla="*/ 7168766 w 7707330"/>
              <a:gd name="connsiteY0" fmla="*/ 6405352 h 6405386"/>
              <a:gd name="connsiteX1" fmla="*/ 6579478 w 7707330"/>
              <a:gd name="connsiteY1" fmla="*/ 6396252 h 6405386"/>
              <a:gd name="connsiteX2" fmla="*/ 1014430 w 7707330"/>
              <a:gd name="connsiteY2" fmla="*/ 6365722 h 6405386"/>
              <a:gd name="connsiteX3" fmla="*/ 26648 w 7707330"/>
              <a:gd name="connsiteY3" fmla="*/ 6336938 h 6405386"/>
              <a:gd name="connsiteX4" fmla="*/ 26648 w 7707330"/>
              <a:gd name="connsiteY4" fmla="*/ 32372 h 6405386"/>
              <a:gd name="connsiteX5" fmla="*/ 184582 w 7707330"/>
              <a:gd name="connsiteY5" fmla="*/ 32797 h 6405386"/>
              <a:gd name="connsiteX6" fmla="*/ 6457967 w 7707330"/>
              <a:gd name="connsiteY6" fmla="*/ 0 h 6405386"/>
              <a:gd name="connsiteX7" fmla="*/ 7658118 w 7707330"/>
              <a:gd name="connsiteY7" fmla="*/ 30531 h 6405386"/>
              <a:gd name="connsiteX8" fmla="*/ 7586680 w 7707330"/>
              <a:gd name="connsiteY8" fmla="*/ 6274128 h 6405386"/>
              <a:gd name="connsiteX9" fmla="*/ 7420972 w 7707330"/>
              <a:gd name="connsiteY9" fmla="*/ 6402154 h 6405386"/>
              <a:gd name="connsiteX10" fmla="*/ 7168766 w 7707330"/>
              <a:gd name="connsiteY10" fmla="*/ 6405352 h 6405386"/>
              <a:gd name="connsiteX0" fmla="*/ 7191687 w 7730251"/>
              <a:gd name="connsiteY0" fmla="*/ 6405352 h 6405386"/>
              <a:gd name="connsiteX1" fmla="*/ 6602399 w 7730251"/>
              <a:gd name="connsiteY1" fmla="*/ 6396252 h 6405386"/>
              <a:gd name="connsiteX2" fmla="*/ 1037351 w 7730251"/>
              <a:gd name="connsiteY2" fmla="*/ 6365722 h 6405386"/>
              <a:gd name="connsiteX3" fmla="*/ 49569 w 7730251"/>
              <a:gd name="connsiteY3" fmla="*/ 6336938 h 6405386"/>
              <a:gd name="connsiteX4" fmla="*/ 49569 w 7730251"/>
              <a:gd name="connsiteY4" fmla="*/ 32372 h 6405386"/>
              <a:gd name="connsiteX5" fmla="*/ 207503 w 7730251"/>
              <a:gd name="connsiteY5" fmla="*/ 32797 h 6405386"/>
              <a:gd name="connsiteX6" fmla="*/ 6480888 w 7730251"/>
              <a:gd name="connsiteY6" fmla="*/ 0 h 6405386"/>
              <a:gd name="connsiteX7" fmla="*/ 7681039 w 7730251"/>
              <a:gd name="connsiteY7" fmla="*/ 30531 h 6405386"/>
              <a:gd name="connsiteX8" fmla="*/ 7609601 w 7730251"/>
              <a:gd name="connsiteY8" fmla="*/ 6274128 h 6405386"/>
              <a:gd name="connsiteX9" fmla="*/ 7443893 w 7730251"/>
              <a:gd name="connsiteY9" fmla="*/ 6402154 h 6405386"/>
              <a:gd name="connsiteX10" fmla="*/ 7191687 w 7730251"/>
              <a:gd name="connsiteY10" fmla="*/ 6405352 h 6405386"/>
              <a:gd name="connsiteX0" fmla="*/ 7164175 w 7702739"/>
              <a:gd name="connsiteY0" fmla="*/ 6405352 h 6405386"/>
              <a:gd name="connsiteX1" fmla="*/ 6574887 w 7702739"/>
              <a:gd name="connsiteY1" fmla="*/ 6396252 h 6405386"/>
              <a:gd name="connsiteX2" fmla="*/ 1009839 w 7702739"/>
              <a:gd name="connsiteY2" fmla="*/ 6365722 h 6405386"/>
              <a:gd name="connsiteX3" fmla="*/ 22057 w 7702739"/>
              <a:gd name="connsiteY3" fmla="*/ 6336938 h 6405386"/>
              <a:gd name="connsiteX4" fmla="*/ 22057 w 7702739"/>
              <a:gd name="connsiteY4" fmla="*/ 32372 h 6405386"/>
              <a:gd name="connsiteX5" fmla="*/ 179991 w 7702739"/>
              <a:gd name="connsiteY5" fmla="*/ 32797 h 6405386"/>
              <a:gd name="connsiteX6" fmla="*/ 6453376 w 7702739"/>
              <a:gd name="connsiteY6" fmla="*/ 0 h 6405386"/>
              <a:gd name="connsiteX7" fmla="*/ 7653527 w 7702739"/>
              <a:gd name="connsiteY7" fmla="*/ 30531 h 6405386"/>
              <a:gd name="connsiteX8" fmla="*/ 7582089 w 7702739"/>
              <a:gd name="connsiteY8" fmla="*/ 6274128 h 6405386"/>
              <a:gd name="connsiteX9" fmla="*/ 7416381 w 7702739"/>
              <a:gd name="connsiteY9" fmla="*/ 6402154 h 6405386"/>
              <a:gd name="connsiteX10" fmla="*/ 7164175 w 7702739"/>
              <a:gd name="connsiteY10" fmla="*/ 6405352 h 6405386"/>
              <a:gd name="connsiteX0" fmla="*/ 7164174 w 7702738"/>
              <a:gd name="connsiteY0" fmla="*/ 6405352 h 6405386"/>
              <a:gd name="connsiteX1" fmla="*/ 6574886 w 7702738"/>
              <a:gd name="connsiteY1" fmla="*/ 6396252 h 6405386"/>
              <a:gd name="connsiteX2" fmla="*/ 1009838 w 7702738"/>
              <a:gd name="connsiteY2" fmla="*/ 6365722 h 6405386"/>
              <a:gd name="connsiteX3" fmla="*/ 22056 w 7702738"/>
              <a:gd name="connsiteY3" fmla="*/ 6336938 h 6405386"/>
              <a:gd name="connsiteX4" fmla="*/ 22056 w 7702738"/>
              <a:gd name="connsiteY4" fmla="*/ 32372 h 6405386"/>
              <a:gd name="connsiteX5" fmla="*/ 179990 w 7702738"/>
              <a:gd name="connsiteY5" fmla="*/ 32797 h 6405386"/>
              <a:gd name="connsiteX6" fmla="*/ 6453375 w 7702738"/>
              <a:gd name="connsiteY6" fmla="*/ 0 h 6405386"/>
              <a:gd name="connsiteX7" fmla="*/ 7653526 w 7702738"/>
              <a:gd name="connsiteY7" fmla="*/ 30531 h 6405386"/>
              <a:gd name="connsiteX8" fmla="*/ 7582088 w 7702738"/>
              <a:gd name="connsiteY8" fmla="*/ 6274128 h 6405386"/>
              <a:gd name="connsiteX9" fmla="*/ 7416380 w 7702738"/>
              <a:gd name="connsiteY9" fmla="*/ 6402154 h 6405386"/>
              <a:gd name="connsiteX10" fmla="*/ 7164174 w 7702738"/>
              <a:gd name="connsiteY10" fmla="*/ 6405352 h 6405386"/>
              <a:gd name="connsiteX0" fmla="*/ 7169762 w 7708326"/>
              <a:gd name="connsiteY0" fmla="*/ 6405352 h 6405386"/>
              <a:gd name="connsiteX1" fmla="*/ 6580474 w 7708326"/>
              <a:gd name="connsiteY1" fmla="*/ 6396252 h 6405386"/>
              <a:gd name="connsiteX2" fmla="*/ 1015426 w 7708326"/>
              <a:gd name="connsiteY2" fmla="*/ 6365722 h 6405386"/>
              <a:gd name="connsiteX3" fmla="*/ 3659 w 7708326"/>
              <a:gd name="connsiteY3" fmla="*/ 6336938 h 6405386"/>
              <a:gd name="connsiteX4" fmla="*/ 27644 w 7708326"/>
              <a:gd name="connsiteY4" fmla="*/ 32372 h 6405386"/>
              <a:gd name="connsiteX5" fmla="*/ 185578 w 7708326"/>
              <a:gd name="connsiteY5" fmla="*/ 32797 h 6405386"/>
              <a:gd name="connsiteX6" fmla="*/ 6458963 w 7708326"/>
              <a:gd name="connsiteY6" fmla="*/ 0 h 6405386"/>
              <a:gd name="connsiteX7" fmla="*/ 7659114 w 7708326"/>
              <a:gd name="connsiteY7" fmla="*/ 30531 h 6405386"/>
              <a:gd name="connsiteX8" fmla="*/ 7587676 w 7708326"/>
              <a:gd name="connsiteY8" fmla="*/ 6274128 h 6405386"/>
              <a:gd name="connsiteX9" fmla="*/ 7421968 w 7708326"/>
              <a:gd name="connsiteY9" fmla="*/ 6402154 h 6405386"/>
              <a:gd name="connsiteX10" fmla="*/ 7169762 w 7708326"/>
              <a:gd name="connsiteY10" fmla="*/ 6405352 h 6405386"/>
              <a:gd name="connsiteX0" fmla="*/ 7169762 w 7708326"/>
              <a:gd name="connsiteY0" fmla="*/ 6432910 h 6432944"/>
              <a:gd name="connsiteX1" fmla="*/ 6580474 w 7708326"/>
              <a:gd name="connsiteY1" fmla="*/ 6423810 h 6432944"/>
              <a:gd name="connsiteX2" fmla="*/ 1015426 w 7708326"/>
              <a:gd name="connsiteY2" fmla="*/ 6393280 h 6432944"/>
              <a:gd name="connsiteX3" fmla="*/ 3659 w 7708326"/>
              <a:gd name="connsiteY3" fmla="*/ 6364496 h 6432944"/>
              <a:gd name="connsiteX4" fmla="*/ 27644 w 7708326"/>
              <a:gd name="connsiteY4" fmla="*/ 59930 h 6432944"/>
              <a:gd name="connsiteX5" fmla="*/ 185578 w 7708326"/>
              <a:gd name="connsiteY5" fmla="*/ 60355 h 6432944"/>
              <a:gd name="connsiteX6" fmla="*/ 6458963 w 7708326"/>
              <a:gd name="connsiteY6" fmla="*/ 27558 h 6432944"/>
              <a:gd name="connsiteX7" fmla="*/ 7659114 w 7708326"/>
              <a:gd name="connsiteY7" fmla="*/ 58089 h 6432944"/>
              <a:gd name="connsiteX8" fmla="*/ 7587676 w 7708326"/>
              <a:gd name="connsiteY8" fmla="*/ 6301686 h 6432944"/>
              <a:gd name="connsiteX9" fmla="*/ 7421968 w 7708326"/>
              <a:gd name="connsiteY9" fmla="*/ 6429712 h 6432944"/>
              <a:gd name="connsiteX10" fmla="*/ 7169762 w 7708326"/>
              <a:gd name="connsiteY10" fmla="*/ 6432910 h 6432944"/>
              <a:gd name="connsiteX0" fmla="*/ 7169762 w 7715262"/>
              <a:gd name="connsiteY0" fmla="*/ 6432910 h 6442745"/>
              <a:gd name="connsiteX1" fmla="*/ 6580474 w 7715262"/>
              <a:gd name="connsiteY1" fmla="*/ 6423810 h 6442745"/>
              <a:gd name="connsiteX2" fmla="*/ 1015426 w 7715262"/>
              <a:gd name="connsiteY2" fmla="*/ 6393280 h 6442745"/>
              <a:gd name="connsiteX3" fmla="*/ 3659 w 7715262"/>
              <a:gd name="connsiteY3" fmla="*/ 6364496 h 6442745"/>
              <a:gd name="connsiteX4" fmla="*/ 27644 w 7715262"/>
              <a:gd name="connsiteY4" fmla="*/ 59930 h 6442745"/>
              <a:gd name="connsiteX5" fmla="*/ 185578 w 7715262"/>
              <a:gd name="connsiteY5" fmla="*/ 60355 h 6442745"/>
              <a:gd name="connsiteX6" fmla="*/ 6458963 w 7715262"/>
              <a:gd name="connsiteY6" fmla="*/ 27558 h 6442745"/>
              <a:gd name="connsiteX7" fmla="*/ 7659114 w 7715262"/>
              <a:gd name="connsiteY7" fmla="*/ 58089 h 6442745"/>
              <a:gd name="connsiteX8" fmla="*/ 7611661 w 7715262"/>
              <a:gd name="connsiteY8" fmla="*/ 6350416 h 6442745"/>
              <a:gd name="connsiteX9" fmla="*/ 7421968 w 7715262"/>
              <a:gd name="connsiteY9" fmla="*/ 6429712 h 6442745"/>
              <a:gd name="connsiteX10" fmla="*/ 7169762 w 7715262"/>
              <a:gd name="connsiteY10" fmla="*/ 6432910 h 6442745"/>
              <a:gd name="connsiteX0" fmla="*/ 7169762 w 7704059"/>
              <a:gd name="connsiteY0" fmla="*/ 6432910 h 6442745"/>
              <a:gd name="connsiteX1" fmla="*/ 6580474 w 7704059"/>
              <a:gd name="connsiteY1" fmla="*/ 6423810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42745"/>
              <a:gd name="connsiteX1" fmla="*/ 6556490 w 7704059"/>
              <a:gd name="connsiteY1" fmla="*/ 6350714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72938"/>
              <a:gd name="connsiteX1" fmla="*/ 5896915 w 7704059"/>
              <a:gd name="connsiteY1" fmla="*/ 6472540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212306 w 7746603"/>
              <a:gd name="connsiteY0" fmla="*/ 6432910 h 6472937"/>
              <a:gd name="connsiteX1" fmla="*/ 5939460 w 7746603"/>
              <a:gd name="connsiteY1" fmla="*/ 6472539 h 6472937"/>
              <a:gd name="connsiteX2" fmla="*/ 1057970 w 7746603"/>
              <a:gd name="connsiteY2" fmla="*/ 6393280 h 6472937"/>
              <a:gd name="connsiteX3" fmla="*/ 46203 w 7746603"/>
              <a:gd name="connsiteY3" fmla="*/ 6364496 h 6472937"/>
              <a:gd name="connsiteX4" fmla="*/ 70188 w 7746603"/>
              <a:gd name="connsiteY4" fmla="*/ 59930 h 6472937"/>
              <a:gd name="connsiteX5" fmla="*/ 228122 w 7746603"/>
              <a:gd name="connsiteY5" fmla="*/ 60355 h 6472937"/>
              <a:gd name="connsiteX6" fmla="*/ 6501507 w 7746603"/>
              <a:gd name="connsiteY6" fmla="*/ 27558 h 6472937"/>
              <a:gd name="connsiteX7" fmla="*/ 7701658 w 7746603"/>
              <a:gd name="connsiteY7" fmla="*/ 58089 h 6472937"/>
              <a:gd name="connsiteX8" fmla="*/ 7654205 w 7746603"/>
              <a:gd name="connsiteY8" fmla="*/ 6350416 h 6472937"/>
              <a:gd name="connsiteX9" fmla="*/ 7464512 w 7746603"/>
              <a:gd name="connsiteY9" fmla="*/ 6429712 h 6472937"/>
              <a:gd name="connsiteX10" fmla="*/ 7212306 w 7746603"/>
              <a:gd name="connsiteY10" fmla="*/ 6432910 h 6472937"/>
              <a:gd name="connsiteX0" fmla="*/ 7212306 w 7746603"/>
              <a:gd name="connsiteY0" fmla="*/ 6417313 h 6457340"/>
              <a:gd name="connsiteX1" fmla="*/ 5939460 w 7746603"/>
              <a:gd name="connsiteY1" fmla="*/ 6456942 h 6457340"/>
              <a:gd name="connsiteX2" fmla="*/ 1057970 w 7746603"/>
              <a:gd name="connsiteY2" fmla="*/ 6377683 h 6457340"/>
              <a:gd name="connsiteX3" fmla="*/ 46203 w 7746603"/>
              <a:gd name="connsiteY3" fmla="*/ 6348899 h 6457340"/>
              <a:gd name="connsiteX4" fmla="*/ 70188 w 7746603"/>
              <a:gd name="connsiteY4" fmla="*/ 44333 h 6457340"/>
              <a:gd name="connsiteX5" fmla="*/ 228122 w 7746603"/>
              <a:gd name="connsiteY5" fmla="*/ 44758 h 6457340"/>
              <a:gd name="connsiteX6" fmla="*/ 6501507 w 7746603"/>
              <a:gd name="connsiteY6" fmla="*/ 11961 h 6457340"/>
              <a:gd name="connsiteX7" fmla="*/ 7701658 w 7746603"/>
              <a:gd name="connsiteY7" fmla="*/ 111347 h 6457340"/>
              <a:gd name="connsiteX8" fmla="*/ 7654205 w 7746603"/>
              <a:gd name="connsiteY8" fmla="*/ 6334819 h 6457340"/>
              <a:gd name="connsiteX9" fmla="*/ 7464512 w 7746603"/>
              <a:gd name="connsiteY9" fmla="*/ 6414115 h 6457340"/>
              <a:gd name="connsiteX10" fmla="*/ 7212306 w 7746603"/>
              <a:gd name="connsiteY10" fmla="*/ 6417313 h 6457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746603" h="6457340">
                <a:moveTo>
                  <a:pt x="7212306" y="6417313"/>
                </a:moveTo>
                <a:cubicBezTo>
                  <a:pt x="7037545" y="6416924"/>
                  <a:pt x="6135009" y="6462015"/>
                  <a:pt x="5939460" y="6456942"/>
                </a:cubicBezTo>
                <a:cubicBezTo>
                  <a:pt x="4732026" y="6357428"/>
                  <a:pt x="2685133" y="6404103"/>
                  <a:pt x="1057970" y="6377683"/>
                </a:cubicBezTo>
                <a:cubicBezTo>
                  <a:pt x="728709" y="6368088"/>
                  <a:pt x="243550" y="6431589"/>
                  <a:pt x="46203" y="6348899"/>
                </a:cubicBezTo>
                <a:cubicBezTo>
                  <a:pt x="-40174" y="4925356"/>
                  <a:pt x="10228" y="1999666"/>
                  <a:pt x="70188" y="44333"/>
                </a:cubicBezTo>
                <a:lnTo>
                  <a:pt x="228122" y="44758"/>
                </a:lnTo>
                <a:cubicBezTo>
                  <a:pt x="2223312" y="-39269"/>
                  <a:pt x="4410379" y="22893"/>
                  <a:pt x="6501507" y="11961"/>
                </a:cubicBezTo>
                <a:cubicBezTo>
                  <a:pt x="7001570" y="42492"/>
                  <a:pt x="7658565" y="-16643"/>
                  <a:pt x="7701658" y="111347"/>
                </a:cubicBezTo>
                <a:cubicBezTo>
                  <a:pt x="7806433" y="2177281"/>
                  <a:pt x="7701487" y="4398674"/>
                  <a:pt x="7654205" y="6334819"/>
                </a:cubicBezTo>
                <a:cubicBezTo>
                  <a:pt x="7646015" y="6494856"/>
                  <a:pt x="7628818" y="6393761"/>
                  <a:pt x="7464512" y="6414115"/>
                </a:cubicBezTo>
                <a:cubicBezTo>
                  <a:pt x="7406102" y="6416611"/>
                  <a:pt x="7317163" y="6417547"/>
                  <a:pt x="7212306" y="6417313"/>
                </a:cubicBezTo>
                <a:close/>
              </a:path>
            </a:pathLst>
          </a:cu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BB030FC-8E19-44AB-80DB-FFFB62D49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31683" y="4331769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F09459DE-CB78-4B7B-AEFE-A19FFB6520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91210" y="4376111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1E5A1BA-E02A-4623-903A-482252B33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5974694" y="345536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1E6C31-F658-F459-AC56-8A95C2707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09" y="1480894"/>
            <a:ext cx="4604438" cy="244693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has already been achieved?</a:t>
            </a:r>
            <a:endParaRPr lang="en-US" sz="3200" b="0">
              <a:ea typeface="+mj-lt"/>
              <a:cs typeface="+mj-lt"/>
            </a:endParaRPr>
          </a:p>
          <a:p>
            <a:pPr marL="28575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needs to be done? </a:t>
            </a:r>
            <a:endParaRPr lang="en-US" sz="3200" b="0">
              <a:ea typeface="+mj-lt"/>
              <a:cs typeface="+mj-lt"/>
            </a:endParaRPr>
          </a:p>
          <a:p>
            <a:pPr marL="28575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support is there for schools?</a:t>
            </a:r>
            <a:endParaRPr lang="en-US" sz="4000" b="0">
              <a:ea typeface="+mj-lt"/>
              <a:cs typeface="+mj-lt"/>
            </a:endParaRPr>
          </a:p>
          <a:p>
            <a:pPr algn="ctr"/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D242FBE-2452-4D50-BD27-1EB4712B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6020561" y="400218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pic>
        <p:nvPicPr>
          <p:cNvPr id="3" name="Picture 3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183B60D5-E21C-E33E-9AB3-3B9A99AA16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40016" t="14519" r="38405" b="40046"/>
          <a:stretch/>
        </p:blipFill>
        <p:spPr>
          <a:xfrm>
            <a:off x="6473040" y="4634873"/>
            <a:ext cx="1208362" cy="1696174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5EA4895-4ECB-7A08-7E24-6E0FC962F9F4}"/>
              </a:ext>
            </a:extLst>
          </p:cNvPr>
          <p:cNvSpPr txBox="1"/>
          <p:nvPr/>
        </p:nvSpPr>
        <p:spPr>
          <a:xfrm>
            <a:off x="7955280" y="4730496"/>
            <a:ext cx="337108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What question(s) do you have/What more do you want to know about?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FE05FE-85D7-E931-3131-2C5196643F2A}"/>
              </a:ext>
            </a:extLst>
          </p:cNvPr>
          <p:cNvSpPr txBox="1"/>
          <p:nvPr/>
        </p:nvSpPr>
        <p:spPr>
          <a:xfrm>
            <a:off x="658368" y="658368"/>
            <a:ext cx="564489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Group 2</a:t>
            </a:r>
          </a:p>
        </p:txBody>
      </p:sp>
    </p:spTree>
    <p:extLst>
      <p:ext uri="{BB962C8B-B14F-4D97-AF65-F5344CB8AC3E}">
        <p14:creationId xmlns:p14="http://schemas.microsoft.com/office/powerpoint/2010/main" val="17075348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3AF9C6E-31D5-480C-AE10-9BA3E4ED1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1139EDA-9FCD-4FD3-9B08-FB9334D6B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19" y="396083"/>
            <a:ext cx="5994737" cy="5914076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  <a:gd name="connsiteX0" fmla="*/ 7168766 w 7707330"/>
              <a:gd name="connsiteY0" fmla="*/ 6405352 h 6405386"/>
              <a:gd name="connsiteX1" fmla="*/ 6579478 w 7707330"/>
              <a:gd name="connsiteY1" fmla="*/ 6396252 h 6405386"/>
              <a:gd name="connsiteX2" fmla="*/ 1014430 w 7707330"/>
              <a:gd name="connsiteY2" fmla="*/ 6365722 h 6405386"/>
              <a:gd name="connsiteX3" fmla="*/ 26648 w 7707330"/>
              <a:gd name="connsiteY3" fmla="*/ 6336938 h 6405386"/>
              <a:gd name="connsiteX4" fmla="*/ 26648 w 7707330"/>
              <a:gd name="connsiteY4" fmla="*/ 32372 h 6405386"/>
              <a:gd name="connsiteX5" fmla="*/ 184582 w 7707330"/>
              <a:gd name="connsiteY5" fmla="*/ 32797 h 6405386"/>
              <a:gd name="connsiteX6" fmla="*/ 6457967 w 7707330"/>
              <a:gd name="connsiteY6" fmla="*/ 0 h 6405386"/>
              <a:gd name="connsiteX7" fmla="*/ 7658118 w 7707330"/>
              <a:gd name="connsiteY7" fmla="*/ 30531 h 6405386"/>
              <a:gd name="connsiteX8" fmla="*/ 7586680 w 7707330"/>
              <a:gd name="connsiteY8" fmla="*/ 6274128 h 6405386"/>
              <a:gd name="connsiteX9" fmla="*/ 7420972 w 7707330"/>
              <a:gd name="connsiteY9" fmla="*/ 6402154 h 6405386"/>
              <a:gd name="connsiteX10" fmla="*/ 7168766 w 7707330"/>
              <a:gd name="connsiteY10" fmla="*/ 6405352 h 6405386"/>
              <a:gd name="connsiteX0" fmla="*/ 7191687 w 7730251"/>
              <a:gd name="connsiteY0" fmla="*/ 6405352 h 6405386"/>
              <a:gd name="connsiteX1" fmla="*/ 6602399 w 7730251"/>
              <a:gd name="connsiteY1" fmla="*/ 6396252 h 6405386"/>
              <a:gd name="connsiteX2" fmla="*/ 1037351 w 7730251"/>
              <a:gd name="connsiteY2" fmla="*/ 6365722 h 6405386"/>
              <a:gd name="connsiteX3" fmla="*/ 49569 w 7730251"/>
              <a:gd name="connsiteY3" fmla="*/ 6336938 h 6405386"/>
              <a:gd name="connsiteX4" fmla="*/ 49569 w 7730251"/>
              <a:gd name="connsiteY4" fmla="*/ 32372 h 6405386"/>
              <a:gd name="connsiteX5" fmla="*/ 207503 w 7730251"/>
              <a:gd name="connsiteY5" fmla="*/ 32797 h 6405386"/>
              <a:gd name="connsiteX6" fmla="*/ 6480888 w 7730251"/>
              <a:gd name="connsiteY6" fmla="*/ 0 h 6405386"/>
              <a:gd name="connsiteX7" fmla="*/ 7681039 w 7730251"/>
              <a:gd name="connsiteY7" fmla="*/ 30531 h 6405386"/>
              <a:gd name="connsiteX8" fmla="*/ 7609601 w 7730251"/>
              <a:gd name="connsiteY8" fmla="*/ 6274128 h 6405386"/>
              <a:gd name="connsiteX9" fmla="*/ 7443893 w 7730251"/>
              <a:gd name="connsiteY9" fmla="*/ 6402154 h 6405386"/>
              <a:gd name="connsiteX10" fmla="*/ 7191687 w 7730251"/>
              <a:gd name="connsiteY10" fmla="*/ 6405352 h 6405386"/>
              <a:gd name="connsiteX0" fmla="*/ 7164175 w 7702739"/>
              <a:gd name="connsiteY0" fmla="*/ 6405352 h 6405386"/>
              <a:gd name="connsiteX1" fmla="*/ 6574887 w 7702739"/>
              <a:gd name="connsiteY1" fmla="*/ 6396252 h 6405386"/>
              <a:gd name="connsiteX2" fmla="*/ 1009839 w 7702739"/>
              <a:gd name="connsiteY2" fmla="*/ 6365722 h 6405386"/>
              <a:gd name="connsiteX3" fmla="*/ 22057 w 7702739"/>
              <a:gd name="connsiteY3" fmla="*/ 6336938 h 6405386"/>
              <a:gd name="connsiteX4" fmla="*/ 22057 w 7702739"/>
              <a:gd name="connsiteY4" fmla="*/ 32372 h 6405386"/>
              <a:gd name="connsiteX5" fmla="*/ 179991 w 7702739"/>
              <a:gd name="connsiteY5" fmla="*/ 32797 h 6405386"/>
              <a:gd name="connsiteX6" fmla="*/ 6453376 w 7702739"/>
              <a:gd name="connsiteY6" fmla="*/ 0 h 6405386"/>
              <a:gd name="connsiteX7" fmla="*/ 7653527 w 7702739"/>
              <a:gd name="connsiteY7" fmla="*/ 30531 h 6405386"/>
              <a:gd name="connsiteX8" fmla="*/ 7582089 w 7702739"/>
              <a:gd name="connsiteY8" fmla="*/ 6274128 h 6405386"/>
              <a:gd name="connsiteX9" fmla="*/ 7416381 w 7702739"/>
              <a:gd name="connsiteY9" fmla="*/ 6402154 h 6405386"/>
              <a:gd name="connsiteX10" fmla="*/ 7164175 w 7702739"/>
              <a:gd name="connsiteY10" fmla="*/ 6405352 h 6405386"/>
              <a:gd name="connsiteX0" fmla="*/ 7164174 w 7702738"/>
              <a:gd name="connsiteY0" fmla="*/ 6405352 h 6405386"/>
              <a:gd name="connsiteX1" fmla="*/ 6574886 w 7702738"/>
              <a:gd name="connsiteY1" fmla="*/ 6396252 h 6405386"/>
              <a:gd name="connsiteX2" fmla="*/ 1009838 w 7702738"/>
              <a:gd name="connsiteY2" fmla="*/ 6365722 h 6405386"/>
              <a:gd name="connsiteX3" fmla="*/ 22056 w 7702738"/>
              <a:gd name="connsiteY3" fmla="*/ 6336938 h 6405386"/>
              <a:gd name="connsiteX4" fmla="*/ 22056 w 7702738"/>
              <a:gd name="connsiteY4" fmla="*/ 32372 h 6405386"/>
              <a:gd name="connsiteX5" fmla="*/ 179990 w 7702738"/>
              <a:gd name="connsiteY5" fmla="*/ 32797 h 6405386"/>
              <a:gd name="connsiteX6" fmla="*/ 6453375 w 7702738"/>
              <a:gd name="connsiteY6" fmla="*/ 0 h 6405386"/>
              <a:gd name="connsiteX7" fmla="*/ 7653526 w 7702738"/>
              <a:gd name="connsiteY7" fmla="*/ 30531 h 6405386"/>
              <a:gd name="connsiteX8" fmla="*/ 7582088 w 7702738"/>
              <a:gd name="connsiteY8" fmla="*/ 6274128 h 6405386"/>
              <a:gd name="connsiteX9" fmla="*/ 7416380 w 7702738"/>
              <a:gd name="connsiteY9" fmla="*/ 6402154 h 6405386"/>
              <a:gd name="connsiteX10" fmla="*/ 7164174 w 7702738"/>
              <a:gd name="connsiteY10" fmla="*/ 6405352 h 6405386"/>
              <a:gd name="connsiteX0" fmla="*/ 7169762 w 7708326"/>
              <a:gd name="connsiteY0" fmla="*/ 6405352 h 6405386"/>
              <a:gd name="connsiteX1" fmla="*/ 6580474 w 7708326"/>
              <a:gd name="connsiteY1" fmla="*/ 6396252 h 6405386"/>
              <a:gd name="connsiteX2" fmla="*/ 1015426 w 7708326"/>
              <a:gd name="connsiteY2" fmla="*/ 6365722 h 6405386"/>
              <a:gd name="connsiteX3" fmla="*/ 3659 w 7708326"/>
              <a:gd name="connsiteY3" fmla="*/ 6336938 h 6405386"/>
              <a:gd name="connsiteX4" fmla="*/ 27644 w 7708326"/>
              <a:gd name="connsiteY4" fmla="*/ 32372 h 6405386"/>
              <a:gd name="connsiteX5" fmla="*/ 185578 w 7708326"/>
              <a:gd name="connsiteY5" fmla="*/ 32797 h 6405386"/>
              <a:gd name="connsiteX6" fmla="*/ 6458963 w 7708326"/>
              <a:gd name="connsiteY6" fmla="*/ 0 h 6405386"/>
              <a:gd name="connsiteX7" fmla="*/ 7659114 w 7708326"/>
              <a:gd name="connsiteY7" fmla="*/ 30531 h 6405386"/>
              <a:gd name="connsiteX8" fmla="*/ 7587676 w 7708326"/>
              <a:gd name="connsiteY8" fmla="*/ 6274128 h 6405386"/>
              <a:gd name="connsiteX9" fmla="*/ 7421968 w 7708326"/>
              <a:gd name="connsiteY9" fmla="*/ 6402154 h 6405386"/>
              <a:gd name="connsiteX10" fmla="*/ 7169762 w 7708326"/>
              <a:gd name="connsiteY10" fmla="*/ 6405352 h 6405386"/>
              <a:gd name="connsiteX0" fmla="*/ 7169762 w 7708326"/>
              <a:gd name="connsiteY0" fmla="*/ 6432910 h 6432944"/>
              <a:gd name="connsiteX1" fmla="*/ 6580474 w 7708326"/>
              <a:gd name="connsiteY1" fmla="*/ 6423810 h 6432944"/>
              <a:gd name="connsiteX2" fmla="*/ 1015426 w 7708326"/>
              <a:gd name="connsiteY2" fmla="*/ 6393280 h 6432944"/>
              <a:gd name="connsiteX3" fmla="*/ 3659 w 7708326"/>
              <a:gd name="connsiteY3" fmla="*/ 6364496 h 6432944"/>
              <a:gd name="connsiteX4" fmla="*/ 27644 w 7708326"/>
              <a:gd name="connsiteY4" fmla="*/ 59930 h 6432944"/>
              <a:gd name="connsiteX5" fmla="*/ 185578 w 7708326"/>
              <a:gd name="connsiteY5" fmla="*/ 60355 h 6432944"/>
              <a:gd name="connsiteX6" fmla="*/ 6458963 w 7708326"/>
              <a:gd name="connsiteY6" fmla="*/ 27558 h 6432944"/>
              <a:gd name="connsiteX7" fmla="*/ 7659114 w 7708326"/>
              <a:gd name="connsiteY7" fmla="*/ 58089 h 6432944"/>
              <a:gd name="connsiteX8" fmla="*/ 7587676 w 7708326"/>
              <a:gd name="connsiteY8" fmla="*/ 6301686 h 6432944"/>
              <a:gd name="connsiteX9" fmla="*/ 7421968 w 7708326"/>
              <a:gd name="connsiteY9" fmla="*/ 6429712 h 6432944"/>
              <a:gd name="connsiteX10" fmla="*/ 7169762 w 7708326"/>
              <a:gd name="connsiteY10" fmla="*/ 6432910 h 6432944"/>
              <a:gd name="connsiteX0" fmla="*/ 7169762 w 7715262"/>
              <a:gd name="connsiteY0" fmla="*/ 6432910 h 6442745"/>
              <a:gd name="connsiteX1" fmla="*/ 6580474 w 7715262"/>
              <a:gd name="connsiteY1" fmla="*/ 6423810 h 6442745"/>
              <a:gd name="connsiteX2" fmla="*/ 1015426 w 7715262"/>
              <a:gd name="connsiteY2" fmla="*/ 6393280 h 6442745"/>
              <a:gd name="connsiteX3" fmla="*/ 3659 w 7715262"/>
              <a:gd name="connsiteY3" fmla="*/ 6364496 h 6442745"/>
              <a:gd name="connsiteX4" fmla="*/ 27644 w 7715262"/>
              <a:gd name="connsiteY4" fmla="*/ 59930 h 6442745"/>
              <a:gd name="connsiteX5" fmla="*/ 185578 w 7715262"/>
              <a:gd name="connsiteY5" fmla="*/ 60355 h 6442745"/>
              <a:gd name="connsiteX6" fmla="*/ 6458963 w 7715262"/>
              <a:gd name="connsiteY6" fmla="*/ 27558 h 6442745"/>
              <a:gd name="connsiteX7" fmla="*/ 7659114 w 7715262"/>
              <a:gd name="connsiteY7" fmla="*/ 58089 h 6442745"/>
              <a:gd name="connsiteX8" fmla="*/ 7611661 w 7715262"/>
              <a:gd name="connsiteY8" fmla="*/ 6350416 h 6442745"/>
              <a:gd name="connsiteX9" fmla="*/ 7421968 w 7715262"/>
              <a:gd name="connsiteY9" fmla="*/ 6429712 h 6442745"/>
              <a:gd name="connsiteX10" fmla="*/ 7169762 w 7715262"/>
              <a:gd name="connsiteY10" fmla="*/ 6432910 h 6442745"/>
              <a:gd name="connsiteX0" fmla="*/ 7169762 w 7704059"/>
              <a:gd name="connsiteY0" fmla="*/ 6432910 h 6442745"/>
              <a:gd name="connsiteX1" fmla="*/ 6580474 w 7704059"/>
              <a:gd name="connsiteY1" fmla="*/ 6423810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42745"/>
              <a:gd name="connsiteX1" fmla="*/ 6556490 w 7704059"/>
              <a:gd name="connsiteY1" fmla="*/ 6350714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72938"/>
              <a:gd name="connsiteX1" fmla="*/ 5896915 w 7704059"/>
              <a:gd name="connsiteY1" fmla="*/ 6472540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212306 w 7746603"/>
              <a:gd name="connsiteY0" fmla="*/ 6432910 h 6472937"/>
              <a:gd name="connsiteX1" fmla="*/ 5939460 w 7746603"/>
              <a:gd name="connsiteY1" fmla="*/ 6472539 h 6472937"/>
              <a:gd name="connsiteX2" fmla="*/ 1057970 w 7746603"/>
              <a:gd name="connsiteY2" fmla="*/ 6393280 h 6472937"/>
              <a:gd name="connsiteX3" fmla="*/ 46203 w 7746603"/>
              <a:gd name="connsiteY3" fmla="*/ 6364496 h 6472937"/>
              <a:gd name="connsiteX4" fmla="*/ 70188 w 7746603"/>
              <a:gd name="connsiteY4" fmla="*/ 59930 h 6472937"/>
              <a:gd name="connsiteX5" fmla="*/ 228122 w 7746603"/>
              <a:gd name="connsiteY5" fmla="*/ 60355 h 6472937"/>
              <a:gd name="connsiteX6" fmla="*/ 6501507 w 7746603"/>
              <a:gd name="connsiteY6" fmla="*/ 27558 h 6472937"/>
              <a:gd name="connsiteX7" fmla="*/ 7701658 w 7746603"/>
              <a:gd name="connsiteY7" fmla="*/ 58089 h 6472937"/>
              <a:gd name="connsiteX8" fmla="*/ 7654205 w 7746603"/>
              <a:gd name="connsiteY8" fmla="*/ 6350416 h 6472937"/>
              <a:gd name="connsiteX9" fmla="*/ 7464512 w 7746603"/>
              <a:gd name="connsiteY9" fmla="*/ 6429712 h 6472937"/>
              <a:gd name="connsiteX10" fmla="*/ 7212306 w 7746603"/>
              <a:gd name="connsiteY10" fmla="*/ 6432910 h 6472937"/>
              <a:gd name="connsiteX0" fmla="*/ 7212306 w 7746603"/>
              <a:gd name="connsiteY0" fmla="*/ 6417313 h 6457340"/>
              <a:gd name="connsiteX1" fmla="*/ 5939460 w 7746603"/>
              <a:gd name="connsiteY1" fmla="*/ 6456942 h 6457340"/>
              <a:gd name="connsiteX2" fmla="*/ 1057970 w 7746603"/>
              <a:gd name="connsiteY2" fmla="*/ 6377683 h 6457340"/>
              <a:gd name="connsiteX3" fmla="*/ 46203 w 7746603"/>
              <a:gd name="connsiteY3" fmla="*/ 6348899 h 6457340"/>
              <a:gd name="connsiteX4" fmla="*/ 70188 w 7746603"/>
              <a:gd name="connsiteY4" fmla="*/ 44333 h 6457340"/>
              <a:gd name="connsiteX5" fmla="*/ 228122 w 7746603"/>
              <a:gd name="connsiteY5" fmla="*/ 44758 h 6457340"/>
              <a:gd name="connsiteX6" fmla="*/ 6501507 w 7746603"/>
              <a:gd name="connsiteY6" fmla="*/ 11961 h 6457340"/>
              <a:gd name="connsiteX7" fmla="*/ 7701658 w 7746603"/>
              <a:gd name="connsiteY7" fmla="*/ 111347 h 6457340"/>
              <a:gd name="connsiteX8" fmla="*/ 7654205 w 7746603"/>
              <a:gd name="connsiteY8" fmla="*/ 6334819 h 6457340"/>
              <a:gd name="connsiteX9" fmla="*/ 7464512 w 7746603"/>
              <a:gd name="connsiteY9" fmla="*/ 6414115 h 6457340"/>
              <a:gd name="connsiteX10" fmla="*/ 7212306 w 7746603"/>
              <a:gd name="connsiteY10" fmla="*/ 6417313 h 6457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746603" h="6457340">
                <a:moveTo>
                  <a:pt x="7212306" y="6417313"/>
                </a:moveTo>
                <a:cubicBezTo>
                  <a:pt x="7037545" y="6416924"/>
                  <a:pt x="6135009" y="6462015"/>
                  <a:pt x="5939460" y="6456942"/>
                </a:cubicBezTo>
                <a:cubicBezTo>
                  <a:pt x="4732026" y="6357428"/>
                  <a:pt x="2685133" y="6404103"/>
                  <a:pt x="1057970" y="6377683"/>
                </a:cubicBezTo>
                <a:cubicBezTo>
                  <a:pt x="728709" y="6368088"/>
                  <a:pt x="243550" y="6431589"/>
                  <a:pt x="46203" y="6348899"/>
                </a:cubicBezTo>
                <a:cubicBezTo>
                  <a:pt x="-40174" y="4925356"/>
                  <a:pt x="10228" y="1999666"/>
                  <a:pt x="70188" y="44333"/>
                </a:cubicBezTo>
                <a:lnTo>
                  <a:pt x="228122" y="44758"/>
                </a:lnTo>
                <a:cubicBezTo>
                  <a:pt x="2223312" y="-39269"/>
                  <a:pt x="4410379" y="22893"/>
                  <a:pt x="6501507" y="11961"/>
                </a:cubicBezTo>
                <a:cubicBezTo>
                  <a:pt x="7001570" y="42492"/>
                  <a:pt x="7658565" y="-16643"/>
                  <a:pt x="7701658" y="111347"/>
                </a:cubicBezTo>
                <a:cubicBezTo>
                  <a:pt x="7806433" y="2177281"/>
                  <a:pt x="7701487" y="4398674"/>
                  <a:pt x="7654205" y="6334819"/>
                </a:cubicBezTo>
                <a:cubicBezTo>
                  <a:pt x="7646015" y="6494856"/>
                  <a:pt x="7628818" y="6393761"/>
                  <a:pt x="7464512" y="6414115"/>
                </a:cubicBezTo>
                <a:cubicBezTo>
                  <a:pt x="7406102" y="6416611"/>
                  <a:pt x="7317163" y="6417547"/>
                  <a:pt x="7212306" y="6417313"/>
                </a:cubicBezTo>
                <a:close/>
              </a:path>
            </a:pathLst>
          </a:cu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BB030FC-8E19-44AB-80DB-FFFB62D49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31683" y="4331769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F09459DE-CB78-4B7B-AEFE-A19FFB6520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91210" y="4376111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1E5A1BA-E02A-4623-903A-482252B33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5974694" y="345536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1E6C31-F658-F459-AC56-8A95C2707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09" y="1480894"/>
            <a:ext cx="4604438" cy="244693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has already been achieved?</a:t>
            </a:r>
            <a:endParaRPr lang="en-US" sz="3200" b="0">
              <a:ea typeface="+mj-lt"/>
              <a:cs typeface="+mj-lt"/>
            </a:endParaRPr>
          </a:p>
          <a:p>
            <a:pPr marL="28575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needs to be done? </a:t>
            </a:r>
            <a:endParaRPr lang="en-US" sz="3200" b="0">
              <a:ea typeface="+mj-lt"/>
              <a:cs typeface="+mj-lt"/>
            </a:endParaRPr>
          </a:p>
          <a:p>
            <a:pPr marL="28575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support is there for schools?</a:t>
            </a:r>
            <a:endParaRPr lang="en-US" sz="4000" b="0">
              <a:ea typeface="+mj-lt"/>
              <a:cs typeface="+mj-lt"/>
            </a:endParaRPr>
          </a:p>
          <a:p>
            <a:pPr algn="ctr"/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D242FBE-2452-4D50-BD27-1EB4712B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6020561" y="400218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pic>
        <p:nvPicPr>
          <p:cNvPr id="3" name="Picture 3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183B60D5-E21C-E33E-9AB3-3B9A99AA16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40016" t="14519" r="38405" b="40046"/>
          <a:stretch/>
        </p:blipFill>
        <p:spPr>
          <a:xfrm>
            <a:off x="6473040" y="4634873"/>
            <a:ext cx="1208362" cy="1696174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5EA4895-4ECB-7A08-7E24-6E0FC962F9F4}"/>
              </a:ext>
            </a:extLst>
          </p:cNvPr>
          <p:cNvSpPr txBox="1"/>
          <p:nvPr/>
        </p:nvSpPr>
        <p:spPr>
          <a:xfrm>
            <a:off x="7955280" y="4730496"/>
            <a:ext cx="337108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What question(s) do you have/What more do you want to know about?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FE05FE-85D7-E931-3131-2C5196643F2A}"/>
              </a:ext>
            </a:extLst>
          </p:cNvPr>
          <p:cNvSpPr txBox="1"/>
          <p:nvPr/>
        </p:nvSpPr>
        <p:spPr>
          <a:xfrm>
            <a:off x="658368" y="658368"/>
            <a:ext cx="564489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Group 3</a:t>
            </a:r>
          </a:p>
        </p:txBody>
      </p:sp>
    </p:spTree>
    <p:extLst>
      <p:ext uri="{BB962C8B-B14F-4D97-AF65-F5344CB8AC3E}">
        <p14:creationId xmlns:p14="http://schemas.microsoft.com/office/powerpoint/2010/main" val="16479643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3AF9C6E-31D5-480C-AE10-9BA3E4ED1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1139EDA-9FCD-4FD3-9B08-FB9334D6B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19" y="396083"/>
            <a:ext cx="5994737" cy="5914076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  <a:gd name="connsiteX0" fmla="*/ 7168766 w 7707330"/>
              <a:gd name="connsiteY0" fmla="*/ 6405352 h 6405386"/>
              <a:gd name="connsiteX1" fmla="*/ 6579478 w 7707330"/>
              <a:gd name="connsiteY1" fmla="*/ 6396252 h 6405386"/>
              <a:gd name="connsiteX2" fmla="*/ 1014430 w 7707330"/>
              <a:gd name="connsiteY2" fmla="*/ 6365722 h 6405386"/>
              <a:gd name="connsiteX3" fmla="*/ 26648 w 7707330"/>
              <a:gd name="connsiteY3" fmla="*/ 6336938 h 6405386"/>
              <a:gd name="connsiteX4" fmla="*/ 26648 w 7707330"/>
              <a:gd name="connsiteY4" fmla="*/ 32372 h 6405386"/>
              <a:gd name="connsiteX5" fmla="*/ 184582 w 7707330"/>
              <a:gd name="connsiteY5" fmla="*/ 32797 h 6405386"/>
              <a:gd name="connsiteX6" fmla="*/ 6457967 w 7707330"/>
              <a:gd name="connsiteY6" fmla="*/ 0 h 6405386"/>
              <a:gd name="connsiteX7" fmla="*/ 7658118 w 7707330"/>
              <a:gd name="connsiteY7" fmla="*/ 30531 h 6405386"/>
              <a:gd name="connsiteX8" fmla="*/ 7586680 w 7707330"/>
              <a:gd name="connsiteY8" fmla="*/ 6274128 h 6405386"/>
              <a:gd name="connsiteX9" fmla="*/ 7420972 w 7707330"/>
              <a:gd name="connsiteY9" fmla="*/ 6402154 h 6405386"/>
              <a:gd name="connsiteX10" fmla="*/ 7168766 w 7707330"/>
              <a:gd name="connsiteY10" fmla="*/ 6405352 h 6405386"/>
              <a:gd name="connsiteX0" fmla="*/ 7191687 w 7730251"/>
              <a:gd name="connsiteY0" fmla="*/ 6405352 h 6405386"/>
              <a:gd name="connsiteX1" fmla="*/ 6602399 w 7730251"/>
              <a:gd name="connsiteY1" fmla="*/ 6396252 h 6405386"/>
              <a:gd name="connsiteX2" fmla="*/ 1037351 w 7730251"/>
              <a:gd name="connsiteY2" fmla="*/ 6365722 h 6405386"/>
              <a:gd name="connsiteX3" fmla="*/ 49569 w 7730251"/>
              <a:gd name="connsiteY3" fmla="*/ 6336938 h 6405386"/>
              <a:gd name="connsiteX4" fmla="*/ 49569 w 7730251"/>
              <a:gd name="connsiteY4" fmla="*/ 32372 h 6405386"/>
              <a:gd name="connsiteX5" fmla="*/ 207503 w 7730251"/>
              <a:gd name="connsiteY5" fmla="*/ 32797 h 6405386"/>
              <a:gd name="connsiteX6" fmla="*/ 6480888 w 7730251"/>
              <a:gd name="connsiteY6" fmla="*/ 0 h 6405386"/>
              <a:gd name="connsiteX7" fmla="*/ 7681039 w 7730251"/>
              <a:gd name="connsiteY7" fmla="*/ 30531 h 6405386"/>
              <a:gd name="connsiteX8" fmla="*/ 7609601 w 7730251"/>
              <a:gd name="connsiteY8" fmla="*/ 6274128 h 6405386"/>
              <a:gd name="connsiteX9" fmla="*/ 7443893 w 7730251"/>
              <a:gd name="connsiteY9" fmla="*/ 6402154 h 6405386"/>
              <a:gd name="connsiteX10" fmla="*/ 7191687 w 7730251"/>
              <a:gd name="connsiteY10" fmla="*/ 6405352 h 6405386"/>
              <a:gd name="connsiteX0" fmla="*/ 7164175 w 7702739"/>
              <a:gd name="connsiteY0" fmla="*/ 6405352 h 6405386"/>
              <a:gd name="connsiteX1" fmla="*/ 6574887 w 7702739"/>
              <a:gd name="connsiteY1" fmla="*/ 6396252 h 6405386"/>
              <a:gd name="connsiteX2" fmla="*/ 1009839 w 7702739"/>
              <a:gd name="connsiteY2" fmla="*/ 6365722 h 6405386"/>
              <a:gd name="connsiteX3" fmla="*/ 22057 w 7702739"/>
              <a:gd name="connsiteY3" fmla="*/ 6336938 h 6405386"/>
              <a:gd name="connsiteX4" fmla="*/ 22057 w 7702739"/>
              <a:gd name="connsiteY4" fmla="*/ 32372 h 6405386"/>
              <a:gd name="connsiteX5" fmla="*/ 179991 w 7702739"/>
              <a:gd name="connsiteY5" fmla="*/ 32797 h 6405386"/>
              <a:gd name="connsiteX6" fmla="*/ 6453376 w 7702739"/>
              <a:gd name="connsiteY6" fmla="*/ 0 h 6405386"/>
              <a:gd name="connsiteX7" fmla="*/ 7653527 w 7702739"/>
              <a:gd name="connsiteY7" fmla="*/ 30531 h 6405386"/>
              <a:gd name="connsiteX8" fmla="*/ 7582089 w 7702739"/>
              <a:gd name="connsiteY8" fmla="*/ 6274128 h 6405386"/>
              <a:gd name="connsiteX9" fmla="*/ 7416381 w 7702739"/>
              <a:gd name="connsiteY9" fmla="*/ 6402154 h 6405386"/>
              <a:gd name="connsiteX10" fmla="*/ 7164175 w 7702739"/>
              <a:gd name="connsiteY10" fmla="*/ 6405352 h 6405386"/>
              <a:gd name="connsiteX0" fmla="*/ 7164174 w 7702738"/>
              <a:gd name="connsiteY0" fmla="*/ 6405352 h 6405386"/>
              <a:gd name="connsiteX1" fmla="*/ 6574886 w 7702738"/>
              <a:gd name="connsiteY1" fmla="*/ 6396252 h 6405386"/>
              <a:gd name="connsiteX2" fmla="*/ 1009838 w 7702738"/>
              <a:gd name="connsiteY2" fmla="*/ 6365722 h 6405386"/>
              <a:gd name="connsiteX3" fmla="*/ 22056 w 7702738"/>
              <a:gd name="connsiteY3" fmla="*/ 6336938 h 6405386"/>
              <a:gd name="connsiteX4" fmla="*/ 22056 w 7702738"/>
              <a:gd name="connsiteY4" fmla="*/ 32372 h 6405386"/>
              <a:gd name="connsiteX5" fmla="*/ 179990 w 7702738"/>
              <a:gd name="connsiteY5" fmla="*/ 32797 h 6405386"/>
              <a:gd name="connsiteX6" fmla="*/ 6453375 w 7702738"/>
              <a:gd name="connsiteY6" fmla="*/ 0 h 6405386"/>
              <a:gd name="connsiteX7" fmla="*/ 7653526 w 7702738"/>
              <a:gd name="connsiteY7" fmla="*/ 30531 h 6405386"/>
              <a:gd name="connsiteX8" fmla="*/ 7582088 w 7702738"/>
              <a:gd name="connsiteY8" fmla="*/ 6274128 h 6405386"/>
              <a:gd name="connsiteX9" fmla="*/ 7416380 w 7702738"/>
              <a:gd name="connsiteY9" fmla="*/ 6402154 h 6405386"/>
              <a:gd name="connsiteX10" fmla="*/ 7164174 w 7702738"/>
              <a:gd name="connsiteY10" fmla="*/ 6405352 h 6405386"/>
              <a:gd name="connsiteX0" fmla="*/ 7169762 w 7708326"/>
              <a:gd name="connsiteY0" fmla="*/ 6405352 h 6405386"/>
              <a:gd name="connsiteX1" fmla="*/ 6580474 w 7708326"/>
              <a:gd name="connsiteY1" fmla="*/ 6396252 h 6405386"/>
              <a:gd name="connsiteX2" fmla="*/ 1015426 w 7708326"/>
              <a:gd name="connsiteY2" fmla="*/ 6365722 h 6405386"/>
              <a:gd name="connsiteX3" fmla="*/ 3659 w 7708326"/>
              <a:gd name="connsiteY3" fmla="*/ 6336938 h 6405386"/>
              <a:gd name="connsiteX4" fmla="*/ 27644 w 7708326"/>
              <a:gd name="connsiteY4" fmla="*/ 32372 h 6405386"/>
              <a:gd name="connsiteX5" fmla="*/ 185578 w 7708326"/>
              <a:gd name="connsiteY5" fmla="*/ 32797 h 6405386"/>
              <a:gd name="connsiteX6" fmla="*/ 6458963 w 7708326"/>
              <a:gd name="connsiteY6" fmla="*/ 0 h 6405386"/>
              <a:gd name="connsiteX7" fmla="*/ 7659114 w 7708326"/>
              <a:gd name="connsiteY7" fmla="*/ 30531 h 6405386"/>
              <a:gd name="connsiteX8" fmla="*/ 7587676 w 7708326"/>
              <a:gd name="connsiteY8" fmla="*/ 6274128 h 6405386"/>
              <a:gd name="connsiteX9" fmla="*/ 7421968 w 7708326"/>
              <a:gd name="connsiteY9" fmla="*/ 6402154 h 6405386"/>
              <a:gd name="connsiteX10" fmla="*/ 7169762 w 7708326"/>
              <a:gd name="connsiteY10" fmla="*/ 6405352 h 6405386"/>
              <a:gd name="connsiteX0" fmla="*/ 7169762 w 7708326"/>
              <a:gd name="connsiteY0" fmla="*/ 6432910 h 6432944"/>
              <a:gd name="connsiteX1" fmla="*/ 6580474 w 7708326"/>
              <a:gd name="connsiteY1" fmla="*/ 6423810 h 6432944"/>
              <a:gd name="connsiteX2" fmla="*/ 1015426 w 7708326"/>
              <a:gd name="connsiteY2" fmla="*/ 6393280 h 6432944"/>
              <a:gd name="connsiteX3" fmla="*/ 3659 w 7708326"/>
              <a:gd name="connsiteY3" fmla="*/ 6364496 h 6432944"/>
              <a:gd name="connsiteX4" fmla="*/ 27644 w 7708326"/>
              <a:gd name="connsiteY4" fmla="*/ 59930 h 6432944"/>
              <a:gd name="connsiteX5" fmla="*/ 185578 w 7708326"/>
              <a:gd name="connsiteY5" fmla="*/ 60355 h 6432944"/>
              <a:gd name="connsiteX6" fmla="*/ 6458963 w 7708326"/>
              <a:gd name="connsiteY6" fmla="*/ 27558 h 6432944"/>
              <a:gd name="connsiteX7" fmla="*/ 7659114 w 7708326"/>
              <a:gd name="connsiteY7" fmla="*/ 58089 h 6432944"/>
              <a:gd name="connsiteX8" fmla="*/ 7587676 w 7708326"/>
              <a:gd name="connsiteY8" fmla="*/ 6301686 h 6432944"/>
              <a:gd name="connsiteX9" fmla="*/ 7421968 w 7708326"/>
              <a:gd name="connsiteY9" fmla="*/ 6429712 h 6432944"/>
              <a:gd name="connsiteX10" fmla="*/ 7169762 w 7708326"/>
              <a:gd name="connsiteY10" fmla="*/ 6432910 h 6432944"/>
              <a:gd name="connsiteX0" fmla="*/ 7169762 w 7715262"/>
              <a:gd name="connsiteY0" fmla="*/ 6432910 h 6442745"/>
              <a:gd name="connsiteX1" fmla="*/ 6580474 w 7715262"/>
              <a:gd name="connsiteY1" fmla="*/ 6423810 h 6442745"/>
              <a:gd name="connsiteX2" fmla="*/ 1015426 w 7715262"/>
              <a:gd name="connsiteY2" fmla="*/ 6393280 h 6442745"/>
              <a:gd name="connsiteX3" fmla="*/ 3659 w 7715262"/>
              <a:gd name="connsiteY3" fmla="*/ 6364496 h 6442745"/>
              <a:gd name="connsiteX4" fmla="*/ 27644 w 7715262"/>
              <a:gd name="connsiteY4" fmla="*/ 59930 h 6442745"/>
              <a:gd name="connsiteX5" fmla="*/ 185578 w 7715262"/>
              <a:gd name="connsiteY5" fmla="*/ 60355 h 6442745"/>
              <a:gd name="connsiteX6" fmla="*/ 6458963 w 7715262"/>
              <a:gd name="connsiteY6" fmla="*/ 27558 h 6442745"/>
              <a:gd name="connsiteX7" fmla="*/ 7659114 w 7715262"/>
              <a:gd name="connsiteY7" fmla="*/ 58089 h 6442745"/>
              <a:gd name="connsiteX8" fmla="*/ 7611661 w 7715262"/>
              <a:gd name="connsiteY8" fmla="*/ 6350416 h 6442745"/>
              <a:gd name="connsiteX9" fmla="*/ 7421968 w 7715262"/>
              <a:gd name="connsiteY9" fmla="*/ 6429712 h 6442745"/>
              <a:gd name="connsiteX10" fmla="*/ 7169762 w 7715262"/>
              <a:gd name="connsiteY10" fmla="*/ 6432910 h 6442745"/>
              <a:gd name="connsiteX0" fmla="*/ 7169762 w 7704059"/>
              <a:gd name="connsiteY0" fmla="*/ 6432910 h 6442745"/>
              <a:gd name="connsiteX1" fmla="*/ 6580474 w 7704059"/>
              <a:gd name="connsiteY1" fmla="*/ 6423810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42745"/>
              <a:gd name="connsiteX1" fmla="*/ 6556490 w 7704059"/>
              <a:gd name="connsiteY1" fmla="*/ 6350714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72938"/>
              <a:gd name="connsiteX1" fmla="*/ 5896915 w 7704059"/>
              <a:gd name="connsiteY1" fmla="*/ 6472540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212306 w 7746603"/>
              <a:gd name="connsiteY0" fmla="*/ 6432910 h 6472937"/>
              <a:gd name="connsiteX1" fmla="*/ 5939460 w 7746603"/>
              <a:gd name="connsiteY1" fmla="*/ 6472539 h 6472937"/>
              <a:gd name="connsiteX2" fmla="*/ 1057970 w 7746603"/>
              <a:gd name="connsiteY2" fmla="*/ 6393280 h 6472937"/>
              <a:gd name="connsiteX3" fmla="*/ 46203 w 7746603"/>
              <a:gd name="connsiteY3" fmla="*/ 6364496 h 6472937"/>
              <a:gd name="connsiteX4" fmla="*/ 70188 w 7746603"/>
              <a:gd name="connsiteY4" fmla="*/ 59930 h 6472937"/>
              <a:gd name="connsiteX5" fmla="*/ 228122 w 7746603"/>
              <a:gd name="connsiteY5" fmla="*/ 60355 h 6472937"/>
              <a:gd name="connsiteX6" fmla="*/ 6501507 w 7746603"/>
              <a:gd name="connsiteY6" fmla="*/ 27558 h 6472937"/>
              <a:gd name="connsiteX7" fmla="*/ 7701658 w 7746603"/>
              <a:gd name="connsiteY7" fmla="*/ 58089 h 6472937"/>
              <a:gd name="connsiteX8" fmla="*/ 7654205 w 7746603"/>
              <a:gd name="connsiteY8" fmla="*/ 6350416 h 6472937"/>
              <a:gd name="connsiteX9" fmla="*/ 7464512 w 7746603"/>
              <a:gd name="connsiteY9" fmla="*/ 6429712 h 6472937"/>
              <a:gd name="connsiteX10" fmla="*/ 7212306 w 7746603"/>
              <a:gd name="connsiteY10" fmla="*/ 6432910 h 6472937"/>
              <a:gd name="connsiteX0" fmla="*/ 7212306 w 7746603"/>
              <a:gd name="connsiteY0" fmla="*/ 6417313 h 6457340"/>
              <a:gd name="connsiteX1" fmla="*/ 5939460 w 7746603"/>
              <a:gd name="connsiteY1" fmla="*/ 6456942 h 6457340"/>
              <a:gd name="connsiteX2" fmla="*/ 1057970 w 7746603"/>
              <a:gd name="connsiteY2" fmla="*/ 6377683 h 6457340"/>
              <a:gd name="connsiteX3" fmla="*/ 46203 w 7746603"/>
              <a:gd name="connsiteY3" fmla="*/ 6348899 h 6457340"/>
              <a:gd name="connsiteX4" fmla="*/ 70188 w 7746603"/>
              <a:gd name="connsiteY4" fmla="*/ 44333 h 6457340"/>
              <a:gd name="connsiteX5" fmla="*/ 228122 w 7746603"/>
              <a:gd name="connsiteY5" fmla="*/ 44758 h 6457340"/>
              <a:gd name="connsiteX6" fmla="*/ 6501507 w 7746603"/>
              <a:gd name="connsiteY6" fmla="*/ 11961 h 6457340"/>
              <a:gd name="connsiteX7" fmla="*/ 7701658 w 7746603"/>
              <a:gd name="connsiteY7" fmla="*/ 111347 h 6457340"/>
              <a:gd name="connsiteX8" fmla="*/ 7654205 w 7746603"/>
              <a:gd name="connsiteY8" fmla="*/ 6334819 h 6457340"/>
              <a:gd name="connsiteX9" fmla="*/ 7464512 w 7746603"/>
              <a:gd name="connsiteY9" fmla="*/ 6414115 h 6457340"/>
              <a:gd name="connsiteX10" fmla="*/ 7212306 w 7746603"/>
              <a:gd name="connsiteY10" fmla="*/ 6417313 h 6457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746603" h="6457340">
                <a:moveTo>
                  <a:pt x="7212306" y="6417313"/>
                </a:moveTo>
                <a:cubicBezTo>
                  <a:pt x="7037545" y="6416924"/>
                  <a:pt x="6135009" y="6462015"/>
                  <a:pt x="5939460" y="6456942"/>
                </a:cubicBezTo>
                <a:cubicBezTo>
                  <a:pt x="4732026" y="6357428"/>
                  <a:pt x="2685133" y="6404103"/>
                  <a:pt x="1057970" y="6377683"/>
                </a:cubicBezTo>
                <a:cubicBezTo>
                  <a:pt x="728709" y="6368088"/>
                  <a:pt x="243550" y="6431589"/>
                  <a:pt x="46203" y="6348899"/>
                </a:cubicBezTo>
                <a:cubicBezTo>
                  <a:pt x="-40174" y="4925356"/>
                  <a:pt x="10228" y="1999666"/>
                  <a:pt x="70188" y="44333"/>
                </a:cubicBezTo>
                <a:lnTo>
                  <a:pt x="228122" y="44758"/>
                </a:lnTo>
                <a:cubicBezTo>
                  <a:pt x="2223312" y="-39269"/>
                  <a:pt x="4410379" y="22893"/>
                  <a:pt x="6501507" y="11961"/>
                </a:cubicBezTo>
                <a:cubicBezTo>
                  <a:pt x="7001570" y="42492"/>
                  <a:pt x="7658565" y="-16643"/>
                  <a:pt x="7701658" y="111347"/>
                </a:cubicBezTo>
                <a:cubicBezTo>
                  <a:pt x="7806433" y="2177281"/>
                  <a:pt x="7701487" y="4398674"/>
                  <a:pt x="7654205" y="6334819"/>
                </a:cubicBezTo>
                <a:cubicBezTo>
                  <a:pt x="7646015" y="6494856"/>
                  <a:pt x="7628818" y="6393761"/>
                  <a:pt x="7464512" y="6414115"/>
                </a:cubicBezTo>
                <a:cubicBezTo>
                  <a:pt x="7406102" y="6416611"/>
                  <a:pt x="7317163" y="6417547"/>
                  <a:pt x="7212306" y="6417313"/>
                </a:cubicBezTo>
                <a:close/>
              </a:path>
            </a:pathLst>
          </a:cu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BB030FC-8E19-44AB-80DB-FFFB62D49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31683" y="4331769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F09459DE-CB78-4B7B-AEFE-A19FFB6520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91210" y="4376111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1E5A1BA-E02A-4623-903A-482252B33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5974694" y="345536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1E6C31-F658-F459-AC56-8A95C2707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09" y="1480894"/>
            <a:ext cx="4604438" cy="244693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has already been achieved?</a:t>
            </a:r>
            <a:endParaRPr lang="en-US" sz="3200" b="0">
              <a:ea typeface="+mj-lt"/>
              <a:cs typeface="+mj-lt"/>
            </a:endParaRPr>
          </a:p>
          <a:p>
            <a:pPr marL="28575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needs to be done? </a:t>
            </a:r>
            <a:endParaRPr lang="en-US" sz="3200" b="0">
              <a:ea typeface="+mj-lt"/>
              <a:cs typeface="+mj-lt"/>
            </a:endParaRPr>
          </a:p>
          <a:p>
            <a:pPr marL="28575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support is there for schools?</a:t>
            </a:r>
            <a:endParaRPr lang="en-US" sz="4000" b="0">
              <a:ea typeface="+mj-lt"/>
              <a:cs typeface="+mj-lt"/>
            </a:endParaRPr>
          </a:p>
          <a:p>
            <a:pPr algn="ctr"/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D242FBE-2452-4D50-BD27-1EB4712B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6020561" y="400218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pic>
        <p:nvPicPr>
          <p:cNvPr id="3" name="Picture 3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183B60D5-E21C-E33E-9AB3-3B9A99AA16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40016" t="14519" r="38405" b="40046"/>
          <a:stretch/>
        </p:blipFill>
        <p:spPr>
          <a:xfrm>
            <a:off x="6473040" y="4634873"/>
            <a:ext cx="1208362" cy="1696174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5EA4895-4ECB-7A08-7E24-6E0FC962F9F4}"/>
              </a:ext>
            </a:extLst>
          </p:cNvPr>
          <p:cNvSpPr txBox="1"/>
          <p:nvPr/>
        </p:nvSpPr>
        <p:spPr>
          <a:xfrm>
            <a:off x="7955280" y="4730496"/>
            <a:ext cx="337108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What question(s) do you have/What more do you want to know about?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FE05FE-85D7-E931-3131-2C5196643F2A}"/>
              </a:ext>
            </a:extLst>
          </p:cNvPr>
          <p:cNvSpPr txBox="1"/>
          <p:nvPr/>
        </p:nvSpPr>
        <p:spPr>
          <a:xfrm>
            <a:off x="658368" y="658368"/>
            <a:ext cx="564489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Group 4</a:t>
            </a:r>
          </a:p>
        </p:txBody>
      </p:sp>
    </p:spTree>
    <p:extLst>
      <p:ext uri="{BB962C8B-B14F-4D97-AF65-F5344CB8AC3E}">
        <p14:creationId xmlns:p14="http://schemas.microsoft.com/office/powerpoint/2010/main" val="19056164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3AF9C6E-31D5-480C-AE10-9BA3E4ED1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1139EDA-9FCD-4FD3-9B08-FB9334D6B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19" y="396083"/>
            <a:ext cx="5994737" cy="5914076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  <a:gd name="connsiteX0" fmla="*/ 7168766 w 7707330"/>
              <a:gd name="connsiteY0" fmla="*/ 6405352 h 6405386"/>
              <a:gd name="connsiteX1" fmla="*/ 6579478 w 7707330"/>
              <a:gd name="connsiteY1" fmla="*/ 6396252 h 6405386"/>
              <a:gd name="connsiteX2" fmla="*/ 1014430 w 7707330"/>
              <a:gd name="connsiteY2" fmla="*/ 6365722 h 6405386"/>
              <a:gd name="connsiteX3" fmla="*/ 26648 w 7707330"/>
              <a:gd name="connsiteY3" fmla="*/ 6336938 h 6405386"/>
              <a:gd name="connsiteX4" fmla="*/ 26648 w 7707330"/>
              <a:gd name="connsiteY4" fmla="*/ 32372 h 6405386"/>
              <a:gd name="connsiteX5" fmla="*/ 184582 w 7707330"/>
              <a:gd name="connsiteY5" fmla="*/ 32797 h 6405386"/>
              <a:gd name="connsiteX6" fmla="*/ 6457967 w 7707330"/>
              <a:gd name="connsiteY6" fmla="*/ 0 h 6405386"/>
              <a:gd name="connsiteX7" fmla="*/ 7658118 w 7707330"/>
              <a:gd name="connsiteY7" fmla="*/ 30531 h 6405386"/>
              <a:gd name="connsiteX8" fmla="*/ 7586680 w 7707330"/>
              <a:gd name="connsiteY8" fmla="*/ 6274128 h 6405386"/>
              <a:gd name="connsiteX9" fmla="*/ 7420972 w 7707330"/>
              <a:gd name="connsiteY9" fmla="*/ 6402154 h 6405386"/>
              <a:gd name="connsiteX10" fmla="*/ 7168766 w 7707330"/>
              <a:gd name="connsiteY10" fmla="*/ 6405352 h 6405386"/>
              <a:gd name="connsiteX0" fmla="*/ 7191687 w 7730251"/>
              <a:gd name="connsiteY0" fmla="*/ 6405352 h 6405386"/>
              <a:gd name="connsiteX1" fmla="*/ 6602399 w 7730251"/>
              <a:gd name="connsiteY1" fmla="*/ 6396252 h 6405386"/>
              <a:gd name="connsiteX2" fmla="*/ 1037351 w 7730251"/>
              <a:gd name="connsiteY2" fmla="*/ 6365722 h 6405386"/>
              <a:gd name="connsiteX3" fmla="*/ 49569 w 7730251"/>
              <a:gd name="connsiteY3" fmla="*/ 6336938 h 6405386"/>
              <a:gd name="connsiteX4" fmla="*/ 49569 w 7730251"/>
              <a:gd name="connsiteY4" fmla="*/ 32372 h 6405386"/>
              <a:gd name="connsiteX5" fmla="*/ 207503 w 7730251"/>
              <a:gd name="connsiteY5" fmla="*/ 32797 h 6405386"/>
              <a:gd name="connsiteX6" fmla="*/ 6480888 w 7730251"/>
              <a:gd name="connsiteY6" fmla="*/ 0 h 6405386"/>
              <a:gd name="connsiteX7" fmla="*/ 7681039 w 7730251"/>
              <a:gd name="connsiteY7" fmla="*/ 30531 h 6405386"/>
              <a:gd name="connsiteX8" fmla="*/ 7609601 w 7730251"/>
              <a:gd name="connsiteY8" fmla="*/ 6274128 h 6405386"/>
              <a:gd name="connsiteX9" fmla="*/ 7443893 w 7730251"/>
              <a:gd name="connsiteY9" fmla="*/ 6402154 h 6405386"/>
              <a:gd name="connsiteX10" fmla="*/ 7191687 w 7730251"/>
              <a:gd name="connsiteY10" fmla="*/ 6405352 h 6405386"/>
              <a:gd name="connsiteX0" fmla="*/ 7164175 w 7702739"/>
              <a:gd name="connsiteY0" fmla="*/ 6405352 h 6405386"/>
              <a:gd name="connsiteX1" fmla="*/ 6574887 w 7702739"/>
              <a:gd name="connsiteY1" fmla="*/ 6396252 h 6405386"/>
              <a:gd name="connsiteX2" fmla="*/ 1009839 w 7702739"/>
              <a:gd name="connsiteY2" fmla="*/ 6365722 h 6405386"/>
              <a:gd name="connsiteX3" fmla="*/ 22057 w 7702739"/>
              <a:gd name="connsiteY3" fmla="*/ 6336938 h 6405386"/>
              <a:gd name="connsiteX4" fmla="*/ 22057 w 7702739"/>
              <a:gd name="connsiteY4" fmla="*/ 32372 h 6405386"/>
              <a:gd name="connsiteX5" fmla="*/ 179991 w 7702739"/>
              <a:gd name="connsiteY5" fmla="*/ 32797 h 6405386"/>
              <a:gd name="connsiteX6" fmla="*/ 6453376 w 7702739"/>
              <a:gd name="connsiteY6" fmla="*/ 0 h 6405386"/>
              <a:gd name="connsiteX7" fmla="*/ 7653527 w 7702739"/>
              <a:gd name="connsiteY7" fmla="*/ 30531 h 6405386"/>
              <a:gd name="connsiteX8" fmla="*/ 7582089 w 7702739"/>
              <a:gd name="connsiteY8" fmla="*/ 6274128 h 6405386"/>
              <a:gd name="connsiteX9" fmla="*/ 7416381 w 7702739"/>
              <a:gd name="connsiteY9" fmla="*/ 6402154 h 6405386"/>
              <a:gd name="connsiteX10" fmla="*/ 7164175 w 7702739"/>
              <a:gd name="connsiteY10" fmla="*/ 6405352 h 6405386"/>
              <a:gd name="connsiteX0" fmla="*/ 7164174 w 7702738"/>
              <a:gd name="connsiteY0" fmla="*/ 6405352 h 6405386"/>
              <a:gd name="connsiteX1" fmla="*/ 6574886 w 7702738"/>
              <a:gd name="connsiteY1" fmla="*/ 6396252 h 6405386"/>
              <a:gd name="connsiteX2" fmla="*/ 1009838 w 7702738"/>
              <a:gd name="connsiteY2" fmla="*/ 6365722 h 6405386"/>
              <a:gd name="connsiteX3" fmla="*/ 22056 w 7702738"/>
              <a:gd name="connsiteY3" fmla="*/ 6336938 h 6405386"/>
              <a:gd name="connsiteX4" fmla="*/ 22056 w 7702738"/>
              <a:gd name="connsiteY4" fmla="*/ 32372 h 6405386"/>
              <a:gd name="connsiteX5" fmla="*/ 179990 w 7702738"/>
              <a:gd name="connsiteY5" fmla="*/ 32797 h 6405386"/>
              <a:gd name="connsiteX6" fmla="*/ 6453375 w 7702738"/>
              <a:gd name="connsiteY6" fmla="*/ 0 h 6405386"/>
              <a:gd name="connsiteX7" fmla="*/ 7653526 w 7702738"/>
              <a:gd name="connsiteY7" fmla="*/ 30531 h 6405386"/>
              <a:gd name="connsiteX8" fmla="*/ 7582088 w 7702738"/>
              <a:gd name="connsiteY8" fmla="*/ 6274128 h 6405386"/>
              <a:gd name="connsiteX9" fmla="*/ 7416380 w 7702738"/>
              <a:gd name="connsiteY9" fmla="*/ 6402154 h 6405386"/>
              <a:gd name="connsiteX10" fmla="*/ 7164174 w 7702738"/>
              <a:gd name="connsiteY10" fmla="*/ 6405352 h 6405386"/>
              <a:gd name="connsiteX0" fmla="*/ 7169762 w 7708326"/>
              <a:gd name="connsiteY0" fmla="*/ 6405352 h 6405386"/>
              <a:gd name="connsiteX1" fmla="*/ 6580474 w 7708326"/>
              <a:gd name="connsiteY1" fmla="*/ 6396252 h 6405386"/>
              <a:gd name="connsiteX2" fmla="*/ 1015426 w 7708326"/>
              <a:gd name="connsiteY2" fmla="*/ 6365722 h 6405386"/>
              <a:gd name="connsiteX3" fmla="*/ 3659 w 7708326"/>
              <a:gd name="connsiteY3" fmla="*/ 6336938 h 6405386"/>
              <a:gd name="connsiteX4" fmla="*/ 27644 w 7708326"/>
              <a:gd name="connsiteY4" fmla="*/ 32372 h 6405386"/>
              <a:gd name="connsiteX5" fmla="*/ 185578 w 7708326"/>
              <a:gd name="connsiteY5" fmla="*/ 32797 h 6405386"/>
              <a:gd name="connsiteX6" fmla="*/ 6458963 w 7708326"/>
              <a:gd name="connsiteY6" fmla="*/ 0 h 6405386"/>
              <a:gd name="connsiteX7" fmla="*/ 7659114 w 7708326"/>
              <a:gd name="connsiteY7" fmla="*/ 30531 h 6405386"/>
              <a:gd name="connsiteX8" fmla="*/ 7587676 w 7708326"/>
              <a:gd name="connsiteY8" fmla="*/ 6274128 h 6405386"/>
              <a:gd name="connsiteX9" fmla="*/ 7421968 w 7708326"/>
              <a:gd name="connsiteY9" fmla="*/ 6402154 h 6405386"/>
              <a:gd name="connsiteX10" fmla="*/ 7169762 w 7708326"/>
              <a:gd name="connsiteY10" fmla="*/ 6405352 h 6405386"/>
              <a:gd name="connsiteX0" fmla="*/ 7169762 w 7708326"/>
              <a:gd name="connsiteY0" fmla="*/ 6432910 h 6432944"/>
              <a:gd name="connsiteX1" fmla="*/ 6580474 w 7708326"/>
              <a:gd name="connsiteY1" fmla="*/ 6423810 h 6432944"/>
              <a:gd name="connsiteX2" fmla="*/ 1015426 w 7708326"/>
              <a:gd name="connsiteY2" fmla="*/ 6393280 h 6432944"/>
              <a:gd name="connsiteX3" fmla="*/ 3659 w 7708326"/>
              <a:gd name="connsiteY3" fmla="*/ 6364496 h 6432944"/>
              <a:gd name="connsiteX4" fmla="*/ 27644 w 7708326"/>
              <a:gd name="connsiteY4" fmla="*/ 59930 h 6432944"/>
              <a:gd name="connsiteX5" fmla="*/ 185578 w 7708326"/>
              <a:gd name="connsiteY5" fmla="*/ 60355 h 6432944"/>
              <a:gd name="connsiteX6" fmla="*/ 6458963 w 7708326"/>
              <a:gd name="connsiteY6" fmla="*/ 27558 h 6432944"/>
              <a:gd name="connsiteX7" fmla="*/ 7659114 w 7708326"/>
              <a:gd name="connsiteY7" fmla="*/ 58089 h 6432944"/>
              <a:gd name="connsiteX8" fmla="*/ 7587676 w 7708326"/>
              <a:gd name="connsiteY8" fmla="*/ 6301686 h 6432944"/>
              <a:gd name="connsiteX9" fmla="*/ 7421968 w 7708326"/>
              <a:gd name="connsiteY9" fmla="*/ 6429712 h 6432944"/>
              <a:gd name="connsiteX10" fmla="*/ 7169762 w 7708326"/>
              <a:gd name="connsiteY10" fmla="*/ 6432910 h 6432944"/>
              <a:gd name="connsiteX0" fmla="*/ 7169762 w 7715262"/>
              <a:gd name="connsiteY0" fmla="*/ 6432910 h 6442745"/>
              <a:gd name="connsiteX1" fmla="*/ 6580474 w 7715262"/>
              <a:gd name="connsiteY1" fmla="*/ 6423810 h 6442745"/>
              <a:gd name="connsiteX2" fmla="*/ 1015426 w 7715262"/>
              <a:gd name="connsiteY2" fmla="*/ 6393280 h 6442745"/>
              <a:gd name="connsiteX3" fmla="*/ 3659 w 7715262"/>
              <a:gd name="connsiteY3" fmla="*/ 6364496 h 6442745"/>
              <a:gd name="connsiteX4" fmla="*/ 27644 w 7715262"/>
              <a:gd name="connsiteY4" fmla="*/ 59930 h 6442745"/>
              <a:gd name="connsiteX5" fmla="*/ 185578 w 7715262"/>
              <a:gd name="connsiteY5" fmla="*/ 60355 h 6442745"/>
              <a:gd name="connsiteX6" fmla="*/ 6458963 w 7715262"/>
              <a:gd name="connsiteY6" fmla="*/ 27558 h 6442745"/>
              <a:gd name="connsiteX7" fmla="*/ 7659114 w 7715262"/>
              <a:gd name="connsiteY7" fmla="*/ 58089 h 6442745"/>
              <a:gd name="connsiteX8" fmla="*/ 7611661 w 7715262"/>
              <a:gd name="connsiteY8" fmla="*/ 6350416 h 6442745"/>
              <a:gd name="connsiteX9" fmla="*/ 7421968 w 7715262"/>
              <a:gd name="connsiteY9" fmla="*/ 6429712 h 6442745"/>
              <a:gd name="connsiteX10" fmla="*/ 7169762 w 7715262"/>
              <a:gd name="connsiteY10" fmla="*/ 6432910 h 6442745"/>
              <a:gd name="connsiteX0" fmla="*/ 7169762 w 7704059"/>
              <a:gd name="connsiteY0" fmla="*/ 6432910 h 6442745"/>
              <a:gd name="connsiteX1" fmla="*/ 6580474 w 7704059"/>
              <a:gd name="connsiteY1" fmla="*/ 6423810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42745"/>
              <a:gd name="connsiteX1" fmla="*/ 6556490 w 7704059"/>
              <a:gd name="connsiteY1" fmla="*/ 6350714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72938"/>
              <a:gd name="connsiteX1" fmla="*/ 5896915 w 7704059"/>
              <a:gd name="connsiteY1" fmla="*/ 6472540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212306 w 7746603"/>
              <a:gd name="connsiteY0" fmla="*/ 6432910 h 6472937"/>
              <a:gd name="connsiteX1" fmla="*/ 5939460 w 7746603"/>
              <a:gd name="connsiteY1" fmla="*/ 6472539 h 6472937"/>
              <a:gd name="connsiteX2" fmla="*/ 1057970 w 7746603"/>
              <a:gd name="connsiteY2" fmla="*/ 6393280 h 6472937"/>
              <a:gd name="connsiteX3" fmla="*/ 46203 w 7746603"/>
              <a:gd name="connsiteY3" fmla="*/ 6364496 h 6472937"/>
              <a:gd name="connsiteX4" fmla="*/ 70188 w 7746603"/>
              <a:gd name="connsiteY4" fmla="*/ 59930 h 6472937"/>
              <a:gd name="connsiteX5" fmla="*/ 228122 w 7746603"/>
              <a:gd name="connsiteY5" fmla="*/ 60355 h 6472937"/>
              <a:gd name="connsiteX6" fmla="*/ 6501507 w 7746603"/>
              <a:gd name="connsiteY6" fmla="*/ 27558 h 6472937"/>
              <a:gd name="connsiteX7" fmla="*/ 7701658 w 7746603"/>
              <a:gd name="connsiteY7" fmla="*/ 58089 h 6472937"/>
              <a:gd name="connsiteX8" fmla="*/ 7654205 w 7746603"/>
              <a:gd name="connsiteY8" fmla="*/ 6350416 h 6472937"/>
              <a:gd name="connsiteX9" fmla="*/ 7464512 w 7746603"/>
              <a:gd name="connsiteY9" fmla="*/ 6429712 h 6472937"/>
              <a:gd name="connsiteX10" fmla="*/ 7212306 w 7746603"/>
              <a:gd name="connsiteY10" fmla="*/ 6432910 h 6472937"/>
              <a:gd name="connsiteX0" fmla="*/ 7212306 w 7746603"/>
              <a:gd name="connsiteY0" fmla="*/ 6417313 h 6457340"/>
              <a:gd name="connsiteX1" fmla="*/ 5939460 w 7746603"/>
              <a:gd name="connsiteY1" fmla="*/ 6456942 h 6457340"/>
              <a:gd name="connsiteX2" fmla="*/ 1057970 w 7746603"/>
              <a:gd name="connsiteY2" fmla="*/ 6377683 h 6457340"/>
              <a:gd name="connsiteX3" fmla="*/ 46203 w 7746603"/>
              <a:gd name="connsiteY3" fmla="*/ 6348899 h 6457340"/>
              <a:gd name="connsiteX4" fmla="*/ 70188 w 7746603"/>
              <a:gd name="connsiteY4" fmla="*/ 44333 h 6457340"/>
              <a:gd name="connsiteX5" fmla="*/ 228122 w 7746603"/>
              <a:gd name="connsiteY5" fmla="*/ 44758 h 6457340"/>
              <a:gd name="connsiteX6" fmla="*/ 6501507 w 7746603"/>
              <a:gd name="connsiteY6" fmla="*/ 11961 h 6457340"/>
              <a:gd name="connsiteX7" fmla="*/ 7701658 w 7746603"/>
              <a:gd name="connsiteY7" fmla="*/ 111347 h 6457340"/>
              <a:gd name="connsiteX8" fmla="*/ 7654205 w 7746603"/>
              <a:gd name="connsiteY8" fmla="*/ 6334819 h 6457340"/>
              <a:gd name="connsiteX9" fmla="*/ 7464512 w 7746603"/>
              <a:gd name="connsiteY9" fmla="*/ 6414115 h 6457340"/>
              <a:gd name="connsiteX10" fmla="*/ 7212306 w 7746603"/>
              <a:gd name="connsiteY10" fmla="*/ 6417313 h 6457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746603" h="6457340">
                <a:moveTo>
                  <a:pt x="7212306" y="6417313"/>
                </a:moveTo>
                <a:cubicBezTo>
                  <a:pt x="7037545" y="6416924"/>
                  <a:pt x="6135009" y="6462015"/>
                  <a:pt x="5939460" y="6456942"/>
                </a:cubicBezTo>
                <a:cubicBezTo>
                  <a:pt x="4732026" y="6357428"/>
                  <a:pt x="2685133" y="6404103"/>
                  <a:pt x="1057970" y="6377683"/>
                </a:cubicBezTo>
                <a:cubicBezTo>
                  <a:pt x="728709" y="6368088"/>
                  <a:pt x="243550" y="6431589"/>
                  <a:pt x="46203" y="6348899"/>
                </a:cubicBezTo>
                <a:cubicBezTo>
                  <a:pt x="-40174" y="4925356"/>
                  <a:pt x="10228" y="1999666"/>
                  <a:pt x="70188" y="44333"/>
                </a:cubicBezTo>
                <a:lnTo>
                  <a:pt x="228122" y="44758"/>
                </a:lnTo>
                <a:cubicBezTo>
                  <a:pt x="2223312" y="-39269"/>
                  <a:pt x="4410379" y="22893"/>
                  <a:pt x="6501507" y="11961"/>
                </a:cubicBezTo>
                <a:cubicBezTo>
                  <a:pt x="7001570" y="42492"/>
                  <a:pt x="7658565" y="-16643"/>
                  <a:pt x="7701658" y="111347"/>
                </a:cubicBezTo>
                <a:cubicBezTo>
                  <a:pt x="7806433" y="2177281"/>
                  <a:pt x="7701487" y="4398674"/>
                  <a:pt x="7654205" y="6334819"/>
                </a:cubicBezTo>
                <a:cubicBezTo>
                  <a:pt x="7646015" y="6494856"/>
                  <a:pt x="7628818" y="6393761"/>
                  <a:pt x="7464512" y="6414115"/>
                </a:cubicBezTo>
                <a:cubicBezTo>
                  <a:pt x="7406102" y="6416611"/>
                  <a:pt x="7317163" y="6417547"/>
                  <a:pt x="7212306" y="6417313"/>
                </a:cubicBezTo>
                <a:close/>
              </a:path>
            </a:pathLst>
          </a:cu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BB030FC-8E19-44AB-80DB-FFFB62D49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31683" y="4331769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F09459DE-CB78-4B7B-AEFE-A19FFB6520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91210" y="4376111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1E5A1BA-E02A-4623-903A-482252B33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5974694" y="345536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1E6C31-F658-F459-AC56-8A95C2707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09" y="1480894"/>
            <a:ext cx="4604438" cy="244693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has already been achieved?</a:t>
            </a:r>
            <a:endParaRPr lang="en-US" sz="3200" b="0">
              <a:ea typeface="+mj-lt"/>
              <a:cs typeface="+mj-lt"/>
            </a:endParaRPr>
          </a:p>
          <a:p>
            <a:pPr marL="28575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needs to be done? </a:t>
            </a:r>
            <a:endParaRPr lang="en-US" sz="3200" b="0">
              <a:ea typeface="+mj-lt"/>
              <a:cs typeface="+mj-lt"/>
            </a:endParaRPr>
          </a:p>
          <a:p>
            <a:pPr marL="28575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support is there for schools?</a:t>
            </a:r>
            <a:endParaRPr lang="en-US" sz="4000" b="0">
              <a:ea typeface="+mj-lt"/>
              <a:cs typeface="+mj-lt"/>
            </a:endParaRPr>
          </a:p>
          <a:p>
            <a:pPr algn="ctr"/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D242FBE-2452-4D50-BD27-1EB4712B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6020561" y="400218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pic>
        <p:nvPicPr>
          <p:cNvPr id="3" name="Picture 3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183B60D5-E21C-E33E-9AB3-3B9A99AA16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40016" t="14519" r="38405" b="40046"/>
          <a:stretch/>
        </p:blipFill>
        <p:spPr>
          <a:xfrm>
            <a:off x="6473040" y="4634873"/>
            <a:ext cx="1208362" cy="1696174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5EA4895-4ECB-7A08-7E24-6E0FC962F9F4}"/>
              </a:ext>
            </a:extLst>
          </p:cNvPr>
          <p:cNvSpPr txBox="1"/>
          <p:nvPr/>
        </p:nvSpPr>
        <p:spPr>
          <a:xfrm>
            <a:off x="7955280" y="4730496"/>
            <a:ext cx="337108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What question(s) do you have/What more do you want to know about?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FE05FE-85D7-E931-3131-2C5196643F2A}"/>
              </a:ext>
            </a:extLst>
          </p:cNvPr>
          <p:cNvSpPr txBox="1"/>
          <p:nvPr/>
        </p:nvSpPr>
        <p:spPr>
          <a:xfrm>
            <a:off x="658368" y="658368"/>
            <a:ext cx="564489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Group 5</a:t>
            </a:r>
          </a:p>
        </p:txBody>
      </p:sp>
    </p:spTree>
    <p:extLst>
      <p:ext uri="{BB962C8B-B14F-4D97-AF65-F5344CB8AC3E}">
        <p14:creationId xmlns:p14="http://schemas.microsoft.com/office/powerpoint/2010/main" val="1275477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3AF9C6E-31D5-480C-AE10-9BA3E4ED1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1139EDA-9FCD-4FD3-9B08-FB9334D6B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19" y="396083"/>
            <a:ext cx="5994737" cy="5914076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  <a:gd name="connsiteX0" fmla="*/ 7168766 w 7707330"/>
              <a:gd name="connsiteY0" fmla="*/ 6405352 h 6405386"/>
              <a:gd name="connsiteX1" fmla="*/ 6579478 w 7707330"/>
              <a:gd name="connsiteY1" fmla="*/ 6396252 h 6405386"/>
              <a:gd name="connsiteX2" fmla="*/ 1014430 w 7707330"/>
              <a:gd name="connsiteY2" fmla="*/ 6365722 h 6405386"/>
              <a:gd name="connsiteX3" fmla="*/ 26648 w 7707330"/>
              <a:gd name="connsiteY3" fmla="*/ 6336938 h 6405386"/>
              <a:gd name="connsiteX4" fmla="*/ 26648 w 7707330"/>
              <a:gd name="connsiteY4" fmla="*/ 32372 h 6405386"/>
              <a:gd name="connsiteX5" fmla="*/ 184582 w 7707330"/>
              <a:gd name="connsiteY5" fmla="*/ 32797 h 6405386"/>
              <a:gd name="connsiteX6" fmla="*/ 6457967 w 7707330"/>
              <a:gd name="connsiteY6" fmla="*/ 0 h 6405386"/>
              <a:gd name="connsiteX7" fmla="*/ 7658118 w 7707330"/>
              <a:gd name="connsiteY7" fmla="*/ 30531 h 6405386"/>
              <a:gd name="connsiteX8" fmla="*/ 7586680 w 7707330"/>
              <a:gd name="connsiteY8" fmla="*/ 6274128 h 6405386"/>
              <a:gd name="connsiteX9" fmla="*/ 7420972 w 7707330"/>
              <a:gd name="connsiteY9" fmla="*/ 6402154 h 6405386"/>
              <a:gd name="connsiteX10" fmla="*/ 7168766 w 7707330"/>
              <a:gd name="connsiteY10" fmla="*/ 6405352 h 6405386"/>
              <a:gd name="connsiteX0" fmla="*/ 7191687 w 7730251"/>
              <a:gd name="connsiteY0" fmla="*/ 6405352 h 6405386"/>
              <a:gd name="connsiteX1" fmla="*/ 6602399 w 7730251"/>
              <a:gd name="connsiteY1" fmla="*/ 6396252 h 6405386"/>
              <a:gd name="connsiteX2" fmla="*/ 1037351 w 7730251"/>
              <a:gd name="connsiteY2" fmla="*/ 6365722 h 6405386"/>
              <a:gd name="connsiteX3" fmla="*/ 49569 w 7730251"/>
              <a:gd name="connsiteY3" fmla="*/ 6336938 h 6405386"/>
              <a:gd name="connsiteX4" fmla="*/ 49569 w 7730251"/>
              <a:gd name="connsiteY4" fmla="*/ 32372 h 6405386"/>
              <a:gd name="connsiteX5" fmla="*/ 207503 w 7730251"/>
              <a:gd name="connsiteY5" fmla="*/ 32797 h 6405386"/>
              <a:gd name="connsiteX6" fmla="*/ 6480888 w 7730251"/>
              <a:gd name="connsiteY6" fmla="*/ 0 h 6405386"/>
              <a:gd name="connsiteX7" fmla="*/ 7681039 w 7730251"/>
              <a:gd name="connsiteY7" fmla="*/ 30531 h 6405386"/>
              <a:gd name="connsiteX8" fmla="*/ 7609601 w 7730251"/>
              <a:gd name="connsiteY8" fmla="*/ 6274128 h 6405386"/>
              <a:gd name="connsiteX9" fmla="*/ 7443893 w 7730251"/>
              <a:gd name="connsiteY9" fmla="*/ 6402154 h 6405386"/>
              <a:gd name="connsiteX10" fmla="*/ 7191687 w 7730251"/>
              <a:gd name="connsiteY10" fmla="*/ 6405352 h 6405386"/>
              <a:gd name="connsiteX0" fmla="*/ 7164175 w 7702739"/>
              <a:gd name="connsiteY0" fmla="*/ 6405352 h 6405386"/>
              <a:gd name="connsiteX1" fmla="*/ 6574887 w 7702739"/>
              <a:gd name="connsiteY1" fmla="*/ 6396252 h 6405386"/>
              <a:gd name="connsiteX2" fmla="*/ 1009839 w 7702739"/>
              <a:gd name="connsiteY2" fmla="*/ 6365722 h 6405386"/>
              <a:gd name="connsiteX3" fmla="*/ 22057 w 7702739"/>
              <a:gd name="connsiteY3" fmla="*/ 6336938 h 6405386"/>
              <a:gd name="connsiteX4" fmla="*/ 22057 w 7702739"/>
              <a:gd name="connsiteY4" fmla="*/ 32372 h 6405386"/>
              <a:gd name="connsiteX5" fmla="*/ 179991 w 7702739"/>
              <a:gd name="connsiteY5" fmla="*/ 32797 h 6405386"/>
              <a:gd name="connsiteX6" fmla="*/ 6453376 w 7702739"/>
              <a:gd name="connsiteY6" fmla="*/ 0 h 6405386"/>
              <a:gd name="connsiteX7" fmla="*/ 7653527 w 7702739"/>
              <a:gd name="connsiteY7" fmla="*/ 30531 h 6405386"/>
              <a:gd name="connsiteX8" fmla="*/ 7582089 w 7702739"/>
              <a:gd name="connsiteY8" fmla="*/ 6274128 h 6405386"/>
              <a:gd name="connsiteX9" fmla="*/ 7416381 w 7702739"/>
              <a:gd name="connsiteY9" fmla="*/ 6402154 h 6405386"/>
              <a:gd name="connsiteX10" fmla="*/ 7164175 w 7702739"/>
              <a:gd name="connsiteY10" fmla="*/ 6405352 h 6405386"/>
              <a:gd name="connsiteX0" fmla="*/ 7164174 w 7702738"/>
              <a:gd name="connsiteY0" fmla="*/ 6405352 h 6405386"/>
              <a:gd name="connsiteX1" fmla="*/ 6574886 w 7702738"/>
              <a:gd name="connsiteY1" fmla="*/ 6396252 h 6405386"/>
              <a:gd name="connsiteX2" fmla="*/ 1009838 w 7702738"/>
              <a:gd name="connsiteY2" fmla="*/ 6365722 h 6405386"/>
              <a:gd name="connsiteX3" fmla="*/ 22056 w 7702738"/>
              <a:gd name="connsiteY3" fmla="*/ 6336938 h 6405386"/>
              <a:gd name="connsiteX4" fmla="*/ 22056 w 7702738"/>
              <a:gd name="connsiteY4" fmla="*/ 32372 h 6405386"/>
              <a:gd name="connsiteX5" fmla="*/ 179990 w 7702738"/>
              <a:gd name="connsiteY5" fmla="*/ 32797 h 6405386"/>
              <a:gd name="connsiteX6" fmla="*/ 6453375 w 7702738"/>
              <a:gd name="connsiteY6" fmla="*/ 0 h 6405386"/>
              <a:gd name="connsiteX7" fmla="*/ 7653526 w 7702738"/>
              <a:gd name="connsiteY7" fmla="*/ 30531 h 6405386"/>
              <a:gd name="connsiteX8" fmla="*/ 7582088 w 7702738"/>
              <a:gd name="connsiteY8" fmla="*/ 6274128 h 6405386"/>
              <a:gd name="connsiteX9" fmla="*/ 7416380 w 7702738"/>
              <a:gd name="connsiteY9" fmla="*/ 6402154 h 6405386"/>
              <a:gd name="connsiteX10" fmla="*/ 7164174 w 7702738"/>
              <a:gd name="connsiteY10" fmla="*/ 6405352 h 6405386"/>
              <a:gd name="connsiteX0" fmla="*/ 7169762 w 7708326"/>
              <a:gd name="connsiteY0" fmla="*/ 6405352 h 6405386"/>
              <a:gd name="connsiteX1" fmla="*/ 6580474 w 7708326"/>
              <a:gd name="connsiteY1" fmla="*/ 6396252 h 6405386"/>
              <a:gd name="connsiteX2" fmla="*/ 1015426 w 7708326"/>
              <a:gd name="connsiteY2" fmla="*/ 6365722 h 6405386"/>
              <a:gd name="connsiteX3" fmla="*/ 3659 w 7708326"/>
              <a:gd name="connsiteY3" fmla="*/ 6336938 h 6405386"/>
              <a:gd name="connsiteX4" fmla="*/ 27644 w 7708326"/>
              <a:gd name="connsiteY4" fmla="*/ 32372 h 6405386"/>
              <a:gd name="connsiteX5" fmla="*/ 185578 w 7708326"/>
              <a:gd name="connsiteY5" fmla="*/ 32797 h 6405386"/>
              <a:gd name="connsiteX6" fmla="*/ 6458963 w 7708326"/>
              <a:gd name="connsiteY6" fmla="*/ 0 h 6405386"/>
              <a:gd name="connsiteX7" fmla="*/ 7659114 w 7708326"/>
              <a:gd name="connsiteY7" fmla="*/ 30531 h 6405386"/>
              <a:gd name="connsiteX8" fmla="*/ 7587676 w 7708326"/>
              <a:gd name="connsiteY8" fmla="*/ 6274128 h 6405386"/>
              <a:gd name="connsiteX9" fmla="*/ 7421968 w 7708326"/>
              <a:gd name="connsiteY9" fmla="*/ 6402154 h 6405386"/>
              <a:gd name="connsiteX10" fmla="*/ 7169762 w 7708326"/>
              <a:gd name="connsiteY10" fmla="*/ 6405352 h 6405386"/>
              <a:gd name="connsiteX0" fmla="*/ 7169762 w 7708326"/>
              <a:gd name="connsiteY0" fmla="*/ 6432910 h 6432944"/>
              <a:gd name="connsiteX1" fmla="*/ 6580474 w 7708326"/>
              <a:gd name="connsiteY1" fmla="*/ 6423810 h 6432944"/>
              <a:gd name="connsiteX2" fmla="*/ 1015426 w 7708326"/>
              <a:gd name="connsiteY2" fmla="*/ 6393280 h 6432944"/>
              <a:gd name="connsiteX3" fmla="*/ 3659 w 7708326"/>
              <a:gd name="connsiteY3" fmla="*/ 6364496 h 6432944"/>
              <a:gd name="connsiteX4" fmla="*/ 27644 w 7708326"/>
              <a:gd name="connsiteY4" fmla="*/ 59930 h 6432944"/>
              <a:gd name="connsiteX5" fmla="*/ 185578 w 7708326"/>
              <a:gd name="connsiteY5" fmla="*/ 60355 h 6432944"/>
              <a:gd name="connsiteX6" fmla="*/ 6458963 w 7708326"/>
              <a:gd name="connsiteY6" fmla="*/ 27558 h 6432944"/>
              <a:gd name="connsiteX7" fmla="*/ 7659114 w 7708326"/>
              <a:gd name="connsiteY7" fmla="*/ 58089 h 6432944"/>
              <a:gd name="connsiteX8" fmla="*/ 7587676 w 7708326"/>
              <a:gd name="connsiteY8" fmla="*/ 6301686 h 6432944"/>
              <a:gd name="connsiteX9" fmla="*/ 7421968 w 7708326"/>
              <a:gd name="connsiteY9" fmla="*/ 6429712 h 6432944"/>
              <a:gd name="connsiteX10" fmla="*/ 7169762 w 7708326"/>
              <a:gd name="connsiteY10" fmla="*/ 6432910 h 6432944"/>
              <a:gd name="connsiteX0" fmla="*/ 7169762 w 7715262"/>
              <a:gd name="connsiteY0" fmla="*/ 6432910 h 6442745"/>
              <a:gd name="connsiteX1" fmla="*/ 6580474 w 7715262"/>
              <a:gd name="connsiteY1" fmla="*/ 6423810 h 6442745"/>
              <a:gd name="connsiteX2" fmla="*/ 1015426 w 7715262"/>
              <a:gd name="connsiteY2" fmla="*/ 6393280 h 6442745"/>
              <a:gd name="connsiteX3" fmla="*/ 3659 w 7715262"/>
              <a:gd name="connsiteY3" fmla="*/ 6364496 h 6442745"/>
              <a:gd name="connsiteX4" fmla="*/ 27644 w 7715262"/>
              <a:gd name="connsiteY4" fmla="*/ 59930 h 6442745"/>
              <a:gd name="connsiteX5" fmla="*/ 185578 w 7715262"/>
              <a:gd name="connsiteY5" fmla="*/ 60355 h 6442745"/>
              <a:gd name="connsiteX6" fmla="*/ 6458963 w 7715262"/>
              <a:gd name="connsiteY6" fmla="*/ 27558 h 6442745"/>
              <a:gd name="connsiteX7" fmla="*/ 7659114 w 7715262"/>
              <a:gd name="connsiteY7" fmla="*/ 58089 h 6442745"/>
              <a:gd name="connsiteX8" fmla="*/ 7611661 w 7715262"/>
              <a:gd name="connsiteY8" fmla="*/ 6350416 h 6442745"/>
              <a:gd name="connsiteX9" fmla="*/ 7421968 w 7715262"/>
              <a:gd name="connsiteY9" fmla="*/ 6429712 h 6442745"/>
              <a:gd name="connsiteX10" fmla="*/ 7169762 w 7715262"/>
              <a:gd name="connsiteY10" fmla="*/ 6432910 h 6442745"/>
              <a:gd name="connsiteX0" fmla="*/ 7169762 w 7704059"/>
              <a:gd name="connsiteY0" fmla="*/ 6432910 h 6442745"/>
              <a:gd name="connsiteX1" fmla="*/ 6580474 w 7704059"/>
              <a:gd name="connsiteY1" fmla="*/ 6423810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42745"/>
              <a:gd name="connsiteX1" fmla="*/ 6556490 w 7704059"/>
              <a:gd name="connsiteY1" fmla="*/ 6350714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72938"/>
              <a:gd name="connsiteX1" fmla="*/ 5896915 w 7704059"/>
              <a:gd name="connsiteY1" fmla="*/ 6472540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212306 w 7746603"/>
              <a:gd name="connsiteY0" fmla="*/ 6432910 h 6472937"/>
              <a:gd name="connsiteX1" fmla="*/ 5939460 w 7746603"/>
              <a:gd name="connsiteY1" fmla="*/ 6472539 h 6472937"/>
              <a:gd name="connsiteX2" fmla="*/ 1057970 w 7746603"/>
              <a:gd name="connsiteY2" fmla="*/ 6393280 h 6472937"/>
              <a:gd name="connsiteX3" fmla="*/ 46203 w 7746603"/>
              <a:gd name="connsiteY3" fmla="*/ 6364496 h 6472937"/>
              <a:gd name="connsiteX4" fmla="*/ 70188 w 7746603"/>
              <a:gd name="connsiteY4" fmla="*/ 59930 h 6472937"/>
              <a:gd name="connsiteX5" fmla="*/ 228122 w 7746603"/>
              <a:gd name="connsiteY5" fmla="*/ 60355 h 6472937"/>
              <a:gd name="connsiteX6" fmla="*/ 6501507 w 7746603"/>
              <a:gd name="connsiteY6" fmla="*/ 27558 h 6472937"/>
              <a:gd name="connsiteX7" fmla="*/ 7701658 w 7746603"/>
              <a:gd name="connsiteY7" fmla="*/ 58089 h 6472937"/>
              <a:gd name="connsiteX8" fmla="*/ 7654205 w 7746603"/>
              <a:gd name="connsiteY8" fmla="*/ 6350416 h 6472937"/>
              <a:gd name="connsiteX9" fmla="*/ 7464512 w 7746603"/>
              <a:gd name="connsiteY9" fmla="*/ 6429712 h 6472937"/>
              <a:gd name="connsiteX10" fmla="*/ 7212306 w 7746603"/>
              <a:gd name="connsiteY10" fmla="*/ 6432910 h 6472937"/>
              <a:gd name="connsiteX0" fmla="*/ 7212306 w 7746603"/>
              <a:gd name="connsiteY0" fmla="*/ 6417313 h 6457340"/>
              <a:gd name="connsiteX1" fmla="*/ 5939460 w 7746603"/>
              <a:gd name="connsiteY1" fmla="*/ 6456942 h 6457340"/>
              <a:gd name="connsiteX2" fmla="*/ 1057970 w 7746603"/>
              <a:gd name="connsiteY2" fmla="*/ 6377683 h 6457340"/>
              <a:gd name="connsiteX3" fmla="*/ 46203 w 7746603"/>
              <a:gd name="connsiteY3" fmla="*/ 6348899 h 6457340"/>
              <a:gd name="connsiteX4" fmla="*/ 70188 w 7746603"/>
              <a:gd name="connsiteY4" fmla="*/ 44333 h 6457340"/>
              <a:gd name="connsiteX5" fmla="*/ 228122 w 7746603"/>
              <a:gd name="connsiteY5" fmla="*/ 44758 h 6457340"/>
              <a:gd name="connsiteX6" fmla="*/ 6501507 w 7746603"/>
              <a:gd name="connsiteY6" fmla="*/ 11961 h 6457340"/>
              <a:gd name="connsiteX7" fmla="*/ 7701658 w 7746603"/>
              <a:gd name="connsiteY7" fmla="*/ 111347 h 6457340"/>
              <a:gd name="connsiteX8" fmla="*/ 7654205 w 7746603"/>
              <a:gd name="connsiteY8" fmla="*/ 6334819 h 6457340"/>
              <a:gd name="connsiteX9" fmla="*/ 7464512 w 7746603"/>
              <a:gd name="connsiteY9" fmla="*/ 6414115 h 6457340"/>
              <a:gd name="connsiteX10" fmla="*/ 7212306 w 7746603"/>
              <a:gd name="connsiteY10" fmla="*/ 6417313 h 6457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746603" h="6457340">
                <a:moveTo>
                  <a:pt x="7212306" y="6417313"/>
                </a:moveTo>
                <a:cubicBezTo>
                  <a:pt x="7037545" y="6416924"/>
                  <a:pt x="6135009" y="6462015"/>
                  <a:pt x="5939460" y="6456942"/>
                </a:cubicBezTo>
                <a:cubicBezTo>
                  <a:pt x="4732026" y="6357428"/>
                  <a:pt x="2685133" y="6404103"/>
                  <a:pt x="1057970" y="6377683"/>
                </a:cubicBezTo>
                <a:cubicBezTo>
                  <a:pt x="728709" y="6368088"/>
                  <a:pt x="243550" y="6431589"/>
                  <a:pt x="46203" y="6348899"/>
                </a:cubicBezTo>
                <a:cubicBezTo>
                  <a:pt x="-40174" y="4925356"/>
                  <a:pt x="10228" y="1999666"/>
                  <a:pt x="70188" y="44333"/>
                </a:cubicBezTo>
                <a:lnTo>
                  <a:pt x="228122" y="44758"/>
                </a:lnTo>
                <a:cubicBezTo>
                  <a:pt x="2223312" y="-39269"/>
                  <a:pt x="4410379" y="22893"/>
                  <a:pt x="6501507" y="11961"/>
                </a:cubicBezTo>
                <a:cubicBezTo>
                  <a:pt x="7001570" y="42492"/>
                  <a:pt x="7658565" y="-16643"/>
                  <a:pt x="7701658" y="111347"/>
                </a:cubicBezTo>
                <a:cubicBezTo>
                  <a:pt x="7806433" y="2177281"/>
                  <a:pt x="7701487" y="4398674"/>
                  <a:pt x="7654205" y="6334819"/>
                </a:cubicBezTo>
                <a:cubicBezTo>
                  <a:pt x="7646015" y="6494856"/>
                  <a:pt x="7628818" y="6393761"/>
                  <a:pt x="7464512" y="6414115"/>
                </a:cubicBezTo>
                <a:cubicBezTo>
                  <a:pt x="7406102" y="6416611"/>
                  <a:pt x="7317163" y="6417547"/>
                  <a:pt x="7212306" y="6417313"/>
                </a:cubicBezTo>
                <a:close/>
              </a:path>
            </a:pathLst>
          </a:cu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BB030FC-8E19-44AB-80DB-FFFB62D49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31683" y="4331769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F09459DE-CB78-4B7B-AEFE-A19FFB6520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91210" y="4376111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1E5A1BA-E02A-4623-903A-482252B33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5974694" y="345536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1E6C31-F658-F459-AC56-8A95C2707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09" y="1480894"/>
            <a:ext cx="4604438" cy="244693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has already been achieved?</a:t>
            </a:r>
            <a:endParaRPr lang="en-US" sz="3200" b="0">
              <a:ea typeface="+mj-lt"/>
              <a:cs typeface="+mj-lt"/>
            </a:endParaRPr>
          </a:p>
          <a:p>
            <a:pPr marL="28575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needs to be done? </a:t>
            </a:r>
            <a:endParaRPr lang="en-US" sz="3200" b="0">
              <a:ea typeface="+mj-lt"/>
              <a:cs typeface="+mj-lt"/>
            </a:endParaRPr>
          </a:p>
          <a:p>
            <a:pPr marL="28575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support is there for schools?</a:t>
            </a:r>
            <a:endParaRPr lang="en-US" sz="4000" b="0">
              <a:ea typeface="+mj-lt"/>
              <a:cs typeface="+mj-lt"/>
            </a:endParaRPr>
          </a:p>
          <a:p>
            <a:pPr algn="ctr"/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D242FBE-2452-4D50-BD27-1EB4712B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6020561" y="400218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pic>
        <p:nvPicPr>
          <p:cNvPr id="3" name="Picture 3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183B60D5-E21C-E33E-9AB3-3B9A99AA16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40016" t="14519" r="38405" b="40046"/>
          <a:stretch/>
        </p:blipFill>
        <p:spPr>
          <a:xfrm>
            <a:off x="6473040" y="4634873"/>
            <a:ext cx="1208362" cy="1696174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5EA4895-4ECB-7A08-7E24-6E0FC962F9F4}"/>
              </a:ext>
            </a:extLst>
          </p:cNvPr>
          <p:cNvSpPr txBox="1"/>
          <p:nvPr/>
        </p:nvSpPr>
        <p:spPr>
          <a:xfrm>
            <a:off x="7955280" y="4730496"/>
            <a:ext cx="337108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What question(s) do you have/What more do you want to know about?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FE05FE-85D7-E931-3131-2C5196643F2A}"/>
              </a:ext>
            </a:extLst>
          </p:cNvPr>
          <p:cNvSpPr txBox="1"/>
          <p:nvPr/>
        </p:nvSpPr>
        <p:spPr>
          <a:xfrm>
            <a:off x="658368" y="658368"/>
            <a:ext cx="564489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Group 6</a:t>
            </a:r>
          </a:p>
        </p:txBody>
      </p:sp>
    </p:spTree>
    <p:extLst>
      <p:ext uri="{BB962C8B-B14F-4D97-AF65-F5344CB8AC3E}">
        <p14:creationId xmlns:p14="http://schemas.microsoft.com/office/powerpoint/2010/main" val="31458502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3AF9C6E-31D5-480C-AE10-9BA3E4ED1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1139EDA-9FCD-4FD3-9B08-FB9334D6B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19" y="396083"/>
            <a:ext cx="5994737" cy="5914076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  <a:gd name="connsiteX0" fmla="*/ 7168766 w 7707330"/>
              <a:gd name="connsiteY0" fmla="*/ 6405352 h 6405386"/>
              <a:gd name="connsiteX1" fmla="*/ 6579478 w 7707330"/>
              <a:gd name="connsiteY1" fmla="*/ 6396252 h 6405386"/>
              <a:gd name="connsiteX2" fmla="*/ 1014430 w 7707330"/>
              <a:gd name="connsiteY2" fmla="*/ 6365722 h 6405386"/>
              <a:gd name="connsiteX3" fmla="*/ 26648 w 7707330"/>
              <a:gd name="connsiteY3" fmla="*/ 6336938 h 6405386"/>
              <a:gd name="connsiteX4" fmla="*/ 26648 w 7707330"/>
              <a:gd name="connsiteY4" fmla="*/ 32372 h 6405386"/>
              <a:gd name="connsiteX5" fmla="*/ 184582 w 7707330"/>
              <a:gd name="connsiteY5" fmla="*/ 32797 h 6405386"/>
              <a:gd name="connsiteX6" fmla="*/ 6457967 w 7707330"/>
              <a:gd name="connsiteY6" fmla="*/ 0 h 6405386"/>
              <a:gd name="connsiteX7" fmla="*/ 7658118 w 7707330"/>
              <a:gd name="connsiteY7" fmla="*/ 30531 h 6405386"/>
              <a:gd name="connsiteX8" fmla="*/ 7586680 w 7707330"/>
              <a:gd name="connsiteY8" fmla="*/ 6274128 h 6405386"/>
              <a:gd name="connsiteX9" fmla="*/ 7420972 w 7707330"/>
              <a:gd name="connsiteY9" fmla="*/ 6402154 h 6405386"/>
              <a:gd name="connsiteX10" fmla="*/ 7168766 w 7707330"/>
              <a:gd name="connsiteY10" fmla="*/ 6405352 h 6405386"/>
              <a:gd name="connsiteX0" fmla="*/ 7191687 w 7730251"/>
              <a:gd name="connsiteY0" fmla="*/ 6405352 h 6405386"/>
              <a:gd name="connsiteX1" fmla="*/ 6602399 w 7730251"/>
              <a:gd name="connsiteY1" fmla="*/ 6396252 h 6405386"/>
              <a:gd name="connsiteX2" fmla="*/ 1037351 w 7730251"/>
              <a:gd name="connsiteY2" fmla="*/ 6365722 h 6405386"/>
              <a:gd name="connsiteX3" fmla="*/ 49569 w 7730251"/>
              <a:gd name="connsiteY3" fmla="*/ 6336938 h 6405386"/>
              <a:gd name="connsiteX4" fmla="*/ 49569 w 7730251"/>
              <a:gd name="connsiteY4" fmla="*/ 32372 h 6405386"/>
              <a:gd name="connsiteX5" fmla="*/ 207503 w 7730251"/>
              <a:gd name="connsiteY5" fmla="*/ 32797 h 6405386"/>
              <a:gd name="connsiteX6" fmla="*/ 6480888 w 7730251"/>
              <a:gd name="connsiteY6" fmla="*/ 0 h 6405386"/>
              <a:gd name="connsiteX7" fmla="*/ 7681039 w 7730251"/>
              <a:gd name="connsiteY7" fmla="*/ 30531 h 6405386"/>
              <a:gd name="connsiteX8" fmla="*/ 7609601 w 7730251"/>
              <a:gd name="connsiteY8" fmla="*/ 6274128 h 6405386"/>
              <a:gd name="connsiteX9" fmla="*/ 7443893 w 7730251"/>
              <a:gd name="connsiteY9" fmla="*/ 6402154 h 6405386"/>
              <a:gd name="connsiteX10" fmla="*/ 7191687 w 7730251"/>
              <a:gd name="connsiteY10" fmla="*/ 6405352 h 6405386"/>
              <a:gd name="connsiteX0" fmla="*/ 7164175 w 7702739"/>
              <a:gd name="connsiteY0" fmla="*/ 6405352 h 6405386"/>
              <a:gd name="connsiteX1" fmla="*/ 6574887 w 7702739"/>
              <a:gd name="connsiteY1" fmla="*/ 6396252 h 6405386"/>
              <a:gd name="connsiteX2" fmla="*/ 1009839 w 7702739"/>
              <a:gd name="connsiteY2" fmla="*/ 6365722 h 6405386"/>
              <a:gd name="connsiteX3" fmla="*/ 22057 w 7702739"/>
              <a:gd name="connsiteY3" fmla="*/ 6336938 h 6405386"/>
              <a:gd name="connsiteX4" fmla="*/ 22057 w 7702739"/>
              <a:gd name="connsiteY4" fmla="*/ 32372 h 6405386"/>
              <a:gd name="connsiteX5" fmla="*/ 179991 w 7702739"/>
              <a:gd name="connsiteY5" fmla="*/ 32797 h 6405386"/>
              <a:gd name="connsiteX6" fmla="*/ 6453376 w 7702739"/>
              <a:gd name="connsiteY6" fmla="*/ 0 h 6405386"/>
              <a:gd name="connsiteX7" fmla="*/ 7653527 w 7702739"/>
              <a:gd name="connsiteY7" fmla="*/ 30531 h 6405386"/>
              <a:gd name="connsiteX8" fmla="*/ 7582089 w 7702739"/>
              <a:gd name="connsiteY8" fmla="*/ 6274128 h 6405386"/>
              <a:gd name="connsiteX9" fmla="*/ 7416381 w 7702739"/>
              <a:gd name="connsiteY9" fmla="*/ 6402154 h 6405386"/>
              <a:gd name="connsiteX10" fmla="*/ 7164175 w 7702739"/>
              <a:gd name="connsiteY10" fmla="*/ 6405352 h 6405386"/>
              <a:gd name="connsiteX0" fmla="*/ 7164174 w 7702738"/>
              <a:gd name="connsiteY0" fmla="*/ 6405352 h 6405386"/>
              <a:gd name="connsiteX1" fmla="*/ 6574886 w 7702738"/>
              <a:gd name="connsiteY1" fmla="*/ 6396252 h 6405386"/>
              <a:gd name="connsiteX2" fmla="*/ 1009838 w 7702738"/>
              <a:gd name="connsiteY2" fmla="*/ 6365722 h 6405386"/>
              <a:gd name="connsiteX3" fmla="*/ 22056 w 7702738"/>
              <a:gd name="connsiteY3" fmla="*/ 6336938 h 6405386"/>
              <a:gd name="connsiteX4" fmla="*/ 22056 w 7702738"/>
              <a:gd name="connsiteY4" fmla="*/ 32372 h 6405386"/>
              <a:gd name="connsiteX5" fmla="*/ 179990 w 7702738"/>
              <a:gd name="connsiteY5" fmla="*/ 32797 h 6405386"/>
              <a:gd name="connsiteX6" fmla="*/ 6453375 w 7702738"/>
              <a:gd name="connsiteY6" fmla="*/ 0 h 6405386"/>
              <a:gd name="connsiteX7" fmla="*/ 7653526 w 7702738"/>
              <a:gd name="connsiteY7" fmla="*/ 30531 h 6405386"/>
              <a:gd name="connsiteX8" fmla="*/ 7582088 w 7702738"/>
              <a:gd name="connsiteY8" fmla="*/ 6274128 h 6405386"/>
              <a:gd name="connsiteX9" fmla="*/ 7416380 w 7702738"/>
              <a:gd name="connsiteY9" fmla="*/ 6402154 h 6405386"/>
              <a:gd name="connsiteX10" fmla="*/ 7164174 w 7702738"/>
              <a:gd name="connsiteY10" fmla="*/ 6405352 h 6405386"/>
              <a:gd name="connsiteX0" fmla="*/ 7169762 w 7708326"/>
              <a:gd name="connsiteY0" fmla="*/ 6405352 h 6405386"/>
              <a:gd name="connsiteX1" fmla="*/ 6580474 w 7708326"/>
              <a:gd name="connsiteY1" fmla="*/ 6396252 h 6405386"/>
              <a:gd name="connsiteX2" fmla="*/ 1015426 w 7708326"/>
              <a:gd name="connsiteY2" fmla="*/ 6365722 h 6405386"/>
              <a:gd name="connsiteX3" fmla="*/ 3659 w 7708326"/>
              <a:gd name="connsiteY3" fmla="*/ 6336938 h 6405386"/>
              <a:gd name="connsiteX4" fmla="*/ 27644 w 7708326"/>
              <a:gd name="connsiteY4" fmla="*/ 32372 h 6405386"/>
              <a:gd name="connsiteX5" fmla="*/ 185578 w 7708326"/>
              <a:gd name="connsiteY5" fmla="*/ 32797 h 6405386"/>
              <a:gd name="connsiteX6" fmla="*/ 6458963 w 7708326"/>
              <a:gd name="connsiteY6" fmla="*/ 0 h 6405386"/>
              <a:gd name="connsiteX7" fmla="*/ 7659114 w 7708326"/>
              <a:gd name="connsiteY7" fmla="*/ 30531 h 6405386"/>
              <a:gd name="connsiteX8" fmla="*/ 7587676 w 7708326"/>
              <a:gd name="connsiteY8" fmla="*/ 6274128 h 6405386"/>
              <a:gd name="connsiteX9" fmla="*/ 7421968 w 7708326"/>
              <a:gd name="connsiteY9" fmla="*/ 6402154 h 6405386"/>
              <a:gd name="connsiteX10" fmla="*/ 7169762 w 7708326"/>
              <a:gd name="connsiteY10" fmla="*/ 6405352 h 6405386"/>
              <a:gd name="connsiteX0" fmla="*/ 7169762 w 7708326"/>
              <a:gd name="connsiteY0" fmla="*/ 6432910 h 6432944"/>
              <a:gd name="connsiteX1" fmla="*/ 6580474 w 7708326"/>
              <a:gd name="connsiteY1" fmla="*/ 6423810 h 6432944"/>
              <a:gd name="connsiteX2" fmla="*/ 1015426 w 7708326"/>
              <a:gd name="connsiteY2" fmla="*/ 6393280 h 6432944"/>
              <a:gd name="connsiteX3" fmla="*/ 3659 w 7708326"/>
              <a:gd name="connsiteY3" fmla="*/ 6364496 h 6432944"/>
              <a:gd name="connsiteX4" fmla="*/ 27644 w 7708326"/>
              <a:gd name="connsiteY4" fmla="*/ 59930 h 6432944"/>
              <a:gd name="connsiteX5" fmla="*/ 185578 w 7708326"/>
              <a:gd name="connsiteY5" fmla="*/ 60355 h 6432944"/>
              <a:gd name="connsiteX6" fmla="*/ 6458963 w 7708326"/>
              <a:gd name="connsiteY6" fmla="*/ 27558 h 6432944"/>
              <a:gd name="connsiteX7" fmla="*/ 7659114 w 7708326"/>
              <a:gd name="connsiteY7" fmla="*/ 58089 h 6432944"/>
              <a:gd name="connsiteX8" fmla="*/ 7587676 w 7708326"/>
              <a:gd name="connsiteY8" fmla="*/ 6301686 h 6432944"/>
              <a:gd name="connsiteX9" fmla="*/ 7421968 w 7708326"/>
              <a:gd name="connsiteY9" fmla="*/ 6429712 h 6432944"/>
              <a:gd name="connsiteX10" fmla="*/ 7169762 w 7708326"/>
              <a:gd name="connsiteY10" fmla="*/ 6432910 h 6432944"/>
              <a:gd name="connsiteX0" fmla="*/ 7169762 w 7715262"/>
              <a:gd name="connsiteY0" fmla="*/ 6432910 h 6442745"/>
              <a:gd name="connsiteX1" fmla="*/ 6580474 w 7715262"/>
              <a:gd name="connsiteY1" fmla="*/ 6423810 h 6442745"/>
              <a:gd name="connsiteX2" fmla="*/ 1015426 w 7715262"/>
              <a:gd name="connsiteY2" fmla="*/ 6393280 h 6442745"/>
              <a:gd name="connsiteX3" fmla="*/ 3659 w 7715262"/>
              <a:gd name="connsiteY3" fmla="*/ 6364496 h 6442745"/>
              <a:gd name="connsiteX4" fmla="*/ 27644 w 7715262"/>
              <a:gd name="connsiteY4" fmla="*/ 59930 h 6442745"/>
              <a:gd name="connsiteX5" fmla="*/ 185578 w 7715262"/>
              <a:gd name="connsiteY5" fmla="*/ 60355 h 6442745"/>
              <a:gd name="connsiteX6" fmla="*/ 6458963 w 7715262"/>
              <a:gd name="connsiteY6" fmla="*/ 27558 h 6442745"/>
              <a:gd name="connsiteX7" fmla="*/ 7659114 w 7715262"/>
              <a:gd name="connsiteY7" fmla="*/ 58089 h 6442745"/>
              <a:gd name="connsiteX8" fmla="*/ 7611661 w 7715262"/>
              <a:gd name="connsiteY8" fmla="*/ 6350416 h 6442745"/>
              <a:gd name="connsiteX9" fmla="*/ 7421968 w 7715262"/>
              <a:gd name="connsiteY9" fmla="*/ 6429712 h 6442745"/>
              <a:gd name="connsiteX10" fmla="*/ 7169762 w 7715262"/>
              <a:gd name="connsiteY10" fmla="*/ 6432910 h 6442745"/>
              <a:gd name="connsiteX0" fmla="*/ 7169762 w 7704059"/>
              <a:gd name="connsiteY0" fmla="*/ 6432910 h 6442745"/>
              <a:gd name="connsiteX1" fmla="*/ 6580474 w 7704059"/>
              <a:gd name="connsiteY1" fmla="*/ 6423810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42745"/>
              <a:gd name="connsiteX1" fmla="*/ 6556490 w 7704059"/>
              <a:gd name="connsiteY1" fmla="*/ 6350714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72938"/>
              <a:gd name="connsiteX1" fmla="*/ 5896915 w 7704059"/>
              <a:gd name="connsiteY1" fmla="*/ 6472540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212306 w 7746603"/>
              <a:gd name="connsiteY0" fmla="*/ 6432910 h 6472937"/>
              <a:gd name="connsiteX1" fmla="*/ 5939460 w 7746603"/>
              <a:gd name="connsiteY1" fmla="*/ 6472539 h 6472937"/>
              <a:gd name="connsiteX2" fmla="*/ 1057970 w 7746603"/>
              <a:gd name="connsiteY2" fmla="*/ 6393280 h 6472937"/>
              <a:gd name="connsiteX3" fmla="*/ 46203 w 7746603"/>
              <a:gd name="connsiteY3" fmla="*/ 6364496 h 6472937"/>
              <a:gd name="connsiteX4" fmla="*/ 70188 w 7746603"/>
              <a:gd name="connsiteY4" fmla="*/ 59930 h 6472937"/>
              <a:gd name="connsiteX5" fmla="*/ 228122 w 7746603"/>
              <a:gd name="connsiteY5" fmla="*/ 60355 h 6472937"/>
              <a:gd name="connsiteX6" fmla="*/ 6501507 w 7746603"/>
              <a:gd name="connsiteY6" fmla="*/ 27558 h 6472937"/>
              <a:gd name="connsiteX7" fmla="*/ 7701658 w 7746603"/>
              <a:gd name="connsiteY7" fmla="*/ 58089 h 6472937"/>
              <a:gd name="connsiteX8" fmla="*/ 7654205 w 7746603"/>
              <a:gd name="connsiteY8" fmla="*/ 6350416 h 6472937"/>
              <a:gd name="connsiteX9" fmla="*/ 7464512 w 7746603"/>
              <a:gd name="connsiteY9" fmla="*/ 6429712 h 6472937"/>
              <a:gd name="connsiteX10" fmla="*/ 7212306 w 7746603"/>
              <a:gd name="connsiteY10" fmla="*/ 6432910 h 6472937"/>
              <a:gd name="connsiteX0" fmla="*/ 7212306 w 7746603"/>
              <a:gd name="connsiteY0" fmla="*/ 6417313 h 6457340"/>
              <a:gd name="connsiteX1" fmla="*/ 5939460 w 7746603"/>
              <a:gd name="connsiteY1" fmla="*/ 6456942 h 6457340"/>
              <a:gd name="connsiteX2" fmla="*/ 1057970 w 7746603"/>
              <a:gd name="connsiteY2" fmla="*/ 6377683 h 6457340"/>
              <a:gd name="connsiteX3" fmla="*/ 46203 w 7746603"/>
              <a:gd name="connsiteY3" fmla="*/ 6348899 h 6457340"/>
              <a:gd name="connsiteX4" fmla="*/ 70188 w 7746603"/>
              <a:gd name="connsiteY4" fmla="*/ 44333 h 6457340"/>
              <a:gd name="connsiteX5" fmla="*/ 228122 w 7746603"/>
              <a:gd name="connsiteY5" fmla="*/ 44758 h 6457340"/>
              <a:gd name="connsiteX6" fmla="*/ 6501507 w 7746603"/>
              <a:gd name="connsiteY6" fmla="*/ 11961 h 6457340"/>
              <a:gd name="connsiteX7" fmla="*/ 7701658 w 7746603"/>
              <a:gd name="connsiteY7" fmla="*/ 111347 h 6457340"/>
              <a:gd name="connsiteX8" fmla="*/ 7654205 w 7746603"/>
              <a:gd name="connsiteY8" fmla="*/ 6334819 h 6457340"/>
              <a:gd name="connsiteX9" fmla="*/ 7464512 w 7746603"/>
              <a:gd name="connsiteY9" fmla="*/ 6414115 h 6457340"/>
              <a:gd name="connsiteX10" fmla="*/ 7212306 w 7746603"/>
              <a:gd name="connsiteY10" fmla="*/ 6417313 h 6457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746603" h="6457340">
                <a:moveTo>
                  <a:pt x="7212306" y="6417313"/>
                </a:moveTo>
                <a:cubicBezTo>
                  <a:pt x="7037545" y="6416924"/>
                  <a:pt x="6135009" y="6462015"/>
                  <a:pt x="5939460" y="6456942"/>
                </a:cubicBezTo>
                <a:cubicBezTo>
                  <a:pt x="4732026" y="6357428"/>
                  <a:pt x="2685133" y="6404103"/>
                  <a:pt x="1057970" y="6377683"/>
                </a:cubicBezTo>
                <a:cubicBezTo>
                  <a:pt x="728709" y="6368088"/>
                  <a:pt x="243550" y="6431589"/>
                  <a:pt x="46203" y="6348899"/>
                </a:cubicBezTo>
                <a:cubicBezTo>
                  <a:pt x="-40174" y="4925356"/>
                  <a:pt x="10228" y="1999666"/>
                  <a:pt x="70188" y="44333"/>
                </a:cubicBezTo>
                <a:lnTo>
                  <a:pt x="228122" y="44758"/>
                </a:lnTo>
                <a:cubicBezTo>
                  <a:pt x="2223312" y="-39269"/>
                  <a:pt x="4410379" y="22893"/>
                  <a:pt x="6501507" y="11961"/>
                </a:cubicBezTo>
                <a:cubicBezTo>
                  <a:pt x="7001570" y="42492"/>
                  <a:pt x="7658565" y="-16643"/>
                  <a:pt x="7701658" y="111347"/>
                </a:cubicBezTo>
                <a:cubicBezTo>
                  <a:pt x="7806433" y="2177281"/>
                  <a:pt x="7701487" y="4398674"/>
                  <a:pt x="7654205" y="6334819"/>
                </a:cubicBezTo>
                <a:cubicBezTo>
                  <a:pt x="7646015" y="6494856"/>
                  <a:pt x="7628818" y="6393761"/>
                  <a:pt x="7464512" y="6414115"/>
                </a:cubicBezTo>
                <a:cubicBezTo>
                  <a:pt x="7406102" y="6416611"/>
                  <a:pt x="7317163" y="6417547"/>
                  <a:pt x="7212306" y="6417313"/>
                </a:cubicBezTo>
                <a:close/>
              </a:path>
            </a:pathLst>
          </a:cu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BB030FC-8E19-44AB-80DB-FFFB62D49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31683" y="4331769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F09459DE-CB78-4B7B-AEFE-A19FFB6520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91210" y="4376111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1E5A1BA-E02A-4623-903A-482252B33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5974694" y="345536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1E6C31-F658-F459-AC56-8A95C2707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09" y="1480894"/>
            <a:ext cx="4604438" cy="244693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has already been achieved?</a:t>
            </a:r>
            <a:endParaRPr lang="en-US" sz="3200" b="0">
              <a:ea typeface="+mj-lt"/>
              <a:cs typeface="+mj-lt"/>
            </a:endParaRPr>
          </a:p>
          <a:p>
            <a:pPr marL="28575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needs to be done? </a:t>
            </a:r>
            <a:endParaRPr lang="en-US" sz="3200" b="0">
              <a:ea typeface="+mj-lt"/>
              <a:cs typeface="+mj-lt"/>
            </a:endParaRPr>
          </a:p>
          <a:p>
            <a:pPr marL="28575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support is there for schools?</a:t>
            </a:r>
            <a:endParaRPr lang="en-US" sz="4000" b="0">
              <a:ea typeface="+mj-lt"/>
              <a:cs typeface="+mj-lt"/>
            </a:endParaRPr>
          </a:p>
          <a:p>
            <a:pPr algn="ctr"/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D242FBE-2452-4D50-BD27-1EB4712B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6020561" y="400218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pic>
        <p:nvPicPr>
          <p:cNvPr id="3" name="Picture 3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183B60D5-E21C-E33E-9AB3-3B9A99AA16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40016" t="14519" r="38405" b="40046"/>
          <a:stretch/>
        </p:blipFill>
        <p:spPr>
          <a:xfrm>
            <a:off x="6473040" y="4634873"/>
            <a:ext cx="1208362" cy="1696174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5EA4895-4ECB-7A08-7E24-6E0FC962F9F4}"/>
              </a:ext>
            </a:extLst>
          </p:cNvPr>
          <p:cNvSpPr txBox="1"/>
          <p:nvPr/>
        </p:nvSpPr>
        <p:spPr>
          <a:xfrm>
            <a:off x="7955280" y="4730496"/>
            <a:ext cx="337108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What question(s) do you have/What more do you want to know about?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FE05FE-85D7-E931-3131-2C5196643F2A}"/>
              </a:ext>
            </a:extLst>
          </p:cNvPr>
          <p:cNvSpPr txBox="1"/>
          <p:nvPr/>
        </p:nvSpPr>
        <p:spPr>
          <a:xfrm>
            <a:off x="658368" y="658368"/>
            <a:ext cx="564489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Group 7</a:t>
            </a:r>
          </a:p>
        </p:txBody>
      </p:sp>
    </p:spTree>
    <p:extLst>
      <p:ext uri="{BB962C8B-B14F-4D97-AF65-F5344CB8AC3E}">
        <p14:creationId xmlns:p14="http://schemas.microsoft.com/office/powerpoint/2010/main" val="33478562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3AF9C6E-31D5-480C-AE10-9BA3E4ED1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1139EDA-9FCD-4FD3-9B08-FB9334D6B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19" y="396083"/>
            <a:ext cx="5994737" cy="5914076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  <a:gd name="connsiteX0" fmla="*/ 7168766 w 7707330"/>
              <a:gd name="connsiteY0" fmla="*/ 6405352 h 6405386"/>
              <a:gd name="connsiteX1" fmla="*/ 6579478 w 7707330"/>
              <a:gd name="connsiteY1" fmla="*/ 6396252 h 6405386"/>
              <a:gd name="connsiteX2" fmla="*/ 1014430 w 7707330"/>
              <a:gd name="connsiteY2" fmla="*/ 6365722 h 6405386"/>
              <a:gd name="connsiteX3" fmla="*/ 26648 w 7707330"/>
              <a:gd name="connsiteY3" fmla="*/ 6336938 h 6405386"/>
              <a:gd name="connsiteX4" fmla="*/ 26648 w 7707330"/>
              <a:gd name="connsiteY4" fmla="*/ 32372 h 6405386"/>
              <a:gd name="connsiteX5" fmla="*/ 184582 w 7707330"/>
              <a:gd name="connsiteY5" fmla="*/ 32797 h 6405386"/>
              <a:gd name="connsiteX6" fmla="*/ 6457967 w 7707330"/>
              <a:gd name="connsiteY6" fmla="*/ 0 h 6405386"/>
              <a:gd name="connsiteX7" fmla="*/ 7658118 w 7707330"/>
              <a:gd name="connsiteY7" fmla="*/ 30531 h 6405386"/>
              <a:gd name="connsiteX8" fmla="*/ 7586680 w 7707330"/>
              <a:gd name="connsiteY8" fmla="*/ 6274128 h 6405386"/>
              <a:gd name="connsiteX9" fmla="*/ 7420972 w 7707330"/>
              <a:gd name="connsiteY9" fmla="*/ 6402154 h 6405386"/>
              <a:gd name="connsiteX10" fmla="*/ 7168766 w 7707330"/>
              <a:gd name="connsiteY10" fmla="*/ 6405352 h 6405386"/>
              <a:gd name="connsiteX0" fmla="*/ 7191687 w 7730251"/>
              <a:gd name="connsiteY0" fmla="*/ 6405352 h 6405386"/>
              <a:gd name="connsiteX1" fmla="*/ 6602399 w 7730251"/>
              <a:gd name="connsiteY1" fmla="*/ 6396252 h 6405386"/>
              <a:gd name="connsiteX2" fmla="*/ 1037351 w 7730251"/>
              <a:gd name="connsiteY2" fmla="*/ 6365722 h 6405386"/>
              <a:gd name="connsiteX3" fmla="*/ 49569 w 7730251"/>
              <a:gd name="connsiteY3" fmla="*/ 6336938 h 6405386"/>
              <a:gd name="connsiteX4" fmla="*/ 49569 w 7730251"/>
              <a:gd name="connsiteY4" fmla="*/ 32372 h 6405386"/>
              <a:gd name="connsiteX5" fmla="*/ 207503 w 7730251"/>
              <a:gd name="connsiteY5" fmla="*/ 32797 h 6405386"/>
              <a:gd name="connsiteX6" fmla="*/ 6480888 w 7730251"/>
              <a:gd name="connsiteY6" fmla="*/ 0 h 6405386"/>
              <a:gd name="connsiteX7" fmla="*/ 7681039 w 7730251"/>
              <a:gd name="connsiteY7" fmla="*/ 30531 h 6405386"/>
              <a:gd name="connsiteX8" fmla="*/ 7609601 w 7730251"/>
              <a:gd name="connsiteY8" fmla="*/ 6274128 h 6405386"/>
              <a:gd name="connsiteX9" fmla="*/ 7443893 w 7730251"/>
              <a:gd name="connsiteY9" fmla="*/ 6402154 h 6405386"/>
              <a:gd name="connsiteX10" fmla="*/ 7191687 w 7730251"/>
              <a:gd name="connsiteY10" fmla="*/ 6405352 h 6405386"/>
              <a:gd name="connsiteX0" fmla="*/ 7164175 w 7702739"/>
              <a:gd name="connsiteY0" fmla="*/ 6405352 h 6405386"/>
              <a:gd name="connsiteX1" fmla="*/ 6574887 w 7702739"/>
              <a:gd name="connsiteY1" fmla="*/ 6396252 h 6405386"/>
              <a:gd name="connsiteX2" fmla="*/ 1009839 w 7702739"/>
              <a:gd name="connsiteY2" fmla="*/ 6365722 h 6405386"/>
              <a:gd name="connsiteX3" fmla="*/ 22057 w 7702739"/>
              <a:gd name="connsiteY3" fmla="*/ 6336938 h 6405386"/>
              <a:gd name="connsiteX4" fmla="*/ 22057 w 7702739"/>
              <a:gd name="connsiteY4" fmla="*/ 32372 h 6405386"/>
              <a:gd name="connsiteX5" fmla="*/ 179991 w 7702739"/>
              <a:gd name="connsiteY5" fmla="*/ 32797 h 6405386"/>
              <a:gd name="connsiteX6" fmla="*/ 6453376 w 7702739"/>
              <a:gd name="connsiteY6" fmla="*/ 0 h 6405386"/>
              <a:gd name="connsiteX7" fmla="*/ 7653527 w 7702739"/>
              <a:gd name="connsiteY7" fmla="*/ 30531 h 6405386"/>
              <a:gd name="connsiteX8" fmla="*/ 7582089 w 7702739"/>
              <a:gd name="connsiteY8" fmla="*/ 6274128 h 6405386"/>
              <a:gd name="connsiteX9" fmla="*/ 7416381 w 7702739"/>
              <a:gd name="connsiteY9" fmla="*/ 6402154 h 6405386"/>
              <a:gd name="connsiteX10" fmla="*/ 7164175 w 7702739"/>
              <a:gd name="connsiteY10" fmla="*/ 6405352 h 6405386"/>
              <a:gd name="connsiteX0" fmla="*/ 7164174 w 7702738"/>
              <a:gd name="connsiteY0" fmla="*/ 6405352 h 6405386"/>
              <a:gd name="connsiteX1" fmla="*/ 6574886 w 7702738"/>
              <a:gd name="connsiteY1" fmla="*/ 6396252 h 6405386"/>
              <a:gd name="connsiteX2" fmla="*/ 1009838 w 7702738"/>
              <a:gd name="connsiteY2" fmla="*/ 6365722 h 6405386"/>
              <a:gd name="connsiteX3" fmla="*/ 22056 w 7702738"/>
              <a:gd name="connsiteY3" fmla="*/ 6336938 h 6405386"/>
              <a:gd name="connsiteX4" fmla="*/ 22056 w 7702738"/>
              <a:gd name="connsiteY4" fmla="*/ 32372 h 6405386"/>
              <a:gd name="connsiteX5" fmla="*/ 179990 w 7702738"/>
              <a:gd name="connsiteY5" fmla="*/ 32797 h 6405386"/>
              <a:gd name="connsiteX6" fmla="*/ 6453375 w 7702738"/>
              <a:gd name="connsiteY6" fmla="*/ 0 h 6405386"/>
              <a:gd name="connsiteX7" fmla="*/ 7653526 w 7702738"/>
              <a:gd name="connsiteY7" fmla="*/ 30531 h 6405386"/>
              <a:gd name="connsiteX8" fmla="*/ 7582088 w 7702738"/>
              <a:gd name="connsiteY8" fmla="*/ 6274128 h 6405386"/>
              <a:gd name="connsiteX9" fmla="*/ 7416380 w 7702738"/>
              <a:gd name="connsiteY9" fmla="*/ 6402154 h 6405386"/>
              <a:gd name="connsiteX10" fmla="*/ 7164174 w 7702738"/>
              <a:gd name="connsiteY10" fmla="*/ 6405352 h 6405386"/>
              <a:gd name="connsiteX0" fmla="*/ 7169762 w 7708326"/>
              <a:gd name="connsiteY0" fmla="*/ 6405352 h 6405386"/>
              <a:gd name="connsiteX1" fmla="*/ 6580474 w 7708326"/>
              <a:gd name="connsiteY1" fmla="*/ 6396252 h 6405386"/>
              <a:gd name="connsiteX2" fmla="*/ 1015426 w 7708326"/>
              <a:gd name="connsiteY2" fmla="*/ 6365722 h 6405386"/>
              <a:gd name="connsiteX3" fmla="*/ 3659 w 7708326"/>
              <a:gd name="connsiteY3" fmla="*/ 6336938 h 6405386"/>
              <a:gd name="connsiteX4" fmla="*/ 27644 w 7708326"/>
              <a:gd name="connsiteY4" fmla="*/ 32372 h 6405386"/>
              <a:gd name="connsiteX5" fmla="*/ 185578 w 7708326"/>
              <a:gd name="connsiteY5" fmla="*/ 32797 h 6405386"/>
              <a:gd name="connsiteX6" fmla="*/ 6458963 w 7708326"/>
              <a:gd name="connsiteY6" fmla="*/ 0 h 6405386"/>
              <a:gd name="connsiteX7" fmla="*/ 7659114 w 7708326"/>
              <a:gd name="connsiteY7" fmla="*/ 30531 h 6405386"/>
              <a:gd name="connsiteX8" fmla="*/ 7587676 w 7708326"/>
              <a:gd name="connsiteY8" fmla="*/ 6274128 h 6405386"/>
              <a:gd name="connsiteX9" fmla="*/ 7421968 w 7708326"/>
              <a:gd name="connsiteY9" fmla="*/ 6402154 h 6405386"/>
              <a:gd name="connsiteX10" fmla="*/ 7169762 w 7708326"/>
              <a:gd name="connsiteY10" fmla="*/ 6405352 h 6405386"/>
              <a:gd name="connsiteX0" fmla="*/ 7169762 w 7708326"/>
              <a:gd name="connsiteY0" fmla="*/ 6432910 h 6432944"/>
              <a:gd name="connsiteX1" fmla="*/ 6580474 w 7708326"/>
              <a:gd name="connsiteY1" fmla="*/ 6423810 h 6432944"/>
              <a:gd name="connsiteX2" fmla="*/ 1015426 w 7708326"/>
              <a:gd name="connsiteY2" fmla="*/ 6393280 h 6432944"/>
              <a:gd name="connsiteX3" fmla="*/ 3659 w 7708326"/>
              <a:gd name="connsiteY3" fmla="*/ 6364496 h 6432944"/>
              <a:gd name="connsiteX4" fmla="*/ 27644 w 7708326"/>
              <a:gd name="connsiteY4" fmla="*/ 59930 h 6432944"/>
              <a:gd name="connsiteX5" fmla="*/ 185578 w 7708326"/>
              <a:gd name="connsiteY5" fmla="*/ 60355 h 6432944"/>
              <a:gd name="connsiteX6" fmla="*/ 6458963 w 7708326"/>
              <a:gd name="connsiteY6" fmla="*/ 27558 h 6432944"/>
              <a:gd name="connsiteX7" fmla="*/ 7659114 w 7708326"/>
              <a:gd name="connsiteY7" fmla="*/ 58089 h 6432944"/>
              <a:gd name="connsiteX8" fmla="*/ 7587676 w 7708326"/>
              <a:gd name="connsiteY8" fmla="*/ 6301686 h 6432944"/>
              <a:gd name="connsiteX9" fmla="*/ 7421968 w 7708326"/>
              <a:gd name="connsiteY9" fmla="*/ 6429712 h 6432944"/>
              <a:gd name="connsiteX10" fmla="*/ 7169762 w 7708326"/>
              <a:gd name="connsiteY10" fmla="*/ 6432910 h 6432944"/>
              <a:gd name="connsiteX0" fmla="*/ 7169762 w 7715262"/>
              <a:gd name="connsiteY0" fmla="*/ 6432910 h 6442745"/>
              <a:gd name="connsiteX1" fmla="*/ 6580474 w 7715262"/>
              <a:gd name="connsiteY1" fmla="*/ 6423810 h 6442745"/>
              <a:gd name="connsiteX2" fmla="*/ 1015426 w 7715262"/>
              <a:gd name="connsiteY2" fmla="*/ 6393280 h 6442745"/>
              <a:gd name="connsiteX3" fmla="*/ 3659 w 7715262"/>
              <a:gd name="connsiteY3" fmla="*/ 6364496 h 6442745"/>
              <a:gd name="connsiteX4" fmla="*/ 27644 w 7715262"/>
              <a:gd name="connsiteY4" fmla="*/ 59930 h 6442745"/>
              <a:gd name="connsiteX5" fmla="*/ 185578 w 7715262"/>
              <a:gd name="connsiteY5" fmla="*/ 60355 h 6442745"/>
              <a:gd name="connsiteX6" fmla="*/ 6458963 w 7715262"/>
              <a:gd name="connsiteY6" fmla="*/ 27558 h 6442745"/>
              <a:gd name="connsiteX7" fmla="*/ 7659114 w 7715262"/>
              <a:gd name="connsiteY7" fmla="*/ 58089 h 6442745"/>
              <a:gd name="connsiteX8" fmla="*/ 7611661 w 7715262"/>
              <a:gd name="connsiteY8" fmla="*/ 6350416 h 6442745"/>
              <a:gd name="connsiteX9" fmla="*/ 7421968 w 7715262"/>
              <a:gd name="connsiteY9" fmla="*/ 6429712 h 6442745"/>
              <a:gd name="connsiteX10" fmla="*/ 7169762 w 7715262"/>
              <a:gd name="connsiteY10" fmla="*/ 6432910 h 6442745"/>
              <a:gd name="connsiteX0" fmla="*/ 7169762 w 7704059"/>
              <a:gd name="connsiteY0" fmla="*/ 6432910 h 6442745"/>
              <a:gd name="connsiteX1" fmla="*/ 6580474 w 7704059"/>
              <a:gd name="connsiteY1" fmla="*/ 6423810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42745"/>
              <a:gd name="connsiteX1" fmla="*/ 6556490 w 7704059"/>
              <a:gd name="connsiteY1" fmla="*/ 6350714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72938"/>
              <a:gd name="connsiteX1" fmla="*/ 5896915 w 7704059"/>
              <a:gd name="connsiteY1" fmla="*/ 6472540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212306 w 7746603"/>
              <a:gd name="connsiteY0" fmla="*/ 6432910 h 6472937"/>
              <a:gd name="connsiteX1" fmla="*/ 5939460 w 7746603"/>
              <a:gd name="connsiteY1" fmla="*/ 6472539 h 6472937"/>
              <a:gd name="connsiteX2" fmla="*/ 1057970 w 7746603"/>
              <a:gd name="connsiteY2" fmla="*/ 6393280 h 6472937"/>
              <a:gd name="connsiteX3" fmla="*/ 46203 w 7746603"/>
              <a:gd name="connsiteY3" fmla="*/ 6364496 h 6472937"/>
              <a:gd name="connsiteX4" fmla="*/ 70188 w 7746603"/>
              <a:gd name="connsiteY4" fmla="*/ 59930 h 6472937"/>
              <a:gd name="connsiteX5" fmla="*/ 228122 w 7746603"/>
              <a:gd name="connsiteY5" fmla="*/ 60355 h 6472937"/>
              <a:gd name="connsiteX6" fmla="*/ 6501507 w 7746603"/>
              <a:gd name="connsiteY6" fmla="*/ 27558 h 6472937"/>
              <a:gd name="connsiteX7" fmla="*/ 7701658 w 7746603"/>
              <a:gd name="connsiteY7" fmla="*/ 58089 h 6472937"/>
              <a:gd name="connsiteX8" fmla="*/ 7654205 w 7746603"/>
              <a:gd name="connsiteY8" fmla="*/ 6350416 h 6472937"/>
              <a:gd name="connsiteX9" fmla="*/ 7464512 w 7746603"/>
              <a:gd name="connsiteY9" fmla="*/ 6429712 h 6472937"/>
              <a:gd name="connsiteX10" fmla="*/ 7212306 w 7746603"/>
              <a:gd name="connsiteY10" fmla="*/ 6432910 h 6472937"/>
              <a:gd name="connsiteX0" fmla="*/ 7212306 w 7746603"/>
              <a:gd name="connsiteY0" fmla="*/ 6417313 h 6457340"/>
              <a:gd name="connsiteX1" fmla="*/ 5939460 w 7746603"/>
              <a:gd name="connsiteY1" fmla="*/ 6456942 h 6457340"/>
              <a:gd name="connsiteX2" fmla="*/ 1057970 w 7746603"/>
              <a:gd name="connsiteY2" fmla="*/ 6377683 h 6457340"/>
              <a:gd name="connsiteX3" fmla="*/ 46203 w 7746603"/>
              <a:gd name="connsiteY3" fmla="*/ 6348899 h 6457340"/>
              <a:gd name="connsiteX4" fmla="*/ 70188 w 7746603"/>
              <a:gd name="connsiteY4" fmla="*/ 44333 h 6457340"/>
              <a:gd name="connsiteX5" fmla="*/ 228122 w 7746603"/>
              <a:gd name="connsiteY5" fmla="*/ 44758 h 6457340"/>
              <a:gd name="connsiteX6" fmla="*/ 6501507 w 7746603"/>
              <a:gd name="connsiteY6" fmla="*/ 11961 h 6457340"/>
              <a:gd name="connsiteX7" fmla="*/ 7701658 w 7746603"/>
              <a:gd name="connsiteY7" fmla="*/ 111347 h 6457340"/>
              <a:gd name="connsiteX8" fmla="*/ 7654205 w 7746603"/>
              <a:gd name="connsiteY8" fmla="*/ 6334819 h 6457340"/>
              <a:gd name="connsiteX9" fmla="*/ 7464512 w 7746603"/>
              <a:gd name="connsiteY9" fmla="*/ 6414115 h 6457340"/>
              <a:gd name="connsiteX10" fmla="*/ 7212306 w 7746603"/>
              <a:gd name="connsiteY10" fmla="*/ 6417313 h 6457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746603" h="6457340">
                <a:moveTo>
                  <a:pt x="7212306" y="6417313"/>
                </a:moveTo>
                <a:cubicBezTo>
                  <a:pt x="7037545" y="6416924"/>
                  <a:pt x="6135009" y="6462015"/>
                  <a:pt x="5939460" y="6456942"/>
                </a:cubicBezTo>
                <a:cubicBezTo>
                  <a:pt x="4732026" y="6357428"/>
                  <a:pt x="2685133" y="6404103"/>
                  <a:pt x="1057970" y="6377683"/>
                </a:cubicBezTo>
                <a:cubicBezTo>
                  <a:pt x="728709" y="6368088"/>
                  <a:pt x="243550" y="6431589"/>
                  <a:pt x="46203" y="6348899"/>
                </a:cubicBezTo>
                <a:cubicBezTo>
                  <a:pt x="-40174" y="4925356"/>
                  <a:pt x="10228" y="1999666"/>
                  <a:pt x="70188" y="44333"/>
                </a:cubicBezTo>
                <a:lnTo>
                  <a:pt x="228122" y="44758"/>
                </a:lnTo>
                <a:cubicBezTo>
                  <a:pt x="2223312" y="-39269"/>
                  <a:pt x="4410379" y="22893"/>
                  <a:pt x="6501507" y="11961"/>
                </a:cubicBezTo>
                <a:cubicBezTo>
                  <a:pt x="7001570" y="42492"/>
                  <a:pt x="7658565" y="-16643"/>
                  <a:pt x="7701658" y="111347"/>
                </a:cubicBezTo>
                <a:cubicBezTo>
                  <a:pt x="7806433" y="2177281"/>
                  <a:pt x="7701487" y="4398674"/>
                  <a:pt x="7654205" y="6334819"/>
                </a:cubicBezTo>
                <a:cubicBezTo>
                  <a:pt x="7646015" y="6494856"/>
                  <a:pt x="7628818" y="6393761"/>
                  <a:pt x="7464512" y="6414115"/>
                </a:cubicBezTo>
                <a:cubicBezTo>
                  <a:pt x="7406102" y="6416611"/>
                  <a:pt x="7317163" y="6417547"/>
                  <a:pt x="7212306" y="6417313"/>
                </a:cubicBezTo>
                <a:close/>
              </a:path>
            </a:pathLst>
          </a:cu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BB030FC-8E19-44AB-80DB-FFFB62D49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31683" y="4331769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F09459DE-CB78-4B7B-AEFE-A19FFB6520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91210" y="4376111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1E5A1BA-E02A-4623-903A-482252B33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5974694" y="345536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1E6C31-F658-F459-AC56-8A95C2707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09" y="1480894"/>
            <a:ext cx="4604438" cy="244693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has already been achieved?</a:t>
            </a:r>
            <a:endParaRPr lang="en-US" sz="3200" b="0">
              <a:ea typeface="+mj-lt"/>
              <a:cs typeface="+mj-lt"/>
            </a:endParaRPr>
          </a:p>
          <a:p>
            <a:pPr marL="28575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needs to be done? </a:t>
            </a:r>
            <a:endParaRPr lang="en-US" sz="3200" b="0">
              <a:ea typeface="+mj-lt"/>
              <a:cs typeface="+mj-lt"/>
            </a:endParaRPr>
          </a:p>
          <a:p>
            <a:pPr marL="28575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support is there for schools?</a:t>
            </a:r>
            <a:endParaRPr lang="en-US" sz="4000" b="0">
              <a:ea typeface="+mj-lt"/>
              <a:cs typeface="+mj-lt"/>
            </a:endParaRPr>
          </a:p>
          <a:p>
            <a:pPr algn="ctr"/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D242FBE-2452-4D50-BD27-1EB4712B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6020561" y="400218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pic>
        <p:nvPicPr>
          <p:cNvPr id="3" name="Picture 3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183B60D5-E21C-E33E-9AB3-3B9A99AA16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40016" t="14519" r="38405" b="40046"/>
          <a:stretch/>
        </p:blipFill>
        <p:spPr>
          <a:xfrm>
            <a:off x="6473040" y="4634873"/>
            <a:ext cx="1208362" cy="1696174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5EA4895-4ECB-7A08-7E24-6E0FC962F9F4}"/>
              </a:ext>
            </a:extLst>
          </p:cNvPr>
          <p:cNvSpPr txBox="1"/>
          <p:nvPr/>
        </p:nvSpPr>
        <p:spPr>
          <a:xfrm>
            <a:off x="7955280" y="4730496"/>
            <a:ext cx="337108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What question(s) do you have/What more do you want to know about?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FE05FE-85D7-E931-3131-2C5196643F2A}"/>
              </a:ext>
            </a:extLst>
          </p:cNvPr>
          <p:cNvSpPr txBox="1"/>
          <p:nvPr/>
        </p:nvSpPr>
        <p:spPr>
          <a:xfrm>
            <a:off x="658368" y="658368"/>
            <a:ext cx="564489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Group 8</a:t>
            </a:r>
          </a:p>
        </p:txBody>
      </p:sp>
    </p:spTree>
    <p:extLst>
      <p:ext uri="{BB962C8B-B14F-4D97-AF65-F5344CB8AC3E}">
        <p14:creationId xmlns:p14="http://schemas.microsoft.com/office/powerpoint/2010/main" val="35237415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3AF9C6E-31D5-480C-AE10-9BA3E4ED1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1139EDA-9FCD-4FD3-9B08-FB9334D6B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19" y="396083"/>
            <a:ext cx="5994737" cy="5914076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  <a:gd name="connsiteX0" fmla="*/ 7168766 w 7707330"/>
              <a:gd name="connsiteY0" fmla="*/ 6405352 h 6405386"/>
              <a:gd name="connsiteX1" fmla="*/ 6579478 w 7707330"/>
              <a:gd name="connsiteY1" fmla="*/ 6396252 h 6405386"/>
              <a:gd name="connsiteX2" fmla="*/ 1014430 w 7707330"/>
              <a:gd name="connsiteY2" fmla="*/ 6365722 h 6405386"/>
              <a:gd name="connsiteX3" fmla="*/ 26648 w 7707330"/>
              <a:gd name="connsiteY3" fmla="*/ 6336938 h 6405386"/>
              <a:gd name="connsiteX4" fmla="*/ 26648 w 7707330"/>
              <a:gd name="connsiteY4" fmla="*/ 32372 h 6405386"/>
              <a:gd name="connsiteX5" fmla="*/ 184582 w 7707330"/>
              <a:gd name="connsiteY5" fmla="*/ 32797 h 6405386"/>
              <a:gd name="connsiteX6" fmla="*/ 6457967 w 7707330"/>
              <a:gd name="connsiteY6" fmla="*/ 0 h 6405386"/>
              <a:gd name="connsiteX7" fmla="*/ 7658118 w 7707330"/>
              <a:gd name="connsiteY7" fmla="*/ 30531 h 6405386"/>
              <a:gd name="connsiteX8" fmla="*/ 7586680 w 7707330"/>
              <a:gd name="connsiteY8" fmla="*/ 6274128 h 6405386"/>
              <a:gd name="connsiteX9" fmla="*/ 7420972 w 7707330"/>
              <a:gd name="connsiteY9" fmla="*/ 6402154 h 6405386"/>
              <a:gd name="connsiteX10" fmla="*/ 7168766 w 7707330"/>
              <a:gd name="connsiteY10" fmla="*/ 6405352 h 6405386"/>
              <a:gd name="connsiteX0" fmla="*/ 7191687 w 7730251"/>
              <a:gd name="connsiteY0" fmla="*/ 6405352 h 6405386"/>
              <a:gd name="connsiteX1" fmla="*/ 6602399 w 7730251"/>
              <a:gd name="connsiteY1" fmla="*/ 6396252 h 6405386"/>
              <a:gd name="connsiteX2" fmla="*/ 1037351 w 7730251"/>
              <a:gd name="connsiteY2" fmla="*/ 6365722 h 6405386"/>
              <a:gd name="connsiteX3" fmla="*/ 49569 w 7730251"/>
              <a:gd name="connsiteY3" fmla="*/ 6336938 h 6405386"/>
              <a:gd name="connsiteX4" fmla="*/ 49569 w 7730251"/>
              <a:gd name="connsiteY4" fmla="*/ 32372 h 6405386"/>
              <a:gd name="connsiteX5" fmla="*/ 207503 w 7730251"/>
              <a:gd name="connsiteY5" fmla="*/ 32797 h 6405386"/>
              <a:gd name="connsiteX6" fmla="*/ 6480888 w 7730251"/>
              <a:gd name="connsiteY6" fmla="*/ 0 h 6405386"/>
              <a:gd name="connsiteX7" fmla="*/ 7681039 w 7730251"/>
              <a:gd name="connsiteY7" fmla="*/ 30531 h 6405386"/>
              <a:gd name="connsiteX8" fmla="*/ 7609601 w 7730251"/>
              <a:gd name="connsiteY8" fmla="*/ 6274128 h 6405386"/>
              <a:gd name="connsiteX9" fmla="*/ 7443893 w 7730251"/>
              <a:gd name="connsiteY9" fmla="*/ 6402154 h 6405386"/>
              <a:gd name="connsiteX10" fmla="*/ 7191687 w 7730251"/>
              <a:gd name="connsiteY10" fmla="*/ 6405352 h 6405386"/>
              <a:gd name="connsiteX0" fmla="*/ 7164175 w 7702739"/>
              <a:gd name="connsiteY0" fmla="*/ 6405352 h 6405386"/>
              <a:gd name="connsiteX1" fmla="*/ 6574887 w 7702739"/>
              <a:gd name="connsiteY1" fmla="*/ 6396252 h 6405386"/>
              <a:gd name="connsiteX2" fmla="*/ 1009839 w 7702739"/>
              <a:gd name="connsiteY2" fmla="*/ 6365722 h 6405386"/>
              <a:gd name="connsiteX3" fmla="*/ 22057 w 7702739"/>
              <a:gd name="connsiteY3" fmla="*/ 6336938 h 6405386"/>
              <a:gd name="connsiteX4" fmla="*/ 22057 w 7702739"/>
              <a:gd name="connsiteY4" fmla="*/ 32372 h 6405386"/>
              <a:gd name="connsiteX5" fmla="*/ 179991 w 7702739"/>
              <a:gd name="connsiteY5" fmla="*/ 32797 h 6405386"/>
              <a:gd name="connsiteX6" fmla="*/ 6453376 w 7702739"/>
              <a:gd name="connsiteY6" fmla="*/ 0 h 6405386"/>
              <a:gd name="connsiteX7" fmla="*/ 7653527 w 7702739"/>
              <a:gd name="connsiteY7" fmla="*/ 30531 h 6405386"/>
              <a:gd name="connsiteX8" fmla="*/ 7582089 w 7702739"/>
              <a:gd name="connsiteY8" fmla="*/ 6274128 h 6405386"/>
              <a:gd name="connsiteX9" fmla="*/ 7416381 w 7702739"/>
              <a:gd name="connsiteY9" fmla="*/ 6402154 h 6405386"/>
              <a:gd name="connsiteX10" fmla="*/ 7164175 w 7702739"/>
              <a:gd name="connsiteY10" fmla="*/ 6405352 h 6405386"/>
              <a:gd name="connsiteX0" fmla="*/ 7164174 w 7702738"/>
              <a:gd name="connsiteY0" fmla="*/ 6405352 h 6405386"/>
              <a:gd name="connsiteX1" fmla="*/ 6574886 w 7702738"/>
              <a:gd name="connsiteY1" fmla="*/ 6396252 h 6405386"/>
              <a:gd name="connsiteX2" fmla="*/ 1009838 w 7702738"/>
              <a:gd name="connsiteY2" fmla="*/ 6365722 h 6405386"/>
              <a:gd name="connsiteX3" fmla="*/ 22056 w 7702738"/>
              <a:gd name="connsiteY3" fmla="*/ 6336938 h 6405386"/>
              <a:gd name="connsiteX4" fmla="*/ 22056 w 7702738"/>
              <a:gd name="connsiteY4" fmla="*/ 32372 h 6405386"/>
              <a:gd name="connsiteX5" fmla="*/ 179990 w 7702738"/>
              <a:gd name="connsiteY5" fmla="*/ 32797 h 6405386"/>
              <a:gd name="connsiteX6" fmla="*/ 6453375 w 7702738"/>
              <a:gd name="connsiteY6" fmla="*/ 0 h 6405386"/>
              <a:gd name="connsiteX7" fmla="*/ 7653526 w 7702738"/>
              <a:gd name="connsiteY7" fmla="*/ 30531 h 6405386"/>
              <a:gd name="connsiteX8" fmla="*/ 7582088 w 7702738"/>
              <a:gd name="connsiteY8" fmla="*/ 6274128 h 6405386"/>
              <a:gd name="connsiteX9" fmla="*/ 7416380 w 7702738"/>
              <a:gd name="connsiteY9" fmla="*/ 6402154 h 6405386"/>
              <a:gd name="connsiteX10" fmla="*/ 7164174 w 7702738"/>
              <a:gd name="connsiteY10" fmla="*/ 6405352 h 6405386"/>
              <a:gd name="connsiteX0" fmla="*/ 7169762 w 7708326"/>
              <a:gd name="connsiteY0" fmla="*/ 6405352 h 6405386"/>
              <a:gd name="connsiteX1" fmla="*/ 6580474 w 7708326"/>
              <a:gd name="connsiteY1" fmla="*/ 6396252 h 6405386"/>
              <a:gd name="connsiteX2" fmla="*/ 1015426 w 7708326"/>
              <a:gd name="connsiteY2" fmla="*/ 6365722 h 6405386"/>
              <a:gd name="connsiteX3" fmla="*/ 3659 w 7708326"/>
              <a:gd name="connsiteY3" fmla="*/ 6336938 h 6405386"/>
              <a:gd name="connsiteX4" fmla="*/ 27644 w 7708326"/>
              <a:gd name="connsiteY4" fmla="*/ 32372 h 6405386"/>
              <a:gd name="connsiteX5" fmla="*/ 185578 w 7708326"/>
              <a:gd name="connsiteY5" fmla="*/ 32797 h 6405386"/>
              <a:gd name="connsiteX6" fmla="*/ 6458963 w 7708326"/>
              <a:gd name="connsiteY6" fmla="*/ 0 h 6405386"/>
              <a:gd name="connsiteX7" fmla="*/ 7659114 w 7708326"/>
              <a:gd name="connsiteY7" fmla="*/ 30531 h 6405386"/>
              <a:gd name="connsiteX8" fmla="*/ 7587676 w 7708326"/>
              <a:gd name="connsiteY8" fmla="*/ 6274128 h 6405386"/>
              <a:gd name="connsiteX9" fmla="*/ 7421968 w 7708326"/>
              <a:gd name="connsiteY9" fmla="*/ 6402154 h 6405386"/>
              <a:gd name="connsiteX10" fmla="*/ 7169762 w 7708326"/>
              <a:gd name="connsiteY10" fmla="*/ 6405352 h 6405386"/>
              <a:gd name="connsiteX0" fmla="*/ 7169762 w 7708326"/>
              <a:gd name="connsiteY0" fmla="*/ 6432910 h 6432944"/>
              <a:gd name="connsiteX1" fmla="*/ 6580474 w 7708326"/>
              <a:gd name="connsiteY1" fmla="*/ 6423810 h 6432944"/>
              <a:gd name="connsiteX2" fmla="*/ 1015426 w 7708326"/>
              <a:gd name="connsiteY2" fmla="*/ 6393280 h 6432944"/>
              <a:gd name="connsiteX3" fmla="*/ 3659 w 7708326"/>
              <a:gd name="connsiteY3" fmla="*/ 6364496 h 6432944"/>
              <a:gd name="connsiteX4" fmla="*/ 27644 w 7708326"/>
              <a:gd name="connsiteY4" fmla="*/ 59930 h 6432944"/>
              <a:gd name="connsiteX5" fmla="*/ 185578 w 7708326"/>
              <a:gd name="connsiteY5" fmla="*/ 60355 h 6432944"/>
              <a:gd name="connsiteX6" fmla="*/ 6458963 w 7708326"/>
              <a:gd name="connsiteY6" fmla="*/ 27558 h 6432944"/>
              <a:gd name="connsiteX7" fmla="*/ 7659114 w 7708326"/>
              <a:gd name="connsiteY7" fmla="*/ 58089 h 6432944"/>
              <a:gd name="connsiteX8" fmla="*/ 7587676 w 7708326"/>
              <a:gd name="connsiteY8" fmla="*/ 6301686 h 6432944"/>
              <a:gd name="connsiteX9" fmla="*/ 7421968 w 7708326"/>
              <a:gd name="connsiteY9" fmla="*/ 6429712 h 6432944"/>
              <a:gd name="connsiteX10" fmla="*/ 7169762 w 7708326"/>
              <a:gd name="connsiteY10" fmla="*/ 6432910 h 6432944"/>
              <a:gd name="connsiteX0" fmla="*/ 7169762 w 7715262"/>
              <a:gd name="connsiteY0" fmla="*/ 6432910 h 6442745"/>
              <a:gd name="connsiteX1" fmla="*/ 6580474 w 7715262"/>
              <a:gd name="connsiteY1" fmla="*/ 6423810 h 6442745"/>
              <a:gd name="connsiteX2" fmla="*/ 1015426 w 7715262"/>
              <a:gd name="connsiteY2" fmla="*/ 6393280 h 6442745"/>
              <a:gd name="connsiteX3" fmla="*/ 3659 w 7715262"/>
              <a:gd name="connsiteY3" fmla="*/ 6364496 h 6442745"/>
              <a:gd name="connsiteX4" fmla="*/ 27644 w 7715262"/>
              <a:gd name="connsiteY4" fmla="*/ 59930 h 6442745"/>
              <a:gd name="connsiteX5" fmla="*/ 185578 w 7715262"/>
              <a:gd name="connsiteY5" fmla="*/ 60355 h 6442745"/>
              <a:gd name="connsiteX6" fmla="*/ 6458963 w 7715262"/>
              <a:gd name="connsiteY6" fmla="*/ 27558 h 6442745"/>
              <a:gd name="connsiteX7" fmla="*/ 7659114 w 7715262"/>
              <a:gd name="connsiteY7" fmla="*/ 58089 h 6442745"/>
              <a:gd name="connsiteX8" fmla="*/ 7611661 w 7715262"/>
              <a:gd name="connsiteY8" fmla="*/ 6350416 h 6442745"/>
              <a:gd name="connsiteX9" fmla="*/ 7421968 w 7715262"/>
              <a:gd name="connsiteY9" fmla="*/ 6429712 h 6442745"/>
              <a:gd name="connsiteX10" fmla="*/ 7169762 w 7715262"/>
              <a:gd name="connsiteY10" fmla="*/ 6432910 h 6442745"/>
              <a:gd name="connsiteX0" fmla="*/ 7169762 w 7704059"/>
              <a:gd name="connsiteY0" fmla="*/ 6432910 h 6442745"/>
              <a:gd name="connsiteX1" fmla="*/ 6580474 w 7704059"/>
              <a:gd name="connsiteY1" fmla="*/ 6423810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42745"/>
              <a:gd name="connsiteX1" fmla="*/ 6556490 w 7704059"/>
              <a:gd name="connsiteY1" fmla="*/ 6350714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72938"/>
              <a:gd name="connsiteX1" fmla="*/ 5896915 w 7704059"/>
              <a:gd name="connsiteY1" fmla="*/ 6472540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212306 w 7746603"/>
              <a:gd name="connsiteY0" fmla="*/ 6432910 h 6472937"/>
              <a:gd name="connsiteX1" fmla="*/ 5939460 w 7746603"/>
              <a:gd name="connsiteY1" fmla="*/ 6472539 h 6472937"/>
              <a:gd name="connsiteX2" fmla="*/ 1057970 w 7746603"/>
              <a:gd name="connsiteY2" fmla="*/ 6393280 h 6472937"/>
              <a:gd name="connsiteX3" fmla="*/ 46203 w 7746603"/>
              <a:gd name="connsiteY3" fmla="*/ 6364496 h 6472937"/>
              <a:gd name="connsiteX4" fmla="*/ 70188 w 7746603"/>
              <a:gd name="connsiteY4" fmla="*/ 59930 h 6472937"/>
              <a:gd name="connsiteX5" fmla="*/ 228122 w 7746603"/>
              <a:gd name="connsiteY5" fmla="*/ 60355 h 6472937"/>
              <a:gd name="connsiteX6" fmla="*/ 6501507 w 7746603"/>
              <a:gd name="connsiteY6" fmla="*/ 27558 h 6472937"/>
              <a:gd name="connsiteX7" fmla="*/ 7701658 w 7746603"/>
              <a:gd name="connsiteY7" fmla="*/ 58089 h 6472937"/>
              <a:gd name="connsiteX8" fmla="*/ 7654205 w 7746603"/>
              <a:gd name="connsiteY8" fmla="*/ 6350416 h 6472937"/>
              <a:gd name="connsiteX9" fmla="*/ 7464512 w 7746603"/>
              <a:gd name="connsiteY9" fmla="*/ 6429712 h 6472937"/>
              <a:gd name="connsiteX10" fmla="*/ 7212306 w 7746603"/>
              <a:gd name="connsiteY10" fmla="*/ 6432910 h 6472937"/>
              <a:gd name="connsiteX0" fmla="*/ 7212306 w 7746603"/>
              <a:gd name="connsiteY0" fmla="*/ 6417313 h 6457340"/>
              <a:gd name="connsiteX1" fmla="*/ 5939460 w 7746603"/>
              <a:gd name="connsiteY1" fmla="*/ 6456942 h 6457340"/>
              <a:gd name="connsiteX2" fmla="*/ 1057970 w 7746603"/>
              <a:gd name="connsiteY2" fmla="*/ 6377683 h 6457340"/>
              <a:gd name="connsiteX3" fmla="*/ 46203 w 7746603"/>
              <a:gd name="connsiteY3" fmla="*/ 6348899 h 6457340"/>
              <a:gd name="connsiteX4" fmla="*/ 70188 w 7746603"/>
              <a:gd name="connsiteY4" fmla="*/ 44333 h 6457340"/>
              <a:gd name="connsiteX5" fmla="*/ 228122 w 7746603"/>
              <a:gd name="connsiteY5" fmla="*/ 44758 h 6457340"/>
              <a:gd name="connsiteX6" fmla="*/ 6501507 w 7746603"/>
              <a:gd name="connsiteY6" fmla="*/ 11961 h 6457340"/>
              <a:gd name="connsiteX7" fmla="*/ 7701658 w 7746603"/>
              <a:gd name="connsiteY7" fmla="*/ 111347 h 6457340"/>
              <a:gd name="connsiteX8" fmla="*/ 7654205 w 7746603"/>
              <a:gd name="connsiteY8" fmla="*/ 6334819 h 6457340"/>
              <a:gd name="connsiteX9" fmla="*/ 7464512 w 7746603"/>
              <a:gd name="connsiteY9" fmla="*/ 6414115 h 6457340"/>
              <a:gd name="connsiteX10" fmla="*/ 7212306 w 7746603"/>
              <a:gd name="connsiteY10" fmla="*/ 6417313 h 6457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746603" h="6457340">
                <a:moveTo>
                  <a:pt x="7212306" y="6417313"/>
                </a:moveTo>
                <a:cubicBezTo>
                  <a:pt x="7037545" y="6416924"/>
                  <a:pt x="6135009" y="6462015"/>
                  <a:pt x="5939460" y="6456942"/>
                </a:cubicBezTo>
                <a:cubicBezTo>
                  <a:pt x="4732026" y="6357428"/>
                  <a:pt x="2685133" y="6404103"/>
                  <a:pt x="1057970" y="6377683"/>
                </a:cubicBezTo>
                <a:cubicBezTo>
                  <a:pt x="728709" y="6368088"/>
                  <a:pt x="243550" y="6431589"/>
                  <a:pt x="46203" y="6348899"/>
                </a:cubicBezTo>
                <a:cubicBezTo>
                  <a:pt x="-40174" y="4925356"/>
                  <a:pt x="10228" y="1999666"/>
                  <a:pt x="70188" y="44333"/>
                </a:cubicBezTo>
                <a:lnTo>
                  <a:pt x="228122" y="44758"/>
                </a:lnTo>
                <a:cubicBezTo>
                  <a:pt x="2223312" y="-39269"/>
                  <a:pt x="4410379" y="22893"/>
                  <a:pt x="6501507" y="11961"/>
                </a:cubicBezTo>
                <a:cubicBezTo>
                  <a:pt x="7001570" y="42492"/>
                  <a:pt x="7658565" y="-16643"/>
                  <a:pt x="7701658" y="111347"/>
                </a:cubicBezTo>
                <a:cubicBezTo>
                  <a:pt x="7806433" y="2177281"/>
                  <a:pt x="7701487" y="4398674"/>
                  <a:pt x="7654205" y="6334819"/>
                </a:cubicBezTo>
                <a:cubicBezTo>
                  <a:pt x="7646015" y="6494856"/>
                  <a:pt x="7628818" y="6393761"/>
                  <a:pt x="7464512" y="6414115"/>
                </a:cubicBezTo>
                <a:cubicBezTo>
                  <a:pt x="7406102" y="6416611"/>
                  <a:pt x="7317163" y="6417547"/>
                  <a:pt x="7212306" y="6417313"/>
                </a:cubicBezTo>
                <a:close/>
              </a:path>
            </a:pathLst>
          </a:cu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BB030FC-8E19-44AB-80DB-FFFB62D49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31683" y="4331769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F09459DE-CB78-4B7B-AEFE-A19FFB6520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91210" y="4376111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1E5A1BA-E02A-4623-903A-482252B33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5974694" y="345536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1E6C31-F658-F459-AC56-8A95C2707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09" y="1480894"/>
            <a:ext cx="4604438" cy="244693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has already been achieved?</a:t>
            </a:r>
            <a:endParaRPr lang="en-US" sz="3200" b="0">
              <a:ea typeface="+mj-lt"/>
              <a:cs typeface="+mj-lt"/>
            </a:endParaRPr>
          </a:p>
          <a:p>
            <a:pPr marL="28575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needs to be done? </a:t>
            </a:r>
            <a:endParaRPr lang="en-US" sz="3200" b="0">
              <a:ea typeface="+mj-lt"/>
              <a:cs typeface="+mj-lt"/>
            </a:endParaRPr>
          </a:p>
          <a:p>
            <a:pPr marL="28575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US" sz="3200" b="0">
                <a:solidFill>
                  <a:srgbClr val="5E4B59"/>
                </a:solidFill>
                <a:ea typeface="+mj-lt"/>
                <a:cs typeface="+mj-lt"/>
              </a:rPr>
              <a:t>What support is there for schools?</a:t>
            </a:r>
            <a:endParaRPr lang="en-US" sz="4000" b="0">
              <a:ea typeface="+mj-lt"/>
              <a:cs typeface="+mj-lt"/>
            </a:endParaRPr>
          </a:p>
          <a:p>
            <a:pPr algn="ctr"/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D242FBE-2452-4D50-BD27-1EB4712B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6020561" y="400218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pic>
        <p:nvPicPr>
          <p:cNvPr id="3" name="Picture 3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183B60D5-E21C-E33E-9AB3-3B9A99AA16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40016" t="14519" r="38405" b="40046"/>
          <a:stretch/>
        </p:blipFill>
        <p:spPr>
          <a:xfrm>
            <a:off x="6473040" y="4634873"/>
            <a:ext cx="1208362" cy="1696174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5EA4895-4ECB-7A08-7E24-6E0FC962F9F4}"/>
              </a:ext>
            </a:extLst>
          </p:cNvPr>
          <p:cNvSpPr txBox="1"/>
          <p:nvPr/>
        </p:nvSpPr>
        <p:spPr>
          <a:xfrm>
            <a:off x="7955280" y="4730496"/>
            <a:ext cx="337108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What question(s) do you have/What more do you want to know about?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FE05FE-85D7-E931-3131-2C5196643F2A}"/>
              </a:ext>
            </a:extLst>
          </p:cNvPr>
          <p:cNvSpPr txBox="1"/>
          <p:nvPr/>
        </p:nvSpPr>
        <p:spPr>
          <a:xfrm>
            <a:off x="658368" y="658368"/>
            <a:ext cx="564489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Group 9</a:t>
            </a:r>
          </a:p>
        </p:txBody>
      </p:sp>
    </p:spTree>
    <p:extLst>
      <p:ext uri="{BB962C8B-B14F-4D97-AF65-F5344CB8AC3E}">
        <p14:creationId xmlns:p14="http://schemas.microsoft.com/office/powerpoint/2010/main" val="3050741266"/>
      </p:ext>
    </p:extLst>
  </p:cSld>
  <p:clrMapOvr>
    <a:masterClrMapping/>
  </p:clrMapOvr>
</p:sld>
</file>

<file path=ppt/theme/theme1.xml><?xml version="1.0" encoding="utf-8"?>
<a:theme xmlns:a="http://schemas.openxmlformats.org/drawingml/2006/main" name="ChitchatVTI">
  <a:themeElements>
    <a:clrScheme name="AnalogousFromRegularSeedRightStep">
      <a:dk1>
        <a:srgbClr val="000000"/>
      </a:dk1>
      <a:lt1>
        <a:srgbClr val="FFFFFF"/>
      </a:lt1>
      <a:dk2>
        <a:srgbClr val="223A3D"/>
      </a:dk2>
      <a:lt2>
        <a:srgbClr val="E2E8E8"/>
      </a:lt2>
      <a:accent1>
        <a:srgbClr val="E73429"/>
      </a:accent1>
      <a:accent2>
        <a:srgbClr val="D57117"/>
      </a:accent2>
      <a:accent3>
        <a:srgbClr val="B4A420"/>
      </a:accent3>
      <a:accent4>
        <a:srgbClr val="80B113"/>
      </a:accent4>
      <a:accent5>
        <a:srgbClr val="4BB821"/>
      </a:accent5>
      <a:accent6>
        <a:srgbClr val="14BC2C"/>
      </a:accent6>
      <a:hlink>
        <a:srgbClr val="329096"/>
      </a:hlink>
      <a:folHlink>
        <a:srgbClr val="7F7F7F"/>
      </a:folHlink>
    </a:clrScheme>
    <a:fontScheme name="The Hand">
      <a:majorFont>
        <a:latin typeface="The Serif Hand"/>
        <a:ea typeface=""/>
        <a:cs typeface=""/>
      </a:majorFont>
      <a:minorFont>
        <a:latin typeface="The Ha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itchatVTI" id="{08BB1610-1071-4750-BA6F-EA15E875FFCD}" vid="{D7BDF053-2181-45AE-9365-FFAA906CB43F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4bebffc6-b3af-4121-a6f6-77b124c923cd">
      <Terms xmlns="http://schemas.microsoft.com/office/infopath/2007/PartnerControls"/>
    </lcf76f155ced4ddcb4097134ff3c332f>
    <TaxCatchAll xmlns="cece20dc-0d29-4254-a319-5ff0cdb992ff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4D70858E908D64D8C22B7FFE4C7960A" ma:contentTypeVersion="13" ma:contentTypeDescription="Create a new document." ma:contentTypeScope="" ma:versionID="69a1f68738ec69271b4c8b5172cf11da">
  <xsd:schema xmlns:xsd="http://www.w3.org/2001/XMLSchema" xmlns:xs="http://www.w3.org/2001/XMLSchema" xmlns:p="http://schemas.microsoft.com/office/2006/metadata/properties" xmlns:ns2="4bebffc6-b3af-4121-a6f6-77b124c923cd" xmlns:ns3="cece20dc-0d29-4254-a319-5ff0cdb992ff" targetNamespace="http://schemas.microsoft.com/office/2006/metadata/properties" ma:root="true" ma:fieldsID="f68e7b993879ba390cd102895adb5026" ns2:_="" ns3:_="">
    <xsd:import namespace="4bebffc6-b3af-4121-a6f6-77b124c923cd"/>
    <xsd:import namespace="cece20dc-0d29-4254-a319-5ff0cdb992ff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bebffc6-b3af-4121-a6f6-77b124c923c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2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ece20dc-0d29-4254-a319-5ff0cdb992ff" elementFormDefault="qualified">
    <xsd:import namespace="http://schemas.microsoft.com/office/2006/documentManagement/types"/>
    <xsd:import namespace="http://schemas.microsoft.com/office/infopath/2007/PartnerControls"/>
    <xsd:element name="TaxCatchAll" ma:index="13" nillable="true" ma:displayName="Taxonomy Catch All Column" ma:hidden="true" ma:list="{f42a2d1e-3a41-4bc7-bc58-b8b65d97f588}" ma:internalName="TaxCatchAll" ma:showField="CatchAllData" ma:web="cece20dc-0d29-4254-a319-5ff0cdb992f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4AFB8A9-B7E5-4663-9709-E39264A9C93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51276A8-92FC-4C6B-984F-AB6D1B712312}">
  <ds:schemaRefs>
    <ds:schemaRef ds:uri="http://schemas.microsoft.com/office/2006/metadata/properties"/>
    <ds:schemaRef ds:uri="http://schemas.microsoft.com/office/infopath/2007/PartnerControls"/>
    <ds:schemaRef ds:uri="http://www.w3.org/2000/xmlns/"/>
    <ds:schemaRef ds:uri="4bebffc6-b3af-4121-a6f6-77b124c923cd"/>
    <ds:schemaRef ds:uri="cece20dc-0d29-4254-a319-5ff0cdb992ff"/>
  </ds:schemaRefs>
</ds:datastoreItem>
</file>

<file path=customXml/itemProps3.xml><?xml version="1.0" encoding="utf-8"?>
<ds:datastoreItem xmlns:ds="http://schemas.openxmlformats.org/officeDocument/2006/customXml" ds:itemID="{2B535EAC-2858-47CF-A125-4C8E031993E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bebffc6-b3af-4121-a6f6-77b124c923cd"/>
    <ds:schemaRef ds:uri="cece20dc-0d29-4254-a319-5ff0cdb992f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</TotalTime>
  <Words>353</Words>
  <Application>Microsoft Office PowerPoint</Application>
  <PresentationFormat>Widescreen</PresentationFormat>
  <Paragraphs>55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Arial,Sans-Serif</vt:lpstr>
      <vt:lpstr>Arial</vt:lpstr>
      <vt:lpstr>The Hand</vt:lpstr>
      <vt:lpstr>The Serif Hand</vt:lpstr>
      <vt:lpstr>ChitchatVTI</vt:lpstr>
      <vt:lpstr>Reasearch TASK</vt:lpstr>
      <vt:lpstr>What has already been achieved? What needs to be done?  What support is there for schools? </vt:lpstr>
      <vt:lpstr>What has already been achieved? What needs to be done?  What support is there for schools? </vt:lpstr>
      <vt:lpstr>What has already been achieved? What needs to be done?  What support is there for schools? </vt:lpstr>
      <vt:lpstr>What has already been achieved? What needs to be done?  What support is there for schools? </vt:lpstr>
      <vt:lpstr>What has already been achieved? What needs to be done?  What support is there for schools? </vt:lpstr>
      <vt:lpstr>What has already been achieved? What needs to be done?  What support is there for schools? </vt:lpstr>
      <vt:lpstr>What has already been achieved? What needs to be done?  What support is there for schools? </vt:lpstr>
      <vt:lpstr>What has already been achieved? What needs to be done?  What support is there for schools? </vt:lpstr>
      <vt:lpstr>What has already been achieved? What needs to be done?  What support is there for schools?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Jessica Roberts</cp:lastModifiedBy>
  <cp:revision>226</cp:revision>
  <dcterms:created xsi:type="dcterms:W3CDTF">2023-02-07T19:35:32Z</dcterms:created>
  <dcterms:modified xsi:type="dcterms:W3CDTF">2023-04-20T02:11:53Z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0x01010074D70858E908D64D8C22B7FFE4C7960A</vt:lpwstr>
  </property>
</Properties>
</file>