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63" r:id="rId3"/>
    <p:sldId id="264" r:id="rId4"/>
    <p:sldId id="257" r:id="rId5"/>
    <p:sldId id="266" r:id="rId6"/>
    <p:sldId id="259" r:id="rId7"/>
    <p:sldId id="258" r:id="rId8"/>
    <p:sldId id="260"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AB82B0-F180-342B-4013-4C22BEC1317B}" v="136" dt="2024-06-03T10:25:36.495"/>
    <p1510:client id="{57818189-B1E3-3CF3-CF6C-DE4D3D18051F}" v="1239" dt="2024-06-04T11:21:13.544"/>
    <p1510:client id="{694CD8D6-5D1B-7B82-3A71-6420ACBE1205}" v="31" dt="2024-06-04T13:33:44.643"/>
    <p1510:client id="{7D3C1BDE-DB4F-E444-C327-1CA0887D5051}" v="526" dt="2024-06-03T10:32:52.147"/>
    <p1510:client id="{7E1D6B28-3C67-FF8B-9BC8-052FD65BBD0A}" v="17" dt="2024-06-04T14:16:40.544"/>
    <p1510:client id="{8E3C22CF-9CD9-3BBD-3290-80D13ADFE684}" v="1536" dt="2024-06-04T14:43:45.640"/>
    <p1510:client id="{922E1309-6F9A-171D-6A03-375A4D7B113C}" v="17" dt="2024-06-03T09:01:48.795"/>
    <p1510:client id="{98588FC4-C368-979C-B36C-771A5CDAB037}" v="36" dt="2024-06-04T14:35:31.257"/>
    <p1510:client id="{CB9724BB-A992-41C6-AA64-7253DB17991E}" v="107" dt="2024-06-03T12:56:02.056"/>
    <p1510:client id="{EEAD7620-8A42-A8BA-87E3-76D67D82FB61}" v="68" dt="2024-06-04T11:57:43.2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Showell" userId="S::i.showell@uwtsd.ac.uk::f3cd7420-3bbb-401b-bd2c-cb0386a61dfb" providerId="AD" clId="Web-{F49C6CA2-7B54-686E-F472-63818560C36B}"/>
    <pc:docChg chg="modSld">
      <pc:chgData name="Ian Showell" userId="S::i.showell@uwtsd.ac.uk::f3cd7420-3bbb-401b-bd2c-cb0386a61dfb" providerId="AD" clId="Web-{F49C6CA2-7B54-686E-F472-63818560C36B}" dt="2024-05-31T10:28:24.518" v="11" actId="20577"/>
      <pc:docMkLst>
        <pc:docMk/>
      </pc:docMkLst>
      <pc:sldChg chg="modSp">
        <pc:chgData name="Ian Showell" userId="S::i.showell@uwtsd.ac.uk::f3cd7420-3bbb-401b-bd2c-cb0386a61dfb" providerId="AD" clId="Web-{F49C6CA2-7B54-686E-F472-63818560C36B}" dt="2024-05-31T10:28:24.518" v="11" actId="20577"/>
        <pc:sldMkLst>
          <pc:docMk/>
          <pc:sldMk cId="2036909108" sldId="257"/>
        </pc:sldMkLst>
        <pc:spChg chg="mod">
          <ac:chgData name="Ian Showell" userId="S::i.showell@uwtsd.ac.uk::f3cd7420-3bbb-401b-bd2c-cb0386a61dfb" providerId="AD" clId="Web-{F49C6CA2-7B54-686E-F472-63818560C36B}" dt="2024-05-31T10:28:24.518" v="11" actId="20577"/>
          <ac:spMkLst>
            <pc:docMk/>
            <pc:sldMk cId="2036909108" sldId="257"/>
            <ac:spMk id="3" creationId="{112A97AD-E40C-1E44-174D-5BA0374B8EA4}"/>
          </ac:spMkLst>
        </pc:spChg>
      </pc:sldChg>
    </pc:docChg>
  </pc:docChgLst>
  <pc:docChgLst>
    <pc:chgData name="Dion Miles-Pengilly (2205081)" userId="S::2205081@student.uwtsd.ac.uk::ad5c47a0-61a5-45e4-ae34-05385f9f1346" providerId="AD" clId="Web-{EEAD7620-8A42-A8BA-87E3-76D67D82FB61}"/>
    <pc:docChg chg="addSld delSld modSld sldOrd">
      <pc:chgData name="Dion Miles-Pengilly (2205081)" userId="S::2205081@student.uwtsd.ac.uk::ad5c47a0-61a5-45e4-ae34-05385f9f1346" providerId="AD" clId="Web-{EEAD7620-8A42-A8BA-87E3-76D67D82FB61}" dt="2024-06-04T11:57:43.227" v="63"/>
      <pc:docMkLst>
        <pc:docMk/>
      </pc:docMkLst>
      <pc:sldChg chg="modSp ord">
        <pc:chgData name="Dion Miles-Pengilly (2205081)" userId="S::2205081@student.uwtsd.ac.uk::ad5c47a0-61a5-45e4-ae34-05385f9f1346" providerId="AD" clId="Web-{EEAD7620-8A42-A8BA-87E3-76D67D82FB61}" dt="2024-06-04T11:57:43.227" v="63"/>
        <pc:sldMkLst>
          <pc:docMk/>
          <pc:sldMk cId="2036909108" sldId="257"/>
        </pc:sldMkLst>
        <pc:spChg chg="mod">
          <ac:chgData name="Dion Miles-Pengilly (2205081)" userId="S::2205081@student.uwtsd.ac.uk::ad5c47a0-61a5-45e4-ae34-05385f9f1346" providerId="AD" clId="Web-{EEAD7620-8A42-A8BA-87E3-76D67D82FB61}" dt="2024-06-04T11:57:15.617" v="51" actId="20577"/>
          <ac:spMkLst>
            <pc:docMk/>
            <pc:sldMk cId="2036909108" sldId="257"/>
            <ac:spMk id="2" creationId="{BDE49941-B2D9-7839-F271-4330B4D45DEF}"/>
          </ac:spMkLst>
        </pc:spChg>
      </pc:sldChg>
      <pc:sldChg chg="ord">
        <pc:chgData name="Dion Miles-Pengilly (2205081)" userId="S::2205081@student.uwtsd.ac.uk::ad5c47a0-61a5-45e4-ae34-05385f9f1346" providerId="AD" clId="Web-{EEAD7620-8A42-A8BA-87E3-76D67D82FB61}" dt="2024-06-04T11:33:36.133" v="28"/>
        <pc:sldMkLst>
          <pc:docMk/>
          <pc:sldMk cId="4126966002" sldId="259"/>
        </pc:sldMkLst>
      </pc:sldChg>
      <pc:sldChg chg="ord">
        <pc:chgData name="Dion Miles-Pengilly (2205081)" userId="S::2205081@student.uwtsd.ac.uk::ad5c47a0-61a5-45e4-ae34-05385f9f1346" providerId="AD" clId="Web-{EEAD7620-8A42-A8BA-87E3-76D67D82FB61}" dt="2024-06-04T11:48:34.522" v="30"/>
        <pc:sldMkLst>
          <pc:docMk/>
          <pc:sldMk cId="1715104076" sldId="260"/>
        </pc:sldMkLst>
      </pc:sldChg>
      <pc:sldChg chg="ord">
        <pc:chgData name="Dion Miles-Pengilly (2205081)" userId="S::2205081@student.uwtsd.ac.uk::ad5c47a0-61a5-45e4-ae34-05385f9f1346" providerId="AD" clId="Web-{EEAD7620-8A42-A8BA-87E3-76D67D82FB61}" dt="2024-06-04T11:33:25.258" v="26"/>
        <pc:sldMkLst>
          <pc:docMk/>
          <pc:sldMk cId="2459624011" sldId="261"/>
        </pc:sldMkLst>
      </pc:sldChg>
      <pc:sldChg chg="ord">
        <pc:chgData name="Dion Miles-Pengilly (2205081)" userId="S::2205081@student.uwtsd.ac.uk::ad5c47a0-61a5-45e4-ae34-05385f9f1346" providerId="AD" clId="Web-{EEAD7620-8A42-A8BA-87E3-76D67D82FB61}" dt="2024-06-04T11:48:24.272" v="29"/>
        <pc:sldMkLst>
          <pc:docMk/>
          <pc:sldMk cId="120457681" sldId="262"/>
        </pc:sldMkLst>
      </pc:sldChg>
      <pc:sldChg chg="modSp">
        <pc:chgData name="Dion Miles-Pengilly (2205081)" userId="S::2205081@student.uwtsd.ac.uk::ad5c47a0-61a5-45e4-ae34-05385f9f1346" providerId="AD" clId="Web-{EEAD7620-8A42-A8BA-87E3-76D67D82FB61}" dt="2024-06-04T11:28:03.451" v="24" actId="20577"/>
        <pc:sldMkLst>
          <pc:docMk/>
          <pc:sldMk cId="1918043287" sldId="263"/>
        </pc:sldMkLst>
        <pc:spChg chg="mod">
          <ac:chgData name="Dion Miles-Pengilly (2205081)" userId="S::2205081@student.uwtsd.ac.uk::ad5c47a0-61a5-45e4-ae34-05385f9f1346" providerId="AD" clId="Web-{EEAD7620-8A42-A8BA-87E3-76D67D82FB61}" dt="2024-06-04T11:28:03.451" v="24" actId="20577"/>
          <ac:spMkLst>
            <pc:docMk/>
            <pc:sldMk cId="1918043287" sldId="263"/>
            <ac:spMk id="3" creationId="{EDA42344-15E8-CA93-6819-281BD5E2AE83}"/>
          </ac:spMkLst>
        </pc:spChg>
      </pc:sldChg>
      <pc:sldChg chg="modSp new ord">
        <pc:chgData name="Dion Miles-Pengilly (2205081)" userId="S::2205081@student.uwtsd.ac.uk::ad5c47a0-61a5-45e4-ae34-05385f9f1346" providerId="AD" clId="Web-{EEAD7620-8A42-A8BA-87E3-76D67D82FB61}" dt="2024-06-04T11:57:37.430" v="61"/>
        <pc:sldMkLst>
          <pc:docMk/>
          <pc:sldMk cId="600809849" sldId="265"/>
        </pc:sldMkLst>
        <pc:spChg chg="mod">
          <ac:chgData name="Dion Miles-Pengilly (2205081)" userId="S::2205081@student.uwtsd.ac.uk::ad5c47a0-61a5-45e4-ae34-05385f9f1346" providerId="AD" clId="Web-{EEAD7620-8A42-A8BA-87E3-76D67D82FB61}" dt="2024-06-04T11:57:33.508" v="60" actId="20577"/>
          <ac:spMkLst>
            <pc:docMk/>
            <pc:sldMk cId="600809849" sldId="265"/>
            <ac:spMk id="2" creationId="{2277EA80-F1FC-E96E-0AE3-049E1D2C9F05}"/>
          </ac:spMkLst>
        </pc:spChg>
        <pc:spChg chg="mod">
          <ac:chgData name="Dion Miles-Pengilly (2205081)" userId="S::2205081@student.uwtsd.ac.uk::ad5c47a0-61a5-45e4-ae34-05385f9f1346" providerId="AD" clId="Web-{EEAD7620-8A42-A8BA-87E3-76D67D82FB61}" dt="2024-06-04T11:56:52.116" v="43" actId="14100"/>
          <ac:spMkLst>
            <pc:docMk/>
            <pc:sldMk cId="600809849" sldId="265"/>
            <ac:spMk id="3" creationId="{A9CD561D-BA3D-85D4-0801-574A615813F7}"/>
          </ac:spMkLst>
        </pc:spChg>
      </pc:sldChg>
      <pc:sldChg chg="delSp modSp new del">
        <pc:chgData name="Dion Miles-Pengilly (2205081)" userId="S::2205081@student.uwtsd.ac.uk::ad5c47a0-61a5-45e4-ae34-05385f9f1346" providerId="AD" clId="Web-{EEAD7620-8A42-A8BA-87E3-76D67D82FB61}" dt="2024-06-04T11:56:15.990" v="37"/>
        <pc:sldMkLst>
          <pc:docMk/>
          <pc:sldMk cId="3421428839" sldId="265"/>
        </pc:sldMkLst>
        <pc:spChg chg="del">
          <ac:chgData name="Dion Miles-Pengilly (2205081)" userId="S::2205081@student.uwtsd.ac.uk::ad5c47a0-61a5-45e4-ae34-05385f9f1346" providerId="AD" clId="Web-{EEAD7620-8A42-A8BA-87E3-76D67D82FB61}" dt="2024-06-04T11:56:02.677" v="35"/>
          <ac:spMkLst>
            <pc:docMk/>
            <pc:sldMk cId="3421428839" sldId="265"/>
            <ac:spMk id="2" creationId="{CD0E6FBC-B7BB-56F1-2787-74F0D5CFD33C}"/>
          </ac:spMkLst>
        </pc:spChg>
        <pc:spChg chg="mod">
          <ac:chgData name="Dion Miles-Pengilly (2205081)" userId="S::2205081@student.uwtsd.ac.uk::ad5c47a0-61a5-45e4-ae34-05385f9f1346" providerId="AD" clId="Web-{EEAD7620-8A42-A8BA-87E3-76D67D82FB61}" dt="2024-06-04T11:56:06.990" v="36" actId="14100"/>
          <ac:spMkLst>
            <pc:docMk/>
            <pc:sldMk cId="3421428839" sldId="265"/>
            <ac:spMk id="3" creationId="{A48DEAB2-DEC5-A0F9-A29D-3D1D7949DF43}"/>
          </ac:spMkLst>
        </pc:spChg>
      </pc:sldChg>
    </pc:docChg>
  </pc:docChgLst>
  <pc:docChgLst>
    <pc:chgData name="Dion Miles-Pengilly (2205081)" userId="S::2205081@student.uwtsd.ac.uk::ad5c47a0-61a5-45e4-ae34-05385f9f1346" providerId="AD" clId="Web-{7D3C1BDE-DB4F-E444-C327-1CA0887D5051}"/>
    <pc:docChg chg="modSld">
      <pc:chgData name="Dion Miles-Pengilly (2205081)" userId="S::2205081@student.uwtsd.ac.uk::ad5c47a0-61a5-45e4-ae34-05385f9f1346" providerId="AD" clId="Web-{7D3C1BDE-DB4F-E444-C327-1CA0887D5051}" dt="2024-06-03T10:32:52.147" v="519" actId="20577"/>
      <pc:docMkLst>
        <pc:docMk/>
      </pc:docMkLst>
      <pc:sldChg chg="modSp">
        <pc:chgData name="Dion Miles-Pengilly (2205081)" userId="S::2205081@student.uwtsd.ac.uk::ad5c47a0-61a5-45e4-ae34-05385f9f1346" providerId="AD" clId="Web-{7D3C1BDE-DB4F-E444-C327-1CA0887D5051}" dt="2024-06-03T09:02:00.891" v="506" actId="20577"/>
        <pc:sldMkLst>
          <pc:docMk/>
          <pc:sldMk cId="2459624011" sldId="261"/>
        </pc:sldMkLst>
        <pc:spChg chg="mod">
          <ac:chgData name="Dion Miles-Pengilly (2205081)" userId="S::2205081@student.uwtsd.ac.uk::ad5c47a0-61a5-45e4-ae34-05385f9f1346" providerId="AD" clId="Web-{7D3C1BDE-DB4F-E444-C327-1CA0887D5051}" dt="2024-06-03T09:02:00.891" v="506" actId="20577"/>
          <ac:spMkLst>
            <pc:docMk/>
            <pc:sldMk cId="2459624011" sldId="261"/>
            <ac:spMk id="3" creationId="{2BB71A5D-03EF-13EE-6AFF-508E6ABBF376}"/>
          </ac:spMkLst>
        </pc:spChg>
      </pc:sldChg>
      <pc:sldChg chg="addSp modSp">
        <pc:chgData name="Dion Miles-Pengilly (2205081)" userId="S::2205081@student.uwtsd.ac.uk::ad5c47a0-61a5-45e4-ae34-05385f9f1346" providerId="AD" clId="Web-{7D3C1BDE-DB4F-E444-C327-1CA0887D5051}" dt="2024-06-03T10:32:52.147" v="519" actId="20577"/>
        <pc:sldMkLst>
          <pc:docMk/>
          <pc:sldMk cId="120457681" sldId="262"/>
        </pc:sldMkLst>
        <pc:spChg chg="mod">
          <ac:chgData name="Dion Miles-Pengilly (2205081)" userId="S::2205081@student.uwtsd.ac.uk::ad5c47a0-61a5-45e4-ae34-05385f9f1346" providerId="AD" clId="Web-{7D3C1BDE-DB4F-E444-C327-1CA0887D5051}" dt="2024-06-03T10:32:19.052" v="507" actId="14100"/>
          <ac:spMkLst>
            <pc:docMk/>
            <pc:sldMk cId="120457681" sldId="262"/>
            <ac:spMk id="3" creationId="{2BB71A5D-03EF-13EE-6AFF-508E6ABBF376}"/>
          </ac:spMkLst>
        </pc:spChg>
        <pc:spChg chg="add mod">
          <ac:chgData name="Dion Miles-Pengilly (2205081)" userId="S::2205081@student.uwtsd.ac.uk::ad5c47a0-61a5-45e4-ae34-05385f9f1346" providerId="AD" clId="Web-{7D3C1BDE-DB4F-E444-C327-1CA0887D5051}" dt="2024-06-03T10:32:52.147" v="519" actId="20577"/>
          <ac:spMkLst>
            <pc:docMk/>
            <pc:sldMk cId="120457681" sldId="262"/>
            <ac:spMk id="4" creationId="{E3623ED4-D415-3B33-C1EE-C8A4F3DC35B2}"/>
          </ac:spMkLst>
        </pc:spChg>
      </pc:sldChg>
    </pc:docChg>
  </pc:docChgLst>
  <pc:docChgLst>
    <pc:chgData name="Dion Miles-Pengilly (2205081)" userId="S::2205081@student.uwtsd.ac.uk::ad5c47a0-61a5-45e4-ae34-05385f9f1346" providerId="AD" clId="Web-{694CD8D6-5D1B-7B82-3A71-6420ACBE1205}"/>
    <pc:docChg chg="modSld sldOrd">
      <pc:chgData name="Dion Miles-Pengilly (2205081)" userId="S::2205081@student.uwtsd.ac.uk::ad5c47a0-61a5-45e4-ae34-05385f9f1346" providerId="AD" clId="Web-{694CD8D6-5D1B-7B82-3A71-6420ACBE1205}" dt="2024-06-04T13:33:44.643" v="29" actId="14100"/>
      <pc:docMkLst>
        <pc:docMk/>
      </pc:docMkLst>
      <pc:sldChg chg="ord">
        <pc:chgData name="Dion Miles-Pengilly (2205081)" userId="S::2205081@student.uwtsd.ac.uk::ad5c47a0-61a5-45e4-ae34-05385f9f1346" providerId="AD" clId="Web-{694CD8D6-5D1B-7B82-3A71-6420ACBE1205}" dt="2024-06-04T13:31:12.275" v="1"/>
        <pc:sldMkLst>
          <pc:docMk/>
          <pc:sldMk cId="2036909108" sldId="257"/>
        </pc:sldMkLst>
      </pc:sldChg>
      <pc:sldChg chg="ord">
        <pc:chgData name="Dion Miles-Pengilly (2205081)" userId="S::2205081@student.uwtsd.ac.uk::ad5c47a0-61a5-45e4-ae34-05385f9f1346" providerId="AD" clId="Web-{694CD8D6-5D1B-7B82-3A71-6420ACBE1205}" dt="2024-06-04T13:33:21.423" v="25"/>
        <pc:sldMkLst>
          <pc:docMk/>
          <pc:sldMk cId="1502232684" sldId="258"/>
        </pc:sldMkLst>
      </pc:sldChg>
      <pc:sldChg chg="modSp">
        <pc:chgData name="Dion Miles-Pengilly (2205081)" userId="S::2205081@student.uwtsd.ac.uk::ad5c47a0-61a5-45e4-ae34-05385f9f1346" providerId="AD" clId="Web-{694CD8D6-5D1B-7B82-3A71-6420ACBE1205}" dt="2024-06-04T13:31:42.011" v="23" actId="20577"/>
        <pc:sldMkLst>
          <pc:docMk/>
          <pc:sldMk cId="4126966002" sldId="259"/>
        </pc:sldMkLst>
        <pc:spChg chg="mod">
          <ac:chgData name="Dion Miles-Pengilly (2205081)" userId="S::2205081@student.uwtsd.ac.uk::ad5c47a0-61a5-45e4-ae34-05385f9f1346" providerId="AD" clId="Web-{694CD8D6-5D1B-7B82-3A71-6420ACBE1205}" dt="2024-06-04T13:31:42.011" v="23" actId="20577"/>
          <ac:spMkLst>
            <pc:docMk/>
            <pc:sldMk cId="4126966002" sldId="259"/>
            <ac:spMk id="2" creationId="{AD0336AC-8390-BF24-E950-BE3461A687DB}"/>
          </ac:spMkLst>
        </pc:spChg>
      </pc:sldChg>
      <pc:sldChg chg="ord">
        <pc:chgData name="Dion Miles-Pengilly (2205081)" userId="S::2205081@student.uwtsd.ac.uk::ad5c47a0-61a5-45e4-ae34-05385f9f1346" providerId="AD" clId="Web-{694CD8D6-5D1B-7B82-3A71-6420ACBE1205}" dt="2024-06-04T13:31:19.228" v="3"/>
        <pc:sldMkLst>
          <pc:docMk/>
          <pc:sldMk cId="120457681" sldId="262"/>
        </pc:sldMkLst>
      </pc:sldChg>
      <pc:sldChg chg="addSp delSp modSp ord">
        <pc:chgData name="Dion Miles-Pengilly (2205081)" userId="S::2205081@student.uwtsd.ac.uk::ad5c47a0-61a5-45e4-ae34-05385f9f1346" providerId="AD" clId="Web-{694CD8D6-5D1B-7B82-3A71-6420ACBE1205}" dt="2024-06-04T13:33:44.643" v="29" actId="14100"/>
        <pc:sldMkLst>
          <pc:docMk/>
          <pc:sldMk cId="600809849" sldId="265"/>
        </pc:sldMkLst>
        <pc:spChg chg="del">
          <ac:chgData name="Dion Miles-Pengilly (2205081)" userId="S::2205081@student.uwtsd.ac.uk::ad5c47a0-61a5-45e4-ae34-05385f9f1346" providerId="AD" clId="Web-{694CD8D6-5D1B-7B82-3A71-6420ACBE1205}" dt="2024-06-04T13:33:36.924" v="27"/>
          <ac:spMkLst>
            <pc:docMk/>
            <pc:sldMk cId="600809849" sldId="265"/>
            <ac:spMk id="2" creationId="{2277EA80-F1FC-E96E-0AE3-049E1D2C9F05}"/>
          </ac:spMkLst>
        </pc:spChg>
        <pc:spChg chg="mod">
          <ac:chgData name="Dion Miles-Pengilly (2205081)" userId="S::2205081@student.uwtsd.ac.uk::ad5c47a0-61a5-45e4-ae34-05385f9f1346" providerId="AD" clId="Web-{694CD8D6-5D1B-7B82-3A71-6420ACBE1205}" dt="2024-06-04T13:33:44.643" v="29" actId="14100"/>
          <ac:spMkLst>
            <pc:docMk/>
            <pc:sldMk cId="600809849" sldId="265"/>
            <ac:spMk id="3" creationId="{A9CD561D-BA3D-85D4-0801-574A615813F7}"/>
          </ac:spMkLst>
        </pc:spChg>
        <pc:spChg chg="add del mod">
          <ac:chgData name="Dion Miles-Pengilly (2205081)" userId="S::2205081@student.uwtsd.ac.uk::ad5c47a0-61a5-45e4-ae34-05385f9f1346" providerId="AD" clId="Web-{694CD8D6-5D1B-7B82-3A71-6420ACBE1205}" dt="2024-06-04T13:33:38.909" v="28"/>
          <ac:spMkLst>
            <pc:docMk/>
            <pc:sldMk cId="600809849" sldId="265"/>
            <ac:spMk id="5" creationId="{2A2C3582-2DF4-27CC-719C-FD633DBBB276}"/>
          </ac:spMkLst>
        </pc:spChg>
      </pc:sldChg>
    </pc:docChg>
  </pc:docChgLst>
  <pc:docChgLst>
    <pc:chgData name="Ian Showell" userId="S::i.showell@uwtsd.ac.uk::f3cd7420-3bbb-401b-bd2c-cb0386a61dfb" providerId="AD" clId="Web-{CF8F69E7-8AC0-E9CD-C969-DFCC2E815391}"/>
    <pc:docChg chg="modSld">
      <pc:chgData name="Ian Showell" userId="S::i.showell@uwtsd.ac.uk::f3cd7420-3bbb-401b-bd2c-cb0386a61dfb" providerId="AD" clId="Web-{CF8F69E7-8AC0-E9CD-C969-DFCC2E815391}" dt="2024-05-31T11:22:38.394" v="37" actId="20577"/>
      <pc:docMkLst>
        <pc:docMk/>
      </pc:docMkLst>
      <pc:sldChg chg="modSp">
        <pc:chgData name="Ian Showell" userId="S::i.showell@uwtsd.ac.uk::f3cd7420-3bbb-401b-bd2c-cb0386a61dfb" providerId="AD" clId="Web-{CF8F69E7-8AC0-E9CD-C969-DFCC2E815391}" dt="2024-05-31T11:22:38.394" v="37" actId="20577"/>
        <pc:sldMkLst>
          <pc:docMk/>
          <pc:sldMk cId="2036909108" sldId="257"/>
        </pc:sldMkLst>
        <pc:spChg chg="mod">
          <ac:chgData name="Ian Showell" userId="S::i.showell@uwtsd.ac.uk::f3cd7420-3bbb-401b-bd2c-cb0386a61dfb" providerId="AD" clId="Web-{CF8F69E7-8AC0-E9CD-C969-DFCC2E815391}" dt="2024-05-31T11:22:38.394" v="37" actId="20577"/>
          <ac:spMkLst>
            <pc:docMk/>
            <pc:sldMk cId="2036909108" sldId="257"/>
            <ac:spMk id="3" creationId="{112A97AD-E40C-1E44-174D-5BA0374B8EA4}"/>
          </ac:spMkLst>
        </pc:spChg>
      </pc:sldChg>
    </pc:docChg>
  </pc:docChgLst>
  <pc:docChgLst>
    <pc:chgData name="Dion Miles-Pengilly (2205081)" userId="S::2205081@student.uwtsd.ac.uk::ad5c47a0-61a5-45e4-ae34-05385f9f1346" providerId="AD" clId="Web-{57818189-B1E3-3CF3-CF6C-DE4D3D18051F}"/>
    <pc:docChg chg="addSld modSld">
      <pc:chgData name="Dion Miles-Pengilly (2205081)" userId="S::2205081@student.uwtsd.ac.uk::ad5c47a0-61a5-45e4-ae34-05385f9f1346" providerId="AD" clId="Web-{57818189-B1E3-3CF3-CF6C-DE4D3D18051F}" dt="2024-06-04T11:21:13.544" v="1223" actId="20577"/>
      <pc:docMkLst>
        <pc:docMk/>
      </pc:docMkLst>
      <pc:sldChg chg="modSp">
        <pc:chgData name="Dion Miles-Pengilly (2205081)" userId="S::2205081@student.uwtsd.ac.uk::ad5c47a0-61a5-45e4-ae34-05385f9f1346" providerId="AD" clId="Web-{57818189-B1E3-3CF3-CF6C-DE4D3D18051F}" dt="2024-06-04T09:27:59.977" v="15" actId="20577"/>
        <pc:sldMkLst>
          <pc:docMk/>
          <pc:sldMk cId="2036909108" sldId="257"/>
        </pc:sldMkLst>
        <pc:spChg chg="mod">
          <ac:chgData name="Dion Miles-Pengilly (2205081)" userId="S::2205081@student.uwtsd.ac.uk::ad5c47a0-61a5-45e4-ae34-05385f9f1346" providerId="AD" clId="Web-{57818189-B1E3-3CF3-CF6C-DE4D3D18051F}" dt="2024-06-04T09:27:59.977" v="15" actId="20577"/>
          <ac:spMkLst>
            <pc:docMk/>
            <pc:sldMk cId="2036909108" sldId="257"/>
            <ac:spMk id="3" creationId="{112A97AD-E40C-1E44-174D-5BA0374B8EA4}"/>
          </ac:spMkLst>
        </pc:spChg>
      </pc:sldChg>
      <pc:sldChg chg="modSp">
        <pc:chgData name="Dion Miles-Pengilly (2205081)" userId="S::2205081@student.uwtsd.ac.uk::ad5c47a0-61a5-45e4-ae34-05385f9f1346" providerId="AD" clId="Web-{57818189-B1E3-3CF3-CF6C-DE4D3D18051F}" dt="2024-06-04T09:29:59.486" v="24" actId="20577"/>
        <pc:sldMkLst>
          <pc:docMk/>
          <pc:sldMk cId="1715104076" sldId="260"/>
        </pc:sldMkLst>
        <pc:spChg chg="mod">
          <ac:chgData name="Dion Miles-Pengilly (2205081)" userId="S::2205081@student.uwtsd.ac.uk::ad5c47a0-61a5-45e4-ae34-05385f9f1346" providerId="AD" clId="Web-{57818189-B1E3-3CF3-CF6C-DE4D3D18051F}" dt="2024-06-04T09:29:59.486" v="24" actId="20577"/>
          <ac:spMkLst>
            <pc:docMk/>
            <pc:sldMk cId="1715104076" sldId="260"/>
            <ac:spMk id="3" creationId="{2BB71A5D-03EF-13EE-6AFF-508E6ABBF376}"/>
          </ac:spMkLst>
        </pc:spChg>
      </pc:sldChg>
      <pc:sldChg chg="modSp">
        <pc:chgData name="Dion Miles-Pengilly (2205081)" userId="S::2205081@student.uwtsd.ac.uk::ad5c47a0-61a5-45e4-ae34-05385f9f1346" providerId="AD" clId="Web-{57818189-B1E3-3CF3-CF6C-DE4D3D18051F}" dt="2024-06-04T09:30:11.643" v="25" actId="20577"/>
        <pc:sldMkLst>
          <pc:docMk/>
          <pc:sldMk cId="2459624011" sldId="261"/>
        </pc:sldMkLst>
        <pc:spChg chg="mod">
          <ac:chgData name="Dion Miles-Pengilly (2205081)" userId="S::2205081@student.uwtsd.ac.uk::ad5c47a0-61a5-45e4-ae34-05385f9f1346" providerId="AD" clId="Web-{57818189-B1E3-3CF3-CF6C-DE4D3D18051F}" dt="2024-06-04T09:30:11.643" v="25" actId="20577"/>
          <ac:spMkLst>
            <pc:docMk/>
            <pc:sldMk cId="2459624011" sldId="261"/>
            <ac:spMk id="3" creationId="{2BB71A5D-03EF-13EE-6AFF-508E6ABBF376}"/>
          </ac:spMkLst>
        </pc:spChg>
      </pc:sldChg>
      <pc:sldChg chg="modSp">
        <pc:chgData name="Dion Miles-Pengilly (2205081)" userId="S::2205081@student.uwtsd.ac.uk::ad5c47a0-61a5-45e4-ae34-05385f9f1346" providerId="AD" clId="Web-{57818189-B1E3-3CF3-CF6C-DE4D3D18051F}" dt="2024-06-04T11:21:13.544" v="1223" actId="20577"/>
        <pc:sldMkLst>
          <pc:docMk/>
          <pc:sldMk cId="120457681" sldId="262"/>
        </pc:sldMkLst>
        <pc:spChg chg="mod">
          <ac:chgData name="Dion Miles-Pengilly (2205081)" userId="S::2205081@student.uwtsd.ac.uk::ad5c47a0-61a5-45e4-ae34-05385f9f1346" providerId="AD" clId="Web-{57818189-B1E3-3CF3-CF6C-DE4D3D18051F}" dt="2024-06-04T11:21:13.544" v="1223" actId="20577"/>
          <ac:spMkLst>
            <pc:docMk/>
            <pc:sldMk cId="120457681" sldId="262"/>
            <ac:spMk id="3" creationId="{2BB71A5D-03EF-13EE-6AFF-508E6ABBF376}"/>
          </ac:spMkLst>
        </pc:spChg>
      </pc:sldChg>
      <pc:sldChg chg="addSp delSp modSp new">
        <pc:chgData name="Dion Miles-Pengilly (2205081)" userId="S::2205081@student.uwtsd.ac.uk::ad5c47a0-61a5-45e4-ae34-05385f9f1346" providerId="AD" clId="Web-{57818189-B1E3-3CF3-CF6C-DE4D3D18051F}" dt="2024-06-04T10:50:59.336" v="1184" actId="20577"/>
        <pc:sldMkLst>
          <pc:docMk/>
          <pc:sldMk cId="1918043287" sldId="263"/>
        </pc:sldMkLst>
        <pc:spChg chg="del mod">
          <ac:chgData name="Dion Miles-Pengilly (2205081)" userId="S::2205081@student.uwtsd.ac.uk::ad5c47a0-61a5-45e4-ae34-05385f9f1346" providerId="AD" clId="Web-{57818189-B1E3-3CF3-CF6C-DE4D3D18051F}" dt="2024-06-04T09:34:02.113" v="28"/>
          <ac:spMkLst>
            <pc:docMk/>
            <pc:sldMk cId="1918043287" sldId="263"/>
            <ac:spMk id="2" creationId="{0A636BB3-5C38-AD38-6596-AEA21189A695}"/>
          </ac:spMkLst>
        </pc:spChg>
        <pc:spChg chg="mod">
          <ac:chgData name="Dion Miles-Pengilly (2205081)" userId="S::2205081@student.uwtsd.ac.uk::ad5c47a0-61a5-45e4-ae34-05385f9f1346" providerId="AD" clId="Web-{57818189-B1E3-3CF3-CF6C-DE4D3D18051F}" dt="2024-06-04T10:50:59.336" v="1184" actId="20577"/>
          <ac:spMkLst>
            <pc:docMk/>
            <pc:sldMk cId="1918043287" sldId="263"/>
            <ac:spMk id="3" creationId="{EDA42344-15E8-CA93-6819-281BD5E2AE83}"/>
          </ac:spMkLst>
        </pc:spChg>
        <pc:spChg chg="add mod">
          <ac:chgData name="Dion Miles-Pengilly (2205081)" userId="S::2205081@student.uwtsd.ac.uk::ad5c47a0-61a5-45e4-ae34-05385f9f1346" providerId="AD" clId="Web-{57818189-B1E3-3CF3-CF6C-DE4D3D18051F}" dt="2024-06-04T10:31:11.860" v="912" actId="20577"/>
          <ac:spMkLst>
            <pc:docMk/>
            <pc:sldMk cId="1918043287" sldId="263"/>
            <ac:spMk id="4" creationId="{BCD811C8-18D4-9F1F-89A2-C0D581967D94}"/>
          </ac:spMkLst>
        </pc:spChg>
      </pc:sldChg>
      <pc:sldChg chg="modSp new">
        <pc:chgData name="Dion Miles-Pengilly (2205081)" userId="S::2205081@student.uwtsd.ac.uk::ad5c47a0-61a5-45e4-ae34-05385f9f1346" providerId="AD" clId="Web-{57818189-B1E3-3CF3-CF6C-DE4D3D18051F}" dt="2024-06-04T10:49:24.891" v="1182" actId="20577"/>
        <pc:sldMkLst>
          <pc:docMk/>
          <pc:sldMk cId="2237388790" sldId="264"/>
        </pc:sldMkLst>
        <pc:spChg chg="mod">
          <ac:chgData name="Dion Miles-Pengilly (2205081)" userId="S::2205081@student.uwtsd.ac.uk::ad5c47a0-61a5-45e4-ae34-05385f9f1346" providerId="AD" clId="Web-{57818189-B1E3-3CF3-CF6C-DE4D3D18051F}" dt="2024-06-04T10:33:34.823" v="916" actId="1076"/>
          <ac:spMkLst>
            <pc:docMk/>
            <pc:sldMk cId="2237388790" sldId="264"/>
            <ac:spMk id="2" creationId="{463895DE-57F7-E7BD-0C6D-8094034B8A3C}"/>
          </ac:spMkLst>
        </pc:spChg>
        <pc:spChg chg="mod">
          <ac:chgData name="Dion Miles-Pengilly (2205081)" userId="S::2205081@student.uwtsd.ac.uk::ad5c47a0-61a5-45e4-ae34-05385f9f1346" providerId="AD" clId="Web-{57818189-B1E3-3CF3-CF6C-DE4D3D18051F}" dt="2024-06-04T10:49:24.891" v="1182" actId="20577"/>
          <ac:spMkLst>
            <pc:docMk/>
            <pc:sldMk cId="2237388790" sldId="264"/>
            <ac:spMk id="3" creationId="{3BC37813-D123-D1C8-5EBC-AF6F1ED2CC71}"/>
          </ac:spMkLst>
        </pc:spChg>
      </pc:sldChg>
    </pc:docChg>
  </pc:docChgLst>
  <pc:docChgLst>
    <pc:chgData name="Dion Miles-Pengilly (2205081)" userId="S::2205081@student.uwtsd.ac.uk::ad5c47a0-61a5-45e4-ae34-05385f9f1346" providerId="AD" clId="Web-{98588FC4-C368-979C-B36C-771A5CDAB037}"/>
    <pc:docChg chg="modSld sldOrd">
      <pc:chgData name="Dion Miles-Pengilly (2205081)" userId="S::2205081@student.uwtsd.ac.uk::ad5c47a0-61a5-45e4-ae34-05385f9f1346" providerId="AD" clId="Web-{98588FC4-C368-979C-B36C-771A5CDAB037}" dt="2024-06-04T14:35:31.257" v="33" actId="20577"/>
      <pc:docMkLst>
        <pc:docMk/>
      </pc:docMkLst>
      <pc:sldChg chg="ord">
        <pc:chgData name="Dion Miles-Pengilly (2205081)" userId="S::2205081@student.uwtsd.ac.uk::ad5c47a0-61a5-45e4-ae34-05385f9f1346" providerId="AD" clId="Web-{98588FC4-C368-979C-B36C-771A5CDAB037}" dt="2024-06-04T14:26:11.384" v="0"/>
        <pc:sldMkLst>
          <pc:docMk/>
          <pc:sldMk cId="4126966002" sldId="259"/>
        </pc:sldMkLst>
      </pc:sldChg>
      <pc:sldChg chg="modSp">
        <pc:chgData name="Dion Miles-Pengilly (2205081)" userId="S::2205081@student.uwtsd.ac.uk::ad5c47a0-61a5-45e4-ae34-05385f9f1346" providerId="AD" clId="Web-{98588FC4-C368-979C-B36C-771A5CDAB037}" dt="2024-06-04T14:35:31.257" v="33" actId="20577"/>
        <pc:sldMkLst>
          <pc:docMk/>
          <pc:sldMk cId="1918043287" sldId="263"/>
        </pc:sldMkLst>
        <pc:spChg chg="mod">
          <ac:chgData name="Dion Miles-Pengilly (2205081)" userId="S::2205081@student.uwtsd.ac.uk::ad5c47a0-61a5-45e4-ae34-05385f9f1346" providerId="AD" clId="Web-{98588FC4-C368-979C-B36C-771A5CDAB037}" dt="2024-06-04T14:35:31.257" v="33" actId="20577"/>
          <ac:spMkLst>
            <pc:docMk/>
            <pc:sldMk cId="1918043287" sldId="263"/>
            <ac:spMk id="3" creationId="{EDA42344-15E8-CA93-6819-281BD5E2AE83}"/>
          </ac:spMkLst>
        </pc:spChg>
      </pc:sldChg>
      <pc:sldChg chg="modSp">
        <pc:chgData name="Dion Miles-Pengilly (2205081)" userId="S::2205081@student.uwtsd.ac.uk::ad5c47a0-61a5-45e4-ae34-05385f9f1346" providerId="AD" clId="Web-{98588FC4-C368-979C-B36C-771A5CDAB037}" dt="2024-06-04T14:34:38.990" v="24" actId="20577"/>
        <pc:sldMkLst>
          <pc:docMk/>
          <pc:sldMk cId="2237388790" sldId="264"/>
        </pc:sldMkLst>
        <pc:spChg chg="mod">
          <ac:chgData name="Dion Miles-Pengilly (2205081)" userId="S::2205081@student.uwtsd.ac.uk::ad5c47a0-61a5-45e4-ae34-05385f9f1346" providerId="AD" clId="Web-{98588FC4-C368-979C-B36C-771A5CDAB037}" dt="2024-06-04T14:34:38.990" v="24" actId="20577"/>
          <ac:spMkLst>
            <pc:docMk/>
            <pc:sldMk cId="2237388790" sldId="264"/>
            <ac:spMk id="3" creationId="{3BC37813-D123-D1C8-5EBC-AF6F1ED2CC71}"/>
          </ac:spMkLst>
        </pc:spChg>
      </pc:sldChg>
      <pc:sldChg chg="modSp">
        <pc:chgData name="Dion Miles-Pengilly (2205081)" userId="S::2205081@student.uwtsd.ac.uk::ad5c47a0-61a5-45e4-ae34-05385f9f1346" providerId="AD" clId="Web-{98588FC4-C368-979C-B36C-771A5CDAB037}" dt="2024-06-04T14:32:30.440" v="20" actId="20577"/>
        <pc:sldMkLst>
          <pc:docMk/>
          <pc:sldMk cId="3413306995" sldId="266"/>
        </pc:sldMkLst>
        <pc:spChg chg="mod">
          <ac:chgData name="Dion Miles-Pengilly (2205081)" userId="S::2205081@student.uwtsd.ac.uk::ad5c47a0-61a5-45e4-ae34-05385f9f1346" providerId="AD" clId="Web-{98588FC4-C368-979C-B36C-771A5CDAB037}" dt="2024-06-04T14:32:30.440" v="20" actId="20577"/>
          <ac:spMkLst>
            <pc:docMk/>
            <pc:sldMk cId="3413306995" sldId="266"/>
            <ac:spMk id="3" creationId="{EEA08A88-9F6B-BA5B-A664-B9C1543F113A}"/>
          </ac:spMkLst>
        </pc:spChg>
      </pc:sldChg>
    </pc:docChg>
  </pc:docChgLst>
  <pc:docChgLst>
    <pc:chgData name="Dion Miles-Pengilly (2205081)" userId="S::2205081@student.uwtsd.ac.uk::ad5c47a0-61a5-45e4-ae34-05385f9f1346" providerId="AD" clId="Web-{7C4EB25F-B06A-F762-499B-EC4E60B04133}"/>
    <pc:docChg chg="addSld delSld modSld addMainMaster delMainMaster">
      <pc:chgData name="Dion Miles-Pengilly (2205081)" userId="S::2205081@student.uwtsd.ac.uk::ad5c47a0-61a5-45e4-ae34-05385f9f1346" providerId="AD" clId="Web-{7C4EB25F-B06A-F762-499B-EC4E60B04133}" dt="2024-05-31T12:04:21.232" v="1386" actId="20577"/>
      <pc:docMkLst>
        <pc:docMk/>
      </pc:docMkLst>
      <pc:sldChg chg="addSp modSp mod setBg modClrScheme setClrOvrMap chgLayout">
        <pc:chgData name="Dion Miles-Pengilly (2205081)" userId="S::2205081@student.uwtsd.ac.uk::ad5c47a0-61a5-45e4-ae34-05385f9f1346" providerId="AD" clId="Web-{7C4EB25F-B06A-F762-499B-EC4E60B04133}" dt="2024-05-31T09:51:02.484" v="17"/>
        <pc:sldMkLst>
          <pc:docMk/>
          <pc:sldMk cId="109857222" sldId="256"/>
        </pc:sldMkLst>
        <pc:spChg chg="mod">
          <ac:chgData name="Dion Miles-Pengilly (2205081)" userId="S::2205081@student.uwtsd.ac.uk::ad5c47a0-61a5-45e4-ae34-05385f9f1346" providerId="AD" clId="Web-{7C4EB25F-B06A-F762-499B-EC4E60B04133}" dt="2024-05-31T09:51:02.484" v="17"/>
          <ac:spMkLst>
            <pc:docMk/>
            <pc:sldMk cId="109857222" sldId="256"/>
            <ac:spMk id="2" creationId="{00000000-0000-0000-0000-000000000000}"/>
          </ac:spMkLst>
        </pc:spChg>
        <pc:spChg chg="mod">
          <ac:chgData name="Dion Miles-Pengilly (2205081)" userId="S::2205081@student.uwtsd.ac.uk::ad5c47a0-61a5-45e4-ae34-05385f9f1346" providerId="AD" clId="Web-{7C4EB25F-B06A-F762-499B-EC4E60B04133}" dt="2024-05-31T09:51:02.484" v="17"/>
          <ac:spMkLst>
            <pc:docMk/>
            <pc:sldMk cId="109857222" sldId="256"/>
            <ac:spMk id="3" creationId="{00000000-0000-0000-0000-000000000000}"/>
          </ac:spMkLst>
        </pc:spChg>
        <pc:spChg chg="add">
          <ac:chgData name="Dion Miles-Pengilly (2205081)" userId="S::2205081@student.uwtsd.ac.uk::ad5c47a0-61a5-45e4-ae34-05385f9f1346" providerId="AD" clId="Web-{7C4EB25F-B06A-F762-499B-EC4E60B04133}" dt="2024-05-31T09:51:02.484" v="17"/>
          <ac:spMkLst>
            <pc:docMk/>
            <pc:sldMk cId="109857222" sldId="256"/>
            <ac:spMk id="9" creationId="{8BEC44CD-E290-4D60-A056-5BA05B182AC3}"/>
          </ac:spMkLst>
        </pc:spChg>
        <pc:spChg chg="add">
          <ac:chgData name="Dion Miles-Pengilly (2205081)" userId="S::2205081@student.uwtsd.ac.uk::ad5c47a0-61a5-45e4-ae34-05385f9f1346" providerId="AD" clId="Web-{7C4EB25F-B06A-F762-499B-EC4E60B04133}" dt="2024-05-31T09:51:02.484" v="17"/>
          <ac:spMkLst>
            <pc:docMk/>
            <pc:sldMk cId="109857222" sldId="256"/>
            <ac:spMk id="11" creationId="{B2C335F7-F61C-4EB4-80F2-4B1438FE66BB}"/>
          </ac:spMkLst>
        </pc:spChg>
        <pc:spChg chg="add">
          <ac:chgData name="Dion Miles-Pengilly (2205081)" userId="S::2205081@student.uwtsd.ac.uk::ad5c47a0-61a5-45e4-ae34-05385f9f1346" providerId="AD" clId="Web-{7C4EB25F-B06A-F762-499B-EC4E60B04133}" dt="2024-05-31T09:51:02.484" v="17"/>
          <ac:spMkLst>
            <pc:docMk/>
            <pc:sldMk cId="109857222" sldId="256"/>
            <ac:spMk id="13" creationId="{F1189494-2B67-46D2-93D6-A122A09BF6B2}"/>
          </ac:spMkLst>
        </pc:spChg>
        <pc:picChg chg="add">
          <ac:chgData name="Dion Miles-Pengilly (2205081)" userId="S::2205081@student.uwtsd.ac.uk::ad5c47a0-61a5-45e4-ae34-05385f9f1346" providerId="AD" clId="Web-{7C4EB25F-B06A-F762-499B-EC4E60B04133}" dt="2024-05-31T09:51:02.484" v="17"/>
          <ac:picMkLst>
            <pc:docMk/>
            <pc:sldMk cId="109857222" sldId="256"/>
            <ac:picMk id="4" creationId="{257D8A07-9EC0-AA5F-B02D-F2AE5B29BA23}"/>
          </ac:picMkLst>
        </pc:picChg>
      </pc:sldChg>
      <pc:sldChg chg="addSp modSp new mod setBg">
        <pc:chgData name="Dion Miles-Pengilly (2205081)" userId="S::2205081@student.uwtsd.ac.uk::ad5c47a0-61a5-45e4-ae34-05385f9f1346" providerId="AD" clId="Web-{7C4EB25F-B06A-F762-499B-EC4E60B04133}" dt="2024-05-31T11:15:13.577" v="1063" actId="20577"/>
        <pc:sldMkLst>
          <pc:docMk/>
          <pc:sldMk cId="2036909108" sldId="257"/>
        </pc:sldMkLst>
        <pc:spChg chg="mod">
          <ac:chgData name="Dion Miles-Pengilly (2205081)" userId="S::2205081@student.uwtsd.ac.uk::ad5c47a0-61a5-45e4-ae34-05385f9f1346" providerId="AD" clId="Web-{7C4EB25F-B06A-F762-499B-EC4E60B04133}" dt="2024-05-31T11:03:29.071" v="815" actId="1076"/>
          <ac:spMkLst>
            <pc:docMk/>
            <pc:sldMk cId="2036909108" sldId="257"/>
            <ac:spMk id="2" creationId="{BDE49941-B2D9-7839-F271-4330B4D45DEF}"/>
          </ac:spMkLst>
        </pc:spChg>
        <pc:spChg chg="mod">
          <ac:chgData name="Dion Miles-Pengilly (2205081)" userId="S::2205081@student.uwtsd.ac.uk::ad5c47a0-61a5-45e4-ae34-05385f9f1346" providerId="AD" clId="Web-{7C4EB25F-B06A-F762-499B-EC4E60B04133}" dt="2024-05-31T11:15:13.577" v="1063" actId="20577"/>
          <ac:spMkLst>
            <pc:docMk/>
            <pc:sldMk cId="2036909108" sldId="257"/>
            <ac:spMk id="3" creationId="{112A97AD-E40C-1E44-174D-5BA0374B8EA4}"/>
          </ac:spMkLst>
        </pc:spChg>
        <pc:spChg chg="add">
          <ac:chgData name="Dion Miles-Pengilly (2205081)" userId="S::2205081@student.uwtsd.ac.uk::ad5c47a0-61a5-45e4-ae34-05385f9f1346" providerId="AD" clId="Web-{7C4EB25F-B06A-F762-499B-EC4E60B04133}" dt="2024-05-31T09:51:27.313" v="19"/>
          <ac:spMkLst>
            <pc:docMk/>
            <pc:sldMk cId="2036909108" sldId="257"/>
            <ac:spMk id="8" creationId="{42C91D93-014B-66D5-D263-730212C94315}"/>
          </ac:spMkLst>
        </pc:spChg>
        <pc:spChg chg="add">
          <ac:chgData name="Dion Miles-Pengilly (2205081)" userId="S::2205081@student.uwtsd.ac.uk::ad5c47a0-61a5-45e4-ae34-05385f9f1346" providerId="AD" clId="Web-{7C4EB25F-B06A-F762-499B-EC4E60B04133}" dt="2024-05-31T09:51:27.313" v="19"/>
          <ac:spMkLst>
            <pc:docMk/>
            <pc:sldMk cId="2036909108" sldId="257"/>
            <ac:spMk id="10" creationId="{9568B8C9-6702-8441-0D92-220DE92C8861}"/>
          </ac:spMkLst>
        </pc:spChg>
      </pc:sldChg>
      <pc:sldChg chg="new del">
        <pc:chgData name="Dion Miles-Pengilly (2205081)" userId="S::2205081@student.uwtsd.ac.uk::ad5c47a0-61a5-45e4-ae34-05385f9f1346" providerId="AD" clId="Web-{7C4EB25F-B06A-F762-499B-EC4E60B04133}" dt="2024-05-31T10:11:56.148" v="176"/>
        <pc:sldMkLst>
          <pc:docMk/>
          <pc:sldMk cId="451253528" sldId="258"/>
        </pc:sldMkLst>
      </pc:sldChg>
      <pc:sldChg chg="addSp delSp modSp new mod setBg">
        <pc:chgData name="Dion Miles-Pengilly (2205081)" userId="S::2205081@student.uwtsd.ac.uk::ad5c47a0-61a5-45e4-ae34-05385f9f1346" providerId="AD" clId="Web-{7C4EB25F-B06A-F762-499B-EC4E60B04133}" dt="2024-05-31T11:18:03.301" v="1085"/>
        <pc:sldMkLst>
          <pc:docMk/>
          <pc:sldMk cId="1502232684" sldId="258"/>
        </pc:sldMkLst>
        <pc:spChg chg="del">
          <ac:chgData name="Dion Miles-Pengilly (2205081)" userId="S::2205081@student.uwtsd.ac.uk::ad5c47a0-61a5-45e4-ae34-05385f9f1346" providerId="AD" clId="Web-{7C4EB25F-B06A-F762-499B-EC4E60B04133}" dt="2024-05-31T11:17:25.581" v="1065"/>
          <ac:spMkLst>
            <pc:docMk/>
            <pc:sldMk cId="1502232684" sldId="258"/>
            <ac:spMk id="2" creationId="{07C512A5-5A0C-5192-CAEC-3E14A40DCB97}"/>
          </ac:spMkLst>
        </pc:spChg>
        <pc:spChg chg="add mod ord">
          <ac:chgData name="Dion Miles-Pengilly (2205081)" userId="S::2205081@student.uwtsd.ac.uk::ad5c47a0-61a5-45e4-ae34-05385f9f1346" providerId="AD" clId="Web-{7C4EB25F-B06A-F762-499B-EC4E60B04133}" dt="2024-05-31T11:18:03.301" v="1085"/>
          <ac:spMkLst>
            <pc:docMk/>
            <pc:sldMk cId="1502232684" sldId="258"/>
            <ac:spMk id="7" creationId="{41E501A5-3EE5-8E5E-7BB8-C47635EA8667}"/>
          </ac:spMkLst>
        </pc:spChg>
        <pc:spChg chg="add del">
          <ac:chgData name="Dion Miles-Pengilly (2205081)" userId="S::2205081@student.uwtsd.ac.uk::ad5c47a0-61a5-45e4-ae34-05385f9f1346" providerId="AD" clId="Web-{7C4EB25F-B06A-F762-499B-EC4E60B04133}" dt="2024-05-31T11:18:03.301" v="1085"/>
          <ac:spMkLst>
            <pc:docMk/>
            <pc:sldMk cId="1502232684" sldId="258"/>
            <ac:spMk id="12" creationId="{ADE57300-C7FF-4578-99A0-42B0295B123C}"/>
          </ac:spMkLst>
        </pc:spChg>
        <pc:spChg chg="add del">
          <ac:chgData name="Dion Miles-Pengilly (2205081)" userId="S::2205081@student.uwtsd.ac.uk::ad5c47a0-61a5-45e4-ae34-05385f9f1346" providerId="AD" clId="Web-{7C4EB25F-B06A-F762-499B-EC4E60B04133}" dt="2024-05-31T11:18:03.301" v="1085"/>
          <ac:spMkLst>
            <pc:docMk/>
            <pc:sldMk cId="1502232684" sldId="258"/>
            <ac:spMk id="14" creationId="{DB8F8250-7A81-4A19-87AD-FFB2CE4E39A5}"/>
          </ac:spMkLst>
        </pc:spChg>
        <pc:spChg chg="add del">
          <ac:chgData name="Dion Miles-Pengilly (2205081)" userId="S::2205081@student.uwtsd.ac.uk::ad5c47a0-61a5-45e4-ae34-05385f9f1346" providerId="AD" clId="Web-{7C4EB25F-B06A-F762-499B-EC4E60B04133}" dt="2024-05-31T11:18:03.301" v="1085"/>
          <ac:spMkLst>
            <pc:docMk/>
            <pc:sldMk cId="1502232684" sldId="258"/>
            <ac:spMk id="16" creationId="{F3FF94B3-6D3E-44FE-BB02-A9027C0003C7}"/>
          </ac:spMkLst>
        </pc:spChg>
        <pc:spChg chg="add del">
          <ac:chgData name="Dion Miles-Pengilly (2205081)" userId="S::2205081@student.uwtsd.ac.uk::ad5c47a0-61a5-45e4-ae34-05385f9f1346" providerId="AD" clId="Web-{7C4EB25F-B06A-F762-499B-EC4E60B04133}" dt="2024-05-31T11:18:03.301" v="1085"/>
          <ac:spMkLst>
            <pc:docMk/>
            <pc:sldMk cId="1502232684" sldId="258"/>
            <ac:spMk id="18" creationId="{956C5C09-0043-4549-B800-2101B70D667D}"/>
          </ac:spMkLst>
        </pc:spChg>
        <pc:spChg chg="add del">
          <ac:chgData name="Dion Miles-Pengilly (2205081)" userId="S::2205081@student.uwtsd.ac.uk::ad5c47a0-61a5-45e4-ae34-05385f9f1346" providerId="AD" clId="Web-{7C4EB25F-B06A-F762-499B-EC4E60B04133}" dt="2024-05-31T11:18:03.301" v="1085"/>
          <ac:spMkLst>
            <pc:docMk/>
            <pc:sldMk cId="1502232684" sldId="258"/>
            <ac:spMk id="20" creationId="{A25E582A-D9A0-408B-8FB7-841383442CCB}"/>
          </ac:spMkLst>
        </pc:spChg>
        <pc:spChg chg="add del">
          <ac:chgData name="Dion Miles-Pengilly (2205081)" userId="S::2205081@student.uwtsd.ac.uk::ad5c47a0-61a5-45e4-ae34-05385f9f1346" providerId="AD" clId="Web-{7C4EB25F-B06A-F762-499B-EC4E60B04133}" dt="2024-05-31T11:18:03.301" v="1085"/>
          <ac:spMkLst>
            <pc:docMk/>
            <pc:sldMk cId="1502232684" sldId="258"/>
            <ac:spMk id="22" creationId="{1403A62F-20BC-0C30-7A7F-D25F6A37873F}"/>
          </ac:spMkLst>
        </pc:spChg>
        <pc:spChg chg="add">
          <ac:chgData name="Dion Miles-Pengilly (2205081)" userId="S::2205081@student.uwtsd.ac.uk::ad5c47a0-61a5-45e4-ae34-05385f9f1346" providerId="AD" clId="Web-{7C4EB25F-B06A-F762-499B-EC4E60B04133}" dt="2024-05-31T11:18:03.301" v="1085"/>
          <ac:spMkLst>
            <pc:docMk/>
            <pc:sldMk cId="1502232684" sldId="258"/>
            <ac:spMk id="27" creationId="{ADE57300-C7FF-4578-99A0-42B0295B123C}"/>
          </ac:spMkLst>
        </pc:spChg>
        <pc:spChg chg="add">
          <ac:chgData name="Dion Miles-Pengilly (2205081)" userId="S::2205081@student.uwtsd.ac.uk::ad5c47a0-61a5-45e4-ae34-05385f9f1346" providerId="AD" clId="Web-{7C4EB25F-B06A-F762-499B-EC4E60B04133}" dt="2024-05-31T11:18:03.301" v="1085"/>
          <ac:spMkLst>
            <pc:docMk/>
            <pc:sldMk cId="1502232684" sldId="258"/>
            <ac:spMk id="29" creationId="{DB8F8250-7A81-4A19-87AD-FFB2CE4E39A5}"/>
          </ac:spMkLst>
        </pc:spChg>
        <pc:spChg chg="add">
          <ac:chgData name="Dion Miles-Pengilly (2205081)" userId="S::2205081@student.uwtsd.ac.uk::ad5c47a0-61a5-45e4-ae34-05385f9f1346" providerId="AD" clId="Web-{7C4EB25F-B06A-F762-499B-EC4E60B04133}" dt="2024-05-31T11:18:03.301" v="1085"/>
          <ac:spMkLst>
            <pc:docMk/>
            <pc:sldMk cId="1502232684" sldId="258"/>
            <ac:spMk id="31" creationId="{F3FF94B3-6D3E-44FE-BB02-A9027C0003C7}"/>
          </ac:spMkLst>
        </pc:spChg>
        <pc:spChg chg="add">
          <ac:chgData name="Dion Miles-Pengilly (2205081)" userId="S::2205081@student.uwtsd.ac.uk::ad5c47a0-61a5-45e4-ae34-05385f9f1346" providerId="AD" clId="Web-{7C4EB25F-B06A-F762-499B-EC4E60B04133}" dt="2024-05-31T11:18:03.301" v="1085"/>
          <ac:spMkLst>
            <pc:docMk/>
            <pc:sldMk cId="1502232684" sldId="258"/>
            <ac:spMk id="33" creationId="{956C5C09-0043-4549-B800-2101B70D667D}"/>
          </ac:spMkLst>
        </pc:spChg>
        <pc:spChg chg="add">
          <ac:chgData name="Dion Miles-Pengilly (2205081)" userId="S::2205081@student.uwtsd.ac.uk::ad5c47a0-61a5-45e4-ae34-05385f9f1346" providerId="AD" clId="Web-{7C4EB25F-B06A-F762-499B-EC4E60B04133}" dt="2024-05-31T11:18:03.301" v="1085"/>
          <ac:spMkLst>
            <pc:docMk/>
            <pc:sldMk cId="1502232684" sldId="258"/>
            <ac:spMk id="35" creationId="{A25E582A-D9A0-408B-8FB7-841383442CCB}"/>
          </ac:spMkLst>
        </pc:spChg>
        <pc:spChg chg="add">
          <ac:chgData name="Dion Miles-Pengilly (2205081)" userId="S::2205081@student.uwtsd.ac.uk::ad5c47a0-61a5-45e4-ae34-05385f9f1346" providerId="AD" clId="Web-{7C4EB25F-B06A-F762-499B-EC4E60B04133}" dt="2024-05-31T11:18:03.301" v="1085"/>
          <ac:spMkLst>
            <pc:docMk/>
            <pc:sldMk cId="1502232684" sldId="258"/>
            <ac:spMk id="37" creationId="{1403A62F-20BC-0C30-7A7F-D25F6A37873F}"/>
          </ac:spMkLst>
        </pc:spChg>
        <pc:picChg chg="add mod ord">
          <ac:chgData name="Dion Miles-Pengilly (2205081)" userId="S::2205081@student.uwtsd.ac.uk::ad5c47a0-61a5-45e4-ae34-05385f9f1346" providerId="AD" clId="Web-{7C4EB25F-B06A-F762-499B-EC4E60B04133}" dt="2024-05-31T11:18:03.301" v="1085"/>
          <ac:picMkLst>
            <pc:docMk/>
            <pc:sldMk cId="1502232684" sldId="258"/>
            <ac:picMk id="3" creationId="{F203AA0F-E6EE-5C9A-5D29-5AB778A9BE61}"/>
          </ac:picMkLst>
        </pc:picChg>
        <pc:picChg chg="add mod">
          <ac:chgData name="Dion Miles-Pengilly (2205081)" userId="S::2205081@student.uwtsd.ac.uk::ad5c47a0-61a5-45e4-ae34-05385f9f1346" providerId="AD" clId="Web-{7C4EB25F-B06A-F762-499B-EC4E60B04133}" dt="2024-05-31T11:17:36.800" v="1077"/>
          <ac:picMkLst>
            <pc:docMk/>
            <pc:sldMk cId="1502232684" sldId="258"/>
            <ac:picMk id="4" creationId="{D7ECF02C-5299-BC96-BD41-AA7750CD0269}"/>
          </ac:picMkLst>
        </pc:picChg>
        <pc:picChg chg="add mod ord">
          <ac:chgData name="Dion Miles-Pengilly (2205081)" userId="S::2205081@student.uwtsd.ac.uk::ad5c47a0-61a5-45e4-ae34-05385f9f1346" providerId="AD" clId="Web-{7C4EB25F-B06A-F762-499B-EC4E60B04133}" dt="2024-05-31T11:18:03.301" v="1085"/>
          <ac:picMkLst>
            <pc:docMk/>
            <pc:sldMk cId="1502232684" sldId="258"/>
            <ac:picMk id="5" creationId="{B6063D88-A691-6297-B053-1705ACB5AEF1}"/>
          </ac:picMkLst>
        </pc:picChg>
        <pc:picChg chg="add mod">
          <ac:chgData name="Dion Miles-Pengilly (2205081)" userId="S::2205081@student.uwtsd.ac.uk::ad5c47a0-61a5-45e4-ae34-05385f9f1346" providerId="AD" clId="Web-{7C4EB25F-B06A-F762-499B-EC4E60B04133}" dt="2024-05-31T11:18:03.301" v="1085"/>
          <ac:picMkLst>
            <pc:docMk/>
            <pc:sldMk cId="1502232684" sldId="258"/>
            <ac:picMk id="6" creationId="{2286DFB7-D7E7-6085-B09C-07C6E0EEB7CA}"/>
          </ac:picMkLst>
        </pc:picChg>
      </pc:sldChg>
      <pc:sldChg chg="addSp delSp modSp new mod setBg">
        <pc:chgData name="Dion Miles-Pengilly (2205081)" userId="S::2205081@student.uwtsd.ac.uk::ad5c47a0-61a5-45e4-ae34-05385f9f1346" providerId="AD" clId="Web-{7C4EB25F-B06A-F762-499B-EC4E60B04133}" dt="2024-05-31T12:04:21.232" v="1386" actId="20577"/>
        <pc:sldMkLst>
          <pc:docMk/>
          <pc:sldMk cId="4126966002" sldId="259"/>
        </pc:sldMkLst>
        <pc:spChg chg="mod">
          <ac:chgData name="Dion Miles-Pengilly (2205081)" userId="S::2205081@student.uwtsd.ac.uk::ad5c47a0-61a5-45e4-ae34-05385f9f1346" providerId="AD" clId="Web-{7C4EB25F-B06A-F762-499B-EC4E60B04133}" dt="2024-05-31T11:37:53.620" v="1100" actId="14100"/>
          <ac:spMkLst>
            <pc:docMk/>
            <pc:sldMk cId="4126966002" sldId="259"/>
            <ac:spMk id="2" creationId="{AD0336AC-8390-BF24-E950-BE3461A687DB}"/>
          </ac:spMkLst>
        </pc:spChg>
        <pc:spChg chg="mod">
          <ac:chgData name="Dion Miles-Pengilly (2205081)" userId="S::2205081@student.uwtsd.ac.uk::ad5c47a0-61a5-45e4-ae34-05385f9f1346" providerId="AD" clId="Web-{7C4EB25F-B06A-F762-499B-EC4E60B04133}" dt="2024-05-31T12:04:21.232" v="1386" actId="20577"/>
          <ac:spMkLst>
            <pc:docMk/>
            <pc:sldMk cId="4126966002" sldId="259"/>
            <ac:spMk id="3" creationId="{1361F26F-3ADA-E1BB-C4B9-59D818688721}"/>
          </ac:spMkLst>
        </pc:spChg>
        <pc:spChg chg="add del">
          <ac:chgData name="Dion Miles-Pengilly (2205081)" userId="S::2205081@student.uwtsd.ac.uk::ad5c47a0-61a5-45e4-ae34-05385f9f1346" providerId="AD" clId="Web-{7C4EB25F-B06A-F762-499B-EC4E60B04133}" dt="2024-05-31T11:18:44.911" v="1088"/>
          <ac:spMkLst>
            <pc:docMk/>
            <pc:sldMk cId="4126966002" sldId="259"/>
            <ac:spMk id="8" creationId="{E1ABDA4C-062F-4E88-A079-2279A6477C12}"/>
          </ac:spMkLst>
        </pc:spChg>
        <pc:spChg chg="add del">
          <ac:chgData name="Dion Miles-Pengilly (2205081)" userId="S::2205081@student.uwtsd.ac.uk::ad5c47a0-61a5-45e4-ae34-05385f9f1346" providerId="AD" clId="Web-{7C4EB25F-B06A-F762-499B-EC4E60B04133}" dt="2024-05-31T11:18:44.911" v="1088"/>
          <ac:spMkLst>
            <pc:docMk/>
            <pc:sldMk cId="4126966002" sldId="259"/>
            <ac:spMk id="10" creationId="{887F59F2-5FBC-40CD-AD35-376AECE49EA6}"/>
          </ac:spMkLst>
        </pc:spChg>
        <pc:spChg chg="add">
          <ac:chgData name="Dion Miles-Pengilly (2205081)" userId="S::2205081@student.uwtsd.ac.uk::ad5c47a0-61a5-45e4-ae34-05385f9f1346" providerId="AD" clId="Web-{7C4EB25F-B06A-F762-499B-EC4E60B04133}" dt="2024-05-31T11:18:44.911" v="1089"/>
          <ac:spMkLst>
            <pc:docMk/>
            <pc:sldMk cId="4126966002" sldId="259"/>
            <ac:spMk id="12" creationId="{42C91D93-014B-66D5-D263-730212C94315}"/>
          </ac:spMkLst>
        </pc:spChg>
        <pc:spChg chg="add">
          <ac:chgData name="Dion Miles-Pengilly (2205081)" userId="S::2205081@student.uwtsd.ac.uk::ad5c47a0-61a5-45e4-ae34-05385f9f1346" providerId="AD" clId="Web-{7C4EB25F-B06A-F762-499B-EC4E60B04133}" dt="2024-05-31T11:18:44.911" v="1089"/>
          <ac:spMkLst>
            <pc:docMk/>
            <pc:sldMk cId="4126966002" sldId="259"/>
            <ac:spMk id="13" creationId="{9568B8C9-6702-8441-0D92-220DE92C8861}"/>
          </ac:spMkLst>
        </pc:spChg>
        <pc:picChg chg="add del mod">
          <ac:chgData name="Dion Miles-Pengilly (2205081)" userId="S::2205081@student.uwtsd.ac.uk::ad5c47a0-61a5-45e4-ae34-05385f9f1346" providerId="AD" clId="Web-{7C4EB25F-B06A-F762-499B-EC4E60B04133}" dt="2024-05-31T11:40:23.609" v="1156"/>
          <ac:picMkLst>
            <pc:docMk/>
            <pc:sldMk cId="4126966002" sldId="259"/>
            <ac:picMk id="4" creationId="{55AE428D-F161-50B7-89E8-B65987F1FDB8}"/>
          </ac:picMkLst>
        </pc:picChg>
      </pc:sldChg>
      <pc:sldMasterChg chg="del delSldLayout">
        <pc:chgData name="Dion Miles-Pengilly (2205081)" userId="S::2205081@student.uwtsd.ac.uk::ad5c47a0-61a5-45e4-ae34-05385f9f1346" providerId="AD" clId="Web-{7C4EB25F-B06A-F762-499B-EC4E60B04133}" dt="2024-05-31T09:51:02.484" v="17"/>
        <pc:sldMasterMkLst>
          <pc:docMk/>
          <pc:sldMasterMk cId="2460954070" sldId="2147483660"/>
        </pc:sldMasterMkLst>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2385387890" sldId="2147483661"/>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949138452" sldId="2147483662"/>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2591524520" sldId="2147483663"/>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1203092039" sldId="2147483664"/>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3733172339" sldId="2147483665"/>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3210312558" sldId="2147483666"/>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3146388984" sldId="2147483667"/>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3171841454" sldId="2147483668"/>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1718958274" sldId="2147483669"/>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2202905451" sldId="2147483670"/>
          </pc:sldLayoutMkLst>
        </pc:sldLayoutChg>
        <pc:sldLayoutChg chg="del">
          <pc:chgData name="Dion Miles-Pengilly (2205081)" userId="S::2205081@student.uwtsd.ac.uk::ad5c47a0-61a5-45e4-ae34-05385f9f1346" providerId="AD" clId="Web-{7C4EB25F-B06A-F762-499B-EC4E60B04133}" dt="2024-05-31T09:51:02.484" v="17"/>
          <pc:sldLayoutMkLst>
            <pc:docMk/>
            <pc:sldMasterMk cId="2460954070" sldId="2147483660"/>
            <pc:sldLayoutMk cId="3479445657" sldId="2147483671"/>
          </pc:sldLayoutMkLst>
        </pc:sldLayoutChg>
      </pc:sldMasterChg>
      <pc:sldMasterChg chg="add addSldLayout">
        <pc:chgData name="Dion Miles-Pengilly (2205081)" userId="S::2205081@student.uwtsd.ac.uk::ad5c47a0-61a5-45e4-ae34-05385f9f1346" providerId="AD" clId="Web-{7C4EB25F-B06A-F762-499B-EC4E60B04133}" dt="2024-05-31T09:51:02.484" v="17"/>
        <pc:sldMasterMkLst>
          <pc:docMk/>
          <pc:sldMasterMk cId="774407323" sldId="2147483685"/>
        </pc:sldMasterMkLst>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2878210697" sldId="2147483674"/>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2346063183" sldId="2147483675"/>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3167226756" sldId="2147483676"/>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1643707756" sldId="2147483677"/>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1291691355" sldId="2147483678"/>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1542478981" sldId="2147483679"/>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4214514120" sldId="2147483680"/>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1391499779" sldId="2147483681"/>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4268281735" sldId="2147483682"/>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3996546933" sldId="2147483683"/>
          </pc:sldLayoutMkLst>
        </pc:sldLayoutChg>
        <pc:sldLayoutChg chg="add">
          <pc:chgData name="Dion Miles-Pengilly (2205081)" userId="S::2205081@student.uwtsd.ac.uk::ad5c47a0-61a5-45e4-ae34-05385f9f1346" providerId="AD" clId="Web-{7C4EB25F-B06A-F762-499B-EC4E60B04133}" dt="2024-05-31T09:51:02.484" v="17"/>
          <pc:sldLayoutMkLst>
            <pc:docMk/>
            <pc:sldMasterMk cId="774407323" sldId="2147483685"/>
            <pc:sldLayoutMk cId="1030313567" sldId="2147483684"/>
          </pc:sldLayoutMkLst>
        </pc:sldLayoutChg>
      </pc:sldMasterChg>
    </pc:docChg>
  </pc:docChgLst>
  <pc:docChgLst>
    <pc:chgData name="Dion Miles-Pengilly (2205081)" userId="S::2205081@student.uwtsd.ac.uk::ad5c47a0-61a5-45e4-ae34-05385f9f1346" providerId="AD" clId="Web-{CB9724BB-A992-41C6-AA64-7253DB17991E}"/>
    <pc:docChg chg="modSld">
      <pc:chgData name="Dion Miles-Pengilly (2205081)" userId="S::2205081@student.uwtsd.ac.uk::ad5c47a0-61a5-45e4-ae34-05385f9f1346" providerId="AD" clId="Web-{CB9724BB-A992-41C6-AA64-7253DB17991E}" dt="2024-06-03T12:56:02.072" v="106" actId="20577"/>
      <pc:docMkLst>
        <pc:docMk/>
      </pc:docMkLst>
      <pc:sldChg chg="modSp">
        <pc:chgData name="Dion Miles-Pengilly (2205081)" userId="S::2205081@student.uwtsd.ac.uk::ad5c47a0-61a5-45e4-ae34-05385f9f1346" providerId="AD" clId="Web-{CB9724BB-A992-41C6-AA64-7253DB17991E}" dt="2024-06-03T12:56:02.072" v="106" actId="20577"/>
        <pc:sldMkLst>
          <pc:docMk/>
          <pc:sldMk cId="120457681" sldId="262"/>
        </pc:sldMkLst>
        <pc:spChg chg="mod">
          <ac:chgData name="Dion Miles-Pengilly (2205081)" userId="S::2205081@student.uwtsd.ac.uk::ad5c47a0-61a5-45e4-ae34-05385f9f1346" providerId="AD" clId="Web-{CB9724BB-A992-41C6-AA64-7253DB17991E}" dt="2024-06-03T12:56:02.072" v="106" actId="20577"/>
          <ac:spMkLst>
            <pc:docMk/>
            <pc:sldMk cId="120457681" sldId="262"/>
            <ac:spMk id="3" creationId="{2BB71A5D-03EF-13EE-6AFF-508E6ABBF376}"/>
          </ac:spMkLst>
        </pc:spChg>
      </pc:sldChg>
    </pc:docChg>
  </pc:docChgLst>
  <pc:docChgLst>
    <pc:chgData name="Ian Showell" userId="S::i.showell@uwtsd.ac.uk::f3cd7420-3bbb-401b-bd2c-cb0386a61dfb" providerId="AD" clId="Web-{0EAB82B0-F180-342B-4013-4C22BEC1317B}"/>
    <pc:docChg chg="modSld">
      <pc:chgData name="Ian Showell" userId="S::i.showell@uwtsd.ac.uk::f3cd7420-3bbb-401b-bd2c-cb0386a61dfb" providerId="AD" clId="Web-{0EAB82B0-F180-342B-4013-4C22BEC1317B}" dt="2024-06-03T10:25:36.495" v="132" actId="20577"/>
      <pc:docMkLst>
        <pc:docMk/>
      </pc:docMkLst>
      <pc:sldChg chg="modSp">
        <pc:chgData name="Ian Showell" userId="S::i.showell@uwtsd.ac.uk::f3cd7420-3bbb-401b-bd2c-cb0386a61dfb" providerId="AD" clId="Web-{0EAB82B0-F180-342B-4013-4C22BEC1317B}" dt="2024-06-03T10:25:36.495" v="132" actId="20577"/>
        <pc:sldMkLst>
          <pc:docMk/>
          <pc:sldMk cId="2036909108" sldId="257"/>
        </pc:sldMkLst>
        <pc:spChg chg="mod">
          <ac:chgData name="Ian Showell" userId="S::i.showell@uwtsd.ac.uk::f3cd7420-3bbb-401b-bd2c-cb0386a61dfb" providerId="AD" clId="Web-{0EAB82B0-F180-342B-4013-4C22BEC1317B}" dt="2024-06-03T10:25:36.495" v="132" actId="20577"/>
          <ac:spMkLst>
            <pc:docMk/>
            <pc:sldMk cId="2036909108" sldId="257"/>
            <ac:spMk id="3" creationId="{112A97AD-E40C-1E44-174D-5BA0374B8EA4}"/>
          </ac:spMkLst>
        </pc:spChg>
      </pc:sldChg>
      <pc:sldChg chg="modSp">
        <pc:chgData name="Ian Showell" userId="S::i.showell@uwtsd.ac.uk::f3cd7420-3bbb-401b-bd2c-cb0386a61dfb" providerId="AD" clId="Web-{0EAB82B0-F180-342B-4013-4C22BEC1317B}" dt="2024-06-03T09:08:54.726" v="128" actId="20577"/>
        <pc:sldMkLst>
          <pc:docMk/>
          <pc:sldMk cId="1715104076" sldId="260"/>
        </pc:sldMkLst>
        <pc:spChg chg="mod">
          <ac:chgData name="Ian Showell" userId="S::i.showell@uwtsd.ac.uk::f3cd7420-3bbb-401b-bd2c-cb0386a61dfb" providerId="AD" clId="Web-{0EAB82B0-F180-342B-4013-4C22BEC1317B}" dt="2024-06-03T09:08:54.726" v="128" actId="20577"/>
          <ac:spMkLst>
            <pc:docMk/>
            <pc:sldMk cId="1715104076" sldId="260"/>
            <ac:spMk id="3" creationId="{2BB71A5D-03EF-13EE-6AFF-508E6ABBF376}"/>
          </ac:spMkLst>
        </pc:spChg>
      </pc:sldChg>
      <pc:sldChg chg="modSp">
        <pc:chgData name="Ian Showell" userId="S::i.showell@uwtsd.ac.uk::f3cd7420-3bbb-401b-bd2c-cb0386a61dfb" providerId="AD" clId="Web-{0EAB82B0-F180-342B-4013-4C22BEC1317B}" dt="2024-06-03T09:09:03.164" v="130" actId="20577"/>
        <pc:sldMkLst>
          <pc:docMk/>
          <pc:sldMk cId="2459624011" sldId="261"/>
        </pc:sldMkLst>
        <pc:spChg chg="mod">
          <ac:chgData name="Ian Showell" userId="S::i.showell@uwtsd.ac.uk::f3cd7420-3bbb-401b-bd2c-cb0386a61dfb" providerId="AD" clId="Web-{0EAB82B0-F180-342B-4013-4C22BEC1317B}" dt="2024-06-03T09:09:03.164" v="130" actId="20577"/>
          <ac:spMkLst>
            <pc:docMk/>
            <pc:sldMk cId="2459624011" sldId="261"/>
            <ac:spMk id="3" creationId="{2BB71A5D-03EF-13EE-6AFF-508E6ABBF376}"/>
          </ac:spMkLst>
        </pc:spChg>
      </pc:sldChg>
    </pc:docChg>
  </pc:docChgLst>
  <pc:docChgLst>
    <pc:chgData name="Ian Showell" userId="S::i.showell@uwtsd.ac.uk::f3cd7420-3bbb-401b-bd2c-cb0386a61dfb" providerId="AD" clId="Web-{8E3C22CF-9CD9-3BBD-3290-80D13ADFE684}"/>
    <pc:docChg chg="delSld modSld">
      <pc:chgData name="Ian Showell" userId="S::i.showell@uwtsd.ac.uk::f3cd7420-3bbb-401b-bd2c-cb0386a61dfb" providerId="AD" clId="Web-{8E3C22CF-9CD9-3BBD-3290-80D13ADFE684}" dt="2024-06-04T14:43:45.640" v="1537" actId="20577"/>
      <pc:docMkLst>
        <pc:docMk/>
      </pc:docMkLst>
      <pc:sldChg chg="modSp">
        <pc:chgData name="Ian Showell" userId="S::i.showell@uwtsd.ac.uk::f3cd7420-3bbb-401b-bd2c-cb0386a61dfb" providerId="AD" clId="Web-{8E3C22CF-9CD9-3BBD-3290-80D13ADFE684}" dt="2024-06-04T14:39:59.237" v="1484" actId="20577"/>
        <pc:sldMkLst>
          <pc:docMk/>
          <pc:sldMk cId="2036909108" sldId="257"/>
        </pc:sldMkLst>
        <pc:spChg chg="mod">
          <ac:chgData name="Ian Showell" userId="S::i.showell@uwtsd.ac.uk::f3cd7420-3bbb-401b-bd2c-cb0386a61dfb" providerId="AD" clId="Web-{8E3C22CF-9CD9-3BBD-3290-80D13ADFE684}" dt="2024-06-04T14:39:59.237" v="1484" actId="20577"/>
          <ac:spMkLst>
            <pc:docMk/>
            <pc:sldMk cId="2036909108" sldId="257"/>
            <ac:spMk id="3" creationId="{112A97AD-E40C-1E44-174D-5BA0374B8EA4}"/>
          </ac:spMkLst>
        </pc:spChg>
      </pc:sldChg>
      <pc:sldChg chg="modSp">
        <pc:chgData name="Ian Showell" userId="S::i.showell@uwtsd.ac.uk::f3cd7420-3bbb-401b-bd2c-cb0386a61dfb" providerId="AD" clId="Web-{8E3C22CF-9CD9-3BBD-3290-80D13ADFE684}" dt="2024-06-04T14:43:45.640" v="1537" actId="20577"/>
        <pc:sldMkLst>
          <pc:docMk/>
          <pc:sldMk cId="4126966002" sldId="259"/>
        </pc:sldMkLst>
        <pc:spChg chg="mod">
          <ac:chgData name="Ian Showell" userId="S::i.showell@uwtsd.ac.uk::f3cd7420-3bbb-401b-bd2c-cb0386a61dfb" providerId="AD" clId="Web-{8E3C22CF-9CD9-3BBD-3290-80D13ADFE684}" dt="2024-06-04T14:43:45.640" v="1537" actId="20577"/>
          <ac:spMkLst>
            <pc:docMk/>
            <pc:sldMk cId="4126966002" sldId="259"/>
            <ac:spMk id="3" creationId="{1361F26F-3ADA-E1BB-C4B9-59D818688721}"/>
          </ac:spMkLst>
        </pc:spChg>
      </pc:sldChg>
      <pc:sldChg chg="modSp del">
        <pc:chgData name="Ian Showell" userId="S::i.showell@uwtsd.ac.uk::f3cd7420-3bbb-401b-bd2c-cb0386a61dfb" providerId="AD" clId="Web-{8E3C22CF-9CD9-3BBD-3290-80D13ADFE684}" dt="2024-06-04T14:23:19.963" v="1424" actId="20577"/>
        <pc:sldMkLst>
          <pc:docMk/>
          <pc:sldMk cId="120457681" sldId="262"/>
        </pc:sldMkLst>
        <pc:spChg chg="mod">
          <ac:chgData name="Ian Showell" userId="S::i.showell@uwtsd.ac.uk::f3cd7420-3bbb-401b-bd2c-cb0386a61dfb" providerId="AD" clId="Web-{8E3C22CF-9CD9-3BBD-3290-80D13ADFE684}" dt="2024-06-04T14:23:19.963" v="1424" actId="20577"/>
          <ac:spMkLst>
            <pc:docMk/>
            <pc:sldMk cId="120457681" sldId="262"/>
            <ac:spMk id="3" creationId="{2BB71A5D-03EF-13EE-6AFF-508E6ABBF376}"/>
          </ac:spMkLst>
        </pc:spChg>
      </pc:sldChg>
      <pc:sldChg chg="modSp">
        <pc:chgData name="Ian Showell" userId="S::i.showell@uwtsd.ac.uk::f3cd7420-3bbb-401b-bd2c-cb0386a61dfb" providerId="AD" clId="Web-{8E3C22CF-9CD9-3BBD-3290-80D13ADFE684}" dt="2024-06-04T14:38:19.513" v="1476" actId="20577"/>
        <pc:sldMkLst>
          <pc:docMk/>
          <pc:sldMk cId="1918043287" sldId="263"/>
        </pc:sldMkLst>
        <pc:spChg chg="mod">
          <ac:chgData name="Ian Showell" userId="S::i.showell@uwtsd.ac.uk::f3cd7420-3bbb-401b-bd2c-cb0386a61dfb" providerId="AD" clId="Web-{8E3C22CF-9CD9-3BBD-3290-80D13ADFE684}" dt="2024-06-04T14:38:19.513" v="1476" actId="20577"/>
          <ac:spMkLst>
            <pc:docMk/>
            <pc:sldMk cId="1918043287" sldId="263"/>
            <ac:spMk id="3" creationId="{EDA42344-15E8-CA93-6819-281BD5E2AE83}"/>
          </ac:spMkLst>
        </pc:spChg>
      </pc:sldChg>
      <pc:sldChg chg="modSp">
        <pc:chgData name="Ian Showell" userId="S::i.showell@uwtsd.ac.uk::f3cd7420-3bbb-401b-bd2c-cb0386a61dfb" providerId="AD" clId="Web-{8E3C22CF-9CD9-3BBD-3290-80D13ADFE684}" dt="2024-06-04T11:58:28.022" v="685" actId="20577"/>
        <pc:sldMkLst>
          <pc:docMk/>
          <pc:sldMk cId="2237388790" sldId="264"/>
        </pc:sldMkLst>
        <pc:spChg chg="mod">
          <ac:chgData name="Ian Showell" userId="S::i.showell@uwtsd.ac.uk::f3cd7420-3bbb-401b-bd2c-cb0386a61dfb" providerId="AD" clId="Web-{8E3C22CF-9CD9-3BBD-3290-80D13ADFE684}" dt="2024-06-04T11:58:28.022" v="685" actId="20577"/>
          <ac:spMkLst>
            <pc:docMk/>
            <pc:sldMk cId="2237388790" sldId="264"/>
            <ac:spMk id="2" creationId="{463895DE-57F7-E7BD-0C6D-8094034B8A3C}"/>
          </ac:spMkLst>
        </pc:spChg>
      </pc:sldChg>
      <pc:sldChg chg="modSp">
        <pc:chgData name="Ian Showell" userId="S::i.showell@uwtsd.ac.uk::f3cd7420-3bbb-401b-bd2c-cb0386a61dfb" providerId="AD" clId="Web-{8E3C22CF-9CD9-3BBD-3290-80D13ADFE684}" dt="2024-06-04T14:09:11.728" v="866" actId="20577"/>
        <pc:sldMkLst>
          <pc:docMk/>
          <pc:sldMk cId="600809849" sldId="265"/>
        </pc:sldMkLst>
        <pc:spChg chg="mod">
          <ac:chgData name="Ian Showell" userId="S::i.showell@uwtsd.ac.uk::f3cd7420-3bbb-401b-bd2c-cb0386a61dfb" providerId="AD" clId="Web-{8E3C22CF-9CD9-3BBD-3290-80D13ADFE684}" dt="2024-06-04T14:09:11.728" v="866" actId="20577"/>
          <ac:spMkLst>
            <pc:docMk/>
            <pc:sldMk cId="600809849" sldId="265"/>
            <ac:spMk id="3" creationId="{A9CD561D-BA3D-85D4-0801-574A615813F7}"/>
          </ac:spMkLst>
        </pc:spChg>
      </pc:sldChg>
      <pc:sldChg chg="modSp">
        <pc:chgData name="Ian Showell" userId="S::i.showell@uwtsd.ac.uk::f3cd7420-3bbb-401b-bd2c-cb0386a61dfb" providerId="AD" clId="Web-{8E3C22CF-9CD9-3BBD-3290-80D13ADFE684}" dt="2024-06-04T14:41:53.821" v="1535" actId="20577"/>
        <pc:sldMkLst>
          <pc:docMk/>
          <pc:sldMk cId="3413306995" sldId="266"/>
        </pc:sldMkLst>
        <pc:spChg chg="mod">
          <ac:chgData name="Ian Showell" userId="S::i.showell@uwtsd.ac.uk::f3cd7420-3bbb-401b-bd2c-cb0386a61dfb" providerId="AD" clId="Web-{8E3C22CF-9CD9-3BBD-3290-80D13ADFE684}" dt="2024-06-04T14:41:53.821" v="1535" actId="20577"/>
          <ac:spMkLst>
            <pc:docMk/>
            <pc:sldMk cId="3413306995" sldId="266"/>
            <ac:spMk id="3" creationId="{EEA08A88-9F6B-BA5B-A664-B9C1543F113A}"/>
          </ac:spMkLst>
        </pc:spChg>
      </pc:sldChg>
    </pc:docChg>
  </pc:docChgLst>
  <pc:docChgLst>
    <pc:chgData name="Ian Showell" userId="S::i.showell@uwtsd.ac.uk::f3cd7420-3bbb-401b-bd2c-cb0386a61dfb" providerId="AD" clId="Web-{5119704B-F65D-0EFE-AA7D-38777D75606D}"/>
    <pc:docChg chg="modSld">
      <pc:chgData name="Ian Showell" userId="S::i.showell@uwtsd.ac.uk::f3cd7420-3bbb-401b-bd2c-cb0386a61dfb" providerId="AD" clId="Web-{5119704B-F65D-0EFE-AA7D-38777D75606D}" dt="2024-05-31T12:55:20.494" v="1146" actId="1076"/>
      <pc:docMkLst>
        <pc:docMk/>
      </pc:docMkLst>
      <pc:sldChg chg="modSp">
        <pc:chgData name="Ian Showell" userId="S::i.showell@uwtsd.ac.uk::f3cd7420-3bbb-401b-bd2c-cb0386a61dfb" providerId="AD" clId="Web-{5119704B-F65D-0EFE-AA7D-38777D75606D}" dt="2024-05-31T12:55:20.494" v="1146" actId="1076"/>
        <pc:sldMkLst>
          <pc:docMk/>
          <pc:sldMk cId="1502232684" sldId="258"/>
        </pc:sldMkLst>
        <pc:picChg chg="mod">
          <ac:chgData name="Ian Showell" userId="S::i.showell@uwtsd.ac.uk::f3cd7420-3bbb-401b-bd2c-cb0386a61dfb" providerId="AD" clId="Web-{5119704B-F65D-0EFE-AA7D-38777D75606D}" dt="2024-05-31T12:55:18.526" v="1145" actId="1076"/>
          <ac:picMkLst>
            <pc:docMk/>
            <pc:sldMk cId="1502232684" sldId="258"/>
            <ac:picMk id="3" creationId="{F203AA0F-E6EE-5C9A-5D29-5AB778A9BE61}"/>
          </ac:picMkLst>
        </pc:picChg>
        <pc:picChg chg="mod">
          <ac:chgData name="Ian Showell" userId="S::i.showell@uwtsd.ac.uk::f3cd7420-3bbb-401b-bd2c-cb0386a61dfb" providerId="AD" clId="Web-{5119704B-F65D-0EFE-AA7D-38777D75606D}" dt="2024-05-31T12:55:09.354" v="1142" actId="1076"/>
          <ac:picMkLst>
            <pc:docMk/>
            <pc:sldMk cId="1502232684" sldId="258"/>
            <ac:picMk id="4" creationId="{D7ECF02C-5299-BC96-BD41-AA7750CD0269}"/>
          </ac:picMkLst>
        </pc:picChg>
        <pc:picChg chg="mod">
          <ac:chgData name="Ian Showell" userId="S::i.showell@uwtsd.ac.uk::f3cd7420-3bbb-401b-bd2c-cb0386a61dfb" providerId="AD" clId="Web-{5119704B-F65D-0EFE-AA7D-38777D75606D}" dt="2024-05-31T12:55:12.400" v="1143" actId="1076"/>
          <ac:picMkLst>
            <pc:docMk/>
            <pc:sldMk cId="1502232684" sldId="258"/>
            <ac:picMk id="5" creationId="{B6063D88-A691-6297-B053-1705ACB5AEF1}"/>
          </ac:picMkLst>
        </pc:picChg>
        <pc:picChg chg="mod">
          <ac:chgData name="Ian Showell" userId="S::i.showell@uwtsd.ac.uk::f3cd7420-3bbb-401b-bd2c-cb0386a61dfb" providerId="AD" clId="Web-{5119704B-F65D-0EFE-AA7D-38777D75606D}" dt="2024-05-31T12:55:20.494" v="1146" actId="1076"/>
          <ac:picMkLst>
            <pc:docMk/>
            <pc:sldMk cId="1502232684" sldId="258"/>
            <ac:picMk id="6" creationId="{2286DFB7-D7E7-6085-B09C-07C6E0EEB7CA}"/>
          </ac:picMkLst>
        </pc:picChg>
      </pc:sldChg>
      <pc:sldChg chg="modSp">
        <pc:chgData name="Ian Showell" userId="S::i.showell@uwtsd.ac.uk::f3cd7420-3bbb-401b-bd2c-cb0386a61dfb" providerId="AD" clId="Web-{5119704B-F65D-0EFE-AA7D-38777D75606D}" dt="2024-05-31T12:54:02.555" v="1138" actId="20577"/>
        <pc:sldMkLst>
          <pc:docMk/>
          <pc:sldMk cId="4126966002" sldId="259"/>
        </pc:sldMkLst>
        <pc:spChg chg="mod">
          <ac:chgData name="Ian Showell" userId="S::i.showell@uwtsd.ac.uk::f3cd7420-3bbb-401b-bd2c-cb0386a61dfb" providerId="AD" clId="Web-{5119704B-F65D-0EFE-AA7D-38777D75606D}" dt="2024-05-31T12:54:02.555" v="1138" actId="20577"/>
          <ac:spMkLst>
            <pc:docMk/>
            <pc:sldMk cId="4126966002" sldId="259"/>
            <ac:spMk id="3" creationId="{1361F26F-3ADA-E1BB-C4B9-59D818688721}"/>
          </ac:spMkLst>
        </pc:spChg>
      </pc:sldChg>
    </pc:docChg>
  </pc:docChgLst>
  <pc:docChgLst>
    <pc:chgData name="Ian Showell" userId="S::i.showell@uwtsd.ac.uk::f3cd7420-3bbb-401b-bd2c-cb0386a61dfb" providerId="AD" clId="Web-{922E1309-6F9A-171D-6A03-375A4D7B113C}"/>
    <pc:docChg chg="modSld">
      <pc:chgData name="Ian Showell" userId="S::i.showell@uwtsd.ac.uk::f3cd7420-3bbb-401b-bd2c-cb0386a61dfb" providerId="AD" clId="Web-{922E1309-6F9A-171D-6A03-375A4D7B113C}" dt="2024-06-03T09:01:48.795" v="16" actId="20577"/>
      <pc:docMkLst>
        <pc:docMk/>
      </pc:docMkLst>
      <pc:sldChg chg="modSp">
        <pc:chgData name="Ian Showell" userId="S::i.showell@uwtsd.ac.uk::f3cd7420-3bbb-401b-bd2c-cb0386a61dfb" providerId="AD" clId="Web-{922E1309-6F9A-171D-6A03-375A4D7B113C}" dt="2024-06-03T09:01:48.795" v="16" actId="20577"/>
        <pc:sldMkLst>
          <pc:docMk/>
          <pc:sldMk cId="2459624011" sldId="261"/>
        </pc:sldMkLst>
        <pc:spChg chg="mod">
          <ac:chgData name="Ian Showell" userId="S::i.showell@uwtsd.ac.uk::f3cd7420-3bbb-401b-bd2c-cb0386a61dfb" providerId="AD" clId="Web-{922E1309-6F9A-171D-6A03-375A4D7B113C}" dt="2024-06-03T09:01:48.795" v="16" actId="20577"/>
          <ac:spMkLst>
            <pc:docMk/>
            <pc:sldMk cId="2459624011" sldId="261"/>
            <ac:spMk id="3" creationId="{2BB71A5D-03EF-13EE-6AFF-508E6ABBF376}"/>
          </ac:spMkLst>
        </pc:spChg>
      </pc:sldChg>
    </pc:docChg>
  </pc:docChgLst>
  <pc:docChgLst>
    <pc:chgData name="Dion Miles-Pengilly (2205081)" userId="S::2205081@student.uwtsd.ac.uk::ad5c47a0-61a5-45e4-ae34-05385f9f1346" providerId="AD" clId="Web-{CDDD6DFF-68B9-7D14-AE67-2A649CC4AC63}"/>
    <pc:docChg chg="addSld modSld">
      <pc:chgData name="Dion Miles-Pengilly (2205081)" userId="S::2205081@student.uwtsd.ac.uk::ad5c47a0-61a5-45e4-ae34-05385f9f1346" providerId="AD" clId="Web-{CDDD6DFF-68B9-7D14-AE67-2A649CC4AC63}" dt="2024-05-31T14:13:41.684" v="639" actId="20577"/>
      <pc:docMkLst>
        <pc:docMk/>
      </pc:docMkLst>
      <pc:sldChg chg="delSp modSp new">
        <pc:chgData name="Dion Miles-Pengilly (2205081)" userId="S::2205081@student.uwtsd.ac.uk::ad5c47a0-61a5-45e4-ae34-05385f9f1346" providerId="AD" clId="Web-{CDDD6DFF-68B9-7D14-AE67-2A649CC4AC63}" dt="2024-05-31T14:13:41.684" v="639" actId="20577"/>
        <pc:sldMkLst>
          <pc:docMk/>
          <pc:sldMk cId="1715104076" sldId="260"/>
        </pc:sldMkLst>
        <pc:spChg chg="del">
          <ac:chgData name="Dion Miles-Pengilly (2205081)" userId="S::2205081@student.uwtsd.ac.uk::ad5c47a0-61a5-45e4-ae34-05385f9f1346" providerId="AD" clId="Web-{CDDD6DFF-68B9-7D14-AE67-2A649CC4AC63}" dt="2024-05-31T13:02:19.257" v="1"/>
          <ac:spMkLst>
            <pc:docMk/>
            <pc:sldMk cId="1715104076" sldId="260"/>
            <ac:spMk id="2" creationId="{7D9CA27F-2CD4-22EC-7E86-663C9FF63077}"/>
          </ac:spMkLst>
        </pc:spChg>
        <pc:spChg chg="mod">
          <ac:chgData name="Dion Miles-Pengilly (2205081)" userId="S::2205081@student.uwtsd.ac.uk::ad5c47a0-61a5-45e4-ae34-05385f9f1346" providerId="AD" clId="Web-{CDDD6DFF-68B9-7D14-AE67-2A649CC4AC63}" dt="2024-05-31T14:13:41.684" v="639" actId="20577"/>
          <ac:spMkLst>
            <pc:docMk/>
            <pc:sldMk cId="1715104076" sldId="260"/>
            <ac:spMk id="3" creationId="{2BB71A5D-03EF-13EE-6AFF-508E6ABBF376}"/>
          </ac:spMkLst>
        </pc:spChg>
      </pc:sldChg>
      <pc:sldChg chg="modSp add replId">
        <pc:chgData name="Dion Miles-Pengilly (2205081)" userId="S::2205081@student.uwtsd.ac.uk::ad5c47a0-61a5-45e4-ae34-05385f9f1346" providerId="AD" clId="Web-{CDDD6DFF-68B9-7D14-AE67-2A649CC4AC63}" dt="2024-05-31T14:13:33.996" v="637" actId="20577"/>
        <pc:sldMkLst>
          <pc:docMk/>
          <pc:sldMk cId="2459624011" sldId="261"/>
        </pc:sldMkLst>
        <pc:spChg chg="mod">
          <ac:chgData name="Dion Miles-Pengilly (2205081)" userId="S::2205081@student.uwtsd.ac.uk::ad5c47a0-61a5-45e4-ae34-05385f9f1346" providerId="AD" clId="Web-{CDDD6DFF-68B9-7D14-AE67-2A649CC4AC63}" dt="2024-05-31T14:13:33.996" v="637" actId="20577"/>
          <ac:spMkLst>
            <pc:docMk/>
            <pc:sldMk cId="2459624011" sldId="261"/>
            <ac:spMk id="3" creationId="{2BB71A5D-03EF-13EE-6AFF-508E6ABBF376}"/>
          </ac:spMkLst>
        </pc:spChg>
      </pc:sldChg>
      <pc:sldChg chg="add replId">
        <pc:chgData name="Dion Miles-Pengilly (2205081)" userId="S::2205081@student.uwtsd.ac.uk::ad5c47a0-61a5-45e4-ae34-05385f9f1346" providerId="AD" clId="Web-{CDDD6DFF-68B9-7D14-AE67-2A649CC4AC63}" dt="2024-05-31T13:57:36.397" v="619"/>
        <pc:sldMkLst>
          <pc:docMk/>
          <pc:sldMk cId="120457681" sldId="262"/>
        </pc:sldMkLst>
      </pc:sldChg>
    </pc:docChg>
  </pc:docChgLst>
  <pc:docChgLst>
    <pc:chgData name="Ian Showell" userId="S::i.showell@uwtsd.ac.uk::f3cd7420-3bbb-401b-bd2c-cb0386a61dfb" providerId="AD" clId="Web-{0AAB135F-607F-798E-92BF-D78AA132073E}"/>
    <pc:docChg chg="modSld">
      <pc:chgData name="Ian Showell" userId="S::i.showell@uwtsd.ac.uk::f3cd7420-3bbb-401b-bd2c-cb0386a61dfb" providerId="AD" clId="Web-{0AAB135F-607F-798E-92BF-D78AA132073E}" dt="2024-05-31T14:12:55.136" v="361" actId="20577"/>
      <pc:docMkLst>
        <pc:docMk/>
      </pc:docMkLst>
      <pc:sldChg chg="modSp">
        <pc:chgData name="Ian Showell" userId="S::i.showell@uwtsd.ac.uk::f3cd7420-3bbb-401b-bd2c-cb0386a61dfb" providerId="AD" clId="Web-{0AAB135F-607F-798E-92BF-D78AA132073E}" dt="2024-05-31T14:12:55.136" v="361" actId="20577"/>
        <pc:sldMkLst>
          <pc:docMk/>
          <pc:sldMk cId="1715104076" sldId="260"/>
        </pc:sldMkLst>
        <pc:spChg chg="mod">
          <ac:chgData name="Ian Showell" userId="S::i.showell@uwtsd.ac.uk::f3cd7420-3bbb-401b-bd2c-cb0386a61dfb" providerId="AD" clId="Web-{0AAB135F-607F-798E-92BF-D78AA132073E}" dt="2024-05-31T14:12:55.136" v="361" actId="20577"/>
          <ac:spMkLst>
            <pc:docMk/>
            <pc:sldMk cId="1715104076" sldId="260"/>
            <ac:spMk id="3" creationId="{2BB71A5D-03EF-13EE-6AFF-508E6ABBF376}"/>
          </ac:spMkLst>
        </pc:spChg>
      </pc:sldChg>
    </pc:docChg>
  </pc:docChgLst>
  <pc:docChgLst>
    <pc:chgData name="Dion Miles-Pengilly (2205081)" userId="S::2205081@student.uwtsd.ac.uk::ad5c47a0-61a5-45e4-ae34-05385f9f1346" providerId="AD" clId="Web-{7E1D6B28-3C67-FF8B-9BC8-052FD65BBD0A}"/>
    <pc:docChg chg="addSld delSld modSld">
      <pc:chgData name="Dion Miles-Pengilly (2205081)" userId="S::2205081@student.uwtsd.ac.uk::ad5c47a0-61a5-45e4-ae34-05385f9f1346" providerId="AD" clId="Web-{7E1D6B28-3C67-FF8B-9BC8-052FD65BBD0A}" dt="2024-06-04T14:16:40.216" v="15" actId="20577"/>
      <pc:docMkLst>
        <pc:docMk/>
      </pc:docMkLst>
      <pc:sldChg chg="del">
        <pc:chgData name="Dion Miles-Pengilly (2205081)" userId="S::2205081@student.uwtsd.ac.uk::ad5c47a0-61a5-45e4-ae34-05385f9f1346" providerId="AD" clId="Web-{7E1D6B28-3C67-FF8B-9BC8-052FD65BBD0A}" dt="2024-06-04T14:09:56.577" v="1"/>
        <pc:sldMkLst>
          <pc:docMk/>
          <pc:sldMk cId="600809849" sldId="265"/>
        </pc:sldMkLst>
      </pc:sldChg>
      <pc:sldChg chg="delSp modSp new">
        <pc:chgData name="Dion Miles-Pengilly (2205081)" userId="S::2205081@student.uwtsd.ac.uk::ad5c47a0-61a5-45e4-ae34-05385f9f1346" providerId="AD" clId="Web-{7E1D6B28-3C67-FF8B-9BC8-052FD65BBD0A}" dt="2024-06-04T14:16:40.216" v="15" actId="20577"/>
        <pc:sldMkLst>
          <pc:docMk/>
          <pc:sldMk cId="3413306995" sldId="266"/>
        </pc:sldMkLst>
        <pc:spChg chg="del">
          <ac:chgData name="Dion Miles-Pengilly (2205081)" userId="S::2205081@student.uwtsd.ac.uk::ad5c47a0-61a5-45e4-ae34-05385f9f1346" providerId="AD" clId="Web-{7E1D6B28-3C67-FF8B-9BC8-052FD65BBD0A}" dt="2024-06-04T14:09:59.031" v="2"/>
          <ac:spMkLst>
            <pc:docMk/>
            <pc:sldMk cId="3413306995" sldId="266"/>
            <ac:spMk id="2" creationId="{7E3F11C4-7377-EE2D-80DF-65111BFD0516}"/>
          </ac:spMkLst>
        </pc:spChg>
        <pc:spChg chg="mod">
          <ac:chgData name="Dion Miles-Pengilly (2205081)" userId="S::2205081@student.uwtsd.ac.uk::ad5c47a0-61a5-45e4-ae34-05385f9f1346" providerId="AD" clId="Web-{7E1D6B28-3C67-FF8B-9BC8-052FD65BBD0A}" dt="2024-06-04T14:16:40.216" v="15" actId="20577"/>
          <ac:spMkLst>
            <pc:docMk/>
            <pc:sldMk cId="3413306995" sldId="266"/>
            <ac:spMk id="3" creationId="{EEA08A88-9F6B-BA5B-A664-B9C1543F113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8E14-23EC-4C25-974C-48FA83988655}"/>
              </a:ext>
            </a:extLst>
          </p:cNvPr>
          <p:cNvSpPr>
            <a:spLocks noGrp="1"/>
          </p:cNvSpPr>
          <p:nvPr>
            <p:ph type="ctrTitle"/>
          </p:nvPr>
        </p:nvSpPr>
        <p:spPr>
          <a:xfrm>
            <a:off x="517870" y="978408"/>
            <a:ext cx="5021183" cy="507422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2E9FEDD4-20A1-49F6-9E3E-0B26B426BB73}"/>
              </a:ext>
            </a:extLst>
          </p:cNvPr>
          <p:cNvSpPr>
            <a:spLocks noGrp="1"/>
          </p:cNvSpPr>
          <p:nvPr>
            <p:ph type="subTitle" idx="1"/>
          </p:nvPr>
        </p:nvSpPr>
        <p:spPr>
          <a:xfrm>
            <a:off x="6662167" y="3602038"/>
            <a:ext cx="5021183" cy="2244580"/>
          </a:xfrm>
        </p:spPr>
        <p:txBody>
          <a:bodyPr anchor="b">
            <a:normAutofit/>
          </a:bodyPr>
          <a:lstStyle>
            <a:lvl1pPr marL="0" indent="0" algn="l">
              <a:lnSpc>
                <a:spcPct val="100000"/>
              </a:lnSpc>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580A32F-E6F3-4C2E-B9E3-E47868E42511}"/>
              </a:ext>
            </a:extLst>
          </p:cNvPr>
          <p:cNvSpPr>
            <a:spLocks noGrp="1"/>
          </p:cNvSpPr>
          <p:nvPr>
            <p:ph type="dt" sz="half" idx="10"/>
          </p:nvPr>
        </p:nvSpPr>
        <p:spPr/>
        <p:txBody>
          <a:bodyPr/>
          <a:lstStyle/>
          <a:p>
            <a:fld id="{3391A759-BFF8-4B5B-9ECE-D93AC303B331}" type="datetime1">
              <a:rPr lang="en-US" smtClean="0"/>
              <a:t>6/4/2024</a:t>
            </a:fld>
            <a:endParaRPr lang="en-US"/>
          </a:p>
        </p:txBody>
      </p:sp>
      <p:sp>
        <p:nvSpPr>
          <p:cNvPr id="5" name="Footer Placeholder 4">
            <a:extLst>
              <a:ext uri="{FF2B5EF4-FFF2-40B4-BE49-F238E27FC236}">
                <a16:creationId xmlns:a16="http://schemas.microsoft.com/office/drawing/2014/main" id="{78806724-A87A-4231-BFD9-277482AF78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30D1AF-36B8-4BB8-BD6A-71194F7BC31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8" name="Rectangle 7">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4514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63D8A-C68D-4CF9-9D15-3E09BCC09F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24D94C-E537-4FF3-AAF8-A85F05C31A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24B1D4-6731-4993-8609-16C1D3327986}"/>
              </a:ext>
            </a:extLst>
          </p:cNvPr>
          <p:cNvSpPr>
            <a:spLocks noGrp="1"/>
          </p:cNvSpPr>
          <p:nvPr>
            <p:ph type="dt" sz="half" idx="10"/>
          </p:nvPr>
        </p:nvSpPr>
        <p:spPr/>
        <p:txBody>
          <a:bodyPr/>
          <a:lstStyle/>
          <a:p>
            <a:fld id="{EEBAB316-A2E6-49F2-825C-64AA951E4184}" type="datetime1">
              <a:rPr lang="en-US" smtClean="0"/>
              <a:t>6/4/2024</a:t>
            </a:fld>
            <a:endParaRPr lang="en-US"/>
          </a:p>
        </p:txBody>
      </p:sp>
      <p:sp>
        <p:nvSpPr>
          <p:cNvPr id="5" name="Footer Placeholder 4">
            <a:extLst>
              <a:ext uri="{FF2B5EF4-FFF2-40B4-BE49-F238E27FC236}">
                <a16:creationId xmlns:a16="http://schemas.microsoft.com/office/drawing/2014/main" id="{3DFB7BBD-CEEB-4256-84B2-6D907E1188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72A8B7-F430-4F4A-BB63-481F51E5880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391499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AC1C-A332-4BA5-8C9C-FE0396C81619}"/>
              </a:ext>
            </a:extLst>
          </p:cNvPr>
          <p:cNvSpPr>
            <a:spLocks noGrp="1"/>
          </p:cNvSpPr>
          <p:nvPr>
            <p:ph type="title"/>
          </p:nvPr>
        </p:nvSpPr>
        <p:spPr>
          <a:xfrm>
            <a:off x="517870" y="978408"/>
            <a:ext cx="5020056" cy="4870974"/>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50D8D137-710E-4125-B5E9-F63E7F1C9C9D}"/>
              </a:ext>
            </a:extLst>
          </p:cNvPr>
          <p:cNvSpPr>
            <a:spLocks noGrp="1"/>
          </p:cNvSpPr>
          <p:nvPr>
            <p:ph type="body" idx="1"/>
          </p:nvPr>
        </p:nvSpPr>
        <p:spPr>
          <a:xfrm>
            <a:off x="6662167" y="3566639"/>
            <a:ext cx="5021183" cy="2279979"/>
          </a:xfrm>
        </p:spPr>
        <p:txBody>
          <a:bodyPr anchor="b">
            <a:normAutofit/>
          </a:bodyPr>
          <a:lstStyle>
            <a:lvl1pPr marL="0" indent="0">
              <a:buNone/>
              <a:defRPr sz="2200" i="1">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480C5-E9A6-425E-B050-03E444BE92C9}"/>
              </a:ext>
            </a:extLst>
          </p:cNvPr>
          <p:cNvSpPr>
            <a:spLocks noGrp="1"/>
          </p:cNvSpPr>
          <p:nvPr>
            <p:ph type="dt" sz="half" idx="10"/>
          </p:nvPr>
        </p:nvSpPr>
        <p:spPr/>
        <p:txBody>
          <a:bodyPr/>
          <a:lstStyle/>
          <a:p>
            <a:fld id="{5AE9748B-ADD6-4C5A-8C2A-A39721276E74}" type="datetime1">
              <a:rPr lang="en-US" smtClean="0"/>
              <a:t>6/4/2024</a:t>
            </a:fld>
            <a:endParaRPr lang="en-US"/>
          </a:p>
        </p:txBody>
      </p:sp>
      <p:sp>
        <p:nvSpPr>
          <p:cNvPr id="5" name="Footer Placeholder 4">
            <a:extLst>
              <a:ext uri="{FF2B5EF4-FFF2-40B4-BE49-F238E27FC236}">
                <a16:creationId xmlns:a16="http://schemas.microsoft.com/office/drawing/2014/main" id="{951B4831-6C0B-4E0B-A341-91E4C5D36B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011EE6-252D-46DD-94DF-C42657EF2CD9}"/>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426828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4B06-C54A-4B7B-B6D1-436428EAF8E2}"/>
              </a:ext>
            </a:extLst>
          </p:cNvPr>
          <p:cNvSpPr>
            <a:spLocks noGrp="1"/>
          </p:cNvSpPr>
          <p:nvPr>
            <p:ph type="title"/>
          </p:nvPr>
        </p:nvSpPr>
        <p:spPr>
          <a:xfrm>
            <a:off x="517870" y="978408"/>
            <a:ext cx="5021182" cy="520769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5723919-9A2F-4D97-8F31-6E35BD5975B0}"/>
              </a:ext>
            </a:extLst>
          </p:cNvPr>
          <p:cNvSpPr>
            <a:spLocks noGrp="1"/>
          </p:cNvSpPr>
          <p:nvPr>
            <p:ph sz="half" idx="1"/>
          </p:nvPr>
        </p:nvSpPr>
        <p:spPr>
          <a:xfrm>
            <a:off x="6063049" y="969264"/>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F8DA345-F684-4BAA-A22C-E725B3A6037F}"/>
              </a:ext>
            </a:extLst>
          </p:cNvPr>
          <p:cNvSpPr>
            <a:spLocks noGrp="1"/>
          </p:cNvSpPr>
          <p:nvPr>
            <p:ph sz="half" idx="2"/>
          </p:nvPr>
        </p:nvSpPr>
        <p:spPr>
          <a:xfrm>
            <a:off x="6063049" y="3621849"/>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99C52-9753-45D8-9646-CF31BB01577C}"/>
              </a:ext>
            </a:extLst>
          </p:cNvPr>
          <p:cNvSpPr>
            <a:spLocks noGrp="1"/>
          </p:cNvSpPr>
          <p:nvPr>
            <p:ph type="dt" sz="half" idx="10"/>
          </p:nvPr>
        </p:nvSpPr>
        <p:spPr/>
        <p:txBody>
          <a:bodyPr/>
          <a:lstStyle/>
          <a:p>
            <a:fld id="{7241FB0F-3C5C-4949-B933-9C7E511ED094}" type="datetime1">
              <a:rPr lang="en-US" smtClean="0"/>
              <a:t>6/4/2024</a:t>
            </a:fld>
            <a:endParaRPr lang="en-US"/>
          </a:p>
        </p:txBody>
      </p:sp>
      <p:sp>
        <p:nvSpPr>
          <p:cNvPr id="6" name="Footer Placeholder 5">
            <a:extLst>
              <a:ext uri="{FF2B5EF4-FFF2-40B4-BE49-F238E27FC236}">
                <a16:creationId xmlns:a16="http://schemas.microsoft.com/office/drawing/2014/main" id="{C2F95E57-622C-4199-940E-F5462E1AC4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1B7592-00E8-41EF-B749-2A5EA8E460DA}"/>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996546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2291277-967B-4176-B40B-9EC360626994}"/>
              </a:ext>
            </a:extLst>
          </p:cNvPr>
          <p:cNvSpPr/>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a:ln w="0"/>
              <a:solidFill>
                <a:schemeClr val="tx1"/>
              </a:solidFill>
              <a:effectLst>
                <a:outerShdw blurRad="38100" dist="19050" dir="2700000" algn="tl" rotWithShape="0">
                  <a:schemeClr val="dk1">
                    <a:alpha val="40000"/>
                  </a:schemeClr>
                </a:outerShdw>
              </a:effectLst>
            </a:endParaRPr>
          </a:p>
        </p:txBody>
      </p:sp>
      <p:sp>
        <p:nvSpPr>
          <p:cNvPr id="2" name="Title 1">
            <a:extLst>
              <a:ext uri="{FF2B5EF4-FFF2-40B4-BE49-F238E27FC236}">
                <a16:creationId xmlns:a16="http://schemas.microsoft.com/office/drawing/2014/main" id="{FCB11C00-F7CB-4484-807A-D12745CD3CC8}"/>
              </a:ext>
            </a:extLst>
          </p:cNvPr>
          <p:cNvSpPr>
            <a:spLocks noGrp="1"/>
          </p:cNvSpPr>
          <p:nvPr>
            <p:ph type="title"/>
          </p:nvPr>
        </p:nvSpPr>
        <p:spPr>
          <a:xfrm>
            <a:off x="517869" y="978119"/>
            <a:ext cx="11165481" cy="1073056"/>
          </a:xfrm>
        </p:spPr>
        <p:txBody>
          <a:bodyPr/>
          <a:lstStyle/>
          <a:p>
            <a:r>
              <a:rPr lang="en-US"/>
              <a:t>Click to edit Master title style</a:t>
            </a:r>
          </a:p>
        </p:txBody>
      </p:sp>
      <p:sp>
        <p:nvSpPr>
          <p:cNvPr id="3" name="Text Placeholder 2">
            <a:extLst>
              <a:ext uri="{FF2B5EF4-FFF2-40B4-BE49-F238E27FC236}">
                <a16:creationId xmlns:a16="http://schemas.microsoft.com/office/drawing/2014/main" id="{30FAAA6E-E243-48B3-9585-3C1420B3E19F}"/>
              </a:ext>
            </a:extLst>
          </p:cNvPr>
          <p:cNvSpPr>
            <a:spLocks noGrp="1"/>
          </p:cNvSpPr>
          <p:nvPr>
            <p:ph type="body" idx="1"/>
          </p:nvPr>
        </p:nvSpPr>
        <p:spPr>
          <a:xfrm>
            <a:off x="517870" y="2178908"/>
            <a:ext cx="5020056"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D01B8-0F2E-41A4-B21C-334393F6A677}"/>
              </a:ext>
            </a:extLst>
          </p:cNvPr>
          <p:cNvSpPr>
            <a:spLocks noGrp="1"/>
          </p:cNvSpPr>
          <p:nvPr>
            <p:ph sz="half" idx="2"/>
          </p:nvPr>
        </p:nvSpPr>
        <p:spPr>
          <a:xfrm>
            <a:off x="517870" y="2876085"/>
            <a:ext cx="5020056"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A89B23F-3E60-415A-9CE7-0928B5CFB2B3}"/>
              </a:ext>
            </a:extLst>
          </p:cNvPr>
          <p:cNvSpPr>
            <a:spLocks noGrp="1"/>
          </p:cNvSpPr>
          <p:nvPr>
            <p:ph type="body" sz="quarter" idx="3"/>
          </p:nvPr>
        </p:nvSpPr>
        <p:spPr>
          <a:xfrm>
            <a:off x="6662168" y="2178908"/>
            <a:ext cx="5021182"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223446-0CDC-402B-8D71-D9D29F6DFFCC}"/>
              </a:ext>
            </a:extLst>
          </p:cNvPr>
          <p:cNvSpPr>
            <a:spLocks noGrp="1"/>
          </p:cNvSpPr>
          <p:nvPr>
            <p:ph sz="quarter" idx="4"/>
          </p:nvPr>
        </p:nvSpPr>
        <p:spPr>
          <a:xfrm>
            <a:off x="6662168" y="2876085"/>
            <a:ext cx="5021182"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02B77D3-C6EC-4FFD-9E10-24E1AC542019}"/>
              </a:ext>
            </a:extLst>
          </p:cNvPr>
          <p:cNvSpPr>
            <a:spLocks noGrp="1"/>
          </p:cNvSpPr>
          <p:nvPr>
            <p:ph type="dt" sz="half" idx="10"/>
          </p:nvPr>
        </p:nvSpPr>
        <p:spPr>
          <a:xfrm>
            <a:off x="517870" y="6420414"/>
            <a:ext cx="2743200" cy="365125"/>
          </a:xfrm>
        </p:spPr>
        <p:txBody>
          <a:bodyPr/>
          <a:lstStyle/>
          <a:p>
            <a:fld id="{C2F01D58-E949-4BCB-829A-BBF80E38D59C}" type="datetime1">
              <a:rPr lang="en-US" smtClean="0"/>
              <a:t>6/4/2024</a:t>
            </a:fld>
            <a:endParaRPr lang="en-US"/>
          </a:p>
        </p:txBody>
      </p:sp>
      <p:sp>
        <p:nvSpPr>
          <p:cNvPr id="8" name="Footer Placeholder 7">
            <a:extLst>
              <a:ext uri="{FF2B5EF4-FFF2-40B4-BE49-F238E27FC236}">
                <a16:creationId xmlns:a16="http://schemas.microsoft.com/office/drawing/2014/main" id="{209DF31B-BD07-4DC2-95C2-B77E51AAEFF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54CE5A-3A0A-4AAB-81D2-F1C20636E54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030313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16B8-52AB-412B-BBE7-B6BE698FA29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BF779C3-9D19-467E-A5D2-0920834DA13C}"/>
              </a:ext>
            </a:extLst>
          </p:cNvPr>
          <p:cNvSpPr>
            <a:spLocks noGrp="1"/>
          </p:cNvSpPr>
          <p:nvPr>
            <p:ph type="dt" sz="half" idx="10"/>
          </p:nvPr>
        </p:nvSpPr>
        <p:spPr/>
        <p:txBody>
          <a:bodyPr/>
          <a:lstStyle/>
          <a:p>
            <a:fld id="{FF10A846-0DA4-4D92-9BF1-DE8C52C1F4DF}" type="datetime1">
              <a:rPr lang="en-US" smtClean="0"/>
              <a:t>6/4/2024</a:t>
            </a:fld>
            <a:endParaRPr lang="en-US"/>
          </a:p>
        </p:txBody>
      </p:sp>
      <p:sp>
        <p:nvSpPr>
          <p:cNvPr id="4" name="Footer Placeholder 3">
            <a:extLst>
              <a:ext uri="{FF2B5EF4-FFF2-40B4-BE49-F238E27FC236}">
                <a16:creationId xmlns:a16="http://schemas.microsoft.com/office/drawing/2014/main" id="{8E272BB4-C8D8-4F74-9677-5AC979932A7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96B49B8-779F-4492-ABD9-96F0D042AC41}"/>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291691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B976BF-9339-48D6-881A-280D15492E05}"/>
              </a:ext>
            </a:extLst>
          </p:cNvPr>
          <p:cNvSpPr>
            <a:spLocks noGrp="1"/>
          </p:cNvSpPr>
          <p:nvPr>
            <p:ph type="dt" sz="half" idx="10"/>
          </p:nvPr>
        </p:nvSpPr>
        <p:spPr/>
        <p:txBody>
          <a:bodyPr/>
          <a:lstStyle/>
          <a:p>
            <a:fld id="{E9412331-4A9C-472F-A7FA-968157338839}" type="datetime1">
              <a:rPr lang="en-US" smtClean="0"/>
              <a:t>6/4/2024</a:t>
            </a:fld>
            <a:endParaRPr lang="en-US"/>
          </a:p>
        </p:txBody>
      </p:sp>
      <p:sp>
        <p:nvSpPr>
          <p:cNvPr id="3" name="Footer Placeholder 2">
            <a:extLst>
              <a:ext uri="{FF2B5EF4-FFF2-40B4-BE49-F238E27FC236}">
                <a16:creationId xmlns:a16="http://schemas.microsoft.com/office/drawing/2014/main" id="{45277605-C9C8-432E-9662-D7D410B151D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22432B6-4A12-46EF-98A7-B5D50BD516F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878210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191C-AF68-4230-A7B2-F8F07B486EDC}"/>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p>
        </p:txBody>
      </p:sp>
      <p:sp>
        <p:nvSpPr>
          <p:cNvPr id="3" name="Content Placeholder 2">
            <a:extLst>
              <a:ext uri="{FF2B5EF4-FFF2-40B4-BE49-F238E27FC236}">
                <a16:creationId xmlns:a16="http://schemas.microsoft.com/office/drawing/2014/main" id="{358F9F11-5FCF-4D7E-BA51-38CB84277DC9}"/>
              </a:ext>
            </a:extLst>
          </p:cNvPr>
          <p:cNvSpPr>
            <a:spLocks noGrp="1"/>
          </p:cNvSpPr>
          <p:nvPr>
            <p:ph idx="1"/>
          </p:nvPr>
        </p:nvSpPr>
        <p:spPr>
          <a:xfrm>
            <a:off x="6653182" y="987423"/>
            <a:ext cx="5020948"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3B519B-06C0-41BC-95FB-FB1FE436375E}"/>
              </a:ext>
            </a:extLst>
          </p:cNvPr>
          <p:cNvSpPr>
            <a:spLocks noGrp="1"/>
          </p:cNvSpPr>
          <p:nvPr>
            <p:ph type="body" sz="half" idx="2"/>
          </p:nvPr>
        </p:nvSpPr>
        <p:spPr>
          <a:xfrm>
            <a:off x="517870" y="3361038"/>
            <a:ext cx="5020948" cy="2507949"/>
          </a:xfrm>
        </p:spPr>
        <p:txBody>
          <a:bodyPr>
            <a:normAutofit/>
          </a:bodyPr>
          <a:lstStyle>
            <a:lvl1pPr marL="0" indent="0">
              <a:buNone/>
              <a:defRPr sz="24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8B70C-015C-4832-AFF6-D033E022746B}"/>
              </a:ext>
            </a:extLst>
          </p:cNvPr>
          <p:cNvSpPr>
            <a:spLocks noGrp="1"/>
          </p:cNvSpPr>
          <p:nvPr>
            <p:ph type="dt" sz="half" idx="10"/>
          </p:nvPr>
        </p:nvSpPr>
        <p:spPr/>
        <p:txBody>
          <a:bodyPr/>
          <a:lstStyle/>
          <a:p>
            <a:fld id="{A2197F3D-ED52-43FD-A26D-318B71534485}" type="datetime1">
              <a:rPr lang="en-US" smtClean="0"/>
              <a:t>6/4/2024</a:t>
            </a:fld>
            <a:endParaRPr lang="en-US"/>
          </a:p>
        </p:txBody>
      </p:sp>
      <p:sp>
        <p:nvSpPr>
          <p:cNvPr id="6" name="Footer Placeholder 5">
            <a:extLst>
              <a:ext uri="{FF2B5EF4-FFF2-40B4-BE49-F238E27FC236}">
                <a16:creationId xmlns:a16="http://schemas.microsoft.com/office/drawing/2014/main" id="{BEF1A6FB-8C14-46D1-90A5-0FF11DE786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82C585-6FA1-4E94-9C1C-A1DEDE55108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346063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8B43-D1CE-43F4-A367-EF1FE9688913}"/>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E2B73978-8CDF-4C0E-ABA1-7291A0347362}"/>
              </a:ext>
            </a:extLst>
          </p:cNvPr>
          <p:cNvSpPr>
            <a:spLocks noGrp="1"/>
          </p:cNvSpPr>
          <p:nvPr>
            <p:ph type="pic" idx="1"/>
          </p:nvPr>
        </p:nvSpPr>
        <p:spPr>
          <a:xfrm>
            <a:off x="6662168" y="987425"/>
            <a:ext cx="502700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5BECC62-ED45-451E-BEC5-A03C6A554D26}"/>
              </a:ext>
            </a:extLst>
          </p:cNvPr>
          <p:cNvSpPr>
            <a:spLocks noGrp="1"/>
          </p:cNvSpPr>
          <p:nvPr>
            <p:ph type="body" sz="half" idx="2"/>
          </p:nvPr>
        </p:nvSpPr>
        <p:spPr>
          <a:xfrm>
            <a:off x="517870" y="3340442"/>
            <a:ext cx="5020948" cy="2528545"/>
          </a:xfrm>
        </p:spPr>
        <p:txBody>
          <a:bodyPr>
            <a:normAutofit/>
          </a:bodyPr>
          <a:lstStyle>
            <a:lvl1pPr marL="0" indent="0">
              <a:buNone/>
              <a:defRPr sz="22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A7A86-B983-4315-9312-936B4FCF75FE}"/>
              </a:ext>
            </a:extLst>
          </p:cNvPr>
          <p:cNvSpPr>
            <a:spLocks noGrp="1"/>
          </p:cNvSpPr>
          <p:nvPr>
            <p:ph type="dt" sz="half" idx="10"/>
          </p:nvPr>
        </p:nvSpPr>
        <p:spPr/>
        <p:txBody>
          <a:bodyPr/>
          <a:lstStyle/>
          <a:p>
            <a:fld id="{3D291FA4-6264-4BB8-B3B5-77711EED2D82}" type="datetime1">
              <a:rPr lang="en-US" smtClean="0"/>
              <a:t>6/4/2024</a:t>
            </a:fld>
            <a:endParaRPr lang="en-US"/>
          </a:p>
        </p:txBody>
      </p:sp>
      <p:sp>
        <p:nvSpPr>
          <p:cNvPr id="6" name="Footer Placeholder 5">
            <a:extLst>
              <a:ext uri="{FF2B5EF4-FFF2-40B4-BE49-F238E27FC236}">
                <a16:creationId xmlns:a16="http://schemas.microsoft.com/office/drawing/2014/main" id="{1E2E88C0-25A5-46F9-AB35-EAD50E6B91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0F9EA8-45AD-478E-8606-9328245BC8A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167226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6B8E-1D8E-4105-9BBB-D53AD24B738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3825530-6629-4FEA-9670-EB21A2F5BA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664C7A-A73F-46F5-BC33-696671DAEEE7}"/>
              </a:ext>
            </a:extLst>
          </p:cNvPr>
          <p:cNvSpPr>
            <a:spLocks noGrp="1"/>
          </p:cNvSpPr>
          <p:nvPr>
            <p:ph type="dt" sz="half" idx="10"/>
          </p:nvPr>
        </p:nvSpPr>
        <p:spPr/>
        <p:txBody>
          <a:bodyPr/>
          <a:lstStyle/>
          <a:p>
            <a:fld id="{6DFDF398-5DA3-4937-BE3F-7CA1B9158252}" type="datetime1">
              <a:rPr lang="en-US" smtClean="0"/>
              <a:t>6/4/2024</a:t>
            </a:fld>
            <a:endParaRPr lang="en-US"/>
          </a:p>
        </p:txBody>
      </p:sp>
      <p:sp>
        <p:nvSpPr>
          <p:cNvPr id="5" name="Footer Placeholder 4">
            <a:extLst>
              <a:ext uri="{FF2B5EF4-FFF2-40B4-BE49-F238E27FC236}">
                <a16:creationId xmlns:a16="http://schemas.microsoft.com/office/drawing/2014/main" id="{512B3CC0-B649-4509-A4B6-DF9D20EFAC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CECCCA-3F2A-46F3-BF45-7C862FF1D752}"/>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643707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0133B-2446-4168-AA17-6538910668FD}"/>
              </a:ext>
            </a:extLst>
          </p:cNvPr>
          <p:cNvSpPr>
            <a:spLocks noGrp="1"/>
          </p:cNvSpPr>
          <p:nvPr>
            <p:ph type="title" orient="vert"/>
          </p:nvPr>
        </p:nvSpPr>
        <p:spPr>
          <a:xfrm>
            <a:off x="6662168" y="996791"/>
            <a:ext cx="5011962" cy="495692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006A9AD-2756-4C51-A958-6756301EB938}"/>
              </a:ext>
            </a:extLst>
          </p:cNvPr>
          <p:cNvSpPr>
            <a:spLocks noGrp="1"/>
          </p:cNvSpPr>
          <p:nvPr>
            <p:ph type="body" orient="vert" idx="1"/>
          </p:nvPr>
        </p:nvSpPr>
        <p:spPr>
          <a:xfrm>
            <a:off x="517870" y="996791"/>
            <a:ext cx="5021183" cy="4956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42995D-CCEA-43AF-973B-8B6B56A567E8}"/>
              </a:ext>
            </a:extLst>
          </p:cNvPr>
          <p:cNvSpPr>
            <a:spLocks noGrp="1"/>
          </p:cNvSpPr>
          <p:nvPr>
            <p:ph type="dt" sz="half" idx="10"/>
          </p:nvPr>
        </p:nvSpPr>
        <p:spPr/>
        <p:txBody>
          <a:bodyPr/>
          <a:lstStyle/>
          <a:p>
            <a:fld id="{8F191ED9-F929-4A92-90F9-3C9C84ABBE83}" type="datetime1">
              <a:rPr lang="en-US" smtClean="0"/>
              <a:t>6/4/2024</a:t>
            </a:fld>
            <a:endParaRPr lang="en-US"/>
          </a:p>
        </p:txBody>
      </p:sp>
      <p:sp>
        <p:nvSpPr>
          <p:cNvPr id="5" name="Footer Placeholder 4">
            <a:extLst>
              <a:ext uri="{FF2B5EF4-FFF2-40B4-BE49-F238E27FC236}">
                <a16:creationId xmlns:a16="http://schemas.microsoft.com/office/drawing/2014/main" id="{2A4029CF-BA62-4CCD-956E-FFA0B37B8A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CE0B3D-96AB-41B3-ABDD-5B0DE863DAF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12" name="Rectangle 11">
            <a:extLst>
              <a:ext uri="{FF2B5EF4-FFF2-40B4-BE49-F238E27FC236}">
                <a16:creationId xmlns:a16="http://schemas.microsoft.com/office/drawing/2014/main" id="{4618136A-0796-46EB-89BB-4C73C0258FE9}"/>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2478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61AD20-E240-4E6F-AF91-689F7AEEE33A}"/>
              </a:ext>
            </a:extLst>
          </p:cNvPr>
          <p:cNvSpPr>
            <a:spLocks noGrp="1"/>
          </p:cNvSpPr>
          <p:nvPr>
            <p:ph type="title"/>
          </p:nvPr>
        </p:nvSpPr>
        <p:spPr>
          <a:xfrm>
            <a:off x="517870" y="978408"/>
            <a:ext cx="5021182" cy="4870457"/>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42E78801-35D1-4C19-BC2B-EAC7EE917E73}"/>
              </a:ext>
            </a:extLst>
          </p:cNvPr>
          <p:cNvSpPr>
            <a:spLocks noGrp="1"/>
          </p:cNvSpPr>
          <p:nvPr>
            <p:ph type="body" idx="1"/>
          </p:nvPr>
        </p:nvSpPr>
        <p:spPr>
          <a:xfrm>
            <a:off x="6662168" y="969264"/>
            <a:ext cx="5021182" cy="48704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282A45-C5B9-4575-8E28-A35767B4D71C}"/>
              </a:ext>
            </a:extLst>
          </p:cNvPr>
          <p:cNvSpPr>
            <a:spLocks noGrp="1"/>
          </p:cNvSpPr>
          <p:nvPr>
            <p:ph type="dt" sz="half" idx="2"/>
          </p:nvPr>
        </p:nvSpPr>
        <p:spPr>
          <a:xfrm>
            <a:off x="517870" y="6420414"/>
            <a:ext cx="2743200" cy="365125"/>
          </a:xfrm>
          <a:prstGeom prst="rect">
            <a:avLst/>
          </a:prstGeom>
        </p:spPr>
        <p:txBody>
          <a:bodyPr vert="horz" lIns="91440" tIns="45720" rIns="91440" bIns="45720" rtlCol="0" anchor="ctr"/>
          <a:lstStyle>
            <a:lvl1pPr algn="l">
              <a:defRPr sz="900">
                <a:solidFill>
                  <a:schemeClr val="tx1"/>
                </a:solidFill>
              </a:defRPr>
            </a:lvl1pPr>
          </a:lstStyle>
          <a:p>
            <a:fld id="{E7F6A1D9-D323-4F4E-8655-25E2D32CE742}" type="datetime1">
              <a:rPr lang="en-US" smtClean="0"/>
              <a:t>6/4/2024</a:t>
            </a:fld>
            <a:endParaRPr lang="en-US"/>
          </a:p>
        </p:txBody>
      </p:sp>
      <p:sp>
        <p:nvSpPr>
          <p:cNvPr id="5" name="Footer Placeholder 4">
            <a:extLst>
              <a:ext uri="{FF2B5EF4-FFF2-40B4-BE49-F238E27FC236}">
                <a16:creationId xmlns:a16="http://schemas.microsoft.com/office/drawing/2014/main" id="{2E9D0933-AA03-4018-8E37-004CFB9F61D6}"/>
              </a:ext>
            </a:extLst>
          </p:cNvPr>
          <p:cNvSpPr>
            <a:spLocks noGrp="1"/>
          </p:cNvSpPr>
          <p:nvPr>
            <p:ph type="ftr" sz="quarter" idx="3"/>
          </p:nvPr>
        </p:nvSpPr>
        <p:spPr>
          <a:xfrm>
            <a:off x="517870" y="97713"/>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CCF282A-DF4A-4A2D-9672-8F0F770A3F1A}"/>
              </a:ext>
            </a:extLst>
          </p:cNvPr>
          <p:cNvSpPr>
            <a:spLocks noGrp="1"/>
          </p:cNvSpPr>
          <p:nvPr>
            <p:ph type="sldNum" sz="quarter" idx="4"/>
          </p:nvPr>
        </p:nvSpPr>
        <p:spPr>
          <a:xfrm>
            <a:off x="11454317" y="6420414"/>
            <a:ext cx="637909" cy="365125"/>
          </a:xfrm>
          <a:prstGeom prst="rect">
            <a:avLst/>
          </a:prstGeom>
        </p:spPr>
        <p:txBody>
          <a:bodyPr vert="horz" lIns="91440" tIns="45720" rIns="91440" bIns="45720" rtlCol="0" anchor="ctr"/>
          <a:lstStyle>
            <a:lvl1pPr algn="r">
              <a:defRPr sz="900">
                <a:solidFill>
                  <a:schemeClr val="tx1"/>
                </a:solidFill>
              </a:defRPr>
            </a:lvl1pPr>
          </a:lstStyle>
          <a:p>
            <a:fld id="{DFDF98CC-160E-494C-8C3C-8CDC5FA257DE}" type="slidenum">
              <a:rPr lang="en-US" smtClean="0"/>
              <a:pPr/>
              <a:t>‹#›</a:t>
            </a:fld>
            <a:endParaRPr lang="en-US"/>
          </a:p>
        </p:txBody>
      </p:sp>
      <p:sp>
        <p:nvSpPr>
          <p:cNvPr id="14" name="Rectangle 13">
            <a:extLst>
              <a:ext uri="{FF2B5EF4-FFF2-40B4-BE49-F238E27FC236}">
                <a16:creationId xmlns:a16="http://schemas.microsoft.com/office/drawing/2014/main" id="{ADE57300-C7FF-4578-99A0-42B0295B123C}"/>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B8F8250-7A81-4A19-87AD-FFB2CE4E39A5}"/>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99F38FC-2DEA-2647-C409-EF75720C1017}"/>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440732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100000"/>
        </a:lnSpc>
        <a:spcBef>
          <a:spcPct val="0"/>
        </a:spcBef>
        <a:buNone/>
        <a:defRPr sz="5400" b="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274320" indent="-27432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27432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548640" indent="-27432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54864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dionpengilly.wixsite.com/design"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blog.mindmanager.com/personal-development-plans-and-how-they-can-benefit-your-organiz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BEC44CD-E290-4D60-A056-5BA05B182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lose-up of hopscotch on a sidewalk">
            <a:extLst>
              <a:ext uri="{FF2B5EF4-FFF2-40B4-BE49-F238E27FC236}">
                <a16:creationId xmlns:a16="http://schemas.microsoft.com/office/drawing/2014/main" id="{257D8A07-9EC0-AA5F-B02D-F2AE5B29BA23}"/>
              </a:ext>
            </a:extLst>
          </p:cNvPr>
          <p:cNvPicPr>
            <a:picLocks noChangeAspect="1"/>
          </p:cNvPicPr>
          <p:nvPr/>
        </p:nvPicPr>
        <p:blipFill rotWithShape="1">
          <a:blip r:embed="rId2">
            <a:alphaModFix amt="40000"/>
          </a:blip>
          <a:srcRect t="7591" r="-2" b="8073"/>
          <a:stretch/>
        </p:blipFill>
        <p:spPr>
          <a:xfrm>
            <a:off x="-2" y="-4"/>
            <a:ext cx="12192001" cy="6858001"/>
          </a:xfrm>
          <a:prstGeom prst="rect">
            <a:avLst/>
          </a:prstGeom>
        </p:spPr>
      </p:pic>
      <p:sp>
        <p:nvSpPr>
          <p:cNvPr id="2" name="Title 1"/>
          <p:cNvSpPr>
            <a:spLocks noGrp="1"/>
          </p:cNvSpPr>
          <p:nvPr>
            <p:ph type="ctrTitle"/>
          </p:nvPr>
        </p:nvSpPr>
        <p:spPr>
          <a:xfrm>
            <a:off x="517870" y="978408"/>
            <a:ext cx="5021182" cy="2334248"/>
          </a:xfrm>
        </p:spPr>
        <p:txBody>
          <a:bodyPr anchor="t">
            <a:normAutofit/>
          </a:bodyPr>
          <a:lstStyle/>
          <a:p>
            <a:r>
              <a:rPr lang="en-US">
                <a:solidFill>
                  <a:srgbClr val="FFFFFF"/>
                </a:solidFill>
              </a:rPr>
              <a:t>My PDP</a:t>
            </a:r>
          </a:p>
        </p:txBody>
      </p:sp>
      <p:sp>
        <p:nvSpPr>
          <p:cNvPr id="3" name="Subtitle 2"/>
          <p:cNvSpPr>
            <a:spLocks noGrp="1"/>
          </p:cNvSpPr>
          <p:nvPr>
            <p:ph type="subTitle" idx="1"/>
          </p:nvPr>
        </p:nvSpPr>
        <p:spPr>
          <a:xfrm>
            <a:off x="6652366" y="4017818"/>
            <a:ext cx="5040785" cy="1828799"/>
          </a:xfrm>
        </p:spPr>
        <p:txBody>
          <a:bodyPr vert="horz" lIns="91440" tIns="45720" rIns="91440" bIns="45720" rtlCol="0" anchor="b">
            <a:normAutofit/>
          </a:bodyPr>
          <a:lstStyle/>
          <a:p>
            <a:r>
              <a:rPr lang="en-US">
                <a:solidFill>
                  <a:srgbClr val="FFFFFF"/>
                </a:solidFill>
              </a:rPr>
              <a:t>Dion Miles-Pengilly</a:t>
            </a:r>
          </a:p>
        </p:txBody>
      </p:sp>
      <p:sp>
        <p:nvSpPr>
          <p:cNvPr id="11" name="Rectangle 10">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A42344-15E8-CA93-6819-281BD5E2AE83}"/>
              </a:ext>
            </a:extLst>
          </p:cNvPr>
          <p:cNvSpPr>
            <a:spLocks noGrp="1"/>
          </p:cNvSpPr>
          <p:nvPr>
            <p:ph idx="1"/>
          </p:nvPr>
        </p:nvSpPr>
        <p:spPr>
          <a:xfrm>
            <a:off x="229580" y="1318074"/>
            <a:ext cx="11874061" cy="5346277"/>
          </a:xfrm>
        </p:spPr>
        <p:txBody>
          <a:bodyPr vert="horz" lIns="91440" tIns="45720" rIns="91440" bIns="45720" rtlCol="0" anchor="t">
            <a:normAutofit fontScale="62500" lnSpcReduction="20000"/>
          </a:bodyPr>
          <a:lstStyle/>
          <a:p>
            <a:r>
              <a:rPr lang="en-US" err="1">
                <a:ea typeface="+mn-lt"/>
                <a:cs typeface="+mn-lt"/>
              </a:rPr>
              <a:t>Bourbié</a:t>
            </a:r>
            <a:r>
              <a:rPr lang="en-US">
                <a:ea typeface="+mn-lt"/>
                <a:cs typeface="+mn-lt"/>
              </a:rPr>
              <a:t>  (2015) states that in the 20th century manifestos played an important role in many art movements, F. T. Marinetti (No Date, as cited in </a:t>
            </a:r>
            <a:r>
              <a:rPr lang="en-US" err="1">
                <a:ea typeface="+mn-lt"/>
                <a:cs typeface="+mn-lt"/>
              </a:rPr>
              <a:t>Bourbié</a:t>
            </a:r>
            <a:r>
              <a:rPr lang="en-US">
                <a:ea typeface="+mn-lt"/>
                <a:cs typeface="+mn-lt"/>
              </a:rPr>
              <a:t> , 2015) recommended that artists "imbue their manifestoes with 'violence and precision'" in order to rouse a group against a common enemy. This showcases how artist manifestos have been used in past years, however there are many types of manifesto and mine is a personal one.  </a:t>
            </a:r>
            <a:endParaRPr lang="en-US"/>
          </a:p>
          <a:p>
            <a:r>
              <a:rPr lang="en-US"/>
              <a:t>In her blog Anna Butera (Butera, 2021) states that it is important "</a:t>
            </a:r>
            <a:r>
              <a:rPr lang="en-US">
                <a:ea typeface="+mn-lt"/>
                <a:cs typeface="+mn-lt"/>
              </a:rPr>
              <a:t>to take time to clarify our thoughts, ideas and feelings" and writing a manifesto is one way to do this especially if your work is being viewed.  Butera  presents some questions that could be used to make an artist's manifesto:    " What does it mean to be an artist?  What do I want from my art? What part do I want art to play in my life?,  Who are my artist role models? What brings me joy? What is my biggest dream?". Pencil Kings (no date) suggest it can not only help you "define who you are as an artist" but they also suggest that having a manifest is also a way to help you start developing creative ideas. </a:t>
            </a:r>
            <a:endParaRPr lang="en-US"/>
          </a:p>
          <a:p>
            <a:r>
              <a:rPr lang="en-US"/>
              <a:t>Yuko Miki (2016) compares an artist manifesto to a personal statement. </a:t>
            </a:r>
            <a:r>
              <a:rPr lang="en-US">
                <a:ea typeface="+mn-lt"/>
                <a:cs typeface="+mn-lt"/>
              </a:rPr>
              <a:t>Miki (2016) calls a manifesto a set of guiding principles that you are able to "live your creative life by", Miki (2016) also states "When you feel lost in your creative journey, you can always come back to it, and it'll help you make a decision that is best for you."</a:t>
            </a:r>
          </a:p>
          <a:p>
            <a:pPr>
              <a:lnSpc>
                <a:spcPct val="120000"/>
              </a:lnSpc>
            </a:pPr>
            <a:r>
              <a:rPr lang="en-US" sz="2100">
                <a:ea typeface="+mn-lt"/>
                <a:cs typeface="+mn-lt"/>
              </a:rPr>
              <a:t>Yuko Miki (2016)  also</a:t>
            </a:r>
            <a:r>
              <a:rPr lang="en-US" sz="2100"/>
              <a:t> gives a set of questions that can be used to create a manifesto, "What makes you happy?  What do you need to thrive as a person, not just survive?  What do you value when working with people?  What strengths and skills do you bring to the world? How do you describe your artistic style? How does your creativity help you and other people? How do you feel when you're being creative?  What inspires you?" </a:t>
            </a:r>
            <a:endParaRPr lang="en-US"/>
          </a:p>
          <a:p>
            <a:pPr>
              <a:lnSpc>
                <a:spcPct val="120000"/>
              </a:lnSpc>
            </a:pPr>
            <a:r>
              <a:rPr lang="en-US" sz="2100">
                <a:solidFill>
                  <a:srgbClr val="000000"/>
                </a:solidFill>
              </a:rPr>
              <a:t>However, in a site relevant to my industry Heather Hiatt wrote an article about an actor's manifesto for Backstage.com (Hiatt, 2018) as this more closely relates to my chosen field, I decided to work off the questions she asked but substituting actor with set designer; this is also placed on my personal website, available at </a:t>
            </a:r>
            <a:r>
              <a:rPr lang="en-US" sz="2100">
                <a:solidFill>
                  <a:srgbClr val="000000"/>
                </a:solidFill>
                <a:ea typeface="+mn-lt"/>
                <a:cs typeface="+mn-lt"/>
                <a:hlinkClick r:id="rId2"/>
              </a:rPr>
              <a:t>https://dionpengilly.wixsite.com/design</a:t>
            </a:r>
            <a:r>
              <a:rPr lang="en-US" sz="2100">
                <a:solidFill>
                  <a:srgbClr val="000000"/>
                </a:solidFill>
                <a:ea typeface="+mn-lt"/>
                <a:cs typeface="+mn-lt"/>
              </a:rPr>
              <a:t>. </a:t>
            </a:r>
          </a:p>
          <a:p>
            <a:pPr marL="342900" indent="-342900">
              <a:lnSpc>
                <a:spcPct val="90000"/>
              </a:lnSpc>
              <a:buChar char="•"/>
            </a:pPr>
            <a:r>
              <a:rPr lang="en-US" sz="2100"/>
              <a:t> Why am I an actor?</a:t>
            </a:r>
          </a:p>
          <a:p>
            <a:pPr marL="342900" indent="-342900">
              <a:lnSpc>
                <a:spcPct val="90000"/>
              </a:lnSpc>
              <a:buChar char="•"/>
            </a:pPr>
            <a:r>
              <a:rPr lang="en-US" sz="2100"/>
              <a:t>What do I love about acting?</a:t>
            </a:r>
          </a:p>
          <a:p>
            <a:pPr marL="342900" indent="-342900">
              <a:lnSpc>
                <a:spcPct val="90000"/>
              </a:lnSpc>
              <a:buChar char="•"/>
            </a:pPr>
            <a:r>
              <a:rPr lang="en-US" sz="2100"/>
              <a:t>How does acting make me feel?</a:t>
            </a:r>
          </a:p>
          <a:p>
            <a:pPr marL="342900" indent="-342900">
              <a:lnSpc>
                <a:spcPct val="90000"/>
              </a:lnSpc>
              <a:buChar char="•"/>
            </a:pPr>
            <a:r>
              <a:rPr lang="en-US" sz="2100"/>
              <a:t>How do I react to the way others feel about my dreams or when I tell them I’m an actor?</a:t>
            </a:r>
          </a:p>
          <a:p>
            <a:pPr marL="342900" indent="-342900">
              <a:lnSpc>
                <a:spcPct val="90000"/>
              </a:lnSpc>
              <a:buChar char="•"/>
            </a:pPr>
            <a:r>
              <a:rPr lang="en-US" sz="2100"/>
              <a:t>What are my non-negotiables as it relates to my career and dreams?</a:t>
            </a:r>
          </a:p>
          <a:p>
            <a:pPr marL="342900" indent="-342900">
              <a:lnSpc>
                <a:spcPct val="90000"/>
              </a:lnSpc>
              <a:buChar char="•"/>
            </a:pPr>
            <a:r>
              <a:rPr lang="en-US" sz="2100"/>
              <a:t>What am I willing to give up to make my passion a reality?</a:t>
            </a:r>
          </a:p>
          <a:p>
            <a:endParaRPr lang="en-US" sz="2100">
              <a:solidFill>
                <a:srgbClr val="000000"/>
              </a:solidFill>
            </a:endParaRPr>
          </a:p>
        </p:txBody>
      </p:sp>
      <p:sp>
        <p:nvSpPr>
          <p:cNvPr id="4" name="TextBox 3">
            <a:extLst>
              <a:ext uri="{FF2B5EF4-FFF2-40B4-BE49-F238E27FC236}">
                <a16:creationId xmlns:a16="http://schemas.microsoft.com/office/drawing/2014/main" id="{BCD811C8-18D4-9F1F-89A2-C0D581967D94}"/>
              </a:ext>
            </a:extLst>
          </p:cNvPr>
          <p:cNvSpPr txBox="1"/>
          <p:nvPr/>
        </p:nvSpPr>
        <p:spPr>
          <a:xfrm>
            <a:off x="254975" y="653723"/>
            <a:ext cx="987774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ea typeface="+mn-lt"/>
                <a:cs typeface="+mn-lt"/>
              </a:rPr>
              <a:t>Manifesto Research</a:t>
            </a:r>
            <a:r>
              <a:rPr lang="en-US"/>
              <a:t> </a:t>
            </a:r>
            <a:endParaRPr lang="en-US" sz="4000" b="1"/>
          </a:p>
        </p:txBody>
      </p:sp>
    </p:spTree>
    <p:extLst>
      <p:ext uri="{BB962C8B-B14F-4D97-AF65-F5344CB8AC3E}">
        <p14:creationId xmlns:p14="http://schemas.microsoft.com/office/powerpoint/2010/main" val="1918043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895DE-57F7-E7BD-0C6D-8094034B8A3C}"/>
              </a:ext>
            </a:extLst>
          </p:cNvPr>
          <p:cNvSpPr>
            <a:spLocks noGrp="1"/>
          </p:cNvSpPr>
          <p:nvPr>
            <p:ph type="title"/>
          </p:nvPr>
        </p:nvSpPr>
        <p:spPr>
          <a:xfrm>
            <a:off x="359719" y="690861"/>
            <a:ext cx="6113860" cy="542873"/>
          </a:xfrm>
        </p:spPr>
        <p:txBody>
          <a:bodyPr>
            <a:normAutofit fontScale="90000"/>
          </a:bodyPr>
          <a:lstStyle/>
          <a:p>
            <a:r>
              <a:rPr lang="en-US" sz="4000">
                <a:ea typeface="+mj-lt"/>
                <a:cs typeface="+mj-lt"/>
              </a:rPr>
              <a:t>Manifesto </a:t>
            </a:r>
            <a:endParaRPr lang="en-US"/>
          </a:p>
        </p:txBody>
      </p:sp>
      <p:sp>
        <p:nvSpPr>
          <p:cNvPr id="3" name="Content Placeholder 2">
            <a:extLst>
              <a:ext uri="{FF2B5EF4-FFF2-40B4-BE49-F238E27FC236}">
                <a16:creationId xmlns:a16="http://schemas.microsoft.com/office/drawing/2014/main" id="{3BC37813-D123-D1C8-5EBC-AF6F1ED2CC71}"/>
              </a:ext>
            </a:extLst>
          </p:cNvPr>
          <p:cNvSpPr>
            <a:spLocks noGrp="1"/>
          </p:cNvSpPr>
          <p:nvPr>
            <p:ph idx="1"/>
          </p:nvPr>
        </p:nvSpPr>
        <p:spPr>
          <a:xfrm>
            <a:off x="364884" y="1386207"/>
            <a:ext cx="11332843" cy="5474306"/>
          </a:xfrm>
        </p:spPr>
        <p:txBody>
          <a:bodyPr vert="horz" lIns="91440" tIns="45720" rIns="91440" bIns="45720" rtlCol="0" anchor="t">
            <a:normAutofit/>
          </a:bodyPr>
          <a:lstStyle/>
          <a:p>
            <a:r>
              <a:rPr lang="en-US" sz="1900">
                <a:ea typeface="+mn-lt"/>
                <a:cs typeface="+mn-lt"/>
              </a:rPr>
              <a:t> </a:t>
            </a:r>
            <a:r>
              <a:rPr lang="en-GB" sz="1900">
                <a:ea typeface="+mn-lt"/>
                <a:cs typeface="+mn-lt"/>
              </a:rPr>
              <a:t>  I specialise in all aspects of design as I enjoy creating unique and individual ideas for costume, set designs and props, I especially enjoy the variety of tasks this offers me and by varying my skills set between these areas I then learn much more that I am able to adapt between roles.  I also appreciate that you rarely design or create the same thing twice and this means that I am always challenged to come up with new ideas. </a:t>
            </a:r>
          </a:p>
          <a:p>
            <a:r>
              <a:rPr lang="en-GB" sz="1900">
                <a:ea typeface="+mn-lt"/>
                <a:cs typeface="+mn-lt"/>
              </a:rPr>
              <a:t>   I also enjoy working as crew backstage as it gives me a better appreciation of all the work that goes in from first script read to final show and ‘get out’, as I also enjoy watching and being a part of this process. I also really enjoy not only watching and participating in this collaborative process but also the clear role separation and responsibilities between each member of the crew and how smoothly everything runs once everyone is in their role. A particular aspect of my role that I enjoy is being able to create an escape from reality for people. </a:t>
            </a:r>
          </a:p>
          <a:p>
            <a:r>
              <a:rPr lang="en-GB" sz="1900">
                <a:ea typeface="+mn-lt"/>
                <a:cs typeface="+mn-lt"/>
              </a:rPr>
              <a:t>  Being a part of a production makes me feel more creative as I continue learning about how things can be done as each performance gives me new experiences and ideas to work from. I also feel at ease and comfortable with the hectic backstage atmosphere. I also find myself really enjoying the atmosphere of working on a show in both the creative phase and the performance phase.  </a:t>
            </a:r>
          </a:p>
          <a:p>
            <a:endParaRPr lang="en-GB" sz="1900">
              <a:ea typeface="+mn-lt"/>
              <a:cs typeface="+mn-lt"/>
            </a:endParaRPr>
          </a:p>
        </p:txBody>
      </p:sp>
    </p:spTree>
    <p:extLst>
      <p:ext uri="{BB962C8B-B14F-4D97-AF65-F5344CB8AC3E}">
        <p14:creationId xmlns:p14="http://schemas.microsoft.com/office/powerpoint/2010/main" val="2237388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2C91D93-014B-66D5-D263-730212C943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E49941-B2D9-7839-F271-4330B4D45DEF}"/>
              </a:ext>
            </a:extLst>
          </p:cNvPr>
          <p:cNvSpPr>
            <a:spLocks noGrp="1"/>
          </p:cNvSpPr>
          <p:nvPr>
            <p:ph type="title"/>
          </p:nvPr>
        </p:nvSpPr>
        <p:spPr>
          <a:xfrm>
            <a:off x="142220" y="663283"/>
            <a:ext cx="11248696" cy="727316"/>
          </a:xfrm>
        </p:spPr>
        <p:txBody>
          <a:bodyPr>
            <a:normAutofit fontScale="90000"/>
          </a:bodyPr>
          <a:lstStyle/>
          <a:p>
            <a:r>
              <a:rPr lang="en-US" sz="4400"/>
              <a:t>PDP Research </a:t>
            </a:r>
          </a:p>
        </p:txBody>
      </p:sp>
      <p:sp>
        <p:nvSpPr>
          <p:cNvPr id="3" name="Content Placeholder 2">
            <a:extLst>
              <a:ext uri="{FF2B5EF4-FFF2-40B4-BE49-F238E27FC236}">
                <a16:creationId xmlns:a16="http://schemas.microsoft.com/office/drawing/2014/main" id="{112A97AD-E40C-1E44-174D-5BA0374B8EA4}"/>
              </a:ext>
            </a:extLst>
          </p:cNvPr>
          <p:cNvSpPr>
            <a:spLocks noGrp="1"/>
          </p:cNvSpPr>
          <p:nvPr>
            <p:ph idx="1"/>
          </p:nvPr>
        </p:nvSpPr>
        <p:spPr>
          <a:xfrm>
            <a:off x="136871" y="1398627"/>
            <a:ext cx="11905591" cy="5442171"/>
          </a:xfrm>
        </p:spPr>
        <p:txBody>
          <a:bodyPr vert="horz" lIns="91440" tIns="45720" rIns="91440" bIns="45720" rtlCol="0" anchor="t">
            <a:normAutofit fontScale="85000" lnSpcReduction="20000"/>
          </a:bodyPr>
          <a:lstStyle/>
          <a:p>
            <a:r>
              <a:rPr lang="en-US" sz="1800"/>
              <a:t>During my research I found that in both my sources Personal Development Plans (PDP) are referred to as road maps to achieving your goals. </a:t>
            </a:r>
          </a:p>
          <a:p>
            <a:r>
              <a:rPr lang="en-US" sz="1800"/>
              <a:t>According to MindManager Blog (</a:t>
            </a:r>
            <a:r>
              <a:rPr lang="en-US" sz="1800">
                <a:ea typeface="+mn-lt"/>
                <a:cs typeface="+mn-lt"/>
              </a:rPr>
              <a:t>mindmanager.com, 2022) only 8% of people who set goals actually achieve them. MindManager states the difference between the 8% and the 92% is that the 8% had "plans in place to meet specific, measurable goals." (blog.mindmanager.com, 2022). MindManager Blog, 2022 also states that having a PDP helps people </a:t>
            </a:r>
            <a:r>
              <a:rPr lang="en-US" sz="1800" err="1">
                <a:ea typeface="+mn-lt"/>
                <a:cs typeface="+mn-lt"/>
              </a:rPr>
              <a:t>organise</a:t>
            </a:r>
            <a:r>
              <a:rPr lang="en-US" sz="1800">
                <a:ea typeface="+mn-lt"/>
                <a:cs typeface="+mn-lt"/>
              </a:rPr>
              <a:t> their overall performance.</a:t>
            </a:r>
          </a:p>
          <a:p>
            <a:r>
              <a:rPr lang="en-US" sz="1800">
                <a:ea typeface="+mn-lt"/>
                <a:cs typeface="+mn-lt"/>
              </a:rPr>
              <a:t>MindManager Blog says to begin your PDP with a self-assessment, it also mentions the importance of a SWOT diagram to help with construction of your PDP. It states that once you are aware of your knowledge, interests, and skills it will be easier to identify the areas in which you need to improve.</a:t>
            </a:r>
          </a:p>
          <a:p>
            <a:r>
              <a:rPr lang="en-US" sz="1800">
                <a:ea typeface="+mn-lt"/>
                <a:cs typeface="+mn-lt"/>
              </a:rPr>
              <a:t>Your PDP should be done using SMART goals (Abdn.ac.uk, No Date;  Mindtools, No Date) which ensures your PDP is:</a:t>
            </a:r>
          </a:p>
          <a:p>
            <a:pPr marL="285750" indent="-285750">
              <a:buChar char="•"/>
            </a:pPr>
            <a:r>
              <a:rPr lang="en-US" sz="1800" b="1">
                <a:ea typeface="+mn-lt"/>
                <a:cs typeface="+mn-lt"/>
              </a:rPr>
              <a:t>Specific </a:t>
            </a:r>
            <a:r>
              <a:rPr lang="en-US" sz="1800">
                <a:ea typeface="+mn-lt"/>
                <a:cs typeface="+mn-lt"/>
              </a:rPr>
              <a:t>and able to state exactly what you want to achieve. </a:t>
            </a:r>
            <a:endParaRPr lang="en-US">
              <a:ea typeface="+mn-lt"/>
              <a:cs typeface="+mn-lt"/>
            </a:endParaRPr>
          </a:p>
          <a:p>
            <a:pPr marL="285750" indent="-285750">
              <a:buChar char="•"/>
            </a:pPr>
            <a:r>
              <a:rPr lang="en-US" sz="1800" b="1">
                <a:ea typeface="+mn-lt"/>
                <a:cs typeface="+mn-lt"/>
              </a:rPr>
              <a:t>Measurable </a:t>
            </a:r>
            <a:r>
              <a:rPr lang="en-US" sz="1800">
                <a:ea typeface="+mn-lt"/>
                <a:cs typeface="+mn-lt"/>
              </a:rPr>
              <a:t>having quantifiable goals helps you track your progress.</a:t>
            </a:r>
            <a:endParaRPr lang="en-US">
              <a:ea typeface="+mn-lt"/>
              <a:cs typeface="+mn-lt"/>
            </a:endParaRPr>
          </a:p>
          <a:p>
            <a:pPr marL="285750" indent="-285750">
              <a:buChar char="•"/>
            </a:pPr>
            <a:r>
              <a:rPr lang="en-US" sz="1800" b="1">
                <a:ea typeface="+mn-lt"/>
                <a:cs typeface="+mn-lt"/>
              </a:rPr>
              <a:t>Attainable </a:t>
            </a:r>
            <a:r>
              <a:rPr lang="en-US" sz="1800">
                <a:ea typeface="+mn-lt"/>
                <a:cs typeface="+mn-lt"/>
              </a:rPr>
              <a:t>your goals should be challenging but not impossible to achieve within a set time scale.</a:t>
            </a:r>
            <a:endParaRPr lang="en-US">
              <a:ea typeface="+mn-lt"/>
              <a:cs typeface="+mn-lt"/>
            </a:endParaRPr>
          </a:p>
          <a:p>
            <a:pPr marL="285750" indent="-285750">
              <a:buChar char="•"/>
            </a:pPr>
            <a:r>
              <a:rPr lang="en-US" sz="1800" b="1">
                <a:ea typeface="+mn-lt"/>
                <a:cs typeface="+mn-lt"/>
              </a:rPr>
              <a:t>Relevant </a:t>
            </a:r>
            <a:r>
              <a:rPr lang="en-US" sz="1800">
                <a:ea typeface="+mn-lt"/>
                <a:cs typeface="+mn-lt"/>
              </a:rPr>
              <a:t>each goal should contribute to the main objective of the PDP.</a:t>
            </a:r>
            <a:endParaRPr lang="en-US">
              <a:ea typeface="+mn-lt"/>
              <a:cs typeface="+mn-lt"/>
            </a:endParaRPr>
          </a:p>
          <a:p>
            <a:pPr marL="285750" indent="-285750">
              <a:buChar char="•"/>
            </a:pPr>
            <a:r>
              <a:rPr lang="en-US" sz="1800" b="1">
                <a:ea typeface="+mn-lt"/>
                <a:cs typeface="+mn-lt"/>
              </a:rPr>
              <a:t>Time-bound</a:t>
            </a:r>
            <a:r>
              <a:rPr lang="en-US" sz="1800">
                <a:ea typeface="+mn-lt"/>
                <a:cs typeface="+mn-lt"/>
              </a:rPr>
              <a:t> your PDP should include deadlines to keep you on track with achieving the goal of the PDP. </a:t>
            </a:r>
            <a:endParaRPr lang="en-US">
              <a:ea typeface="+mn-lt"/>
              <a:cs typeface="+mn-lt"/>
            </a:endParaRPr>
          </a:p>
          <a:p>
            <a:r>
              <a:rPr lang="en-US" sz="1800">
                <a:ea typeface="+mn-lt"/>
                <a:cs typeface="+mn-lt"/>
              </a:rPr>
              <a:t>A SMART goal should always be realistic and attainable, using this format ensures you understand what resources you require and that you have a way to measure your progress.  SMART goals helps you break down what you want to do and how to do it. It also gives focus as it gives you a way to see how much you have done and helps keep you on track (Mindtools.com, No Date).</a:t>
            </a:r>
            <a:endParaRPr lang="en-US" sz="1800"/>
          </a:p>
          <a:p>
            <a:r>
              <a:rPr lang="en-US" sz="1800"/>
              <a:t>The PDP should be a break-down of your SMART goals and state what action needs to be taken to get you closer to the main goal and should consist of short-term objectives. Taking this approach will help you achieve your goals one step at a time, keeping you focused on how to obtain the larger goal (Abdn.ac.uk, No Date). </a:t>
            </a:r>
          </a:p>
          <a:p>
            <a:endParaRPr lang="en-US" sz="1800"/>
          </a:p>
        </p:txBody>
      </p:sp>
      <p:sp>
        <p:nvSpPr>
          <p:cNvPr id="10" name="Rectangle 9">
            <a:extLst>
              <a:ext uri="{FF2B5EF4-FFF2-40B4-BE49-F238E27FC236}">
                <a16:creationId xmlns:a16="http://schemas.microsoft.com/office/drawing/2014/main" id="{9568B8C9-6702-8441-0D92-220DE92C8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873252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6909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A08A88-9F6B-BA5B-A664-B9C1543F113A}"/>
              </a:ext>
            </a:extLst>
          </p:cNvPr>
          <p:cNvSpPr>
            <a:spLocks noGrp="1"/>
          </p:cNvSpPr>
          <p:nvPr>
            <p:ph idx="1"/>
          </p:nvPr>
        </p:nvSpPr>
        <p:spPr>
          <a:xfrm>
            <a:off x="258911" y="969264"/>
            <a:ext cx="11424439" cy="4870457"/>
          </a:xfrm>
        </p:spPr>
        <p:txBody>
          <a:bodyPr vert="horz" lIns="91440" tIns="45720" rIns="91440" bIns="45720" rtlCol="0" anchor="t">
            <a:normAutofit/>
          </a:bodyPr>
          <a:lstStyle/>
          <a:p>
            <a:r>
              <a:rPr lang="en-US" sz="1900"/>
              <a:t>A SWOT analysis helps someone objectively </a:t>
            </a:r>
            <a:r>
              <a:rPr lang="en-US" sz="1900" err="1"/>
              <a:t>analyse</a:t>
            </a:r>
            <a:r>
              <a:rPr lang="en-US" sz="1900"/>
              <a:t> how they work, what improvements are needed and what they can do with what is available to them at the time. For example, in my situation I have tutors available who are in the industry, and I can call on their experience for advice and help. </a:t>
            </a:r>
          </a:p>
          <a:p>
            <a:r>
              <a:rPr lang="en-US" sz="1900"/>
              <a:t>A SWOT analysis can identify your weaknesses and then you can plan for them. For example, if you know you miss deadlines then you can plan for this ahead of time and give yourself an earlier deadline to work towards as part of your planning. It also objectively breaks down how you work and what areas you need to improve upon (Haan, 2024; White and Bottorff, 2024). </a:t>
            </a:r>
          </a:p>
        </p:txBody>
      </p:sp>
    </p:spTree>
    <p:extLst>
      <p:ext uri="{BB962C8B-B14F-4D97-AF65-F5344CB8AC3E}">
        <p14:creationId xmlns:p14="http://schemas.microsoft.com/office/powerpoint/2010/main" val="3413306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2C91D93-014B-66D5-D263-730212C943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0336AC-8390-BF24-E950-BE3461A687DB}"/>
              </a:ext>
            </a:extLst>
          </p:cNvPr>
          <p:cNvSpPr>
            <a:spLocks noGrp="1"/>
          </p:cNvSpPr>
          <p:nvPr>
            <p:ph type="title"/>
          </p:nvPr>
        </p:nvSpPr>
        <p:spPr>
          <a:xfrm>
            <a:off x="238787" y="659858"/>
            <a:ext cx="11680646" cy="668292"/>
          </a:xfrm>
        </p:spPr>
        <p:txBody>
          <a:bodyPr>
            <a:normAutofit fontScale="90000"/>
          </a:bodyPr>
          <a:lstStyle/>
          <a:p>
            <a:r>
              <a:rPr lang="en-US" sz="4400"/>
              <a:t>My Long-Term Goal</a:t>
            </a:r>
          </a:p>
        </p:txBody>
      </p:sp>
      <p:sp>
        <p:nvSpPr>
          <p:cNvPr id="3" name="Content Placeholder 2">
            <a:extLst>
              <a:ext uri="{FF2B5EF4-FFF2-40B4-BE49-F238E27FC236}">
                <a16:creationId xmlns:a16="http://schemas.microsoft.com/office/drawing/2014/main" id="{1361F26F-3ADA-E1BB-C4B9-59D818688721}"/>
              </a:ext>
            </a:extLst>
          </p:cNvPr>
          <p:cNvSpPr>
            <a:spLocks noGrp="1"/>
          </p:cNvSpPr>
          <p:nvPr>
            <p:ph idx="1"/>
          </p:nvPr>
        </p:nvSpPr>
        <p:spPr>
          <a:xfrm>
            <a:off x="236235" y="1324424"/>
            <a:ext cx="11685753" cy="5309059"/>
          </a:xfrm>
        </p:spPr>
        <p:txBody>
          <a:bodyPr vert="horz" lIns="91440" tIns="45720" rIns="91440" bIns="45720" rtlCol="0" anchor="t">
            <a:normAutofit/>
          </a:bodyPr>
          <a:lstStyle/>
          <a:p>
            <a:r>
              <a:rPr lang="en-US" sz="1800"/>
              <a:t>My main goal is to work with the Jim Hensen company, Blumhouse productions (Mccluskey, 2024) or similar companies. The reason I would like to work with these companies is their focus on both fantasy and horror respectively and these are the two areas that I want work in. Their sets, costumes and props are always well thought out and designed with a purpose and an attention to detail which is something I value.  I also want to eventually become proficient in pyrotechnics as it is a skill not many have and is well sought after in the industry. </a:t>
            </a:r>
          </a:p>
          <a:p>
            <a:r>
              <a:rPr lang="en-US" sz="1800"/>
              <a:t>To reach my goal, long-term I need to learn how to use pyrotechnics. I think this is a good skill to have and it is not a common one and it is an area I am genuinely interested in. Short term I need to further develop my construction skills and this will improve my set design skills which is one of my main interests. </a:t>
            </a:r>
          </a:p>
          <a:p>
            <a:r>
              <a:rPr lang="en-US" sz="1800"/>
              <a:t>I need to work on my general horror / fantasy design, but in a performance aspect because there are different standards required when comparing professional standards to personal ones. So far, my construction / design have been done privately as we have not done productions around fantasy.</a:t>
            </a:r>
            <a:endParaRPr lang="en-US"/>
          </a:p>
          <a:p>
            <a:r>
              <a:rPr lang="en-US" sz="1800"/>
              <a:t> On a personal level, I need to improve my confidence in  my own skills. I just need to become more confident in what I can do in front of others </a:t>
            </a:r>
            <a:r>
              <a:rPr lang="en-US" sz="1800">
                <a:ea typeface="+mn-lt"/>
                <a:cs typeface="+mn-lt"/>
              </a:rPr>
              <a:t>as I find it difficult when I am put on the spot.</a:t>
            </a:r>
            <a:r>
              <a:rPr lang="en-US" sz="1800"/>
              <a:t> I have the ideas and had previous experience in college, but I find it difficult to express this in my current work </a:t>
            </a:r>
            <a:endParaRPr lang="en-US"/>
          </a:p>
          <a:p>
            <a:endParaRPr lang="en-US" sz="1800">
              <a:highlight>
                <a:srgbClr val="FFFF00"/>
              </a:highlight>
            </a:endParaRPr>
          </a:p>
        </p:txBody>
      </p:sp>
      <p:sp>
        <p:nvSpPr>
          <p:cNvPr id="13" name="Rectangle 12">
            <a:extLst>
              <a:ext uri="{FF2B5EF4-FFF2-40B4-BE49-F238E27FC236}">
                <a16:creationId xmlns:a16="http://schemas.microsoft.com/office/drawing/2014/main" id="{9568B8C9-6702-8441-0D92-220DE92C8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873252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6966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956C5C09-0043-4549-B800-2101B70D6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1E501A5-3EE5-8E5E-7BB8-C47635EA8667}"/>
              </a:ext>
            </a:extLst>
          </p:cNvPr>
          <p:cNvSpPr txBox="1"/>
          <p:nvPr/>
        </p:nvSpPr>
        <p:spPr>
          <a:xfrm>
            <a:off x="519666" y="1066306"/>
            <a:ext cx="4174605" cy="358446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ct val="0"/>
              </a:spcBef>
              <a:spcAft>
                <a:spcPts val="600"/>
              </a:spcAft>
            </a:pPr>
            <a:r>
              <a:rPr lang="en-US" sz="6000" b="1">
                <a:latin typeface="+mj-lt"/>
                <a:ea typeface="+mj-ea"/>
                <a:cs typeface="+mj-cs"/>
              </a:rPr>
              <a:t>My SWOT Analysis  </a:t>
            </a:r>
          </a:p>
          <a:p>
            <a:pPr>
              <a:spcBef>
                <a:spcPct val="0"/>
              </a:spcBef>
              <a:spcAft>
                <a:spcPts val="600"/>
              </a:spcAft>
            </a:pPr>
            <a:endParaRPr lang="en-US" sz="6000" b="1">
              <a:latin typeface="+mj-lt"/>
              <a:ea typeface="+mj-ea"/>
              <a:cs typeface="+mj-cs"/>
            </a:endParaRPr>
          </a:p>
          <a:p>
            <a:pPr>
              <a:spcBef>
                <a:spcPct val="0"/>
              </a:spcBef>
              <a:spcAft>
                <a:spcPts val="600"/>
              </a:spcAft>
            </a:pPr>
            <a:endParaRPr lang="en-US" sz="6000" b="1">
              <a:latin typeface="+mj-lt"/>
              <a:ea typeface="+mj-ea"/>
              <a:cs typeface="+mj-cs"/>
            </a:endParaRPr>
          </a:p>
          <a:p>
            <a:pPr>
              <a:spcBef>
                <a:spcPct val="0"/>
              </a:spcBef>
              <a:spcAft>
                <a:spcPts val="600"/>
              </a:spcAft>
            </a:pPr>
            <a:endParaRPr lang="en-US" sz="6000" b="1">
              <a:latin typeface="+mj-lt"/>
              <a:ea typeface="+mj-ea"/>
              <a:cs typeface="+mj-cs"/>
            </a:endParaRPr>
          </a:p>
          <a:p>
            <a:pPr>
              <a:spcBef>
                <a:spcPct val="0"/>
              </a:spcBef>
              <a:spcAft>
                <a:spcPts val="600"/>
              </a:spcAft>
            </a:pPr>
            <a:endParaRPr lang="en-US" sz="6000" b="1">
              <a:latin typeface="+mj-lt"/>
              <a:ea typeface="+mj-ea"/>
              <a:cs typeface="+mj-cs"/>
            </a:endParaRPr>
          </a:p>
        </p:txBody>
      </p:sp>
      <p:pic>
        <p:nvPicPr>
          <p:cNvPr id="4" name="Picture 3" descr="Text Box">
            <a:extLst>
              <a:ext uri="{FF2B5EF4-FFF2-40B4-BE49-F238E27FC236}">
                <a16:creationId xmlns:a16="http://schemas.microsoft.com/office/drawing/2014/main" id="{D7ECF02C-5299-BC96-BD41-AA7750CD0269}"/>
              </a:ext>
            </a:extLst>
          </p:cNvPr>
          <p:cNvPicPr>
            <a:picLocks noChangeAspect="1"/>
          </p:cNvPicPr>
          <p:nvPr/>
        </p:nvPicPr>
        <p:blipFill>
          <a:blip r:embed="rId2"/>
          <a:stretch>
            <a:fillRect/>
          </a:stretch>
        </p:blipFill>
        <p:spPr>
          <a:xfrm>
            <a:off x="8664431" y="1286476"/>
            <a:ext cx="3208459" cy="2135994"/>
          </a:xfrm>
          <a:prstGeom prst="rect">
            <a:avLst/>
          </a:prstGeom>
        </p:spPr>
      </p:pic>
      <p:pic>
        <p:nvPicPr>
          <p:cNvPr id="3" name="Picture 2" descr="Text Box">
            <a:extLst>
              <a:ext uri="{FF2B5EF4-FFF2-40B4-BE49-F238E27FC236}">
                <a16:creationId xmlns:a16="http://schemas.microsoft.com/office/drawing/2014/main" id="{F203AA0F-E6EE-5C9A-5D29-5AB778A9BE61}"/>
              </a:ext>
            </a:extLst>
          </p:cNvPr>
          <p:cNvPicPr>
            <a:picLocks noChangeAspect="1"/>
          </p:cNvPicPr>
          <p:nvPr/>
        </p:nvPicPr>
        <p:blipFill>
          <a:blip r:embed="rId3"/>
          <a:stretch>
            <a:fillRect/>
          </a:stretch>
        </p:blipFill>
        <p:spPr>
          <a:xfrm>
            <a:off x="4977355" y="1286476"/>
            <a:ext cx="3208459" cy="2077100"/>
          </a:xfrm>
          <a:prstGeom prst="rect">
            <a:avLst/>
          </a:prstGeom>
        </p:spPr>
      </p:pic>
      <p:pic>
        <p:nvPicPr>
          <p:cNvPr id="6" name="Picture 5" descr="Text Box">
            <a:extLst>
              <a:ext uri="{FF2B5EF4-FFF2-40B4-BE49-F238E27FC236}">
                <a16:creationId xmlns:a16="http://schemas.microsoft.com/office/drawing/2014/main" id="{2286DFB7-D7E7-6085-B09C-07C6E0EEB7CA}"/>
              </a:ext>
            </a:extLst>
          </p:cNvPr>
          <p:cNvPicPr>
            <a:picLocks noChangeAspect="1"/>
          </p:cNvPicPr>
          <p:nvPr/>
        </p:nvPicPr>
        <p:blipFill>
          <a:blip r:embed="rId4"/>
          <a:stretch>
            <a:fillRect/>
          </a:stretch>
        </p:blipFill>
        <p:spPr>
          <a:xfrm>
            <a:off x="4973424" y="3815163"/>
            <a:ext cx="3208459" cy="2276687"/>
          </a:xfrm>
          <a:prstGeom prst="rect">
            <a:avLst/>
          </a:prstGeom>
        </p:spPr>
      </p:pic>
      <p:pic>
        <p:nvPicPr>
          <p:cNvPr id="5" name="Picture 4" descr="Text Box">
            <a:extLst>
              <a:ext uri="{FF2B5EF4-FFF2-40B4-BE49-F238E27FC236}">
                <a16:creationId xmlns:a16="http://schemas.microsoft.com/office/drawing/2014/main" id="{B6063D88-A691-6297-B053-1705ACB5AEF1}"/>
              </a:ext>
            </a:extLst>
          </p:cNvPr>
          <p:cNvPicPr>
            <a:picLocks noChangeAspect="1"/>
          </p:cNvPicPr>
          <p:nvPr/>
        </p:nvPicPr>
        <p:blipFill>
          <a:blip r:embed="rId5"/>
          <a:stretch>
            <a:fillRect/>
          </a:stretch>
        </p:blipFill>
        <p:spPr>
          <a:xfrm>
            <a:off x="8660538" y="3814065"/>
            <a:ext cx="3208459" cy="2245012"/>
          </a:xfrm>
          <a:prstGeom prst="rect">
            <a:avLst/>
          </a:prstGeom>
        </p:spPr>
      </p:pic>
      <p:sp>
        <p:nvSpPr>
          <p:cNvPr id="35" name="Rectangle 34">
            <a:extLst>
              <a:ext uri="{FF2B5EF4-FFF2-40B4-BE49-F238E27FC236}">
                <a16:creationId xmlns:a16="http://schemas.microsoft.com/office/drawing/2014/main" id="{A25E582A-D9A0-408B-8FB7-841383442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648" y="6300216"/>
            <a:ext cx="111648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403A62F-20BC-0C30-7A7F-D25F6A3787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6482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2232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B71A5D-03EF-13EE-6AFF-508E6ABBF376}"/>
              </a:ext>
            </a:extLst>
          </p:cNvPr>
          <p:cNvSpPr>
            <a:spLocks noGrp="1"/>
          </p:cNvSpPr>
          <p:nvPr>
            <p:ph idx="1"/>
          </p:nvPr>
        </p:nvSpPr>
        <p:spPr>
          <a:xfrm>
            <a:off x="211264" y="802251"/>
            <a:ext cx="11701729" cy="5956046"/>
          </a:xfrm>
        </p:spPr>
        <p:txBody>
          <a:bodyPr vert="horz" lIns="91440" tIns="45720" rIns="91440" bIns="45720" rtlCol="0" anchor="t">
            <a:normAutofit fontScale="92500" lnSpcReduction="10000"/>
          </a:bodyPr>
          <a:lstStyle/>
          <a:p>
            <a:r>
              <a:rPr lang="en-US" b="1" u="sng"/>
              <a:t>SMART Goals for Construction Skills</a:t>
            </a:r>
            <a:endParaRPr lang="en-US" u="sng"/>
          </a:p>
          <a:p>
            <a:r>
              <a:rPr lang="en-US" b="1"/>
              <a:t>Specific</a:t>
            </a:r>
            <a:r>
              <a:rPr lang="en-US"/>
              <a:t>: I need to </a:t>
            </a:r>
            <a:r>
              <a:rPr lang="en-US">
                <a:ea typeface="+mn-lt"/>
                <a:cs typeface="+mn-lt"/>
              </a:rPr>
              <a:t>further develop my construction skills, experience and confidence in how sets are built and put together, because currently I am capable of designing a set, but have little idea of how it would be constructed to achieve the effect I desire in reality. </a:t>
            </a:r>
            <a:endParaRPr lang="en-US"/>
          </a:p>
          <a:p>
            <a:r>
              <a:rPr lang="en-US" b="1"/>
              <a:t>Measurable</a:t>
            </a:r>
            <a:r>
              <a:rPr lang="en-US"/>
              <a:t>: To achieve this, I will need to be more proactive and involve myself with the construction aspect. As far as I am aware once the construction begins the job of a set designer is done with only needing to be available for questions about the design. Currently I tend to only observe as my low confidence means I do not push myself to get more involved. I have knowledge of what to do and how it may be done, but I need to implement my knowledge more. To measure my growth, I will keep note of how much I have built/ assisted with building on each set going forward. </a:t>
            </a:r>
          </a:p>
          <a:p>
            <a:r>
              <a:rPr lang="en-US" b="1"/>
              <a:t>Attainable:</a:t>
            </a:r>
            <a:r>
              <a:rPr lang="en-US"/>
              <a:t>  This goal is attainable as I am not learning construction from 'scratch' as I have had previous experience and I simply need to develop my skills and confidence. </a:t>
            </a:r>
          </a:p>
          <a:p>
            <a:r>
              <a:rPr lang="en-US" b="1"/>
              <a:t>Relevant:</a:t>
            </a:r>
            <a:r>
              <a:rPr lang="en-US"/>
              <a:t> Construction is a relevant skill to designing a set as it would improve my overall design and ability to communicate the design if I am knowledgeable of how it needs to be built to achieve the desired effect. It will mean I will gain confidence in my knowledge of how sets are built meaning I can design more effectively.</a:t>
            </a:r>
          </a:p>
          <a:p>
            <a:r>
              <a:rPr lang="en-US" b="1"/>
              <a:t>Time-bound:</a:t>
            </a:r>
            <a:r>
              <a:rPr lang="en-US"/>
              <a:t> This is achievable because I have a complete academic year where we are working on a number of different productions. </a:t>
            </a:r>
          </a:p>
        </p:txBody>
      </p:sp>
    </p:spTree>
    <p:extLst>
      <p:ext uri="{BB962C8B-B14F-4D97-AF65-F5344CB8AC3E}">
        <p14:creationId xmlns:p14="http://schemas.microsoft.com/office/powerpoint/2010/main" val="1715104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B71A5D-03EF-13EE-6AFF-508E6ABBF376}"/>
              </a:ext>
            </a:extLst>
          </p:cNvPr>
          <p:cNvSpPr>
            <a:spLocks noGrp="1"/>
          </p:cNvSpPr>
          <p:nvPr>
            <p:ph idx="1"/>
          </p:nvPr>
        </p:nvSpPr>
        <p:spPr>
          <a:xfrm>
            <a:off x="211264" y="802251"/>
            <a:ext cx="11701729" cy="5956046"/>
          </a:xfrm>
        </p:spPr>
        <p:txBody>
          <a:bodyPr vert="horz" lIns="91440" tIns="45720" rIns="91440" bIns="45720" rtlCol="0" anchor="t">
            <a:normAutofit/>
          </a:bodyPr>
          <a:lstStyle/>
          <a:p>
            <a:r>
              <a:rPr lang="en-US" sz="1900" b="1" u="sng">
                <a:ea typeface="+mn-lt"/>
                <a:cs typeface="+mn-lt"/>
              </a:rPr>
              <a:t>SMART Goals for Fantasy and Horror Skills</a:t>
            </a:r>
            <a:endParaRPr lang="en-US" u="sng"/>
          </a:p>
          <a:p>
            <a:r>
              <a:rPr lang="en-US" sz="1900" b="1">
                <a:ea typeface="+mn-lt"/>
                <a:cs typeface="+mn-lt"/>
              </a:rPr>
              <a:t>Specific</a:t>
            </a:r>
            <a:r>
              <a:rPr lang="en-US" sz="1900">
                <a:ea typeface="+mn-lt"/>
                <a:cs typeface="+mn-lt"/>
              </a:rPr>
              <a:t>: I need to work on and practice set, costume and props in relation to the Fantasy and Horror genre. </a:t>
            </a:r>
          </a:p>
          <a:p>
            <a:r>
              <a:rPr lang="en-US" sz="1900" b="1">
                <a:ea typeface="+mn-lt"/>
                <a:cs typeface="+mn-lt"/>
              </a:rPr>
              <a:t>Measurable</a:t>
            </a:r>
            <a:r>
              <a:rPr lang="en-US" sz="1900">
                <a:ea typeface="+mn-lt"/>
                <a:cs typeface="+mn-lt"/>
              </a:rPr>
              <a:t>: At the moment we have had limited opportunity to work on these genres. Currently I can work privately on my own designs and build a relevant portfolio of my own work. I will measure this by how much my portfolio grows. </a:t>
            </a:r>
          </a:p>
          <a:p>
            <a:r>
              <a:rPr lang="en-US" sz="1900" b="1">
                <a:ea typeface="+mn-lt"/>
                <a:cs typeface="+mn-lt"/>
              </a:rPr>
              <a:t>Attainable:</a:t>
            </a:r>
            <a:r>
              <a:rPr lang="en-US" sz="1900">
                <a:ea typeface="+mn-lt"/>
                <a:cs typeface="+mn-lt"/>
              </a:rPr>
              <a:t> Currently this goal is not fully attainable, but I will be asking my tutors and researching via the internet for work experience in these two particular genres and will have gained proficiency by the end of my degree. </a:t>
            </a:r>
            <a:endParaRPr lang="en-US">
              <a:ea typeface="+mn-lt"/>
              <a:cs typeface="+mn-lt"/>
            </a:endParaRPr>
          </a:p>
          <a:p>
            <a:r>
              <a:rPr lang="en-US" sz="1900" b="1">
                <a:ea typeface="+mn-lt"/>
                <a:cs typeface="+mn-lt"/>
              </a:rPr>
              <a:t>Relevant:</a:t>
            </a:r>
            <a:r>
              <a:rPr lang="en-US" sz="1900">
                <a:ea typeface="+mn-lt"/>
                <a:cs typeface="+mn-lt"/>
              </a:rPr>
              <a:t> Theses are the areas in which I want to </a:t>
            </a:r>
            <a:r>
              <a:rPr lang="en-US" sz="1900" err="1">
                <a:ea typeface="+mn-lt"/>
                <a:cs typeface="+mn-lt"/>
              </a:rPr>
              <a:t>specialise</a:t>
            </a:r>
            <a:r>
              <a:rPr lang="en-US" sz="1900">
                <a:ea typeface="+mn-lt"/>
                <a:cs typeface="+mn-lt"/>
              </a:rPr>
              <a:t> in and I have a number of skills that I have developed relevant to these genres. For example, I have created things in clay, have designed horror and fantasy elements and have researched people who have </a:t>
            </a:r>
            <a:r>
              <a:rPr lang="en-US" sz="1900" err="1">
                <a:ea typeface="+mn-lt"/>
                <a:cs typeface="+mn-lt"/>
              </a:rPr>
              <a:t>specialised</a:t>
            </a:r>
            <a:r>
              <a:rPr lang="en-US" sz="1900">
                <a:ea typeface="+mn-lt"/>
                <a:cs typeface="+mn-lt"/>
              </a:rPr>
              <a:t> in these areas. </a:t>
            </a:r>
          </a:p>
          <a:p>
            <a:r>
              <a:rPr lang="en-US" sz="1900" b="1">
                <a:ea typeface="+mn-lt"/>
                <a:cs typeface="+mn-lt"/>
              </a:rPr>
              <a:t>Time-bound: </a:t>
            </a:r>
            <a:r>
              <a:rPr lang="en-US" sz="1900">
                <a:ea typeface="+mn-lt"/>
                <a:cs typeface="+mn-lt"/>
              </a:rPr>
              <a:t>This is a long-term goal and as such is an ongoing project in my personal time, that incorporates what I learn in university and from websites including using resign and latex to make things. I hope to be more proficient in this by the end of my third year. This will all go towards this long-term goal. </a:t>
            </a:r>
            <a:endParaRPr lang="en-US"/>
          </a:p>
          <a:p>
            <a:endParaRPr lang="en-US" sz="1900">
              <a:ea typeface="+mn-lt"/>
              <a:cs typeface="+mn-lt"/>
            </a:endParaRPr>
          </a:p>
        </p:txBody>
      </p:sp>
    </p:spTree>
    <p:extLst>
      <p:ext uri="{BB962C8B-B14F-4D97-AF65-F5344CB8AC3E}">
        <p14:creationId xmlns:p14="http://schemas.microsoft.com/office/powerpoint/2010/main" val="2459624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B71A5D-03EF-13EE-6AFF-508E6ABBF376}"/>
              </a:ext>
            </a:extLst>
          </p:cNvPr>
          <p:cNvSpPr>
            <a:spLocks noGrp="1"/>
          </p:cNvSpPr>
          <p:nvPr>
            <p:ph idx="1"/>
          </p:nvPr>
        </p:nvSpPr>
        <p:spPr>
          <a:xfrm>
            <a:off x="211264" y="1340906"/>
            <a:ext cx="11701729" cy="5496218"/>
          </a:xfrm>
        </p:spPr>
        <p:txBody>
          <a:bodyPr vert="horz" lIns="91440" tIns="45720" rIns="91440" bIns="45720" rtlCol="0" anchor="t">
            <a:normAutofit/>
          </a:bodyPr>
          <a:lstStyle/>
          <a:p>
            <a:r>
              <a:rPr lang="en-US" sz="1200">
                <a:latin typeface="Times New Roman"/>
                <a:cs typeface="Times New Roman"/>
              </a:rPr>
              <a:t>Abdn.ac.uk (No Date) </a:t>
            </a:r>
            <a:r>
              <a:rPr lang="en-US" sz="1200" i="1">
                <a:latin typeface="Times New Roman"/>
                <a:cs typeface="Times New Roman"/>
              </a:rPr>
              <a:t>Guide to SMART Goals</a:t>
            </a:r>
            <a:r>
              <a:rPr lang="en-US" sz="1200">
                <a:latin typeface="Times New Roman"/>
                <a:cs typeface="Times New Roman"/>
              </a:rPr>
              <a:t>. Available at: https://www.abdn.ac.uk/careers/resources/documents/4742.pdf (</a:t>
            </a:r>
            <a:r>
              <a:rPr lang="en-US" sz="1200">
                <a:latin typeface="Times New Roman"/>
                <a:ea typeface="+mn-lt"/>
                <a:cs typeface="Times New Roman"/>
              </a:rPr>
              <a:t>Accessed 30th May 2024</a:t>
            </a:r>
            <a:r>
              <a:rPr lang="en-US" sz="1200">
                <a:latin typeface="Times New Roman"/>
                <a:cs typeface="Times New Roman"/>
              </a:rPr>
              <a:t>)</a:t>
            </a:r>
            <a:endParaRPr lang="en-US" sz="1200"/>
          </a:p>
          <a:p>
            <a:r>
              <a:rPr lang="en-US" sz="1200" err="1">
                <a:latin typeface="Times New Roman"/>
                <a:cs typeface="Times New Roman"/>
              </a:rPr>
              <a:t>Bourbié</a:t>
            </a:r>
            <a:r>
              <a:rPr lang="en-US" sz="1200">
                <a:latin typeface="Times New Roman"/>
                <a:cs typeface="Times New Roman"/>
              </a:rPr>
              <a:t>, K. (2015) </a:t>
            </a:r>
            <a:r>
              <a:rPr lang="en-US" sz="1200" i="1">
                <a:latin typeface="Times New Roman"/>
                <a:cs typeface="Times New Roman"/>
              </a:rPr>
              <a:t>How to Make an Artist’s Manifesto: Recipe for Revolution</a:t>
            </a:r>
            <a:r>
              <a:rPr lang="en-US" sz="1200">
                <a:latin typeface="Times New Roman"/>
                <a:cs typeface="Times New Roman"/>
              </a:rPr>
              <a:t> Available at: https://www.mfah.org/blogs/inside-mfah/how-make-artists-manifesto-recipe-revolution#:~:text=In%20his%20pithy%20style%2C%20Tzara,create%20a%20movement's%20urgency%20and (Accessed 4th Jun 2024)</a:t>
            </a:r>
            <a:r>
              <a:rPr lang="en-US" sz="1200">
                <a:ea typeface="+mn-lt"/>
                <a:cs typeface="+mn-lt"/>
              </a:rPr>
              <a:t> </a:t>
            </a:r>
            <a:endParaRPr lang="en-US"/>
          </a:p>
          <a:p>
            <a:r>
              <a:rPr lang="en-US" sz="1200">
                <a:latin typeface="Times New Roman"/>
                <a:cs typeface="Times New Roman"/>
              </a:rPr>
              <a:t>Butera, A. (2021) </a:t>
            </a:r>
            <a:r>
              <a:rPr lang="en-US" sz="1200" i="1">
                <a:latin typeface="Times New Roman"/>
                <a:cs typeface="Times New Roman"/>
              </a:rPr>
              <a:t>Are You an Artist? Writing an Artist's Manifesto</a:t>
            </a:r>
            <a:r>
              <a:rPr lang="en-US" sz="1200">
                <a:latin typeface="Times New Roman"/>
                <a:cs typeface="Times New Roman"/>
              </a:rPr>
              <a:t> Available at : https://www.mygiantstrawberry.com/blog/are-you-an-artist-writing-an-artists-manifesto (Accessed 30th May 2024)</a:t>
            </a:r>
          </a:p>
          <a:p>
            <a:r>
              <a:rPr lang="en-US" sz="1200">
                <a:latin typeface="Times New Roman"/>
                <a:cs typeface="Times New Roman"/>
              </a:rPr>
              <a:t>Haan, S. (2024) </a:t>
            </a:r>
            <a:r>
              <a:rPr lang="en-US" sz="1200" i="1">
                <a:latin typeface="Times New Roman"/>
                <a:cs typeface="Times New Roman"/>
              </a:rPr>
              <a:t>SWOT Analysis</a:t>
            </a:r>
            <a:r>
              <a:rPr lang="en-US" sz="1200">
                <a:latin typeface="Times New Roman"/>
                <a:cs typeface="Times New Roman"/>
              </a:rPr>
              <a:t> Available at: //www.cipd.org/uk/knowledge/factsheets/swot-analysis-factsheet/ (Accessed 29th May 2024)</a:t>
            </a:r>
          </a:p>
          <a:p>
            <a:r>
              <a:rPr lang="en-US" sz="1200">
                <a:latin typeface="Times New Roman"/>
                <a:cs typeface="Times New Roman"/>
              </a:rPr>
              <a:t>Hiatt, H. (2018)  </a:t>
            </a:r>
            <a:r>
              <a:rPr lang="en-US" sz="1200" i="1">
                <a:latin typeface="Times New Roman"/>
                <a:cs typeface="Times New Roman"/>
              </a:rPr>
              <a:t>Why you need an actor manifesto</a:t>
            </a:r>
            <a:r>
              <a:rPr lang="en-US" sz="1200">
                <a:latin typeface="Times New Roman"/>
                <a:cs typeface="Times New Roman"/>
              </a:rPr>
              <a:t> Available at: https/ /www.backstage.com /magazine/article/why-you-need-an-actor-manifesto-65541/ (Accessed 30th May 2024)</a:t>
            </a:r>
          </a:p>
          <a:p>
            <a:r>
              <a:rPr lang="en-US" sz="1200">
                <a:latin typeface="Times New Roman"/>
                <a:cs typeface="Times New Roman"/>
              </a:rPr>
              <a:t>Mccluskey, M. (2024) </a:t>
            </a:r>
            <a:r>
              <a:rPr lang="en-US" sz="1200" i="1">
                <a:latin typeface="Times New Roman"/>
                <a:cs typeface="Times New Roman"/>
              </a:rPr>
              <a:t>The best Blumhouse horror movies, ranked</a:t>
            </a:r>
            <a:r>
              <a:rPr lang="en-US" sz="1200">
                <a:latin typeface="Times New Roman"/>
                <a:cs typeface="Times New Roman"/>
              </a:rPr>
              <a:t>  Available at: https//time.com/6837569/best-horror-movies-</a:t>
            </a:r>
            <a:r>
              <a:rPr lang="en-US" sz="1200" err="1">
                <a:latin typeface="Times New Roman"/>
                <a:cs typeface="Times New Roman"/>
              </a:rPr>
              <a:t>blumhouse</a:t>
            </a:r>
            <a:r>
              <a:rPr lang="en-US" sz="1200">
                <a:latin typeface="Times New Roman"/>
                <a:cs typeface="Times New Roman"/>
              </a:rPr>
              <a:t>-ranked/ (Accessed 30 May 2024).</a:t>
            </a:r>
          </a:p>
          <a:p>
            <a:r>
              <a:rPr lang="en-US" sz="1200">
                <a:latin typeface="Times New Roman"/>
                <a:cs typeface="Times New Roman"/>
              </a:rPr>
              <a:t>Miki, Y. (2016)  </a:t>
            </a:r>
            <a:r>
              <a:rPr lang="en-US" sz="1200" i="1">
                <a:latin typeface="Times New Roman"/>
                <a:cs typeface="Times New Roman"/>
              </a:rPr>
              <a:t>A Step-by-Step Guide to Creating Your Own Artist Manifesto</a:t>
            </a:r>
            <a:r>
              <a:rPr lang="en-US" sz="1200">
                <a:latin typeface="Times New Roman"/>
                <a:cs typeface="Times New Roman"/>
              </a:rPr>
              <a:t> Available</a:t>
            </a:r>
            <a:r>
              <a:rPr lang="en-US" sz="1200">
                <a:ea typeface="+mn-lt"/>
                <a:cs typeface="+mn-lt"/>
              </a:rPr>
              <a:t>  </a:t>
            </a:r>
            <a:r>
              <a:rPr lang="en-US" sz="1200">
                <a:latin typeface="Times New Roman"/>
                <a:cs typeface="Times New Roman"/>
              </a:rPr>
              <a:t>at: https://honeyberrydiary.com/wp-content/uploads/2016/02/a-guide-to-creating-your-artist-manifesto.pdf (Accessed 4th June 2024)</a:t>
            </a:r>
            <a:endParaRPr lang="en-US"/>
          </a:p>
          <a:p>
            <a:r>
              <a:rPr lang="en-US" sz="1200">
                <a:latin typeface="Times New Roman"/>
                <a:cs typeface="Times New Roman"/>
              </a:rPr>
              <a:t>MindManager.com (2022) </a:t>
            </a:r>
            <a:r>
              <a:rPr lang="en-US" sz="1200" i="1">
                <a:latin typeface="Times New Roman"/>
                <a:cs typeface="Times New Roman"/>
              </a:rPr>
              <a:t>Personal development plans and how they can benefit your organization</a:t>
            </a:r>
            <a:r>
              <a:rPr lang="en-US" sz="1200">
                <a:latin typeface="Times New Roman"/>
                <a:cs typeface="Times New Roman"/>
              </a:rPr>
              <a:t>. Available at: </a:t>
            </a:r>
            <a:r>
              <a:rPr lang="en-US" sz="1200">
                <a:latin typeface="Times New Roman"/>
                <a:cs typeface="Times New Roman"/>
                <a:hlinkClick r:id="rId2">
                  <a:extLst>
                    <a:ext uri="{A12FA001-AC4F-418D-AE19-62706E023703}">
                      <ahyp:hlinkClr xmlns:ahyp="http://schemas.microsoft.com/office/drawing/2018/hyperlinkcolor" val="tx"/>
                    </a:ext>
                  </a:extLst>
                </a:hlinkClick>
              </a:rPr>
              <a:t>https://blog.mindmanager.com/personal-development-plans-and-how-they-can-benefit-your-organization/</a:t>
            </a:r>
            <a:r>
              <a:rPr lang="en-US" sz="1200">
                <a:latin typeface="Times New Roman"/>
                <a:cs typeface="Times New Roman"/>
              </a:rPr>
              <a:t> (Accessed 30th May 2024)</a:t>
            </a:r>
          </a:p>
          <a:p>
            <a:r>
              <a:rPr lang="en-US" sz="1200">
                <a:latin typeface="Times New Roman"/>
                <a:cs typeface="Times New Roman"/>
              </a:rPr>
              <a:t>Mindtools (No Date) </a:t>
            </a:r>
            <a:r>
              <a:rPr lang="en-US" sz="1200" i="1">
                <a:latin typeface="Times New Roman"/>
                <a:cs typeface="Times New Roman"/>
              </a:rPr>
              <a:t>SMART Goals: How to make your goals achievable</a:t>
            </a:r>
            <a:r>
              <a:rPr lang="en-US" sz="1200">
                <a:latin typeface="Times New Roman"/>
                <a:cs typeface="Times New Roman"/>
              </a:rPr>
              <a:t>.  https ://www.mindtools.com/a4wo118/smart-goals (Accessed 30th May 2024).</a:t>
            </a:r>
          </a:p>
          <a:p>
            <a:r>
              <a:rPr lang="en-US" sz="1200">
                <a:latin typeface="Times New Roman"/>
                <a:cs typeface="Times New Roman"/>
              </a:rPr>
              <a:t>Pencil Kings (No Date) </a:t>
            </a:r>
            <a:r>
              <a:rPr lang="en-US" sz="1200" i="1">
                <a:latin typeface="Times New Roman"/>
                <a:cs typeface="Times New Roman"/>
              </a:rPr>
              <a:t>5 Ways To Write Your Own Artistic Manifesto </a:t>
            </a:r>
            <a:r>
              <a:rPr lang="en-US" sz="1200">
                <a:latin typeface="Times New Roman"/>
                <a:cs typeface="Times New Roman"/>
              </a:rPr>
              <a:t>Available at: https://www.pencilkings.com/how-to-write-an-artistic-manifesto/ (Accessed 4th Jun 2024) </a:t>
            </a:r>
            <a:endParaRPr lang="en-US"/>
          </a:p>
          <a:p>
            <a:r>
              <a:rPr lang="en-US" sz="1200">
                <a:latin typeface="Times New Roman"/>
                <a:cs typeface="Times New Roman"/>
              </a:rPr>
              <a:t>White, J. and Bottorff, C. (2024) </a:t>
            </a:r>
            <a:r>
              <a:rPr lang="en-US" sz="1200" i="1">
                <a:latin typeface="Times New Roman"/>
                <a:cs typeface="Times New Roman"/>
              </a:rPr>
              <a:t>What Is A SWOT Analysis?</a:t>
            </a:r>
            <a:r>
              <a:rPr lang="en-US" sz="1200">
                <a:latin typeface="Times New Roman"/>
                <a:cs typeface="Times New Roman"/>
              </a:rPr>
              <a:t> Available at: https: ://www.forbes.com/ advisor/business/what-is-swot-analysis/ (Accessed 30th May 2024)</a:t>
            </a:r>
            <a:endParaRPr lang="en-US"/>
          </a:p>
          <a:p>
            <a:endParaRPr lang="en-US">
              <a:latin typeface="Times New Roman"/>
              <a:cs typeface="Times New Roman"/>
            </a:endParaRPr>
          </a:p>
          <a:p>
            <a:endParaRPr lang="en-US">
              <a:latin typeface="Times New Roman"/>
              <a:cs typeface="Times New Roman"/>
            </a:endParaRPr>
          </a:p>
          <a:p>
            <a:endParaRPr lang="en-US">
              <a:latin typeface="Times New Roman"/>
              <a:cs typeface="Times New Roman"/>
            </a:endParaRPr>
          </a:p>
          <a:p>
            <a:endParaRPr lang="en-US">
              <a:latin typeface="Times New Roman"/>
              <a:cs typeface="Times New Roman"/>
            </a:endParaRPr>
          </a:p>
          <a:p>
            <a:endParaRPr lang="en-US"/>
          </a:p>
        </p:txBody>
      </p:sp>
      <p:sp>
        <p:nvSpPr>
          <p:cNvPr id="4" name="Title 1">
            <a:extLst>
              <a:ext uri="{FF2B5EF4-FFF2-40B4-BE49-F238E27FC236}">
                <a16:creationId xmlns:a16="http://schemas.microsoft.com/office/drawing/2014/main" id="{E3623ED4-D415-3B33-C1EE-C8A4F3DC35B2}"/>
              </a:ext>
            </a:extLst>
          </p:cNvPr>
          <p:cNvSpPr>
            <a:spLocks noGrp="1"/>
          </p:cNvSpPr>
          <p:nvPr>
            <p:ph type="title"/>
          </p:nvPr>
        </p:nvSpPr>
        <p:spPr>
          <a:xfrm>
            <a:off x="238787" y="659858"/>
            <a:ext cx="11680646" cy="668292"/>
          </a:xfrm>
        </p:spPr>
        <p:txBody>
          <a:bodyPr>
            <a:normAutofit fontScale="90000"/>
          </a:bodyPr>
          <a:lstStyle/>
          <a:p>
            <a:r>
              <a:rPr lang="en-US" sz="4400"/>
              <a:t>Bibliography</a:t>
            </a:r>
          </a:p>
        </p:txBody>
      </p:sp>
    </p:spTree>
    <p:extLst>
      <p:ext uri="{BB962C8B-B14F-4D97-AF65-F5344CB8AC3E}">
        <p14:creationId xmlns:p14="http://schemas.microsoft.com/office/powerpoint/2010/main" val="120457681"/>
      </p:ext>
    </p:extLst>
  </p:cSld>
  <p:clrMapOvr>
    <a:masterClrMapping/>
  </p:clrMapOvr>
</p:sld>
</file>

<file path=ppt/theme/theme1.xml><?xml version="1.0" encoding="utf-8"?>
<a:theme xmlns:a="http://schemas.openxmlformats.org/drawingml/2006/main" name="Gestalt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Bierstad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GestaltVTI</vt:lpstr>
      <vt:lpstr>My PDP</vt:lpstr>
      <vt:lpstr>PowerPoint Presentation</vt:lpstr>
      <vt:lpstr>Manifesto </vt:lpstr>
      <vt:lpstr>PDP Research </vt:lpstr>
      <vt:lpstr>PowerPoint Presentation</vt:lpstr>
      <vt:lpstr>My Long-Term Goal</vt:lpstr>
      <vt:lpstr>PowerPoint Presentation</vt:lpstr>
      <vt:lpstr>PowerPoint Presentation</vt:lpstr>
      <vt:lpstr>PowerPoint Presentation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2024-05-31T09:48:04Z</dcterms:created>
  <dcterms:modified xsi:type="dcterms:W3CDTF">2024-06-04T14:43:46Z</dcterms:modified>
</cp:coreProperties>
</file>