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7"/>
  </p:notesMasterIdLst>
  <p:sldIdLst>
    <p:sldId id="257" r:id="rId2"/>
    <p:sldId id="738" r:id="rId3"/>
    <p:sldId id="732" r:id="rId4"/>
    <p:sldId id="740" r:id="rId5"/>
    <p:sldId id="677" r:id="rId6"/>
    <p:sldId id="730" r:id="rId7"/>
    <p:sldId id="701" r:id="rId8"/>
    <p:sldId id="742" r:id="rId9"/>
    <p:sldId id="743" r:id="rId10"/>
    <p:sldId id="741" r:id="rId11"/>
    <p:sldId id="744" r:id="rId12"/>
    <p:sldId id="745" r:id="rId13"/>
    <p:sldId id="747" r:id="rId14"/>
    <p:sldId id="746" r:id="rId15"/>
    <p:sldId id="71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775"/>
    <p:restoredTop sz="96208"/>
  </p:normalViewPr>
  <p:slideViewPr>
    <p:cSldViewPr snapToGrid="0" snapToObjects="1">
      <p:cViewPr>
        <p:scale>
          <a:sx n="113" d="100"/>
          <a:sy n="113" d="100"/>
        </p:scale>
        <p:origin x="1528" y="408"/>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DD1D9E-4858-9E48-BC77-F56A201F00E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8586FF6B-11E0-504E-814A-4C79F535A398}">
      <dgm:prSet phldrT="[Text]"/>
      <dgm:spPr/>
      <dgm:t>
        <a:bodyPr/>
        <a:lstStyle/>
        <a:p>
          <a:r>
            <a:rPr lang="en-GB" dirty="0"/>
            <a:t>Event</a:t>
          </a:r>
        </a:p>
      </dgm:t>
    </dgm:pt>
    <dgm:pt modelId="{550EB15E-D2F6-BF43-A419-1A594D9831F6}" type="parTrans" cxnId="{5169270D-41A3-CC4A-ADB5-70FCDE236849}">
      <dgm:prSet/>
      <dgm:spPr/>
      <dgm:t>
        <a:bodyPr/>
        <a:lstStyle/>
        <a:p>
          <a:endParaRPr lang="en-GB"/>
        </a:p>
      </dgm:t>
    </dgm:pt>
    <dgm:pt modelId="{EC87A9B3-88ED-7F4B-B355-1F8F63819151}" type="sibTrans" cxnId="{5169270D-41A3-CC4A-ADB5-70FCDE236849}">
      <dgm:prSet/>
      <dgm:spPr/>
      <dgm:t>
        <a:bodyPr/>
        <a:lstStyle/>
        <a:p>
          <a:endParaRPr lang="en-GB"/>
        </a:p>
      </dgm:t>
    </dgm:pt>
    <dgm:pt modelId="{24AFA806-B2C4-9448-9461-8DFFB1D7296A}">
      <dgm:prSet phldrT="[Text]"/>
      <dgm:spPr/>
      <dgm:t>
        <a:bodyPr/>
        <a:lstStyle/>
        <a:p>
          <a:r>
            <a:rPr lang="en-GB" dirty="0"/>
            <a:t>Venue</a:t>
          </a:r>
        </a:p>
      </dgm:t>
    </dgm:pt>
    <dgm:pt modelId="{550F3B3A-1A97-3B42-A23A-B44CBE72A5F3}" type="parTrans" cxnId="{56E0952C-5ADC-F14C-9A21-38C596056113}">
      <dgm:prSet/>
      <dgm:spPr/>
      <dgm:t>
        <a:bodyPr/>
        <a:lstStyle/>
        <a:p>
          <a:endParaRPr lang="en-GB"/>
        </a:p>
      </dgm:t>
    </dgm:pt>
    <dgm:pt modelId="{0975071E-58D0-6A49-9B74-5BCA4FC5E4F9}" type="sibTrans" cxnId="{56E0952C-5ADC-F14C-9A21-38C596056113}">
      <dgm:prSet/>
      <dgm:spPr/>
      <dgm:t>
        <a:bodyPr/>
        <a:lstStyle/>
        <a:p>
          <a:endParaRPr lang="en-GB"/>
        </a:p>
      </dgm:t>
    </dgm:pt>
    <dgm:pt modelId="{5E1AD3F1-F64A-2C46-9400-A5328B69C52E}">
      <dgm:prSet phldrT="[Text]"/>
      <dgm:spPr/>
      <dgm:t>
        <a:bodyPr/>
        <a:lstStyle/>
        <a:p>
          <a:r>
            <a:rPr lang="en-GB" dirty="0"/>
            <a:t>Brochure</a:t>
          </a:r>
        </a:p>
      </dgm:t>
    </dgm:pt>
    <dgm:pt modelId="{1062842F-4FC0-DE49-A65D-3414A42C1EEB}" type="parTrans" cxnId="{34854FCD-BB75-E84F-A5BC-00DF643EB5D4}">
      <dgm:prSet/>
      <dgm:spPr/>
      <dgm:t>
        <a:bodyPr/>
        <a:lstStyle/>
        <a:p>
          <a:endParaRPr lang="en-GB"/>
        </a:p>
      </dgm:t>
    </dgm:pt>
    <dgm:pt modelId="{AC245AC0-7AEC-1640-A2C4-4471BCB2E866}" type="sibTrans" cxnId="{34854FCD-BB75-E84F-A5BC-00DF643EB5D4}">
      <dgm:prSet/>
      <dgm:spPr/>
      <dgm:t>
        <a:bodyPr/>
        <a:lstStyle/>
        <a:p>
          <a:endParaRPr lang="en-GB"/>
        </a:p>
      </dgm:t>
    </dgm:pt>
    <dgm:pt modelId="{92748FA0-D276-4848-A497-9DD3EFCC1915}">
      <dgm:prSet/>
      <dgm:spPr/>
      <dgm:t>
        <a:bodyPr/>
        <a:lstStyle/>
        <a:p>
          <a:r>
            <a:rPr lang="en-GB" dirty="0"/>
            <a:t>Partners</a:t>
          </a:r>
        </a:p>
      </dgm:t>
    </dgm:pt>
    <dgm:pt modelId="{DA3B1AEB-4B98-C146-9DB8-0E2753289375}" type="parTrans" cxnId="{D774E6AB-1F19-9840-BE62-FE5341A7B099}">
      <dgm:prSet/>
      <dgm:spPr/>
      <dgm:t>
        <a:bodyPr/>
        <a:lstStyle/>
        <a:p>
          <a:endParaRPr lang="en-GB"/>
        </a:p>
      </dgm:t>
    </dgm:pt>
    <dgm:pt modelId="{3C617306-4BA3-654F-BFA2-BF3DF59CBCBA}" type="sibTrans" cxnId="{D774E6AB-1F19-9840-BE62-FE5341A7B099}">
      <dgm:prSet/>
      <dgm:spPr/>
      <dgm:t>
        <a:bodyPr/>
        <a:lstStyle/>
        <a:p>
          <a:endParaRPr lang="en-GB"/>
        </a:p>
      </dgm:t>
    </dgm:pt>
    <dgm:pt modelId="{B11728B7-534E-3941-AD1F-6C1A6C70B50C}">
      <dgm:prSet/>
      <dgm:spPr/>
      <dgm:t>
        <a:bodyPr/>
        <a:lstStyle/>
        <a:p>
          <a:r>
            <a:rPr lang="en-GB" dirty="0"/>
            <a:t>Guests</a:t>
          </a:r>
        </a:p>
      </dgm:t>
    </dgm:pt>
    <dgm:pt modelId="{3E76006F-FEB9-5447-AD27-B50E99B3D3ED}" type="parTrans" cxnId="{20E20114-6681-554D-A242-25FF6C15CB7C}">
      <dgm:prSet/>
      <dgm:spPr/>
      <dgm:t>
        <a:bodyPr/>
        <a:lstStyle/>
        <a:p>
          <a:endParaRPr lang="en-GB"/>
        </a:p>
      </dgm:t>
    </dgm:pt>
    <dgm:pt modelId="{99E0B958-C813-9F4C-A630-67DAA4CC6846}" type="sibTrans" cxnId="{20E20114-6681-554D-A242-25FF6C15CB7C}">
      <dgm:prSet/>
      <dgm:spPr/>
      <dgm:t>
        <a:bodyPr/>
        <a:lstStyle/>
        <a:p>
          <a:endParaRPr lang="en-GB"/>
        </a:p>
      </dgm:t>
    </dgm:pt>
    <dgm:pt modelId="{37811906-B2BD-8841-8978-21C51D75F59A}">
      <dgm:prSet/>
      <dgm:spPr/>
      <dgm:t>
        <a:bodyPr/>
        <a:lstStyle/>
        <a:p>
          <a:r>
            <a:rPr lang="en-GB" dirty="0"/>
            <a:t>Draft </a:t>
          </a:r>
        </a:p>
      </dgm:t>
    </dgm:pt>
    <dgm:pt modelId="{02C666CE-1CE7-A245-A67E-BE87F1CAF4DB}" type="parTrans" cxnId="{1CC6B44E-1DD6-DA45-87BF-4A98E8C4AF7A}">
      <dgm:prSet/>
      <dgm:spPr/>
      <dgm:t>
        <a:bodyPr/>
        <a:lstStyle/>
        <a:p>
          <a:endParaRPr lang="en-GB"/>
        </a:p>
      </dgm:t>
    </dgm:pt>
    <dgm:pt modelId="{45CF4323-7437-564E-9B03-AF72E12048BA}" type="sibTrans" cxnId="{1CC6B44E-1DD6-DA45-87BF-4A98E8C4AF7A}">
      <dgm:prSet/>
      <dgm:spPr/>
      <dgm:t>
        <a:bodyPr/>
        <a:lstStyle/>
        <a:p>
          <a:endParaRPr lang="en-GB"/>
        </a:p>
      </dgm:t>
    </dgm:pt>
    <dgm:pt modelId="{8F3ECF9D-D97A-7348-B0D8-12FA0F15BD4C}">
      <dgm:prSet/>
      <dgm:spPr/>
      <dgm:t>
        <a:bodyPr/>
        <a:lstStyle/>
        <a:p>
          <a:r>
            <a:rPr lang="en-GB" dirty="0"/>
            <a:t>Printed</a:t>
          </a:r>
        </a:p>
      </dgm:t>
    </dgm:pt>
    <dgm:pt modelId="{A5498147-172F-7B4F-AC3D-B25294D2B344}" type="parTrans" cxnId="{5E8F2C90-7ABA-D447-99A4-9FB7C0F61DEE}">
      <dgm:prSet/>
      <dgm:spPr/>
      <dgm:t>
        <a:bodyPr/>
        <a:lstStyle/>
        <a:p>
          <a:endParaRPr lang="en-GB"/>
        </a:p>
      </dgm:t>
    </dgm:pt>
    <dgm:pt modelId="{586BA236-517E-2747-B65C-51596EC79736}" type="sibTrans" cxnId="{5E8F2C90-7ABA-D447-99A4-9FB7C0F61DEE}">
      <dgm:prSet/>
      <dgm:spPr/>
      <dgm:t>
        <a:bodyPr/>
        <a:lstStyle/>
        <a:p>
          <a:endParaRPr lang="en-GB"/>
        </a:p>
      </dgm:t>
    </dgm:pt>
    <dgm:pt modelId="{8408F2C3-8C9C-5345-9B89-10A44DA0228D}">
      <dgm:prSet/>
      <dgm:spPr/>
      <dgm:t>
        <a:bodyPr/>
        <a:lstStyle/>
        <a:p>
          <a:r>
            <a:rPr lang="en-GB" dirty="0"/>
            <a:t>Presenter </a:t>
          </a:r>
        </a:p>
      </dgm:t>
    </dgm:pt>
    <dgm:pt modelId="{9DBB43CF-EE64-3146-9DEA-4AACAB30AB01}" type="parTrans" cxnId="{04D7B447-D583-9D40-8798-8A1E7CA777F0}">
      <dgm:prSet/>
      <dgm:spPr/>
      <dgm:t>
        <a:bodyPr/>
        <a:lstStyle/>
        <a:p>
          <a:endParaRPr lang="en-GB"/>
        </a:p>
      </dgm:t>
    </dgm:pt>
    <dgm:pt modelId="{D8A92672-BBC2-0449-96C3-9669DB04C415}" type="sibTrans" cxnId="{04D7B447-D583-9D40-8798-8A1E7CA777F0}">
      <dgm:prSet/>
      <dgm:spPr/>
      <dgm:t>
        <a:bodyPr/>
        <a:lstStyle/>
        <a:p>
          <a:endParaRPr lang="en-GB"/>
        </a:p>
      </dgm:t>
    </dgm:pt>
    <dgm:pt modelId="{113F8EA9-6821-2D4C-ABEA-A1DA4A8FDC6F}">
      <dgm:prSet/>
      <dgm:spPr/>
      <dgm:t>
        <a:bodyPr/>
        <a:lstStyle/>
        <a:p>
          <a:r>
            <a:rPr lang="en-GB" dirty="0"/>
            <a:t>Delegate List</a:t>
          </a:r>
        </a:p>
      </dgm:t>
    </dgm:pt>
    <dgm:pt modelId="{19332FEA-9F89-594C-BA2F-8CE4354B241F}" type="parTrans" cxnId="{FCB97E56-78F4-194A-B046-681A5F9BA1E6}">
      <dgm:prSet/>
      <dgm:spPr/>
      <dgm:t>
        <a:bodyPr/>
        <a:lstStyle/>
        <a:p>
          <a:endParaRPr lang="en-GB"/>
        </a:p>
      </dgm:t>
    </dgm:pt>
    <dgm:pt modelId="{8FB284A0-541E-5E40-93A7-10B582F7FFD2}" type="sibTrans" cxnId="{FCB97E56-78F4-194A-B046-681A5F9BA1E6}">
      <dgm:prSet/>
      <dgm:spPr/>
      <dgm:t>
        <a:bodyPr/>
        <a:lstStyle/>
        <a:p>
          <a:endParaRPr lang="en-GB"/>
        </a:p>
      </dgm:t>
    </dgm:pt>
    <dgm:pt modelId="{BB23E2F9-4102-F24C-B340-151116ABB2DD}">
      <dgm:prSet/>
      <dgm:spPr/>
      <dgm:t>
        <a:bodyPr/>
        <a:lstStyle/>
        <a:p>
          <a:r>
            <a:rPr lang="en-GB" dirty="0"/>
            <a:t>Profile</a:t>
          </a:r>
        </a:p>
      </dgm:t>
    </dgm:pt>
    <dgm:pt modelId="{A2EBDF03-1E6C-D948-876A-867F4D3D3148}" type="parTrans" cxnId="{F06927A1-7871-2540-88EC-CC8F4FDCC4CE}">
      <dgm:prSet/>
      <dgm:spPr/>
      <dgm:t>
        <a:bodyPr/>
        <a:lstStyle/>
        <a:p>
          <a:endParaRPr lang="en-GB"/>
        </a:p>
      </dgm:t>
    </dgm:pt>
    <dgm:pt modelId="{0D39C9A7-044B-3740-86A2-DDBE51D141EE}" type="sibTrans" cxnId="{F06927A1-7871-2540-88EC-CC8F4FDCC4CE}">
      <dgm:prSet/>
      <dgm:spPr/>
      <dgm:t>
        <a:bodyPr/>
        <a:lstStyle/>
        <a:p>
          <a:endParaRPr lang="en-GB"/>
        </a:p>
      </dgm:t>
    </dgm:pt>
    <dgm:pt modelId="{3E156F0D-E1CF-F74A-BFF2-06CF1A003295}">
      <dgm:prSet/>
      <dgm:spPr/>
      <dgm:t>
        <a:bodyPr/>
        <a:lstStyle/>
        <a:p>
          <a:r>
            <a:rPr lang="en-GB" dirty="0"/>
            <a:t>Arrange Seating </a:t>
          </a:r>
        </a:p>
      </dgm:t>
    </dgm:pt>
    <dgm:pt modelId="{D2756B99-18B9-B345-B681-23D95A5743A9}" type="parTrans" cxnId="{75026F1C-EE62-BC4D-B68E-CD958D46116E}">
      <dgm:prSet/>
      <dgm:spPr/>
      <dgm:t>
        <a:bodyPr/>
        <a:lstStyle/>
        <a:p>
          <a:endParaRPr lang="en-GB"/>
        </a:p>
      </dgm:t>
    </dgm:pt>
    <dgm:pt modelId="{124ED5D5-D675-3F41-9C67-3BFD2F2DB584}" type="sibTrans" cxnId="{75026F1C-EE62-BC4D-B68E-CD958D46116E}">
      <dgm:prSet/>
      <dgm:spPr/>
      <dgm:t>
        <a:bodyPr/>
        <a:lstStyle/>
        <a:p>
          <a:endParaRPr lang="en-GB"/>
        </a:p>
      </dgm:t>
    </dgm:pt>
    <dgm:pt modelId="{41E26E16-9AD8-FF4A-A28B-AB544B844812}">
      <dgm:prSet/>
      <dgm:spPr/>
      <dgm:t>
        <a:bodyPr/>
        <a:lstStyle/>
        <a:p>
          <a:r>
            <a:rPr lang="en-GB" dirty="0"/>
            <a:t>Book Date</a:t>
          </a:r>
        </a:p>
      </dgm:t>
    </dgm:pt>
    <dgm:pt modelId="{74AF1F5C-6C57-514C-A5FE-64AD2AC4C93D}" type="parTrans" cxnId="{576276B4-D78C-7C42-8A6E-8B055BD93837}">
      <dgm:prSet/>
      <dgm:spPr/>
      <dgm:t>
        <a:bodyPr/>
        <a:lstStyle/>
        <a:p>
          <a:endParaRPr lang="en-GB"/>
        </a:p>
      </dgm:t>
    </dgm:pt>
    <dgm:pt modelId="{71B62B53-0466-5D40-8A9E-5EB28913EB43}" type="sibTrans" cxnId="{576276B4-D78C-7C42-8A6E-8B055BD93837}">
      <dgm:prSet/>
      <dgm:spPr/>
      <dgm:t>
        <a:bodyPr/>
        <a:lstStyle/>
        <a:p>
          <a:endParaRPr lang="en-GB"/>
        </a:p>
      </dgm:t>
    </dgm:pt>
    <dgm:pt modelId="{9FE78E63-CC51-A744-B7F0-17B5FB181B5A}">
      <dgm:prSet/>
      <dgm:spPr/>
      <dgm:t>
        <a:bodyPr/>
        <a:lstStyle/>
        <a:p>
          <a:r>
            <a:rPr lang="en-GB" dirty="0"/>
            <a:t>Create Invitation</a:t>
          </a:r>
        </a:p>
      </dgm:t>
    </dgm:pt>
    <dgm:pt modelId="{B5EBE939-5EB7-A944-9E56-F926F8B5184D}" type="parTrans" cxnId="{1E24C417-7D90-1A46-9820-B9A6100F4571}">
      <dgm:prSet/>
      <dgm:spPr/>
      <dgm:t>
        <a:bodyPr/>
        <a:lstStyle/>
        <a:p>
          <a:endParaRPr lang="en-GB"/>
        </a:p>
      </dgm:t>
    </dgm:pt>
    <dgm:pt modelId="{AB9EC3E0-C272-214F-9276-0A1822061B3E}" type="sibTrans" cxnId="{1E24C417-7D90-1A46-9820-B9A6100F4571}">
      <dgm:prSet/>
      <dgm:spPr/>
      <dgm:t>
        <a:bodyPr/>
        <a:lstStyle/>
        <a:p>
          <a:endParaRPr lang="en-GB"/>
        </a:p>
      </dgm:t>
    </dgm:pt>
    <dgm:pt modelId="{19D2588D-A99E-9646-9492-E8CFF2C569A7}">
      <dgm:prSet/>
      <dgm:spPr/>
      <dgm:t>
        <a:bodyPr/>
        <a:lstStyle/>
        <a:p>
          <a:r>
            <a:rPr lang="en-GB" dirty="0"/>
            <a:t>Identify Attendees</a:t>
          </a:r>
        </a:p>
      </dgm:t>
    </dgm:pt>
    <dgm:pt modelId="{617F8AEA-8781-5F4E-903C-C7BE639C27AE}" type="parTrans" cxnId="{20C9AA6B-4AB2-F84B-ADEC-7AD603B28917}">
      <dgm:prSet/>
      <dgm:spPr/>
      <dgm:t>
        <a:bodyPr/>
        <a:lstStyle/>
        <a:p>
          <a:endParaRPr lang="en-GB"/>
        </a:p>
      </dgm:t>
    </dgm:pt>
    <dgm:pt modelId="{130B718D-6B77-E647-BF5D-391137322168}" type="sibTrans" cxnId="{20C9AA6B-4AB2-F84B-ADEC-7AD603B28917}">
      <dgm:prSet/>
      <dgm:spPr/>
      <dgm:t>
        <a:bodyPr/>
        <a:lstStyle/>
        <a:p>
          <a:endParaRPr lang="en-GB"/>
        </a:p>
      </dgm:t>
    </dgm:pt>
    <dgm:pt modelId="{ABD9A2CE-B302-0F4F-87E8-F394E82BEE70}">
      <dgm:prSet/>
      <dgm:spPr/>
      <dgm:t>
        <a:bodyPr/>
        <a:lstStyle/>
        <a:p>
          <a:r>
            <a:rPr lang="en-GB" dirty="0"/>
            <a:t>Invite and Confirm Numbers</a:t>
          </a:r>
        </a:p>
      </dgm:t>
    </dgm:pt>
    <dgm:pt modelId="{221007ED-7E9A-824D-BEE9-FE3867479569}" type="parTrans" cxnId="{9D6676D2-EAC9-8647-A98B-4CE782F3D48C}">
      <dgm:prSet/>
      <dgm:spPr/>
      <dgm:t>
        <a:bodyPr/>
        <a:lstStyle/>
        <a:p>
          <a:endParaRPr lang="en-GB"/>
        </a:p>
      </dgm:t>
    </dgm:pt>
    <dgm:pt modelId="{83A88236-99ED-6449-8CA6-E886F4A24972}" type="sibTrans" cxnId="{9D6676D2-EAC9-8647-A98B-4CE782F3D48C}">
      <dgm:prSet/>
      <dgm:spPr/>
      <dgm:t>
        <a:bodyPr/>
        <a:lstStyle/>
        <a:p>
          <a:endParaRPr lang="en-GB"/>
        </a:p>
      </dgm:t>
    </dgm:pt>
    <dgm:pt modelId="{33A585E7-AA61-7C49-9863-94994CB92249}">
      <dgm:prSet/>
      <dgm:spPr/>
      <dgm:t>
        <a:bodyPr/>
        <a:lstStyle/>
        <a:p>
          <a:r>
            <a:rPr lang="en-GB" dirty="0"/>
            <a:t>Review Proof</a:t>
          </a:r>
        </a:p>
      </dgm:t>
    </dgm:pt>
    <dgm:pt modelId="{3D7E95C6-F5C7-8344-935A-BA02F260D09B}" type="parTrans" cxnId="{50E40654-CCE3-FA44-8820-F22C94CB92CE}">
      <dgm:prSet/>
      <dgm:spPr/>
      <dgm:t>
        <a:bodyPr/>
        <a:lstStyle/>
        <a:p>
          <a:endParaRPr lang="en-GB"/>
        </a:p>
      </dgm:t>
    </dgm:pt>
    <dgm:pt modelId="{720AC9AE-0619-3D4C-88B7-777E69A99554}" type="sibTrans" cxnId="{50E40654-CCE3-FA44-8820-F22C94CB92CE}">
      <dgm:prSet/>
      <dgm:spPr/>
      <dgm:t>
        <a:bodyPr/>
        <a:lstStyle/>
        <a:p>
          <a:endParaRPr lang="en-GB"/>
        </a:p>
      </dgm:t>
    </dgm:pt>
    <dgm:pt modelId="{15E3FFFB-5B60-DF45-9FAA-180B89D670D8}">
      <dgm:prSet/>
      <dgm:spPr/>
      <dgm:t>
        <a:bodyPr/>
        <a:lstStyle/>
        <a:p>
          <a:r>
            <a:rPr lang="en-GB" dirty="0"/>
            <a:t>Final Copy</a:t>
          </a:r>
        </a:p>
      </dgm:t>
    </dgm:pt>
    <dgm:pt modelId="{3CB6DDA7-4B8F-F94C-A05B-B65D0B940B21}" type="parTrans" cxnId="{977B4927-83EF-FF4C-A0B4-7EA1DA6DB5DC}">
      <dgm:prSet/>
      <dgm:spPr/>
      <dgm:t>
        <a:bodyPr/>
        <a:lstStyle/>
        <a:p>
          <a:endParaRPr lang="en-GB"/>
        </a:p>
      </dgm:t>
    </dgm:pt>
    <dgm:pt modelId="{7186B0AB-7954-734F-9EC7-2F6D11127D90}" type="sibTrans" cxnId="{977B4927-83EF-FF4C-A0B4-7EA1DA6DB5DC}">
      <dgm:prSet/>
      <dgm:spPr/>
      <dgm:t>
        <a:bodyPr/>
        <a:lstStyle/>
        <a:p>
          <a:endParaRPr lang="en-GB"/>
        </a:p>
      </dgm:t>
    </dgm:pt>
    <dgm:pt modelId="{8D1119C9-32BE-C84E-A897-ABBB146EEBEE}">
      <dgm:prSet/>
      <dgm:spPr/>
      <dgm:t>
        <a:bodyPr/>
        <a:lstStyle/>
        <a:p>
          <a:r>
            <a:rPr lang="en-GB" dirty="0"/>
            <a:t>Distribute @ event </a:t>
          </a:r>
        </a:p>
      </dgm:t>
    </dgm:pt>
    <dgm:pt modelId="{ADEA0628-3574-AB4A-878B-1E5272F12C3E}" type="parTrans" cxnId="{6FBF89B6-BB05-3744-AC95-9079D580E6C1}">
      <dgm:prSet/>
      <dgm:spPr/>
      <dgm:t>
        <a:bodyPr/>
        <a:lstStyle/>
        <a:p>
          <a:endParaRPr lang="en-GB"/>
        </a:p>
      </dgm:t>
    </dgm:pt>
    <dgm:pt modelId="{3B1F83A3-31A3-9547-B674-046AA0BD8963}" type="sibTrans" cxnId="{6FBF89B6-BB05-3744-AC95-9079D580E6C1}">
      <dgm:prSet/>
      <dgm:spPr/>
      <dgm:t>
        <a:bodyPr/>
        <a:lstStyle/>
        <a:p>
          <a:endParaRPr lang="en-GB"/>
        </a:p>
      </dgm:t>
    </dgm:pt>
    <dgm:pt modelId="{B80AA12A-429B-2642-9116-6970216800F5}">
      <dgm:prSet/>
      <dgm:spPr/>
      <dgm:t>
        <a:bodyPr/>
        <a:lstStyle/>
        <a:p>
          <a:r>
            <a:rPr lang="en-GB" dirty="0"/>
            <a:t>Confirm Requirements</a:t>
          </a:r>
        </a:p>
      </dgm:t>
    </dgm:pt>
    <dgm:pt modelId="{74CFF4CF-35A5-EF4C-B508-D55895984B31}" type="parTrans" cxnId="{32C9766E-2670-7C4E-9953-234060927085}">
      <dgm:prSet/>
      <dgm:spPr/>
      <dgm:t>
        <a:bodyPr/>
        <a:lstStyle/>
        <a:p>
          <a:endParaRPr lang="en-GB"/>
        </a:p>
      </dgm:t>
    </dgm:pt>
    <dgm:pt modelId="{DB265E30-5EEA-0944-A9F4-EEA96525902F}" type="sibTrans" cxnId="{32C9766E-2670-7C4E-9953-234060927085}">
      <dgm:prSet/>
      <dgm:spPr/>
      <dgm:t>
        <a:bodyPr/>
        <a:lstStyle/>
        <a:p>
          <a:endParaRPr lang="en-GB"/>
        </a:p>
      </dgm:t>
    </dgm:pt>
    <dgm:pt modelId="{EBC01548-67F7-364F-8035-BE463D75F0D5}">
      <dgm:prSet/>
      <dgm:spPr/>
      <dgm:t>
        <a:bodyPr/>
        <a:lstStyle/>
        <a:p>
          <a:r>
            <a:rPr lang="en-GB" dirty="0"/>
            <a:t>Get profile</a:t>
          </a:r>
        </a:p>
      </dgm:t>
    </dgm:pt>
    <dgm:pt modelId="{B539EDD2-2B23-8545-BCCE-D6415092BD1D}" type="parTrans" cxnId="{F7D5D6A1-F520-E844-BF5C-168B46B9E426}">
      <dgm:prSet/>
      <dgm:spPr/>
      <dgm:t>
        <a:bodyPr/>
        <a:lstStyle/>
        <a:p>
          <a:endParaRPr lang="en-GB"/>
        </a:p>
      </dgm:t>
    </dgm:pt>
    <dgm:pt modelId="{6BB001DB-3CBE-6B4E-B057-0C690A5FE025}" type="sibTrans" cxnId="{F7D5D6A1-F520-E844-BF5C-168B46B9E426}">
      <dgm:prSet/>
      <dgm:spPr/>
      <dgm:t>
        <a:bodyPr/>
        <a:lstStyle/>
        <a:p>
          <a:endParaRPr lang="en-GB"/>
        </a:p>
      </dgm:t>
    </dgm:pt>
    <dgm:pt modelId="{FB416800-881F-3549-82EA-7810633FEBAE}">
      <dgm:prSet phldrT="[Text]"/>
      <dgm:spPr/>
      <dgm:t>
        <a:bodyPr/>
        <a:lstStyle/>
        <a:p>
          <a:r>
            <a:rPr lang="en-GB" dirty="0"/>
            <a:t>People</a:t>
          </a:r>
        </a:p>
      </dgm:t>
    </dgm:pt>
    <dgm:pt modelId="{CEEF430C-E196-A647-8EE3-3A6BA43D3C8A}" type="sibTrans" cxnId="{DAEFF689-4C3E-694F-B73C-9E47317F3172}">
      <dgm:prSet/>
      <dgm:spPr/>
      <dgm:t>
        <a:bodyPr/>
        <a:lstStyle/>
        <a:p>
          <a:endParaRPr lang="en-GB"/>
        </a:p>
      </dgm:t>
    </dgm:pt>
    <dgm:pt modelId="{142E8F3C-F4A4-2144-88CD-66371CE9B976}" type="parTrans" cxnId="{DAEFF689-4C3E-694F-B73C-9E47317F3172}">
      <dgm:prSet/>
      <dgm:spPr/>
      <dgm:t>
        <a:bodyPr/>
        <a:lstStyle/>
        <a:p>
          <a:endParaRPr lang="en-GB"/>
        </a:p>
      </dgm:t>
    </dgm:pt>
    <dgm:pt modelId="{5D25142F-5A4D-2046-BB40-78F788FC4150}">
      <dgm:prSet/>
      <dgm:spPr/>
      <dgm:t>
        <a:bodyPr/>
        <a:lstStyle/>
        <a:p>
          <a:r>
            <a:rPr lang="en-GB" dirty="0"/>
            <a:t>Organise IT equipment</a:t>
          </a:r>
        </a:p>
      </dgm:t>
    </dgm:pt>
    <dgm:pt modelId="{7DC6A6CB-09E6-EF46-A2A9-698067910F52}" type="sibTrans" cxnId="{6BF29C33-2B45-844D-A230-0ECB69E12441}">
      <dgm:prSet/>
      <dgm:spPr/>
      <dgm:t>
        <a:bodyPr/>
        <a:lstStyle/>
        <a:p>
          <a:endParaRPr lang="en-GB"/>
        </a:p>
      </dgm:t>
    </dgm:pt>
    <dgm:pt modelId="{BBAE9E39-E402-AE4F-9E8F-4A764D071553}" type="parTrans" cxnId="{6BF29C33-2B45-844D-A230-0ECB69E12441}">
      <dgm:prSet/>
      <dgm:spPr/>
      <dgm:t>
        <a:bodyPr/>
        <a:lstStyle/>
        <a:p>
          <a:endParaRPr lang="en-GB"/>
        </a:p>
      </dgm:t>
    </dgm:pt>
    <dgm:pt modelId="{AF4A9DA4-9D09-954A-AE62-91AFC8C1B34B}">
      <dgm:prSet/>
      <dgm:spPr/>
      <dgm:t>
        <a:bodyPr/>
        <a:lstStyle/>
        <a:p>
          <a:r>
            <a:rPr lang="en-GB" dirty="0"/>
            <a:t>Confirm Equipment required</a:t>
          </a:r>
        </a:p>
      </dgm:t>
    </dgm:pt>
    <dgm:pt modelId="{FF73C0E8-AAB8-5946-BE8C-E7F30DB1FC0B}" type="parTrans" cxnId="{4750F2A5-3934-D845-9EEC-3194BAABF31B}">
      <dgm:prSet/>
      <dgm:spPr/>
      <dgm:t>
        <a:bodyPr/>
        <a:lstStyle/>
        <a:p>
          <a:endParaRPr lang="en-GB"/>
        </a:p>
      </dgm:t>
    </dgm:pt>
    <dgm:pt modelId="{1C7ACF1B-A43D-6544-B082-531CC83C6150}" type="sibTrans" cxnId="{4750F2A5-3934-D845-9EEC-3194BAABF31B}">
      <dgm:prSet/>
      <dgm:spPr/>
      <dgm:t>
        <a:bodyPr/>
        <a:lstStyle/>
        <a:p>
          <a:endParaRPr lang="en-GB"/>
        </a:p>
      </dgm:t>
    </dgm:pt>
    <dgm:pt modelId="{DDA42DC6-FED8-7B4E-8F14-6B2C56981DB4}">
      <dgm:prSet/>
      <dgm:spPr/>
      <dgm:t>
        <a:bodyPr/>
        <a:lstStyle/>
        <a:p>
          <a:r>
            <a:rPr lang="en-GB" dirty="0"/>
            <a:t>Get  partners profile</a:t>
          </a:r>
        </a:p>
      </dgm:t>
    </dgm:pt>
    <dgm:pt modelId="{3DA2BA51-8159-4B4B-BA97-510CEE821A18}" type="parTrans" cxnId="{06FF75B7-1B47-0F4F-BE0E-D0BD6A412815}">
      <dgm:prSet/>
      <dgm:spPr/>
      <dgm:t>
        <a:bodyPr/>
        <a:lstStyle/>
        <a:p>
          <a:endParaRPr lang="en-GB"/>
        </a:p>
      </dgm:t>
    </dgm:pt>
    <dgm:pt modelId="{236670E6-B70B-B448-86E5-DF7C2741ED13}" type="sibTrans" cxnId="{06FF75B7-1B47-0F4F-BE0E-D0BD6A412815}">
      <dgm:prSet/>
      <dgm:spPr/>
      <dgm:t>
        <a:bodyPr/>
        <a:lstStyle/>
        <a:p>
          <a:endParaRPr lang="en-GB"/>
        </a:p>
      </dgm:t>
    </dgm:pt>
    <dgm:pt modelId="{48DC3E6F-9306-954A-AC64-7871CAFBC953}">
      <dgm:prSet/>
      <dgm:spPr/>
      <dgm:t>
        <a:bodyPr/>
        <a:lstStyle/>
        <a:p>
          <a:r>
            <a:rPr lang="en-GB" dirty="0"/>
            <a:t>Presenters profile</a:t>
          </a:r>
        </a:p>
      </dgm:t>
    </dgm:pt>
    <dgm:pt modelId="{AF8C1488-F7DE-844B-A63F-B9AEB79226C2}" type="parTrans" cxnId="{B7373437-8640-6448-B650-1506F35F6F14}">
      <dgm:prSet/>
      <dgm:spPr/>
      <dgm:t>
        <a:bodyPr/>
        <a:lstStyle/>
        <a:p>
          <a:endParaRPr lang="en-GB"/>
        </a:p>
      </dgm:t>
    </dgm:pt>
    <dgm:pt modelId="{1419A1D4-1D32-2841-BFEC-23638B8B2AD4}" type="sibTrans" cxnId="{B7373437-8640-6448-B650-1506F35F6F14}">
      <dgm:prSet/>
      <dgm:spPr/>
      <dgm:t>
        <a:bodyPr/>
        <a:lstStyle/>
        <a:p>
          <a:endParaRPr lang="en-GB"/>
        </a:p>
      </dgm:t>
    </dgm:pt>
    <dgm:pt modelId="{8514F1EC-6E58-1A48-A8C0-D41DA635FB23}">
      <dgm:prSet/>
      <dgm:spPr/>
      <dgm:t>
        <a:bodyPr/>
        <a:lstStyle/>
        <a:p>
          <a:r>
            <a:rPr lang="en-GB" dirty="0"/>
            <a:t>Partners Profile</a:t>
          </a:r>
        </a:p>
      </dgm:t>
    </dgm:pt>
    <dgm:pt modelId="{607F4574-D1EB-0B44-8599-D7179D023330}" type="parTrans" cxnId="{39917FA3-1325-9246-BD2C-AB0B6A5A4553}">
      <dgm:prSet/>
      <dgm:spPr/>
      <dgm:t>
        <a:bodyPr/>
        <a:lstStyle/>
        <a:p>
          <a:endParaRPr lang="en-GB"/>
        </a:p>
      </dgm:t>
    </dgm:pt>
    <dgm:pt modelId="{1C74ABD6-BD48-CF41-BFE8-DB34D6752AF4}" type="sibTrans" cxnId="{39917FA3-1325-9246-BD2C-AB0B6A5A4553}">
      <dgm:prSet/>
      <dgm:spPr/>
      <dgm:t>
        <a:bodyPr/>
        <a:lstStyle/>
        <a:p>
          <a:endParaRPr lang="en-GB"/>
        </a:p>
      </dgm:t>
    </dgm:pt>
    <dgm:pt modelId="{BD50857A-F18F-8B4F-83AE-AB6C6AA9A9F4}" type="pres">
      <dgm:prSet presAssocID="{04DD1D9E-4858-9E48-BC77-F56A201F00E2}" presName="hierChild1" presStyleCnt="0">
        <dgm:presLayoutVars>
          <dgm:orgChart val="1"/>
          <dgm:chPref val="1"/>
          <dgm:dir/>
          <dgm:animOne val="branch"/>
          <dgm:animLvl val="lvl"/>
          <dgm:resizeHandles/>
        </dgm:presLayoutVars>
      </dgm:prSet>
      <dgm:spPr/>
    </dgm:pt>
    <dgm:pt modelId="{74338DE2-797C-B949-AE75-DCBC98977EBD}" type="pres">
      <dgm:prSet presAssocID="{8586FF6B-11E0-504E-814A-4C79F535A398}" presName="hierRoot1" presStyleCnt="0">
        <dgm:presLayoutVars>
          <dgm:hierBranch val="init"/>
        </dgm:presLayoutVars>
      </dgm:prSet>
      <dgm:spPr/>
    </dgm:pt>
    <dgm:pt modelId="{2B568CE9-10ED-7F4F-B4A4-94C892AC6FB2}" type="pres">
      <dgm:prSet presAssocID="{8586FF6B-11E0-504E-814A-4C79F535A398}" presName="rootComposite1" presStyleCnt="0"/>
      <dgm:spPr/>
    </dgm:pt>
    <dgm:pt modelId="{8EBA3009-F0AD-9F4E-AB9D-618866881360}" type="pres">
      <dgm:prSet presAssocID="{8586FF6B-11E0-504E-814A-4C79F535A398}" presName="rootText1" presStyleLbl="node0" presStyleIdx="0" presStyleCnt="1">
        <dgm:presLayoutVars>
          <dgm:chPref val="3"/>
        </dgm:presLayoutVars>
      </dgm:prSet>
      <dgm:spPr/>
    </dgm:pt>
    <dgm:pt modelId="{B5D83B98-6FFB-894A-8FB4-286F65A0C0E1}" type="pres">
      <dgm:prSet presAssocID="{8586FF6B-11E0-504E-814A-4C79F535A398}" presName="rootConnector1" presStyleLbl="node1" presStyleIdx="0" presStyleCnt="0"/>
      <dgm:spPr/>
    </dgm:pt>
    <dgm:pt modelId="{9D205A4B-6822-3C49-9C45-A1E3BFB32789}" type="pres">
      <dgm:prSet presAssocID="{8586FF6B-11E0-504E-814A-4C79F535A398}" presName="hierChild2" presStyleCnt="0"/>
      <dgm:spPr/>
    </dgm:pt>
    <dgm:pt modelId="{EA07228D-C347-5848-AFBA-8351768CD7FD}" type="pres">
      <dgm:prSet presAssocID="{550F3B3A-1A97-3B42-A23A-B44CBE72A5F3}" presName="Name37" presStyleLbl="parChTrans1D2" presStyleIdx="0" presStyleCnt="3"/>
      <dgm:spPr/>
    </dgm:pt>
    <dgm:pt modelId="{050D8BCA-55E0-8146-B7CE-8B37F1E2B101}" type="pres">
      <dgm:prSet presAssocID="{24AFA806-B2C4-9448-9461-8DFFB1D7296A}" presName="hierRoot2" presStyleCnt="0">
        <dgm:presLayoutVars>
          <dgm:hierBranch val="init"/>
        </dgm:presLayoutVars>
      </dgm:prSet>
      <dgm:spPr/>
    </dgm:pt>
    <dgm:pt modelId="{47CF6ADA-8BF8-EB4E-A171-CC60D0BD2EF5}" type="pres">
      <dgm:prSet presAssocID="{24AFA806-B2C4-9448-9461-8DFFB1D7296A}" presName="rootComposite" presStyleCnt="0"/>
      <dgm:spPr/>
    </dgm:pt>
    <dgm:pt modelId="{74D634D3-FFFD-E540-B159-9E488EFFE7E5}" type="pres">
      <dgm:prSet presAssocID="{24AFA806-B2C4-9448-9461-8DFFB1D7296A}" presName="rootText" presStyleLbl="node2" presStyleIdx="0" presStyleCnt="3">
        <dgm:presLayoutVars>
          <dgm:chPref val="3"/>
        </dgm:presLayoutVars>
      </dgm:prSet>
      <dgm:spPr/>
    </dgm:pt>
    <dgm:pt modelId="{1C89733C-D2D1-B14C-95C8-6C439B8E0D65}" type="pres">
      <dgm:prSet presAssocID="{24AFA806-B2C4-9448-9461-8DFFB1D7296A}" presName="rootConnector" presStyleLbl="node2" presStyleIdx="0" presStyleCnt="3"/>
      <dgm:spPr/>
    </dgm:pt>
    <dgm:pt modelId="{40D023FE-37CC-6845-8FCF-47305130E5B4}" type="pres">
      <dgm:prSet presAssocID="{24AFA806-B2C4-9448-9461-8DFFB1D7296A}" presName="hierChild4" presStyleCnt="0"/>
      <dgm:spPr/>
    </dgm:pt>
    <dgm:pt modelId="{425AACFD-C8AA-A94D-A3FB-BEA170C4C356}" type="pres">
      <dgm:prSet presAssocID="{74AF1F5C-6C57-514C-A5FE-64AD2AC4C93D}" presName="Name37" presStyleLbl="parChTrans1D3" presStyleIdx="0" presStyleCnt="10"/>
      <dgm:spPr/>
    </dgm:pt>
    <dgm:pt modelId="{7C6E7C93-1424-EE4C-90F8-29E80FBEBA63}" type="pres">
      <dgm:prSet presAssocID="{41E26E16-9AD8-FF4A-A28B-AB544B844812}" presName="hierRoot2" presStyleCnt="0">
        <dgm:presLayoutVars>
          <dgm:hierBranch val="init"/>
        </dgm:presLayoutVars>
      </dgm:prSet>
      <dgm:spPr/>
    </dgm:pt>
    <dgm:pt modelId="{6FE44702-D8AA-9B41-8796-1AE0222D42E6}" type="pres">
      <dgm:prSet presAssocID="{41E26E16-9AD8-FF4A-A28B-AB544B844812}" presName="rootComposite" presStyleCnt="0"/>
      <dgm:spPr/>
    </dgm:pt>
    <dgm:pt modelId="{9E08CDC7-D595-564D-A7C7-26CB939119C6}" type="pres">
      <dgm:prSet presAssocID="{41E26E16-9AD8-FF4A-A28B-AB544B844812}" presName="rootText" presStyleLbl="node3" presStyleIdx="0" presStyleCnt="10">
        <dgm:presLayoutVars>
          <dgm:chPref val="3"/>
        </dgm:presLayoutVars>
      </dgm:prSet>
      <dgm:spPr/>
    </dgm:pt>
    <dgm:pt modelId="{93F91F48-301D-E644-9014-4F62A2A343BA}" type="pres">
      <dgm:prSet presAssocID="{41E26E16-9AD8-FF4A-A28B-AB544B844812}" presName="rootConnector" presStyleLbl="node3" presStyleIdx="0" presStyleCnt="10"/>
      <dgm:spPr/>
    </dgm:pt>
    <dgm:pt modelId="{86F8694F-8CF5-3548-8240-8F6707911499}" type="pres">
      <dgm:prSet presAssocID="{41E26E16-9AD8-FF4A-A28B-AB544B844812}" presName="hierChild4" presStyleCnt="0"/>
      <dgm:spPr/>
    </dgm:pt>
    <dgm:pt modelId="{3D4E71B0-8462-4F41-A90A-B9E67C85B2CB}" type="pres">
      <dgm:prSet presAssocID="{41E26E16-9AD8-FF4A-A28B-AB544B844812}" presName="hierChild5" presStyleCnt="0"/>
      <dgm:spPr/>
    </dgm:pt>
    <dgm:pt modelId="{F06345D9-89B0-704E-A255-4D9D5881D37F}" type="pres">
      <dgm:prSet presAssocID="{D2756B99-18B9-B345-B681-23D95A5743A9}" presName="Name37" presStyleLbl="parChTrans1D3" presStyleIdx="1" presStyleCnt="10"/>
      <dgm:spPr/>
    </dgm:pt>
    <dgm:pt modelId="{A59ED75F-D86A-214E-A7D8-AE98F2806494}" type="pres">
      <dgm:prSet presAssocID="{3E156F0D-E1CF-F74A-BFF2-06CF1A003295}" presName="hierRoot2" presStyleCnt="0">
        <dgm:presLayoutVars>
          <dgm:hierBranch val="init"/>
        </dgm:presLayoutVars>
      </dgm:prSet>
      <dgm:spPr/>
    </dgm:pt>
    <dgm:pt modelId="{E7FF9CA6-6A51-4A42-991A-36EEF9658AA3}" type="pres">
      <dgm:prSet presAssocID="{3E156F0D-E1CF-F74A-BFF2-06CF1A003295}" presName="rootComposite" presStyleCnt="0"/>
      <dgm:spPr/>
    </dgm:pt>
    <dgm:pt modelId="{D9BD4440-A7B0-7046-8402-ECA518B7C3EE}" type="pres">
      <dgm:prSet presAssocID="{3E156F0D-E1CF-F74A-BFF2-06CF1A003295}" presName="rootText" presStyleLbl="node3" presStyleIdx="1" presStyleCnt="10">
        <dgm:presLayoutVars>
          <dgm:chPref val="3"/>
        </dgm:presLayoutVars>
      </dgm:prSet>
      <dgm:spPr/>
    </dgm:pt>
    <dgm:pt modelId="{0D39258A-06AE-C145-92B2-1C1C4872041E}" type="pres">
      <dgm:prSet presAssocID="{3E156F0D-E1CF-F74A-BFF2-06CF1A003295}" presName="rootConnector" presStyleLbl="node3" presStyleIdx="1" presStyleCnt="10"/>
      <dgm:spPr/>
    </dgm:pt>
    <dgm:pt modelId="{8650CA1B-71F8-4D4F-9208-46BB4D82939F}" type="pres">
      <dgm:prSet presAssocID="{3E156F0D-E1CF-F74A-BFF2-06CF1A003295}" presName="hierChild4" presStyleCnt="0"/>
      <dgm:spPr/>
    </dgm:pt>
    <dgm:pt modelId="{29054F58-B92B-BA4A-A559-0FDF775A8683}" type="pres">
      <dgm:prSet presAssocID="{3E156F0D-E1CF-F74A-BFF2-06CF1A003295}" presName="hierChild5" presStyleCnt="0"/>
      <dgm:spPr/>
    </dgm:pt>
    <dgm:pt modelId="{DF6C74F2-D977-AA4C-8B19-0C493C7CDF59}" type="pres">
      <dgm:prSet presAssocID="{BBAE9E39-E402-AE4F-9E8F-4A764D071553}" presName="Name37" presStyleLbl="parChTrans1D3" presStyleIdx="2" presStyleCnt="10"/>
      <dgm:spPr/>
    </dgm:pt>
    <dgm:pt modelId="{B9786E45-32C2-314A-B669-DFDA93A890B2}" type="pres">
      <dgm:prSet presAssocID="{5D25142F-5A4D-2046-BB40-78F788FC4150}" presName="hierRoot2" presStyleCnt="0">
        <dgm:presLayoutVars>
          <dgm:hierBranch val="init"/>
        </dgm:presLayoutVars>
      </dgm:prSet>
      <dgm:spPr/>
    </dgm:pt>
    <dgm:pt modelId="{F3759B9C-7442-4841-92C9-0AC29104D1F1}" type="pres">
      <dgm:prSet presAssocID="{5D25142F-5A4D-2046-BB40-78F788FC4150}" presName="rootComposite" presStyleCnt="0"/>
      <dgm:spPr/>
    </dgm:pt>
    <dgm:pt modelId="{B2BDFBBF-F083-D742-9E1A-8C78B585D7C8}" type="pres">
      <dgm:prSet presAssocID="{5D25142F-5A4D-2046-BB40-78F788FC4150}" presName="rootText" presStyleLbl="node3" presStyleIdx="2" presStyleCnt="10">
        <dgm:presLayoutVars>
          <dgm:chPref val="3"/>
        </dgm:presLayoutVars>
      </dgm:prSet>
      <dgm:spPr/>
    </dgm:pt>
    <dgm:pt modelId="{B4C29171-4644-694E-A716-2EB240F26C0F}" type="pres">
      <dgm:prSet presAssocID="{5D25142F-5A4D-2046-BB40-78F788FC4150}" presName="rootConnector" presStyleLbl="node3" presStyleIdx="2" presStyleCnt="10"/>
      <dgm:spPr/>
    </dgm:pt>
    <dgm:pt modelId="{3B652718-A53E-F645-8A50-125F8955D3F5}" type="pres">
      <dgm:prSet presAssocID="{5D25142F-5A4D-2046-BB40-78F788FC4150}" presName="hierChild4" presStyleCnt="0"/>
      <dgm:spPr/>
    </dgm:pt>
    <dgm:pt modelId="{8D722D73-DA19-2642-9196-3265B5D512E2}" type="pres">
      <dgm:prSet presAssocID="{5D25142F-5A4D-2046-BB40-78F788FC4150}" presName="hierChild5" presStyleCnt="0"/>
      <dgm:spPr/>
    </dgm:pt>
    <dgm:pt modelId="{A6D6091D-4D0D-5C4C-80D1-239CB25E5B8B}" type="pres">
      <dgm:prSet presAssocID="{24AFA806-B2C4-9448-9461-8DFFB1D7296A}" presName="hierChild5" presStyleCnt="0"/>
      <dgm:spPr/>
    </dgm:pt>
    <dgm:pt modelId="{7C05ECF9-6398-5C47-902C-13A075314856}" type="pres">
      <dgm:prSet presAssocID="{142E8F3C-F4A4-2144-88CD-66371CE9B976}" presName="Name37" presStyleLbl="parChTrans1D2" presStyleIdx="1" presStyleCnt="3"/>
      <dgm:spPr/>
    </dgm:pt>
    <dgm:pt modelId="{E1E9DF83-EA30-6343-8E74-B209A57BB850}" type="pres">
      <dgm:prSet presAssocID="{FB416800-881F-3549-82EA-7810633FEBAE}" presName="hierRoot2" presStyleCnt="0">
        <dgm:presLayoutVars>
          <dgm:hierBranch val="init"/>
        </dgm:presLayoutVars>
      </dgm:prSet>
      <dgm:spPr/>
    </dgm:pt>
    <dgm:pt modelId="{177BEBDF-8B9C-814B-840B-E9DCE3ADC34D}" type="pres">
      <dgm:prSet presAssocID="{FB416800-881F-3549-82EA-7810633FEBAE}" presName="rootComposite" presStyleCnt="0"/>
      <dgm:spPr/>
    </dgm:pt>
    <dgm:pt modelId="{6BF619D3-6B90-DE44-A538-903404528007}" type="pres">
      <dgm:prSet presAssocID="{FB416800-881F-3549-82EA-7810633FEBAE}" presName="rootText" presStyleLbl="node2" presStyleIdx="1" presStyleCnt="3">
        <dgm:presLayoutVars>
          <dgm:chPref val="3"/>
        </dgm:presLayoutVars>
      </dgm:prSet>
      <dgm:spPr/>
    </dgm:pt>
    <dgm:pt modelId="{A6C55F95-BB74-6A45-9874-C3C8F09DB914}" type="pres">
      <dgm:prSet presAssocID="{FB416800-881F-3549-82EA-7810633FEBAE}" presName="rootConnector" presStyleLbl="node2" presStyleIdx="1" presStyleCnt="3"/>
      <dgm:spPr/>
    </dgm:pt>
    <dgm:pt modelId="{D58007C4-5DB3-EC44-A9AC-8362FA90505F}" type="pres">
      <dgm:prSet presAssocID="{FB416800-881F-3549-82EA-7810633FEBAE}" presName="hierChild4" presStyleCnt="0"/>
      <dgm:spPr/>
    </dgm:pt>
    <dgm:pt modelId="{7EBD8961-FFC1-4744-9619-A258BBCA91F5}" type="pres">
      <dgm:prSet presAssocID="{DA3B1AEB-4B98-C146-9DB8-0E2753289375}" presName="Name37" presStyleLbl="parChTrans1D3" presStyleIdx="3" presStyleCnt="10"/>
      <dgm:spPr/>
    </dgm:pt>
    <dgm:pt modelId="{A1BB5424-F5DB-7344-9931-341E0A72F56D}" type="pres">
      <dgm:prSet presAssocID="{92748FA0-D276-4848-A497-9DD3EFCC1915}" presName="hierRoot2" presStyleCnt="0">
        <dgm:presLayoutVars>
          <dgm:hierBranch val="init"/>
        </dgm:presLayoutVars>
      </dgm:prSet>
      <dgm:spPr/>
    </dgm:pt>
    <dgm:pt modelId="{CFCD3216-ADB3-D540-985A-F35781AAF9A8}" type="pres">
      <dgm:prSet presAssocID="{92748FA0-D276-4848-A497-9DD3EFCC1915}" presName="rootComposite" presStyleCnt="0"/>
      <dgm:spPr/>
    </dgm:pt>
    <dgm:pt modelId="{E68AD240-A180-8749-B8F1-61DB3D9E821E}" type="pres">
      <dgm:prSet presAssocID="{92748FA0-D276-4848-A497-9DD3EFCC1915}" presName="rootText" presStyleLbl="node3" presStyleIdx="3" presStyleCnt="10">
        <dgm:presLayoutVars>
          <dgm:chPref val="3"/>
        </dgm:presLayoutVars>
      </dgm:prSet>
      <dgm:spPr/>
    </dgm:pt>
    <dgm:pt modelId="{711735E5-5278-104E-8981-B01022598CF0}" type="pres">
      <dgm:prSet presAssocID="{92748FA0-D276-4848-A497-9DD3EFCC1915}" presName="rootConnector" presStyleLbl="node3" presStyleIdx="3" presStyleCnt="10"/>
      <dgm:spPr/>
    </dgm:pt>
    <dgm:pt modelId="{C2B396EA-0A96-A84A-89E0-F25C600ED20B}" type="pres">
      <dgm:prSet presAssocID="{92748FA0-D276-4848-A497-9DD3EFCC1915}" presName="hierChild4" presStyleCnt="0"/>
      <dgm:spPr/>
    </dgm:pt>
    <dgm:pt modelId="{C4E56C44-6F91-CA48-87B4-12232AFFB77B}" type="pres">
      <dgm:prSet presAssocID="{FF73C0E8-AAB8-5946-BE8C-E7F30DB1FC0B}" presName="Name37" presStyleLbl="parChTrans1D4" presStyleIdx="0" presStyleCnt="12"/>
      <dgm:spPr/>
    </dgm:pt>
    <dgm:pt modelId="{3B7C7B02-6D94-C846-BEA8-14D6DFB8D7F6}" type="pres">
      <dgm:prSet presAssocID="{AF4A9DA4-9D09-954A-AE62-91AFC8C1B34B}" presName="hierRoot2" presStyleCnt="0">
        <dgm:presLayoutVars>
          <dgm:hierBranch val="init"/>
        </dgm:presLayoutVars>
      </dgm:prSet>
      <dgm:spPr/>
    </dgm:pt>
    <dgm:pt modelId="{B9E4E235-270E-B54A-8782-D2C3C1B06EF9}" type="pres">
      <dgm:prSet presAssocID="{AF4A9DA4-9D09-954A-AE62-91AFC8C1B34B}" presName="rootComposite" presStyleCnt="0"/>
      <dgm:spPr/>
    </dgm:pt>
    <dgm:pt modelId="{6702AD7A-65DB-1B40-861A-273C89FA34C8}" type="pres">
      <dgm:prSet presAssocID="{AF4A9DA4-9D09-954A-AE62-91AFC8C1B34B}" presName="rootText" presStyleLbl="node4" presStyleIdx="0" presStyleCnt="12">
        <dgm:presLayoutVars>
          <dgm:chPref val="3"/>
        </dgm:presLayoutVars>
      </dgm:prSet>
      <dgm:spPr/>
    </dgm:pt>
    <dgm:pt modelId="{4C016BBD-E1E0-0440-ADA1-74E43DEBD7BA}" type="pres">
      <dgm:prSet presAssocID="{AF4A9DA4-9D09-954A-AE62-91AFC8C1B34B}" presName="rootConnector" presStyleLbl="node4" presStyleIdx="0" presStyleCnt="12"/>
      <dgm:spPr/>
    </dgm:pt>
    <dgm:pt modelId="{0F2B57D2-F4D1-C84C-9D29-001AD22DB18F}" type="pres">
      <dgm:prSet presAssocID="{AF4A9DA4-9D09-954A-AE62-91AFC8C1B34B}" presName="hierChild4" presStyleCnt="0"/>
      <dgm:spPr/>
    </dgm:pt>
    <dgm:pt modelId="{B117EBD6-8324-DF4B-8776-3E6701479E29}" type="pres">
      <dgm:prSet presAssocID="{AF4A9DA4-9D09-954A-AE62-91AFC8C1B34B}" presName="hierChild5" presStyleCnt="0"/>
      <dgm:spPr/>
    </dgm:pt>
    <dgm:pt modelId="{42984358-A6A8-654C-8CA9-7DA2AE206A91}" type="pres">
      <dgm:prSet presAssocID="{3DA2BA51-8159-4B4B-BA97-510CEE821A18}" presName="Name37" presStyleLbl="parChTrans1D4" presStyleIdx="1" presStyleCnt="12"/>
      <dgm:spPr/>
    </dgm:pt>
    <dgm:pt modelId="{54E5DC86-63BF-284D-B600-489B297BD2A3}" type="pres">
      <dgm:prSet presAssocID="{DDA42DC6-FED8-7B4E-8F14-6B2C56981DB4}" presName="hierRoot2" presStyleCnt="0">
        <dgm:presLayoutVars>
          <dgm:hierBranch val="init"/>
        </dgm:presLayoutVars>
      </dgm:prSet>
      <dgm:spPr/>
    </dgm:pt>
    <dgm:pt modelId="{83D6EB2D-238C-4F43-91C8-1F4E0C9C0F84}" type="pres">
      <dgm:prSet presAssocID="{DDA42DC6-FED8-7B4E-8F14-6B2C56981DB4}" presName="rootComposite" presStyleCnt="0"/>
      <dgm:spPr/>
    </dgm:pt>
    <dgm:pt modelId="{F25EACA0-3ECF-2445-B537-D04E0E2A8E5D}" type="pres">
      <dgm:prSet presAssocID="{DDA42DC6-FED8-7B4E-8F14-6B2C56981DB4}" presName="rootText" presStyleLbl="node4" presStyleIdx="1" presStyleCnt="12">
        <dgm:presLayoutVars>
          <dgm:chPref val="3"/>
        </dgm:presLayoutVars>
      </dgm:prSet>
      <dgm:spPr/>
    </dgm:pt>
    <dgm:pt modelId="{675B114C-D5F1-784D-8B3B-868C9B2BB74E}" type="pres">
      <dgm:prSet presAssocID="{DDA42DC6-FED8-7B4E-8F14-6B2C56981DB4}" presName="rootConnector" presStyleLbl="node4" presStyleIdx="1" presStyleCnt="12"/>
      <dgm:spPr/>
    </dgm:pt>
    <dgm:pt modelId="{DFDBC405-63D6-8C45-816C-E6088CD68FE7}" type="pres">
      <dgm:prSet presAssocID="{DDA42DC6-FED8-7B4E-8F14-6B2C56981DB4}" presName="hierChild4" presStyleCnt="0"/>
      <dgm:spPr/>
    </dgm:pt>
    <dgm:pt modelId="{05648FDF-233C-A34D-8935-E7E4133620FA}" type="pres">
      <dgm:prSet presAssocID="{DDA42DC6-FED8-7B4E-8F14-6B2C56981DB4}" presName="hierChild5" presStyleCnt="0"/>
      <dgm:spPr/>
    </dgm:pt>
    <dgm:pt modelId="{A485F118-FD8C-0F44-A1EF-E98A52A3C76F}" type="pres">
      <dgm:prSet presAssocID="{92748FA0-D276-4848-A497-9DD3EFCC1915}" presName="hierChild5" presStyleCnt="0"/>
      <dgm:spPr/>
    </dgm:pt>
    <dgm:pt modelId="{FC058E71-C2AA-BE4B-AD6C-51E0DCA1BEF0}" type="pres">
      <dgm:prSet presAssocID="{3E76006F-FEB9-5447-AD27-B50E99B3D3ED}" presName="Name37" presStyleLbl="parChTrans1D3" presStyleIdx="4" presStyleCnt="10"/>
      <dgm:spPr/>
    </dgm:pt>
    <dgm:pt modelId="{99D464B9-25BF-5842-9B8B-CB60B8387EDC}" type="pres">
      <dgm:prSet presAssocID="{B11728B7-534E-3941-AD1F-6C1A6C70B50C}" presName="hierRoot2" presStyleCnt="0">
        <dgm:presLayoutVars>
          <dgm:hierBranch val="init"/>
        </dgm:presLayoutVars>
      </dgm:prSet>
      <dgm:spPr/>
    </dgm:pt>
    <dgm:pt modelId="{BAA462F0-0FF5-0446-8896-AF9E5E40E34C}" type="pres">
      <dgm:prSet presAssocID="{B11728B7-534E-3941-AD1F-6C1A6C70B50C}" presName="rootComposite" presStyleCnt="0"/>
      <dgm:spPr/>
    </dgm:pt>
    <dgm:pt modelId="{584A994E-846B-B546-9964-27B0509BF025}" type="pres">
      <dgm:prSet presAssocID="{B11728B7-534E-3941-AD1F-6C1A6C70B50C}" presName="rootText" presStyleLbl="node3" presStyleIdx="4" presStyleCnt="10">
        <dgm:presLayoutVars>
          <dgm:chPref val="3"/>
        </dgm:presLayoutVars>
      </dgm:prSet>
      <dgm:spPr/>
    </dgm:pt>
    <dgm:pt modelId="{3AA9E86C-4887-FE4B-ACE8-E2377E0757D2}" type="pres">
      <dgm:prSet presAssocID="{B11728B7-534E-3941-AD1F-6C1A6C70B50C}" presName="rootConnector" presStyleLbl="node3" presStyleIdx="4" presStyleCnt="10"/>
      <dgm:spPr/>
    </dgm:pt>
    <dgm:pt modelId="{F9B77D8A-5C93-AB49-9102-7799E4BB09B4}" type="pres">
      <dgm:prSet presAssocID="{B11728B7-534E-3941-AD1F-6C1A6C70B50C}" presName="hierChild4" presStyleCnt="0"/>
      <dgm:spPr/>
    </dgm:pt>
    <dgm:pt modelId="{EAFC8DFC-7016-DA43-A553-466A66929212}" type="pres">
      <dgm:prSet presAssocID="{B5EBE939-5EB7-A944-9E56-F926F8B5184D}" presName="Name37" presStyleLbl="parChTrans1D4" presStyleIdx="2" presStyleCnt="12"/>
      <dgm:spPr/>
    </dgm:pt>
    <dgm:pt modelId="{A7904CB9-3F5D-0945-BF2E-D82E843A1FD0}" type="pres">
      <dgm:prSet presAssocID="{9FE78E63-CC51-A744-B7F0-17B5FB181B5A}" presName="hierRoot2" presStyleCnt="0">
        <dgm:presLayoutVars>
          <dgm:hierBranch val="init"/>
        </dgm:presLayoutVars>
      </dgm:prSet>
      <dgm:spPr/>
    </dgm:pt>
    <dgm:pt modelId="{4150D73A-8400-3D4E-8F70-0555E795AC21}" type="pres">
      <dgm:prSet presAssocID="{9FE78E63-CC51-A744-B7F0-17B5FB181B5A}" presName="rootComposite" presStyleCnt="0"/>
      <dgm:spPr/>
    </dgm:pt>
    <dgm:pt modelId="{CD62FC62-95B9-3641-AE02-AB93CA8E479C}" type="pres">
      <dgm:prSet presAssocID="{9FE78E63-CC51-A744-B7F0-17B5FB181B5A}" presName="rootText" presStyleLbl="node4" presStyleIdx="2" presStyleCnt="12">
        <dgm:presLayoutVars>
          <dgm:chPref val="3"/>
        </dgm:presLayoutVars>
      </dgm:prSet>
      <dgm:spPr/>
    </dgm:pt>
    <dgm:pt modelId="{6F8C0F44-A182-5241-8560-B4657BD61D71}" type="pres">
      <dgm:prSet presAssocID="{9FE78E63-CC51-A744-B7F0-17B5FB181B5A}" presName="rootConnector" presStyleLbl="node4" presStyleIdx="2" presStyleCnt="12"/>
      <dgm:spPr/>
    </dgm:pt>
    <dgm:pt modelId="{C8FC9564-9CBC-D447-A871-8EC99EA43744}" type="pres">
      <dgm:prSet presAssocID="{9FE78E63-CC51-A744-B7F0-17B5FB181B5A}" presName="hierChild4" presStyleCnt="0"/>
      <dgm:spPr/>
    </dgm:pt>
    <dgm:pt modelId="{8C63F12E-F7AC-4243-BFA8-97B3D7585215}" type="pres">
      <dgm:prSet presAssocID="{9FE78E63-CC51-A744-B7F0-17B5FB181B5A}" presName="hierChild5" presStyleCnt="0"/>
      <dgm:spPr/>
    </dgm:pt>
    <dgm:pt modelId="{6A403067-57DE-6843-831F-DE31B3DAB957}" type="pres">
      <dgm:prSet presAssocID="{617F8AEA-8781-5F4E-903C-C7BE639C27AE}" presName="Name37" presStyleLbl="parChTrans1D4" presStyleIdx="3" presStyleCnt="12"/>
      <dgm:spPr/>
    </dgm:pt>
    <dgm:pt modelId="{93994414-D982-7947-8D14-C3923E0A7454}" type="pres">
      <dgm:prSet presAssocID="{19D2588D-A99E-9646-9492-E8CFF2C569A7}" presName="hierRoot2" presStyleCnt="0">
        <dgm:presLayoutVars>
          <dgm:hierBranch val="init"/>
        </dgm:presLayoutVars>
      </dgm:prSet>
      <dgm:spPr/>
    </dgm:pt>
    <dgm:pt modelId="{C1EC1C45-B6A9-F943-A4AA-28E93B3F0907}" type="pres">
      <dgm:prSet presAssocID="{19D2588D-A99E-9646-9492-E8CFF2C569A7}" presName="rootComposite" presStyleCnt="0"/>
      <dgm:spPr/>
    </dgm:pt>
    <dgm:pt modelId="{080F9EA3-131F-7340-8E86-9E2BFFB83CDB}" type="pres">
      <dgm:prSet presAssocID="{19D2588D-A99E-9646-9492-E8CFF2C569A7}" presName="rootText" presStyleLbl="node4" presStyleIdx="3" presStyleCnt="12">
        <dgm:presLayoutVars>
          <dgm:chPref val="3"/>
        </dgm:presLayoutVars>
      </dgm:prSet>
      <dgm:spPr/>
    </dgm:pt>
    <dgm:pt modelId="{B2496A01-37EF-EB45-B6D0-9C8336016EED}" type="pres">
      <dgm:prSet presAssocID="{19D2588D-A99E-9646-9492-E8CFF2C569A7}" presName="rootConnector" presStyleLbl="node4" presStyleIdx="3" presStyleCnt="12"/>
      <dgm:spPr/>
    </dgm:pt>
    <dgm:pt modelId="{96EBF786-ECA9-9445-A4E1-1198EED4EE8F}" type="pres">
      <dgm:prSet presAssocID="{19D2588D-A99E-9646-9492-E8CFF2C569A7}" presName="hierChild4" presStyleCnt="0"/>
      <dgm:spPr/>
    </dgm:pt>
    <dgm:pt modelId="{95800E0B-C677-5D44-9667-C67994AD59E6}" type="pres">
      <dgm:prSet presAssocID="{19D2588D-A99E-9646-9492-E8CFF2C569A7}" presName="hierChild5" presStyleCnt="0"/>
      <dgm:spPr/>
    </dgm:pt>
    <dgm:pt modelId="{CE7E5AA7-C04C-2544-89D1-22BF8FFDC4DD}" type="pres">
      <dgm:prSet presAssocID="{221007ED-7E9A-824D-BEE9-FE3867479569}" presName="Name37" presStyleLbl="parChTrans1D4" presStyleIdx="4" presStyleCnt="12"/>
      <dgm:spPr/>
    </dgm:pt>
    <dgm:pt modelId="{8AB8BA23-28DA-7D46-A901-0357EC66A3D6}" type="pres">
      <dgm:prSet presAssocID="{ABD9A2CE-B302-0F4F-87E8-F394E82BEE70}" presName="hierRoot2" presStyleCnt="0">
        <dgm:presLayoutVars>
          <dgm:hierBranch val="init"/>
        </dgm:presLayoutVars>
      </dgm:prSet>
      <dgm:spPr/>
    </dgm:pt>
    <dgm:pt modelId="{5DA2E29D-4F9F-DD4C-B0D6-C30DC211490E}" type="pres">
      <dgm:prSet presAssocID="{ABD9A2CE-B302-0F4F-87E8-F394E82BEE70}" presName="rootComposite" presStyleCnt="0"/>
      <dgm:spPr/>
    </dgm:pt>
    <dgm:pt modelId="{B124BDA4-5D0D-554F-B939-8AC6C57DD0C2}" type="pres">
      <dgm:prSet presAssocID="{ABD9A2CE-B302-0F4F-87E8-F394E82BEE70}" presName="rootText" presStyleLbl="node4" presStyleIdx="4" presStyleCnt="12">
        <dgm:presLayoutVars>
          <dgm:chPref val="3"/>
        </dgm:presLayoutVars>
      </dgm:prSet>
      <dgm:spPr/>
    </dgm:pt>
    <dgm:pt modelId="{C6BD1AD7-CDC6-0D47-B522-EA29709CE51B}" type="pres">
      <dgm:prSet presAssocID="{ABD9A2CE-B302-0F4F-87E8-F394E82BEE70}" presName="rootConnector" presStyleLbl="node4" presStyleIdx="4" presStyleCnt="12"/>
      <dgm:spPr/>
    </dgm:pt>
    <dgm:pt modelId="{69243977-0015-6047-9688-683A8601BA3E}" type="pres">
      <dgm:prSet presAssocID="{ABD9A2CE-B302-0F4F-87E8-F394E82BEE70}" presName="hierChild4" presStyleCnt="0"/>
      <dgm:spPr/>
    </dgm:pt>
    <dgm:pt modelId="{E6AA4D32-47AB-C743-B4E8-9F5E5F8176DA}" type="pres">
      <dgm:prSet presAssocID="{ABD9A2CE-B302-0F4F-87E8-F394E82BEE70}" presName="hierChild5" presStyleCnt="0"/>
      <dgm:spPr/>
    </dgm:pt>
    <dgm:pt modelId="{8FBB97A5-B60E-CC43-B771-167DD9EE6D49}" type="pres">
      <dgm:prSet presAssocID="{B11728B7-534E-3941-AD1F-6C1A6C70B50C}" presName="hierChild5" presStyleCnt="0"/>
      <dgm:spPr/>
    </dgm:pt>
    <dgm:pt modelId="{28A4BFBE-E9A1-404C-9022-08A0D92F50F7}" type="pres">
      <dgm:prSet presAssocID="{9DBB43CF-EE64-3146-9DEA-4AACAB30AB01}" presName="Name37" presStyleLbl="parChTrans1D3" presStyleIdx="5" presStyleCnt="10"/>
      <dgm:spPr/>
    </dgm:pt>
    <dgm:pt modelId="{96F0766E-EA00-474B-9066-B3D3E970C869}" type="pres">
      <dgm:prSet presAssocID="{8408F2C3-8C9C-5345-9B89-10A44DA0228D}" presName="hierRoot2" presStyleCnt="0">
        <dgm:presLayoutVars>
          <dgm:hierBranch val="init"/>
        </dgm:presLayoutVars>
      </dgm:prSet>
      <dgm:spPr/>
    </dgm:pt>
    <dgm:pt modelId="{81498B0A-2231-B74E-B098-6DAC643FBB7E}" type="pres">
      <dgm:prSet presAssocID="{8408F2C3-8C9C-5345-9B89-10A44DA0228D}" presName="rootComposite" presStyleCnt="0"/>
      <dgm:spPr/>
    </dgm:pt>
    <dgm:pt modelId="{3D44A4BB-3FCB-394A-94E4-DC324EA7F3F1}" type="pres">
      <dgm:prSet presAssocID="{8408F2C3-8C9C-5345-9B89-10A44DA0228D}" presName="rootText" presStyleLbl="node3" presStyleIdx="5" presStyleCnt="10">
        <dgm:presLayoutVars>
          <dgm:chPref val="3"/>
        </dgm:presLayoutVars>
      </dgm:prSet>
      <dgm:spPr/>
    </dgm:pt>
    <dgm:pt modelId="{B2B53426-A72A-1A42-BE74-F7F955FE6EF9}" type="pres">
      <dgm:prSet presAssocID="{8408F2C3-8C9C-5345-9B89-10A44DA0228D}" presName="rootConnector" presStyleLbl="node3" presStyleIdx="5" presStyleCnt="10"/>
      <dgm:spPr/>
    </dgm:pt>
    <dgm:pt modelId="{64686D7E-67A9-5142-9125-B472CD70ED25}" type="pres">
      <dgm:prSet presAssocID="{8408F2C3-8C9C-5345-9B89-10A44DA0228D}" presName="hierChild4" presStyleCnt="0"/>
      <dgm:spPr/>
    </dgm:pt>
    <dgm:pt modelId="{1CD355D7-9043-C141-BF37-DFDE9C38A4BF}" type="pres">
      <dgm:prSet presAssocID="{74CFF4CF-35A5-EF4C-B508-D55895984B31}" presName="Name37" presStyleLbl="parChTrans1D4" presStyleIdx="5" presStyleCnt="12"/>
      <dgm:spPr/>
    </dgm:pt>
    <dgm:pt modelId="{412FA316-8498-224E-B82D-952D5D28DCC8}" type="pres">
      <dgm:prSet presAssocID="{B80AA12A-429B-2642-9116-6970216800F5}" presName="hierRoot2" presStyleCnt="0">
        <dgm:presLayoutVars>
          <dgm:hierBranch val="init"/>
        </dgm:presLayoutVars>
      </dgm:prSet>
      <dgm:spPr/>
    </dgm:pt>
    <dgm:pt modelId="{784AD97B-2A60-CD48-8683-C2BDD1DB7F1D}" type="pres">
      <dgm:prSet presAssocID="{B80AA12A-429B-2642-9116-6970216800F5}" presName="rootComposite" presStyleCnt="0"/>
      <dgm:spPr/>
    </dgm:pt>
    <dgm:pt modelId="{31E0EEB6-0604-984C-99D3-3F72B606107F}" type="pres">
      <dgm:prSet presAssocID="{B80AA12A-429B-2642-9116-6970216800F5}" presName="rootText" presStyleLbl="node4" presStyleIdx="5" presStyleCnt="12">
        <dgm:presLayoutVars>
          <dgm:chPref val="3"/>
        </dgm:presLayoutVars>
      </dgm:prSet>
      <dgm:spPr/>
    </dgm:pt>
    <dgm:pt modelId="{4F1B7F4C-B159-424C-B0E5-DD1E729912D6}" type="pres">
      <dgm:prSet presAssocID="{B80AA12A-429B-2642-9116-6970216800F5}" presName="rootConnector" presStyleLbl="node4" presStyleIdx="5" presStyleCnt="12"/>
      <dgm:spPr/>
    </dgm:pt>
    <dgm:pt modelId="{37431233-30FA-AF4F-BAB7-18E099DFB581}" type="pres">
      <dgm:prSet presAssocID="{B80AA12A-429B-2642-9116-6970216800F5}" presName="hierChild4" presStyleCnt="0"/>
      <dgm:spPr/>
    </dgm:pt>
    <dgm:pt modelId="{25860CB9-9664-4A48-A9BA-464CE96FD024}" type="pres">
      <dgm:prSet presAssocID="{B80AA12A-429B-2642-9116-6970216800F5}" presName="hierChild5" presStyleCnt="0"/>
      <dgm:spPr/>
    </dgm:pt>
    <dgm:pt modelId="{1A5EFB03-4469-1242-ADE6-F08E4426CE2B}" type="pres">
      <dgm:prSet presAssocID="{B539EDD2-2B23-8545-BCCE-D6415092BD1D}" presName="Name37" presStyleLbl="parChTrans1D4" presStyleIdx="6" presStyleCnt="12"/>
      <dgm:spPr/>
    </dgm:pt>
    <dgm:pt modelId="{EC42FADA-1DFE-5C4D-9439-6FA92FAD0500}" type="pres">
      <dgm:prSet presAssocID="{EBC01548-67F7-364F-8035-BE463D75F0D5}" presName="hierRoot2" presStyleCnt="0">
        <dgm:presLayoutVars>
          <dgm:hierBranch val="init"/>
        </dgm:presLayoutVars>
      </dgm:prSet>
      <dgm:spPr/>
    </dgm:pt>
    <dgm:pt modelId="{D95B7FD4-8AB4-C041-A4CB-D17F80E1888F}" type="pres">
      <dgm:prSet presAssocID="{EBC01548-67F7-364F-8035-BE463D75F0D5}" presName="rootComposite" presStyleCnt="0"/>
      <dgm:spPr/>
    </dgm:pt>
    <dgm:pt modelId="{5E4C2B99-0811-8F43-9590-CFD21C00B022}" type="pres">
      <dgm:prSet presAssocID="{EBC01548-67F7-364F-8035-BE463D75F0D5}" presName="rootText" presStyleLbl="node4" presStyleIdx="6" presStyleCnt="12">
        <dgm:presLayoutVars>
          <dgm:chPref val="3"/>
        </dgm:presLayoutVars>
      </dgm:prSet>
      <dgm:spPr/>
    </dgm:pt>
    <dgm:pt modelId="{8D7DBCB8-157F-9E4D-8327-96086B681B57}" type="pres">
      <dgm:prSet presAssocID="{EBC01548-67F7-364F-8035-BE463D75F0D5}" presName="rootConnector" presStyleLbl="node4" presStyleIdx="6" presStyleCnt="12"/>
      <dgm:spPr/>
    </dgm:pt>
    <dgm:pt modelId="{26804643-667F-9942-ACB8-FF704F821290}" type="pres">
      <dgm:prSet presAssocID="{EBC01548-67F7-364F-8035-BE463D75F0D5}" presName="hierChild4" presStyleCnt="0"/>
      <dgm:spPr/>
    </dgm:pt>
    <dgm:pt modelId="{6C8A7289-38C3-3A49-ADAB-F3BBC38B30A7}" type="pres">
      <dgm:prSet presAssocID="{EBC01548-67F7-364F-8035-BE463D75F0D5}" presName="hierChild5" presStyleCnt="0"/>
      <dgm:spPr/>
    </dgm:pt>
    <dgm:pt modelId="{3FB25934-7EFA-6F43-B0D1-6234FF0C8949}" type="pres">
      <dgm:prSet presAssocID="{8408F2C3-8C9C-5345-9B89-10A44DA0228D}" presName="hierChild5" presStyleCnt="0"/>
      <dgm:spPr/>
    </dgm:pt>
    <dgm:pt modelId="{30AAA9CF-1C97-4246-B2AD-A41A1AB5E7CC}" type="pres">
      <dgm:prSet presAssocID="{FB416800-881F-3549-82EA-7810633FEBAE}" presName="hierChild5" presStyleCnt="0"/>
      <dgm:spPr/>
    </dgm:pt>
    <dgm:pt modelId="{D025B79C-F12F-544A-97A2-5152A9E45726}" type="pres">
      <dgm:prSet presAssocID="{1062842F-4FC0-DE49-A65D-3414A42C1EEB}" presName="Name37" presStyleLbl="parChTrans1D2" presStyleIdx="2" presStyleCnt="3"/>
      <dgm:spPr/>
    </dgm:pt>
    <dgm:pt modelId="{EB1F55BC-BFF7-DB44-88AA-B558F5EF9E73}" type="pres">
      <dgm:prSet presAssocID="{5E1AD3F1-F64A-2C46-9400-A5328B69C52E}" presName="hierRoot2" presStyleCnt="0">
        <dgm:presLayoutVars>
          <dgm:hierBranch val="init"/>
        </dgm:presLayoutVars>
      </dgm:prSet>
      <dgm:spPr/>
    </dgm:pt>
    <dgm:pt modelId="{D179DF34-0861-9543-B411-A8F4E032B482}" type="pres">
      <dgm:prSet presAssocID="{5E1AD3F1-F64A-2C46-9400-A5328B69C52E}" presName="rootComposite" presStyleCnt="0"/>
      <dgm:spPr/>
    </dgm:pt>
    <dgm:pt modelId="{1C40371C-E490-BE43-B03B-CD42BB019C52}" type="pres">
      <dgm:prSet presAssocID="{5E1AD3F1-F64A-2C46-9400-A5328B69C52E}" presName="rootText" presStyleLbl="node2" presStyleIdx="2" presStyleCnt="3">
        <dgm:presLayoutVars>
          <dgm:chPref val="3"/>
        </dgm:presLayoutVars>
      </dgm:prSet>
      <dgm:spPr/>
    </dgm:pt>
    <dgm:pt modelId="{83129322-EDBF-AF4A-B92E-571C420107B2}" type="pres">
      <dgm:prSet presAssocID="{5E1AD3F1-F64A-2C46-9400-A5328B69C52E}" presName="rootConnector" presStyleLbl="node2" presStyleIdx="2" presStyleCnt="3"/>
      <dgm:spPr/>
    </dgm:pt>
    <dgm:pt modelId="{EE51340E-736D-E542-A6B0-1C682E394170}" type="pres">
      <dgm:prSet presAssocID="{5E1AD3F1-F64A-2C46-9400-A5328B69C52E}" presName="hierChild4" presStyleCnt="0"/>
      <dgm:spPr/>
    </dgm:pt>
    <dgm:pt modelId="{61770957-C24B-8743-BCD0-72E803DBBFB1}" type="pres">
      <dgm:prSet presAssocID="{19332FEA-9F89-594C-BA2F-8CE4354B241F}" presName="Name37" presStyleLbl="parChTrans1D3" presStyleIdx="6" presStyleCnt="10"/>
      <dgm:spPr/>
    </dgm:pt>
    <dgm:pt modelId="{BC0FE351-70D1-4346-8BE7-47D4E97091B8}" type="pres">
      <dgm:prSet presAssocID="{113F8EA9-6821-2D4C-ABEA-A1DA4A8FDC6F}" presName="hierRoot2" presStyleCnt="0">
        <dgm:presLayoutVars>
          <dgm:hierBranch val="init"/>
        </dgm:presLayoutVars>
      </dgm:prSet>
      <dgm:spPr/>
    </dgm:pt>
    <dgm:pt modelId="{32DAF6DE-DB16-4348-8658-CE3DF074CE11}" type="pres">
      <dgm:prSet presAssocID="{113F8EA9-6821-2D4C-ABEA-A1DA4A8FDC6F}" presName="rootComposite" presStyleCnt="0"/>
      <dgm:spPr/>
    </dgm:pt>
    <dgm:pt modelId="{993EFBC6-3BA6-3A4C-899C-B5D416A449A3}" type="pres">
      <dgm:prSet presAssocID="{113F8EA9-6821-2D4C-ABEA-A1DA4A8FDC6F}" presName="rootText" presStyleLbl="node3" presStyleIdx="6" presStyleCnt="10">
        <dgm:presLayoutVars>
          <dgm:chPref val="3"/>
        </dgm:presLayoutVars>
      </dgm:prSet>
      <dgm:spPr/>
    </dgm:pt>
    <dgm:pt modelId="{CD356FCA-574F-2449-B7B9-87DFA2790A02}" type="pres">
      <dgm:prSet presAssocID="{113F8EA9-6821-2D4C-ABEA-A1DA4A8FDC6F}" presName="rootConnector" presStyleLbl="node3" presStyleIdx="6" presStyleCnt="10"/>
      <dgm:spPr/>
    </dgm:pt>
    <dgm:pt modelId="{C8392AC8-BA36-ED45-8398-460A780F0F79}" type="pres">
      <dgm:prSet presAssocID="{113F8EA9-6821-2D4C-ABEA-A1DA4A8FDC6F}" presName="hierChild4" presStyleCnt="0"/>
      <dgm:spPr/>
    </dgm:pt>
    <dgm:pt modelId="{33A9B9F3-D2CE-3742-A51A-D8B2F17C2957}" type="pres">
      <dgm:prSet presAssocID="{113F8EA9-6821-2D4C-ABEA-A1DA4A8FDC6F}" presName="hierChild5" presStyleCnt="0"/>
      <dgm:spPr/>
    </dgm:pt>
    <dgm:pt modelId="{979F3124-AEB8-8F48-A5DA-6EB808FD2B25}" type="pres">
      <dgm:prSet presAssocID="{A2EBDF03-1E6C-D948-876A-867F4D3D3148}" presName="Name37" presStyleLbl="parChTrans1D3" presStyleIdx="7" presStyleCnt="10"/>
      <dgm:spPr/>
    </dgm:pt>
    <dgm:pt modelId="{92DB3051-92BA-FB45-9F28-E0280DA586E5}" type="pres">
      <dgm:prSet presAssocID="{BB23E2F9-4102-F24C-B340-151116ABB2DD}" presName="hierRoot2" presStyleCnt="0">
        <dgm:presLayoutVars>
          <dgm:hierBranch val="init"/>
        </dgm:presLayoutVars>
      </dgm:prSet>
      <dgm:spPr/>
    </dgm:pt>
    <dgm:pt modelId="{495CDD19-6DF8-5042-8F23-907860131EDF}" type="pres">
      <dgm:prSet presAssocID="{BB23E2F9-4102-F24C-B340-151116ABB2DD}" presName="rootComposite" presStyleCnt="0"/>
      <dgm:spPr/>
    </dgm:pt>
    <dgm:pt modelId="{D6313B25-DF28-0C47-9B9E-700627EE7CD8}" type="pres">
      <dgm:prSet presAssocID="{BB23E2F9-4102-F24C-B340-151116ABB2DD}" presName="rootText" presStyleLbl="node3" presStyleIdx="7" presStyleCnt="10">
        <dgm:presLayoutVars>
          <dgm:chPref val="3"/>
        </dgm:presLayoutVars>
      </dgm:prSet>
      <dgm:spPr/>
    </dgm:pt>
    <dgm:pt modelId="{C7FB4B78-D953-4149-9D15-181AA450015E}" type="pres">
      <dgm:prSet presAssocID="{BB23E2F9-4102-F24C-B340-151116ABB2DD}" presName="rootConnector" presStyleLbl="node3" presStyleIdx="7" presStyleCnt="10"/>
      <dgm:spPr/>
    </dgm:pt>
    <dgm:pt modelId="{C95E53D2-9946-304C-8A4D-24005CE09603}" type="pres">
      <dgm:prSet presAssocID="{BB23E2F9-4102-F24C-B340-151116ABB2DD}" presName="hierChild4" presStyleCnt="0"/>
      <dgm:spPr/>
    </dgm:pt>
    <dgm:pt modelId="{9D9659D0-0568-2646-A173-15E08F225484}" type="pres">
      <dgm:prSet presAssocID="{AF8C1488-F7DE-844B-A63F-B9AEB79226C2}" presName="Name37" presStyleLbl="parChTrans1D4" presStyleIdx="7" presStyleCnt="12"/>
      <dgm:spPr/>
    </dgm:pt>
    <dgm:pt modelId="{511CE1CD-9545-7940-B825-73F5988BAF7B}" type="pres">
      <dgm:prSet presAssocID="{48DC3E6F-9306-954A-AC64-7871CAFBC953}" presName="hierRoot2" presStyleCnt="0">
        <dgm:presLayoutVars>
          <dgm:hierBranch val="init"/>
        </dgm:presLayoutVars>
      </dgm:prSet>
      <dgm:spPr/>
    </dgm:pt>
    <dgm:pt modelId="{8A6E9DAF-023A-DB47-91A3-07C092D0F222}" type="pres">
      <dgm:prSet presAssocID="{48DC3E6F-9306-954A-AC64-7871CAFBC953}" presName="rootComposite" presStyleCnt="0"/>
      <dgm:spPr/>
    </dgm:pt>
    <dgm:pt modelId="{110B38FC-3E86-754F-BFAC-1B48C05EBDB5}" type="pres">
      <dgm:prSet presAssocID="{48DC3E6F-9306-954A-AC64-7871CAFBC953}" presName="rootText" presStyleLbl="node4" presStyleIdx="7" presStyleCnt="12">
        <dgm:presLayoutVars>
          <dgm:chPref val="3"/>
        </dgm:presLayoutVars>
      </dgm:prSet>
      <dgm:spPr/>
    </dgm:pt>
    <dgm:pt modelId="{F75E5817-E2BC-DE40-9B2E-BC5B389CCECA}" type="pres">
      <dgm:prSet presAssocID="{48DC3E6F-9306-954A-AC64-7871CAFBC953}" presName="rootConnector" presStyleLbl="node4" presStyleIdx="7" presStyleCnt="12"/>
      <dgm:spPr/>
    </dgm:pt>
    <dgm:pt modelId="{3B3E6847-8D36-DB40-820F-B7FAB27E9004}" type="pres">
      <dgm:prSet presAssocID="{48DC3E6F-9306-954A-AC64-7871CAFBC953}" presName="hierChild4" presStyleCnt="0"/>
      <dgm:spPr/>
    </dgm:pt>
    <dgm:pt modelId="{597C5D9B-06E9-2D4D-B2F7-2C5AFD0BDA3D}" type="pres">
      <dgm:prSet presAssocID="{48DC3E6F-9306-954A-AC64-7871CAFBC953}" presName="hierChild5" presStyleCnt="0"/>
      <dgm:spPr/>
    </dgm:pt>
    <dgm:pt modelId="{1D2238B6-F62A-464B-9C0B-665873195B0D}" type="pres">
      <dgm:prSet presAssocID="{607F4574-D1EB-0B44-8599-D7179D023330}" presName="Name37" presStyleLbl="parChTrans1D4" presStyleIdx="8" presStyleCnt="12"/>
      <dgm:spPr/>
    </dgm:pt>
    <dgm:pt modelId="{B674AF99-0436-174B-B00C-8E4818353175}" type="pres">
      <dgm:prSet presAssocID="{8514F1EC-6E58-1A48-A8C0-D41DA635FB23}" presName="hierRoot2" presStyleCnt="0">
        <dgm:presLayoutVars>
          <dgm:hierBranch val="init"/>
        </dgm:presLayoutVars>
      </dgm:prSet>
      <dgm:spPr/>
    </dgm:pt>
    <dgm:pt modelId="{7FFBB5E5-4483-894A-9744-10334C95B795}" type="pres">
      <dgm:prSet presAssocID="{8514F1EC-6E58-1A48-A8C0-D41DA635FB23}" presName="rootComposite" presStyleCnt="0"/>
      <dgm:spPr/>
    </dgm:pt>
    <dgm:pt modelId="{08488FCB-0137-B341-A638-5AEF34837D93}" type="pres">
      <dgm:prSet presAssocID="{8514F1EC-6E58-1A48-A8C0-D41DA635FB23}" presName="rootText" presStyleLbl="node4" presStyleIdx="8" presStyleCnt="12">
        <dgm:presLayoutVars>
          <dgm:chPref val="3"/>
        </dgm:presLayoutVars>
      </dgm:prSet>
      <dgm:spPr/>
    </dgm:pt>
    <dgm:pt modelId="{25B9391D-944E-3C45-81AD-0DE1A4FE8B48}" type="pres">
      <dgm:prSet presAssocID="{8514F1EC-6E58-1A48-A8C0-D41DA635FB23}" presName="rootConnector" presStyleLbl="node4" presStyleIdx="8" presStyleCnt="12"/>
      <dgm:spPr/>
    </dgm:pt>
    <dgm:pt modelId="{79830ECD-F289-E04D-9704-C451E6D07F6F}" type="pres">
      <dgm:prSet presAssocID="{8514F1EC-6E58-1A48-A8C0-D41DA635FB23}" presName="hierChild4" presStyleCnt="0"/>
      <dgm:spPr/>
    </dgm:pt>
    <dgm:pt modelId="{A2287263-056C-0F41-91BD-8947869FA96F}" type="pres">
      <dgm:prSet presAssocID="{8514F1EC-6E58-1A48-A8C0-D41DA635FB23}" presName="hierChild5" presStyleCnt="0"/>
      <dgm:spPr/>
    </dgm:pt>
    <dgm:pt modelId="{F9BCDA81-7780-F44A-B687-649AD944FFD7}" type="pres">
      <dgm:prSet presAssocID="{BB23E2F9-4102-F24C-B340-151116ABB2DD}" presName="hierChild5" presStyleCnt="0"/>
      <dgm:spPr/>
    </dgm:pt>
    <dgm:pt modelId="{CE209C28-60B9-D64A-AB21-32B1236AA654}" type="pres">
      <dgm:prSet presAssocID="{02C666CE-1CE7-A245-A67E-BE87F1CAF4DB}" presName="Name37" presStyleLbl="parChTrans1D3" presStyleIdx="8" presStyleCnt="10"/>
      <dgm:spPr/>
    </dgm:pt>
    <dgm:pt modelId="{235AFF5B-8DA0-4949-AFEE-52983CDA7820}" type="pres">
      <dgm:prSet presAssocID="{37811906-B2BD-8841-8978-21C51D75F59A}" presName="hierRoot2" presStyleCnt="0">
        <dgm:presLayoutVars>
          <dgm:hierBranch val="init"/>
        </dgm:presLayoutVars>
      </dgm:prSet>
      <dgm:spPr/>
    </dgm:pt>
    <dgm:pt modelId="{358C7013-F6F3-C84E-98ED-E8C671DF0E73}" type="pres">
      <dgm:prSet presAssocID="{37811906-B2BD-8841-8978-21C51D75F59A}" presName="rootComposite" presStyleCnt="0"/>
      <dgm:spPr/>
    </dgm:pt>
    <dgm:pt modelId="{92E40470-E6F0-7C44-B8C2-23881F431757}" type="pres">
      <dgm:prSet presAssocID="{37811906-B2BD-8841-8978-21C51D75F59A}" presName="rootText" presStyleLbl="node3" presStyleIdx="8" presStyleCnt="10">
        <dgm:presLayoutVars>
          <dgm:chPref val="3"/>
        </dgm:presLayoutVars>
      </dgm:prSet>
      <dgm:spPr/>
    </dgm:pt>
    <dgm:pt modelId="{E919838C-8A1D-6141-9716-BD1D8DD25731}" type="pres">
      <dgm:prSet presAssocID="{37811906-B2BD-8841-8978-21C51D75F59A}" presName="rootConnector" presStyleLbl="node3" presStyleIdx="8" presStyleCnt="10"/>
      <dgm:spPr/>
    </dgm:pt>
    <dgm:pt modelId="{3F5D7ACE-1028-9048-9574-35F859C8EC83}" type="pres">
      <dgm:prSet presAssocID="{37811906-B2BD-8841-8978-21C51D75F59A}" presName="hierChild4" presStyleCnt="0"/>
      <dgm:spPr/>
    </dgm:pt>
    <dgm:pt modelId="{851461EC-F4DD-7D41-B579-701FB4FF2767}" type="pres">
      <dgm:prSet presAssocID="{37811906-B2BD-8841-8978-21C51D75F59A}" presName="hierChild5" presStyleCnt="0"/>
      <dgm:spPr/>
    </dgm:pt>
    <dgm:pt modelId="{CA3FD165-9FFF-9D43-A4B9-654C70C30567}" type="pres">
      <dgm:prSet presAssocID="{A5498147-172F-7B4F-AC3D-B25294D2B344}" presName="Name37" presStyleLbl="parChTrans1D3" presStyleIdx="9" presStyleCnt="10"/>
      <dgm:spPr/>
    </dgm:pt>
    <dgm:pt modelId="{9119B48F-C822-AD40-9E10-F30FFA35F4D2}" type="pres">
      <dgm:prSet presAssocID="{8F3ECF9D-D97A-7348-B0D8-12FA0F15BD4C}" presName="hierRoot2" presStyleCnt="0">
        <dgm:presLayoutVars>
          <dgm:hierBranch val="init"/>
        </dgm:presLayoutVars>
      </dgm:prSet>
      <dgm:spPr/>
    </dgm:pt>
    <dgm:pt modelId="{A96259ED-0178-9E49-9C0E-F291E19BBED5}" type="pres">
      <dgm:prSet presAssocID="{8F3ECF9D-D97A-7348-B0D8-12FA0F15BD4C}" presName="rootComposite" presStyleCnt="0"/>
      <dgm:spPr/>
    </dgm:pt>
    <dgm:pt modelId="{1A3CC300-361B-D540-83FA-C4C94CD75BFD}" type="pres">
      <dgm:prSet presAssocID="{8F3ECF9D-D97A-7348-B0D8-12FA0F15BD4C}" presName="rootText" presStyleLbl="node3" presStyleIdx="9" presStyleCnt="10">
        <dgm:presLayoutVars>
          <dgm:chPref val="3"/>
        </dgm:presLayoutVars>
      </dgm:prSet>
      <dgm:spPr/>
    </dgm:pt>
    <dgm:pt modelId="{D5A5C25B-0B51-6A44-802B-B6486A2084A0}" type="pres">
      <dgm:prSet presAssocID="{8F3ECF9D-D97A-7348-B0D8-12FA0F15BD4C}" presName="rootConnector" presStyleLbl="node3" presStyleIdx="9" presStyleCnt="10"/>
      <dgm:spPr/>
    </dgm:pt>
    <dgm:pt modelId="{9A8FECAD-42FD-3A4A-87BA-B176DD796CAD}" type="pres">
      <dgm:prSet presAssocID="{8F3ECF9D-D97A-7348-B0D8-12FA0F15BD4C}" presName="hierChild4" presStyleCnt="0"/>
      <dgm:spPr/>
    </dgm:pt>
    <dgm:pt modelId="{DBCCE5AD-95C5-1A48-8E1F-7BEDB3D1C469}" type="pres">
      <dgm:prSet presAssocID="{3D7E95C6-F5C7-8344-935A-BA02F260D09B}" presName="Name37" presStyleLbl="parChTrans1D4" presStyleIdx="9" presStyleCnt="12"/>
      <dgm:spPr/>
    </dgm:pt>
    <dgm:pt modelId="{C4EB3B51-38F4-D44C-BB2D-7AE7385348C4}" type="pres">
      <dgm:prSet presAssocID="{33A585E7-AA61-7C49-9863-94994CB92249}" presName="hierRoot2" presStyleCnt="0">
        <dgm:presLayoutVars>
          <dgm:hierBranch val="init"/>
        </dgm:presLayoutVars>
      </dgm:prSet>
      <dgm:spPr/>
    </dgm:pt>
    <dgm:pt modelId="{F95C8EF1-434D-BE4F-9963-590DDA102C9E}" type="pres">
      <dgm:prSet presAssocID="{33A585E7-AA61-7C49-9863-94994CB92249}" presName="rootComposite" presStyleCnt="0"/>
      <dgm:spPr/>
    </dgm:pt>
    <dgm:pt modelId="{FE7B3B82-8801-1C4C-BABB-C5587825C9E7}" type="pres">
      <dgm:prSet presAssocID="{33A585E7-AA61-7C49-9863-94994CB92249}" presName="rootText" presStyleLbl="node4" presStyleIdx="9" presStyleCnt="12">
        <dgm:presLayoutVars>
          <dgm:chPref val="3"/>
        </dgm:presLayoutVars>
      </dgm:prSet>
      <dgm:spPr/>
    </dgm:pt>
    <dgm:pt modelId="{D1E9E068-7C31-6E4D-AF2C-EE5F087CB904}" type="pres">
      <dgm:prSet presAssocID="{33A585E7-AA61-7C49-9863-94994CB92249}" presName="rootConnector" presStyleLbl="node4" presStyleIdx="9" presStyleCnt="12"/>
      <dgm:spPr/>
    </dgm:pt>
    <dgm:pt modelId="{B8E844BF-614B-F34E-8F77-1B40EC209A1E}" type="pres">
      <dgm:prSet presAssocID="{33A585E7-AA61-7C49-9863-94994CB92249}" presName="hierChild4" presStyleCnt="0"/>
      <dgm:spPr/>
    </dgm:pt>
    <dgm:pt modelId="{D51322B9-9C3B-EE4D-82C7-F7C53122D3B1}" type="pres">
      <dgm:prSet presAssocID="{33A585E7-AA61-7C49-9863-94994CB92249}" presName="hierChild5" presStyleCnt="0"/>
      <dgm:spPr/>
    </dgm:pt>
    <dgm:pt modelId="{4321D8BC-A7A0-A643-8E4A-BD37D2350888}" type="pres">
      <dgm:prSet presAssocID="{3CB6DDA7-4B8F-F94C-A05B-B65D0B940B21}" presName="Name37" presStyleLbl="parChTrans1D4" presStyleIdx="10" presStyleCnt="12"/>
      <dgm:spPr/>
    </dgm:pt>
    <dgm:pt modelId="{16ED997C-BAC9-4C42-BEB6-DD4C0BAF961E}" type="pres">
      <dgm:prSet presAssocID="{15E3FFFB-5B60-DF45-9FAA-180B89D670D8}" presName="hierRoot2" presStyleCnt="0">
        <dgm:presLayoutVars>
          <dgm:hierBranch val="init"/>
        </dgm:presLayoutVars>
      </dgm:prSet>
      <dgm:spPr/>
    </dgm:pt>
    <dgm:pt modelId="{1CE88E27-5191-0345-94D2-6240CF934B53}" type="pres">
      <dgm:prSet presAssocID="{15E3FFFB-5B60-DF45-9FAA-180B89D670D8}" presName="rootComposite" presStyleCnt="0"/>
      <dgm:spPr/>
    </dgm:pt>
    <dgm:pt modelId="{363FFED3-E3E8-034D-B44B-9F07F8E69809}" type="pres">
      <dgm:prSet presAssocID="{15E3FFFB-5B60-DF45-9FAA-180B89D670D8}" presName="rootText" presStyleLbl="node4" presStyleIdx="10" presStyleCnt="12">
        <dgm:presLayoutVars>
          <dgm:chPref val="3"/>
        </dgm:presLayoutVars>
      </dgm:prSet>
      <dgm:spPr/>
    </dgm:pt>
    <dgm:pt modelId="{FA502926-33E2-1B4F-9539-5FE6EE6E840D}" type="pres">
      <dgm:prSet presAssocID="{15E3FFFB-5B60-DF45-9FAA-180B89D670D8}" presName="rootConnector" presStyleLbl="node4" presStyleIdx="10" presStyleCnt="12"/>
      <dgm:spPr/>
    </dgm:pt>
    <dgm:pt modelId="{2ACD85C4-883B-D84C-89AA-E272D41C59BF}" type="pres">
      <dgm:prSet presAssocID="{15E3FFFB-5B60-DF45-9FAA-180B89D670D8}" presName="hierChild4" presStyleCnt="0"/>
      <dgm:spPr/>
    </dgm:pt>
    <dgm:pt modelId="{64726818-7CCA-624D-813E-1C565205FEF0}" type="pres">
      <dgm:prSet presAssocID="{15E3FFFB-5B60-DF45-9FAA-180B89D670D8}" presName="hierChild5" presStyleCnt="0"/>
      <dgm:spPr/>
    </dgm:pt>
    <dgm:pt modelId="{C55F615A-630B-4746-AADF-FD00CFC841C3}" type="pres">
      <dgm:prSet presAssocID="{ADEA0628-3574-AB4A-878B-1E5272F12C3E}" presName="Name37" presStyleLbl="parChTrans1D4" presStyleIdx="11" presStyleCnt="12"/>
      <dgm:spPr/>
    </dgm:pt>
    <dgm:pt modelId="{8871D2D1-BCA2-A244-9616-542085214934}" type="pres">
      <dgm:prSet presAssocID="{8D1119C9-32BE-C84E-A897-ABBB146EEBEE}" presName="hierRoot2" presStyleCnt="0">
        <dgm:presLayoutVars>
          <dgm:hierBranch val="init"/>
        </dgm:presLayoutVars>
      </dgm:prSet>
      <dgm:spPr/>
    </dgm:pt>
    <dgm:pt modelId="{85766053-8F14-394F-824B-10566674B92E}" type="pres">
      <dgm:prSet presAssocID="{8D1119C9-32BE-C84E-A897-ABBB146EEBEE}" presName="rootComposite" presStyleCnt="0"/>
      <dgm:spPr/>
    </dgm:pt>
    <dgm:pt modelId="{F4387680-79B7-6A44-AED5-823DD7092A57}" type="pres">
      <dgm:prSet presAssocID="{8D1119C9-32BE-C84E-A897-ABBB146EEBEE}" presName="rootText" presStyleLbl="node4" presStyleIdx="11" presStyleCnt="12">
        <dgm:presLayoutVars>
          <dgm:chPref val="3"/>
        </dgm:presLayoutVars>
      </dgm:prSet>
      <dgm:spPr/>
    </dgm:pt>
    <dgm:pt modelId="{FBF5E727-D1F7-EA48-8CB9-EE216715AE30}" type="pres">
      <dgm:prSet presAssocID="{8D1119C9-32BE-C84E-A897-ABBB146EEBEE}" presName="rootConnector" presStyleLbl="node4" presStyleIdx="11" presStyleCnt="12"/>
      <dgm:spPr/>
    </dgm:pt>
    <dgm:pt modelId="{0FEF94D1-B99F-9E4E-AD86-372E1F3D4133}" type="pres">
      <dgm:prSet presAssocID="{8D1119C9-32BE-C84E-A897-ABBB146EEBEE}" presName="hierChild4" presStyleCnt="0"/>
      <dgm:spPr/>
    </dgm:pt>
    <dgm:pt modelId="{87B0F6E0-8DAE-434E-8C7F-C5C09A51F7AB}" type="pres">
      <dgm:prSet presAssocID="{8D1119C9-32BE-C84E-A897-ABBB146EEBEE}" presName="hierChild5" presStyleCnt="0"/>
      <dgm:spPr/>
    </dgm:pt>
    <dgm:pt modelId="{9ED92024-CE22-0949-A68C-11AF62172106}" type="pres">
      <dgm:prSet presAssocID="{8F3ECF9D-D97A-7348-B0D8-12FA0F15BD4C}" presName="hierChild5" presStyleCnt="0"/>
      <dgm:spPr/>
    </dgm:pt>
    <dgm:pt modelId="{B7EFFF66-5FF4-4A43-BCC9-87426A5BA081}" type="pres">
      <dgm:prSet presAssocID="{5E1AD3F1-F64A-2C46-9400-A5328B69C52E}" presName="hierChild5" presStyleCnt="0"/>
      <dgm:spPr/>
    </dgm:pt>
    <dgm:pt modelId="{F9E6EB3D-BF23-0E43-B91D-05CBD517099A}" type="pres">
      <dgm:prSet presAssocID="{8586FF6B-11E0-504E-814A-4C79F535A398}" presName="hierChild3" presStyleCnt="0"/>
      <dgm:spPr/>
    </dgm:pt>
  </dgm:ptLst>
  <dgm:cxnLst>
    <dgm:cxn modelId="{7837D102-A904-634A-9FD9-B3045986483E}" type="presOf" srcId="{92748FA0-D276-4848-A497-9DD3EFCC1915}" destId="{E68AD240-A180-8749-B8F1-61DB3D9E821E}" srcOrd="0" destOrd="0" presId="urn:microsoft.com/office/officeart/2005/8/layout/orgChart1"/>
    <dgm:cxn modelId="{DB749B04-5B7E-D94F-ADDE-8D06E29FFFE8}" type="presOf" srcId="{8F3ECF9D-D97A-7348-B0D8-12FA0F15BD4C}" destId="{D5A5C25B-0B51-6A44-802B-B6486A2084A0}" srcOrd="1" destOrd="0" presId="urn:microsoft.com/office/officeart/2005/8/layout/orgChart1"/>
    <dgm:cxn modelId="{B11E370B-32CC-DA46-9772-95722E5FB199}" type="presOf" srcId="{EBC01548-67F7-364F-8035-BE463D75F0D5}" destId="{5E4C2B99-0811-8F43-9590-CFD21C00B022}" srcOrd="0" destOrd="0" presId="urn:microsoft.com/office/officeart/2005/8/layout/orgChart1"/>
    <dgm:cxn modelId="{BF2D950B-8174-1346-BF95-FED5C3BDF349}" type="presOf" srcId="{3E156F0D-E1CF-F74A-BFF2-06CF1A003295}" destId="{0D39258A-06AE-C145-92B2-1C1C4872041E}" srcOrd="1" destOrd="0" presId="urn:microsoft.com/office/officeart/2005/8/layout/orgChart1"/>
    <dgm:cxn modelId="{0DCFD20B-3855-4645-8F78-A7DB9FF60232}" type="presOf" srcId="{8D1119C9-32BE-C84E-A897-ABBB146EEBEE}" destId="{FBF5E727-D1F7-EA48-8CB9-EE216715AE30}" srcOrd="1" destOrd="0" presId="urn:microsoft.com/office/officeart/2005/8/layout/orgChart1"/>
    <dgm:cxn modelId="{5169270D-41A3-CC4A-ADB5-70FCDE236849}" srcId="{04DD1D9E-4858-9E48-BC77-F56A201F00E2}" destId="{8586FF6B-11E0-504E-814A-4C79F535A398}" srcOrd="0" destOrd="0" parTransId="{550EB15E-D2F6-BF43-A419-1A594D9831F6}" sibTransId="{EC87A9B3-88ED-7F4B-B355-1F8F63819151}"/>
    <dgm:cxn modelId="{EDD0510E-FB7F-E642-8D21-5203A76685F8}" type="presOf" srcId="{3E76006F-FEB9-5447-AD27-B50E99B3D3ED}" destId="{FC058E71-C2AA-BE4B-AD6C-51E0DCA1BEF0}" srcOrd="0" destOrd="0" presId="urn:microsoft.com/office/officeart/2005/8/layout/orgChart1"/>
    <dgm:cxn modelId="{C13F180F-C2A2-2246-B8AD-9260FC9A819F}" type="presOf" srcId="{9FE78E63-CC51-A744-B7F0-17B5FB181B5A}" destId="{CD62FC62-95B9-3641-AE02-AB93CA8E479C}" srcOrd="0" destOrd="0" presId="urn:microsoft.com/office/officeart/2005/8/layout/orgChart1"/>
    <dgm:cxn modelId="{20E20114-6681-554D-A242-25FF6C15CB7C}" srcId="{FB416800-881F-3549-82EA-7810633FEBAE}" destId="{B11728B7-534E-3941-AD1F-6C1A6C70B50C}" srcOrd="1" destOrd="0" parTransId="{3E76006F-FEB9-5447-AD27-B50E99B3D3ED}" sibTransId="{99E0B958-C813-9F4C-A630-67DAA4CC6846}"/>
    <dgm:cxn modelId="{1E24C417-7D90-1A46-9820-B9A6100F4571}" srcId="{B11728B7-534E-3941-AD1F-6C1A6C70B50C}" destId="{9FE78E63-CC51-A744-B7F0-17B5FB181B5A}" srcOrd="0" destOrd="0" parTransId="{B5EBE939-5EB7-A944-9E56-F926F8B5184D}" sibTransId="{AB9EC3E0-C272-214F-9276-0A1822061B3E}"/>
    <dgm:cxn modelId="{6BAE3C1A-E6EE-A949-BE70-6259441F08C7}" type="presOf" srcId="{74CFF4CF-35A5-EF4C-B508-D55895984B31}" destId="{1CD355D7-9043-C141-BF37-DFDE9C38A4BF}" srcOrd="0" destOrd="0" presId="urn:microsoft.com/office/officeart/2005/8/layout/orgChart1"/>
    <dgm:cxn modelId="{75026F1C-EE62-BC4D-B68E-CD958D46116E}" srcId="{24AFA806-B2C4-9448-9461-8DFFB1D7296A}" destId="{3E156F0D-E1CF-F74A-BFF2-06CF1A003295}" srcOrd="1" destOrd="0" parTransId="{D2756B99-18B9-B345-B681-23D95A5743A9}" sibTransId="{124ED5D5-D675-3F41-9C67-3BFD2F2DB584}"/>
    <dgm:cxn modelId="{8EA8CF1D-9379-E742-91D4-150C11F7F433}" type="presOf" srcId="{74AF1F5C-6C57-514C-A5FE-64AD2AC4C93D}" destId="{425AACFD-C8AA-A94D-A3FB-BEA170C4C356}" srcOrd="0" destOrd="0" presId="urn:microsoft.com/office/officeart/2005/8/layout/orgChart1"/>
    <dgm:cxn modelId="{5D212C1E-3587-104F-8CF6-8CB2A856C195}" type="presOf" srcId="{37811906-B2BD-8841-8978-21C51D75F59A}" destId="{E919838C-8A1D-6141-9716-BD1D8DD25731}" srcOrd="1" destOrd="0" presId="urn:microsoft.com/office/officeart/2005/8/layout/orgChart1"/>
    <dgm:cxn modelId="{2F45B01E-0888-8846-86DD-EEDC8953FACF}" type="presOf" srcId="{FB416800-881F-3549-82EA-7810633FEBAE}" destId="{A6C55F95-BB74-6A45-9874-C3C8F09DB914}" srcOrd="1" destOrd="0" presId="urn:microsoft.com/office/officeart/2005/8/layout/orgChart1"/>
    <dgm:cxn modelId="{78820A22-FDDE-C24E-9F67-FFB395F87725}" type="presOf" srcId="{19332FEA-9F89-594C-BA2F-8CE4354B241F}" destId="{61770957-C24B-8743-BCD0-72E803DBBFB1}" srcOrd="0" destOrd="0" presId="urn:microsoft.com/office/officeart/2005/8/layout/orgChart1"/>
    <dgm:cxn modelId="{6220F322-2482-A84D-8929-731995D77EAF}" type="presOf" srcId="{33A585E7-AA61-7C49-9863-94994CB92249}" destId="{FE7B3B82-8801-1C4C-BABB-C5587825C9E7}" srcOrd="0" destOrd="0" presId="urn:microsoft.com/office/officeart/2005/8/layout/orgChart1"/>
    <dgm:cxn modelId="{0B8BA924-7E92-9E4B-85FE-1AAF91826640}" type="presOf" srcId="{AF8C1488-F7DE-844B-A63F-B9AEB79226C2}" destId="{9D9659D0-0568-2646-A173-15E08F225484}" srcOrd="0" destOrd="0" presId="urn:microsoft.com/office/officeart/2005/8/layout/orgChart1"/>
    <dgm:cxn modelId="{977B4927-83EF-FF4C-A0B4-7EA1DA6DB5DC}" srcId="{8F3ECF9D-D97A-7348-B0D8-12FA0F15BD4C}" destId="{15E3FFFB-5B60-DF45-9FAA-180B89D670D8}" srcOrd="1" destOrd="0" parTransId="{3CB6DDA7-4B8F-F94C-A05B-B65D0B940B21}" sibTransId="{7186B0AB-7954-734F-9EC7-2F6D11127D90}"/>
    <dgm:cxn modelId="{DD37EC27-03C2-D14C-BEDA-7B95D224ECD6}" type="presOf" srcId="{550F3B3A-1A97-3B42-A23A-B44CBE72A5F3}" destId="{EA07228D-C347-5848-AFBA-8351768CD7FD}" srcOrd="0" destOrd="0" presId="urn:microsoft.com/office/officeart/2005/8/layout/orgChart1"/>
    <dgm:cxn modelId="{56E0952C-5ADC-F14C-9A21-38C596056113}" srcId="{8586FF6B-11E0-504E-814A-4C79F535A398}" destId="{24AFA806-B2C4-9448-9461-8DFFB1D7296A}" srcOrd="0" destOrd="0" parTransId="{550F3B3A-1A97-3B42-A23A-B44CBE72A5F3}" sibTransId="{0975071E-58D0-6A49-9B74-5BCA4FC5E4F9}"/>
    <dgm:cxn modelId="{7A95D92E-C9AA-BE4B-93A9-A33AAEACA6AB}" type="presOf" srcId="{142E8F3C-F4A4-2144-88CD-66371CE9B976}" destId="{7C05ECF9-6398-5C47-902C-13A075314856}" srcOrd="0" destOrd="0" presId="urn:microsoft.com/office/officeart/2005/8/layout/orgChart1"/>
    <dgm:cxn modelId="{A9744D31-E72D-2A4D-AC0E-12E387A4EBA3}" type="presOf" srcId="{DDA42DC6-FED8-7B4E-8F14-6B2C56981DB4}" destId="{F25EACA0-3ECF-2445-B537-D04E0E2A8E5D}" srcOrd="0" destOrd="0" presId="urn:microsoft.com/office/officeart/2005/8/layout/orgChart1"/>
    <dgm:cxn modelId="{6BF29C33-2B45-844D-A230-0ECB69E12441}" srcId="{24AFA806-B2C4-9448-9461-8DFFB1D7296A}" destId="{5D25142F-5A4D-2046-BB40-78F788FC4150}" srcOrd="2" destOrd="0" parTransId="{BBAE9E39-E402-AE4F-9E8F-4A764D071553}" sibTransId="{7DC6A6CB-09E6-EF46-A2A9-698067910F52}"/>
    <dgm:cxn modelId="{B7373437-8640-6448-B650-1506F35F6F14}" srcId="{BB23E2F9-4102-F24C-B340-151116ABB2DD}" destId="{48DC3E6F-9306-954A-AC64-7871CAFBC953}" srcOrd="0" destOrd="0" parTransId="{AF8C1488-F7DE-844B-A63F-B9AEB79226C2}" sibTransId="{1419A1D4-1D32-2841-BFEC-23638B8B2AD4}"/>
    <dgm:cxn modelId="{B258EB3A-8F56-564D-970D-2B72D3A5FE27}" type="presOf" srcId="{B11728B7-534E-3941-AD1F-6C1A6C70B50C}" destId="{584A994E-846B-B546-9964-27B0509BF025}" srcOrd="0" destOrd="0" presId="urn:microsoft.com/office/officeart/2005/8/layout/orgChart1"/>
    <dgm:cxn modelId="{EC74123B-0078-494F-98BD-D32318CC1E4F}" type="presOf" srcId="{15E3FFFB-5B60-DF45-9FAA-180B89D670D8}" destId="{363FFED3-E3E8-034D-B44B-9F07F8E69809}" srcOrd="0" destOrd="0" presId="urn:microsoft.com/office/officeart/2005/8/layout/orgChart1"/>
    <dgm:cxn modelId="{5469503C-B75F-6C40-92FD-A8C3E12441E7}" type="presOf" srcId="{ABD9A2CE-B302-0F4F-87E8-F394E82BEE70}" destId="{B124BDA4-5D0D-554F-B939-8AC6C57DD0C2}" srcOrd="0" destOrd="0" presId="urn:microsoft.com/office/officeart/2005/8/layout/orgChart1"/>
    <dgm:cxn modelId="{9A52253F-87A3-3C42-B550-52877293ECFE}" type="presOf" srcId="{A5498147-172F-7B4F-AC3D-B25294D2B344}" destId="{CA3FD165-9FFF-9D43-A4B9-654C70C30567}" srcOrd="0" destOrd="0" presId="urn:microsoft.com/office/officeart/2005/8/layout/orgChart1"/>
    <dgm:cxn modelId="{2C2EE541-98A8-8445-901B-229048DD53CE}" type="presOf" srcId="{B80AA12A-429B-2642-9116-6970216800F5}" destId="{4F1B7F4C-B159-424C-B0E5-DD1E729912D6}" srcOrd="1" destOrd="0" presId="urn:microsoft.com/office/officeart/2005/8/layout/orgChart1"/>
    <dgm:cxn modelId="{7AE47D43-6C4F-7541-8446-16C069CC8029}" type="presOf" srcId="{8408F2C3-8C9C-5345-9B89-10A44DA0228D}" destId="{3D44A4BB-3FCB-394A-94E4-DC324EA7F3F1}" srcOrd="0" destOrd="0" presId="urn:microsoft.com/office/officeart/2005/8/layout/orgChart1"/>
    <dgm:cxn modelId="{42F53345-4CD6-7B40-A543-536DF8297F11}" type="presOf" srcId="{3DA2BA51-8159-4B4B-BA97-510CEE821A18}" destId="{42984358-A6A8-654C-8CA9-7DA2AE206A91}" srcOrd="0" destOrd="0" presId="urn:microsoft.com/office/officeart/2005/8/layout/orgChart1"/>
    <dgm:cxn modelId="{04D7B447-D583-9D40-8798-8A1E7CA777F0}" srcId="{FB416800-881F-3549-82EA-7810633FEBAE}" destId="{8408F2C3-8C9C-5345-9B89-10A44DA0228D}" srcOrd="2" destOrd="0" parTransId="{9DBB43CF-EE64-3146-9DEA-4AACAB30AB01}" sibTransId="{D8A92672-BBC2-0449-96C3-9669DB04C415}"/>
    <dgm:cxn modelId="{7EA3474B-74AA-844C-9583-501388010B2B}" type="presOf" srcId="{48DC3E6F-9306-954A-AC64-7871CAFBC953}" destId="{F75E5817-E2BC-DE40-9B2E-BC5B389CCECA}" srcOrd="1" destOrd="0" presId="urn:microsoft.com/office/officeart/2005/8/layout/orgChart1"/>
    <dgm:cxn modelId="{1CC6B44E-1DD6-DA45-87BF-4A98E8C4AF7A}" srcId="{5E1AD3F1-F64A-2C46-9400-A5328B69C52E}" destId="{37811906-B2BD-8841-8978-21C51D75F59A}" srcOrd="2" destOrd="0" parTransId="{02C666CE-1CE7-A245-A67E-BE87F1CAF4DB}" sibTransId="{45CF4323-7437-564E-9B03-AF72E12048BA}"/>
    <dgm:cxn modelId="{B45FBB50-E3E0-B84A-8C51-2518FA92705A}" type="presOf" srcId="{113F8EA9-6821-2D4C-ABEA-A1DA4A8FDC6F}" destId="{CD356FCA-574F-2449-B7B9-87DFA2790A02}" srcOrd="1" destOrd="0" presId="urn:microsoft.com/office/officeart/2005/8/layout/orgChart1"/>
    <dgm:cxn modelId="{97DF5F51-757F-F248-9489-53D66AB7215E}" type="presOf" srcId="{A2EBDF03-1E6C-D948-876A-867F4D3D3148}" destId="{979F3124-AEB8-8F48-A5DA-6EB808FD2B25}" srcOrd="0" destOrd="0" presId="urn:microsoft.com/office/officeart/2005/8/layout/orgChart1"/>
    <dgm:cxn modelId="{D3E13152-E038-7A4C-8469-03C989ABFD56}" type="presOf" srcId="{8F3ECF9D-D97A-7348-B0D8-12FA0F15BD4C}" destId="{1A3CC300-361B-D540-83FA-C4C94CD75BFD}" srcOrd="0" destOrd="0" presId="urn:microsoft.com/office/officeart/2005/8/layout/orgChart1"/>
    <dgm:cxn modelId="{50E40654-CCE3-FA44-8820-F22C94CB92CE}" srcId="{8F3ECF9D-D97A-7348-B0D8-12FA0F15BD4C}" destId="{33A585E7-AA61-7C49-9863-94994CB92249}" srcOrd="0" destOrd="0" parTransId="{3D7E95C6-F5C7-8344-935A-BA02F260D09B}" sibTransId="{720AC9AE-0619-3D4C-88B7-777E69A99554}"/>
    <dgm:cxn modelId="{FCB97E56-78F4-194A-B046-681A5F9BA1E6}" srcId="{5E1AD3F1-F64A-2C46-9400-A5328B69C52E}" destId="{113F8EA9-6821-2D4C-ABEA-A1DA4A8FDC6F}" srcOrd="0" destOrd="0" parTransId="{19332FEA-9F89-594C-BA2F-8CE4354B241F}" sibTransId="{8FB284A0-541E-5E40-93A7-10B582F7FFD2}"/>
    <dgm:cxn modelId="{C84CAC58-08A0-0C4A-9D14-88DEAA9C3907}" type="presOf" srcId="{5D25142F-5A4D-2046-BB40-78F788FC4150}" destId="{B2BDFBBF-F083-D742-9E1A-8C78B585D7C8}" srcOrd="0" destOrd="0" presId="urn:microsoft.com/office/officeart/2005/8/layout/orgChart1"/>
    <dgm:cxn modelId="{A522725A-7247-6145-B230-B000257E8B7C}" type="presOf" srcId="{8408F2C3-8C9C-5345-9B89-10A44DA0228D}" destId="{B2B53426-A72A-1A42-BE74-F7F955FE6EF9}" srcOrd="1" destOrd="0" presId="urn:microsoft.com/office/officeart/2005/8/layout/orgChart1"/>
    <dgm:cxn modelId="{C8897F5B-7614-A74C-BD4B-D45EB74D2E98}" type="presOf" srcId="{5D25142F-5A4D-2046-BB40-78F788FC4150}" destId="{B4C29171-4644-694E-A716-2EB240F26C0F}" srcOrd="1" destOrd="0" presId="urn:microsoft.com/office/officeart/2005/8/layout/orgChart1"/>
    <dgm:cxn modelId="{59B5F168-7AB9-244E-A492-5E2A5E43D2CE}" type="presOf" srcId="{8586FF6B-11E0-504E-814A-4C79F535A398}" destId="{8EBA3009-F0AD-9F4E-AB9D-618866881360}" srcOrd="0" destOrd="0" presId="urn:microsoft.com/office/officeart/2005/8/layout/orgChart1"/>
    <dgm:cxn modelId="{083F1569-AE39-F44D-8E8C-DCF34288D24C}" type="presOf" srcId="{FF73C0E8-AAB8-5946-BE8C-E7F30DB1FC0B}" destId="{C4E56C44-6F91-CA48-87B4-12232AFFB77B}" srcOrd="0" destOrd="0" presId="urn:microsoft.com/office/officeart/2005/8/layout/orgChart1"/>
    <dgm:cxn modelId="{20C9AA6B-4AB2-F84B-ADEC-7AD603B28917}" srcId="{B11728B7-534E-3941-AD1F-6C1A6C70B50C}" destId="{19D2588D-A99E-9646-9492-E8CFF2C569A7}" srcOrd="1" destOrd="0" parTransId="{617F8AEA-8781-5F4E-903C-C7BE639C27AE}" sibTransId="{130B718D-6B77-E647-BF5D-391137322168}"/>
    <dgm:cxn modelId="{32C9766E-2670-7C4E-9953-234060927085}" srcId="{8408F2C3-8C9C-5345-9B89-10A44DA0228D}" destId="{B80AA12A-429B-2642-9116-6970216800F5}" srcOrd="0" destOrd="0" parTransId="{74CFF4CF-35A5-EF4C-B508-D55895984B31}" sibTransId="{DB265E30-5EEA-0944-A9F4-EEA96525902F}"/>
    <dgm:cxn modelId="{79608B6F-540D-984F-9809-A7F5693009B0}" type="presOf" srcId="{9DBB43CF-EE64-3146-9DEA-4AACAB30AB01}" destId="{28A4BFBE-E9A1-404C-9022-08A0D92F50F7}" srcOrd="0" destOrd="0" presId="urn:microsoft.com/office/officeart/2005/8/layout/orgChart1"/>
    <dgm:cxn modelId="{B6EC3A73-F44F-B347-8D52-6BA552A7A6F7}" type="presOf" srcId="{DA3B1AEB-4B98-C146-9DB8-0E2753289375}" destId="{7EBD8961-FFC1-4744-9619-A258BBCA91F5}" srcOrd="0" destOrd="0" presId="urn:microsoft.com/office/officeart/2005/8/layout/orgChart1"/>
    <dgm:cxn modelId="{79C48274-271F-6F44-A527-B6E2F27D26AB}" type="presOf" srcId="{607F4574-D1EB-0B44-8599-D7179D023330}" destId="{1D2238B6-F62A-464B-9C0B-665873195B0D}" srcOrd="0" destOrd="0" presId="urn:microsoft.com/office/officeart/2005/8/layout/orgChart1"/>
    <dgm:cxn modelId="{ADC32A75-4E7C-A043-9DA2-788980ECECB5}" type="presOf" srcId="{02C666CE-1CE7-A245-A67E-BE87F1CAF4DB}" destId="{CE209C28-60B9-D64A-AB21-32B1236AA654}" srcOrd="0" destOrd="0" presId="urn:microsoft.com/office/officeart/2005/8/layout/orgChart1"/>
    <dgm:cxn modelId="{5CB3B27A-C49D-9D42-A470-2FB42E5F57B9}" type="presOf" srcId="{3CB6DDA7-4B8F-F94C-A05B-B65D0B940B21}" destId="{4321D8BC-A7A0-A643-8E4A-BD37D2350888}" srcOrd="0" destOrd="0" presId="urn:microsoft.com/office/officeart/2005/8/layout/orgChart1"/>
    <dgm:cxn modelId="{E2E7967D-5DF6-AE4A-95D6-7C569DDDEBEC}" type="presOf" srcId="{AF4A9DA4-9D09-954A-AE62-91AFC8C1B34B}" destId="{4C016BBD-E1E0-0440-ADA1-74E43DEBD7BA}" srcOrd="1" destOrd="0" presId="urn:microsoft.com/office/officeart/2005/8/layout/orgChart1"/>
    <dgm:cxn modelId="{FCD3077E-9E36-5D4F-8787-69D8B861ECCC}" type="presOf" srcId="{5E1AD3F1-F64A-2C46-9400-A5328B69C52E}" destId="{1C40371C-E490-BE43-B03B-CD42BB019C52}" srcOrd="0" destOrd="0" presId="urn:microsoft.com/office/officeart/2005/8/layout/orgChart1"/>
    <dgm:cxn modelId="{DC6B467E-3A1D-7043-9BEF-698D1732FB94}" type="presOf" srcId="{19D2588D-A99E-9646-9492-E8CFF2C569A7}" destId="{B2496A01-37EF-EB45-B6D0-9C8336016EED}" srcOrd="1" destOrd="0" presId="urn:microsoft.com/office/officeart/2005/8/layout/orgChart1"/>
    <dgm:cxn modelId="{D8CC7784-7D02-CC4C-97A5-7080D1318E71}" type="presOf" srcId="{FB416800-881F-3549-82EA-7810633FEBAE}" destId="{6BF619D3-6B90-DE44-A538-903404528007}" srcOrd="0" destOrd="0" presId="urn:microsoft.com/office/officeart/2005/8/layout/orgChart1"/>
    <dgm:cxn modelId="{918DA387-C345-B842-AF35-A688527C05F4}" type="presOf" srcId="{8514F1EC-6E58-1A48-A8C0-D41DA635FB23}" destId="{08488FCB-0137-B341-A638-5AEF34837D93}" srcOrd="0" destOrd="0" presId="urn:microsoft.com/office/officeart/2005/8/layout/orgChart1"/>
    <dgm:cxn modelId="{EDE10389-5178-8B44-87F8-A2AE4D12DF55}" type="presOf" srcId="{113F8EA9-6821-2D4C-ABEA-A1DA4A8FDC6F}" destId="{993EFBC6-3BA6-3A4C-899C-B5D416A449A3}" srcOrd="0" destOrd="0" presId="urn:microsoft.com/office/officeart/2005/8/layout/orgChart1"/>
    <dgm:cxn modelId="{DAEFF689-4C3E-694F-B73C-9E47317F3172}" srcId="{8586FF6B-11E0-504E-814A-4C79F535A398}" destId="{FB416800-881F-3549-82EA-7810633FEBAE}" srcOrd="1" destOrd="0" parTransId="{142E8F3C-F4A4-2144-88CD-66371CE9B976}" sibTransId="{CEEF430C-E196-A647-8EE3-3A6BA43D3C8A}"/>
    <dgm:cxn modelId="{5AC8158A-9F6F-2A4E-95E6-1990D7FCF2B5}" type="presOf" srcId="{3E156F0D-E1CF-F74A-BFF2-06CF1A003295}" destId="{D9BD4440-A7B0-7046-8402-ECA518B7C3EE}" srcOrd="0" destOrd="0" presId="urn:microsoft.com/office/officeart/2005/8/layout/orgChart1"/>
    <dgm:cxn modelId="{5E8F2C90-7ABA-D447-99A4-9FB7C0F61DEE}" srcId="{5E1AD3F1-F64A-2C46-9400-A5328B69C52E}" destId="{8F3ECF9D-D97A-7348-B0D8-12FA0F15BD4C}" srcOrd="3" destOrd="0" parTransId="{A5498147-172F-7B4F-AC3D-B25294D2B344}" sibTransId="{586BA236-517E-2747-B65C-51596EC79736}"/>
    <dgm:cxn modelId="{E16BC094-F6D6-B248-879F-4B0460BCF390}" type="presOf" srcId="{9FE78E63-CC51-A744-B7F0-17B5FB181B5A}" destId="{6F8C0F44-A182-5241-8560-B4657BD61D71}" srcOrd="1" destOrd="0" presId="urn:microsoft.com/office/officeart/2005/8/layout/orgChart1"/>
    <dgm:cxn modelId="{F7D4A29F-7B7B-EE41-9B28-0455CBCC8537}" type="presOf" srcId="{DDA42DC6-FED8-7B4E-8F14-6B2C56981DB4}" destId="{675B114C-D5F1-784D-8B3B-868C9B2BB74E}" srcOrd="1" destOrd="0" presId="urn:microsoft.com/office/officeart/2005/8/layout/orgChart1"/>
    <dgm:cxn modelId="{8537C59F-DF27-2643-A82D-2CCE32BF5F2D}" type="presOf" srcId="{B11728B7-534E-3941-AD1F-6C1A6C70B50C}" destId="{3AA9E86C-4887-FE4B-ACE8-E2377E0757D2}" srcOrd="1" destOrd="0" presId="urn:microsoft.com/office/officeart/2005/8/layout/orgChart1"/>
    <dgm:cxn modelId="{724AD1A0-E53E-0943-9D51-04172090FF00}" type="presOf" srcId="{04DD1D9E-4858-9E48-BC77-F56A201F00E2}" destId="{BD50857A-F18F-8B4F-83AE-AB6C6AA9A9F4}" srcOrd="0" destOrd="0" presId="urn:microsoft.com/office/officeart/2005/8/layout/orgChart1"/>
    <dgm:cxn modelId="{F06927A1-7871-2540-88EC-CC8F4FDCC4CE}" srcId="{5E1AD3F1-F64A-2C46-9400-A5328B69C52E}" destId="{BB23E2F9-4102-F24C-B340-151116ABB2DD}" srcOrd="1" destOrd="0" parTransId="{A2EBDF03-1E6C-D948-876A-867F4D3D3148}" sibTransId="{0D39C9A7-044B-3740-86A2-DDBE51D141EE}"/>
    <dgm:cxn modelId="{F7D5D6A1-F520-E844-BF5C-168B46B9E426}" srcId="{8408F2C3-8C9C-5345-9B89-10A44DA0228D}" destId="{EBC01548-67F7-364F-8035-BE463D75F0D5}" srcOrd="1" destOrd="0" parTransId="{B539EDD2-2B23-8545-BCCE-D6415092BD1D}" sibTransId="{6BB001DB-3CBE-6B4E-B057-0C690A5FE025}"/>
    <dgm:cxn modelId="{6B1055A3-2856-B64D-98EE-072B50AAFAF4}" type="presOf" srcId="{8586FF6B-11E0-504E-814A-4C79F535A398}" destId="{B5D83B98-6FFB-894A-8FB4-286F65A0C0E1}" srcOrd="1" destOrd="0" presId="urn:microsoft.com/office/officeart/2005/8/layout/orgChart1"/>
    <dgm:cxn modelId="{39917FA3-1325-9246-BD2C-AB0B6A5A4553}" srcId="{BB23E2F9-4102-F24C-B340-151116ABB2DD}" destId="{8514F1EC-6E58-1A48-A8C0-D41DA635FB23}" srcOrd="1" destOrd="0" parTransId="{607F4574-D1EB-0B44-8599-D7179D023330}" sibTransId="{1C74ABD6-BD48-CF41-BFE8-DB34D6752AF4}"/>
    <dgm:cxn modelId="{F7FA83A3-F883-DB4E-9578-E90D6AD6A724}" type="presOf" srcId="{D2756B99-18B9-B345-B681-23D95A5743A9}" destId="{F06345D9-89B0-704E-A255-4D9D5881D37F}" srcOrd="0" destOrd="0" presId="urn:microsoft.com/office/officeart/2005/8/layout/orgChart1"/>
    <dgm:cxn modelId="{E619FAA3-927C-E04B-BD63-1BA72A2819B5}" type="presOf" srcId="{BBAE9E39-E402-AE4F-9E8F-4A764D071553}" destId="{DF6C74F2-D977-AA4C-8B19-0C493C7CDF59}" srcOrd="0" destOrd="0" presId="urn:microsoft.com/office/officeart/2005/8/layout/orgChart1"/>
    <dgm:cxn modelId="{9AEA3FA4-3626-3E43-922A-DDF493104850}" type="presOf" srcId="{B5EBE939-5EB7-A944-9E56-F926F8B5184D}" destId="{EAFC8DFC-7016-DA43-A553-466A66929212}" srcOrd="0" destOrd="0" presId="urn:microsoft.com/office/officeart/2005/8/layout/orgChart1"/>
    <dgm:cxn modelId="{4750F2A5-3934-D845-9EEC-3194BAABF31B}" srcId="{92748FA0-D276-4848-A497-9DD3EFCC1915}" destId="{AF4A9DA4-9D09-954A-AE62-91AFC8C1B34B}" srcOrd="0" destOrd="0" parTransId="{FF73C0E8-AAB8-5946-BE8C-E7F30DB1FC0B}" sibTransId="{1C7ACF1B-A43D-6544-B082-531CC83C6150}"/>
    <dgm:cxn modelId="{D774E6AB-1F19-9840-BE62-FE5341A7B099}" srcId="{FB416800-881F-3549-82EA-7810633FEBAE}" destId="{92748FA0-D276-4848-A497-9DD3EFCC1915}" srcOrd="0" destOrd="0" parTransId="{DA3B1AEB-4B98-C146-9DB8-0E2753289375}" sibTransId="{3C617306-4BA3-654F-BFA2-BF3DF59CBCBA}"/>
    <dgm:cxn modelId="{3E52A6B1-916F-274F-B1ED-6FFC69D1137C}" type="presOf" srcId="{41E26E16-9AD8-FF4A-A28B-AB544B844812}" destId="{9E08CDC7-D595-564D-A7C7-26CB939119C6}" srcOrd="0" destOrd="0" presId="urn:microsoft.com/office/officeart/2005/8/layout/orgChart1"/>
    <dgm:cxn modelId="{576276B4-D78C-7C42-8A6E-8B055BD93837}" srcId="{24AFA806-B2C4-9448-9461-8DFFB1D7296A}" destId="{41E26E16-9AD8-FF4A-A28B-AB544B844812}" srcOrd="0" destOrd="0" parTransId="{74AF1F5C-6C57-514C-A5FE-64AD2AC4C93D}" sibTransId="{71B62B53-0466-5D40-8A9E-5EB28913EB43}"/>
    <dgm:cxn modelId="{435F7CB6-6034-B343-9C72-F4266CF80269}" type="presOf" srcId="{41E26E16-9AD8-FF4A-A28B-AB544B844812}" destId="{93F91F48-301D-E644-9014-4F62A2A343BA}" srcOrd="1" destOrd="0" presId="urn:microsoft.com/office/officeart/2005/8/layout/orgChart1"/>
    <dgm:cxn modelId="{6FBF89B6-BB05-3744-AC95-9079D580E6C1}" srcId="{8F3ECF9D-D97A-7348-B0D8-12FA0F15BD4C}" destId="{8D1119C9-32BE-C84E-A897-ABBB146EEBEE}" srcOrd="2" destOrd="0" parTransId="{ADEA0628-3574-AB4A-878B-1E5272F12C3E}" sibTransId="{3B1F83A3-31A3-9547-B674-046AA0BD8963}"/>
    <dgm:cxn modelId="{B9D9A2B6-C810-5443-971F-F11E705100F3}" type="presOf" srcId="{3D7E95C6-F5C7-8344-935A-BA02F260D09B}" destId="{DBCCE5AD-95C5-1A48-8E1F-7BEDB3D1C469}" srcOrd="0" destOrd="0" presId="urn:microsoft.com/office/officeart/2005/8/layout/orgChart1"/>
    <dgm:cxn modelId="{06FF75B7-1B47-0F4F-BE0E-D0BD6A412815}" srcId="{92748FA0-D276-4848-A497-9DD3EFCC1915}" destId="{DDA42DC6-FED8-7B4E-8F14-6B2C56981DB4}" srcOrd="1" destOrd="0" parTransId="{3DA2BA51-8159-4B4B-BA97-510CEE821A18}" sibTransId="{236670E6-B70B-B448-86E5-DF7C2741ED13}"/>
    <dgm:cxn modelId="{891448BA-2E34-3740-8516-7AD816E95C3E}" type="presOf" srcId="{BB23E2F9-4102-F24C-B340-151116ABB2DD}" destId="{D6313B25-DF28-0C47-9B9E-700627EE7CD8}" srcOrd="0" destOrd="0" presId="urn:microsoft.com/office/officeart/2005/8/layout/orgChart1"/>
    <dgm:cxn modelId="{9BEAC6BB-78CC-E74C-A6E9-9AB7D1D315D5}" type="presOf" srcId="{33A585E7-AA61-7C49-9863-94994CB92249}" destId="{D1E9E068-7C31-6E4D-AF2C-EE5F087CB904}" srcOrd="1" destOrd="0" presId="urn:microsoft.com/office/officeart/2005/8/layout/orgChart1"/>
    <dgm:cxn modelId="{C534A4BC-EFAA-8A46-BD3F-09CEF72EC403}" type="presOf" srcId="{1062842F-4FC0-DE49-A65D-3414A42C1EEB}" destId="{D025B79C-F12F-544A-97A2-5152A9E45726}" srcOrd="0" destOrd="0" presId="urn:microsoft.com/office/officeart/2005/8/layout/orgChart1"/>
    <dgm:cxn modelId="{52BF3DBD-29D5-0E45-B9F3-75320BADBD77}" type="presOf" srcId="{24AFA806-B2C4-9448-9461-8DFFB1D7296A}" destId="{74D634D3-FFFD-E540-B159-9E488EFFE7E5}" srcOrd="0" destOrd="0" presId="urn:microsoft.com/office/officeart/2005/8/layout/orgChart1"/>
    <dgm:cxn modelId="{EF9209C1-BEC7-084D-B4A1-493168D9AC46}" type="presOf" srcId="{ABD9A2CE-B302-0F4F-87E8-F394E82BEE70}" destId="{C6BD1AD7-CDC6-0D47-B522-EA29709CE51B}" srcOrd="1" destOrd="0" presId="urn:microsoft.com/office/officeart/2005/8/layout/orgChart1"/>
    <dgm:cxn modelId="{B38D5EC2-9FBD-6249-894A-689A2C387CC7}" type="presOf" srcId="{48DC3E6F-9306-954A-AC64-7871CAFBC953}" destId="{110B38FC-3E86-754F-BFAC-1B48C05EBDB5}" srcOrd="0" destOrd="0" presId="urn:microsoft.com/office/officeart/2005/8/layout/orgChart1"/>
    <dgm:cxn modelId="{287565C2-47A4-154B-BE20-ED74BDC4DD37}" type="presOf" srcId="{15E3FFFB-5B60-DF45-9FAA-180B89D670D8}" destId="{FA502926-33E2-1B4F-9539-5FE6EE6E840D}" srcOrd="1" destOrd="0" presId="urn:microsoft.com/office/officeart/2005/8/layout/orgChart1"/>
    <dgm:cxn modelId="{096753C9-BE4E-8645-BE87-BA7A8B4A7ECC}" type="presOf" srcId="{B539EDD2-2B23-8545-BCCE-D6415092BD1D}" destId="{1A5EFB03-4469-1242-ADE6-F08E4426CE2B}" srcOrd="0" destOrd="0" presId="urn:microsoft.com/office/officeart/2005/8/layout/orgChart1"/>
    <dgm:cxn modelId="{0A49ACC9-9173-1244-9054-BB09497124D7}" type="presOf" srcId="{617F8AEA-8781-5F4E-903C-C7BE639C27AE}" destId="{6A403067-57DE-6843-831F-DE31B3DAB957}" srcOrd="0" destOrd="0" presId="urn:microsoft.com/office/officeart/2005/8/layout/orgChart1"/>
    <dgm:cxn modelId="{34854FCD-BB75-E84F-A5BC-00DF643EB5D4}" srcId="{8586FF6B-11E0-504E-814A-4C79F535A398}" destId="{5E1AD3F1-F64A-2C46-9400-A5328B69C52E}" srcOrd="2" destOrd="0" parTransId="{1062842F-4FC0-DE49-A65D-3414A42C1EEB}" sibTransId="{AC245AC0-7AEC-1640-A2C4-4471BCB2E866}"/>
    <dgm:cxn modelId="{77C437CF-CA31-5041-A035-E50343379518}" type="presOf" srcId="{8D1119C9-32BE-C84E-A897-ABBB146EEBEE}" destId="{F4387680-79B7-6A44-AED5-823DD7092A57}" srcOrd="0" destOrd="0" presId="urn:microsoft.com/office/officeart/2005/8/layout/orgChart1"/>
    <dgm:cxn modelId="{095C47CF-C764-2740-8F30-73FA1032E5A4}" type="presOf" srcId="{5E1AD3F1-F64A-2C46-9400-A5328B69C52E}" destId="{83129322-EDBF-AF4A-B92E-571C420107B2}" srcOrd="1" destOrd="0" presId="urn:microsoft.com/office/officeart/2005/8/layout/orgChart1"/>
    <dgm:cxn modelId="{50F4DDD0-53A2-5D4C-BC7E-4F1CD977B3B2}" type="presOf" srcId="{8514F1EC-6E58-1A48-A8C0-D41DA635FB23}" destId="{25B9391D-944E-3C45-81AD-0DE1A4FE8B48}" srcOrd="1" destOrd="0" presId="urn:microsoft.com/office/officeart/2005/8/layout/orgChart1"/>
    <dgm:cxn modelId="{9D6676D2-EAC9-8647-A98B-4CE782F3D48C}" srcId="{B11728B7-534E-3941-AD1F-6C1A6C70B50C}" destId="{ABD9A2CE-B302-0F4F-87E8-F394E82BEE70}" srcOrd="2" destOrd="0" parTransId="{221007ED-7E9A-824D-BEE9-FE3867479569}" sibTransId="{83A88236-99ED-6449-8CA6-E886F4A24972}"/>
    <dgm:cxn modelId="{4DE1D8D9-FAC3-1A4C-AEE1-58B3B358566E}" type="presOf" srcId="{B80AA12A-429B-2642-9116-6970216800F5}" destId="{31E0EEB6-0604-984C-99D3-3F72B606107F}" srcOrd="0" destOrd="0" presId="urn:microsoft.com/office/officeart/2005/8/layout/orgChart1"/>
    <dgm:cxn modelId="{C91A0DDD-25E7-B64D-B2DF-8F207DE21E08}" type="presOf" srcId="{EBC01548-67F7-364F-8035-BE463D75F0D5}" destId="{8D7DBCB8-157F-9E4D-8327-96086B681B57}" srcOrd="1" destOrd="0" presId="urn:microsoft.com/office/officeart/2005/8/layout/orgChart1"/>
    <dgm:cxn modelId="{F31849DE-539E-754B-9564-AC005E16FF5C}" type="presOf" srcId="{92748FA0-D276-4848-A497-9DD3EFCC1915}" destId="{711735E5-5278-104E-8981-B01022598CF0}" srcOrd="1" destOrd="0" presId="urn:microsoft.com/office/officeart/2005/8/layout/orgChart1"/>
    <dgm:cxn modelId="{927E2CE0-1C03-7040-9045-E0B25F9D9A14}" type="presOf" srcId="{37811906-B2BD-8841-8978-21C51D75F59A}" destId="{92E40470-E6F0-7C44-B8C2-23881F431757}" srcOrd="0" destOrd="0" presId="urn:microsoft.com/office/officeart/2005/8/layout/orgChart1"/>
    <dgm:cxn modelId="{6FCC5AE3-42AF-784F-B4B7-938B9E79F02E}" type="presOf" srcId="{19D2588D-A99E-9646-9492-E8CFF2C569A7}" destId="{080F9EA3-131F-7340-8E86-9E2BFFB83CDB}" srcOrd="0" destOrd="0" presId="urn:microsoft.com/office/officeart/2005/8/layout/orgChart1"/>
    <dgm:cxn modelId="{BE269CE3-1B9B-A54E-98F0-CD9DDC699EA2}" type="presOf" srcId="{221007ED-7E9A-824D-BEE9-FE3867479569}" destId="{CE7E5AA7-C04C-2544-89D1-22BF8FFDC4DD}" srcOrd="0" destOrd="0" presId="urn:microsoft.com/office/officeart/2005/8/layout/orgChart1"/>
    <dgm:cxn modelId="{384286E8-014F-C94F-AEDB-DCBE3529CA92}" type="presOf" srcId="{24AFA806-B2C4-9448-9461-8DFFB1D7296A}" destId="{1C89733C-D2D1-B14C-95C8-6C439B8E0D65}" srcOrd="1" destOrd="0" presId="urn:microsoft.com/office/officeart/2005/8/layout/orgChart1"/>
    <dgm:cxn modelId="{D0820AEE-CF3B-184A-82DD-AE0F2B8F5668}" type="presOf" srcId="{AF4A9DA4-9D09-954A-AE62-91AFC8C1B34B}" destId="{6702AD7A-65DB-1B40-861A-273C89FA34C8}" srcOrd="0" destOrd="0" presId="urn:microsoft.com/office/officeart/2005/8/layout/orgChart1"/>
    <dgm:cxn modelId="{EC848CF7-C1EE-304C-8F1E-EF1659FB1F64}" type="presOf" srcId="{BB23E2F9-4102-F24C-B340-151116ABB2DD}" destId="{C7FB4B78-D953-4149-9D15-181AA450015E}" srcOrd="1" destOrd="0" presId="urn:microsoft.com/office/officeart/2005/8/layout/orgChart1"/>
    <dgm:cxn modelId="{9181EAFF-55DA-7747-B38D-40BE48BE79F1}" type="presOf" srcId="{ADEA0628-3574-AB4A-878B-1E5272F12C3E}" destId="{C55F615A-630B-4746-AADF-FD00CFC841C3}" srcOrd="0" destOrd="0" presId="urn:microsoft.com/office/officeart/2005/8/layout/orgChart1"/>
    <dgm:cxn modelId="{4CDCAFC0-005C-5A4F-99C7-93A01944B7EA}" type="presParOf" srcId="{BD50857A-F18F-8B4F-83AE-AB6C6AA9A9F4}" destId="{74338DE2-797C-B949-AE75-DCBC98977EBD}" srcOrd="0" destOrd="0" presId="urn:microsoft.com/office/officeart/2005/8/layout/orgChart1"/>
    <dgm:cxn modelId="{0A5B8BCC-DAF8-7345-9E0C-5478A5CF3B33}" type="presParOf" srcId="{74338DE2-797C-B949-AE75-DCBC98977EBD}" destId="{2B568CE9-10ED-7F4F-B4A4-94C892AC6FB2}" srcOrd="0" destOrd="0" presId="urn:microsoft.com/office/officeart/2005/8/layout/orgChart1"/>
    <dgm:cxn modelId="{7EAB2537-4E63-804F-A91B-12AEAB231902}" type="presParOf" srcId="{2B568CE9-10ED-7F4F-B4A4-94C892AC6FB2}" destId="{8EBA3009-F0AD-9F4E-AB9D-618866881360}" srcOrd="0" destOrd="0" presId="urn:microsoft.com/office/officeart/2005/8/layout/orgChart1"/>
    <dgm:cxn modelId="{928099EB-71A9-6C45-BB81-D85C317A606E}" type="presParOf" srcId="{2B568CE9-10ED-7F4F-B4A4-94C892AC6FB2}" destId="{B5D83B98-6FFB-894A-8FB4-286F65A0C0E1}" srcOrd="1" destOrd="0" presId="urn:microsoft.com/office/officeart/2005/8/layout/orgChart1"/>
    <dgm:cxn modelId="{E45A1078-B026-D34F-B409-32B4B57872E2}" type="presParOf" srcId="{74338DE2-797C-B949-AE75-DCBC98977EBD}" destId="{9D205A4B-6822-3C49-9C45-A1E3BFB32789}" srcOrd="1" destOrd="0" presId="urn:microsoft.com/office/officeart/2005/8/layout/orgChart1"/>
    <dgm:cxn modelId="{E9F21B8B-AAE0-1B4D-95D8-520482F535A9}" type="presParOf" srcId="{9D205A4B-6822-3C49-9C45-A1E3BFB32789}" destId="{EA07228D-C347-5848-AFBA-8351768CD7FD}" srcOrd="0" destOrd="0" presId="urn:microsoft.com/office/officeart/2005/8/layout/orgChart1"/>
    <dgm:cxn modelId="{504E81E6-AFEB-AC41-8C10-BB2329C9D6FB}" type="presParOf" srcId="{9D205A4B-6822-3C49-9C45-A1E3BFB32789}" destId="{050D8BCA-55E0-8146-B7CE-8B37F1E2B101}" srcOrd="1" destOrd="0" presId="urn:microsoft.com/office/officeart/2005/8/layout/orgChart1"/>
    <dgm:cxn modelId="{12D8E70C-50D0-D745-A6D7-C5096B1EE378}" type="presParOf" srcId="{050D8BCA-55E0-8146-B7CE-8B37F1E2B101}" destId="{47CF6ADA-8BF8-EB4E-A171-CC60D0BD2EF5}" srcOrd="0" destOrd="0" presId="urn:microsoft.com/office/officeart/2005/8/layout/orgChart1"/>
    <dgm:cxn modelId="{98BA8DFF-83A5-7E41-8792-DF0F12EDCFDA}" type="presParOf" srcId="{47CF6ADA-8BF8-EB4E-A171-CC60D0BD2EF5}" destId="{74D634D3-FFFD-E540-B159-9E488EFFE7E5}" srcOrd="0" destOrd="0" presId="urn:microsoft.com/office/officeart/2005/8/layout/orgChart1"/>
    <dgm:cxn modelId="{1DB7762C-635F-8449-BAE9-1B7C5495DDEB}" type="presParOf" srcId="{47CF6ADA-8BF8-EB4E-A171-CC60D0BD2EF5}" destId="{1C89733C-D2D1-B14C-95C8-6C439B8E0D65}" srcOrd="1" destOrd="0" presId="urn:microsoft.com/office/officeart/2005/8/layout/orgChart1"/>
    <dgm:cxn modelId="{0326D6EB-C9EA-9B41-95B2-27A888BB049B}" type="presParOf" srcId="{050D8BCA-55E0-8146-B7CE-8B37F1E2B101}" destId="{40D023FE-37CC-6845-8FCF-47305130E5B4}" srcOrd="1" destOrd="0" presId="urn:microsoft.com/office/officeart/2005/8/layout/orgChart1"/>
    <dgm:cxn modelId="{136C4255-64F5-4846-B429-9E1F26896AF0}" type="presParOf" srcId="{40D023FE-37CC-6845-8FCF-47305130E5B4}" destId="{425AACFD-C8AA-A94D-A3FB-BEA170C4C356}" srcOrd="0" destOrd="0" presId="urn:microsoft.com/office/officeart/2005/8/layout/orgChart1"/>
    <dgm:cxn modelId="{8F3CAC68-D953-4F4B-A9DF-31D06B8E66C9}" type="presParOf" srcId="{40D023FE-37CC-6845-8FCF-47305130E5B4}" destId="{7C6E7C93-1424-EE4C-90F8-29E80FBEBA63}" srcOrd="1" destOrd="0" presId="urn:microsoft.com/office/officeart/2005/8/layout/orgChart1"/>
    <dgm:cxn modelId="{A41B079A-87FB-314F-B7D5-6F24238913C1}" type="presParOf" srcId="{7C6E7C93-1424-EE4C-90F8-29E80FBEBA63}" destId="{6FE44702-D8AA-9B41-8796-1AE0222D42E6}" srcOrd="0" destOrd="0" presId="urn:microsoft.com/office/officeart/2005/8/layout/orgChart1"/>
    <dgm:cxn modelId="{E16F0261-61AF-9B49-B3A0-4D656FC26DB5}" type="presParOf" srcId="{6FE44702-D8AA-9B41-8796-1AE0222D42E6}" destId="{9E08CDC7-D595-564D-A7C7-26CB939119C6}" srcOrd="0" destOrd="0" presId="urn:microsoft.com/office/officeart/2005/8/layout/orgChart1"/>
    <dgm:cxn modelId="{E6D9ED88-3917-8A44-94AB-3537E27562B9}" type="presParOf" srcId="{6FE44702-D8AA-9B41-8796-1AE0222D42E6}" destId="{93F91F48-301D-E644-9014-4F62A2A343BA}" srcOrd="1" destOrd="0" presId="urn:microsoft.com/office/officeart/2005/8/layout/orgChart1"/>
    <dgm:cxn modelId="{952BDA80-68D7-8644-8209-FB2BE8A41F1F}" type="presParOf" srcId="{7C6E7C93-1424-EE4C-90F8-29E80FBEBA63}" destId="{86F8694F-8CF5-3548-8240-8F6707911499}" srcOrd="1" destOrd="0" presId="urn:microsoft.com/office/officeart/2005/8/layout/orgChart1"/>
    <dgm:cxn modelId="{69D36D03-9812-1A44-96D0-AF63B6EDAD66}" type="presParOf" srcId="{7C6E7C93-1424-EE4C-90F8-29E80FBEBA63}" destId="{3D4E71B0-8462-4F41-A90A-B9E67C85B2CB}" srcOrd="2" destOrd="0" presId="urn:microsoft.com/office/officeart/2005/8/layout/orgChart1"/>
    <dgm:cxn modelId="{F4F02D73-FB97-E94B-91D2-DA09ED144BC5}" type="presParOf" srcId="{40D023FE-37CC-6845-8FCF-47305130E5B4}" destId="{F06345D9-89B0-704E-A255-4D9D5881D37F}" srcOrd="2" destOrd="0" presId="urn:microsoft.com/office/officeart/2005/8/layout/orgChart1"/>
    <dgm:cxn modelId="{A2FFB3F6-4282-054B-B498-3E98BD0A7380}" type="presParOf" srcId="{40D023FE-37CC-6845-8FCF-47305130E5B4}" destId="{A59ED75F-D86A-214E-A7D8-AE98F2806494}" srcOrd="3" destOrd="0" presId="urn:microsoft.com/office/officeart/2005/8/layout/orgChart1"/>
    <dgm:cxn modelId="{6BAB48FC-17C8-EB43-99BB-7FA6C606EB8B}" type="presParOf" srcId="{A59ED75F-D86A-214E-A7D8-AE98F2806494}" destId="{E7FF9CA6-6A51-4A42-991A-36EEF9658AA3}" srcOrd="0" destOrd="0" presId="urn:microsoft.com/office/officeart/2005/8/layout/orgChart1"/>
    <dgm:cxn modelId="{5CE4C3B0-034B-8241-A682-88892A47F505}" type="presParOf" srcId="{E7FF9CA6-6A51-4A42-991A-36EEF9658AA3}" destId="{D9BD4440-A7B0-7046-8402-ECA518B7C3EE}" srcOrd="0" destOrd="0" presId="urn:microsoft.com/office/officeart/2005/8/layout/orgChart1"/>
    <dgm:cxn modelId="{29793CAE-31C3-0445-915D-26B20571AF60}" type="presParOf" srcId="{E7FF9CA6-6A51-4A42-991A-36EEF9658AA3}" destId="{0D39258A-06AE-C145-92B2-1C1C4872041E}" srcOrd="1" destOrd="0" presId="urn:microsoft.com/office/officeart/2005/8/layout/orgChart1"/>
    <dgm:cxn modelId="{8D63E830-3867-8949-B9D8-9F2B8FB12070}" type="presParOf" srcId="{A59ED75F-D86A-214E-A7D8-AE98F2806494}" destId="{8650CA1B-71F8-4D4F-9208-46BB4D82939F}" srcOrd="1" destOrd="0" presId="urn:microsoft.com/office/officeart/2005/8/layout/orgChart1"/>
    <dgm:cxn modelId="{61243C73-7B19-2C4A-B01D-82D68B78F49C}" type="presParOf" srcId="{A59ED75F-D86A-214E-A7D8-AE98F2806494}" destId="{29054F58-B92B-BA4A-A559-0FDF775A8683}" srcOrd="2" destOrd="0" presId="urn:microsoft.com/office/officeart/2005/8/layout/orgChart1"/>
    <dgm:cxn modelId="{5FAFC4B6-4C6E-F045-8ED0-506332CC76DA}" type="presParOf" srcId="{40D023FE-37CC-6845-8FCF-47305130E5B4}" destId="{DF6C74F2-D977-AA4C-8B19-0C493C7CDF59}" srcOrd="4" destOrd="0" presId="urn:microsoft.com/office/officeart/2005/8/layout/orgChart1"/>
    <dgm:cxn modelId="{81BAE6D5-920B-5F40-ABB4-A032A7498C26}" type="presParOf" srcId="{40D023FE-37CC-6845-8FCF-47305130E5B4}" destId="{B9786E45-32C2-314A-B669-DFDA93A890B2}" srcOrd="5" destOrd="0" presId="urn:microsoft.com/office/officeart/2005/8/layout/orgChart1"/>
    <dgm:cxn modelId="{759516DD-E7B2-A647-A384-F99C6593A5FB}" type="presParOf" srcId="{B9786E45-32C2-314A-B669-DFDA93A890B2}" destId="{F3759B9C-7442-4841-92C9-0AC29104D1F1}" srcOrd="0" destOrd="0" presId="urn:microsoft.com/office/officeart/2005/8/layout/orgChart1"/>
    <dgm:cxn modelId="{405FA5E9-7688-C54F-8762-3AB30F020F82}" type="presParOf" srcId="{F3759B9C-7442-4841-92C9-0AC29104D1F1}" destId="{B2BDFBBF-F083-D742-9E1A-8C78B585D7C8}" srcOrd="0" destOrd="0" presId="urn:microsoft.com/office/officeart/2005/8/layout/orgChart1"/>
    <dgm:cxn modelId="{A4353C49-E141-3843-83B2-6238354A7E22}" type="presParOf" srcId="{F3759B9C-7442-4841-92C9-0AC29104D1F1}" destId="{B4C29171-4644-694E-A716-2EB240F26C0F}" srcOrd="1" destOrd="0" presId="urn:microsoft.com/office/officeart/2005/8/layout/orgChart1"/>
    <dgm:cxn modelId="{74B382D3-5A2F-A041-809C-4C125B8D81E9}" type="presParOf" srcId="{B9786E45-32C2-314A-B669-DFDA93A890B2}" destId="{3B652718-A53E-F645-8A50-125F8955D3F5}" srcOrd="1" destOrd="0" presId="urn:microsoft.com/office/officeart/2005/8/layout/orgChart1"/>
    <dgm:cxn modelId="{B9AFD4D4-D495-D44E-8A83-0CE5B8369B1C}" type="presParOf" srcId="{B9786E45-32C2-314A-B669-DFDA93A890B2}" destId="{8D722D73-DA19-2642-9196-3265B5D512E2}" srcOrd="2" destOrd="0" presId="urn:microsoft.com/office/officeart/2005/8/layout/orgChart1"/>
    <dgm:cxn modelId="{26377564-F9A1-E54F-87D4-FCF166A1D99E}" type="presParOf" srcId="{050D8BCA-55E0-8146-B7CE-8B37F1E2B101}" destId="{A6D6091D-4D0D-5C4C-80D1-239CB25E5B8B}" srcOrd="2" destOrd="0" presId="urn:microsoft.com/office/officeart/2005/8/layout/orgChart1"/>
    <dgm:cxn modelId="{BBC92ABC-822F-8B4C-9626-306DEFE18CA9}" type="presParOf" srcId="{9D205A4B-6822-3C49-9C45-A1E3BFB32789}" destId="{7C05ECF9-6398-5C47-902C-13A075314856}" srcOrd="2" destOrd="0" presId="urn:microsoft.com/office/officeart/2005/8/layout/orgChart1"/>
    <dgm:cxn modelId="{81B3A7AD-CFDF-5D46-B096-3E9F97301349}" type="presParOf" srcId="{9D205A4B-6822-3C49-9C45-A1E3BFB32789}" destId="{E1E9DF83-EA30-6343-8E74-B209A57BB850}" srcOrd="3" destOrd="0" presId="urn:microsoft.com/office/officeart/2005/8/layout/orgChart1"/>
    <dgm:cxn modelId="{B79AFA65-955D-F94F-9A7A-4BC2F8F08113}" type="presParOf" srcId="{E1E9DF83-EA30-6343-8E74-B209A57BB850}" destId="{177BEBDF-8B9C-814B-840B-E9DCE3ADC34D}" srcOrd="0" destOrd="0" presId="urn:microsoft.com/office/officeart/2005/8/layout/orgChart1"/>
    <dgm:cxn modelId="{FD39AFC4-4B33-CB46-AC95-827EC870DC48}" type="presParOf" srcId="{177BEBDF-8B9C-814B-840B-E9DCE3ADC34D}" destId="{6BF619D3-6B90-DE44-A538-903404528007}" srcOrd="0" destOrd="0" presId="urn:microsoft.com/office/officeart/2005/8/layout/orgChart1"/>
    <dgm:cxn modelId="{89AA0227-9411-5F40-9F22-A1D0CF024BA8}" type="presParOf" srcId="{177BEBDF-8B9C-814B-840B-E9DCE3ADC34D}" destId="{A6C55F95-BB74-6A45-9874-C3C8F09DB914}" srcOrd="1" destOrd="0" presId="urn:microsoft.com/office/officeart/2005/8/layout/orgChart1"/>
    <dgm:cxn modelId="{4F4B32B9-DE99-2A4F-81DD-82314F35B0F4}" type="presParOf" srcId="{E1E9DF83-EA30-6343-8E74-B209A57BB850}" destId="{D58007C4-5DB3-EC44-A9AC-8362FA90505F}" srcOrd="1" destOrd="0" presId="urn:microsoft.com/office/officeart/2005/8/layout/orgChart1"/>
    <dgm:cxn modelId="{136ABFE2-ABEE-9945-8B8A-65EF24CE4609}" type="presParOf" srcId="{D58007C4-5DB3-EC44-A9AC-8362FA90505F}" destId="{7EBD8961-FFC1-4744-9619-A258BBCA91F5}" srcOrd="0" destOrd="0" presId="urn:microsoft.com/office/officeart/2005/8/layout/orgChart1"/>
    <dgm:cxn modelId="{F0AE77B7-6F68-C64A-B573-1BA4731FDC38}" type="presParOf" srcId="{D58007C4-5DB3-EC44-A9AC-8362FA90505F}" destId="{A1BB5424-F5DB-7344-9931-341E0A72F56D}" srcOrd="1" destOrd="0" presId="urn:microsoft.com/office/officeart/2005/8/layout/orgChart1"/>
    <dgm:cxn modelId="{84725FE7-5F11-B244-8B11-F8A918876619}" type="presParOf" srcId="{A1BB5424-F5DB-7344-9931-341E0A72F56D}" destId="{CFCD3216-ADB3-D540-985A-F35781AAF9A8}" srcOrd="0" destOrd="0" presId="urn:microsoft.com/office/officeart/2005/8/layout/orgChart1"/>
    <dgm:cxn modelId="{89402D1C-18E5-8B4B-A19C-D3ACC3541EB8}" type="presParOf" srcId="{CFCD3216-ADB3-D540-985A-F35781AAF9A8}" destId="{E68AD240-A180-8749-B8F1-61DB3D9E821E}" srcOrd="0" destOrd="0" presId="urn:microsoft.com/office/officeart/2005/8/layout/orgChart1"/>
    <dgm:cxn modelId="{793C5639-DDFB-6543-AF1A-AE911A2D38E0}" type="presParOf" srcId="{CFCD3216-ADB3-D540-985A-F35781AAF9A8}" destId="{711735E5-5278-104E-8981-B01022598CF0}" srcOrd="1" destOrd="0" presId="urn:microsoft.com/office/officeart/2005/8/layout/orgChart1"/>
    <dgm:cxn modelId="{57661154-0229-1142-92BC-43E908D2D46F}" type="presParOf" srcId="{A1BB5424-F5DB-7344-9931-341E0A72F56D}" destId="{C2B396EA-0A96-A84A-89E0-F25C600ED20B}" srcOrd="1" destOrd="0" presId="urn:microsoft.com/office/officeart/2005/8/layout/orgChart1"/>
    <dgm:cxn modelId="{1546FC78-8590-044C-927E-E296ACAF739E}" type="presParOf" srcId="{C2B396EA-0A96-A84A-89E0-F25C600ED20B}" destId="{C4E56C44-6F91-CA48-87B4-12232AFFB77B}" srcOrd="0" destOrd="0" presId="urn:microsoft.com/office/officeart/2005/8/layout/orgChart1"/>
    <dgm:cxn modelId="{F3EA4473-87CB-0846-9F4A-FAC7C7EFAF35}" type="presParOf" srcId="{C2B396EA-0A96-A84A-89E0-F25C600ED20B}" destId="{3B7C7B02-6D94-C846-BEA8-14D6DFB8D7F6}" srcOrd="1" destOrd="0" presId="urn:microsoft.com/office/officeart/2005/8/layout/orgChart1"/>
    <dgm:cxn modelId="{C46CBF11-AA6B-894D-95FC-B4992BB24996}" type="presParOf" srcId="{3B7C7B02-6D94-C846-BEA8-14D6DFB8D7F6}" destId="{B9E4E235-270E-B54A-8782-D2C3C1B06EF9}" srcOrd="0" destOrd="0" presId="urn:microsoft.com/office/officeart/2005/8/layout/orgChart1"/>
    <dgm:cxn modelId="{2FA76A56-5FFC-C04E-80C8-044D0B3A1810}" type="presParOf" srcId="{B9E4E235-270E-B54A-8782-D2C3C1B06EF9}" destId="{6702AD7A-65DB-1B40-861A-273C89FA34C8}" srcOrd="0" destOrd="0" presId="urn:microsoft.com/office/officeart/2005/8/layout/orgChart1"/>
    <dgm:cxn modelId="{44637577-6063-7E48-B773-7AC2839EBC4D}" type="presParOf" srcId="{B9E4E235-270E-B54A-8782-D2C3C1B06EF9}" destId="{4C016BBD-E1E0-0440-ADA1-74E43DEBD7BA}" srcOrd="1" destOrd="0" presId="urn:microsoft.com/office/officeart/2005/8/layout/orgChart1"/>
    <dgm:cxn modelId="{EABD77EA-5C12-224A-8377-29558A59A55E}" type="presParOf" srcId="{3B7C7B02-6D94-C846-BEA8-14D6DFB8D7F6}" destId="{0F2B57D2-F4D1-C84C-9D29-001AD22DB18F}" srcOrd="1" destOrd="0" presId="urn:microsoft.com/office/officeart/2005/8/layout/orgChart1"/>
    <dgm:cxn modelId="{6AE8FBDF-BBCF-D44B-8194-E6B64D4F6ED8}" type="presParOf" srcId="{3B7C7B02-6D94-C846-BEA8-14D6DFB8D7F6}" destId="{B117EBD6-8324-DF4B-8776-3E6701479E29}" srcOrd="2" destOrd="0" presId="urn:microsoft.com/office/officeart/2005/8/layout/orgChart1"/>
    <dgm:cxn modelId="{F4F8E0D7-D1B8-4042-BA15-9ACB2F6B8413}" type="presParOf" srcId="{C2B396EA-0A96-A84A-89E0-F25C600ED20B}" destId="{42984358-A6A8-654C-8CA9-7DA2AE206A91}" srcOrd="2" destOrd="0" presId="urn:microsoft.com/office/officeart/2005/8/layout/orgChart1"/>
    <dgm:cxn modelId="{DB87DC56-EA43-3D40-9B73-BE87471B5DE5}" type="presParOf" srcId="{C2B396EA-0A96-A84A-89E0-F25C600ED20B}" destId="{54E5DC86-63BF-284D-B600-489B297BD2A3}" srcOrd="3" destOrd="0" presId="urn:microsoft.com/office/officeart/2005/8/layout/orgChart1"/>
    <dgm:cxn modelId="{F6AD4184-0974-CC4B-A7B4-57EC1B1824DA}" type="presParOf" srcId="{54E5DC86-63BF-284D-B600-489B297BD2A3}" destId="{83D6EB2D-238C-4F43-91C8-1F4E0C9C0F84}" srcOrd="0" destOrd="0" presId="urn:microsoft.com/office/officeart/2005/8/layout/orgChart1"/>
    <dgm:cxn modelId="{DB4FA145-73F9-0240-AEB2-E90032B491B5}" type="presParOf" srcId="{83D6EB2D-238C-4F43-91C8-1F4E0C9C0F84}" destId="{F25EACA0-3ECF-2445-B537-D04E0E2A8E5D}" srcOrd="0" destOrd="0" presId="urn:microsoft.com/office/officeart/2005/8/layout/orgChart1"/>
    <dgm:cxn modelId="{642AB9B6-B400-0445-B4B5-164EB5A746C4}" type="presParOf" srcId="{83D6EB2D-238C-4F43-91C8-1F4E0C9C0F84}" destId="{675B114C-D5F1-784D-8B3B-868C9B2BB74E}" srcOrd="1" destOrd="0" presId="urn:microsoft.com/office/officeart/2005/8/layout/orgChart1"/>
    <dgm:cxn modelId="{8C0492B2-F2A1-0949-9F66-CEC22A3B2E84}" type="presParOf" srcId="{54E5DC86-63BF-284D-B600-489B297BD2A3}" destId="{DFDBC405-63D6-8C45-816C-E6088CD68FE7}" srcOrd="1" destOrd="0" presId="urn:microsoft.com/office/officeart/2005/8/layout/orgChart1"/>
    <dgm:cxn modelId="{19276A84-1946-9B41-9F32-D4D9BE581D83}" type="presParOf" srcId="{54E5DC86-63BF-284D-B600-489B297BD2A3}" destId="{05648FDF-233C-A34D-8935-E7E4133620FA}" srcOrd="2" destOrd="0" presId="urn:microsoft.com/office/officeart/2005/8/layout/orgChart1"/>
    <dgm:cxn modelId="{547CEBED-1D3C-3342-841D-151988DFA46F}" type="presParOf" srcId="{A1BB5424-F5DB-7344-9931-341E0A72F56D}" destId="{A485F118-FD8C-0F44-A1EF-E98A52A3C76F}" srcOrd="2" destOrd="0" presId="urn:microsoft.com/office/officeart/2005/8/layout/orgChart1"/>
    <dgm:cxn modelId="{7F617EF3-68A0-5140-8E61-54CBE9C541BA}" type="presParOf" srcId="{D58007C4-5DB3-EC44-A9AC-8362FA90505F}" destId="{FC058E71-C2AA-BE4B-AD6C-51E0DCA1BEF0}" srcOrd="2" destOrd="0" presId="urn:microsoft.com/office/officeart/2005/8/layout/orgChart1"/>
    <dgm:cxn modelId="{A6CF89D4-413B-6C4E-9BBA-55C06FF28EE0}" type="presParOf" srcId="{D58007C4-5DB3-EC44-A9AC-8362FA90505F}" destId="{99D464B9-25BF-5842-9B8B-CB60B8387EDC}" srcOrd="3" destOrd="0" presId="urn:microsoft.com/office/officeart/2005/8/layout/orgChart1"/>
    <dgm:cxn modelId="{02C866CD-F0EF-1242-A69C-AB5CED957A06}" type="presParOf" srcId="{99D464B9-25BF-5842-9B8B-CB60B8387EDC}" destId="{BAA462F0-0FF5-0446-8896-AF9E5E40E34C}" srcOrd="0" destOrd="0" presId="urn:microsoft.com/office/officeart/2005/8/layout/orgChart1"/>
    <dgm:cxn modelId="{941570B2-60C1-1945-A25F-1D1BBCC20688}" type="presParOf" srcId="{BAA462F0-0FF5-0446-8896-AF9E5E40E34C}" destId="{584A994E-846B-B546-9964-27B0509BF025}" srcOrd="0" destOrd="0" presId="urn:microsoft.com/office/officeart/2005/8/layout/orgChart1"/>
    <dgm:cxn modelId="{30E1D4D9-F015-9044-8B1A-8EDF3E9B63CC}" type="presParOf" srcId="{BAA462F0-0FF5-0446-8896-AF9E5E40E34C}" destId="{3AA9E86C-4887-FE4B-ACE8-E2377E0757D2}" srcOrd="1" destOrd="0" presId="urn:microsoft.com/office/officeart/2005/8/layout/orgChart1"/>
    <dgm:cxn modelId="{5F67B40F-A993-AC4A-8CC0-996D82E3C606}" type="presParOf" srcId="{99D464B9-25BF-5842-9B8B-CB60B8387EDC}" destId="{F9B77D8A-5C93-AB49-9102-7799E4BB09B4}" srcOrd="1" destOrd="0" presId="urn:microsoft.com/office/officeart/2005/8/layout/orgChart1"/>
    <dgm:cxn modelId="{01BFEA30-8F67-EB4C-9209-656BD4615269}" type="presParOf" srcId="{F9B77D8A-5C93-AB49-9102-7799E4BB09B4}" destId="{EAFC8DFC-7016-DA43-A553-466A66929212}" srcOrd="0" destOrd="0" presId="urn:microsoft.com/office/officeart/2005/8/layout/orgChart1"/>
    <dgm:cxn modelId="{2055EDD1-7F80-BB47-BB42-79C9D9EE51F1}" type="presParOf" srcId="{F9B77D8A-5C93-AB49-9102-7799E4BB09B4}" destId="{A7904CB9-3F5D-0945-BF2E-D82E843A1FD0}" srcOrd="1" destOrd="0" presId="urn:microsoft.com/office/officeart/2005/8/layout/orgChart1"/>
    <dgm:cxn modelId="{66653454-1104-9040-A785-325E57ACE234}" type="presParOf" srcId="{A7904CB9-3F5D-0945-BF2E-D82E843A1FD0}" destId="{4150D73A-8400-3D4E-8F70-0555E795AC21}" srcOrd="0" destOrd="0" presId="urn:microsoft.com/office/officeart/2005/8/layout/orgChart1"/>
    <dgm:cxn modelId="{A6B55742-30E9-0B4F-90EC-3A5771178E63}" type="presParOf" srcId="{4150D73A-8400-3D4E-8F70-0555E795AC21}" destId="{CD62FC62-95B9-3641-AE02-AB93CA8E479C}" srcOrd="0" destOrd="0" presId="urn:microsoft.com/office/officeart/2005/8/layout/orgChart1"/>
    <dgm:cxn modelId="{77D31E7E-FBA7-9644-9139-76A71A8AFB6E}" type="presParOf" srcId="{4150D73A-8400-3D4E-8F70-0555E795AC21}" destId="{6F8C0F44-A182-5241-8560-B4657BD61D71}" srcOrd="1" destOrd="0" presId="urn:microsoft.com/office/officeart/2005/8/layout/orgChart1"/>
    <dgm:cxn modelId="{2BC67ABB-0E6E-914D-9896-18A2B3ABC870}" type="presParOf" srcId="{A7904CB9-3F5D-0945-BF2E-D82E843A1FD0}" destId="{C8FC9564-9CBC-D447-A871-8EC99EA43744}" srcOrd="1" destOrd="0" presId="urn:microsoft.com/office/officeart/2005/8/layout/orgChart1"/>
    <dgm:cxn modelId="{3C8475BE-446E-194B-A8C7-E156F3B79D19}" type="presParOf" srcId="{A7904CB9-3F5D-0945-BF2E-D82E843A1FD0}" destId="{8C63F12E-F7AC-4243-BFA8-97B3D7585215}" srcOrd="2" destOrd="0" presId="urn:microsoft.com/office/officeart/2005/8/layout/orgChart1"/>
    <dgm:cxn modelId="{71E86D60-656E-674E-BE78-CD07A5F6C0A9}" type="presParOf" srcId="{F9B77D8A-5C93-AB49-9102-7799E4BB09B4}" destId="{6A403067-57DE-6843-831F-DE31B3DAB957}" srcOrd="2" destOrd="0" presId="urn:microsoft.com/office/officeart/2005/8/layout/orgChart1"/>
    <dgm:cxn modelId="{46A1041F-740E-E54F-BB28-B1EF2307A57A}" type="presParOf" srcId="{F9B77D8A-5C93-AB49-9102-7799E4BB09B4}" destId="{93994414-D982-7947-8D14-C3923E0A7454}" srcOrd="3" destOrd="0" presId="urn:microsoft.com/office/officeart/2005/8/layout/orgChart1"/>
    <dgm:cxn modelId="{B322DB93-85BE-3849-8138-A837D159DF22}" type="presParOf" srcId="{93994414-D982-7947-8D14-C3923E0A7454}" destId="{C1EC1C45-B6A9-F943-A4AA-28E93B3F0907}" srcOrd="0" destOrd="0" presId="urn:microsoft.com/office/officeart/2005/8/layout/orgChart1"/>
    <dgm:cxn modelId="{F886FCD5-C85F-6E48-99AA-E13369A6E4E3}" type="presParOf" srcId="{C1EC1C45-B6A9-F943-A4AA-28E93B3F0907}" destId="{080F9EA3-131F-7340-8E86-9E2BFFB83CDB}" srcOrd="0" destOrd="0" presId="urn:microsoft.com/office/officeart/2005/8/layout/orgChart1"/>
    <dgm:cxn modelId="{CD63A649-FDF4-974D-93B7-2830A3EE36F2}" type="presParOf" srcId="{C1EC1C45-B6A9-F943-A4AA-28E93B3F0907}" destId="{B2496A01-37EF-EB45-B6D0-9C8336016EED}" srcOrd="1" destOrd="0" presId="urn:microsoft.com/office/officeart/2005/8/layout/orgChart1"/>
    <dgm:cxn modelId="{AA9FC30B-A2AB-3C49-B38B-04DBB5FCE378}" type="presParOf" srcId="{93994414-D982-7947-8D14-C3923E0A7454}" destId="{96EBF786-ECA9-9445-A4E1-1198EED4EE8F}" srcOrd="1" destOrd="0" presId="urn:microsoft.com/office/officeart/2005/8/layout/orgChart1"/>
    <dgm:cxn modelId="{17108F7A-87B5-474F-A10E-5159F9336F39}" type="presParOf" srcId="{93994414-D982-7947-8D14-C3923E0A7454}" destId="{95800E0B-C677-5D44-9667-C67994AD59E6}" srcOrd="2" destOrd="0" presId="urn:microsoft.com/office/officeart/2005/8/layout/orgChart1"/>
    <dgm:cxn modelId="{9260AF40-CCA0-FC40-A07D-223B7DB9B941}" type="presParOf" srcId="{F9B77D8A-5C93-AB49-9102-7799E4BB09B4}" destId="{CE7E5AA7-C04C-2544-89D1-22BF8FFDC4DD}" srcOrd="4" destOrd="0" presId="urn:microsoft.com/office/officeart/2005/8/layout/orgChart1"/>
    <dgm:cxn modelId="{846A48B1-EC06-D647-BC94-0B23B557C5B7}" type="presParOf" srcId="{F9B77D8A-5C93-AB49-9102-7799E4BB09B4}" destId="{8AB8BA23-28DA-7D46-A901-0357EC66A3D6}" srcOrd="5" destOrd="0" presId="urn:microsoft.com/office/officeart/2005/8/layout/orgChart1"/>
    <dgm:cxn modelId="{3883FAF8-B674-9142-90A8-DF2B11C381E6}" type="presParOf" srcId="{8AB8BA23-28DA-7D46-A901-0357EC66A3D6}" destId="{5DA2E29D-4F9F-DD4C-B0D6-C30DC211490E}" srcOrd="0" destOrd="0" presId="urn:microsoft.com/office/officeart/2005/8/layout/orgChart1"/>
    <dgm:cxn modelId="{CFAF4005-8CAA-AD4F-B9D5-9E1EB1C93563}" type="presParOf" srcId="{5DA2E29D-4F9F-DD4C-B0D6-C30DC211490E}" destId="{B124BDA4-5D0D-554F-B939-8AC6C57DD0C2}" srcOrd="0" destOrd="0" presId="urn:microsoft.com/office/officeart/2005/8/layout/orgChart1"/>
    <dgm:cxn modelId="{BE013B7D-054C-5340-B25F-7EB38C7660F0}" type="presParOf" srcId="{5DA2E29D-4F9F-DD4C-B0D6-C30DC211490E}" destId="{C6BD1AD7-CDC6-0D47-B522-EA29709CE51B}" srcOrd="1" destOrd="0" presId="urn:microsoft.com/office/officeart/2005/8/layout/orgChart1"/>
    <dgm:cxn modelId="{87458046-B977-E543-AA4C-83DD2F86E32E}" type="presParOf" srcId="{8AB8BA23-28DA-7D46-A901-0357EC66A3D6}" destId="{69243977-0015-6047-9688-683A8601BA3E}" srcOrd="1" destOrd="0" presId="urn:microsoft.com/office/officeart/2005/8/layout/orgChart1"/>
    <dgm:cxn modelId="{8D47BA43-12A4-4B4A-B640-50A70D6E1591}" type="presParOf" srcId="{8AB8BA23-28DA-7D46-A901-0357EC66A3D6}" destId="{E6AA4D32-47AB-C743-B4E8-9F5E5F8176DA}" srcOrd="2" destOrd="0" presId="urn:microsoft.com/office/officeart/2005/8/layout/orgChart1"/>
    <dgm:cxn modelId="{A51086E7-8698-6543-986E-46C79FF284D7}" type="presParOf" srcId="{99D464B9-25BF-5842-9B8B-CB60B8387EDC}" destId="{8FBB97A5-B60E-CC43-B771-167DD9EE6D49}" srcOrd="2" destOrd="0" presId="urn:microsoft.com/office/officeart/2005/8/layout/orgChart1"/>
    <dgm:cxn modelId="{7DB3337E-1515-494C-95AC-82F4E1D3CA0A}" type="presParOf" srcId="{D58007C4-5DB3-EC44-A9AC-8362FA90505F}" destId="{28A4BFBE-E9A1-404C-9022-08A0D92F50F7}" srcOrd="4" destOrd="0" presId="urn:microsoft.com/office/officeart/2005/8/layout/orgChart1"/>
    <dgm:cxn modelId="{5C1CB29F-D1D2-C640-9999-52B27F1EB938}" type="presParOf" srcId="{D58007C4-5DB3-EC44-A9AC-8362FA90505F}" destId="{96F0766E-EA00-474B-9066-B3D3E970C869}" srcOrd="5" destOrd="0" presId="urn:microsoft.com/office/officeart/2005/8/layout/orgChart1"/>
    <dgm:cxn modelId="{1BD696D7-7645-9245-AD3C-C1DBF96808EC}" type="presParOf" srcId="{96F0766E-EA00-474B-9066-B3D3E970C869}" destId="{81498B0A-2231-B74E-B098-6DAC643FBB7E}" srcOrd="0" destOrd="0" presId="urn:microsoft.com/office/officeart/2005/8/layout/orgChart1"/>
    <dgm:cxn modelId="{14133122-1A85-B847-94FA-F3499273408E}" type="presParOf" srcId="{81498B0A-2231-B74E-B098-6DAC643FBB7E}" destId="{3D44A4BB-3FCB-394A-94E4-DC324EA7F3F1}" srcOrd="0" destOrd="0" presId="urn:microsoft.com/office/officeart/2005/8/layout/orgChart1"/>
    <dgm:cxn modelId="{EFD58075-3121-D44C-88EC-6C95A095842F}" type="presParOf" srcId="{81498B0A-2231-B74E-B098-6DAC643FBB7E}" destId="{B2B53426-A72A-1A42-BE74-F7F955FE6EF9}" srcOrd="1" destOrd="0" presId="urn:microsoft.com/office/officeart/2005/8/layout/orgChart1"/>
    <dgm:cxn modelId="{28F029B6-6B68-B340-99EA-9DFFA35D91F8}" type="presParOf" srcId="{96F0766E-EA00-474B-9066-B3D3E970C869}" destId="{64686D7E-67A9-5142-9125-B472CD70ED25}" srcOrd="1" destOrd="0" presId="urn:microsoft.com/office/officeart/2005/8/layout/orgChart1"/>
    <dgm:cxn modelId="{703786F1-590D-364E-86E7-876BC906C018}" type="presParOf" srcId="{64686D7E-67A9-5142-9125-B472CD70ED25}" destId="{1CD355D7-9043-C141-BF37-DFDE9C38A4BF}" srcOrd="0" destOrd="0" presId="urn:microsoft.com/office/officeart/2005/8/layout/orgChart1"/>
    <dgm:cxn modelId="{69C9D294-44DD-DE48-B6EA-8E62AB7E6332}" type="presParOf" srcId="{64686D7E-67A9-5142-9125-B472CD70ED25}" destId="{412FA316-8498-224E-B82D-952D5D28DCC8}" srcOrd="1" destOrd="0" presId="urn:microsoft.com/office/officeart/2005/8/layout/orgChart1"/>
    <dgm:cxn modelId="{A27D8CA8-2282-C84A-B2FC-690D16271402}" type="presParOf" srcId="{412FA316-8498-224E-B82D-952D5D28DCC8}" destId="{784AD97B-2A60-CD48-8683-C2BDD1DB7F1D}" srcOrd="0" destOrd="0" presId="urn:microsoft.com/office/officeart/2005/8/layout/orgChart1"/>
    <dgm:cxn modelId="{2B54657A-0EDE-704A-9E5C-59F6CBC6FB04}" type="presParOf" srcId="{784AD97B-2A60-CD48-8683-C2BDD1DB7F1D}" destId="{31E0EEB6-0604-984C-99D3-3F72B606107F}" srcOrd="0" destOrd="0" presId="urn:microsoft.com/office/officeart/2005/8/layout/orgChart1"/>
    <dgm:cxn modelId="{6E83D633-9709-094A-874B-FBADE9D404FB}" type="presParOf" srcId="{784AD97B-2A60-CD48-8683-C2BDD1DB7F1D}" destId="{4F1B7F4C-B159-424C-B0E5-DD1E729912D6}" srcOrd="1" destOrd="0" presId="urn:microsoft.com/office/officeart/2005/8/layout/orgChart1"/>
    <dgm:cxn modelId="{60529F50-8B56-1143-8F7B-3E7C17E3C689}" type="presParOf" srcId="{412FA316-8498-224E-B82D-952D5D28DCC8}" destId="{37431233-30FA-AF4F-BAB7-18E099DFB581}" srcOrd="1" destOrd="0" presId="urn:microsoft.com/office/officeart/2005/8/layout/orgChart1"/>
    <dgm:cxn modelId="{BD6807ED-3672-C14F-B6D4-B020847EF613}" type="presParOf" srcId="{412FA316-8498-224E-B82D-952D5D28DCC8}" destId="{25860CB9-9664-4A48-A9BA-464CE96FD024}" srcOrd="2" destOrd="0" presId="urn:microsoft.com/office/officeart/2005/8/layout/orgChart1"/>
    <dgm:cxn modelId="{CED243CD-7824-B14A-8B29-BD0169C93279}" type="presParOf" srcId="{64686D7E-67A9-5142-9125-B472CD70ED25}" destId="{1A5EFB03-4469-1242-ADE6-F08E4426CE2B}" srcOrd="2" destOrd="0" presId="urn:microsoft.com/office/officeart/2005/8/layout/orgChart1"/>
    <dgm:cxn modelId="{D972B7A2-8A07-B348-B6E7-1D03AC63AE16}" type="presParOf" srcId="{64686D7E-67A9-5142-9125-B472CD70ED25}" destId="{EC42FADA-1DFE-5C4D-9439-6FA92FAD0500}" srcOrd="3" destOrd="0" presId="urn:microsoft.com/office/officeart/2005/8/layout/orgChart1"/>
    <dgm:cxn modelId="{604B632A-6ED1-4541-998C-B8FD79AAC3C7}" type="presParOf" srcId="{EC42FADA-1DFE-5C4D-9439-6FA92FAD0500}" destId="{D95B7FD4-8AB4-C041-A4CB-D17F80E1888F}" srcOrd="0" destOrd="0" presId="urn:microsoft.com/office/officeart/2005/8/layout/orgChart1"/>
    <dgm:cxn modelId="{82C7B97A-4F50-4147-81DB-BBF6D492983A}" type="presParOf" srcId="{D95B7FD4-8AB4-C041-A4CB-D17F80E1888F}" destId="{5E4C2B99-0811-8F43-9590-CFD21C00B022}" srcOrd="0" destOrd="0" presId="urn:microsoft.com/office/officeart/2005/8/layout/orgChart1"/>
    <dgm:cxn modelId="{E676C71E-A4FE-FC4A-979C-16DFA266BFFD}" type="presParOf" srcId="{D95B7FD4-8AB4-C041-A4CB-D17F80E1888F}" destId="{8D7DBCB8-157F-9E4D-8327-96086B681B57}" srcOrd="1" destOrd="0" presId="urn:microsoft.com/office/officeart/2005/8/layout/orgChart1"/>
    <dgm:cxn modelId="{AAE85423-AA71-C446-9BBB-EFA528D49E91}" type="presParOf" srcId="{EC42FADA-1DFE-5C4D-9439-6FA92FAD0500}" destId="{26804643-667F-9942-ACB8-FF704F821290}" srcOrd="1" destOrd="0" presId="urn:microsoft.com/office/officeart/2005/8/layout/orgChart1"/>
    <dgm:cxn modelId="{E67EC154-24B5-C347-B1B3-D944C44F9DC5}" type="presParOf" srcId="{EC42FADA-1DFE-5C4D-9439-6FA92FAD0500}" destId="{6C8A7289-38C3-3A49-ADAB-F3BBC38B30A7}" srcOrd="2" destOrd="0" presId="urn:microsoft.com/office/officeart/2005/8/layout/orgChart1"/>
    <dgm:cxn modelId="{FB707BC7-090A-724F-A910-7089759AFCB1}" type="presParOf" srcId="{96F0766E-EA00-474B-9066-B3D3E970C869}" destId="{3FB25934-7EFA-6F43-B0D1-6234FF0C8949}" srcOrd="2" destOrd="0" presId="urn:microsoft.com/office/officeart/2005/8/layout/orgChart1"/>
    <dgm:cxn modelId="{6F77123F-E0A8-5646-AC30-6CE3F92F8FE0}" type="presParOf" srcId="{E1E9DF83-EA30-6343-8E74-B209A57BB850}" destId="{30AAA9CF-1C97-4246-B2AD-A41A1AB5E7CC}" srcOrd="2" destOrd="0" presId="urn:microsoft.com/office/officeart/2005/8/layout/orgChart1"/>
    <dgm:cxn modelId="{1E9BEA0E-1BD1-9248-B816-FC38C0E45459}" type="presParOf" srcId="{9D205A4B-6822-3C49-9C45-A1E3BFB32789}" destId="{D025B79C-F12F-544A-97A2-5152A9E45726}" srcOrd="4" destOrd="0" presId="urn:microsoft.com/office/officeart/2005/8/layout/orgChart1"/>
    <dgm:cxn modelId="{3A5F5848-4072-8B40-9405-BEB4A501E93E}" type="presParOf" srcId="{9D205A4B-6822-3C49-9C45-A1E3BFB32789}" destId="{EB1F55BC-BFF7-DB44-88AA-B558F5EF9E73}" srcOrd="5" destOrd="0" presId="urn:microsoft.com/office/officeart/2005/8/layout/orgChart1"/>
    <dgm:cxn modelId="{452F0641-A868-0F40-852B-AE788C24328C}" type="presParOf" srcId="{EB1F55BC-BFF7-DB44-88AA-B558F5EF9E73}" destId="{D179DF34-0861-9543-B411-A8F4E032B482}" srcOrd="0" destOrd="0" presId="urn:microsoft.com/office/officeart/2005/8/layout/orgChart1"/>
    <dgm:cxn modelId="{D6FFD80B-9464-5B49-8C5D-91457BFB362F}" type="presParOf" srcId="{D179DF34-0861-9543-B411-A8F4E032B482}" destId="{1C40371C-E490-BE43-B03B-CD42BB019C52}" srcOrd="0" destOrd="0" presId="urn:microsoft.com/office/officeart/2005/8/layout/orgChart1"/>
    <dgm:cxn modelId="{A89642C3-5EA5-774F-A158-916DCC2D6068}" type="presParOf" srcId="{D179DF34-0861-9543-B411-A8F4E032B482}" destId="{83129322-EDBF-AF4A-B92E-571C420107B2}" srcOrd="1" destOrd="0" presId="urn:microsoft.com/office/officeart/2005/8/layout/orgChart1"/>
    <dgm:cxn modelId="{D3426BD1-7B6B-3D47-8EA4-1DCBD81CC173}" type="presParOf" srcId="{EB1F55BC-BFF7-DB44-88AA-B558F5EF9E73}" destId="{EE51340E-736D-E542-A6B0-1C682E394170}" srcOrd="1" destOrd="0" presId="urn:microsoft.com/office/officeart/2005/8/layout/orgChart1"/>
    <dgm:cxn modelId="{BEDF0182-CE6C-F045-804F-B8891DBDB89B}" type="presParOf" srcId="{EE51340E-736D-E542-A6B0-1C682E394170}" destId="{61770957-C24B-8743-BCD0-72E803DBBFB1}" srcOrd="0" destOrd="0" presId="urn:microsoft.com/office/officeart/2005/8/layout/orgChart1"/>
    <dgm:cxn modelId="{54C65CF3-A176-9D4E-8279-9DEC5241E0BA}" type="presParOf" srcId="{EE51340E-736D-E542-A6B0-1C682E394170}" destId="{BC0FE351-70D1-4346-8BE7-47D4E97091B8}" srcOrd="1" destOrd="0" presId="urn:microsoft.com/office/officeart/2005/8/layout/orgChart1"/>
    <dgm:cxn modelId="{7FCE6883-8C45-9742-A867-733797C76C7C}" type="presParOf" srcId="{BC0FE351-70D1-4346-8BE7-47D4E97091B8}" destId="{32DAF6DE-DB16-4348-8658-CE3DF074CE11}" srcOrd="0" destOrd="0" presId="urn:microsoft.com/office/officeart/2005/8/layout/orgChart1"/>
    <dgm:cxn modelId="{2CDD734C-685A-BA40-879C-CB9408DCE950}" type="presParOf" srcId="{32DAF6DE-DB16-4348-8658-CE3DF074CE11}" destId="{993EFBC6-3BA6-3A4C-899C-B5D416A449A3}" srcOrd="0" destOrd="0" presId="urn:microsoft.com/office/officeart/2005/8/layout/orgChart1"/>
    <dgm:cxn modelId="{50344404-A60E-0A4C-B304-0BD487779D68}" type="presParOf" srcId="{32DAF6DE-DB16-4348-8658-CE3DF074CE11}" destId="{CD356FCA-574F-2449-B7B9-87DFA2790A02}" srcOrd="1" destOrd="0" presId="urn:microsoft.com/office/officeart/2005/8/layout/orgChart1"/>
    <dgm:cxn modelId="{03B61ADA-7F68-8841-8BF1-8DC64D33024E}" type="presParOf" srcId="{BC0FE351-70D1-4346-8BE7-47D4E97091B8}" destId="{C8392AC8-BA36-ED45-8398-460A780F0F79}" srcOrd="1" destOrd="0" presId="urn:microsoft.com/office/officeart/2005/8/layout/orgChart1"/>
    <dgm:cxn modelId="{EADE94C0-C08B-6D44-9BE0-697784EB41A8}" type="presParOf" srcId="{BC0FE351-70D1-4346-8BE7-47D4E97091B8}" destId="{33A9B9F3-D2CE-3742-A51A-D8B2F17C2957}" srcOrd="2" destOrd="0" presId="urn:microsoft.com/office/officeart/2005/8/layout/orgChart1"/>
    <dgm:cxn modelId="{B7CA304F-A091-7E4E-8E33-597E3065DE83}" type="presParOf" srcId="{EE51340E-736D-E542-A6B0-1C682E394170}" destId="{979F3124-AEB8-8F48-A5DA-6EB808FD2B25}" srcOrd="2" destOrd="0" presId="urn:microsoft.com/office/officeart/2005/8/layout/orgChart1"/>
    <dgm:cxn modelId="{38F5CA5A-5501-8B42-8F46-B03AC9B708F7}" type="presParOf" srcId="{EE51340E-736D-E542-A6B0-1C682E394170}" destId="{92DB3051-92BA-FB45-9F28-E0280DA586E5}" srcOrd="3" destOrd="0" presId="urn:microsoft.com/office/officeart/2005/8/layout/orgChart1"/>
    <dgm:cxn modelId="{70566A1C-5D5E-404F-B4FB-2FB84A4287B7}" type="presParOf" srcId="{92DB3051-92BA-FB45-9F28-E0280DA586E5}" destId="{495CDD19-6DF8-5042-8F23-907860131EDF}" srcOrd="0" destOrd="0" presId="urn:microsoft.com/office/officeart/2005/8/layout/orgChart1"/>
    <dgm:cxn modelId="{5636AFAF-A57C-1045-9DCA-BC8A98676709}" type="presParOf" srcId="{495CDD19-6DF8-5042-8F23-907860131EDF}" destId="{D6313B25-DF28-0C47-9B9E-700627EE7CD8}" srcOrd="0" destOrd="0" presId="urn:microsoft.com/office/officeart/2005/8/layout/orgChart1"/>
    <dgm:cxn modelId="{7225EC9B-D781-854F-AE0B-0C52AE1537DC}" type="presParOf" srcId="{495CDD19-6DF8-5042-8F23-907860131EDF}" destId="{C7FB4B78-D953-4149-9D15-181AA450015E}" srcOrd="1" destOrd="0" presId="urn:microsoft.com/office/officeart/2005/8/layout/orgChart1"/>
    <dgm:cxn modelId="{687D4792-4D7E-DB4F-A616-A329692120F4}" type="presParOf" srcId="{92DB3051-92BA-FB45-9F28-E0280DA586E5}" destId="{C95E53D2-9946-304C-8A4D-24005CE09603}" srcOrd="1" destOrd="0" presId="urn:microsoft.com/office/officeart/2005/8/layout/orgChart1"/>
    <dgm:cxn modelId="{C0089C37-709C-FD4D-8BE0-883D28284132}" type="presParOf" srcId="{C95E53D2-9946-304C-8A4D-24005CE09603}" destId="{9D9659D0-0568-2646-A173-15E08F225484}" srcOrd="0" destOrd="0" presId="urn:microsoft.com/office/officeart/2005/8/layout/orgChart1"/>
    <dgm:cxn modelId="{031252A3-55C4-CF4F-990C-508ABEF7BBA7}" type="presParOf" srcId="{C95E53D2-9946-304C-8A4D-24005CE09603}" destId="{511CE1CD-9545-7940-B825-73F5988BAF7B}" srcOrd="1" destOrd="0" presId="urn:microsoft.com/office/officeart/2005/8/layout/orgChart1"/>
    <dgm:cxn modelId="{8B523EB7-5484-5949-A629-5EA2145EFF5E}" type="presParOf" srcId="{511CE1CD-9545-7940-B825-73F5988BAF7B}" destId="{8A6E9DAF-023A-DB47-91A3-07C092D0F222}" srcOrd="0" destOrd="0" presId="urn:microsoft.com/office/officeart/2005/8/layout/orgChart1"/>
    <dgm:cxn modelId="{D580295E-998F-6242-9457-9150E00C8A03}" type="presParOf" srcId="{8A6E9DAF-023A-DB47-91A3-07C092D0F222}" destId="{110B38FC-3E86-754F-BFAC-1B48C05EBDB5}" srcOrd="0" destOrd="0" presId="urn:microsoft.com/office/officeart/2005/8/layout/orgChart1"/>
    <dgm:cxn modelId="{11FAED2E-7B34-8D49-8D8D-816F558EDE14}" type="presParOf" srcId="{8A6E9DAF-023A-DB47-91A3-07C092D0F222}" destId="{F75E5817-E2BC-DE40-9B2E-BC5B389CCECA}" srcOrd="1" destOrd="0" presId="urn:microsoft.com/office/officeart/2005/8/layout/orgChart1"/>
    <dgm:cxn modelId="{10571FED-9457-9E42-B73A-9057666D4A6E}" type="presParOf" srcId="{511CE1CD-9545-7940-B825-73F5988BAF7B}" destId="{3B3E6847-8D36-DB40-820F-B7FAB27E9004}" srcOrd="1" destOrd="0" presId="urn:microsoft.com/office/officeart/2005/8/layout/orgChart1"/>
    <dgm:cxn modelId="{74205C6E-F5F0-7C43-A9DE-664AC1706912}" type="presParOf" srcId="{511CE1CD-9545-7940-B825-73F5988BAF7B}" destId="{597C5D9B-06E9-2D4D-B2F7-2C5AFD0BDA3D}" srcOrd="2" destOrd="0" presId="urn:microsoft.com/office/officeart/2005/8/layout/orgChart1"/>
    <dgm:cxn modelId="{1D43D4D5-95FC-6044-A1E2-47E434F3D26D}" type="presParOf" srcId="{C95E53D2-9946-304C-8A4D-24005CE09603}" destId="{1D2238B6-F62A-464B-9C0B-665873195B0D}" srcOrd="2" destOrd="0" presId="urn:microsoft.com/office/officeart/2005/8/layout/orgChart1"/>
    <dgm:cxn modelId="{858934E6-A774-A942-93DD-8C8E2D86FBD2}" type="presParOf" srcId="{C95E53D2-9946-304C-8A4D-24005CE09603}" destId="{B674AF99-0436-174B-B00C-8E4818353175}" srcOrd="3" destOrd="0" presId="urn:microsoft.com/office/officeart/2005/8/layout/orgChart1"/>
    <dgm:cxn modelId="{9B72917F-06B1-8440-B4D6-DE0E7A2D153E}" type="presParOf" srcId="{B674AF99-0436-174B-B00C-8E4818353175}" destId="{7FFBB5E5-4483-894A-9744-10334C95B795}" srcOrd="0" destOrd="0" presId="urn:microsoft.com/office/officeart/2005/8/layout/orgChart1"/>
    <dgm:cxn modelId="{F021E946-33C3-3F45-A02A-6EDB4122E717}" type="presParOf" srcId="{7FFBB5E5-4483-894A-9744-10334C95B795}" destId="{08488FCB-0137-B341-A638-5AEF34837D93}" srcOrd="0" destOrd="0" presId="urn:microsoft.com/office/officeart/2005/8/layout/orgChart1"/>
    <dgm:cxn modelId="{1680A766-8085-244B-B1FC-5E601E1A13D5}" type="presParOf" srcId="{7FFBB5E5-4483-894A-9744-10334C95B795}" destId="{25B9391D-944E-3C45-81AD-0DE1A4FE8B48}" srcOrd="1" destOrd="0" presId="urn:microsoft.com/office/officeart/2005/8/layout/orgChart1"/>
    <dgm:cxn modelId="{57968114-B9D8-B345-BBFC-B9FFBD63A48B}" type="presParOf" srcId="{B674AF99-0436-174B-B00C-8E4818353175}" destId="{79830ECD-F289-E04D-9704-C451E6D07F6F}" srcOrd="1" destOrd="0" presId="urn:microsoft.com/office/officeart/2005/8/layout/orgChart1"/>
    <dgm:cxn modelId="{0B490D09-070B-BD4E-9A35-806EFB229FDD}" type="presParOf" srcId="{B674AF99-0436-174B-B00C-8E4818353175}" destId="{A2287263-056C-0F41-91BD-8947869FA96F}" srcOrd="2" destOrd="0" presId="urn:microsoft.com/office/officeart/2005/8/layout/orgChart1"/>
    <dgm:cxn modelId="{F71584BE-8020-4E4E-B766-F1AF8E419071}" type="presParOf" srcId="{92DB3051-92BA-FB45-9F28-E0280DA586E5}" destId="{F9BCDA81-7780-F44A-B687-649AD944FFD7}" srcOrd="2" destOrd="0" presId="urn:microsoft.com/office/officeart/2005/8/layout/orgChart1"/>
    <dgm:cxn modelId="{BD9B9C72-E760-5645-8EE9-5BC547A9724F}" type="presParOf" srcId="{EE51340E-736D-E542-A6B0-1C682E394170}" destId="{CE209C28-60B9-D64A-AB21-32B1236AA654}" srcOrd="4" destOrd="0" presId="urn:microsoft.com/office/officeart/2005/8/layout/orgChart1"/>
    <dgm:cxn modelId="{AA97575E-3A47-AB4C-A72F-53A73AB812B4}" type="presParOf" srcId="{EE51340E-736D-E542-A6B0-1C682E394170}" destId="{235AFF5B-8DA0-4949-AFEE-52983CDA7820}" srcOrd="5" destOrd="0" presId="urn:microsoft.com/office/officeart/2005/8/layout/orgChart1"/>
    <dgm:cxn modelId="{7474C035-CF2B-F94B-8C17-7CDFE8D8DEB2}" type="presParOf" srcId="{235AFF5B-8DA0-4949-AFEE-52983CDA7820}" destId="{358C7013-F6F3-C84E-98ED-E8C671DF0E73}" srcOrd="0" destOrd="0" presId="urn:microsoft.com/office/officeart/2005/8/layout/orgChart1"/>
    <dgm:cxn modelId="{8E6C27FE-610A-AB47-A2D0-FF295C096B70}" type="presParOf" srcId="{358C7013-F6F3-C84E-98ED-E8C671DF0E73}" destId="{92E40470-E6F0-7C44-B8C2-23881F431757}" srcOrd="0" destOrd="0" presId="urn:microsoft.com/office/officeart/2005/8/layout/orgChart1"/>
    <dgm:cxn modelId="{B05414E6-9B50-C04A-8A39-F138975A7EDB}" type="presParOf" srcId="{358C7013-F6F3-C84E-98ED-E8C671DF0E73}" destId="{E919838C-8A1D-6141-9716-BD1D8DD25731}" srcOrd="1" destOrd="0" presId="urn:microsoft.com/office/officeart/2005/8/layout/orgChart1"/>
    <dgm:cxn modelId="{49732FBE-CDBA-E546-BFED-FD134564C410}" type="presParOf" srcId="{235AFF5B-8DA0-4949-AFEE-52983CDA7820}" destId="{3F5D7ACE-1028-9048-9574-35F859C8EC83}" srcOrd="1" destOrd="0" presId="urn:microsoft.com/office/officeart/2005/8/layout/orgChart1"/>
    <dgm:cxn modelId="{00C0B211-176D-D445-A5EF-3A4640F979A4}" type="presParOf" srcId="{235AFF5B-8DA0-4949-AFEE-52983CDA7820}" destId="{851461EC-F4DD-7D41-B579-701FB4FF2767}" srcOrd="2" destOrd="0" presId="urn:microsoft.com/office/officeart/2005/8/layout/orgChart1"/>
    <dgm:cxn modelId="{CFE28E11-7236-1340-BA9D-B9836178A4C8}" type="presParOf" srcId="{EE51340E-736D-E542-A6B0-1C682E394170}" destId="{CA3FD165-9FFF-9D43-A4B9-654C70C30567}" srcOrd="6" destOrd="0" presId="urn:microsoft.com/office/officeart/2005/8/layout/orgChart1"/>
    <dgm:cxn modelId="{325CED40-F04D-5340-9095-9332934C823C}" type="presParOf" srcId="{EE51340E-736D-E542-A6B0-1C682E394170}" destId="{9119B48F-C822-AD40-9E10-F30FFA35F4D2}" srcOrd="7" destOrd="0" presId="urn:microsoft.com/office/officeart/2005/8/layout/orgChart1"/>
    <dgm:cxn modelId="{9D74D43C-561D-124B-A2A1-0F003132DDF7}" type="presParOf" srcId="{9119B48F-C822-AD40-9E10-F30FFA35F4D2}" destId="{A96259ED-0178-9E49-9C0E-F291E19BBED5}" srcOrd="0" destOrd="0" presId="urn:microsoft.com/office/officeart/2005/8/layout/orgChart1"/>
    <dgm:cxn modelId="{AD9286E2-0952-AC44-A4B4-20069C9A6D59}" type="presParOf" srcId="{A96259ED-0178-9E49-9C0E-F291E19BBED5}" destId="{1A3CC300-361B-D540-83FA-C4C94CD75BFD}" srcOrd="0" destOrd="0" presId="urn:microsoft.com/office/officeart/2005/8/layout/orgChart1"/>
    <dgm:cxn modelId="{BD084039-7457-FA42-B2C1-5BE00774C705}" type="presParOf" srcId="{A96259ED-0178-9E49-9C0E-F291E19BBED5}" destId="{D5A5C25B-0B51-6A44-802B-B6486A2084A0}" srcOrd="1" destOrd="0" presId="urn:microsoft.com/office/officeart/2005/8/layout/orgChart1"/>
    <dgm:cxn modelId="{32D85A12-579A-AC42-B215-4994472A0C16}" type="presParOf" srcId="{9119B48F-C822-AD40-9E10-F30FFA35F4D2}" destId="{9A8FECAD-42FD-3A4A-87BA-B176DD796CAD}" srcOrd="1" destOrd="0" presId="urn:microsoft.com/office/officeart/2005/8/layout/orgChart1"/>
    <dgm:cxn modelId="{735BE41E-9737-B540-95C2-91D6E1226366}" type="presParOf" srcId="{9A8FECAD-42FD-3A4A-87BA-B176DD796CAD}" destId="{DBCCE5AD-95C5-1A48-8E1F-7BEDB3D1C469}" srcOrd="0" destOrd="0" presId="urn:microsoft.com/office/officeart/2005/8/layout/orgChart1"/>
    <dgm:cxn modelId="{C3BDBAF6-4D03-2C4A-9E1A-0BB9F1A23692}" type="presParOf" srcId="{9A8FECAD-42FD-3A4A-87BA-B176DD796CAD}" destId="{C4EB3B51-38F4-D44C-BB2D-7AE7385348C4}" srcOrd="1" destOrd="0" presId="urn:microsoft.com/office/officeart/2005/8/layout/orgChart1"/>
    <dgm:cxn modelId="{16D7A371-105D-F946-9DCD-5FA6F21D1562}" type="presParOf" srcId="{C4EB3B51-38F4-D44C-BB2D-7AE7385348C4}" destId="{F95C8EF1-434D-BE4F-9963-590DDA102C9E}" srcOrd="0" destOrd="0" presId="urn:microsoft.com/office/officeart/2005/8/layout/orgChart1"/>
    <dgm:cxn modelId="{4169BE6B-91F2-BD40-BCC6-A5F57EF6076F}" type="presParOf" srcId="{F95C8EF1-434D-BE4F-9963-590DDA102C9E}" destId="{FE7B3B82-8801-1C4C-BABB-C5587825C9E7}" srcOrd="0" destOrd="0" presId="urn:microsoft.com/office/officeart/2005/8/layout/orgChart1"/>
    <dgm:cxn modelId="{BC777F33-28AA-5146-B8C8-582ED254153B}" type="presParOf" srcId="{F95C8EF1-434D-BE4F-9963-590DDA102C9E}" destId="{D1E9E068-7C31-6E4D-AF2C-EE5F087CB904}" srcOrd="1" destOrd="0" presId="urn:microsoft.com/office/officeart/2005/8/layout/orgChart1"/>
    <dgm:cxn modelId="{F8DDF7DF-E049-BC41-A245-23A187EBDB9F}" type="presParOf" srcId="{C4EB3B51-38F4-D44C-BB2D-7AE7385348C4}" destId="{B8E844BF-614B-F34E-8F77-1B40EC209A1E}" srcOrd="1" destOrd="0" presId="urn:microsoft.com/office/officeart/2005/8/layout/orgChart1"/>
    <dgm:cxn modelId="{5A88A117-AFED-DA41-8A12-6B5B961DE763}" type="presParOf" srcId="{C4EB3B51-38F4-D44C-BB2D-7AE7385348C4}" destId="{D51322B9-9C3B-EE4D-82C7-F7C53122D3B1}" srcOrd="2" destOrd="0" presId="urn:microsoft.com/office/officeart/2005/8/layout/orgChart1"/>
    <dgm:cxn modelId="{013446FC-3A4B-E440-86B2-99807B2E1231}" type="presParOf" srcId="{9A8FECAD-42FD-3A4A-87BA-B176DD796CAD}" destId="{4321D8BC-A7A0-A643-8E4A-BD37D2350888}" srcOrd="2" destOrd="0" presId="urn:microsoft.com/office/officeart/2005/8/layout/orgChart1"/>
    <dgm:cxn modelId="{F10A7754-758C-E54D-B1B6-6447FDFA4EA9}" type="presParOf" srcId="{9A8FECAD-42FD-3A4A-87BA-B176DD796CAD}" destId="{16ED997C-BAC9-4C42-BEB6-DD4C0BAF961E}" srcOrd="3" destOrd="0" presId="urn:microsoft.com/office/officeart/2005/8/layout/orgChart1"/>
    <dgm:cxn modelId="{3528D0DC-79E6-8547-8CD6-179F110440A3}" type="presParOf" srcId="{16ED997C-BAC9-4C42-BEB6-DD4C0BAF961E}" destId="{1CE88E27-5191-0345-94D2-6240CF934B53}" srcOrd="0" destOrd="0" presId="urn:microsoft.com/office/officeart/2005/8/layout/orgChart1"/>
    <dgm:cxn modelId="{9F460A26-CCC9-314A-A6B1-09444447C047}" type="presParOf" srcId="{1CE88E27-5191-0345-94D2-6240CF934B53}" destId="{363FFED3-E3E8-034D-B44B-9F07F8E69809}" srcOrd="0" destOrd="0" presId="urn:microsoft.com/office/officeart/2005/8/layout/orgChart1"/>
    <dgm:cxn modelId="{D6EE8DDE-AA43-024E-A6AC-2320A3429716}" type="presParOf" srcId="{1CE88E27-5191-0345-94D2-6240CF934B53}" destId="{FA502926-33E2-1B4F-9539-5FE6EE6E840D}" srcOrd="1" destOrd="0" presId="urn:microsoft.com/office/officeart/2005/8/layout/orgChart1"/>
    <dgm:cxn modelId="{9DD4EC44-F1E4-CF4C-9FD4-E6E713E91BDF}" type="presParOf" srcId="{16ED997C-BAC9-4C42-BEB6-DD4C0BAF961E}" destId="{2ACD85C4-883B-D84C-89AA-E272D41C59BF}" srcOrd="1" destOrd="0" presId="urn:microsoft.com/office/officeart/2005/8/layout/orgChart1"/>
    <dgm:cxn modelId="{37C3DF75-4DD2-9743-B309-94C088D24D02}" type="presParOf" srcId="{16ED997C-BAC9-4C42-BEB6-DD4C0BAF961E}" destId="{64726818-7CCA-624D-813E-1C565205FEF0}" srcOrd="2" destOrd="0" presId="urn:microsoft.com/office/officeart/2005/8/layout/orgChart1"/>
    <dgm:cxn modelId="{2F330AB0-311B-9E42-858E-C77073BF4588}" type="presParOf" srcId="{9A8FECAD-42FD-3A4A-87BA-B176DD796CAD}" destId="{C55F615A-630B-4746-AADF-FD00CFC841C3}" srcOrd="4" destOrd="0" presId="urn:microsoft.com/office/officeart/2005/8/layout/orgChart1"/>
    <dgm:cxn modelId="{14777D59-90B2-1944-B342-BA9343B494FF}" type="presParOf" srcId="{9A8FECAD-42FD-3A4A-87BA-B176DD796CAD}" destId="{8871D2D1-BCA2-A244-9616-542085214934}" srcOrd="5" destOrd="0" presId="urn:microsoft.com/office/officeart/2005/8/layout/orgChart1"/>
    <dgm:cxn modelId="{0D66BA6E-518B-EC4C-8851-51B1771222D2}" type="presParOf" srcId="{8871D2D1-BCA2-A244-9616-542085214934}" destId="{85766053-8F14-394F-824B-10566674B92E}" srcOrd="0" destOrd="0" presId="urn:microsoft.com/office/officeart/2005/8/layout/orgChart1"/>
    <dgm:cxn modelId="{1B9B310A-6094-FF4C-9CF9-DC0A7CF00A34}" type="presParOf" srcId="{85766053-8F14-394F-824B-10566674B92E}" destId="{F4387680-79B7-6A44-AED5-823DD7092A57}" srcOrd="0" destOrd="0" presId="urn:microsoft.com/office/officeart/2005/8/layout/orgChart1"/>
    <dgm:cxn modelId="{B449C736-DEE8-1045-AF8B-80D290FE86B4}" type="presParOf" srcId="{85766053-8F14-394F-824B-10566674B92E}" destId="{FBF5E727-D1F7-EA48-8CB9-EE216715AE30}" srcOrd="1" destOrd="0" presId="urn:microsoft.com/office/officeart/2005/8/layout/orgChart1"/>
    <dgm:cxn modelId="{30650B73-CCCB-784D-B766-4702C7642481}" type="presParOf" srcId="{8871D2D1-BCA2-A244-9616-542085214934}" destId="{0FEF94D1-B99F-9E4E-AD86-372E1F3D4133}" srcOrd="1" destOrd="0" presId="urn:microsoft.com/office/officeart/2005/8/layout/orgChart1"/>
    <dgm:cxn modelId="{6A0B4AA3-B6EB-E24D-959C-C0085398DF7A}" type="presParOf" srcId="{8871D2D1-BCA2-A244-9616-542085214934}" destId="{87B0F6E0-8DAE-434E-8C7F-C5C09A51F7AB}" srcOrd="2" destOrd="0" presId="urn:microsoft.com/office/officeart/2005/8/layout/orgChart1"/>
    <dgm:cxn modelId="{EE658D90-8C9E-1844-BA6D-B7622A0788CE}" type="presParOf" srcId="{9119B48F-C822-AD40-9E10-F30FFA35F4D2}" destId="{9ED92024-CE22-0949-A68C-11AF62172106}" srcOrd="2" destOrd="0" presId="urn:microsoft.com/office/officeart/2005/8/layout/orgChart1"/>
    <dgm:cxn modelId="{EF580598-1A92-5B47-8BB8-12B97246B247}" type="presParOf" srcId="{EB1F55BC-BFF7-DB44-88AA-B558F5EF9E73}" destId="{B7EFFF66-5FF4-4A43-BCC9-87426A5BA081}" srcOrd="2" destOrd="0" presId="urn:microsoft.com/office/officeart/2005/8/layout/orgChart1"/>
    <dgm:cxn modelId="{04C55808-6FE5-6145-9137-2B619780571B}" type="presParOf" srcId="{74338DE2-797C-B949-AE75-DCBC98977EBD}" destId="{F9E6EB3D-BF23-0E43-B91D-05CBD517099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F615A-630B-4746-AADF-FD00CFC841C3}">
      <dsp:nvSpPr>
        <dsp:cNvPr id="0" name=""/>
        <dsp:cNvSpPr/>
      </dsp:nvSpPr>
      <dsp:spPr>
        <a:xfrm>
          <a:off x="9452828" y="2448826"/>
          <a:ext cx="160716" cy="2014313"/>
        </a:xfrm>
        <a:custGeom>
          <a:avLst/>
          <a:gdLst/>
          <a:ahLst/>
          <a:cxnLst/>
          <a:rect l="0" t="0" r="0" b="0"/>
          <a:pathLst>
            <a:path>
              <a:moveTo>
                <a:pt x="0" y="0"/>
              </a:moveTo>
              <a:lnTo>
                <a:pt x="0" y="2014313"/>
              </a:lnTo>
              <a:lnTo>
                <a:pt x="160716" y="201431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21D8BC-A7A0-A643-8E4A-BD37D2350888}">
      <dsp:nvSpPr>
        <dsp:cNvPr id="0" name=""/>
        <dsp:cNvSpPr/>
      </dsp:nvSpPr>
      <dsp:spPr>
        <a:xfrm>
          <a:off x="9452828"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CCE5AD-95C5-1A48-8E1F-7BEDB3D1C469}">
      <dsp:nvSpPr>
        <dsp:cNvPr id="0" name=""/>
        <dsp:cNvSpPr/>
      </dsp:nvSpPr>
      <dsp:spPr>
        <a:xfrm>
          <a:off x="9452828"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3FD165-9FFF-9D43-A4B9-654C70C30567}">
      <dsp:nvSpPr>
        <dsp:cNvPr id="0" name=""/>
        <dsp:cNvSpPr/>
      </dsp:nvSpPr>
      <dsp:spPr>
        <a:xfrm>
          <a:off x="7936736" y="1688101"/>
          <a:ext cx="1944669" cy="225003"/>
        </a:xfrm>
        <a:custGeom>
          <a:avLst/>
          <a:gdLst/>
          <a:ahLst/>
          <a:cxnLst/>
          <a:rect l="0" t="0" r="0" b="0"/>
          <a:pathLst>
            <a:path>
              <a:moveTo>
                <a:pt x="0" y="0"/>
              </a:moveTo>
              <a:lnTo>
                <a:pt x="0" y="112501"/>
              </a:lnTo>
              <a:lnTo>
                <a:pt x="1944669" y="112501"/>
              </a:lnTo>
              <a:lnTo>
                <a:pt x="1944669"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209C28-60B9-D64A-AB21-32B1236AA654}">
      <dsp:nvSpPr>
        <dsp:cNvPr id="0" name=""/>
        <dsp:cNvSpPr/>
      </dsp:nvSpPr>
      <dsp:spPr>
        <a:xfrm>
          <a:off x="7936736" y="1688101"/>
          <a:ext cx="648223" cy="225003"/>
        </a:xfrm>
        <a:custGeom>
          <a:avLst/>
          <a:gdLst/>
          <a:ahLst/>
          <a:cxnLst/>
          <a:rect l="0" t="0" r="0" b="0"/>
          <a:pathLst>
            <a:path>
              <a:moveTo>
                <a:pt x="0" y="0"/>
              </a:moveTo>
              <a:lnTo>
                <a:pt x="0" y="112501"/>
              </a:lnTo>
              <a:lnTo>
                <a:pt x="648223" y="112501"/>
              </a:lnTo>
              <a:lnTo>
                <a:pt x="648223"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2238B6-F62A-464B-9C0B-665873195B0D}">
      <dsp:nvSpPr>
        <dsp:cNvPr id="0" name=""/>
        <dsp:cNvSpPr/>
      </dsp:nvSpPr>
      <dsp:spPr>
        <a:xfrm>
          <a:off x="6859935"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9659D0-0568-2646-A173-15E08F225484}">
      <dsp:nvSpPr>
        <dsp:cNvPr id="0" name=""/>
        <dsp:cNvSpPr/>
      </dsp:nvSpPr>
      <dsp:spPr>
        <a:xfrm>
          <a:off x="6859935"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9F3124-AEB8-8F48-A5DA-6EB808FD2B25}">
      <dsp:nvSpPr>
        <dsp:cNvPr id="0" name=""/>
        <dsp:cNvSpPr/>
      </dsp:nvSpPr>
      <dsp:spPr>
        <a:xfrm>
          <a:off x="7288512" y="1688101"/>
          <a:ext cx="648223" cy="225003"/>
        </a:xfrm>
        <a:custGeom>
          <a:avLst/>
          <a:gdLst/>
          <a:ahLst/>
          <a:cxnLst/>
          <a:rect l="0" t="0" r="0" b="0"/>
          <a:pathLst>
            <a:path>
              <a:moveTo>
                <a:pt x="648223" y="0"/>
              </a:moveTo>
              <a:lnTo>
                <a:pt x="648223" y="112501"/>
              </a:lnTo>
              <a:lnTo>
                <a:pt x="0" y="112501"/>
              </a:lnTo>
              <a:lnTo>
                <a:pt x="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770957-C24B-8743-BCD0-72E803DBBFB1}">
      <dsp:nvSpPr>
        <dsp:cNvPr id="0" name=""/>
        <dsp:cNvSpPr/>
      </dsp:nvSpPr>
      <dsp:spPr>
        <a:xfrm>
          <a:off x="5992066" y="1688101"/>
          <a:ext cx="1944669" cy="225003"/>
        </a:xfrm>
        <a:custGeom>
          <a:avLst/>
          <a:gdLst/>
          <a:ahLst/>
          <a:cxnLst/>
          <a:rect l="0" t="0" r="0" b="0"/>
          <a:pathLst>
            <a:path>
              <a:moveTo>
                <a:pt x="1944669" y="0"/>
              </a:moveTo>
              <a:lnTo>
                <a:pt x="1944669" y="112501"/>
              </a:lnTo>
              <a:lnTo>
                <a:pt x="0" y="112501"/>
              </a:lnTo>
              <a:lnTo>
                <a:pt x="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25B79C-F12F-544A-97A2-5152A9E45726}">
      <dsp:nvSpPr>
        <dsp:cNvPr id="0" name=""/>
        <dsp:cNvSpPr/>
      </dsp:nvSpPr>
      <dsp:spPr>
        <a:xfrm>
          <a:off x="4237578" y="927377"/>
          <a:ext cx="3699157" cy="225003"/>
        </a:xfrm>
        <a:custGeom>
          <a:avLst/>
          <a:gdLst/>
          <a:ahLst/>
          <a:cxnLst/>
          <a:rect l="0" t="0" r="0" b="0"/>
          <a:pathLst>
            <a:path>
              <a:moveTo>
                <a:pt x="0" y="0"/>
              </a:moveTo>
              <a:lnTo>
                <a:pt x="0" y="112501"/>
              </a:lnTo>
              <a:lnTo>
                <a:pt x="3699157" y="112501"/>
              </a:lnTo>
              <a:lnTo>
                <a:pt x="3699157" y="22500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5EFB03-4469-1242-ADE6-F08E4426CE2B}">
      <dsp:nvSpPr>
        <dsp:cNvPr id="0" name=""/>
        <dsp:cNvSpPr/>
      </dsp:nvSpPr>
      <dsp:spPr>
        <a:xfrm>
          <a:off x="4267043"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D355D7-9043-C141-BF37-DFDE9C38A4BF}">
      <dsp:nvSpPr>
        <dsp:cNvPr id="0" name=""/>
        <dsp:cNvSpPr/>
      </dsp:nvSpPr>
      <dsp:spPr>
        <a:xfrm>
          <a:off x="4267043"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A4BFBE-E9A1-404C-9022-08A0D92F50F7}">
      <dsp:nvSpPr>
        <dsp:cNvPr id="0" name=""/>
        <dsp:cNvSpPr/>
      </dsp:nvSpPr>
      <dsp:spPr>
        <a:xfrm>
          <a:off x="3399174" y="1688101"/>
          <a:ext cx="1296446" cy="225003"/>
        </a:xfrm>
        <a:custGeom>
          <a:avLst/>
          <a:gdLst/>
          <a:ahLst/>
          <a:cxnLst/>
          <a:rect l="0" t="0" r="0" b="0"/>
          <a:pathLst>
            <a:path>
              <a:moveTo>
                <a:pt x="0" y="0"/>
              </a:moveTo>
              <a:lnTo>
                <a:pt x="0" y="112501"/>
              </a:lnTo>
              <a:lnTo>
                <a:pt x="1296446" y="112501"/>
              </a:lnTo>
              <a:lnTo>
                <a:pt x="1296446"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7E5AA7-C04C-2544-89D1-22BF8FFDC4DD}">
      <dsp:nvSpPr>
        <dsp:cNvPr id="0" name=""/>
        <dsp:cNvSpPr/>
      </dsp:nvSpPr>
      <dsp:spPr>
        <a:xfrm>
          <a:off x="2970596" y="2448826"/>
          <a:ext cx="160716" cy="2014313"/>
        </a:xfrm>
        <a:custGeom>
          <a:avLst/>
          <a:gdLst/>
          <a:ahLst/>
          <a:cxnLst/>
          <a:rect l="0" t="0" r="0" b="0"/>
          <a:pathLst>
            <a:path>
              <a:moveTo>
                <a:pt x="0" y="0"/>
              </a:moveTo>
              <a:lnTo>
                <a:pt x="0" y="2014313"/>
              </a:lnTo>
              <a:lnTo>
                <a:pt x="160716" y="201431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403067-57DE-6843-831F-DE31B3DAB957}">
      <dsp:nvSpPr>
        <dsp:cNvPr id="0" name=""/>
        <dsp:cNvSpPr/>
      </dsp:nvSpPr>
      <dsp:spPr>
        <a:xfrm>
          <a:off x="2970596"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FC8DFC-7016-DA43-A553-466A66929212}">
      <dsp:nvSpPr>
        <dsp:cNvPr id="0" name=""/>
        <dsp:cNvSpPr/>
      </dsp:nvSpPr>
      <dsp:spPr>
        <a:xfrm>
          <a:off x="2970596"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058E71-C2AA-BE4B-AD6C-51E0DCA1BEF0}">
      <dsp:nvSpPr>
        <dsp:cNvPr id="0" name=""/>
        <dsp:cNvSpPr/>
      </dsp:nvSpPr>
      <dsp:spPr>
        <a:xfrm>
          <a:off x="3353454" y="1688101"/>
          <a:ext cx="91440" cy="225003"/>
        </a:xfrm>
        <a:custGeom>
          <a:avLst/>
          <a:gdLst/>
          <a:ahLst/>
          <a:cxnLst/>
          <a:rect l="0" t="0" r="0" b="0"/>
          <a:pathLst>
            <a:path>
              <a:moveTo>
                <a:pt x="45720" y="0"/>
              </a:moveTo>
              <a:lnTo>
                <a:pt x="4572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984358-A6A8-654C-8CA9-7DA2AE206A91}">
      <dsp:nvSpPr>
        <dsp:cNvPr id="0" name=""/>
        <dsp:cNvSpPr/>
      </dsp:nvSpPr>
      <dsp:spPr>
        <a:xfrm>
          <a:off x="1674150" y="2448826"/>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E56C44-6F91-CA48-87B4-12232AFFB77B}">
      <dsp:nvSpPr>
        <dsp:cNvPr id="0" name=""/>
        <dsp:cNvSpPr/>
      </dsp:nvSpPr>
      <dsp:spPr>
        <a:xfrm>
          <a:off x="1674150" y="2448826"/>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BD8961-FFC1-4744-9619-A258BBCA91F5}">
      <dsp:nvSpPr>
        <dsp:cNvPr id="0" name=""/>
        <dsp:cNvSpPr/>
      </dsp:nvSpPr>
      <dsp:spPr>
        <a:xfrm>
          <a:off x="2102727" y="1688101"/>
          <a:ext cx="1296446" cy="225003"/>
        </a:xfrm>
        <a:custGeom>
          <a:avLst/>
          <a:gdLst/>
          <a:ahLst/>
          <a:cxnLst/>
          <a:rect l="0" t="0" r="0" b="0"/>
          <a:pathLst>
            <a:path>
              <a:moveTo>
                <a:pt x="1296446" y="0"/>
              </a:moveTo>
              <a:lnTo>
                <a:pt x="1296446" y="112501"/>
              </a:lnTo>
              <a:lnTo>
                <a:pt x="0" y="112501"/>
              </a:lnTo>
              <a:lnTo>
                <a:pt x="0" y="22500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C05ECF9-6398-5C47-902C-13A075314856}">
      <dsp:nvSpPr>
        <dsp:cNvPr id="0" name=""/>
        <dsp:cNvSpPr/>
      </dsp:nvSpPr>
      <dsp:spPr>
        <a:xfrm>
          <a:off x="3399174" y="927377"/>
          <a:ext cx="838404" cy="225003"/>
        </a:xfrm>
        <a:custGeom>
          <a:avLst/>
          <a:gdLst/>
          <a:ahLst/>
          <a:cxnLst/>
          <a:rect l="0" t="0" r="0" b="0"/>
          <a:pathLst>
            <a:path>
              <a:moveTo>
                <a:pt x="838404" y="0"/>
              </a:moveTo>
              <a:lnTo>
                <a:pt x="838404" y="112501"/>
              </a:lnTo>
              <a:lnTo>
                <a:pt x="0" y="112501"/>
              </a:lnTo>
              <a:lnTo>
                <a:pt x="0" y="22500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6C74F2-D977-AA4C-8B19-0C493C7CDF59}">
      <dsp:nvSpPr>
        <dsp:cNvPr id="0" name=""/>
        <dsp:cNvSpPr/>
      </dsp:nvSpPr>
      <dsp:spPr>
        <a:xfrm>
          <a:off x="109843" y="1688101"/>
          <a:ext cx="160716" cy="2014313"/>
        </a:xfrm>
        <a:custGeom>
          <a:avLst/>
          <a:gdLst/>
          <a:ahLst/>
          <a:cxnLst/>
          <a:rect l="0" t="0" r="0" b="0"/>
          <a:pathLst>
            <a:path>
              <a:moveTo>
                <a:pt x="0" y="0"/>
              </a:moveTo>
              <a:lnTo>
                <a:pt x="0" y="2014313"/>
              </a:lnTo>
              <a:lnTo>
                <a:pt x="160716" y="201431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06345D9-89B0-704E-A255-4D9D5881D37F}">
      <dsp:nvSpPr>
        <dsp:cNvPr id="0" name=""/>
        <dsp:cNvSpPr/>
      </dsp:nvSpPr>
      <dsp:spPr>
        <a:xfrm>
          <a:off x="109843" y="1688101"/>
          <a:ext cx="160716" cy="1253588"/>
        </a:xfrm>
        <a:custGeom>
          <a:avLst/>
          <a:gdLst/>
          <a:ahLst/>
          <a:cxnLst/>
          <a:rect l="0" t="0" r="0" b="0"/>
          <a:pathLst>
            <a:path>
              <a:moveTo>
                <a:pt x="0" y="0"/>
              </a:moveTo>
              <a:lnTo>
                <a:pt x="0" y="1253588"/>
              </a:lnTo>
              <a:lnTo>
                <a:pt x="160716" y="125358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5AACFD-C8AA-A94D-A3FB-BEA170C4C356}">
      <dsp:nvSpPr>
        <dsp:cNvPr id="0" name=""/>
        <dsp:cNvSpPr/>
      </dsp:nvSpPr>
      <dsp:spPr>
        <a:xfrm>
          <a:off x="109843" y="1688101"/>
          <a:ext cx="160716" cy="492863"/>
        </a:xfrm>
        <a:custGeom>
          <a:avLst/>
          <a:gdLst/>
          <a:ahLst/>
          <a:cxnLst/>
          <a:rect l="0" t="0" r="0" b="0"/>
          <a:pathLst>
            <a:path>
              <a:moveTo>
                <a:pt x="0" y="0"/>
              </a:moveTo>
              <a:lnTo>
                <a:pt x="0" y="492863"/>
              </a:lnTo>
              <a:lnTo>
                <a:pt x="160716" y="49286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07228D-C347-5848-AFBA-8351768CD7FD}">
      <dsp:nvSpPr>
        <dsp:cNvPr id="0" name=""/>
        <dsp:cNvSpPr/>
      </dsp:nvSpPr>
      <dsp:spPr>
        <a:xfrm>
          <a:off x="538420" y="927377"/>
          <a:ext cx="3699157" cy="225003"/>
        </a:xfrm>
        <a:custGeom>
          <a:avLst/>
          <a:gdLst/>
          <a:ahLst/>
          <a:cxnLst/>
          <a:rect l="0" t="0" r="0" b="0"/>
          <a:pathLst>
            <a:path>
              <a:moveTo>
                <a:pt x="3699157" y="0"/>
              </a:moveTo>
              <a:lnTo>
                <a:pt x="3699157" y="112501"/>
              </a:lnTo>
              <a:lnTo>
                <a:pt x="0" y="112501"/>
              </a:lnTo>
              <a:lnTo>
                <a:pt x="0" y="22500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BA3009-F0AD-9F4E-AB9D-618866881360}">
      <dsp:nvSpPr>
        <dsp:cNvPr id="0" name=""/>
        <dsp:cNvSpPr/>
      </dsp:nvSpPr>
      <dsp:spPr>
        <a:xfrm>
          <a:off x="3701856" y="391655"/>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Event</a:t>
          </a:r>
        </a:p>
      </dsp:txBody>
      <dsp:txXfrm>
        <a:off x="3701856" y="391655"/>
        <a:ext cx="1071443" cy="535721"/>
      </dsp:txXfrm>
    </dsp:sp>
    <dsp:sp modelId="{74D634D3-FFFD-E540-B159-9E488EFFE7E5}">
      <dsp:nvSpPr>
        <dsp:cNvPr id="0" name=""/>
        <dsp:cNvSpPr/>
      </dsp:nvSpPr>
      <dsp:spPr>
        <a:xfrm>
          <a:off x="2698" y="1152380"/>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Venue</a:t>
          </a:r>
        </a:p>
      </dsp:txBody>
      <dsp:txXfrm>
        <a:off x="2698" y="1152380"/>
        <a:ext cx="1071443" cy="535721"/>
      </dsp:txXfrm>
    </dsp:sp>
    <dsp:sp modelId="{9E08CDC7-D595-564D-A7C7-26CB939119C6}">
      <dsp:nvSpPr>
        <dsp:cNvPr id="0" name=""/>
        <dsp:cNvSpPr/>
      </dsp:nvSpPr>
      <dsp:spPr>
        <a:xfrm>
          <a:off x="270559"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Book Date</a:t>
          </a:r>
        </a:p>
      </dsp:txBody>
      <dsp:txXfrm>
        <a:off x="270559" y="1913104"/>
        <a:ext cx="1071443" cy="535721"/>
      </dsp:txXfrm>
    </dsp:sp>
    <dsp:sp modelId="{D9BD4440-A7B0-7046-8402-ECA518B7C3EE}">
      <dsp:nvSpPr>
        <dsp:cNvPr id="0" name=""/>
        <dsp:cNvSpPr/>
      </dsp:nvSpPr>
      <dsp:spPr>
        <a:xfrm>
          <a:off x="270559"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Arrange Seating </a:t>
          </a:r>
        </a:p>
      </dsp:txBody>
      <dsp:txXfrm>
        <a:off x="270559" y="2673829"/>
        <a:ext cx="1071443" cy="535721"/>
      </dsp:txXfrm>
    </dsp:sp>
    <dsp:sp modelId="{B2BDFBBF-F083-D742-9E1A-8C78B585D7C8}">
      <dsp:nvSpPr>
        <dsp:cNvPr id="0" name=""/>
        <dsp:cNvSpPr/>
      </dsp:nvSpPr>
      <dsp:spPr>
        <a:xfrm>
          <a:off x="270559"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Organise IT equipment</a:t>
          </a:r>
        </a:p>
      </dsp:txBody>
      <dsp:txXfrm>
        <a:off x="270559" y="3434554"/>
        <a:ext cx="1071443" cy="535721"/>
      </dsp:txXfrm>
    </dsp:sp>
    <dsp:sp modelId="{6BF619D3-6B90-DE44-A538-903404528007}">
      <dsp:nvSpPr>
        <dsp:cNvPr id="0" name=""/>
        <dsp:cNvSpPr/>
      </dsp:nvSpPr>
      <dsp:spPr>
        <a:xfrm>
          <a:off x="2863452" y="1152380"/>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People</a:t>
          </a:r>
        </a:p>
      </dsp:txBody>
      <dsp:txXfrm>
        <a:off x="2863452" y="1152380"/>
        <a:ext cx="1071443" cy="535721"/>
      </dsp:txXfrm>
    </dsp:sp>
    <dsp:sp modelId="{E68AD240-A180-8749-B8F1-61DB3D9E821E}">
      <dsp:nvSpPr>
        <dsp:cNvPr id="0" name=""/>
        <dsp:cNvSpPr/>
      </dsp:nvSpPr>
      <dsp:spPr>
        <a:xfrm>
          <a:off x="1567006"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Partners</a:t>
          </a:r>
        </a:p>
      </dsp:txBody>
      <dsp:txXfrm>
        <a:off x="1567006" y="1913104"/>
        <a:ext cx="1071443" cy="535721"/>
      </dsp:txXfrm>
    </dsp:sp>
    <dsp:sp modelId="{6702AD7A-65DB-1B40-861A-273C89FA34C8}">
      <dsp:nvSpPr>
        <dsp:cNvPr id="0" name=""/>
        <dsp:cNvSpPr/>
      </dsp:nvSpPr>
      <dsp:spPr>
        <a:xfrm>
          <a:off x="1834866"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Confirm Equipment required</a:t>
          </a:r>
        </a:p>
      </dsp:txBody>
      <dsp:txXfrm>
        <a:off x="1834866" y="2673829"/>
        <a:ext cx="1071443" cy="535721"/>
      </dsp:txXfrm>
    </dsp:sp>
    <dsp:sp modelId="{F25EACA0-3ECF-2445-B537-D04E0E2A8E5D}">
      <dsp:nvSpPr>
        <dsp:cNvPr id="0" name=""/>
        <dsp:cNvSpPr/>
      </dsp:nvSpPr>
      <dsp:spPr>
        <a:xfrm>
          <a:off x="1834866"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Get  partners profile</a:t>
          </a:r>
        </a:p>
      </dsp:txBody>
      <dsp:txXfrm>
        <a:off x="1834866" y="3434554"/>
        <a:ext cx="1071443" cy="535721"/>
      </dsp:txXfrm>
    </dsp:sp>
    <dsp:sp modelId="{584A994E-846B-B546-9964-27B0509BF025}">
      <dsp:nvSpPr>
        <dsp:cNvPr id="0" name=""/>
        <dsp:cNvSpPr/>
      </dsp:nvSpPr>
      <dsp:spPr>
        <a:xfrm>
          <a:off x="2863452"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Guests</a:t>
          </a:r>
        </a:p>
      </dsp:txBody>
      <dsp:txXfrm>
        <a:off x="2863452" y="1913104"/>
        <a:ext cx="1071443" cy="535721"/>
      </dsp:txXfrm>
    </dsp:sp>
    <dsp:sp modelId="{CD62FC62-95B9-3641-AE02-AB93CA8E479C}">
      <dsp:nvSpPr>
        <dsp:cNvPr id="0" name=""/>
        <dsp:cNvSpPr/>
      </dsp:nvSpPr>
      <dsp:spPr>
        <a:xfrm>
          <a:off x="3131313"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Create Invitation</a:t>
          </a:r>
        </a:p>
      </dsp:txBody>
      <dsp:txXfrm>
        <a:off x="3131313" y="2673829"/>
        <a:ext cx="1071443" cy="535721"/>
      </dsp:txXfrm>
    </dsp:sp>
    <dsp:sp modelId="{080F9EA3-131F-7340-8E86-9E2BFFB83CDB}">
      <dsp:nvSpPr>
        <dsp:cNvPr id="0" name=""/>
        <dsp:cNvSpPr/>
      </dsp:nvSpPr>
      <dsp:spPr>
        <a:xfrm>
          <a:off x="3131313"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Identify Attendees</a:t>
          </a:r>
        </a:p>
      </dsp:txBody>
      <dsp:txXfrm>
        <a:off x="3131313" y="3434554"/>
        <a:ext cx="1071443" cy="535721"/>
      </dsp:txXfrm>
    </dsp:sp>
    <dsp:sp modelId="{B124BDA4-5D0D-554F-B939-8AC6C57DD0C2}">
      <dsp:nvSpPr>
        <dsp:cNvPr id="0" name=""/>
        <dsp:cNvSpPr/>
      </dsp:nvSpPr>
      <dsp:spPr>
        <a:xfrm>
          <a:off x="3131313" y="4195278"/>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Invite and Confirm Numbers</a:t>
          </a:r>
        </a:p>
      </dsp:txBody>
      <dsp:txXfrm>
        <a:off x="3131313" y="4195278"/>
        <a:ext cx="1071443" cy="535721"/>
      </dsp:txXfrm>
    </dsp:sp>
    <dsp:sp modelId="{3D44A4BB-3FCB-394A-94E4-DC324EA7F3F1}">
      <dsp:nvSpPr>
        <dsp:cNvPr id="0" name=""/>
        <dsp:cNvSpPr/>
      </dsp:nvSpPr>
      <dsp:spPr>
        <a:xfrm>
          <a:off x="4159898"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Presenter </a:t>
          </a:r>
        </a:p>
      </dsp:txBody>
      <dsp:txXfrm>
        <a:off x="4159898" y="1913104"/>
        <a:ext cx="1071443" cy="535721"/>
      </dsp:txXfrm>
    </dsp:sp>
    <dsp:sp modelId="{31E0EEB6-0604-984C-99D3-3F72B606107F}">
      <dsp:nvSpPr>
        <dsp:cNvPr id="0" name=""/>
        <dsp:cNvSpPr/>
      </dsp:nvSpPr>
      <dsp:spPr>
        <a:xfrm>
          <a:off x="4427759"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Confirm Requirements</a:t>
          </a:r>
        </a:p>
      </dsp:txBody>
      <dsp:txXfrm>
        <a:off x="4427759" y="2673829"/>
        <a:ext cx="1071443" cy="535721"/>
      </dsp:txXfrm>
    </dsp:sp>
    <dsp:sp modelId="{5E4C2B99-0811-8F43-9590-CFD21C00B022}">
      <dsp:nvSpPr>
        <dsp:cNvPr id="0" name=""/>
        <dsp:cNvSpPr/>
      </dsp:nvSpPr>
      <dsp:spPr>
        <a:xfrm>
          <a:off x="4427759"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Get profile</a:t>
          </a:r>
        </a:p>
      </dsp:txBody>
      <dsp:txXfrm>
        <a:off x="4427759" y="3434554"/>
        <a:ext cx="1071443" cy="535721"/>
      </dsp:txXfrm>
    </dsp:sp>
    <dsp:sp modelId="{1C40371C-E490-BE43-B03B-CD42BB019C52}">
      <dsp:nvSpPr>
        <dsp:cNvPr id="0" name=""/>
        <dsp:cNvSpPr/>
      </dsp:nvSpPr>
      <dsp:spPr>
        <a:xfrm>
          <a:off x="7401014" y="1152380"/>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Brochure</a:t>
          </a:r>
        </a:p>
      </dsp:txBody>
      <dsp:txXfrm>
        <a:off x="7401014" y="1152380"/>
        <a:ext cx="1071443" cy="535721"/>
      </dsp:txXfrm>
    </dsp:sp>
    <dsp:sp modelId="{993EFBC6-3BA6-3A4C-899C-B5D416A449A3}">
      <dsp:nvSpPr>
        <dsp:cNvPr id="0" name=""/>
        <dsp:cNvSpPr/>
      </dsp:nvSpPr>
      <dsp:spPr>
        <a:xfrm>
          <a:off x="5456345"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Delegate List</a:t>
          </a:r>
        </a:p>
      </dsp:txBody>
      <dsp:txXfrm>
        <a:off x="5456345" y="1913104"/>
        <a:ext cx="1071443" cy="535721"/>
      </dsp:txXfrm>
    </dsp:sp>
    <dsp:sp modelId="{D6313B25-DF28-0C47-9B9E-700627EE7CD8}">
      <dsp:nvSpPr>
        <dsp:cNvPr id="0" name=""/>
        <dsp:cNvSpPr/>
      </dsp:nvSpPr>
      <dsp:spPr>
        <a:xfrm>
          <a:off x="6752791"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Profile</a:t>
          </a:r>
        </a:p>
      </dsp:txBody>
      <dsp:txXfrm>
        <a:off x="6752791" y="1913104"/>
        <a:ext cx="1071443" cy="535721"/>
      </dsp:txXfrm>
    </dsp:sp>
    <dsp:sp modelId="{110B38FC-3E86-754F-BFAC-1B48C05EBDB5}">
      <dsp:nvSpPr>
        <dsp:cNvPr id="0" name=""/>
        <dsp:cNvSpPr/>
      </dsp:nvSpPr>
      <dsp:spPr>
        <a:xfrm>
          <a:off x="7020652"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Presenters profile</a:t>
          </a:r>
        </a:p>
      </dsp:txBody>
      <dsp:txXfrm>
        <a:off x="7020652" y="2673829"/>
        <a:ext cx="1071443" cy="535721"/>
      </dsp:txXfrm>
    </dsp:sp>
    <dsp:sp modelId="{08488FCB-0137-B341-A638-5AEF34837D93}">
      <dsp:nvSpPr>
        <dsp:cNvPr id="0" name=""/>
        <dsp:cNvSpPr/>
      </dsp:nvSpPr>
      <dsp:spPr>
        <a:xfrm>
          <a:off x="7020652"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Partners Profile</a:t>
          </a:r>
        </a:p>
      </dsp:txBody>
      <dsp:txXfrm>
        <a:off x="7020652" y="3434554"/>
        <a:ext cx="1071443" cy="535721"/>
      </dsp:txXfrm>
    </dsp:sp>
    <dsp:sp modelId="{92E40470-E6F0-7C44-B8C2-23881F431757}">
      <dsp:nvSpPr>
        <dsp:cNvPr id="0" name=""/>
        <dsp:cNvSpPr/>
      </dsp:nvSpPr>
      <dsp:spPr>
        <a:xfrm>
          <a:off x="8049237"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Draft </a:t>
          </a:r>
        </a:p>
      </dsp:txBody>
      <dsp:txXfrm>
        <a:off x="8049237" y="1913104"/>
        <a:ext cx="1071443" cy="535721"/>
      </dsp:txXfrm>
    </dsp:sp>
    <dsp:sp modelId="{1A3CC300-361B-D540-83FA-C4C94CD75BFD}">
      <dsp:nvSpPr>
        <dsp:cNvPr id="0" name=""/>
        <dsp:cNvSpPr/>
      </dsp:nvSpPr>
      <dsp:spPr>
        <a:xfrm>
          <a:off x="9345683" y="191310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Printed</a:t>
          </a:r>
        </a:p>
      </dsp:txBody>
      <dsp:txXfrm>
        <a:off x="9345683" y="1913104"/>
        <a:ext cx="1071443" cy="535721"/>
      </dsp:txXfrm>
    </dsp:sp>
    <dsp:sp modelId="{FE7B3B82-8801-1C4C-BABB-C5587825C9E7}">
      <dsp:nvSpPr>
        <dsp:cNvPr id="0" name=""/>
        <dsp:cNvSpPr/>
      </dsp:nvSpPr>
      <dsp:spPr>
        <a:xfrm>
          <a:off x="9613544" y="2673829"/>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Review Proof</a:t>
          </a:r>
        </a:p>
      </dsp:txBody>
      <dsp:txXfrm>
        <a:off x="9613544" y="2673829"/>
        <a:ext cx="1071443" cy="535721"/>
      </dsp:txXfrm>
    </dsp:sp>
    <dsp:sp modelId="{363FFED3-E3E8-034D-B44B-9F07F8E69809}">
      <dsp:nvSpPr>
        <dsp:cNvPr id="0" name=""/>
        <dsp:cNvSpPr/>
      </dsp:nvSpPr>
      <dsp:spPr>
        <a:xfrm>
          <a:off x="9613544" y="3434554"/>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Final Copy</a:t>
          </a:r>
        </a:p>
      </dsp:txBody>
      <dsp:txXfrm>
        <a:off x="9613544" y="3434554"/>
        <a:ext cx="1071443" cy="535721"/>
      </dsp:txXfrm>
    </dsp:sp>
    <dsp:sp modelId="{F4387680-79B7-6A44-AED5-823DD7092A57}">
      <dsp:nvSpPr>
        <dsp:cNvPr id="0" name=""/>
        <dsp:cNvSpPr/>
      </dsp:nvSpPr>
      <dsp:spPr>
        <a:xfrm>
          <a:off x="9613544" y="4195278"/>
          <a:ext cx="1071443" cy="535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Distribute @ event </a:t>
          </a:r>
        </a:p>
      </dsp:txBody>
      <dsp:txXfrm>
        <a:off x="9613544" y="4195278"/>
        <a:ext cx="1071443" cy="535721"/>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3067088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Span time varies and is typically dependent [but not restricted] to:</a:t>
            </a:r>
            <a:br>
              <a:rPr lang="en-US" dirty="0"/>
            </a:br>
            <a:br>
              <a:rPr lang="en-US" dirty="0"/>
            </a:br>
            <a:r>
              <a:rPr lang="en-GB" altLang="en-US" sz="1200" dirty="0">
                <a:latin typeface="Arial" panose="020B0604020202020204" pitchFamily="34" charset="0"/>
              </a:rPr>
              <a:t>Resources</a:t>
            </a:r>
          </a:p>
          <a:p>
            <a:pPr>
              <a:lnSpc>
                <a:spcPct val="80000"/>
              </a:lnSpc>
            </a:pPr>
            <a:r>
              <a:rPr lang="en-GB" altLang="en-US" sz="1200" dirty="0">
                <a:latin typeface="Arial" panose="020B0604020202020204" pitchFamily="34" charset="0"/>
              </a:rPr>
              <a:t> people, </a:t>
            </a:r>
          </a:p>
          <a:p>
            <a:pPr>
              <a:lnSpc>
                <a:spcPct val="80000"/>
              </a:lnSpc>
            </a:pPr>
            <a:r>
              <a:rPr lang="en-GB" altLang="en-US" sz="1200" dirty="0">
                <a:latin typeface="Arial" panose="020B0604020202020204" pitchFamily="34" charset="0"/>
              </a:rPr>
              <a:t>£funds, </a:t>
            </a:r>
          </a:p>
          <a:p>
            <a:pPr>
              <a:lnSpc>
                <a:spcPct val="80000"/>
              </a:lnSpc>
            </a:pPr>
            <a:r>
              <a:rPr lang="en-GB" altLang="en-US" sz="1200" dirty="0">
                <a:latin typeface="Arial" panose="020B0604020202020204" pitchFamily="34" charset="0"/>
              </a:rPr>
              <a:t>equipment, </a:t>
            </a:r>
          </a:p>
          <a:p>
            <a:pPr>
              <a:lnSpc>
                <a:spcPct val="80000"/>
              </a:lnSpc>
            </a:pPr>
            <a:r>
              <a:rPr lang="en-GB" altLang="en-US" sz="1200" dirty="0">
                <a:latin typeface="Arial" panose="020B0604020202020204" pitchFamily="34" charset="0"/>
              </a:rPr>
              <a:t>technology, </a:t>
            </a:r>
          </a:p>
          <a:p>
            <a:pPr>
              <a:lnSpc>
                <a:spcPct val="80000"/>
              </a:lnSpc>
            </a:pPr>
            <a:r>
              <a:rPr lang="en-GB" altLang="en-US" sz="1200" dirty="0">
                <a:latin typeface="Arial" panose="020B0604020202020204" pitchFamily="34" charset="0"/>
              </a:rPr>
              <a:t>environment, </a:t>
            </a:r>
          </a:p>
          <a:p>
            <a:pPr>
              <a:lnSpc>
                <a:spcPct val="80000"/>
              </a:lnSpc>
            </a:pPr>
            <a:r>
              <a:rPr lang="en-GB" altLang="en-US" sz="1200" dirty="0">
                <a:latin typeface="Arial" panose="020B0604020202020204" pitchFamily="34" charset="0"/>
              </a:rPr>
              <a:t>time</a:t>
            </a:r>
          </a:p>
          <a:p>
            <a:pPr>
              <a:lnSpc>
                <a:spcPct val="80000"/>
              </a:lnSpc>
            </a:pPr>
            <a:r>
              <a:rPr lang="en-GB" altLang="en-US" sz="1200" dirty="0">
                <a:latin typeface="Arial" panose="020B0604020202020204" pitchFamily="34" charset="0"/>
              </a:rPr>
              <a:t>supplier delivery times</a:t>
            </a:r>
          </a:p>
          <a:p>
            <a:pPr>
              <a:lnSpc>
                <a:spcPct val="80000"/>
              </a:lnSpc>
            </a:pPr>
            <a:endParaRPr lang="en-GB" altLang="en-US" sz="1200" dirty="0">
              <a:latin typeface="Arial" panose="020B0604020202020204" pitchFamily="34" charset="0"/>
            </a:endParaRPr>
          </a:p>
          <a:p>
            <a:pPr>
              <a:lnSpc>
                <a:spcPct val="90000"/>
              </a:lnSpc>
            </a:pPr>
            <a:r>
              <a:rPr lang="en-GB" altLang="en-US" sz="1200" dirty="0">
                <a:latin typeface="Arial" panose="020B0604020202020204" pitchFamily="34" charset="0"/>
              </a:rPr>
              <a:t>Remember</a:t>
            </a:r>
            <a:br>
              <a:rPr lang="en-GB" altLang="en-US" sz="1200" dirty="0">
                <a:latin typeface="Arial" panose="020B0604020202020204" pitchFamily="34" charset="0"/>
              </a:rPr>
            </a:b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duration.</a:t>
            </a:r>
            <a:br>
              <a:rPr lang="en-GB" altLang="en-US" dirty="0">
                <a:solidFill>
                  <a:schemeClr val="accent2"/>
                </a:solidFill>
                <a:latin typeface="Arial" panose="020B0604020202020204" pitchFamily="34" charset="0"/>
              </a:rPr>
            </a:br>
            <a:br>
              <a:rPr lang="en-GB" altLang="en-US" dirty="0">
                <a:solidFill>
                  <a:schemeClr val="accent2"/>
                </a:solidFill>
                <a:latin typeface="Arial" panose="020B0604020202020204" pitchFamily="34" charset="0"/>
              </a:rPr>
            </a:br>
            <a:r>
              <a:rPr lang="en-GB" altLang="en-US" dirty="0">
                <a:latin typeface="Arial" panose="020B0604020202020204" pitchFamily="34" charset="0"/>
              </a:rPr>
              <a:t>That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1200" dirty="0">
                <a:latin typeface="Arial" panose="020B0604020202020204" pitchFamily="34" charset="0"/>
              </a:rPr>
              <a:t>For example an activity which takes 1week of </a:t>
            </a:r>
            <a:r>
              <a:rPr lang="en-GB" altLang="en-US" sz="1200" u="sng" dirty="0">
                <a:latin typeface="Arial" panose="020B0604020202020204" pitchFamily="34" charset="0"/>
              </a:rPr>
              <a:t>project</a:t>
            </a:r>
            <a:r>
              <a:rPr lang="en-GB" altLang="en-US" sz="1200" dirty="0">
                <a:latin typeface="Arial" panose="020B0604020202020204" pitchFamily="34" charset="0"/>
              </a:rPr>
              <a:t> time with 1 person doing it may take 3 days of project time if 2 people do it. </a:t>
            </a:r>
          </a:p>
          <a:p>
            <a:pPr>
              <a:lnSpc>
                <a:spcPct val="90000"/>
              </a:lnSpc>
            </a:pPr>
            <a:r>
              <a:rPr lang="en-GB" altLang="en-US" sz="1200" dirty="0">
                <a:latin typeface="Arial" panose="020B0604020202020204" pitchFamily="34" charset="0"/>
              </a:rPr>
              <a:t>Or it may still take 1 week as the activity may use a process using a special glue which needs 72 hours to set.</a:t>
            </a:r>
            <a:endParaRPr lang="en-GB" altLang="en-US" sz="1200" dirty="0">
              <a:solidFill>
                <a:schemeClr val="accent2"/>
              </a:solidFill>
              <a:latin typeface="Arial" panose="020B0604020202020204" pitchFamily="34" charset="0"/>
            </a:endParaRPr>
          </a:p>
          <a:p>
            <a:pPr>
              <a:lnSpc>
                <a:spcPct val="80000"/>
              </a:lnSpc>
            </a:pPr>
            <a:endParaRPr lang="en-GB" altLang="en-US" sz="1200" dirty="0">
              <a:latin typeface="Arial" panose="020B0604020202020204" pitchFamily="34" charset="0"/>
            </a:endParaRPr>
          </a:p>
          <a:p>
            <a:r>
              <a:rPr lang="en-GB" altLang="en-US" dirty="0">
                <a:latin typeface="Arial" panose="020B0604020202020204" pitchFamily="34" charset="0"/>
              </a:rPr>
              <a:t>Many things may affect an activity’s span time – some will be under your control….and some will not.</a:t>
            </a:r>
          </a:p>
          <a:p>
            <a:r>
              <a:rPr lang="en-GB" altLang="en-US" dirty="0">
                <a:latin typeface="Arial" panose="020B0604020202020204" pitchFamily="34" charset="0"/>
              </a:rPr>
              <a:t>One of the project manager’s most difficult jobs is to correctly and accurately calculate/estimate an activity’s span time – always keeping an eye on reducing it if this reduces the overall project duration.</a:t>
            </a:r>
          </a:p>
          <a:p>
            <a:endParaRPr lang="en-GB" altLang="en-US" dirty="0">
              <a:latin typeface="Arial" panose="020B0604020202020204" pitchFamily="34" charset="0"/>
            </a:endParaRPr>
          </a:p>
          <a:p>
            <a:pPr>
              <a:lnSpc>
                <a:spcPct val="80000"/>
              </a:lnSpc>
            </a:pPr>
            <a:endParaRPr lang="en-GB" altLang="en-US" sz="1200"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3439315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522164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Span time varies and is typically dependent [but not restricted] to:</a:t>
            </a:r>
            <a:br>
              <a:rPr lang="en-US" dirty="0"/>
            </a:br>
            <a:br>
              <a:rPr lang="en-US" dirty="0"/>
            </a:br>
            <a:r>
              <a:rPr lang="en-GB" altLang="en-US" sz="1200" dirty="0">
                <a:latin typeface="Arial" panose="020B0604020202020204" pitchFamily="34" charset="0"/>
              </a:rPr>
              <a:t>Resources</a:t>
            </a:r>
          </a:p>
          <a:p>
            <a:pPr>
              <a:lnSpc>
                <a:spcPct val="80000"/>
              </a:lnSpc>
            </a:pPr>
            <a:r>
              <a:rPr lang="en-GB" altLang="en-US" sz="1200" dirty="0">
                <a:latin typeface="Arial" panose="020B0604020202020204" pitchFamily="34" charset="0"/>
              </a:rPr>
              <a:t> people, </a:t>
            </a:r>
          </a:p>
          <a:p>
            <a:pPr>
              <a:lnSpc>
                <a:spcPct val="80000"/>
              </a:lnSpc>
            </a:pPr>
            <a:r>
              <a:rPr lang="en-GB" altLang="en-US" sz="1200" dirty="0">
                <a:latin typeface="Arial" panose="020B0604020202020204" pitchFamily="34" charset="0"/>
              </a:rPr>
              <a:t>£funds, </a:t>
            </a:r>
          </a:p>
          <a:p>
            <a:pPr>
              <a:lnSpc>
                <a:spcPct val="80000"/>
              </a:lnSpc>
            </a:pPr>
            <a:r>
              <a:rPr lang="en-GB" altLang="en-US" sz="1200" dirty="0">
                <a:latin typeface="Arial" panose="020B0604020202020204" pitchFamily="34" charset="0"/>
              </a:rPr>
              <a:t>equipment, </a:t>
            </a:r>
          </a:p>
          <a:p>
            <a:pPr>
              <a:lnSpc>
                <a:spcPct val="80000"/>
              </a:lnSpc>
            </a:pPr>
            <a:r>
              <a:rPr lang="en-GB" altLang="en-US" sz="1200" dirty="0">
                <a:latin typeface="Arial" panose="020B0604020202020204" pitchFamily="34" charset="0"/>
              </a:rPr>
              <a:t>technology, </a:t>
            </a:r>
          </a:p>
          <a:p>
            <a:pPr>
              <a:lnSpc>
                <a:spcPct val="80000"/>
              </a:lnSpc>
            </a:pPr>
            <a:r>
              <a:rPr lang="en-GB" altLang="en-US" sz="1200" dirty="0">
                <a:latin typeface="Arial" panose="020B0604020202020204" pitchFamily="34" charset="0"/>
              </a:rPr>
              <a:t>environment, </a:t>
            </a:r>
          </a:p>
          <a:p>
            <a:pPr>
              <a:lnSpc>
                <a:spcPct val="80000"/>
              </a:lnSpc>
            </a:pPr>
            <a:r>
              <a:rPr lang="en-GB" altLang="en-US" sz="1200" dirty="0">
                <a:latin typeface="Arial" panose="020B0604020202020204" pitchFamily="34" charset="0"/>
              </a:rPr>
              <a:t>time</a:t>
            </a:r>
          </a:p>
          <a:p>
            <a:pPr>
              <a:lnSpc>
                <a:spcPct val="80000"/>
              </a:lnSpc>
            </a:pPr>
            <a:r>
              <a:rPr lang="en-GB" altLang="en-US" sz="1200" dirty="0">
                <a:latin typeface="Arial" panose="020B0604020202020204" pitchFamily="34" charset="0"/>
              </a:rPr>
              <a:t>supplier delivery times</a:t>
            </a:r>
          </a:p>
          <a:p>
            <a:pPr>
              <a:lnSpc>
                <a:spcPct val="80000"/>
              </a:lnSpc>
            </a:pPr>
            <a:endParaRPr lang="en-GB" altLang="en-US" sz="1200" dirty="0">
              <a:latin typeface="Arial" panose="020B0604020202020204" pitchFamily="34" charset="0"/>
            </a:endParaRPr>
          </a:p>
          <a:p>
            <a:pPr>
              <a:lnSpc>
                <a:spcPct val="90000"/>
              </a:lnSpc>
            </a:pPr>
            <a:r>
              <a:rPr lang="en-GB" altLang="en-US" sz="1200" dirty="0">
                <a:latin typeface="Arial" panose="020B0604020202020204" pitchFamily="34" charset="0"/>
              </a:rPr>
              <a:t>Remember</a:t>
            </a:r>
            <a:br>
              <a:rPr lang="en-GB" altLang="en-US" sz="1200" dirty="0">
                <a:latin typeface="Arial" panose="020B0604020202020204" pitchFamily="34" charset="0"/>
              </a:rPr>
            </a:b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duration.</a:t>
            </a:r>
            <a:br>
              <a:rPr lang="en-GB" altLang="en-US" dirty="0">
                <a:solidFill>
                  <a:schemeClr val="accent2"/>
                </a:solidFill>
                <a:latin typeface="Arial" panose="020B0604020202020204" pitchFamily="34" charset="0"/>
              </a:rPr>
            </a:br>
            <a:br>
              <a:rPr lang="en-GB" altLang="en-US" dirty="0">
                <a:solidFill>
                  <a:schemeClr val="accent2"/>
                </a:solidFill>
                <a:latin typeface="Arial" panose="020B0604020202020204" pitchFamily="34" charset="0"/>
              </a:rPr>
            </a:br>
            <a:r>
              <a:rPr lang="en-GB" altLang="en-US" dirty="0">
                <a:latin typeface="Arial" panose="020B0604020202020204" pitchFamily="34" charset="0"/>
              </a:rPr>
              <a:t>That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1200" dirty="0">
                <a:latin typeface="Arial" panose="020B0604020202020204" pitchFamily="34" charset="0"/>
              </a:rPr>
              <a:t>For example an activity which takes 1week of </a:t>
            </a:r>
            <a:r>
              <a:rPr lang="en-GB" altLang="en-US" sz="1200" u="sng" dirty="0">
                <a:latin typeface="Arial" panose="020B0604020202020204" pitchFamily="34" charset="0"/>
              </a:rPr>
              <a:t>project</a:t>
            </a:r>
            <a:r>
              <a:rPr lang="en-GB" altLang="en-US" sz="1200" dirty="0">
                <a:latin typeface="Arial" panose="020B0604020202020204" pitchFamily="34" charset="0"/>
              </a:rPr>
              <a:t> time with 1 person doing it may take 3 days of project time if 2 people do it. </a:t>
            </a:r>
          </a:p>
          <a:p>
            <a:pPr>
              <a:lnSpc>
                <a:spcPct val="90000"/>
              </a:lnSpc>
            </a:pPr>
            <a:r>
              <a:rPr lang="en-GB" altLang="en-US" sz="1200" dirty="0">
                <a:latin typeface="Arial" panose="020B0604020202020204" pitchFamily="34" charset="0"/>
              </a:rPr>
              <a:t>Or it may still take 1 week as the activity may use a process using a special glue which needs 72 hours to set.</a:t>
            </a:r>
            <a:endParaRPr lang="en-GB" altLang="en-US" sz="1200" dirty="0">
              <a:solidFill>
                <a:schemeClr val="accent2"/>
              </a:solidFill>
              <a:latin typeface="Arial" panose="020B0604020202020204" pitchFamily="34" charset="0"/>
            </a:endParaRPr>
          </a:p>
          <a:p>
            <a:pPr>
              <a:lnSpc>
                <a:spcPct val="80000"/>
              </a:lnSpc>
            </a:pPr>
            <a:endParaRPr lang="en-GB" altLang="en-US" sz="1200" dirty="0">
              <a:latin typeface="Arial" panose="020B0604020202020204" pitchFamily="34" charset="0"/>
            </a:endParaRPr>
          </a:p>
          <a:p>
            <a:r>
              <a:rPr lang="en-GB" altLang="en-US" dirty="0">
                <a:latin typeface="Arial" panose="020B0604020202020204" pitchFamily="34" charset="0"/>
              </a:rPr>
              <a:t>Many things may affect an activity’s span time – some will be under your control….and some will not.</a:t>
            </a:r>
          </a:p>
          <a:p>
            <a:r>
              <a:rPr lang="en-GB" altLang="en-US" dirty="0">
                <a:latin typeface="Arial" panose="020B0604020202020204" pitchFamily="34" charset="0"/>
              </a:rPr>
              <a:t>One of the project manager’s most difficult jobs is to correctly and accurately calculate/estimate an activity’s span time – always keeping an eye on reducing it if this reduces the overall project duration.</a:t>
            </a:r>
          </a:p>
          <a:p>
            <a:endParaRPr lang="en-GB" altLang="en-US" dirty="0">
              <a:latin typeface="Arial" panose="020B0604020202020204" pitchFamily="34" charset="0"/>
            </a:endParaRPr>
          </a:p>
          <a:p>
            <a:pPr>
              <a:lnSpc>
                <a:spcPct val="80000"/>
              </a:lnSpc>
            </a:pPr>
            <a:endParaRPr lang="en-GB" altLang="en-US" sz="1200"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815974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4167266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simple mechanism to increase visibility of risks and assist management decision making. It is a graphical representation of information normally found in existing project risk logs and one possible representation of a project risk status.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profile shows risks, using a risk identifier, in terms of probability and impact with the effect of planned countermeasures taken into account. A project manager will update this matrix in line with the risk log on a regular basis.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risks are reviewed any changes to the impact of probability which caused them to move above and to the right of the risk tolerance line need to be considered carefully.  Typically a project managers role would then require that this is referred upwards for a management decision on the actions to take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Obviously there are financial implications involved in a project need to allocate appropriate budget, time and resources to risk management. Risk processes must be embedded into a project environment, rather than being tackled as an afterthought. The cost of carrying out risk management and the level of commitment and time, such as contingency plans, risk avoidance, need to be recognised and agreed. While the budget may be allocated to actions relating to risk, there is often a failure to provide sufficient budget to the process, however, experience has shown that allocating the correct budget to the risk management process early on will pay dividends later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420088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796758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095833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707713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720634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41312906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496440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818136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15</a:t>
            </a:fld>
            <a:endParaRPr lang="en-US"/>
          </a:p>
        </p:txBody>
      </p:sp>
    </p:spTree>
    <p:extLst>
      <p:ext uri="{BB962C8B-B14F-4D97-AF65-F5344CB8AC3E}">
        <p14:creationId xmlns:p14="http://schemas.microsoft.com/office/powerpoint/2010/main" val="616675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01/08/2021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01/08/2021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01/08/2021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01/08/2021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01/08/2021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01/08/2021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01/08/2021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01/08/2021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01/08/2021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01/08/2021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emf"/><Relationship Id="rId4" Type="http://schemas.openxmlformats.org/officeDocument/2006/relationships/package" Target="../embeddings/Microsoft_Excel_Worksheet.xlsx"/></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a:t>
            </a:r>
            <a:endParaRPr lang="en-US" dirty="0"/>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BE555E-1C14-4A4A-997B-31D59C5AE8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graphicFrame>
        <p:nvGraphicFramePr>
          <p:cNvPr id="2" name="Diagram 1">
            <a:extLst>
              <a:ext uri="{FF2B5EF4-FFF2-40B4-BE49-F238E27FC236}">
                <a16:creationId xmlns:a16="http://schemas.microsoft.com/office/drawing/2014/main" id="{4A9D54B3-F35B-6E4A-B99C-4FC086A1FDA9}"/>
              </a:ext>
            </a:extLst>
          </p:cNvPr>
          <p:cNvGraphicFramePr/>
          <p:nvPr/>
        </p:nvGraphicFramePr>
        <p:xfrm>
          <a:off x="666112" y="496266"/>
          <a:ext cx="10687687" cy="5122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899E06B-703E-2D45-99B0-A6FAA6B26B0F}"/>
              </a:ext>
            </a:extLst>
          </p:cNvPr>
          <p:cNvSpPr txBox="1"/>
          <p:nvPr/>
        </p:nvSpPr>
        <p:spPr>
          <a:xfrm>
            <a:off x="594193" y="136524"/>
            <a:ext cx="8096036" cy="707886"/>
          </a:xfrm>
          <a:prstGeom prst="rect">
            <a:avLst/>
          </a:prstGeom>
          <a:noFill/>
        </p:spPr>
        <p:txBody>
          <a:bodyPr wrap="square" rtlCol="0">
            <a:spAutoFit/>
          </a:bodyPr>
          <a:lstStyle/>
          <a:p>
            <a:r>
              <a:rPr lang="en-GB" sz="4000" b="1" dirty="0">
                <a:latin typeface="+mj-lt"/>
              </a:rPr>
              <a:t>Event Breakdown Structure</a:t>
            </a:r>
          </a:p>
        </p:txBody>
      </p:sp>
    </p:spTree>
    <p:extLst>
      <p:ext uri="{BB962C8B-B14F-4D97-AF65-F5344CB8AC3E}">
        <p14:creationId xmlns:p14="http://schemas.microsoft.com/office/powerpoint/2010/main" val="6038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540CC-850A-7F43-82F8-674E3DEA832B}"/>
              </a:ext>
            </a:extLst>
          </p:cNvPr>
          <p:cNvSpPr>
            <a:spLocks noGrp="1"/>
          </p:cNvSpPr>
          <p:nvPr>
            <p:ph type="title"/>
          </p:nvPr>
        </p:nvSpPr>
        <p:spPr/>
        <p:txBody>
          <a:bodyPr/>
          <a:lstStyle/>
          <a:p>
            <a:r>
              <a:rPr lang="en-US" dirty="0"/>
              <a:t>Network Diagrams</a:t>
            </a:r>
          </a:p>
        </p:txBody>
      </p:sp>
      <p:sp>
        <p:nvSpPr>
          <p:cNvPr id="4" name="Slide Number Placeholder 3">
            <a:extLst>
              <a:ext uri="{FF2B5EF4-FFF2-40B4-BE49-F238E27FC236}">
                <a16:creationId xmlns:a16="http://schemas.microsoft.com/office/drawing/2014/main" id="{B2DDB716-4C90-8640-85DD-4752DC9791C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5" name="AutoShape 3">
            <a:extLst>
              <a:ext uri="{FF2B5EF4-FFF2-40B4-BE49-F238E27FC236}">
                <a16:creationId xmlns:a16="http://schemas.microsoft.com/office/drawing/2014/main" id="{E7019FEA-469F-924A-9405-DC50A2C9399A}"/>
              </a:ext>
            </a:extLst>
          </p:cNvPr>
          <p:cNvSpPr>
            <a:spLocks noChangeArrowheads="1"/>
          </p:cNvSpPr>
          <p:nvPr/>
        </p:nvSpPr>
        <p:spPr bwMode="auto">
          <a:xfrm>
            <a:off x="2081439" y="25959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C6CA626B-942E-E44F-9CF3-C35BF8A159B3}"/>
              </a:ext>
            </a:extLst>
          </p:cNvPr>
          <p:cNvSpPr>
            <a:spLocks noChangeArrowheads="1"/>
          </p:cNvSpPr>
          <p:nvPr/>
        </p:nvSpPr>
        <p:spPr bwMode="auto">
          <a:xfrm>
            <a:off x="4129314" y="1495828"/>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1</a:t>
            </a:r>
            <a:br>
              <a:rPr lang="en-GB" altLang="en-US" sz="1400"/>
            </a:br>
            <a:r>
              <a:rPr lang="en-GB" altLang="en-US" sz="1400"/>
              <a:t>t</a:t>
            </a:r>
            <a:r>
              <a:rPr lang="en-GB" altLang="en-US" sz="1400" baseline="-25000"/>
              <a:t>1 </a:t>
            </a:r>
            <a:r>
              <a:rPr lang="en-GB" altLang="en-US" sz="1400"/>
              <a:t>= 5</a:t>
            </a:r>
          </a:p>
        </p:txBody>
      </p:sp>
      <p:sp>
        <p:nvSpPr>
          <p:cNvPr id="7" name="AutoShape 5">
            <a:extLst>
              <a:ext uri="{FF2B5EF4-FFF2-40B4-BE49-F238E27FC236}">
                <a16:creationId xmlns:a16="http://schemas.microsoft.com/office/drawing/2014/main" id="{A57F9F45-904D-9545-A115-8BACDAE7A6CC}"/>
              </a:ext>
            </a:extLst>
          </p:cNvPr>
          <p:cNvSpPr>
            <a:spLocks noChangeArrowheads="1"/>
          </p:cNvSpPr>
          <p:nvPr/>
        </p:nvSpPr>
        <p:spPr bwMode="auto">
          <a:xfrm>
            <a:off x="6567714" y="1487890"/>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2</a:t>
            </a:r>
            <a:br>
              <a:rPr lang="en-GB" altLang="en-US" sz="1400"/>
            </a:br>
            <a:r>
              <a:rPr lang="en-GB" altLang="en-US" sz="1400"/>
              <a:t>t</a:t>
            </a:r>
            <a:r>
              <a:rPr lang="en-GB" altLang="en-US" sz="1400" baseline="-25000"/>
              <a:t>2</a:t>
            </a:r>
            <a:r>
              <a:rPr lang="en-GB" altLang="en-US" sz="1400"/>
              <a:t> = 1</a:t>
            </a:r>
          </a:p>
        </p:txBody>
      </p:sp>
      <p:sp>
        <p:nvSpPr>
          <p:cNvPr id="8" name="AutoShape 12">
            <a:extLst>
              <a:ext uri="{FF2B5EF4-FFF2-40B4-BE49-F238E27FC236}">
                <a16:creationId xmlns:a16="http://schemas.microsoft.com/office/drawing/2014/main" id="{2A3FB10B-102B-394B-B5BC-43BDD5111B62}"/>
              </a:ext>
            </a:extLst>
          </p:cNvPr>
          <p:cNvSpPr>
            <a:spLocks noChangeArrowheads="1"/>
          </p:cNvSpPr>
          <p:nvPr/>
        </p:nvSpPr>
        <p:spPr bwMode="auto">
          <a:xfrm>
            <a:off x="783453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5</a:t>
            </a:r>
          </a:p>
          <a:p>
            <a:r>
              <a:rPr lang="en-GB" altLang="en-US" sz="1400"/>
              <a:t>t</a:t>
            </a:r>
            <a:r>
              <a:rPr lang="en-GB" altLang="en-US" sz="1400" baseline="-25000"/>
              <a:t>5</a:t>
            </a:r>
            <a:r>
              <a:rPr lang="en-GB" altLang="en-US" sz="1400"/>
              <a:t> = 2</a:t>
            </a:r>
          </a:p>
        </p:txBody>
      </p:sp>
      <p:sp>
        <p:nvSpPr>
          <p:cNvPr id="9" name="AutoShape 13">
            <a:extLst>
              <a:ext uri="{FF2B5EF4-FFF2-40B4-BE49-F238E27FC236}">
                <a16:creationId xmlns:a16="http://schemas.microsoft.com/office/drawing/2014/main" id="{4121C58F-8C3E-224A-9227-91807E964578}"/>
              </a:ext>
            </a:extLst>
          </p:cNvPr>
          <p:cNvSpPr>
            <a:spLocks noChangeArrowheads="1"/>
          </p:cNvSpPr>
          <p:nvPr/>
        </p:nvSpPr>
        <p:spPr bwMode="auto">
          <a:xfrm>
            <a:off x="9172802" y="24435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END</a:t>
            </a:r>
          </a:p>
        </p:txBody>
      </p:sp>
      <p:sp>
        <p:nvSpPr>
          <p:cNvPr id="10" name="AutoShape 14">
            <a:extLst>
              <a:ext uri="{FF2B5EF4-FFF2-40B4-BE49-F238E27FC236}">
                <a16:creationId xmlns:a16="http://schemas.microsoft.com/office/drawing/2014/main" id="{68961999-63E7-E441-A57A-0A4B03D332C2}"/>
              </a:ext>
            </a:extLst>
          </p:cNvPr>
          <p:cNvSpPr>
            <a:spLocks noChangeArrowheads="1"/>
          </p:cNvSpPr>
          <p:nvPr/>
        </p:nvSpPr>
        <p:spPr bwMode="auto">
          <a:xfrm>
            <a:off x="392928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3</a:t>
            </a:r>
            <a:br>
              <a:rPr lang="en-GB" altLang="en-US" sz="1400"/>
            </a:br>
            <a:r>
              <a:rPr lang="en-GB" altLang="en-US" sz="1400"/>
              <a:t>t</a:t>
            </a:r>
            <a:r>
              <a:rPr lang="en-GB" altLang="en-US" sz="1400" baseline="-25000"/>
              <a:t>3</a:t>
            </a:r>
            <a:r>
              <a:rPr lang="en-GB" altLang="en-US" sz="1400"/>
              <a:t> = 1</a:t>
            </a:r>
          </a:p>
        </p:txBody>
      </p:sp>
      <p:sp>
        <p:nvSpPr>
          <p:cNvPr id="11" name="AutoShape 15">
            <a:extLst>
              <a:ext uri="{FF2B5EF4-FFF2-40B4-BE49-F238E27FC236}">
                <a16:creationId xmlns:a16="http://schemas.microsoft.com/office/drawing/2014/main" id="{20006353-F0E4-5045-9BD8-549CEB82B6BC}"/>
              </a:ext>
            </a:extLst>
          </p:cNvPr>
          <p:cNvSpPr>
            <a:spLocks noChangeArrowheads="1"/>
          </p:cNvSpPr>
          <p:nvPr/>
        </p:nvSpPr>
        <p:spPr bwMode="auto">
          <a:xfrm>
            <a:off x="5888264"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4</a:t>
            </a:r>
            <a:br>
              <a:rPr lang="en-GB" altLang="en-US" sz="1400"/>
            </a:br>
            <a:r>
              <a:rPr lang="en-GB" altLang="en-US" sz="1400"/>
              <a:t>t</a:t>
            </a:r>
            <a:r>
              <a:rPr lang="en-GB" altLang="en-US" sz="1400" baseline="-25000"/>
              <a:t>4 </a:t>
            </a:r>
            <a:r>
              <a:rPr lang="en-GB" altLang="en-US" sz="1400"/>
              <a:t>= 3</a:t>
            </a:r>
          </a:p>
        </p:txBody>
      </p:sp>
      <p:cxnSp>
        <p:nvCxnSpPr>
          <p:cNvPr id="12" name="AutoShape 19">
            <a:extLst>
              <a:ext uri="{FF2B5EF4-FFF2-40B4-BE49-F238E27FC236}">
                <a16:creationId xmlns:a16="http://schemas.microsoft.com/office/drawing/2014/main" id="{FC338A97-D35C-3D44-A4DC-D983B686668C}"/>
              </a:ext>
            </a:extLst>
          </p:cNvPr>
          <p:cNvCxnSpPr>
            <a:cxnSpLocks noChangeShapeType="1"/>
            <a:stCxn id="6" idx="3"/>
            <a:endCxn id="7" idx="1"/>
          </p:cNvCxnSpPr>
          <p:nvPr/>
        </p:nvCxnSpPr>
        <p:spPr bwMode="auto">
          <a:xfrm flipV="1">
            <a:off x="5221514" y="1851428"/>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3" name="AutoShape 24">
            <a:extLst>
              <a:ext uri="{FF2B5EF4-FFF2-40B4-BE49-F238E27FC236}">
                <a16:creationId xmlns:a16="http://schemas.microsoft.com/office/drawing/2014/main" id="{252843C6-1DE3-8E47-AFE6-A723A85AB0F8}"/>
              </a:ext>
            </a:extLst>
          </p:cNvPr>
          <p:cNvCxnSpPr>
            <a:cxnSpLocks noChangeShapeType="1"/>
            <a:stCxn id="10" idx="3"/>
            <a:endCxn id="11" idx="1"/>
          </p:cNvCxnSpPr>
          <p:nvPr/>
        </p:nvCxnSpPr>
        <p:spPr bwMode="auto">
          <a:xfrm>
            <a:off x="5021490" y="3873902"/>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4" name="AutoShape 27">
            <a:extLst>
              <a:ext uri="{FF2B5EF4-FFF2-40B4-BE49-F238E27FC236}">
                <a16:creationId xmlns:a16="http://schemas.microsoft.com/office/drawing/2014/main" id="{F8ABB956-B47F-D944-B94A-451EC5F90F06}"/>
              </a:ext>
            </a:extLst>
          </p:cNvPr>
          <p:cNvCxnSpPr>
            <a:cxnSpLocks noChangeShapeType="1"/>
            <a:stCxn id="5" idx="2"/>
            <a:endCxn id="10" idx="1"/>
          </p:cNvCxnSpPr>
          <p:nvPr/>
        </p:nvCxnSpPr>
        <p:spPr bwMode="auto">
          <a:xfrm rot="16200000" flipH="1">
            <a:off x="2999808" y="2957121"/>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5" name="AutoShape 28">
            <a:extLst>
              <a:ext uri="{FF2B5EF4-FFF2-40B4-BE49-F238E27FC236}">
                <a16:creationId xmlns:a16="http://schemas.microsoft.com/office/drawing/2014/main" id="{7021F6AC-D2EC-0A43-A6FE-C540CE6F7293}"/>
              </a:ext>
            </a:extLst>
          </p:cNvPr>
          <p:cNvCxnSpPr>
            <a:cxnSpLocks noChangeShapeType="1"/>
            <a:stCxn id="11" idx="3"/>
            <a:endCxn id="8" idx="1"/>
          </p:cNvCxnSpPr>
          <p:nvPr/>
        </p:nvCxnSpPr>
        <p:spPr bwMode="auto">
          <a:xfrm>
            <a:off x="6980465" y="3873902"/>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6" name="AutoShape 29">
            <a:extLst>
              <a:ext uri="{FF2B5EF4-FFF2-40B4-BE49-F238E27FC236}">
                <a16:creationId xmlns:a16="http://schemas.microsoft.com/office/drawing/2014/main" id="{BC04F5C0-A1EF-164E-99ED-EBE74735640C}"/>
              </a:ext>
            </a:extLst>
          </p:cNvPr>
          <p:cNvCxnSpPr>
            <a:cxnSpLocks noChangeShapeType="1"/>
            <a:stCxn id="6" idx="2"/>
            <a:endCxn id="8" idx="0"/>
          </p:cNvCxnSpPr>
          <p:nvPr/>
        </p:nvCxnSpPr>
        <p:spPr bwMode="auto">
          <a:xfrm rot="16200000" flipH="1">
            <a:off x="5890646" y="1014021"/>
            <a:ext cx="1262062" cy="3705225"/>
          </a:xfrm>
          <a:prstGeom prst="bentConnector3">
            <a:avLst>
              <a:gd name="adj1" fmla="val 49935"/>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7" name="AutoShape 49">
            <a:extLst>
              <a:ext uri="{FF2B5EF4-FFF2-40B4-BE49-F238E27FC236}">
                <a16:creationId xmlns:a16="http://schemas.microsoft.com/office/drawing/2014/main" id="{45C065A7-A91E-BD41-9DF9-1380421CF1C6}"/>
              </a:ext>
            </a:extLst>
          </p:cNvPr>
          <p:cNvCxnSpPr>
            <a:cxnSpLocks noChangeShapeType="1"/>
            <a:stCxn id="5" idx="0"/>
            <a:endCxn id="6" idx="1"/>
          </p:cNvCxnSpPr>
          <p:nvPr/>
        </p:nvCxnSpPr>
        <p:spPr bwMode="auto">
          <a:xfrm rot="16200000">
            <a:off x="3006952" y="1473602"/>
            <a:ext cx="723900" cy="1495425"/>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8" name="AutoShape 50">
            <a:extLst>
              <a:ext uri="{FF2B5EF4-FFF2-40B4-BE49-F238E27FC236}">
                <a16:creationId xmlns:a16="http://schemas.microsoft.com/office/drawing/2014/main" id="{0B00271E-9BD1-AA4D-9D0D-8A632E6CDEE3}"/>
              </a:ext>
            </a:extLst>
          </p:cNvPr>
          <p:cNvCxnSpPr>
            <a:cxnSpLocks noChangeShapeType="1"/>
            <a:stCxn id="7" idx="3"/>
            <a:endCxn id="9" idx="0"/>
          </p:cNvCxnSpPr>
          <p:nvPr/>
        </p:nvCxnSpPr>
        <p:spPr bwMode="auto">
          <a:xfrm>
            <a:off x="7659914" y="1851428"/>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9" name="AutoShape 51">
            <a:extLst>
              <a:ext uri="{FF2B5EF4-FFF2-40B4-BE49-F238E27FC236}">
                <a16:creationId xmlns:a16="http://schemas.microsoft.com/office/drawing/2014/main" id="{36A3EA58-D066-594F-812B-18E4E9755755}"/>
              </a:ext>
            </a:extLst>
          </p:cNvPr>
          <p:cNvCxnSpPr>
            <a:cxnSpLocks noChangeShapeType="1"/>
            <a:stCxn id="8" idx="3"/>
            <a:endCxn id="9" idx="2"/>
          </p:cNvCxnSpPr>
          <p:nvPr/>
        </p:nvCxnSpPr>
        <p:spPr bwMode="auto">
          <a:xfrm flipV="1">
            <a:off x="8926740" y="3183340"/>
            <a:ext cx="785813" cy="690563"/>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20" name="Text Box 52">
            <a:extLst>
              <a:ext uri="{FF2B5EF4-FFF2-40B4-BE49-F238E27FC236}">
                <a16:creationId xmlns:a16="http://schemas.microsoft.com/office/drawing/2014/main" id="{06DBAA7E-86D4-9B4B-A952-0CA100480AC5}"/>
              </a:ext>
            </a:extLst>
          </p:cNvPr>
          <p:cNvSpPr txBox="1">
            <a:spLocks noChangeArrowheads="1"/>
          </p:cNvSpPr>
          <p:nvPr/>
        </p:nvSpPr>
        <p:spPr bwMode="auto">
          <a:xfrm>
            <a:off x="1936977" y="4561290"/>
            <a:ext cx="8496300"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lgn="l">
              <a:spcBef>
                <a:spcPct val="50000"/>
              </a:spcBef>
            </a:pPr>
            <a:r>
              <a:rPr lang="en-GB" altLang="en-US" sz="1800">
                <a:latin typeface="Times New Roman" panose="02020603050405020304" pitchFamily="18" charset="0"/>
              </a:rPr>
              <a:t>All inputs to an activity box must have been completed before it can begin.</a:t>
            </a:r>
          </a:p>
          <a:p>
            <a:pPr algn="l">
              <a:spcBef>
                <a:spcPct val="50000"/>
              </a:spcBef>
            </a:pPr>
            <a:r>
              <a:rPr lang="en-GB" altLang="en-US" sz="1800">
                <a:latin typeface="Times New Roman" panose="02020603050405020304" pitchFamily="18" charset="0"/>
              </a:rPr>
              <a:t>E.g. Activity 1 and 4 must be completed before 5 can commence. Total minimum time is 7</a:t>
            </a:r>
          </a:p>
        </p:txBody>
      </p:sp>
    </p:spTree>
    <p:extLst>
      <p:ext uri="{BB962C8B-B14F-4D97-AF65-F5344CB8AC3E}">
        <p14:creationId xmlns:p14="http://schemas.microsoft.com/office/powerpoint/2010/main" val="204886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BE555E-1C14-4A4A-997B-31D59C5AE8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pic>
        <p:nvPicPr>
          <p:cNvPr id="6" name="Picture 5" descr="A screenshot of a map&#10;&#10;Description automatically generated">
            <a:extLst>
              <a:ext uri="{FF2B5EF4-FFF2-40B4-BE49-F238E27FC236}">
                <a16:creationId xmlns:a16="http://schemas.microsoft.com/office/drawing/2014/main" id="{D4960FDD-DBFA-774B-AF7F-9DCA5204E011}"/>
              </a:ext>
            </a:extLst>
          </p:cNvPr>
          <p:cNvPicPr>
            <a:picLocks noChangeAspect="1"/>
          </p:cNvPicPr>
          <p:nvPr/>
        </p:nvPicPr>
        <p:blipFill>
          <a:blip r:embed="rId3"/>
          <a:stretch>
            <a:fillRect/>
          </a:stretch>
        </p:blipFill>
        <p:spPr>
          <a:xfrm>
            <a:off x="357973" y="1457740"/>
            <a:ext cx="11476054" cy="3647109"/>
          </a:xfrm>
          <a:prstGeom prst="rect">
            <a:avLst/>
          </a:prstGeom>
        </p:spPr>
      </p:pic>
      <p:sp>
        <p:nvSpPr>
          <p:cNvPr id="7" name="Title 1">
            <a:extLst>
              <a:ext uri="{FF2B5EF4-FFF2-40B4-BE49-F238E27FC236}">
                <a16:creationId xmlns:a16="http://schemas.microsoft.com/office/drawing/2014/main" id="{A6062686-2A68-884F-8C77-410180B0BDB9}"/>
              </a:ext>
            </a:extLst>
          </p:cNvPr>
          <p:cNvSpPr>
            <a:spLocks noGrp="1"/>
          </p:cNvSpPr>
          <p:nvPr>
            <p:ph type="title"/>
          </p:nvPr>
        </p:nvSpPr>
        <p:spPr>
          <a:xfrm>
            <a:off x="838200" y="153693"/>
            <a:ext cx="10515600" cy="905324"/>
          </a:xfrm>
        </p:spPr>
        <p:txBody>
          <a:bodyPr/>
          <a:lstStyle/>
          <a:p>
            <a:r>
              <a:rPr lang="en-US" dirty="0"/>
              <a:t>Network Plan</a:t>
            </a:r>
          </a:p>
        </p:txBody>
      </p:sp>
    </p:spTree>
    <p:extLst>
      <p:ext uri="{BB962C8B-B14F-4D97-AF65-F5344CB8AC3E}">
        <p14:creationId xmlns:p14="http://schemas.microsoft.com/office/powerpoint/2010/main" val="3051998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540CC-850A-7F43-82F8-674E3DEA832B}"/>
              </a:ext>
            </a:extLst>
          </p:cNvPr>
          <p:cNvSpPr>
            <a:spLocks noGrp="1"/>
          </p:cNvSpPr>
          <p:nvPr>
            <p:ph type="title"/>
          </p:nvPr>
        </p:nvSpPr>
        <p:spPr/>
        <p:txBody>
          <a:bodyPr/>
          <a:lstStyle/>
          <a:p>
            <a:r>
              <a:rPr lang="en-US" dirty="0"/>
              <a:t>Estimating </a:t>
            </a:r>
          </a:p>
        </p:txBody>
      </p:sp>
      <p:sp>
        <p:nvSpPr>
          <p:cNvPr id="4" name="Slide Number Placeholder 3">
            <a:extLst>
              <a:ext uri="{FF2B5EF4-FFF2-40B4-BE49-F238E27FC236}">
                <a16:creationId xmlns:a16="http://schemas.microsoft.com/office/drawing/2014/main" id="{B2DDB716-4C90-8640-85DD-4752DC9791C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
        <p:nvSpPr>
          <p:cNvPr id="3" name="TextBox 2">
            <a:extLst>
              <a:ext uri="{FF2B5EF4-FFF2-40B4-BE49-F238E27FC236}">
                <a16:creationId xmlns:a16="http://schemas.microsoft.com/office/drawing/2014/main" id="{CF01CA71-DB01-D645-A54A-6B9F1F0B9E42}"/>
              </a:ext>
            </a:extLst>
          </p:cNvPr>
          <p:cNvSpPr txBox="1"/>
          <p:nvPr/>
        </p:nvSpPr>
        <p:spPr>
          <a:xfrm>
            <a:off x="604954" y="1182231"/>
            <a:ext cx="9491730" cy="3970318"/>
          </a:xfrm>
          <a:prstGeom prst="rect">
            <a:avLst/>
          </a:prstGeom>
          <a:noFill/>
        </p:spPr>
        <p:txBody>
          <a:bodyPr wrap="square" rtlCol="0">
            <a:spAutoFit/>
          </a:bodyPr>
          <a:lstStyle/>
          <a:p>
            <a:r>
              <a:rPr lang="en-GB" sz="2800" dirty="0"/>
              <a:t>For each of the Activities identify the:</a:t>
            </a:r>
          </a:p>
          <a:p>
            <a:endParaRPr lang="en-GB" sz="2800" dirty="0"/>
          </a:p>
          <a:p>
            <a:r>
              <a:rPr lang="en-GB" sz="2800" dirty="0"/>
              <a:t>Costs – Just cost of material – do not include the wages</a:t>
            </a:r>
          </a:p>
          <a:p>
            <a:endParaRPr lang="en-GB" sz="2800" dirty="0"/>
          </a:p>
          <a:p>
            <a:r>
              <a:rPr lang="en-GB" sz="2800" dirty="0"/>
              <a:t>Duration &amp; Effort  </a:t>
            </a:r>
          </a:p>
          <a:p>
            <a:r>
              <a:rPr lang="en-GB" sz="2800" dirty="0"/>
              <a:t>(</a:t>
            </a:r>
            <a:r>
              <a:rPr lang="en-GB" sz="2800" dirty="0" err="1"/>
              <a:t>eg.</a:t>
            </a:r>
            <a:r>
              <a:rPr lang="en-GB" sz="2800" dirty="0"/>
              <a:t>  It will take 5 days with 2 persons = 10 days effort)</a:t>
            </a:r>
          </a:p>
          <a:p>
            <a:endParaRPr lang="en-GB" sz="2800" dirty="0"/>
          </a:p>
          <a:p>
            <a:r>
              <a:rPr lang="en-GB" sz="2800" dirty="0"/>
              <a:t>Resources - who and numbers</a:t>
            </a:r>
          </a:p>
          <a:p>
            <a:r>
              <a:rPr lang="en-GB" sz="2800" dirty="0"/>
              <a:t>( </a:t>
            </a:r>
            <a:r>
              <a:rPr lang="en-GB" sz="2800" dirty="0" err="1"/>
              <a:t>eg</a:t>
            </a:r>
            <a:r>
              <a:rPr lang="en-GB" sz="2800" dirty="0"/>
              <a:t> 2 Bar staff)</a:t>
            </a:r>
          </a:p>
        </p:txBody>
      </p:sp>
    </p:spTree>
    <p:extLst>
      <p:ext uri="{BB962C8B-B14F-4D97-AF65-F5344CB8AC3E}">
        <p14:creationId xmlns:p14="http://schemas.microsoft.com/office/powerpoint/2010/main" val="1780096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p:txBody>
          <a:bodyPr/>
          <a:lstStyle/>
          <a:p>
            <a:r>
              <a:rPr lang="en-US" dirty="0"/>
              <a:t>Risk Analysis Matrix</a:t>
            </a:r>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nvPr>
        </p:nvGraphicFramePr>
        <p:xfrm>
          <a:off x="218303" y="1028995"/>
          <a:ext cx="11202172" cy="4592967"/>
        </p:xfrm>
        <a:graphic>
          <a:graphicData uri="http://schemas.openxmlformats.org/drawingml/2006/table">
            <a:tbl>
              <a:tblPr firstRow="1" bandRow="1">
                <a:tableStyleId>{BC89EF96-8CEA-46FF-86C4-4CE0E7609802}</a:tableStyleId>
              </a:tblPr>
              <a:tblGrid>
                <a:gridCol w="2568586">
                  <a:extLst>
                    <a:ext uri="{9D8B030D-6E8A-4147-A177-3AD203B41FA5}">
                      <a16:colId xmlns:a16="http://schemas.microsoft.com/office/drawing/2014/main" val="2780976424"/>
                    </a:ext>
                  </a:extLst>
                </a:gridCol>
                <a:gridCol w="1390587">
                  <a:extLst>
                    <a:ext uri="{9D8B030D-6E8A-4147-A177-3AD203B41FA5}">
                      <a16:colId xmlns:a16="http://schemas.microsoft.com/office/drawing/2014/main" val="346813269"/>
                    </a:ext>
                  </a:extLst>
                </a:gridCol>
                <a:gridCol w="1168776">
                  <a:extLst>
                    <a:ext uri="{9D8B030D-6E8A-4147-A177-3AD203B41FA5}">
                      <a16:colId xmlns:a16="http://schemas.microsoft.com/office/drawing/2014/main" val="3138221694"/>
                    </a:ext>
                  </a:extLst>
                </a:gridCol>
                <a:gridCol w="1168776">
                  <a:extLst>
                    <a:ext uri="{9D8B030D-6E8A-4147-A177-3AD203B41FA5}">
                      <a16:colId xmlns:a16="http://schemas.microsoft.com/office/drawing/2014/main" val="3021622223"/>
                    </a:ext>
                  </a:extLst>
                </a:gridCol>
                <a:gridCol w="4905447">
                  <a:extLst>
                    <a:ext uri="{9D8B030D-6E8A-4147-A177-3AD203B41FA5}">
                      <a16:colId xmlns:a16="http://schemas.microsoft.com/office/drawing/2014/main" val="86433115"/>
                    </a:ext>
                  </a:extLst>
                </a:gridCol>
              </a:tblGrid>
              <a:tr h="660836">
                <a:tc>
                  <a:txBody>
                    <a:bodyPr/>
                    <a:lstStyle/>
                    <a:p>
                      <a:pPr algn="ctr"/>
                      <a:r>
                        <a:rPr lang="en-GB" dirty="0"/>
                        <a:t>Risk</a:t>
                      </a:r>
                    </a:p>
                  </a:txBody>
                  <a:tcPr/>
                </a:tc>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 Score</a:t>
                      </a:r>
                    </a:p>
                    <a:p>
                      <a:pPr algn="ctr"/>
                      <a:r>
                        <a:rPr lang="en-GB" dirty="0"/>
                        <a:t>(</a:t>
                      </a:r>
                      <a:r>
                        <a:rPr lang="en-GB" dirty="0" err="1"/>
                        <a:t>sxl</a:t>
                      </a:r>
                      <a:r>
                        <a:rPr lang="en-GB" dirty="0"/>
                        <a:t>)</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65744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70898538"/>
                  </a:ext>
                </a:extLst>
              </a:tr>
              <a:tr h="484355">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071362531"/>
                  </a:ext>
                </a:extLst>
              </a:tr>
              <a:tr h="66930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959459922"/>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35177937"/>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433306678"/>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6943883"/>
                  </a:ext>
                </a:extLst>
              </a:tr>
            </a:tbl>
          </a:graphicData>
        </a:graphic>
      </p:graphicFrame>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Tree>
    <p:extLst>
      <p:ext uri="{BB962C8B-B14F-4D97-AF65-F5344CB8AC3E}">
        <p14:creationId xmlns:p14="http://schemas.microsoft.com/office/powerpoint/2010/main" val="2743140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D30C-BE85-A64B-963C-97093439D374}"/>
              </a:ext>
            </a:extLst>
          </p:cNvPr>
          <p:cNvSpPr>
            <a:spLocks noGrp="1"/>
          </p:cNvSpPr>
          <p:nvPr>
            <p:ph type="title"/>
          </p:nvPr>
        </p:nvSpPr>
        <p:spPr>
          <a:xfrm>
            <a:off x="609600" y="101060"/>
            <a:ext cx="10972800" cy="1143000"/>
          </a:xfrm>
        </p:spPr>
        <p:txBody>
          <a:bodyPr/>
          <a:lstStyle/>
          <a:p>
            <a:r>
              <a:rPr lang="en-US" dirty="0"/>
              <a:t>Risk Analysis</a:t>
            </a:r>
          </a:p>
        </p:txBody>
      </p:sp>
      <p:sp>
        <p:nvSpPr>
          <p:cNvPr id="4" name="Slide Number Placeholder 3">
            <a:extLst>
              <a:ext uri="{FF2B5EF4-FFF2-40B4-BE49-F238E27FC236}">
                <a16:creationId xmlns:a16="http://schemas.microsoft.com/office/drawing/2014/main" id="{67C2007A-EA27-E940-9BCF-068C39C978D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grpSp>
        <p:nvGrpSpPr>
          <p:cNvPr id="5" name="Group 3">
            <a:extLst>
              <a:ext uri="{FF2B5EF4-FFF2-40B4-BE49-F238E27FC236}">
                <a16:creationId xmlns:a16="http://schemas.microsoft.com/office/drawing/2014/main" id="{F9EF5B7A-F1AF-444D-914B-A071775BBA45}"/>
              </a:ext>
            </a:extLst>
          </p:cNvPr>
          <p:cNvGrpSpPr>
            <a:grpSpLocks/>
          </p:cNvGrpSpPr>
          <p:nvPr/>
        </p:nvGrpSpPr>
        <p:grpSpPr bwMode="auto">
          <a:xfrm>
            <a:off x="2434318" y="875393"/>
            <a:ext cx="6697663" cy="4441825"/>
            <a:chOff x="930" y="844"/>
            <a:chExt cx="4219" cy="2798"/>
          </a:xfrm>
        </p:grpSpPr>
        <p:sp>
          <p:nvSpPr>
            <p:cNvPr id="6" name="Text Box 4">
              <a:extLst>
                <a:ext uri="{FF2B5EF4-FFF2-40B4-BE49-F238E27FC236}">
                  <a16:creationId xmlns:a16="http://schemas.microsoft.com/office/drawing/2014/main" id="{94FD0351-2926-9241-87DE-40298784C0F4}"/>
                </a:ext>
              </a:extLst>
            </p:cNvPr>
            <p:cNvSpPr txBox="1">
              <a:spLocks noChangeArrowheads="1"/>
            </p:cNvSpPr>
            <p:nvPr/>
          </p:nvSpPr>
          <p:spPr bwMode="auto">
            <a:xfrm>
              <a:off x="3689" y="338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grpSp>
          <p:nvGrpSpPr>
            <p:cNvPr id="7" name="Group 5">
              <a:extLst>
                <a:ext uri="{FF2B5EF4-FFF2-40B4-BE49-F238E27FC236}">
                  <a16:creationId xmlns:a16="http://schemas.microsoft.com/office/drawing/2014/main" id="{C4603906-879B-AF42-8A43-3DB7403E0DD2}"/>
                </a:ext>
              </a:extLst>
            </p:cNvPr>
            <p:cNvGrpSpPr>
              <a:grpSpLocks/>
            </p:cNvGrpSpPr>
            <p:nvPr/>
          </p:nvGrpSpPr>
          <p:grpSpPr bwMode="auto">
            <a:xfrm>
              <a:off x="930" y="844"/>
              <a:ext cx="4219" cy="2798"/>
              <a:chOff x="793" y="1071"/>
              <a:chExt cx="4219" cy="2798"/>
            </a:xfrm>
          </p:grpSpPr>
          <p:grpSp>
            <p:nvGrpSpPr>
              <p:cNvPr id="8" name="Group 6">
                <a:extLst>
                  <a:ext uri="{FF2B5EF4-FFF2-40B4-BE49-F238E27FC236}">
                    <a16:creationId xmlns:a16="http://schemas.microsoft.com/office/drawing/2014/main" id="{58ACBC75-98C4-B44B-BD00-C69C99B23B35}"/>
                  </a:ext>
                </a:extLst>
              </p:cNvPr>
              <p:cNvGrpSpPr>
                <a:grpSpLocks/>
              </p:cNvGrpSpPr>
              <p:nvPr/>
            </p:nvGrpSpPr>
            <p:grpSpPr bwMode="auto">
              <a:xfrm>
                <a:off x="1565" y="1071"/>
                <a:ext cx="3447" cy="2541"/>
                <a:chOff x="1202" y="1071"/>
                <a:chExt cx="3810" cy="2723"/>
              </a:xfrm>
            </p:grpSpPr>
            <p:sp>
              <p:nvSpPr>
                <p:cNvPr id="21" name="Rectangle 7">
                  <a:extLst>
                    <a:ext uri="{FF2B5EF4-FFF2-40B4-BE49-F238E27FC236}">
                      <a16:creationId xmlns:a16="http://schemas.microsoft.com/office/drawing/2014/main" id="{09F7FA02-D499-7145-815C-2C0C25E4144C}"/>
                    </a:ext>
                  </a:extLst>
                </p:cNvPr>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2" name="Rectangle 8">
                  <a:extLst>
                    <a:ext uri="{FF2B5EF4-FFF2-40B4-BE49-F238E27FC236}">
                      <a16:creationId xmlns:a16="http://schemas.microsoft.com/office/drawing/2014/main" id="{9B70C13F-9281-C645-A9AD-D2B34821591E}"/>
                    </a:ext>
                  </a:extLst>
                </p:cNvPr>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3" name="Rectangle 9">
                  <a:extLst>
                    <a:ext uri="{FF2B5EF4-FFF2-40B4-BE49-F238E27FC236}">
                      <a16:creationId xmlns:a16="http://schemas.microsoft.com/office/drawing/2014/main" id="{FE0DD66A-5EDF-154B-9FAF-4A7DD8473269}"/>
                    </a:ext>
                  </a:extLst>
                </p:cNvPr>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4" name="Rectangle 10">
                  <a:extLst>
                    <a:ext uri="{FF2B5EF4-FFF2-40B4-BE49-F238E27FC236}">
                      <a16:creationId xmlns:a16="http://schemas.microsoft.com/office/drawing/2014/main" id="{24E37917-3F88-1440-81E2-D3CE6AF81A2C}"/>
                    </a:ext>
                  </a:extLst>
                </p:cNvPr>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5" name="Rectangle 11">
                  <a:extLst>
                    <a:ext uri="{FF2B5EF4-FFF2-40B4-BE49-F238E27FC236}">
                      <a16:creationId xmlns:a16="http://schemas.microsoft.com/office/drawing/2014/main" id="{41ED1FE7-770F-6E4F-B94E-1EB755987C23}"/>
                    </a:ext>
                  </a:extLst>
                </p:cNvPr>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6" name="Rectangle 12">
                  <a:extLst>
                    <a:ext uri="{FF2B5EF4-FFF2-40B4-BE49-F238E27FC236}">
                      <a16:creationId xmlns:a16="http://schemas.microsoft.com/office/drawing/2014/main" id="{5FE66AC7-D210-7B44-9B50-81C4C84B09E4}"/>
                    </a:ext>
                  </a:extLst>
                </p:cNvPr>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7" name="Rectangle 13">
                  <a:extLst>
                    <a:ext uri="{FF2B5EF4-FFF2-40B4-BE49-F238E27FC236}">
                      <a16:creationId xmlns:a16="http://schemas.microsoft.com/office/drawing/2014/main" id="{36D97DB3-E8B4-954B-AD75-4AE7888D077E}"/>
                    </a:ext>
                  </a:extLst>
                </p:cNvPr>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8" name="Rectangle 14">
                  <a:extLst>
                    <a:ext uri="{FF2B5EF4-FFF2-40B4-BE49-F238E27FC236}">
                      <a16:creationId xmlns:a16="http://schemas.microsoft.com/office/drawing/2014/main" id="{C4CF78D5-199C-D044-9A41-CF2BD2A5DB5E}"/>
                    </a:ext>
                  </a:extLst>
                </p:cNvPr>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9" name="Rectangle 15">
                  <a:extLst>
                    <a:ext uri="{FF2B5EF4-FFF2-40B4-BE49-F238E27FC236}">
                      <a16:creationId xmlns:a16="http://schemas.microsoft.com/office/drawing/2014/main" id="{818A9DFB-8CFE-5C40-AF3F-3DB5089B40C6}"/>
                    </a:ext>
                  </a:extLst>
                </p:cNvPr>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0" name="Text Box 16">
                  <a:extLst>
                    <a:ext uri="{FF2B5EF4-FFF2-40B4-BE49-F238E27FC236}">
                      <a16:creationId xmlns:a16="http://schemas.microsoft.com/office/drawing/2014/main" id="{A612AD7C-E915-8A4B-922C-1DD0EAAA0016}"/>
                    </a:ext>
                  </a:extLst>
                </p:cNvPr>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1" name="Text Box 17">
                  <a:extLst>
                    <a:ext uri="{FF2B5EF4-FFF2-40B4-BE49-F238E27FC236}">
                      <a16:creationId xmlns:a16="http://schemas.microsoft.com/office/drawing/2014/main" id="{7BD03A9E-F417-E447-A88C-E50AF61D84E8}"/>
                    </a:ext>
                  </a:extLst>
                </p:cNvPr>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2" name="Text Box 18">
                  <a:extLst>
                    <a:ext uri="{FF2B5EF4-FFF2-40B4-BE49-F238E27FC236}">
                      <a16:creationId xmlns:a16="http://schemas.microsoft.com/office/drawing/2014/main" id="{0BAD0BEB-9205-0943-8609-449D0D4E712A}"/>
                    </a:ext>
                  </a:extLst>
                </p:cNvPr>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3" name="Text Box 19">
                  <a:extLst>
                    <a:ext uri="{FF2B5EF4-FFF2-40B4-BE49-F238E27FC236}">
                      <a16:creationId xmlns:a16="http://schemas.microsoft.com/office/drawing/2014/main" id="{098406E6-E3E4-7E42-9E32-56E00CC994A1}"/>
                    </a:ext>
                  </a:extLst>
                </p:cNvPr>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4" name="Text Box 20">
                  <a:extLst>
                    <a:ext uri="{FF2B5EF4-FFF2-40B4-BE49-F238E27FC236}">
                      <a16:creationId xmlns:a16="http://schemas.microsoft.com/office/drawing/2014/main" id="{62BA4DEE-C6CA-6E4E-BD7A-077A1DE301AB}"/>
                    </a:ext>
                  </a:extLst>
                </p:cNvPr>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5" name="Text Box 21">
                  <a:extLst>
                    <a:ext uri="{FF2B5EF4-FFF2-40B4-BE49-F238E27FC236}">
                      <a16:creationId xmlns:a16="http://schemas.microsoft.com/office/drawing/2014/main" id="{9E44CBB4-0982-B74F-9326-61316C7DD2A7}"/>
                    </a:ext>
                  </a:extLst>
                </p:cNvPr>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36" name="Text Box 22">
                  <a:extLst>
                    <a:ext uri="{FF2B5EF4-FFF2-40B4-BE49-F238E27FC236}">
                      <a16:creationId xmlns:a16="http://schemas.microsoft.com/office/drawing/2014/main" id="{6A1A0FF9-1E27-F447-837D-B963228E4B3C}"/>
                    </a:ext>
                  </a:extLst>
                </p:cNvPr>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37" name="Text Box 23">
                  <a:extLst>
                    <a:ext uri="{FF2B5EF4-FFF2-40B4-BE49-F238E27FC236}">
                      <a16:creationId xmlns:a16="http://schemas.microsoft.com/office/drawing/2014/main" id="{1A6A6AF5-3607-9C43-86E0-69E96A508501}"/>
                    </a:ext>
                  </a:extLst>
                </p:cNvPr>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38" name="Text Box 24">
                  <a:extLst>
                    <a:ext uri="{FF2B5EF4-FFF2-40B4-BE49-F238E27FC236}">
                      <a16:creationId xmlns:a16="http://schemas.microsoft.com/office/drawing/2014/main" id="{68E84635-0039-8A4D-8030-1E54C415111A}"/>
                    </a:ext>
                  </a:extLst>
                </p:cNvPr>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9" name="Text Box 25">
                <a:extLst>
                  <a:ext uri="{FF2B5EF4-FFF2-40B4-BE49-F238E27FC236}">
                    <a16:creationId xmlns:a16="http://schemas.microsoft.com/office/drawing/2014/main" id="{A9444C59-F281-5E46-9E73-F464798403FD}"/>
                  </a:ext>
                </a:extLst>
              </p:cNvPr>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0" name="Text Box 26">
                <a:extLst>
                  <a:ext uri="{FF2B5EF4-FFF2-40B4-BE49-F238E27FC236}">
                    <a16:creationId xmlns:a16="http://schemas.microsoft.com/office/drawing/2014/main" id="{CBFEF4F0-C8DC-A749-9B19-B976A5E6183C}"/>
                  </a:ext>
                </a:extLst>
              </p:cNvPr>
              <p:cNvSpPr txBox="1">
                <a:spLocks noChangeArrowheads="1"/>
              </p:cNvSpPr>
              <p:nvPr/>
            </p:nvSpPr>
            <p:spPr bwMode="auto">
              <a:xfrm>
                <a:off x="2804" y="3595"/>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Medium</a:t>
                </a:r>
              </a:p>
            </p:txBody>
          </p:sp>
          <p:sp>
            <p:nvSpPr>
              <p:cNvPr id="11" name="Text Box 27">
                <a:extLst>
                  <a:ext uri="{FF2B5EF4-FFF2-40B4-BE49-F238E27FC236}">
                    <a16:creationId xmlns:a16="http://schemas.microsoft.com/office/drawing/2014/main" id="{61CD26F5-5DEC-6340-8F4E-C362A0E5F86A}"/>
                  </a:ext>
                </a:extLst>
              </p:cNvPr>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High</a:t>
                </a:r>
              </a:p>
            </p:txBody>
          </p:sp>
          <p:sp>
            <p:nvSpPr>
              <p:cNvPr id="12" name="Text Box 28">
                <a:extLst>
                  <a:ext uri="{FF2B5EF4-FFF2-40B4-BE49-F238E27FC236}">
                    <a16:creationId xmlns:a16="http://schemas.microsoft.com/office/drawing/2014/main" id="{CC9ADA6E-15D4-8C4A-AE9D-FDD489DB5BB2}"/>
                  </a:ext>
                </a:extLst>
              </p:cNvPr>
              <p:cNvSpPr txBox="1">
                <a:spLocks noChangeArrowheads="1"/>
              </p:cNvSpPr>
              <p:nvPr/>
            </p:nvSpPr>
            <p:spPr bwMode="auto">
              <a:xfrm>
                <a:off x="1348" y="3239"/>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3" name="Text Box 29">
                <a:extLst>
                  <a:ext uri="{FF2B5EF4-FFF2-40B4-BE49-F238E27FC236}">
                    <a16:creationId xmlns:a16="http://schemas.microsoft.com/office/drawing/2014/main" id="{5DCAC1D2-6ACD-4D41-A2C2-87A61418CFDF}"/>
                  </a:ext>
                </a:extLst>
              </p:cNvPr>
              <p:cNvSpPr txBox="1">
                <a:spLocks noChangeArrowheads="1"/>
              </p:cNvSpPr>
              <p:nvPr/>
            </p:nvSpPr>
            <p:spPr bwMode="auto">
              <a:xfrm>
                <a:off x="2203" y="3657"/>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4" name="Text Box 30">
                <a:extLst>
                  <a:ext uri="{FF2B5EF4-FFF2-40B4-BE49-F238E27FC236}">
                    <a16:creationId xmlns:a16="http://schemas.microsoft.com/office/drawing/2014/main" id="{565839D0-E4F8-684D-BC17-ADA7162E4E17}"/>
                  </a:ext>
                </a:extLst>
              </p:cNvPr>
              <p:cNvSpPr txBox="1">
                <a:spLocks noChangeArrowheads="1"/>
              </p:cNvSpPr>
              <p:nvPr/>
            </p:nvSpPr>
            <p:spPr bwMode="auto">
              <a:xfrm>
                <a:off x="4575" y="3589"/>
                <a:ext cx="31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5" name="Text Box 31">
                <a:extLst>
                  <a:ext uri="{FF2B5EF4-FFF2-40B4-BE49-F238E27FC236}">
                    <a16:creationId xmlns:a16="http://schemas.microsoft.com/office/drawing/2014/main" id="{5016124B-E249-4249-B918-B62775F954B3}"/>
                  </a:ext>
                </a:extLst>
              </p:cNvPr>
              <p:cNvSpPr txBox="1">
                <a:spLocks noChangeArrowheads="1"/>
              </p:cNvSpPr>
              <p:nvPr/>
            </p:nvSpPr>
            <p:spPr bwMode="auto">
              <a:xfrm>
                <a:off x="1286" y="2343"/>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sp>
            <p:nvSpPr>
              <p:cNvPr id="16" name="Text Box 32">
                <a:extLst>
                  <a:ext uri="{FF2B5EF4-FFF2-40B4-BE49-F238E27FC236}">
                    <a16:creationId xmlns:a16="http://schemas.microsoft.com/office/drawing/2014/main" id="{CA8398C4-0EFE-5F40-9742-DFDF7E904B1D}"/>
                  </a:ext>
                </a:extLst>
              </p:cNvPr>
              <p:cNvSpPr txBox="1">
                <a:spLocks noChangeArrowheads="1"/>
              </p:cNvSpPr>
              <p:nvPr/>
            </p:nvSpPr>
            <p:spPr bwMode="auto">
              <a:xfrm>
                <a:off x="1262" y="140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8" name="Text Box 34">
                <a:extLst>
                  <a:ext uri="{FF2B5EF4-FFF2-40B4-BE49-F238E27FC236}">
                    <a16:creationId xmlns:a16="http://schemas.microsoft.com/office/drawing/2014/main" id="{3CE6DF8B-28F8-934B-B6AD-ADBA91D7AC6B}"/>
                  </a:ext>
                </a:extLst>
              </p:cNvPr>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9" name="Text Box 35">
                <a:extLst>
                  <a:ext uri="{FF2B5EF4-FFF2-40B4-BE49-F238E27FC236}">
                    <a16:creationId xmlns:a16="http://schemas.microsoft.com/office/drawing/2014/main" id="{2AEEC818-97B7-734C-8776-192DADCC049C}"/>
                  </a:ext>
                </a:extLst>
              </p:cNvPr>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20" name="Text Box 36">
                <a:extLst>
                  <a:ext uri="{FF2B5EF4-FFF2-40B4-BE49-F238E27FC236}">
                    <a16:creationId xmlns:a16="http://schemas.microsoft.com/office/drawing/2014/main" id="{B8FB8B4D-4A7B-AD4A-9C60-FDDFB9934D9F}"/>
                  </a:ext>
                </a:extLst>
              </p:cNvPr>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39" name="Group 37">
            <a:extLst>
              <a:ext uri="{FF2B5EF4-FFF2-40B4-BE49-F238E27FC236}">
                <a16:creationId xmlns:a16="http://schemas.microsoft.com/office/drawing/2014/main" id="{5F8AAE43-88C9-644C-B4F1-1F3EF77B28A6}"/>
              </a:ext>
            </a:extLst>
          </p:cNvPr>
          <p:cNvGrpSpPr>
            <a:grpSpLocks/>
          </p:cNvGrpSpPr>
          <p:nvPr/>
        </p:nvGrpSpPr>
        <p:grpSpPr bwMode="auto">
          <a:xfrm>
            <a:off x="5512480" y="5208640"/>
            <a:ext cx="2197100" cy="482600"/>
            <a:chOff x="3097" y="3720"/>
            <a:chExt cx="1384" cy="304"/>
          </a:xfrm>
        </p:grpSpPr>
        <p:sp>
          <p:nvSpPr>
            <p:cNvPr id="40" name="AutoShape 38">
              <a:extLst>
                <a:ext uri="{FF2B5EF4-FFF2-40B4-BE49-F238E27FC236}">
                  <a16:creationId xmlns:a16="http://schemas.microsoft.com/office/drawing/2014/main" id="{E42F35BB-E2F1-A544-845D-3A6DB60D65F4}"/>
                </a:ext>
              </a:extLst>
            </p:cNvPr>
            <p:cNvSpPr>
              <a:spLocks noChangeArrowheads="1"/>
            </p:cNvSpPr>
            <p:nvPr/>
          </p:nvSpPr>
          <p:spPr bwMode="auto">
            <a:xfrm>
              <a:off x="3097" y="3720"/>
              <a:ext cx="1384" cy="304"/>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1" name="Text Box 39">
              <a:extLst>
                <a:ext uri="{FF2B5EF4-FFF2-40B4-BE49-F238E27FC236}">
                  <a16:creationId xmlns:a16="http://schemas.microsoft.com/office/drawing/2014/main" id="{955F091E-C94D-074E-B540-B72586B7EB2A}"/>
                </a:ext>
              </a:extLst>
            </p:cNvPr>
            <p:cNvSpPr txBox="1">
              <a:spLocks noChangeArrowheads="1"/>
            </p:cNvSpPr>
            <p:nvPr/>
          </p:nvSpPr>
          <p:spPr bwMode="auto">
            <a:xfrm>
              <a:off x="3276" y="3766"/>
              <a:ext cx="907"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Likelihood</a:t>
              </a:r>
            </a:p>
          </p:txBody>
        </p:sp>
      </p:grpSp>
      <p:grpSp>
        <p:nvGrpSpPr>
          <p:cNvPr id="42" name="Group 40">
            <a:extLst>
              <a:ext uri="{FF2B5EF4-FFF2-40B4-BE49-F238E27FC236}">
                <a16:creationId xmlns:a16="http://schemas.microsoft.com/office/drawing/2014/main" id="{E591F56D-0DC1-1347-B97C-E46A5B4C0CCB}"/>
              </a:ext>
            </a:extLst>
          </p:cNvPr>
          <p:cNvGrpSpPr>
            <a:grpSpLocks/>
          </p:cNvGrpSpPr>
          <p:nvPr/>
        </p:nvGrpSpPr>
        <p:grpSpPr bwMode="auto">
          <a:xfrm>
            <a:off x="1919968" y="1735024"/>
            <a:ext cx="587375" cy="1881188"/>
            <a:chOff x="514" y="851"/>
            <a:chExt cx="370" cy="1185"/>
          </a:xfrm>
        </p:grpSpPr>
        <p:sp>
          <p:nvSpPr>
            <p:cNvPr id="43" name="AutoShape 41">
              <a:extLst>
                <a:ext uri="{FF2B5EF4-FFF2-40B4-BE49-F238E27FC236}">
                  <a16:creationId xmlns:a16="http://schemas.microsoft.com/office/drawing/2014/main" id="{35D3CC0A-2C03-CB49-AF68-70AA37FF876F}"/>
                </a:ext>
              </a:extLst>
            </p:cNvPr>
            <p:cNvSpPr>
              <a:spLocks noChangeArrowheads="1"/>
            </p:cNvSpPr>
            <p:nvPr/>
          </p:nvSpPr>
          <p:spPr bwMode="auto">
            <a:xfrm>
              <a:off x="514" y="851"/>
              <a:ext cx="370" cy="1185"/>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4" name="Text Box 42">
              <a:extLst>
                <a:ext uri="{FF2B5EF4-FFF2-40B4-BE49-F238E27FC236}">
                  <a16:creationId xmlns:a16="http://schemas.microsoft.com/office/drawing/2014/main" id="{3CD3C58F-D749-E244-B09C-6DE576E4C7DB}"/>
                </a:ext>
              </a:extLst>
            </p:cNvPr>
            <p:cNvSpPr txBox="1">
              <a:spLocks noChangeArrowheads="1"/>
            </p:cNvSpPr>
            <p:nvPr/>
          </p:nvSpPr>
          <p:spPr bwMode="auto">
            <a:xfrm rot="16200000">
              <a:off x="307" y="1301"/>
              <a:ext cx="748"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Severity</a:t>
              </a:r>
            </a:p>
          </p:txBody>
        </p:sp>
      </p:grpSp>
    </p:spTree>
    <p:extLst>
      <p:ext uri="{BB962C8B-B14F-4D97-AF65-F5344CB8AC3E}">
        <p14:creationId xmlns:p14="http://schemas.microsoft.com/office/powerpoint/2010/main" val="218298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p:txBody>
          <a:bodyPr/>
          <a:lstStyle/>
          <a:p>
            <a:r>
              <a:rPr lang="en-US" dirty="0"/>
              <a:t>Risk Analysis Matrix</a:t>
            </a:r>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extLst>
              <p:ext uri="{D42A27DB-BD31-4B8C-83A1-F6EECF244321}">
                <p14:modId xmlns:p14="http://schemas.microsoft.com/office/powerpoint/2010/main" val="1512095428"/>
              </p:ext>
            </p:extLst>
          </p:nvPr>
        </p:nvGraphicFramePr>
        <p:xfrm>
          <a:off x="218303" y="1028995"/>
          <a:ext cx="11202173" cy="4941296"/>
        </p:xfrm>
        <a:graphic>
          <a:graphicData uri="http://schemas.openxmlformats.org/drawingml/2006/table">
            <a:tbl>
              <a:tblPr firstRow="1" bandRow="1">
                <a:tableStyleId>{BC89EF96-8CEA-46FF-86C4-4CE0E7609802}</a:tableStyleId>
              </a:tblPr>
              <a:tblGrid>
                <a:gridCol w="1786344">
                  <a:extLst>
                    <a:ext uri="{9D8B030D-6E8A-4147-A177-3AD203B41FA5}">
                      <a16:colId xmlns:a16="http://schemas.microsoft.com/office/drawing/2014/main" val="2780976424"/>
                    </a:ext>
                  </a:extLst>
                </a:gridCol>
                <a:gridCol w="967095">
                  <a:extLst>
                    <a:ext uri="{9D8B030D-6E8A-4147-A177-3AD203B41FA5}">
                      <a16:colId xmlns:a16="http://schemas.microsoft.com/office/drawing/2014/main" val="346813269"/>
                    </a:ext>
                  </a:extLst>
                </a:gridCol>
                <a:gridCol w="812835">
                  <a:extLst>
                    <a:ext uri="{9D8B030D-6E8A-4147-A177-3AD203B41FA5}">
                      <a16:colId xmlns:a16="http://schemas.microsoft.com/office/drawing/2014/main" val="3138221694"/>
                    </a:ext>
                  </a:extLst>
                </a:gridCol>
                <a:gridCol w="812835">
                  <a:extLst>
                    <a:ext uri="{9D8B030D-6E8A-4147-A177-3AD203B41FA5}">
                      <a16:colId xmlns:a16="http://schemas.microsoft.com/office/drawing/2014/main" val="3021622223"/>
                    </a:ext>
                  </a:extLst>
                </a:gridCol>
                <a:gridCol w="3411532">
                  <a:extLst>
                    <a:ext uri="{9D8B030D-6E8A-4147-A177-3AD203B41FA5}">
                      <a16:colId xmlns:a16="http://schemas.microsoft.com/office/drawing/2014/main" val="1244163333"/>
                    </a:ext>
                  </a:extLst>
                </a:gridCol>
                <a:gridCol w="3411532">
                  <a:extLst>
                    <a:ext uri="{9D8B030D-6E8A-4147-A177-3AD203B41FA5}">
                      <a16:colId xmlns:a16="http://schemas.microsoft.com/office/drawing/2014/main" val="86433115"/>
                    </a:ext>
                  </a:extLst>
                </a:gridCol>
              </a:tblGrid>
              <a:tr h="660836">
                <a:tc>
                  <a:txBody>
                    <a:bodyPr/>
                    <a:lstStyle/>
                    <a:p>
                      <a:pPr algn="ctr"/>
                      <a:r>
                        <a:rPr lang="en-GB" dirty="0"/>
                        <a:t>Risk</a:t>
                      </a:r>
                    </a:p>
                  </a:txBody>
                  <a:tcPr/>
                </a:tc>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a:t>
                      </a:r>
                      <a:r>
                        <a:rPr lang="en-GB" sz="1400" dirty="0"/>
                        <a:t>H/M/L)</a:t>
                      </a:r>
                      <a:endParaRPr lang="en-GB" dirty="0"/>
                    </a:p>
                  </a:txBody>
                  <a:tcPr/>
                </a:tc>
                <a:tc>
                  <a:txBody>
                    <a:bodyPr/>
                    <a:lstStyle/>
                    <a:p>
                      <a:pPr algn="ctr"/>
                      <a:r>
                        <a:rPr lang="en-GB" dirty="0"/>
                        <a:t>Risk Score</a:t>
                      </a:r>
                    </a:p>
                    <a:p>
                      <a:pPr algn="ctr"/>
                      <a:r>
                        <a:rPr lang="en-GB" dirty="0"/>
                        <a:t>(</a:t>
                      </a:r>
                      <a:r>
                        <a:rPr lang="en-GB" dirty="0" err="1"/>
                        <a:t>sxl</a:t>
                      </a:r>
                      <a:r>
                        <a:rPr lang="en-GB" dirty="0"/>
                        <a:t>)</a:t>
                      </a:r>
                    </a:p>
                  </a:txBody>
                  <a:tcPr/>
                </a:tc>
                <a:tc>
                  <a:txBody>
                    <a:bodyPr/>
                    <a:lstStyle/>
                    <a:p>
                      <a:pPr algn="ctr"/>
                      <a:r>
                        <a:rPr lang="en-GB" dirty="0"/>
                        <a:t>Impact</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657443">
                <a:tc>
                  <a:txBody>
                    <a:bodyPr/>
                    <a:lstStyle/>
                    <a:p>
                      <a:r>
                        <a:rPr lang="en-GB" sz="1600" dirty="0"/>
                        <a:t>Profiles arrive late for printers</a:t>
                      </a:r>
                    </a:p>
                  </a:txBody>
                  <a:tcPr/>
                </a:tc>
                <a:tc>
                  <a:txBody>
                    <a:bodyPr/>
                    <a:lstStyle/>
                    <a:p>
                      <a:pPr algn="ctr"/>
                      <a:r>
                        <a:rPr lang="en-GB" sz="1600" dirty="0"/>
                        <a:t>H</a:t>
                      </a:r>
                    </a:p>
                  </a:txBody>
                  <a:tcPr/>
                </a:tc>
                <a:tc>
                  <a:txBody>
                    <a:bodyPr/>
                    <a:lstStyle/>
                    <a:p>
                      <a:pPr algn="ctr"/>
                      <a:r>
                        <a:rPr lang="en-GB" sz="1600" dirty="0"/>
                        <a:t>H</a:t>
                      </a:r>
                    </a:p>
                  </a:txBody>
                  <a:tcPr/>
                </a:tc>
                <a:tc>
                  <a:txBody>
                    <a:bodyPr/>
                    <a:lstStyle/>
                    <a:p>
                      <a:pPr algn="ctr"/>
                      <a:r>
                        <a:rPr lang="en-GB" sz="1600" dirty="0"/>
                        <a:t>VH</a:t>
                      </a:r>
                    </a:p>
                  </a:txBody>
                  <a:tcPr/>
                </a:tc>
                <a:tc>
                  <a:txBody>
                    <a:bodyPr/>
                    <a:lstStyle/>
                    <a:p>
                      <a:r>
                        <a:rPr lang="en-GB" sz="1600" dirty="0"/>
                        <a:t>Brochure not get to printers on time</a:t>
                      </a:r>
                    </a:p>
                  </a:txBody>
                  <a:tcPr/>
                </a:tc>
                <a:tc>
                  <a:txBody>
                    <a:bodyPr/>
                    <a:lstStyle/>
                    <a:p>
                      <a:r>
                        <a:rPr lang="en-GB" sz="1600" dirty="0"/>
                        <a:t>Reduce deadline to the partners/presenters</a:t>
                      </a:r>
                    </a:p>
                  </a:txBody>
                  <a:tcPr/>
                </a:tc>
                <a:extLst>
                  <a:ext uri="{0D108BD9-81ED-4DB2-BD59-A6C34878D82A}">
                    <a16:rowId xmlns:a16="http://schemas.microsoft.com/office/drawing/2014/main" val="2670898538"/>
                  </a:ext>
                </a:extLst>
              </a:tr>
              <a:tr h="484355">
                <a:tc>
                  <a:txBody>
                    <a:bodyPr/>
                    <a:lstStyle/>
                    <a:p>
                      <a:r>
                        <a:rPr lang="en-GB" sz="1600" dirty="0"/>
                        <a:t>Delay from Printers</a:t>
                      </a:r>
                    </a:p>
                  </a:txBody>
                  <a:tcPr/>
                </a:tc>
                <a:tc>
                  <a:txBody>
                    <a:bodyPr/>
                    <a:lstStyle/>
                    <a:p>
                      <a:pPr algn="ctr"/>
                      <a:r>
                        <a:rPr lang="en-GB" sz="1600" dirty="0"/>
                        <a:t>H</a:t>
                      </a:r>
                    </a:p>
                  </a:txBody>
                  <a:tcPr/>
                </a:tc>
                <a:tc>
                  <a:txBody>
                    <a:bodyPr/>
                    <a:lstStyle/>
                    <a:p>
                      <a:pPr algn="ctr"/>
                      <a:r>
                        <a:rPr lang="en-GB" sz="1600" dirty="0"/>
                        <a:t>L</a:t>
                      </a:r>
                    </a:p>
                  </a:txBody>
                  <a:tcPr/>
                </a:tc>
                <a:tc>
                  <a:txBody>
                    <a:bodyPr/>
                    <a:lstStyle/>
                    <a:p>
                      <a:pPr algn="ctr"/>
                      <a:r>
                        <a:rPr lang="en-GB" sz="1600" dirty="0"/>
                        <a:t>M</a:t>
                      </a:r>
                    </a:p>
                  </a:txBody>
                  <a:tcPr/>
                </a:tc>
                <a:tc>
                  <a:txBody>
                    <a:bodyPr/>
                    <a:lstStyle/>
                    <a:p>
                      <a:r>
                        <a:rPr lang="en-GB" sz="1600" dirty="0"/>
                        <a:t>No brochures for event</a:t>
                      </a:r>
                    </a:p>
                  </a:txBody>
                  <a:tcPr/>
                </a:tc>
                <a:tc>
                  <a:txBody>
                    <a:bodyPr/>
                    <a:lstStyle/>
                    <a:p>
                      <a:r>
                        <a:rPr lang="en-GB" sz="1600" dirty="0"/>
                        <a:t>Add penalty clause in to the Purchase order</a:t>
                      </a:r>
                    </a:p>
                  </a:txBody>
                  <a:tcPr/>
                </a:tc>
                <a:extLst>
                  <a:ext uri="{0D108BD9-81ED-4DB2-BD59-A6C34878D82A}">
                    <a16:rowId xmlns:a16="http://schemas.microsoft.com/office/drawing/2014/main" val="2071362531"/>
                  </a:ext>
                </a:extLst>
              </a:tr>
              <a:tr h="669303">
                <a:tc>
                  <a:txBody>
                    <a:bodyPr/>
                    <a:lstStyle/>
                    <a:p>
                      <a:r>
                        <a:rPr lang="en-GB" sz="1600" dirty="0"/>
                        <a:t>Delegates respond too late</a:t>
                      </a:r>
                    </a:p>
                  </a:txBody>
                  <a:tcPr/>
                </a:tc>
                <a:tc>
                  <a:txBody>
                    <a:bodyPr/>
                    <a:lstStyle/>
                    <a:p>
                      <a:pPr algn="ctr"/>
                      <a:r>
                        <a:rPr lang="en-GB" sz="1600" dirty="0"/>
                        <a:t>M</a:t>
                      </a:r>
                    </a:p>
                  </a:txBody>
                  <a:tcPr/>
                </a:tc>
                <a:tc>
                  <a:txBody>
                    <a:bodyPr/>
                    <a:lstStyle/>
                    <a:p>
                      <a:pPr algn="ctr"/>
                      <a:r>
                        <a:rPr lang="en-GB" sz="1600" dirty="0"/>
                        <a:t>M</a:t>
                      </a:r>
                    </a:p>
                  </a:txBody>
                  <a:tcPr/>
                </a:tc>
                <a:tc>
                  <a:txBody>
                    <a:bodyPr/>
                    <a:lstStyle/>
                    <a:p>
                      <a:pPr algn="ctr"/>
                      <a:r>
                        <a:rPr lang="en-GB" sz="1600" dirty="0"/>
                        <a:t>M</a:t>
                      </a:r>
                    </a:p>
                  </a:txBody>
                  <a:tcPr/>
                </a:tc>
                <a:tc>
                  <a:txBody>
                    <a:bodyPr/>
                    <a:lstStyle/>
                    <a:p>
                      <a:r>
                        <a:rPr lang="en-GB" sz="1600" dirty="0"/>
                        <a:t>No sure of Numbers for event</a:t>
                      </a:r>
                    </a:p>
                  </a:txBody>
                  <a:tcPr/>
                </a:tc>
                <a:tc>
                  <a:txBody>
                    <a:bodyPr/>
                    <a:lstStyle/>
                    <a:p>
                      <a:r>
                        <a:rPr lang="en-GB" sz="1600" dirty="0"/>
                        <a:t>Reduce the deadline by 2 weeks to allow for delay – don’t tell delegates</a:t>
                      </a:r>
                    </a:p>
                  </a:txBody>
                  <a:tcPr/>
                </a:tc>
                <a:extLst>
                  <a:ext uri="{0D108BD9-81ED-4DB2-BD59-A6C34878D82A}">
                    <a16:rowId xmlns:a16="http://schemas.microsoft.com/office/drawing/2014/main" val="3959459922"/>
                  </a:ext>
                </a:extLst>
              </a:tr>
              <a:tr h="707010">
                <a:tc>
                  <a:txBody>
                    <a:bodyPr/>
                    <a:lstStyle/>
                    <a:p>
                      <a:r>
                        <a:rPr lang="en-GB" sz="1600" dirty="0"/>
                        <a:t>Errors in the Brochure</a:t>
                      </a:r>
                    </a:p>
                  </a:txBody>
                  <a:tcPr/>
                </a:tc>
                <a:tc>
                  <a:txBody>
                    <a:bodyPr/>
                    <a:lstStyle/>
                    <a:p>
                      <a:pPr algn="ctr"/>
                      <a:r>
                        <a:rPr lang="en-GB" sz="1600" dirty="0"/>
                        <a:t>M</a:t>
                      </a:r>
                    </a:p>
                  </a:txBody>
                  <a:tcPr/>
                </a:tc>
                <a:tc>
                  <a:txBody>
                    <a:bodyPr/>
                    <a:lstStyle/>
                    <a:p>
                      <a:pPr algn="ctr"/>
                      <a:r>
                        <a:rPr lang="en-GB" sz="1600" dirty="0"/>
                        <a:t>M</a:t>
                      </a:r>
                    </a:p>
                  </a:txBody>
                  <a:tcPr/>
                </a:tc>
                <a:tc>
                  <a:txBody>
                    <a:bodyPr/>
                    <a:lstStyle/>
                    <a:p>
                      <a:pPr algn="ctr"/>
                      <a:r>
                        <a:rPr lang="en-GB" sz="1600" dirty="0"/>
                        <a:t>M</a:t>
                      </a:r>
                    </a:p>
                  </a:txBody>
                  <a:tcPr/>
                </a:tc>
                <a:tc>
                  <a:txBody>
                    <a:bodyPr/>
                    <a:lstStyle/>
                    <a:p>
                      <a:r>
                        <a:rPr lang="en-GB" sz="1600" dirty="0"/>
                        <a:t>Reputation</a:t>
                      </a:r>
                    </a:p>
                  </a:txBody>
                  <a:tcPr/>
                </a:tc>
                <a:tc>
                  <a:txBody>
                    <a:bodyPr/>
                    <a:lstStyle/>
                    <a:p>
                      <a:r>
                        <a:rPr lang="en-GB" sz="1600" dirty="0"/>
                        <a:t>Ensure multiple persons involved in  proof reading </a:t>
                      </a:r>
                    </a:p>
                  </a:txBody>
                  <a:tcPr/>
                </a:tc>
                <a:extLst>
                  <a:ext uri="{0D108BD9-81ED-4DB2-BD59-A6C34878D82A}">
                    <a16:rowId xmlns:a16="http://schemas.microsoft.com/office/drawing/2014/main" val="2635177937"/>
                  </a:ext>
                </a:extLst>
              </a:tr>
              <a:tr h="707010">
                <a:tc>
                  <a:txBody>
                    <a:bodyPr/>
                    <a:lstStyle/>
                    <a:p>
                      <a:r>
                        <a:rPr lang="en-GB" sz="1600" dirty="0"/>
                        <a:t>Delegates turning up without RSVP</a:t>
                      </a:r>
                    </a:p>
                  </a:txBody>
                  <a:tcPr/>
                </a:tc>
                <a:tc>
                  <a:txBody>
                    <a:bodyPr/>
                    <a:lstStyle/>
                    <a:p>
                      <a:pPr algn="ctr"/>
                      <a:r>
                        <a:rPr lang="en-GB" sz="1600" dirty="0"/>
                        <a:t>M</a:t>
                      </a:r>
                    </a:p>
                  </a:txBody>
                  <a:tcPr/>
                </a:tc>
                <a:tc>
                  <a:txBody>
                    <a:bodyPr/>
                    <a:lstStyle/>
                    <a:p>
                      <a:pPr algn="ctr"/>
                      <a:r>
                        <a:rPr lang="en-GB" sz="1600" dirty="0"/>
                        <a:t>H</a:t>
                      </a:r>
                    </a:p>
                  </a:txBody>
                  <a:tcPr/>
                </a:tc>
                <a:tc>
                  <a:txBody>
                    <a:bodyPr/>
                    <a:lstStyle/>
                    <a:p>
                      <a:pPr algn="ctr"/>
                      <a:r>
                        <a:rPr lang="en-GB" sz="1600" dirty="0"/>
                        <a:t>H</a:t>
                      </a:r>
                    </a:p>
                  </a:txBody>
                  <a:tcPr/>
                </a:tc>
                <a:tc>
                  <a:txBody>
                    <a:bodyPr/>
                    <a:lstStyle/>
                    <a:p>
                      <a:r>
                        <a:rPr lang="en-GB" sz="1600" dirty="0"/>
                        <a:t>Not spaces to sit</a:t>
                      </a:r>
                    </a:p>
                  </a:txBody>
                  <a:tcPr/>
                </a:tc>
                <a:tc>
                  <a:txBody>
                    <a:bodyPr/>
                    <a:lstStyle/>
                    <a:p>
                      <a:r>
                        <a:rPr lang="en-GB" sz="1600" dirty="0"/>
                        <a:t>Allowance in numbers</a:t>
                      </a:r>
                    </a:p>
                  </a:txBody>
                  <a:tcPr/>
                </a:tc>
                <a:extLst>
                  <a:ext uri="{0D108BD9-81ED-4DB2-BD59-A6C34878D82A}">
                    <a16:rowId xmlns:a16="http://schemas.microsoft.com/office/drawing/2014/main" val="433306678"/>
                  </a:ext>
                </a:extLst>
              </a:tr>
              <a:tr h="707010">
                <a:tc>
                  <a:txBody>
                    <a:bodyPr/>
                    <a:lstStyle/>
                    <a:p>
                      <a:endParaRPr lang="en-GB" sz="1600" dirty="0"/>
                    </a:p>
                  </a:txBody>
                  <a:tcPr/>
                </a:tc>
                <a:tc>
                  <a:txBody>
                    <a:bodyPr/>
                    <a:lstStyle/>
                    <a:p>
                      <a:pPr algn="ctr"/>
                      <a:endParaRPr lang="en-GB" sz="1600" dirty="0"/>
                    </a:p>
                  </a:txBody>
                  <a:tcPr/>
                </a:tc>
                <a:tc>
                  <a:txBody>
                    <a:bodyPr/>
                    <a:lstStyle/>
                    <a:p>
                      <a:pPr algn="ctr"/>
                      <a:endParaRPr lang="en-GB" sz="1600" dirty="0"/>
                    </a:p>
                  </a:txBody>
                  <a:tcPr/>
                </a:tc>
                <a:tc>
                  <a:txBody>
                    <a:bodyPr/>
                    <a:lstStyle/>
                    <a:p>
                      <a:pPr algn="ctr"/>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6943883"/>
                  </a:ext>
                </a:extLst>
              </a:tr>
            </a:tbl>
          </a:graphicData>
        </a:graphic>
      </p:graphicFrame>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spTree>
    <p:extLst>
      <p:ext uri="{BB962C8B-B14F-4D97-AF65-F5344CB8AC3E}">
        <p14:creationId xmlns:p14="http://schemas.microsoft.com/office/powerpoint/2010/main" val="4253304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p:txBody>
          <a:bodyPr/>
          <a:lstStyle/>
          <a:p>
            <a:r>
              <a:rPr lang="en-US" dirty="0"/>
              <a:t>Simple Gantt Chart</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Tree>
    <p:extLst>
      <p:ext uri="{BB962C8B-B14F-4D97-AF65-F5344CB8AC3E}">
        <p14:creationId xmlns:p14="http://schemas.microsoft.com/office/powerpoint/2010/main" val="3312245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graphicFrame>
        <p:nvGraphicFramePr>
          <p:cNvPr id="2" name="Object 1">
            <a:extLst>
              <a:ext uri="{FF2B5EF4-FFF2-40B4-BE49-F238E27FC236}">
                <a16:creationId xmlns:a16="http://schemas.microsoft.com/office/drawing/2014/main" id="{1389BDBC-6AC8-164D-87E7-7DB021E27675}"/>
              </a:ext>
            </a:extLst>
          </p:cNvPr>
          <p:cNvGraphicFramePr>
            <a:graphicFrameLocks noChangeAspect="1"/>
          </p:cNvGraphicFramePr>
          <p:nvPr/>
        </p:nvGraphicFramePr>
        <p:xfrm>
          <a:off x="704850" y="887758"/>
          <a:ext cx="10782300" cy="4691407"/>
        </p:xfrm>
        <a:graphic>
          <a:graphicData uri="http://schemas.openxmlformats.org/presentationml/2006/ole">
            <mc:AlternateContent xmlns:mc="http://schemas.openxmlformats.org/markup-compatibility/2006">
              <mc:Choice xmlns:v="urn:schemas-microsoft-com:vml" Requires="v">
                <p:oleObj spid="_x0000_s1030" name="Worksheet" r:id="rId4" imgW="10782300" imgH="5499100" progId="Excel.Sheet.12">
                  <p:embed/>
                </p:oleObj>
              </mc:Choice>
              <mc:Fallback>
                <p:oleObj name="Worksheet" r:id="rId4" imgW="10782300" imgH="5499100" progId="Excel.Sheet.12">
                  <p:embed/>
                  <p:pic>
                    <p:nvPicPr>
                      <p:cNvPr id="2" name="Object 1">
                        <a:extLst>
                          <a:ext uri="{FF2B5EF4-FFF2-40B4-BE49-F238E27FC236}">
                            <a16:creationId xmlns:a16="http://schemas.microsoft.com/office/drawing/2014/main" id="{1389BDBC-6AC8-164D-87E7-7DB021E27675}"/>
                          </a:ext>
                        </a:extLst>
                      </p:cNvPr>
                      <p:cNvPicPr/>
                      <p:nvPr/>
                    </p:nvPicPr>
                    <p:blipFill>
                      <a:blip r:embed="rId5"/>
                      <a:stretch>
                        <a:fillRect/>
                      </a:stretch>
                    </p:blipFill>
                    <p:spPr>
                      <a:xfrm>
                        <a:off x="704850" y="887758"/>
                        <a:ext cx="10782300" cy="4691407"/>
                      </a:xfrm>
                      <a:prstGeom prst="rect">
                        <a:avLst/>
                      </a:prstGeom>
                    </p:spPr>
                  </p:pic>
                </p:oleObj>
              </mc:Fallback>
            </mc:AlternateContent>
          </a:graphicData>
        </a:graphic>
      </p:graphicFrame>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a:xfrm>
            <a:off x="838200" y="153693"/>
            <a:ext cx="10515600" cy="905324"/>
          </a:xfrm>
        </p:spPr>
        <p:txBody>
          <a:bodyPr/>
          <a:lstStyle/>
          <a:p>
            <a:r>
              <a:rPr lang="en-US" dirty="0"/>
              <a:t>Simple Milestone Table</a:t>
            </a:r>
          </a:p>
        </p:txBody>
      </p:sp>
    </p:spTree>
    <p:extLst>
      <p:ext uri="{BB962C8B-B14F-4D97-AF65-F5344CB8AC3E}">
        <p14:creationId xmlns:p14="http://schemas.microsoft.com/office/powerpoint/2010/main" val="3488984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a:xfrm>
            <a:off x="838200" y="153693"/>
            <a:ext cx="10515600" cy="905324"/>
          </a:xfrm>
        </p:spPr>
        <p:txBody>
          <a:bodyPr/>
          <a:lstStyle/>
          <a:p>
            <a:r>
              <a:rPr lang="en-US" dirty="0"/>
              <a:t>Kanban Planner</a:t>
            </a:r>
          </a:p>
        </p:txBody>
      </p:sp>
      <p:pic>
        <p:nvPicPr>
          <p:cNvPr id="7" name="Picture 6">
            <a:extLst>
              <a:ext uri="{FF2B5EF4-FFF2-40B4-BE49-F238E27FC236}">
                <a16:creationId xmlns:a16="http://schemas.microsoft.com/office/drawing/2014/main" id="{366B91BA-D8D8-C744-B3C5-BFE8429440AB}"/>
              </a:ext>
            </a:extLst>
          </p:cNvPr>
          <p:cNvPicPr>
            <a:picLocks noChangeAspect="1"/>
          </p:cNvPicPr>
          <p:nvPr/>
        </p:nvPicPr>
        <p:blipFill>
          <a:blip r:embed="rId3"/>
          <a:stretch>
            <a:fillRect/>
          </a:stretch>
        </p:blipFill>
        <p:spPr>
          <a:xfrm>
            <a:off x="2769704" y="734393"/>
            <a:ext cx="8150330" cy="4997171"/>
          </a:xfrm>
          <a:prstGeom prst="rect">
            <a:avLst/>
          </a:prstGeom>
        </p:spPr>
      </p:pic>
    </p:spTree>
    <p:extLst>
      <p:ext uri="{BB962C8B-B14F-4D97-AF65-F5344CB8AC3E}">
        <p14:creationId xmlns:p14="http://schemas.microsoft.com/office/powerpoint/2010/main" val="1887925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a:xfrm>
            <a:off x="838200" y="153693"/>
            <a:ext cx="10515600" cy="905324"/>
          </a:xfrm>
        </p:spPr>
        <p:txBody>
          <a:bodyPr/>
          <a:lstStyle/>
          <a:p>
            <a:r>
              <a:rPr lang="en-US" dirty="0"/>
              <a:t>Real Kanban Planner</a:t>
            </a:r>
          </a:p>
        </p:txBody>
      </p:sp>
      <p:pic>
        <p:nvPicPr>
          <p:cNvPr id="5" name="Picture 4" descr="A screenshot of a computer&#10;&#10;Description automatically generated">
            <a:extLst>
              <a:ext uri="{FF2B5EF4-FFF2-40B4-BE49-F238E27FC236}">
                <a16:creationId xmlns:a16="http://schemas.microsoft.com/office/drawing/2014/main" id="{4E1177C8-B399-C94C-9C66-702DE4EA7CD2}"/>
              </a:ext>
            </a:extLst>
          </p:cNvPr>
          <p:cNvPicPr>
            <a:picLocks noChangeAspect="1"/>
          </p:cNvPicPr>
          <p:nvPr/>
        </p:nvPicPr>
        <p:blipFill>
          <a:blip r:embed="rId3"/>
          <a:stretch>
            <a:fillRect/>
          </a:stretch>
        </p:blipFill>
        <p:spPr>
          <a:xfrm>
            <a:off x="2888481" y="711863"/>
            <a:ext cx="6618170" cy="4963627"/>
          </a:xfrm>
          <a:prstGeom prst="rect">
            <a:avLst/>
          </a:prstGeom>
        </p:spPr>
      </p:pic>
    </p:spTree>
    <p:extLst>
      <p:ext uri="{BB962C8B-B14F-4D97-AF65-F5344CB8AC3E}">
        <p14:creationId xmlns:p14="http://schemas.microsoft.com/office/powerpoint/2010/main" val="2628191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a:xfrm>
            <a:off x="0" y="34924"/>
            <a:ext cx="10515600" cy="905324"/>
          </a:xfrm>
        </p:spPr>
        <p:txBody>
          <a:bodyPr/>
          <a:lstStyle/>
          <a:p>
            <a:r>
              <a:rPr lang="en-US" sz="3600" dirty="0"/>
              <a:t>Real Kanban Planner</a:t>
            </a:r>
          </a:p>
        </p:txBody>
      </p:sp>
      <p:pic>
        <p:nvPicPr>
          <p:cNvPr id="6" name="Picture 5" descr="Graphical user interface, application&#10;&#10;Description automatically generated">
            <a:extLst>
              <a:ext uri="{FF2B5EF4-FFF2-40B4-BE49-F238E27FC236}">
                <a16:creationId xmlns:a16="http://schemas.microsoft.com/office/drawing/2014/main" id="{78DDB2FE-9ADE-164B-820E-6915E6901117}"/>
              </a:ext>
            </a:extLst>
          </p:cNvPr>
          <p:cNvPicPr>
            <a:picLocks noChangeAspect="1"/>
          </p:cNvPicPr>
          <p:nvPr/>
        </p:nvPicPr>
        <p:blipFill>
          <a:blip r:embed="rId3"/>
          <a:stretch>
            <a:fillRect/>
          </a:stretch>
        </p:blipFill>
        <p:spPr>
          <a:xfrm>
            <a:off x="2111023" y="571724"/>
            <a:ext cx="8356599" cy="5154142"/>
          </a:xfrm>
          <a:prstGeom prst="rect">
            <a:avLst/>
          </a:prstGeom>
        </p:spPr>
      </p:pic>
    </p:spTree>
    <p:extLst>
      <p:ext uri="{BB962C8B-B14F-4D97-AF65-F5344CB8AC3E}">
        <p14:creationId xmlns:p14="http://schemas.microsoft.com/office/powerpoint/2010/main" val="4286035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a:xfrm>
            <a:off x="838200" y="153693"/>
            <a:ext cx="10515600" cy="905324"/>
          </a:xfrm>
        </p:spPr>
        <p:txBody>
          <a:bodyPr/>
          <a:lstStyle/>
          <a:p>
            <a:r>
              <a:rPr lang="en-US" dirty="0"/>
              <a:t>Use Teams Planner?</a:t>
            </a:r>
          </a:p>
        </p:txBody>
      </p:sp>
    </p:spTree>
    <p:extLst>
      <p:ext uri="{BB962C8B-B14F-4D97-AF65-F5344CB8AC3E}">
        <p14:creationId xmlns:p14="http://schemas.microsoft.com/office/powerpoint/2010/main" val="1815923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8920563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26859</TotalTime>
  <Words>1187</Words>
  <Application>Microsoft Macintosh PowerPoint</Application>
  <PresentationFormat>Widescreen</PresentationFormat>
  <Paragraphs>226</Paragraphs>
  <Slides>15</Slides>
  <Notes>15</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15</vt:i4>
      </vt:variant>
    </vt:vector>
  </HeadingPairs>
  <TitlesOfParts>
    <vt:vector size="22" baseType="lpstr">
      <vt:lpstr>Arial</vt:lpstr>
      <vt:lpstr>Arial Narrow</vt:lpstr>
      <vt:lpstr>Calibri</vt:lpstr>
      <vt:lpstr>Calibri Light</vt:lpstr>
      <vt:lpstr>Times New Roman</vt:lpstr>
      <vt:lpstr>Custom Design</vt:lpstr>
      <vt:lpstr>Worksheet</vt:lpstr>
      <vt:lpstr>BA Management Skills for the Workplace BMSK5004</vt:lpstr>
      <vt:lpstr>PowerPoint Presentation</vt:lpstr>
      <vt:lpstr>Network Diagrams</vt:lpstr>
      <vt:lpstr>Network Plan</vt:lpstr>
      <vt:lpstr>Estimating </vt:lpstr>
      <vt:lpstr>Risk Analysis Matrix</vt:lpstr>
      <vt:lpstr>Risk Analysis</vt:lpstr>
      <vt:lpstr>Risk Analysis Matrix</vt:lpstr>
      <vt:lpstr>Simple Gantt Chart</vt:lpstr>
      <vt:lpstr>Simple Milestone Table</vt:lpstr>
      <vt:lpstr>Kanban Planner</vt:lpstr>
      <vt:lpstr>Real Kanban Planner</vt:lpstr>
      <vt:lpstr>Real Kanban Planner</vt:lpstr>
      <vt:lpstr>Use Teams Planner?</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121</cp:revision>
  <dcterms:created xsi:type="dcterms:W3CDTF">2020-06-08T16:11:31Z</dcterms:created>
  <dcterms:modified xsi:type="dcterms:W3CDTF">2021-08-01T10:55:25Z</dcterms:modified>
</cp:coreProperties>
</file>