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7"/>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95"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17" r:id="rId61"/>
    <p:sldId id="318" r:id="rId62"/>
    <p:sldId id="319" r:id="rId63"/>
    <p:sldId id="320" r:id="rId64"/>
    <p:sldId id="370" r:id="rId65"/>
    <p:sldId id="321" r:id="rId66"/>
    <p:sldId id="258"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 id="344" r:id="rId90"/>
    <p:sldId id="345" r:id="rId91"/>
    <p:sldId id="346" r:id="rId92"/>
    <p:sldId id="347" r:id="rId93"/>
    <p:sldId id="348" r:id="rId94"/>
    <p:sldId id="349" r:id="rId95"/>
    <p:sldId id="350" r:id="rId96"/>
    <p:sldId id="351" r:id="rId97"/>
    <p:sldId id="352" r:id="rId98"/>
    <p:sldId id="353" r:id="rId99"/>
    <p:sldId id="354" r:id="rId100"/>
    <p:sldId id="355" r:id="rId101"/>
    <p:sldId id="356" r:id="rId102"/>
    <p:sldId id="357" r:id="rId103"/>
    <p:sldId id="358" r:id="rId104"/>
    <p:sldId id="359" r:id="rId105"/>
    <p:sldId id="294" r:id="rId106"/>
    <p:sldId id="360" r:id="rId107"/>
    <p:sldId id="361" r:id="rId108"/>
    <p:sldId id="362" r:id="rId109"/>
    <p:sldId id="363" r:id="rId110"/>
    <p:sldId id="364" r:id="rId111"/>
    <p:sldId id="365" r:id="rId112"/>
    <p:sldId id="366" r:id="rId113"/>
    <p:sldId id="367" r:id="rId114"/>
    <p:sldId id="368" r:id="rId115"/>
    <p:sldId id="369" r:id="rId1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715517-B87C-4153-B5AA-6335CD80DB58}" v="11" dt="2023-10-08T14:50:32.5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showGuides="1">
      <p:cViewPr varScale="1">
        <p:scale>
          <a:sx n="104" d="100"/>
          <a:sy n="104" d="100"/>
        </p:scale>
        <p:origin x="138" y="2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notesMaster" Target="notesMasters/notesMaster1.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microsoft.com/office/2015/10/relationships/revisionInfo" Target="revisionInfo.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presProps" Target="pres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viewProps" Target="viewProps.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tableStyles" Target="tableStyle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Humphrey (1705413)" userId="c780d40b-30e5-49d0-9079-02c1cbd1b375" providerId="ADAL" clId="{35715517-B87C-4153-B5AA-6335CD80DB58}"/>
    <pc:docChg chg="undo custSel addSld delSld modSld">
      <pc:chgData name="Thomas Humphrey (1705413)" userId="c780d40b-30e5-49d0-9079-02c1cbd1b375" providerId="ADAL" clId="{35715517-B87C-4153-B5AA-6335CD80DB58}" dt="2023-10-09T08:45:31.380" v="1404" actId="20577"/>
      <pc:docMkLst>
        <pc:docMk/>
      </pc:docMkLst>
      <pc:sldChg chg="addSp modSp add mod setBg">
        <pc:chgData name="Thomas Humphrey (1705413)" userId="c780d40b-30e5-49d0-9079-02c1cbd1b375" providerId="ADAL" clId="{35715517-B87C-4153-B5AA-6335CD80DB58}" dt="2023-10-09T08:23:52.464" v="990" actId="26606"/>
        <pc:sldMkLst>
          <pc:docMk/>
          <pc:sldMk cId="0" sldId="257"/>
        </pc:sldMkLst>
        <pc:spChg chg="mod">
          <ac:chgData name="Thomas Humphrey (1705413)" userId="c780d40b-30e5-49d0-9079-02c1cbd1b375" providerId="ADAL" clId="{35715517-B87C-4153-B5AA-6335CD80DB58}" dt="2023-10-09T08:23:52.464" v="990" actId="26606"/>
          <ac:spMkLst>
            <pc:docMk/>
            <pc:sldMk cId="0" sldId="257"/>
            <ac:spMk id="2" creationId="{00000000-0000-0000-0000-000000000000}"/>
          </ac:spMkLst>
        </pc:spChg>
        <pc:spChg chg="mod">
          <ac:chgData name="Thomas Humphrey (1705413)" userId="c780d40b-30e5-49d0-9079-02c1cbd1b375" providerId="ADAL" clId="{35715517-B87C-4153-B5AA-6335CD80DB58}" dt="2023-10-09T08:23:52.464" v="990" actId="26606"/>
          <ac:spMkLst>
            <pc:docMk/>
            <pc:sldMk cId="0" sldId="257"/>
            <ac:spMk id="3" creationId="{00000000-0000-0000-0000-000000000000}"/>
          </ac:spMkLst>
        </pc:spChg>
        <pc:spChg chg="add">
          <ac:chgData name="Thomas Humphrey (1705413)" userId="c780d40b-30e5-49d0-9079-02c1cbd1b375" providerId="ADAL" clId="{35715517-B87C-4153-B5AA-6335CD80DB58}" dt="2023-10-09T08:23:52.464" v="990" actId="26606"/>
          <ac:spMkLst>
            <pc:docMk/>
            <pc:sldMk cId="0" sldId="257"/>
            <ac:spMk id="8" creationId="{E009DD9B-5EE2-4C0D-8B2B-351C8C102205}"/>
          </ac:spMkLst>
        </pc:spChg>
        <pc:spChg chg="add">
          <ac:chgData name="Thomas Humphrey (1705413)" userId="c780d40b-30e5-49d0-9079-02c1cbd1b375" providerId="ADAL" clId="{35715517-B87C-4153-B5AA-6335CD80DB58}" dt="2023-10-09T08:23:52.464" v="990" actId="26606"/>
          <ac:spMkLst>
            <pc:docMk/>
            <pc:sldMk cId="0" sldId="257"/>
            <ac:spMk id="10" creationId="{E720DB99-7745-4E75-9D96-AAB6D55C531E}"/>
          </ac:spMkLst>
        </pc:spChg>
        <pc:spChg chg="add">
          <ac:chgData name="Thomas Humphrey (1705413)" userId="c780d40b-30e5-49d0-9079-02c1cbd1b375" providerId="ADAL" clId="{35715517-B87C-4153-B5AA-6335CD80DB58}" dt="2023-10-09T08:23:52.464" v="990" actId="26606"/>
          <ac:spMkLst>
            <pc:docMk/>
            <pc:sldMk cId="0" sldId="257"/>
            <ac:spMk id="12" creationId="{D68803C4-E159-4360-B7BB-74205C8F782D}"/>
          </ac:spMkLst>
        </pc:spChg>
        <pc:spChg chg="add">
          <ac:chgData name="Thomas Humphrey (1705413)" userId="c780d40b-30e5-49d0-9079-02c1cbd1b375" providerId="ADAL" clId="{35715517-B87C-4153-B5AA-6335CD80DB58}" dt="2023-10-09T08:23:52.464" v="990" actId="26606"/>
          <ac:spMkLst>
            <pc:docMk/>
            <pc:sldMk cId="0" sldId="257"/>
            <ac:spMk id="14" creationId="{504B0465-3B07-49BF-BEA7-D81476246293}"/>
          </ac:spMkLst>
        </pc:spChg>
        <pc:spChg chg="add">
          <ac:chgData name="Thomas Humphrey (1705413)" userId="c780d40b-30e5-49d0-9079-02c1cbd1b375" providerId="ADAL" clId="{35715517-B87C-4153-B5AA-6335CD80DB58}" dt="2023-10-09T08:23:52.464" v="990" actId="26606"/>
          <ac:spMkLst>
            <pc:docMk/>
            <pc:sldMk cId="0" sldId="257"/>
            <ac:spMk id="16" creationId="{49B7FFA5-14CB-4A4F-9BCC-CA3AA5D9D276}"/>
          </ac:spMkLst>
        </pc:spChg>
        <pc:spChg chg="add">
          <ac:chgData name="Thomas Humphrey (1705413)" userId="c780d40b-30e5-49d0-9079-02c1cbd1b375" providerId="ADAL" clId="{35715517-B87C-4153-B5AA-6335CD80DB58}" dt="2023-10-09T08:23:52.464" v="990" actId="26606"/>
          <ac:spMkLst>
            <pc:docMk/>
            <pc:sldMk cId="0" sldId="257"/>
            <ac:spMk id="18" creationId="{04E48745-7512-4EC2-9E20-9092D12150CA}"/>
          </ac:spMkLst>
        </pc:spChg>
      </pc:sldChg>
      <pc:sldChg chg="addSp delSp modSp add del mod setBg">
        <pc:chgData name="Thomas Humphrey (1705413)" userId="c780d40b-30e5-49d0-9079-02c1cbd1b375" providerId="ADAL" clId="{35715517-B87C-4153-B5AA-6335CD80DB58}" dt="2023-10-08T14:39:57.206" v="757" actId="26606"/>
        <pc:sldMkLst>
          <pc:docMk/>
          <pc:sldMk cId="0" sldId="258"/>
        </pc:sldMkLst>
        <pc:spChg chg="mod ord">
          <ac:chgData name="Thomas Humphrey (1705413)" userId="c780d40b-30e5-49d0-9079-02c1cbd1b375" providerId="ADAL" clId="{35715517-B87C-4153-B5AA-6335CD80DB58}" dt="2023-10-08T14:39:57.188" v="756" actId="26606"/>
          <ac:spMkLst>
            <pc:docMk/>
            <pc:sldMk cId="0" sldId="258"/>
            <ac:spMk id="2" creationId="{00000000-0000-0000-0000-000000000000}"/>
          </ac:spMkLst>
        </pc:spChg>
        <pc:spChg chg="mod">
          <ac:chgData name="Thomas Humphrey (1705413)" userId="c780d40b-30e5-49d0-9079-02c1cbd1b375" providerId="ADAL" clId="{35715517-B87C-4153-B5AA-6335CD80DB58}" dt="2023-10-08T14:39:57.188" v="756" actId="26606"/>
          <ac:spMkLst>
            <pc:docMk/>
            <pc:sldMk cId="0" sldId="258"/>
            <ac:spMk id="3" creationId="{00000000-0000-0000-0000-000000000000}"/>
          </ac:spMkLst>
        </pc:spChg>
        <pc:spChg chg="add del">
          <ac:chgData name="Thomas Humphrey (1705413)" userId="c780d40b-30e5-49d0-9079-02c1cbd1b375" providerId="ADAL" clId="{35715517-B87C-4153-B5AA-6335CD80DB58}" dt="2023-10-08T14:39:57.206" v="757" actId="26606"/>
          <ac:spMkLst>
            <pc:docMk/>
            <pc:sldMk cId="0" sldId="258"/>
            <ac:spMk id="9" creationId="{3964958D-AF5D-4863-B5FB-83F6B8CB12A0}"/>
          </ac:spMkLst>
        </pc:spChg>
        <pc:spChg chg="add del">
          <ac:chgData name="Thomas Humphrey (1705413)" userId="c780d40b-30e5-49d0-9079-02c1cbd1b375" providerId="ADAL" clId="{35715517-B87C-4153-B5AA-6335CD80DB58}" dt="2023-10-08T14:39:57.188" v="756" actId="26606"/>
          <ac:spMkLst>
            <pc:docMk/>
            <pc:sldMk cId="0" sldId="258"/>
            <ac:spMk id="18" creationId="{A943D298-0548-4C7A-870B-7594104F8214}"/>
          </ac:spMkLst>
        </pc:spChg>
        <pc:spChg chg="add del">
          <ac:chgData name="Thomas Humphrey (1705413)" userId="c780d40b-30e5-49d0-9079-02c1cbd1b375" providerId="ADAL" clId="{35715517-B87C-4153-B5AA-6335CD80DB58}" dt="2023-10-08T14:39:57.188" v="756" actId="26606"/>
          <ac:spMkLst>
            <pc:docMk/>
            <pc:sldMk cId="0" sldId="258"/>
            <ac:spMk id="20" creationId="{FF7B26C5-D249-4988-B86B-5A3D9E7BD900}"/>
          </ac:spMkLst>
        </pc:spChg>
        <pc:spChg chg="add">
          <ac:chgData name="Thomas Humphrey (1705413)" userId="c780d40b-30e5-49d0-9079-02c1cbd1b375" providerId="ADAL" clId="{35715517-B87C-4153-B5AA-6335CD80DB58}" dt="2023-10-08T14:39:57.206" v="757" actId="26606"/>
          <ac:spMkLst>
            <pc:docMk/>
            <pc:sldMk cId="0" sldId="258"/>
            <ac:spMk id="26" creationId="{3964958D-AF5D-4863-B5FB-83F6B8CB12A0}"/>
          </ac:spMkLst>
        </pc:spChg>
        <pc:grpChg chg="add del">
          <ac:chgData name="Thomas Humphrey (1705413)" userId="c780d40b-30e5-49d0-9079-02c1cbd1b375" providerId="ADAL" clId="{35715517-B87C-4153-B5AA-6335CD80DB58}" dt="2023-10-08T14:39:57.206" v="757" actId="26606"/>
          <ac:grpSpMkLst>
            <pc:docMk/>
            <pc:sldMk cId="0" sldId="258"/>
            <ac:grpSpMk id="11" creationId="{11002ACD-3B0C-4885-8754-8A00E926FE4B}"/>
          </ac:grpSpMkLst>
        </pc:grpChg>
        <pc:grpChg chg="add del">
          <ac:chgData name="Thomas Humphrey (1705413)" userId="c780d40b-30e5-49d0-9079-02c1cbd1b375" providerId="ADAL" clId="{35715517-B87C-4153-B5AA-6335CD80DB58}" dt="2023-10-08T14:39:57.188" v="756" actId="26606"/>
          <ac:grpSpMkLst>
            <pc:docMk/>
            <pc:sldMk cId="0" sldId="258"/>
            <ac:grpSpMk id="22" creationId="{46FDAED0-8B04-4181-B3D3-EA0A93C6659B}"/>
          </ac:grpSpMkLst>
        </pc:grpChg>
        <pc:grpChg chg="add">
          <ac:chgData name="Thomas Humphrey (1705413)" userId="c780d40b-30e5-49d0-9079-02c1cbd1b375" providerId="ADAL" clId="{35715517-B87C-4153-B5AA-6335CD80DB58}" dt="2023-10-08T14:39:57.206" v="757" actId="26606"/>
          <ac:grpSpMkLst>
            <pc:docMk/>
            <pc:sldMk cId="0" sldId="258"/>
            <ac:grpSpMk id="27" creationId="{11002ACD-3B0C-4885-8754-8A00E926FE4B}"/>
          </ac:grpSpMkLst>
        </pc:grpChg>
        <pc:picChg chg="add mod">
          <ac:chgData name="Thomas Humphrey (1705413)" userId="c780d40b-30e5-49d0-9079-02c1cbd1b375" providerId="ADAL" clId="{35715517-B87C-4153-B5AA-6335CD80DB58}" dt="2023-10-08T14:39:57.206" v="757" actId="26606"/>
          <ac:picMkLst>
            <pc:docMk/>
            <pc:sldMk cId="0" sldId="258"/>
            <ac:picMk id="5" creationId="{28B6DF38-7E0F-B9C2-AC4C-586CA2B80BB6}"/>
          </ac:picMkLst>
        </pc:picChg>
      </pc:sldChg>
      <pc:sldChg chg="addSp modSp add mod setBg">
        <pc:chgData name="Thomas Humphrey (1705413)" userId="c780d40b-30e5-49d0-9079-02c1cbd1b375" providerId="ADAL" clId="{35715517-B87C-4153-B5AA-6335CD80DB58}" dt="2023-10-09T08:23:48.190" v="989" actId="26606"/>
        <pc:sldMkLst>
          <pc:docMk/>
          <pc:sldMk cId="0" sldId="259"/>
        </pc:sldMkLst>
        <pc:spChg chg="mod">
          <ac:chgData name="Thomas Humphrey (1705413)" userId="c780d40b-30e5-49d0-9079-02c1cbd1b375" providerId="ADAL" clId="{35715517-B87C-4153-B5AA-6335CD80DB58}" dt="2023-10-09T08:23:48.190" v="989" actId="26606"/>
          <ac:spMkLst>
            <pc:docMk/>
            <pc:sldMk cId="0" sldId="259"/>
            <ac:spMk id="2" creationId="{00000000-0000-0000-0000-000000000000}"/>
          </ac:spMkLst>
        </pc:spChg>
        <pc:spChg chg="mod">
          <ac:chgData name="Thomas Humphrey (1705413)" userId="c780d40b-30e5-49d0-9079-02c1cbd1b375" providerId="ADAL" clId="{35715517-B87C-4153-B5AA-6335CD80DB58}" dt="2023-10-09T08:23:48.190" v="989" actId="26606"/>
          <ac:spMkLst>
            <pc:docMk/>
            <pc:sldMk cId="0" sldId="259"/>
            <ac:spMk id="3" creationId="{00000000-0000-0000-0000-000000000000}"/>
          </ac:spMkLst>
        </pc:spChg>
        <pc:spChg chg="add">
          <ac:chgData name="Thomas Humphrey (1705413)" userId="c780d40b-30e5-49d0-9079-02c1cbd1b375" providerId="ADAL" clId="{35715517-B87C-4153-B5AA-6335CD80DB58}" dt="2023-10-09T08:23:48.190" v="989" actId="26606"/>
          <ac:spMkLst>
            <pc:docMk/>
            <pc:sldMk cId="0" sldId="259"/>
            <ac:spMk id="8" creationId="{E009DD9B-5EE2-4C0D-8B2B-351C8C102205}"/>
          </ac:spMkLst>
        </pc:spChg>
        <pc:spChg chg="add">
          <ac:chgData name="Thomas Humphrey (1705413)" userId="c780d40b-30e5-49d0-9079-02c1cbd1b375" providerId="ADAL" clId="{35715517-B87C-4153-B5AA-6335CD80DB58}" dt="2023-10-09T08:23:48.190" v="989" actId="26606"/>
          <ac:spMkLst>
            <pc:docMk/>
            <pc:sldMk cId="0" sldId="259"/>
            <ac:spMk id="10" creationId="{E720DB99-7745-4E75-9D96-AAB6D55C531E}"/>
          </ac:spMkLst>
        </pc:spChg>
        <pc:spChg chg="add">
          <ac:chgData name="Thomas Humphrey (1705413)" userId="c780d40b-30e5-49d0-9079-02c1cbd1b375" providerId="ADAL" clId="{35715517-B87C-4153-B5AA-6335CD80DB58}" dt="2023-10-09T08:23:48.190" v="989" actId="26606"/>
          <ac:spMkLst>
            <pc:docMk/>
            <pc:sldMk cId="0" sldId="259"/>
            <ac:spMk id="12" creationId="{D68803C4-E159-4360-B7BB-74205C8F782D}"/>
          </ac:spMkLst>
        </pc:spChg>
        <pc:spChg chg="add">
          <ac:chgData name="Thomas Humphrey (1705413)" userId="c780d40b-30e5-49d0-9079-02c1cbd1b375" providerId="ADAL" clId="{35715517-B87C-4153-B5AA-6335CD80DB58}" dt="2023-10-09T08:23:48.190" v="989" actId="26606"/>
          <ac:spMkLst>
            <pc:docMk/>
            <pc:sldMk cId="0" sldId="259"/>
            <ac:spMk id="14" creationId="{504B0465-3B07-49BF-BEA7-D81476246293}"/>
          </ac:spMkLst>
        </pc:spChg>
        <pc:spChg chg="add">
          <ac:chgData name="Thomas Humphrey (1705413)" userId="c780d40b-30e5-49d0-9079-02c1cbd1b375" providerId="ADAL" clId="{35715517-B87C-4153-B5AA-6335CD80DB58}" dt="2023-10-09T08:23:48.190" v="989" actId="26606"/>
          <ac:spMkLst>
            <pc:docMk/>
            <pc:sldMk cId="0" sldId="259"/>
            <ac:spMk id="16" creationId="{49B7FFA5-14CB-4A4F-9BCC-CA3AA5D9D276}"/>
          </ac:spMkLst>
        </pc:spChg>
        <pc:spChg chg="add">
          <ac:chgData name="Thomas Humphrey (1705413)" userId="c780d40b-30e5-49d0-9079-02c1cbd1b375" providerId="ADAL" clId="{35715517-B87C-4153-B5AA-6335CD80DB58}" dt="2023-10-09T08:23:48.190" v="989" actId="26606"/>
          <ac:spMkLst>
            <pc:docMk/>
            <pc:sldMk cId="0" sldId="259"/>
            <ac:spMk id="18" creationId="{04E48745-7512-4EC2-9E20-9092D12150CA}"/>
          </ac:spMkLst>
        </pc:spChg>
      </pc:sldChg>
      <pc:sldChg chg="addSp modSp add mod setBg">
        <pc:chgData name="Thomas Humphrey (1705413)" userId="c780d40b-30e5-49d0-9079-02c1cbd1b375" providerId="ADAL" clId="{35715517-B87C-4153-B5AA-6335CD80DB58}" dt="2023-10-09T08:24:11.518" v="996" actId="121"/>
        <pc:sldMkLst>
          <pc:docMk/>
          <pc:sldMk cId="0" sldId="260"/>
        </pc:sldMkLst>
        <pc:spChg chg="mod">
          <ac:chgData name="Thomas Humphrey (1705413)" userId="c780d40b-30e5-49d0-9079-02c1cbd1b375" providerId="ADAL" clId="{35715517-B87C-4153-B5AA-6335CD80DB58}" dt="2023-10-09T08:23:55.981" v="991" actId="26606"/>
          <ac:spMkLst>
            <pc:docMk/>
            <pc:sldMk cId="0" sldId="260"/>
            <ac:spMk id="2" creationId="{00000000-0000-0000-0000-000000000000}"/>
          </ac:spMkLst>
        </pc:spChg>
        <pc:spChg chg="mod">
          <ac:chgData name="Thomas Humphrey (1705413)" userId="c780d40b-30e5-49d0-9079-02c1cbd1b375" providerId="ADAL" clId="{35715517-B87C-4153-B5AA-6335CD80DB58}" dt="2023-10-09T08:24:11.518" v="996" actId="121"/>
          <ac:spMkLst>
            <pc:docMk/>
            <pc:sldMk cId="0" sldId="260"/>
            <ac:spMk id="3" creationId="{00000000-0000-0000-0000-000000000000}"/>
          </ac:spMkLst>
        </pc:spChg>
        <pc:spChg chg="add">
          <ac:chgData name="Thomas Humphrey (1705413)" userId="c780d40b-30e5-49d0-9079-02c1cbd1b375" providerId="ADAL" clId="{35715517-B87C-4153-B5AA-6335CD80DB58}" dt="2023-10-09T08:23:55.981" v="991" actId="26606"/>
          <ac:spMkLst>
            <pc:docMk/>
            <pc:sldMk cId="0" sldId="260"/>
            <ac:spMk id="8" creationId="{E009DD9B-5EE2-4C0D-8B2B-351C8C102205}"/>
          </ac:spMkLst>
        </pc:spChg>
        <pc:spChg chg="add">
          <ac:chgData name="Thomas Humphrey (1705413)" userId="c780d40b-30e5-49d0-9079-02c1cbd1b375" providerId="ADAL" clId="{35715517-B87C-4153-B5AA-6335CD80DB58}" dt="2023-10-09T08:23:55.981" v="991" actId="26606"/>
          <ac:spMkLst>
            <pc:docMk/>
            <pc:sldMk cId="0" sldId="260"/>
            <ac:spMk id="10" creationId="{E720DB99-7745-4E75-9D96-AAB6D55C531E}"/>
          </ac:spMkLst>
        </pc:spChg>
        <pc:spChg chg="add">
          <ac:chgData name="Thomas Humphrey (1705413)" userId="c780d40b-30e5-49d0-9079-02c1cbd1b375" providerId="ADAL" clId="{35715517-B87C-4153-B5AA-6335CD80DB58}" dt="2023-10-09T08:23:55.981" v="991" actId="26606"/>
          <ac:spMkLst>
            <pc:docMk/>
            <pc:sldMk cId="0" sldId="260"/>
            <ac:spMk id="12" creationId="{D68803C4-E159-4360-B7BB-74205C8F782D}"/>
          </ac:spMkLst>
        </pc:spChg>
        <pc:spChg chg="add">
          <ac:chgData name="Thomas Humphrey (1705413)" userId="c780d40b-30e5-49d0-9079-02c1cbd1b375" providerId="ADAL" clId="{35715517-B87C-4153-B5AA-6335CD80DB58}" dt="2023-10-09T08:23:55.981" v="991" actId="26606"/>
          <ac:spMkLst>
            <pc:docMk/>
            <pc:sldMk cId="0" sldId="260"/>
            <ac:spMk id="14" creationId="{504B0465-3B07-49BF-BEA7-D81476246293}"/>
          </ac:spMkLst>
        </pc:spChg>
        <pc:spChg chg="add">
          <ac:chgData name="Thomas Humphrey (1705413)" userId="c780d40b-30e5-49d0-9079-02c1cbd1b375" providerId="ADAL" clId="{35715517-B87C-4153-B5AA-6335CD80DB58}" dt="2023-10-09T08:23:55.981" v="991" actId="26606"/>
          <ac:spMkLst>
            <pc:docMk/>
            <pc:sldMk cId="0" sldId="260"/>
            <ac:spMk id="16" creationId="{49B7FFA5-14CB-4A4F-9BCC-CA3AA5D9D276}"/>
          </ac:spMkLst>
        </pc:spChg>
        <pc:spChg chg="add">
          <ac:chgData name="Thomas Humphrey (1705413)" userId="c780d40b-30e5-49d0-9079-02c1cbd1b375" providerId="ADAL" clId="{35715517-B87C-4153-B5AA-6335CD80DB58}" dt="2023-10-09T08:23:55.981" v="991" actId="26606"/>
          <ac:spMkLst>
            <pc:docMk/>
            <pc:sldMk cId="0" sldId="260"/>
            <ac:spMk id="18" creationId="{04E48745-7512-4EC2-9E20-9092D12150CA}"/>
          </ac:spMkLst>
        </pc:spChg>
      </pc:sldChg>
      <pc:sldChg chg="addSp modSp add del mod setBg">
        <pc:chgData name="Thomas Humphrey (1705413)" userId="c780d40b-30e5-49d0-9079-02c1cbd1b375" providerId="ADAL" clId="{35715517-B87C-4153-B5AA-6335CD80DB58}" dt="2023-10-09T08:24:07.112" v="995" actId="121"/>
        <pc:sldMkLst>
          <pc:docMk/>
          <pc:sldMk cId="0" sldId="261"/>
        </pc:sldMkLst>
        <pc:spChg chg="mod">
          <ac:chgData name="Thomas Humphrey (1705413)" userId="c780d40b-30e5-49d0-9079-02c1cbd1b375" providerId="ADAL" clId="{35715517-B87C-4153-B5AA-6335CD80DB58}" dt="2023-10-09T08:23:58.573" v="992" actId="26606"/>
          <ac:spMkLst>
            <pc:docMk/>
            <pc:sldMk cId="0" sldId="261"/>
            <ac:spMk id="2" creationId="{00000000-0000-0000-0000-000000000000}"/>
          </ac:spMkLst>
        </pc:spChg>
        <pc:spChg chg="mod">
          <ac:chgData name="Thomas Humphrey (1705413)" userId="c780d40b-30e5-49d0-9079-02c1cbd1b375" providerId="ADAL" clId="{35715517-B87C-4153-B5AA-6335CD80DB58}" dt="2023-10-09T08:24:07.112" v="995" actId="121"/>
          <ac:spMkLst>
            <pc:docMk/>
            <pc:sldMk cId="0" sldId="261"/>
            <ac:spMk id="3" creationId="{00000000-0000-0000-0000-000000000000}"/>
          </ac:spMkLst>
        </pc:spChg>
        <pc:spChg chg="add">
          <ac:chgData name="Thomas Humphrey (1705413)" userId="c780d40b-30e5-49d0-9079-02c1cbd1b375" providerId="ADAL" clId="{35715517-B87C-4153-B5AA-6335CD80DB58}" dt="2023-10-09T08:23:58.573" v="992" actId="26606"/>
          <ac:spMkLst>
            <pc:docMk/>
            <pc:sldMk cId="0" sldId="261"/>
            <ac:spMk id="8" creationId="{E009DD9B-5EE2-4C0D-8B2B-351C8C102205}"/>
          </ac:spMkLst>
        </pc:spChg>
        <pc:spChg chg="add">
          <ac:chgData name="Thomas Humphrey (1705413)" userId="c780d40b-30e5-49d0-9079-02c1cbd1b375" providerId="ADAL" clId="{35715517-B87C-4153-B5AA-6335CD80DB58}" dt="2023-10-09T08:23:58.573" v="992" actId="26606"/>
          <ac:spMkLst>
            <pc:docMk/>
            <pc:sldMk cId="0" sldId="261"/>
            <ac:spMk id="10" creationId="{E720DB99-7745-4E75-9D96-AAB6D55C531E}"/>
          </ac:spMkLst>
        </pc:spChg>
        <pc:spChg chg="add">
          <ac:chgData name="Thomas Humphrey (1705413)" userId="c780d40b-30e5-49d0-9079-02c1cbd1b375" providerId="ADAL" clId="{35715517-B87C-4153-B5AA-6335CD80DB58}" dt="2023-10-09T08:23:58.573" v="992" actId="26606"/>
          <ac:spMkLst>
            <pc:docMk/>
            <pc:sldMk cId="0" sldId="261"/>
            <ac:spMk id="12" creationId="{D68803C4-E159-4360-B7BB-74205C8F782D}"/>
          </ac:spMkLst>
        </pc:spChg>
        <pc:spChg chg="add">
          <ac:chgData name="Thomas Humphrey (1705413)" userId="c780d40b-30e5-49d0-9079-02c1cbd1b375" providerId="ADAL" clId="{35715517-B87C-4153-B5AA-6335CD80DB58}" dt="2023-10-09T08:23:58.573" v="992" actId="26606"/>
          <ac:spMkLst>
            <pc:docMk/>
            <pc:sldMk cId="0" sldId="261"/>
            <ac:spMk id="14" creationId="{504B0465-3B07-49BF-BEA7-D81476246293}"/>
          </ac:spMkLst>
        </pc:spChg>
        <pc:spChg chg="add">
          <ac:chgData name="Thomas Humphrey (1705413)" userId="c780d40b-30e5-49d0-9079-02c1cbd1b375" providerId="ADAL" clId="{35715517-B87C-4153-B5AA-6335CD80DB58}" dt="2023-10-09T08:23:58.573" v="992" actId="26606"/>
          <ac:spMkLst>
            <pc:docMk/>
            <pc:sldMk cId="0" sldId="261"/>
            <ac:spMk id="16" creationId="{49B7FFA5-14CB-4A4F-9BCC-CA3AA5D9D276}"/>
          </ac:spMkLst>
        </pc:spChg>
        <pc:spChg chg="add">
          <ac:chgData name="Thomas Humphrey (1705413)" userId="c780d40b-30e5-49d0-9079-02c1cbd1b375" providerId="ADAL" clId="{35715517-B87C-4153-B5AA-6335CD80DB58}" dt="2023-10-09T08:23:58.573" v="992" actId="26606"/>
          <ac:spMkLst>
            <pc:docMk/>
            <pc:sldMk cId="0" sldId="261"/>
            <ac:spMk id="18" creationId="{04E48745-7512-4EC2-9E20-9092D12150CA}"/>
          </ac:spMkLst>
        </pc:spChg>
      </pc:sldChg>
      <pc:sldChg chg="addSp modSp add del mod setBg">
        <pc:chgData name="Thomas Humphrey (1705413)" userId="c780d40b-30e5-49d0-9079-02c1cbd1b375" providerId="ADAL" clId="{35715517-B87C-4153-B5AA-6335CD80DB58}" dt="2023-10-09T08:24:00.763" v="993" actId="26606"/>
        <pc:sldMkLst>
          <pc:docMk/>
          <pc:sldMk cId="0" sldId="262"/>
        </pc:sldMkLst>
        <pc:spChg chg="mod">
          <ac:chgData name="Thomas Humphrey (1705413)" userId="c780d40b-30e5-49d0-9079-02c1cbd1b375" providerId="ADAL" clId="{35715517-B87C-4153-B5AA-6335CD80DB58}" dt="2023-10-09T08:24:00.763" v="993" actId="26606"/>
          <ac:spMkLst>
            <pc:docMk/>
            <pc:sldMk cId="0" sldId="262"/>
            <ac:spMk id="2" creationId="{00000000-0000-0000-0000-000000000000}"/>
          </ac:spMkLst>
        </pc:spChg>
        <pc:spChg chg="mod">
          <ac:chgData name="Thomas Humphrey (1705413)" userId="c780d40b-30e5-49d0-9079-02c1cbd1b375" providerId="ADAL" clId="{35715517-B87C-4153-B5AA-6335CD80DB58}" dt="2023-10-09T08:24:00.763" v="993" actId="26606"/>
          <ac:spMkLst>
            <pc:docMk/>
            <pc:sldMk cId="0" sldId="262"/>
            <ac:spMk id="3" creationId="{00000000-0000-0000-0000-000000000000}"/>
          </ac:spMkLst>
        </pc:spChg>
        <pc:spChg chg="add">
          <ac:chgData name="Thomas Humphrey (1705413)" userId="c780d40b-30e5-49d0-9079-02c1cbd1b375" providerId="ADAL" clId="{35715517-B87C-4153-B5AA-6335CD80DB58}" dt="2023-10-09T08:24:00.763" v="993" actId="26606"/>
          <ac:spMkLst>
            <pc:docMk/>
            <pc:sldMk cId="0" sldId="262"/>
            <ac:spMk id="8" creationId="{E009DD9B-5EE2-4C0D-8B2B-351C8C102205}"/>
          </ac:spMkLst>
        </pc:spChg>
        <pc:spChg chg="add">
          <ac:chgData name="Thomas Humphrey (1705413)" userId="c780d40b-30e5-49d0-9079-02c1cbd1b375" providerId="ADAL" clId="{35715517-B87C-4153-B5AA-6335CD80DB58}" dt="2023-10-09T08:24:00.763" v="993" actId="26606"/>
          <ac:spMkLst>
            <pc:docMk/>
            <pc:sldMk cId="0" sldId="262"/>
            <ac:spMk id="10" creationId="{E720DB99-7745-4E75-9D96-AAB6D55C531E}"/>
          </ac:spMkLst>
        </pc:spChg>
        <pc:spChg chg="add">
          <ac:chgData name="Thomas Humphrey (1705413)" userId="c780d40b-30e5-49d0-9079-02c1cbd1b375" providerId="ADAL" clId="{35715517-B87C-4153-B5AA-6335CD80DB58}" dt="2023-10-09T08:24:00.763" v="993" actId="26606"/>
          <ac:spMkLst>
            <pc:docMk/>
            <pc:sldMk cId="0" sldId="262"/>
            <ac:spMk id="12" creationId="{D68803C4-E159-4360-B7BB-74205C8F782D}"/>
          </ac:spMkLst>
        </pc:spChg>
        <pc:spChg chg="add">
          <ac:chgData name="Thomas Humphrey (1705413)" userId="c780d40b-30e5-49d0-9079-02c1cbd1b375" providerId="ADAL" clId="{35715517-B87C-4153-B5AA-6335CD80DB58}" dt="2023-10-09T08:24:00.763" v="993" actId="26606"/>
          <ac:spMkLst>
            <pc:docMk/>
            <pc:sldMk cId="0" sldId="262"/>
            <ac:spMk id="14" creationId="{504B0465-3B07-49BF-BEA7-D81476246293}"/>
          </ac:spMkLst>
        </pc:spChg>
        <pc:spChg chg="add">
          <ac:chgData name="Thomas Humphrey (1705413)" userId="c780d40b-30e5-49d0-9079-02c1cbd1b375" providerId="ADAL" clId="{35715517-B87C-4153-B5AA-6335CD80DB58}" dt="2023-10-09T08:24:00.763" v="993" actId="26606"/>
          <ac:spMkLst>
            <pc:docMk/>
            <pc:sldMk cId="0" sldId="262"/>
            <ac:spMk id="16" creationId="{49B7FFA5-14CB-4A4F-9BCC-CA3AA5D9D276}"/>
          </ac:spMkLst>
        </pc:spChg>
        <pc:spChg chg="add">
          <ac:chgData name="Thomas Humphrey (1705413)" userId="c780d40b-30e5-49d0-9079-02c1cbd1b375" providerId="ADAL" clId="{35715517-B87C-4153-B5AA-6335CD80DB58}" dt="2023-10-09T08:24:00.763" v="993" actId="26606"/>
          <ac:spMkLst>
            <pc:docMk/>
            <pc:sldMk cId="0" sldId="262"/>
            <ac:spMk id="18" creationId="{04E48745-7512-4EC2-9E20-9092D12150CA}"/>
          </ac:spMkLst>
        </pc:spChg>
      </pc:sldChg>
      <pc:sldChg chg="addSp modSp add del mod setBg">
        <pc:chgData name="Thomas Humphrey (1705413)" userId="c780d40b-30e5-49d0-9079-02c1cbd1b375" providerId="ADAL" clId="{35715517-B87C-4153-B5AA-6335CD80DB58}" dt="2023-10-09T08:24:02.572" v="994" actId="26606"/>
        <pc:sldMkLst>
          <pc:docMk/>
          <pc:sldMk cId="0" sldId="263"/>
        </pc:sldMkLst>
        <pc:spChg chg="mod">
          <ac:chgData name="Thomas Humphrey (1705413)" userId="c780d40b-30e5-49d0-9079-02c1cbd1b375" providerId="ADAL" clId="{35715517-B87C-4153-B5AA-6335CD80DB58}" dt="2023-10-09T08:24:02.572" v="994" actId="26606"/>
          <ac:spMkLst>
            <pc:docMk/>
            <pc:sldMk cId="0" sldId="263"/>
            <ac:spMk id="2" creationId="{00000000-0000-0000-0000-000000000000}"/>
          </ac:spMkLst>
        </pc:spChg>
        <pc:spChg chg="mod">
          <ac:chgData name="Thomas Humphrey (1705413)" userId="c780d40b-30e5-49d0-9079-02c1cbd1b375" providerId="ADAL" clId="{35715517-B87C-4153-B5AA-6335CD80DB58}" dt="2023-10-09T08:24:02.572" v="994" actId="26606"/>
          <ac:spMkLst>
            <pc:docMk/>
            <pc:sldMk cId="0" sldId="263"/>
            <ac:spMk id="3" creationId="{00000000-0000-0000-0000-000000000000}"/>
          </ac:spMkLst>
        </pc:spChg>
        <pc:spChg chg="add">
          <ac:chgData name="Thomas Humphrey (1705413)" userId="c780d40b-30e5-49d0-9079-02c1cbd1b375" providerId="ADAL" clId="{35715517-B87C-4153-B5AA-6335CD80DB58}" dt="2023-10-09T08:24:02.572" v="994" actId="26606"/>
          <ac:spMkLst>
            <pc:docMk/>
            <pc:sldMk cId="0" sldId="263"/>
            <ac:spMk id="8" creationId="{E009DD9B-5EE2-4C0D-8B2B-351C8C102205}"/>
          </ac:spMkLst>
        </pc:spChg>
        <pc:spChg chg="add">
          <ac:chgData name="Thomas Humphrey (1705413)" userId="c780d40b-30e5-49d0-9079-02c1cbd1b375" providerId="ADAL" clId="{35715517-B87C-4153-B5AA-6335CD80DB58}" dt="2023-10-09T08:24:02.572" v="994" actId="26606"/>
          <ac:spMkLst>
            <pc:docMk/>
            <pc:sldMk cId="0" sldId="263"/>
            <ac:spMk id="10" creationId="{E720DB99-7745-4E75-9D96-AAB6D55C531E}"/>
          </ac:spMkLst>
        </pc:spChg>
        <pc:spChg chg="add">
          <ac:chgData name="Thomas Humphrey (1705413)" userId="c780d40b-30e5-49d0-9079-02c1cbd1b375" providerId="ADAL" clId="{35715517-B87C-4153-B5AA-6335CD80DB58}" dt="2023-10-09T08:24:02.572" v="994" actId="26606"/>
          <ac:spMkLst>
            <pc:docMk/>
            <pc:sldMk cId="0" sldId="263"/>
            <ac:spMk id="12" creationId="{D68803C4-E159-4360-B7BB-74205C8F782D}"/>
          </ac:spMkLst>
        </pc:spChg>
        <pc:spChg chg="add">
          <ac:chgData name="Thomas Humphrey (1705413)" userId="c780d40b-30e5-49d0-9079-02c1cbd1b375" providerId="ADAL" clId="{35715517-B87C-4153-B5AA-6335CD80DB58}" dt="2023-10-09T08:24:02.572" v="994" actId="26606"/>
          <ac:spMkLst>
            <pc:docMk/>
            <pc:sldMk cId="0" sldId="263"/>
            <ac:spMk id="14" creationId="{504B0465-3B07-49BF-BEA7-D81476246293}"/>
          </ac:spMkLst>
        </pc:spChg>
        <pc:spChg chg="add">
          <ac:chgData name="Thomas Humphrey (1705413)" userId="c780d40b-30e5-49d0-9079-02c1cbd1b375" providerId="ADAL" clId="{35715517-B87C-4153-B5AA-6335CD80DB58}" dt="2023-10-09T08:24:02.572" v="994" actId="26606"/>
          <ac:spMkLst>
            <pc:docMk/>
            <pc:sldMk cId="0" sldId="263"/>
            <ac:spMk id="16" creationId="{49B7FFA5-14CB-4A4F-9BCC-CA3AA5D9D276}"/>
          </ac:spMkLst>
        </pc:spChg>
        <pc:spChg chg="add">
          <ac:chgData name="Thomas Humphrey (1705413)" userId="c780d40b-30e5-49d0-9079-02c1cbd1b375" providerId="ADAL" clId="{35715517-B87C-4153-B5AA-6335CD80DB58}" dt="2023-10-09T08:24:02.572" v="994" actId="26606"/>
          <ac:spMkLst>
            <pc:docMk/>
            <pc:sldMk cId="0" sldId="263"/>
            <ac:spMk id="18" creationId="{04E48745-7512-4EC2-9E20-9092D12150CA}"/>
          </ac:spMkLst>
        </pc:spChg>
      </pc:sldChg>
      <pc:sldChg chg="addSp modSp add del mod setBg">
        <pc:chgData name="Thomas Humphrey (1705413)" userId="c780d40b-30e5-49d0-9079-02c1cbd1b375" providerId="ADAL" clId="{35715517-B87C-4153-B5AA-6335CD80DB58}" dt="2023-10-08T10:09:59.799" v="94" actId="20577"/>
        <pc:sldMkLst>
          <pc:docMk/>
          <pc:sldMk cId="0" sldId="264"/>
        </pc:sldMkLst>
        <pc:spChg chg="mod">
          <ac:chgData name="Thomas Humphrey (1705413)" userId="c780d40b-30e5-49d0-9079-02c1cbd1b375" providerId="ADAL" clId="{35715517-B87C-4153-B5AA-6335CD80DB58}" dt="2023-10-08T10:09:47.587" v="91" actId="26606"/>
          <ac:spMkLst>
            <pc:docMk/>
            <pc:sldMk cId="0" sldId="264"/>
            <ac:spMk id="2" creationId="{00000000-0000-0000-0000-000000000000}"/>
          </ac:spMkLst>
        </pc:spChg>
        <pc:spChg chg="mod">
          <ac:chgData name="Thomas Humphrey (1705413)" userId="c780d40b-30e5-49d0-9079-02c1cbd1b375" providerId="ADAL" clId="{35715517-B87C-4153-B5AA-6335CD80DB58}" dt="2023-10-08T10:09:59.799" v="94" actId="20577"/>
          <ac:spMkLst>
            <pc:docMk/>
            <pc:sldMk cId="0" sldId="264"/>
            <ac:spMk id="3" creationId="{00000000-0000-0000-0000-000000000000}"/>
          </ac:spMkLst>
        </pc:spChg>
        <pc:spChg chg="add">
          <ac:chgData name="Thomas Humphrey (1705413)" userId="c780d40b-30e5-49d0-9079-02c1cbd1b375" providerId="ADAL" clId="{35715517-B87C-4153-B5AA-6335CD80DB58}" dt="2023-10-08T10:09:47.587" v="91" actId="26606"/>
          <ac:spMkLst>
            <pc:docMk/>
            <pc:sldMk cId="0" sldId="264"/>
            <ac:spMk id="8" creationId="{E009DD9B-5EE2-4C0D-8B2B-351C8C102205}"/>
          </ac:spMkLst>
        </pc:spChg>
        <pc:spChg chg="add">
          <ac:chgData name="Thomas Humphrey (1705413)" userId="c780d40b-30e5-49d0-9079-02c1cbd1b375" providerId="ADAL" clId="{35715517-B87C-4153-B5AA-6335CD80DB58}" dt="2023-10-08T10:09:47.587" v="91" actId="26606"/>
          <ac:spMkLst>
            <pc:docMk/>
            <pc:sldMk cId="0" sldId="264"/>
            <ac:spMk id="10" creationId="{E720DB99-7745-4E75-9D96-AAB6D55C531E}"/>
          </ac:spMkLst>
        </pc:spChg>
        <pc:spChg chg="add">
          <ac:chgData name="Thomas Humphrey (1705413)" userId="c780d40b-30e5-49d0-9079-02c1cbd1b375" providerId="ADAL" clId="{35715517-B87C-4153-B5AA-6335CD80DB58}" dt="2023-10-08T10:09:47.587" v="91" actId="26606"/>
          <ac:spMkLst>
            <pc:docMk/>
            <pc:sldMk cId="0" sldId="264"/>
            <ac:spMk id="12" creationId="{D68803C4-E159-4360-B7BB-74205C8F782D}"/>
          </ac:spMkLst>
        </pc:spChg>
        <pc:spChg chg="add">
          <ac:chgData name="Thomas Humphrey (1705413)" userId="c780d40b-30e5-49d0-9079-02c1cbd1b375" providerId="ADAL" clId="{35715517-B87C-4153-B5AA-6335CD80DB58}" dt="2023-10-08T10:09:47.587" v="91" actId="26606"/>
          <ac:spMkLst>
            <pc:docMk/>
            <pc:sldMk cId="0" sldId="264"/>
            <ac:spMk id="14" creationId="{504B0465-3B07-49BF-BEA7-D81476246293}"/>
          </ac:spMkLst>
        </pc:spChg>
        <pc:spChg chg="add">
          <ac:chgData name="Thomas Humphrey (1705413)" userId="c780d40b-30e5-49d0-9079-02c1cbd1b375" providerId="ADAL" clId="{35715517-B87C-4153-B5AA-6335CD80DB58}" dt="2023-10-08T10:09:47.587" v="91" actId="26606"/>
          <ac:spMkLst>
            <pc:docMk/>
            <pc:sldMk cId="0" sldId="264"/>
            <ac:spMk id="16" creationId="{49B7FFA5-14CB-4A4F-9BCC-CA3AA5D9D276}"/>
          </ac:spMkLst>
        </pc:spChg>
        <pc:spChg chg="add">
          <ac:chgData name="Thomas Humphrey (1705413)" userId="c780d40b-30e5-49d0-9079-02c1cbd1b375" providerId="ADAL" clId="{35715517-B87C-4153-B5AA-6335CD80DB58}" dt="2023-10-08T10:09:47.587" v="91" actId="26606"/>
          <ac:spMkLst>
            <pc:docMk/>
            <pc:sldMk cId="0" sldId="264"/>
            <ac:spMk id="18" creationId="{04E48745-7512-4EC2-9E20-9092D12150CA}"/>
          </ac:spMkLst>
        </pc:spChg>
      </pc:sldChg>
      <pc:sldChg chg="addSp modSp add del mod setBg">
        <pc:chgData name="Thomas Humphrey (1705413)" userId="c780d40b-30e5-49d0-9079-02c1cbd1b375" providerId="ADAL" clId="{35715517-B87C-4153-B5AA-6335CD80DB58}" dt="2023-10-08T10:10:24.252" v="99" actId="121"/>
        <pc:sldMkLst>
          <pc:docMk/>
          <pc:sldMk cId="0" sldId="265"/>
        </pc:sldMkLst>
        <pc:spChg chg="mod">
          <ac:chgData name="Thomas Humphrey (1705413)" userId="c780d40b-30e5-49d0-9079-02c1cbd1b375" providerId="ADAL" clId="{35715517-B87C-4153-B5AA-6335CD80DB58}" dt="2023-10-08T10:10:21.786" v="98" actId="26606"/>
          <ac:spMkLst>
            <pc:docMk/>
            <pc:sldMk cId="0" sldId="265"/>
            <ac:spMk id="2" creationId="{00000000-0000-0000-0000-000000000000}"/>
          </ac:spMkLst>
        </pc:spChg>
        <pc:spChg chg="mod">
          <ac:chgData name="Thomas Humphrey (1705413)" userId="c780d40b-30e5-49d0-9079-02c1cbd1b375" providerId="ADAL" clId="{35715517-B87C-4153-B5AA-6335CD80DB58}" dt="2023-10-08T10:10:24.252" v="99" actId="121"/>
          <ac:spMkLst>
            <pc:docMk/>
            <pc:sldMk cId="0" sldId="265"/>
            <ac:spMk id="3" creationId="{00000000-0000-0000-0000-000000000000}"/>
          </ac:spMkLst>
        </pc:spChg>
        <pc:spChg chg="add">
          <ac:chgData name="Thomas Humphrey (1705413)" userId="c780d40b-30e5-49d0-9079-02c1cbd1b375" providerId="ADAL" clId="{35715517-B87C-4153-B5AA-6335CD80DB58}" dt="2023-10-08T10:10:21.786" v="98" actId="26606"/>
          <ac:spMkLst>
            <pc:docMk/>
            <pc:sldMk cId="0" sldId="265"/>
            <ac:spMk id="8" creationId="{E009DD9B-5EE2-4C0D-8B2B-351C8C102205}"/>
          </ac:spMkLst>
        </pc:spChg>
        <pc:spChg chg="add">
          <ac:chgData name="Thomas Humphrey (1705413)" userId="c780d40b-30e5-49d0-9079-02c1cbd1b375" providerId="ADAL" clId="{35715517-B87C-4153-B5AA-6335CD80DB58}" dt="2023-10-08T10:10:21.786" v="98" actId="26606"/>
          <ac:spMkLst>
            <pc:docMk/>
            <pc:sldMk cId="0" sldId="265"/>
            <ac:spMk id="10" creationId="{E720DB99-7745-4E75-9D96-AAB6D55C531E}"/>
          </ac:spMkLst>
        </pc:spChg>
        <pc:spChg chg="add">
          <ac:chgData name="Thomas Humphrey (1705413)" userId="c780d40b-30e5-49d0-9079-02c1cbd1b375" providerId="ADAL" clId="{35715517-B87C-4153-B5AA-6335CD80DB58}" dt="2023-10-08T10:10:21.786" v="98" actId="26606"/>
          <ac:spMkLst>
            <pc:docMk/>
            <pc:sldMk cId="0" sldId="265"/>
            <ac:spMk id="12" creationId="{D68803C4-E159-4360-B7BB-74205C8F782D}"/>
          </ac:spMkLst>
        </pc:spChg>
        <pc:spChg chg="add">
          <ac:chgData name="Thomas Humphrey (1705413)" userId="c780d40b-30e5-49d0-9079-02c1cbd1b375" providerId="ADAL" clId="{35715517-B87C-4153-B5AA-6335CD80DB58}" dt="2023-10-08T10:10:21.786" v="98" actId="26606"/>
          <ac:spMkLst>
            <pc:docMk/>
            <pc:sldMk cId="0" sldId="265"/>
            <ac:spMk id="14" creationId="{504B0465-3B07-49BF-BEA7-D81476246293}"/>
          </ac:spMkLst>
        </pc:spChg>
        <pc:spChg chg="add">
          <ac:chgData name="Thomas Humphrey (1705413)" userId="c780d40b-30e5-49d0-9079-02c1cbd1b375" providerId="ADAL" clId="{35715517-B87C-4153-B5AA-6335CD80DB58}" dt="2023-10-08T10:10:21.786" v="98" actId="26606"/>
          <ac:spMkLst>
            <pc:docMk/>
            <pc:sldMk cId="0" sldId="265"/>
            <ac:spMk id="16" creationId="{49B7FFA5-14CB-4A4F-9BCC-CA3AA5D9D276}"/>
          </ac:spMkLst>
        </pc:spChg>
        <pc:spChg chg="add">
          <ac:chgData name="Thomas Humphrey (1705413)" userId="c780d40b-30e5-49d0-9079-02c1cbd1b375" providerId="ADAL" clId="{35715517-B87C-4153-B5AA-6335CD80DB58}" dt="2023-10-08T10:10:21.786" v="98" actId="26606"/>
          <ac:spMkLst>
            <pc:docMk/>
            <pc:sldMk cId="0" sldId="265"/>
            <ac:spMk id="18" creationId="{04E48745-7512-4EC2-9E20-9092D12150CA}"/>
          </ac:spMkLst>
        </pc:spChg>
      </pc:sldChg>
      <pc:sldChg chg="addSp modSp add del mod setBg">
        <pc:chgData name="Thomas Humphrey (1705413)" userId="c780d40b-30e5-49d0-9079-02c1cbd1b375" providerId="ADAL" clId="{35715517-B87C-4153-B5AA-6335CD80DB58}" dt="2023-10-08T10:11:18.033" v="107" actId="20577"/>
        <pc:sldMkLst>
          <pc:docMk/>
          <pc:sldMk cId="0" sldId="266"/>
        </pc:sldMkLst>
        <pc:spChg chg="mod">
          <ac:chgData name="Thomas Humphrey (1705413)" userId="c780d40b-30e5-49d0-9079-02c1cbd1b375" providerId="ADAL" clId="{35715517-B87C-4153-B5AA-6335CD80DB58}" dt="2023-10-08T10:10:33.342" v="101" actId="26606"/>
          <ac:spMkLst>
            <pc:docMk/>
            <pc:sldMk cId="0" sldId="266"/>
            <ac:spMk id="2" creationId="{00000000-0000-0000-0000-000000000000}"/>
          </ac:spMkLst>
        </pc:spChg>
        <pc:spChg chg="mod">
          <ac:chgData name="Thomas Humphrey (1705413)" userId="c780d40b-30e5-49d0-9079-02c1cbd1b375" providerId="ADAL" clId="{35715517-B87C-4153-B5AA-6335CD80DB58}" dt="2023-10-08T10:11:18.033" v="107" actId="20577"/>
          <ac:spMkLst>
            <pc:docMk/>
            <pc:sldMk cId="0" sldId="266"/>
            <ac:spMk id="3" creationId="{00000000-0000-0000-0000-000000000000}"/>
          </ac:spMkLst>
        </pc:spChg>
        <pc:spChg chg="add">
          <ac:chgData name="Thomas Humphrey (1705413)" userId="c780d40b-30e5-49d0-9079-02c1cbd1b375" providerId="ADAL" clId="{35715517-B87C-4153-B5AA-6335CD80DB58}" dt="2023-10-08T10:10:33.342" v="101" actId="26606"/>
          <ac:spMkLst>
            <pc:docMk/>
            <pc:sldMk cId="0" sldId="266"/>
            <ac:spMk id="8" creationId="{E009DD9B-5EE2-4C0D-8B2B-351C8C102205}"/>
          </ac:spMkLst>
        </pc:spChg>
        <pc:spChg chg="add">
          <ac:chgData name="Thomas Humphrey (1705413)" userId="c780d40b-30e5-49d0-9079-02c1cbd1b375" providerId="ADAL" clId="{35715517-B87C-4153-B5AA-6335CD80DB58}" dt="2023-10-08T10:10:33.342" v="101" actId="26606"/>
          <ac:spMkLst>
            <pc:docMk/>
            <pc:sldMk cId="0" sldId="266"/>
            <ac:spMk id="10" creationId="{E720DB99-7745-4E75-9D96-AAB6D55C531E}"/>
          </ac:spMkLst>
        </pc:spChg>
        <pc:spChg chg="add">
          <ac:chgData name="Thomas Humphrey (1705413)" userId="c780d40b-30e5-49d0-9079-02c1cbd1b375" providerId="ADAL" clId="{35715517-B87C-4153-B5AA-6335CD80DB58}" dt="2023-10-08T10:10:33.342" v="101" actId="26606"/>
          <ac:spMkLst>
            <pc:docMk/>
            <pc:sldMk cId="0" sldId="266"/>
            <ac:spMk id="12" creationId="{D68803C4-E159-4360-B7BB-74205C8F782D}"/>
          </ac:spMkLst>
        </pc:spChg>
        <pc:spChg chg="add">
          <ac:chgData name="Thomas Humphrey (1705413)" userId="c780d40b-30e5-49d0-9079-02c1cbd1b375" providerId="ADAL" clId="{35715517-B87C-4153-B5AA-6335CD80DB58}" dt="2023-10-08T10:10:33.342" v="101" actId="26606"/>
          <ac:spMkLst>
            <pc:docMk/>
            <pc:sldMk cId="0" sldId="266"/>
            <ac:spMk id="14" creationId="{504B0465-3B07-49BF-BEA7-D81476246293}"/>
          </ac:spMkLst>
        </pc:spChg>
        <pc:spChg chg="add">
          <ac:chgData name="Thomas Humphrey (1705413)" userId="c780d40b-30e5-49d0-9079-02c1cbd1b375" providerId="ADAL" clId="{35715517-B87C-4153-B5AA-6335CD80DB58}" dt="2023-10-08T10:10:33.342" v="101" actId="26606"/>
          <ac:spMkLst>
            <pc:docMk/>
            <pc:sldMk cId="0" sldId="266"/>
            <ac:spMk id="16" creationId="{49B7FFA5-14CB-4A4F-9BCC-CA3AA5D9D276}"/>
          </ac:spMkLst>
        </pc:spChg>
        <pc:spChg chg="add">
          <ac:chgData name="Thomas Humphrey (1705413)" userId="c780d40b-30e5-49d0-9079-02c1cbd1b375" providerId="ADAL" clId="{35715517-B87C-4153-B5AA-6335CD80DB58}" dt="2023-10-08T10:10:33.342" v="101" actId="26606"/>
          <ac:spMkLst>
            <pc:docMk/>
            <pc:sldMk cId="0" sldId="266"/>
            <ac:spMk id="18" creationId="{04E48745-7512-4EC2-9E20-9092D12150CA}"/>
          </ac:spMkLst>
        </pc:spChg>
      </pc:sldChg>
      <pc:sldChg chg="addSp modSp add del mod setBg">
        <pc:chgData name="Thomas Humphrey (1705413)" userId="c780d40b-30e5-49d0-9079-02c1cbd1b375" providerId="ADAL" clId="{35715517-B87C-4153-B5AA-6335CD80DB58}" dt="2023-10-08T10:11:43.131" v="117" actId="20577"/>
        <pc:sldMkLst>
          <pc:docMk/>
          <pc:sldMk cId="0" sldId="267"/>
        </pc:sldMkLst>
        <pc:spChg chg="mod">
          <ac:chgData name="Thomas Humphrey (1705413)" userId="c780d40b-30e5-49d0-9079-02c1cbd1b375" providerId="ADAL" clId="{35715517-B87C-4153-B5AA-6335CD80DB58}" dt="2023-10-08T10:11:31.545" v="109" actId="26606"/>
          <ac:spMkLst>
            <pc:docMk/>
            <pc:sldMk cId="0" sldId="267"/>
            <ac:spMk id="2" creationId="{00000000-0000-0000-0000-000000000000}"/>
          </ac:spMkLst>
        </pc:spChg>
        <pc:spChg chg="mod">
          <ac:chgData name="Thomas Humphrey (1705413)" userId="c780d40b-30e5-49d0-9079-02c1cbd1b375" providerId="ADAL" clId="{35715517-B87C-4153-B5AA-6335CD80DB58}" dt="2023-10-08T10:11:43.131" v="117" actId="20577"/>
          <ac:spMkLst>
            <pc:docMk/>
            <pc:sldMk cId="0" sldId="267"/>
            <ac:spMk id="3" creationId="{00000000-0000-0000-0000-000000000000}"/>
          </ac:spMkLst>
        </pc:spChg>
        <pc:spChg chg="add">
          <ac:chgData name="Thomas Humphrey (1705413)" userId="c780d40b-30e5-49d0-9079-02c1cbd1b375" providerId="ADAL" clId="{35715517-B87C-4153-B5AA-6335CD80DB58}" dt="2023-10-08T10:11:31.545" v="109" actId="26606"/>
          <ac:spMkLst>
            <pc:docMk/>
            <pc:sldMk cId="0" sldId="267"/>
            <ac:spMk id="8" creationId="{E009DD9B-5EE2-4C0D-8B2B-351C8C102205}"/>
          </ac:spMkLst>
        </pc:spChg>
        <pc:spChg chg="add">
          <ac:chgData name="Thomas Humphrey (1705413)" userId="c780d40b-30e5-49d0-9079-02c1cbd1b375" providerId="ADAL" clId="{35715517-B87C-4153-B5AA-6335CD80DB58}" dt="2023-10-08T10:11:31.545" v="109" actId="26606"/>
          <ac:spMkLst>
            <pc:docMk/>
            <pc:sldMk cId="0" sldId="267"/>
            <ac:spMk id="10" creationId="{E720DB99-7745-4E75-9D96-AAB6D55C531E}"/>
          </ac:spMkLst>
        </pc:spChg>
        <pc:spChg chg="add">
          <ac:chgData name="Thomas Humphrey (1705413)" userId="c780d40b-30e5-49d0-9079-02c1cbd1b375" providerId="ADAL" clId="{35715517-B87C-4153-B5AA-6335CD80DB58}" dt="2023-10-08T10:11:31.545" v="109" actId="26606"/>
          <ac:spMkLst>
            <pc:docMk/>
            <pc:sldMk cId="0" sldId="267"/>
            <ac:spMk id="12" creationId="{D68803C4-E159-4360-B7BB-74205C8F782D}"/>
          </ac:spMkLst>
        </pc:spChg>
        <pc:spChg chg="add">
          <ac:chgData name="Thomas Humphrey (1705413)" userId="c780d40b-30e5-49d0-9079-02c1cbd1b375" providerId="ADAL" clId="{35715517-B87C-4153-B5AA-6335CD80DB58}" dt="2023-10-08T10:11:31.545" v="109" actId="26606"/>
          <ac:spMkLst>
            <pc:docMk/>
            <pc:sldMk cId="0" sldId="267"/>
            <ac:spMk id="14" creationId="{504B0465-3B07-49BF-BEA7-D81476246293}"/>
          </ac:spMkLst>
        </pc:spChg>
        <pc:spChg chg="add">
          <ac:chgData name="Thomas Humphrey (1705413)" userId="c780d40b-30e5-49d0-9079-02c1cbd1b375" providerId="ADAL" clId="{35715517-B87C-4153-B5AA-6335CD80DB58}" dt="2023-10-08T10:11:31.545" v="109" actId="26606"/>
          <ac:spMkLst>
            <pc:docMk/>
            <pc:sldMk cId="0" sldId="267"/>
            <ac:spMk id="16" creationId="{49B7FFA5-14CB-4A4F-9BCC-CA3AA5D9D276}"/>
          </ac:spMkLst>
        </pc:spChg>
        <pc:spChg chg="add">
          <ac:chgData name="Thomas Humphrey (1705413)" userId="c780d40b-30e5-49d0-9079-02c1cbd1b375" providerId="ADAL" clId="{35715517-B87C-4153-B5AA-6335CD80DB58}" dt="2023-10-08T10:11:31.545" v="109" actId="26606"/>
          <ac:spMkLst>
            <pc:docMk/>
            <pc:sldMk cId="0" sldId="267"/>
            <ac:spMk id="18" creationId="{04E48745-7512-4EC2-9E20-9092D12150CA}"/>
          </ac:spMkLst>
        </pc:spChg>
      </pc:sldChg>
      <pc:sldChg chg="addSp modSp add del mod setBg">
        <pc:chgData name="Thomas Humphrey (1705413)" userId="c780d40b-30e5-49d0-9079-02c1cbd1b375" providerId="ADAL" clId="{35715517-B87C-4153-B5AA-6335CD80DB58}" dt="2023-10-08T10:12:14.691" v="127" actId="121"/>
        <pc:sldMkLst>
          <pc:docMk/>
          <pc:sldMk cId="0" sldId="268"/>
        </pc:sldMkLst>
        <pc:spChg chg="mod">
          <ac:chgData name="Thomas Humphrey (1705413)" userId="c780d40b-30e5-49d0-9079-02c1cbd1b375" providerId="ADAL" clId="{35715517-B87C-4153-B5AA-6335CD80DB58}" dt="2023-10-08T10:12:11.797" v="126" actId="26606"/>
          <ac:spMkLst>
            <pc:docMk/>
            <pc:sldMk cId="0" sldId="268"/>
            <ac:spMk id="2" creationId="{00000000-0000-0000-0000-000000000000}"/>
          </ac:spMkLst>
        </pc:spChg>
        <pc:spChg chg="mod">
          <ac:chgData name="Thomas Humphrey (1705413)" userId="c780d40b-30e5-49d0-9079-02c1cbd1b375" providerId="ADAL" clId="{35715517-B87C-4153-B5AA-6335CD80DB58}" dt="2023-10-08T10:12:14.691" v="127" actId="121"/>
          <ac:spMkLst>
            <pc:docMk/>
            <pc:sldMk cId="0" sldId="268"/>
            <ac:spMk id="3" creationId="{00000000-0000-0000-0000-000000000000}"/>
          </ac:spMkLst>
        </pc:spChg>
        <pc:spChg chg="add">
          <ac:chgData name="Thomas Humphrey (1705413)" userId="c780d40b-30e5-49d0-9079-02c1cbd1b375" providerId="ADAL" clId="{35715517-B87C-4153-B5AA-6335CD80DB58}" dt="2023-10-08T10:12:11.797" v="126" actId="26606"/>
          <ac:spMkLst>
            <pc:docMk/>
            <pc:sldMk cId="0" sldId="268"/>
            <ac:spMk id="8" creationId="{E009DD9B-5EE2-4C0D-8B2B-351C8C102205}"/>
          </ac:spMkLst>
        </pc:spChg>
        <pc:spChg chg="add">
          <ac:chgData name="Thomas Humphrey (1705413)" userId="c780d40b-30e5-49d0-9079-02c1cbd1b375" providerId="ADAL" clId="{35715517-B87C-4153-B5AA-6335CD80DB58}" dt="2023-10-08T10:12:11.797" v="126" actId="26606"/>
          <ac:spMkLst>
            <pc:docMk/>
            <pc:sldMk cId="0" sldId="268"/>
            <ac:spMk id="10" creationId="{E720DB99-7745-4E75-9D96-AAB6D55C531E}"/>
          </ac:spMkLst>
        </pc:spChg>
        <pc:spChg chg="add">
          <ac:chgData name="Thomas Humphrey (1705413)" userId="c780d40b-30e5-49d0-9079-02c1cbd1b375" providerId="ADAL" clId="{35715517-B87C-4153-B5AA-6335CD80DB58}" dt="2023-10-08T10:12:11.797" v="126" actId="26606"/>
          <ac:spMkLst>
            <pc:docMk/>
            <pc:sldMk cId="0" sldId="268"/>
            <ac:spMk id="12" creationId="{D68803C4-E159-4360-B7BB-74205C8F782D}"/>
          </ac:spMkLst>
        </pc:spChg>
        <pc:spChg chg="add">
          <ac:chgData name="Thomas Humphrey (1705413)" userId="c780d40b-30e5-49d0-9079-02c1cbd1b375" providerId="ADAL" clId="{35715517-B87C-4153-B5AA-6335CD80DB58}" dt="2023-10-08T10:12:11.797" v="126" actId="26606"/>
          <ac:spMkLst>
            <pc:docMk/>
            <pc:sldMk cId="0" sldId="268"/>
            <ac:spMk id="14" creationId="{504B0465-3B07-49BF-BEA7-D81476246293}"/>
          </ac:spMkLst>
        </pc:spChg>
        <pc:spChg chg="add">
          <ac:chgData name="Thomas Humphrey (1705413)" userId="c780d40b-30e5-49d0-9079-02c1cbd1b375" providerId="ADAL" clId="{35715517-B87C-4153-B5AA-6335CD80DB58}" dt="2023-10-08T10:12:11.797" v="126" actId="26606"/>
          <ac:spMkLst>
            <pc:docMk/>
            <pc:sldMk cId="0" sldId="268"/>
            <ac:spMk id="16" creationId="{49B7FFA5-14CB-4A4F-9BCC-CA3AA5D9D276}"/>
          </ac:spMkLst>
        </pc:spChg>
        <pc:spChg chg="add">
          <ac:chgData name="Thomas Humphrey (1705413)" userId="c780d40b-30e5-49d0-9079-02c1cbd1b375" providerId="ADAL" clId="{35715517-B87C-4153-B5AA-6335CD80DB58}" dt="2023-10-08T10:12:11.797" v="126" actId="26606"/>
          <ac:spMkLst>
            <pc:docMk/>
            <pc:sldMk cId="0" sldId="268"/>
            <ac:spMk id="18" creationId="{04E48745-7512-4EC2-9E20-9092D12150CA}"/>
          </ac:spMkLst>
        </pc:spChg>
      </pc:sldChg>
      <pc:sldChg chg="addSp modSp add del mod setBg">
        <pc:chgData name="Thomas Humphrey (1705413)" userId="c780d40b-30e5-49d0-9079-02c1cbd1b375" providerId="ADAL" clId="{35715517-B87C-4153-B5AA-6335CD80DB58}" dt="2023-10-09T08:24:24.658" v="997" actId="6549"/>
        <pc:sldMkLst>
          <pc:docMk/>
          <pc:sldMk cId="0" sldId="269"/>
        </pc:sldMkLst>
        <pc:spChg chg="mod">
          <ac:chgData name="Thomas Humphrey (1705413)" userId="c780d40b-30e5-49d0-9079-02c1cbd1b375" providerId="ADAL" clId="{35715517-B87C-4153-B5AA-6335CD80DB58}" dt="2023-10-08T10:12:47.913" v="134" actId="26606"/>
          <ac:spMkLst>
            <pc:docMk/>
            <pc:sldMk cId="0" sldId="269"/>
            <ac:spMk id="2" creationId="{00000000-0000-0000-0000-000000000000}"/>
          </ac:spMkLst>
        </pc:spChg>
        <pc:spChg chg="mod">
          <ac:chgData name="Thomas Humphrey (1705413)" userId="c780d40b-30e5-49d0-9079-02c1cbd1b375" providerId="ADAL" clId="{35715517-B87C-4153-B5AA-6335CD80DB58}" dt="2023-10-09T08:24:24.658" v="997" actId="6549"/>
          <ac:spMkLst>
            <pc:docMk/>
            <pc:sldMk cId="0" sldId="269"/>
            <ac:spMk id="3" creationId="{00000000-0000-0000-0000-000000000000}"/>
          </ac:spMkLst>
        </pc:spChg>
        <pc:spChg chg="add">
          <ac:chgData name="Thomas Humphrey (1705413)" userId="c780d40b-30e5-49d0-9079-02c1cbd1b375" providerId="ADAL" clId="{35715517-B87C-4153-B5AA-6335CD80DB58}" dt="2023-10-08T10:12:47.913" v="134" actId="26606"/>
          <ac:spMkLst>
            <pc:docMk/>
            <pc:sldMk cId="0" sldId="269"/>
            <ac:spMk id="8" creationId="{E009DD9B-5EE2-4C0D-8B2B-351C8C102205}"/>
          </ac:spMkLst>
        </pc:spChg>
        <pc:spChg chg="add">
          <ac:chgData name="Thomas Humphrey (1705413)" userId="c780d40b-30e5-49d0-9079-02c1cbd1b375" providerId="ADAL" clId="{35715517-B87C-4153-B5AA-6335CD80DB58}" dt="2023-10-08T10:12:47.913" v="134" actId="26606"/>
          <ac:spMkLst>
            <pc:docMk/>
            <pc:sldMk cId="0" sldId="269"/>
            <ac:spMk id="10" creationId="{E720DB99-7745-4E75-9D96-AAB6D55C531E}"/>
          </ac:spMkLst>
        </pc:spChg>
        <pc:spChg chg="add">
          <ac:chgData name="Thomas Humphrey (1705413)" userId="c780d40b-30e5-49d0-9079-02c1cbd1b375" providerId="ADAL" clId="{35715517-B87C-4153-B5AA-6335CD80DB58}" dt="2023-10-08T10:12:47.913" v="134" actId="26606"/>
          <ac:spMkLst>
            <pc:docMk/>
            <pc:sldMk cId="0" sldId="269"/>
            <ac:spMk id="12" creationId="{D68803C4-E159-4360-B7BB-74205C8F782D}"/>
          </ac:spMkLst>
        </pc:spChg>
        <pc:spChg chg="add">
          <ac:chgData name="Thomas Humphrey (1705413)" userId="c780d40b-30e5-49d0-9079-02c1cbd1b375" providerId="ADAL" clId="{35715517-B87C-4153-B5AA-6335CD80DB58}" dt="2023-10-08T10:12:47.913" v="134" actId="26606"/>
          <ac:spMkLst>
            <pc:docMk/>
            <pc:sldMk cId="0" sldId="269"/>
            <ac:spMk id="14" creationId="{504B0465-3B07-49BF-BEA7-D81476246293}"/>
          </ac:spMkLst>
        </pc:spChg>
        <pc:spChg chg="add">
          <ac:chgData name="Thomas Humphrey (1705413)" userId="c780d40b-30e5-49d0-9079-02c1cbd1b375" providerId="ADAL" clId="{35715517-B87C-4153-B5AA-6335CD80DB58}" dt="2023-10-08T10:12:47.913" v="134" actId="26606"/>
          <ac:spMkLst>
            <pc:docMk/>
            <pc:sldMk cId="0" sldId="269"/>
            <ac:spMk id="16" creationId="{49B7FFA5-14CB-4A4F-9BCC-CA3AA5D9D276}"/>
          </ac:spMkLst>
        </pc:spChg>
        <pc:spChg chg="add">
          <ac:chgData name="Thomas Humphrey (1705413)" userId="c780d40b-30e5-49d0-9079-02c1cbd1b375" providerId="ADAL" clId="{35715517-B87C-4153-B5AA-6335CD80DB58}" dt="2023-10-08T10:12:47.913" v="134" actId="26606"/>
          <ac:spMkLst>
            <pc:docMk/>
            <pc:sldMk cId="0" sldId="269"/>
            <ac:spMk id="18" creationId="{04E48745-7512-4EC2-9E20-9092D12150CA}"/>
          </ac:spMkLst>
        </pc:spChg>
      </pc:sldChg>
      <pc:sldChg chg="addSp modSp add del mod setBg">
        <pc:chgData name="Thomas Humphrey (1705413)" userId="c780d40b-30e5-49d0-9079-02c1cbd1b375" providerId="ADAL" clId="{35715517-B87C-4153-B5AA-6335CD80DB58}" dt="2023-10-08T10:14:56.544" v="167" actId="113"/>
        <pc:sldMkLst>
          <pc:docMk/>
          <pc:sldMk cId="0" sldId="270"/>
        </pc:sldMkLst>
        <pc:spChg chg="mod">
          <ac:chgData name="Thomas Humphrey (1705413)" userId="c780d40b-30e5-49d0-9079-02c1cbd1b375" providerId="ADAL" clId="{35715517-B87C-4153-B5AA-6335CD80DB58}" dt="2023-10-08T10:14:04.249" v="163" actId="404"/>
          <ac:spMkLst>
            <pc:docMk/>
            <pc:sldMk cId="0" sldId="270"/>
            <ac:spMk id="2" creationId="{00000000-0000-0000-0000-000000000000}"/>
          </ac:spMkLst>
        </pc:spChg>
        <pc:spChg chg="mod">
          <ac:chgData name="Thomas Humphrey (1705413)" userId="c780d40b-30e5-49d0-9079-02c1cbd1b375" providerId="ADAL" clId="{35715517-B87C-4153-B5AA-6335CD80DB58}" dt="2023-10-08T10:14:56.544" v="167" actId="113"/>
          <ac:spMkLst>
            <pc:docMk/>
            <pc:sldMk cId="0" sldId="270"/>
            <ac:spMk id="3" creationId="{00000000-0000-0000-0000-000000000000}"/>
          </ac:spMkLst>
        </pc:spChg>
        <pc:spChg chg="add">
          <ac:chgData name="Thomas Humphrey (1705413)" userId="c780d40b-30e5-49d0-9079-02c1cbd1b375" providerId="ADAL" clId="{35715517-B87C-4153-B5AA-6335CD80DB58}" dt="2023-10-08T10:13:57.623" v="160" actId="26606"/>
          <ac:spMkLst>
            <pc:docMk/>
            <pc:sldMk cId="0" sldId="270"/>
            <ac:spMk id="8" creationId="{E009DD9B-5EE2-4C0D-8B2B-351C8C102205}"/>
          </ac:spMkLst>
        </pc:spChg>
        <pc:spChg chg="add">
          <ac:chgData name="Thomas Humphrey (1705413)" userId="c780d40b-30e5-49d0-9079-02c1cbd1b375" providerId="ADAL" clId="{35715517-B87C-4153-B5AA-6335CD80DB58}" dt="2023-10-08T10:13:57.623" v="160" actId="26606"/>
          <ac:spMkLst>
            <pc:docMk/>
            <pc:sldMk cId="0" sldId="270"/>
            <ac:spMk id="10" creationId="{E720DB99-7745-4E75-9D96-AAB6D55C531E}"/>
          </ac:spMkLst>
        </pc:spChg>
        <pc:spChg chg="add">
          <ac:chgData name="Thomas Humphrey (1705413)" userId="c780d40b-30e5-49d0-9079-02c1cbd1b375" providerId="ADAL" clId="{35715517-B87C-4153-B5AA-6335CD80DB58}" dt="2023-10-08T10:13:57.623" v="160" actId="26606"/>
          <ac:spMkLst>
            <pc:docMk/>
            <pc:sldMk cId="0" sldId="270"/>
            <ac:spMk id="12" creationId="{D68803C4-E159-4360-B7BB-74205C8F782D}"/>
          </ac:spMkLst>
        </pc:spChg>
        <pc:spChg chg="add">
          <ac:chgData name="Thomas Humphrey (1705413)" userId="c780d40b-30e5-49d0-9079-02c1cbd1b375" providerId="ADAL" clId="{35715517-B87C-4153-B5AA-6335CD80DB58}" dt="2023-10-08T10:13:57.623" v="160" actId="26606"/>
          <ac:spMkLst>
            <pc:docMk/>
            <pc:sldMk cId="0" sldId="270"/>
            <ac:spMk id="14" creationId="{504B0465-3B07-49BF-BEA7-D81476246293}"/>
          </ac:spMkLst>
        </pc:spChg>
        <pc:spChg chg="add">
          <ac:chgData name="Thomas Humphrey (1705413)" userId="c780d40b-30e5-49d0-9079-02c1cbd1b375" providerId="ADAL" clId="{35715517-B87C-4153-B5AA-6335CD80DB58}" dt="2023-10-08T10:13:57.623" v="160" actId="26606"/>
          <ac:spMkLst>
            <pc:docMk/>
            <pc:sldMk cId="0" sldId="270"/>
            <ac:spMk id="16" creationId="{49B7FFA5-14CB-4A4F-9BCC-CA3AA5D9D276}"/>
          </ac:spMkLst>
        </pc:spChg>
        <pc:spChg chg="add">
          <ac:chgData name="Thomas Humphrey (1705413)" userId="c780d40b-30e5-49d0-9079-02c1cbd1b375" providerId="ADAL" clId="{35715517-B87C-4153-B5AA-6335CD80DB58}" dt="2023-10-08T10:13:57.623" v="160" actId="26606"/>
          <ac:spMkLst>
            <pc:docMk/>
            <pc:sldMk cId="0" sldId="270"/>
            <ac:spMk id="18" creationId="{04E48745-7512-4EC2-9E20-9092D12150CA}"/>
          </ac:spMkLst>
        </pc:spChg>
      </pc:sldChg>
      <pc:sldChg chg="addSp modSp add del mod setBg">
        <pc:chgData name="Thomas Humphrey (1705413)" userId="c780d40b-30e5-49d0-9079-02c1cbd1b375" providerId="ADAL" clId="{35715517-B87C-4153-B5AA-6335CD80DB58}" dt="2023-10-08T10:16:59.832" v="216" actId="20577"/>
        <pc:sldMkLst>
          <pc:docMk/>
          <pc:sldMk cId="0" sldId="271"/>
        </pc:sldMkLst>
        <pc:spChg chg="mod">
          <ac:chgData name="Thomas Humphrey (1705413)" userId="c780d40b-30e5-49d0-9079-02c1cbd1b375" providerId="ADAL" clId="{35715517-B87C-4153-B5AA-6335CD80DB58}" dt="2023-10-08T10:16:41.590" v="183" actId="26606"/>
          <ac:spMkLst>
            <pc:docMk/>
            <pc:sldMk cId="0" sldId="271"/>
            <ac:spMk id="2" creationId="{00000000-0000-0000-0000-000000000000}"/>
          </ac:spMkLst>
        </pc:spChg>
        <pc:spChg chg="mod">
          <ac:chgData name="Thomas Humphrey (1705413)" userId="c780d40b-30e5-49d0-9079-02c1cbd1b375" providerId="ADAL" clId="{35715517-B87C-4153-B5AA-6335CD80DB58}" dt="2023-10-08T10:16:59.832" v="216" actId="20577"/>
          <ac:spMkLst>
            <pc:docMk/>
            <pc:sldMk cId="0" sldId="271"/>
            <ac:spMk id="3" creationId="{00000000-0000-0000-0000-000000000000}"/>
          </ac:spMkLst>
        </pc:spChg>
        <pc:spChg chg="add">
          <ac:chgData name="Thomas Humphrey (1705413)" userId="c780d40b-30e5-49d0-9079-02c1cbd1b375" providerId="ADAL" clId="{35715517-B87C-4153-B5AA-6335CD80DB58}" dt="2023-10-08T10:16:41.590" v="183" actId="26606"/>
          <ac:spMkLst>
            <pc:docMk/>
            <pc:sldMk cId="0" sldId="271"/>
            <ac:spMk id="8" creationId="{E009DD9B-5EE2-4C0D-8B2B-351C8C102205}"/>
          </ac:spMkLst>
        </pc:spChg>
        <pc:spChg chg="add">
          <ac:chgData name="Thomas Humphrey (1705413)" userId="c780d40b-30e5-49d0-9079-02c1cbd1b375" providerId="ADAL" clId="{35715517-B87C-4153-B5AA-6335CD80DB58}" dt="2023-10-08T10:16:41.590" v="183" actId="26606"/>
          <ac:spMkLst>
            <pc:docMk/>
            <pc:sldMk cId="0" sldId="271"/>
            <ac:spMk id="10" creationId="{E720DB99-7745-4E75-9D96-AAB6D55C531E}"/>
          </ac:spMkLst>
        </pc:spChg>
        <pc:spChg chg="add">
          <ac:chgData name="Thomas Humphrey (1705413)" userId="c780d40b-30e5-49d0-9079-02c1cbd1b375" providerId="ADAL" clId="{35715517-B87C-4153-B5AA-6335CD80DB58}" dt="2023-10-08T10:16:41.590" v="183" actId="26606"/>
          <ac:spMkLst>
            <pc:docMk/>
            <pc:sldMk cId="0" sldId="271"/>
            <ac:spMk id="12" creationId="{D68803C4-E159-4360-B7BB-74205C8F782D}"/>
          </ac:spMkLst>
        </pc:spChg>
        <pc:spChg chg="add">
          <ac:chgData name="Thomas Humphrey (1705413)" userId="c780d40b-30e5-49d0-9079-02c1cbd1b375" providerId="ADAL" clId="{35715517-B87C-4153-B5AA-6335CD80DB58}" dt="2023-10-08T10:16:41.590" v="183" actId="26606"/>
          <ac:spMkLst>
            <pc:docMk/>
            <pc:sldMk cId="0" sldId="271"/>
            <ac:spMk id="14" creationId="{504B0465-3B07-49BF-BEA7-D81476246293}"/>
          </ac:spMkLst>
        </pc:spChg>
        <pc:spChg chg="add">
          <ac:chgData name="Thomas Humphrey (1705413)" userId="c780d40b-30e5-49d0-9079-02c1cbd1b375" providerId="ADAL" clId="{35715517-B87C-4153-B5AA-6335CD80DB58}" dt="2023-10-08T10:16:41.590" v="183" actId="26606"/>
          <ac:spMkLst>
            <pc:docMk/>
            <pc:sldMk cId="0" sldId="271"/>
            <ac:spMk id="16" creationId="{49B7FFA5-14CB-4A4F-9BCC-CA3AA5D9D276}"/>
          </ac:spMkLst>
        </pc:spChg>
        <pc:spChg chg="add">
          <ac:chgData name="Thomas Humphrey (1705413)" userId="c780d40b-30e5-49d0-9079-02c1cbd1b375" providerId="ADAL" clId="{35715517-B87C-4153-B5AA-6335CD80DB58}" dt="2023-10-08T10:16:41.590" v="183" actId="26606"/>
          <ac:spMkLst>
            <pc:docMk/>
            <pc:sldMk cId="0" sldId="271"/>
            <ac:spMk id="18" creationId="{04E48745-7512-4EC2-9E20-9092D12150CA}"/>
          </ac:spMkLst>
        </pc:spChg>
      </pc:sldChg>
      <pc:sldChg chg="addSp modSp add del mod setBg">
        <pc:chgData name="Thomas Humphrey (1705413)" userId="c780d40b-30e5-49d0-9079-02c1cbd1b375" providerId="ADAL" clId="{35715517-B87C-4153-B5AA-6335CD80DB58}" dt="2023-10-08T10:18:31.621" v="285" actId="20577"/>
        <pc:sldMkLst>
          <pc:docMk/>
          <pc:sldMk cId="0" sldId="272"/>
        </pc:sldMkLst>
        <pc:spChg chg="mod">
          <ac:chgData name="Thomas Humphrey (1705413)" userId="c780d40b-30e5-49d0-9079-02c1cbd1b375" providerId="ADAL" clId="{35715517-B87C-4153-B5AA-6335CD80DB58}" dt="2023-10-08T10:17:27.128" v="220" actId="404"/>
          <ac:spMkLst>
            <pc:docMk/>
            <pc:sldMk cId="0" sldId="272"/>
            <ac:spMk id="2" creationId="{00000000-0000-0000-0000-000000000000}"/>
          </ac:spMkLst>
        </pc:spChg>
        <pc:spChg chg="mod">
          <ac:chgData name="Thomas Humphrey (1705413)" userId="c780d40b-30e5-49d0-9079-02c1cbd1b375" providerId="ADAL" clId="{35715517-B87C-4153-B5AA-6335CD80DB58}" dt="2023-10-08T10:18:31.621" v="285" actId="20577"/>
          <ac:spMkLst>
            <pc:docMk/>
            <pc:sldMk cId="0" sldId="272"/>
            <ac:spMk id="3" creationId="{00000000-0000-0000-0000-000000000000}"/>
          </ac:spMkLst>
        </pc:spChg>
        <pc:spChg chg="add">
          <ac:chgData name="Thomas Humphrey (1705413)" userId="c780d40b-30e5-49d0-9079-02c1cbd1b375" providerId="ADAL" clId="{35715517-B87C-4153-B5AA-6335CD80DB58}" dt="2023-10-08T10:17:17.793" v="217" actId="26606"/>
          <ac:spMkLst>
            <pc:docMk/>
            <pc:sldMk cId="0" sldId="272"/>
            <ac:spMk id="8" creationId="{E009DD9B-5EE2-4C0D-8B2B-351C8C102205}"/>
          </ac:spMkLst>
        </pc:spChg>
        <pc:spChg chg="add">
          <ac:chgData name="Thomas Humphrey (1705413)" userId="c780d40b-30e5-49d0-9079-02c1cbd1b375" providerId="ADAL" clId="{35715517-B87C-4153-B5AA-6335CD80DB58}" dt="2023-10-08T10:17:17.793" v="217" actId="26606"/>
          <ac:spMkLst>
            <pc:docMk/>
            <pc:sldMk cId="0" sldId="272"/>
            <ac:spMk id="10" creationId="{E720DB99-7745-4E75-9D96-AAB6D55C531E}"/>
          </ac:spMkLst>
        </pc:spChg>
        <pc:spChg chg="add">
          <ac:chgData name="Thomas Humphrey (1705413)" userId="c780d40b-30e5-49d0-9079-02c1cbd1b375" providerId="ADAL" clId="{35715517-B87C-4153-B5AA-6335CD80DB58}" dt="2023-10-08T10:17:17.793" v="217" actId="26606"/>
          <ac:spMkLst>
            <pc:docMk/>
            <pc:sldMk cId="0" sldId="272"/>
            <ac:spMk id="12" creationId="{D68803C4-E159-4360-B7BB-74205C8F782D}"/>
          </ac:spMkLst>
        </pc:spChg>
        <pc:spChg chg="add">
          <ac:chgData name="Thomas Humphrey (1705413)" userId="c780d40b-30e5-49d0-9079-02c1cbd1b375" providerId="ADAL" clId="{35715517-B87C-4153-B5AA-6335CD80DB58}" dt="2023-10-08T10:17:17.793" v="217" actId="26606"/>
          <ac:spMkLst>
            <pc:docMk/>
            <pc:sldMk cId="0" sldId="272"/>
            <ac:spMk id="14" creationId="{504B0465-3B07-49BF-BEA7-D81476246293}"/>
          </ac:spMkLst>
        </pc:spChg>
        <pc:spChg chg="add">
          <ac:chgData name="Thomas Humphrey (1705413)" userId="c780d40b-30e5-49d0-9079-02c1cbd1b375" providerId="ADAL" clId="{35715517-B87C-4153-B5AA-6335CD80DB58}" dt="2023-10-08T10:17:17.793" v="217" actId="26606"/>
          <ac:spMkLst>
            <pc:docMk/>
            <pc:sldMk cId="0" sldId="272"/>
            <ac:spMk id="16" creationId="{49B7FFA5-14CB-4A4F-9BCC-CA3AA5D9D276}"/>
          </ac:spMkLst>
        </pc:spChg>
        <pc:spChg chg="add">
          <ac:chgData name="Thomas Humphrey (1705413)" userId="c780d40b-30e5-49d0-9079-02c1cbd1b375" providerId="ADAL" clId="{35715517-B87C-4153-B5AA-6335CD80DB58}" dt="2023-10-08T10:17:17.793" v="217" actId="26606"/>
          <ac:spMkLst>
            <pc:docMk/>
            <pc:sldMk cId="0" sldId="272"/>
            <ac:spMk id="18" creationId="{04E48745-7512-4EC2-9E20-9092D12150CA}"/>
          </ac:spMkLst>
        </pc:spChg>
      </pc:sldChg>
      <pc:sldChg chg="addSp delSp modSp add del mod setBg">
        <pc:chgData name="Thomas Humphrey (1705413)" userId="c780d40b-30e5-49d0-9079-02c1cbd1b375" providerId="ADAL" clId="{35715517-B87C-4153-B5AA-6335CD80DB58}" dt="2023-10-08T10:19:15.338" v="306" actId="20577"/>
        <pc:sldMkLst>
          <pc:docMk/>
          <pc:sldMk cId="0" sldId="273"/>
        </pc:sldMkLst>
        <pc:spChg chg="mod">
          <ac:chgData name="Thomas Humphrey (1705413)" userId="c780d40b-30e5-49d0-9079-02c1cbd1b375" providerId="ADAL" clId="{35715517-B87C-4153-B5AA-6335CD80DB58}" dt="2023-10-08T10:18:47.430" v="291" actId="26606"/>
          <ac:spMkLst>
            <pc:docMk/>
            <pc:sldMk cId="0" sldId="273"/>
            <ac:spMk id="2" creationId="{00000000-0000-0000-0000-000000000000}"/>
          </ac:spMkLst>
        </pc:spChg>
        <pc:spChg chg="mod">
          <ac:chgData name="Thomas Humphrey (1705413)" userId="c780d40b-30e5-49d0-9079-02c1cbd1b375" providerId="ADAL" clId="{35715517-B87C-4153-B5AA-6335CD80DB58}" dt="2023-10-08T10:19:15.338" v="306" actId="20577"/>
          <ac:spMkLst>
            <pc:docMk/>
            <pc:sldMk cId="0" sldId="273"/>
            <ac:spMk id="3" creationId="{00000000-0000-0000-0000-000000000000}"/>
          </ac:spMkLst>
        </pc:spChg>
        <pc:spChg chg="add del">
          <ac:chgData name="Thomas Humphrey (1705413)" userId="c780d40b-30e5-49d0-9079-02c1cbd1b375" providerId="ADAL" clId="{35715517-B87C-4153-B5AA-6335CD80DB58}" dt="2023-10-08T10:18:45.741" v="288" actId="26606"/>
          <ac:spMkLst>
            <pc:docMk/>
            <pc:sldMk cId="0" sldId="273"/>
            <ac:spMk id="8" creationId="{E009DD9B-5EE2-4C0D-8B2B-351C8C102205}"/>
          </ac:spMkLst>
        </pc:spChg>
        <pc:spChg chg="add del">
          <ac:chgData name="Thomas Humphrey (1705413)" userId="c780d40b-30e5-49d0-9079-02c1cbd1b375" providerId="ADAL" clId="{35715517-B87C-4153-B5AA-6335CD80DB58}" dt="2023-10-08T10:18:47.383" v="290" actId="26606"/>
          <ac:spMkLst>
            <pc:docMk/>
            <pc:sldMk cId="0" sldId="273"/>
            <ac:spMk id="9" creationId="{A943D298-0548-4C7A-870B-7594104F8214}"/>
          </ac:spMkLst>
        </pc:spChg>
        <pc:spChg chg="add del">
          <ac:chgData name="Thomas Humphrey (1705413)" userId="c780d40b-30e5-49d0-9079-02c1cbd1b375" providerId="ADAL" clId="{35715517-B87C-4153-B5AA-6335CD80DB58}" dt="2023-10-08T10:18:45.741" v="288" actId="26606"/>
          <ac:spMkLst>
            <pc:docMk/>
            <pc:sldMk cId="0" sldId="273"/>
            <ac:spMk id="10" creationId="{E720DB99-7745-4E75-9D96-AAB6D55C531E}"/>
          </ac:spMkLst>
        </pc:spChg>
        <pc:spChg chg="add del">
          <ac:chgData name="Thomas Humphrey (1705413)" userId="c780d40b-30e5-49d0-9079-02c1cbd1b375" providerId="ADAL" clId="{35715517-B87C-4153-B5AA-6335CD80DB58}" dt="2023-10-08T10:18:47.383" v="290" actId="26606"/>
          <ac:spMkLst>
            <pc:docMk/>
            <pc:sldMk cId="0" sldId="273"/>
            <ac:spMk id="11" creationId="{FF7B26C5-D249-4988-B86B-5A3D9E7BD900}"/>
          </ac:spMkLst>
        </pc:spChg>
        <pc:spChg chg="add del">
          <ac:chgData name="Thomas Humphrey (1705413)" userId="c780d40b-30e5-49d0-9079-02c1cbd1b375" providerId="ADAL" clId="{35715517-B87C-4153-B5AA-6335CD80DB58}" dt="2023-10-08T10:18:45.741" v="288" actId="26606"/>
          <ac:spMkLst>
            <pc:docMk/>
            <pc:sldMk cId="0" sldId="273"/>
            <ac:spMk id="12" creationId="{D68803C4-E159-4360-B7BB-74205C8F782D}"/>
          </ac:spMkLst>
        </pc:spChg>
        <pc:spChg chg="add del">
          <ac:chgData name="Thomas Humphrey (1705413)" userId="c780d40b-30e5-49d0-9079-02c1cbd1b375" providerId="ADAL" clId="{35715517-B87C-4153-B5AA-6335CD80DB58}" dt="2023-10-08T10:18:45.741" v="288" actId="26606"/>
          <ac:spMkLst>
            <pc:docMk/>
            <pc:sldMk cId="0" sldId="273"/>
            <ac:spMk id="14" creationId="{504B0465-3B07-49BF-BEA7-D81476246293}"/>
          </ac:spMkLst>
        </pc:spChg>
        <pc:spChg chg="add del">
          <ac:chgData name="Thomas Humphrey (1705413)" userId="c780d40b-30e5-49d0-9079-02c1cbd1b375" providerId="ADAL" clId="{35715517-B87C-4153-B5AA-6335CD80DB58}" dt="2023-10-08T10:18:45.741" v="288" actId="26606"/>
          <ac:spMkLst>
            <pc:docMk/>
            <pc:sldMk cId="0" sldId="273"/>
            <ac:spMk id="16" creationId="{49B7FFA5-14CB-4A4F-9BCC-CA3AA5D9D276}"/>
          </ac:spMkLst>
        </pc:spChg>
        <pc:spChg chg="add del">
          <ac:chgData name="Thomas Humphrey (1705413)" userId="c780d40b-30e5-49d0-9079-02c1cbd1b375" providerId="ADAL" clId="{35715517-B87C-4153-B5AA-6335CD80DB58}" dt="2023-10-08T10:18:45.741" v="288" actId="26606"/>
          <ac:spMkLst>
            <pc:docMk/>
            <pc:sldMk cId="0" sldId="273"/>
            <ac:spMk id="18" creationId="{04E48745-7512-4EC2-9E20-9092D12150CA}"/>
          </ac:spMkLst>
        </pc:spChg>
        <pc:spChg chg="add">
          <ac:chgData name="Thomas Humphrey (1705413)" userId="c780d40b-30e5-49d0-9079-02c1cbd1b375" providerId="ADAL" clId="{35715517-B87C-4153-B5AA-6335CD80DB58}" dt="2023-10-08T10:18:47.430" v="291" actId="26606"/>
          <ac:spMkLst>
            <pc:docMk/>
            <pc:sldMk cId="0" sldId="273"/>
            <ac:spMk id="22" creationId="{E009DD9B-5EE2-4C0D-8B2B-351C8C102205}"/>
          </ac:spMkLst>
        </pc:spChg>
        <pc:spChg chg="add">
          <ac:chgData name="Thomas Humphrey (1705413)" userId="c780d40b-30e5-49d0-9079-02c1cbd1b375" providerId="ADAL" clId="{35715517-B87C-4153-B5AA-6335CD80DB58}" dt="2023-10-08T10:18:47.430" v="291" actId="26606"/>
          <ac:spMkLst>
            <pc:docMk/>
            <pc:sldMk cId="0" sldId="273"/>
            <ac:spMk id="23" creationId="{E720DB99-7745-4E75-9D96-AAB6D55C531E}"/>
          </ac:spMkLst>
        </pc:spChg>
        <pc:spChg chg="add">
          <ac:chgData name="Thomas Humphrey (1705413)" userId="c780d40b-30e5-49d0-9079-02c1cbd1b375" providerId="ADAL" clId="{35715517-B87C-4153-B5AA-6335CD80DB58}" dt="2023-10-08T10:18:47.430" v="291" actId="26606"/>
          <ac:spMkLst>
            <pc:docMk/>
            <pc:sldMk cId="0" sldId="273"/>
            <ac:spMk id="24" creationId="{D68803C4-E159-4360-B7BB-74205C8F782D}"/>
          </ac:spMkLst>
        </pc:spChg>
        <pc:spChg chg="add">
          <ac:chgData name="Thomas Humphrey (1705413)" userId="c780d40b-30e5-49d0-9079-02c1cbd1b375" providerId="ADAL" clId="{35715517-B87C-4153-B5AA-6335CD80DB58}" dt="2023-10-08T10:18:47.430" v="291" actId="26606"/>
          <ac:spMkLst>
            <pc:docMk/>
            <pc:sldMk cId="0" sldId="273"/>
            <ac:spMk id="25" creationId="{504B0465-3B07-49BF-BEA7-D81476246293}"/>
          </ac:spMkLst>
        </pc:spChg>
        <pc:spChg chg="add">
          <ac:chgData name="Thomas Humphrey (1705413)" userId="c780d40b-30e5-49d0-9079-02c1cbd1b375" providerId="ADAL" clId="{35715517-B87C-4153-B5AA-6335CD80DB58}" dt="2023-10-08T10:18:47.430" v="291" actId="26606"/>
          <ac:spMkLst>
            <pc:docMk/>
            <pc:sldMk cId="0" sldId="273"/>
            <ac:spMk id="26" creationId="{49B7FFA5-14CB-4A4F-9BCC-CA3AA5D9D276}"/>
          </ac:spMkLst>
        </pc:spChg>
        <pc:spChg chg="add">
          <ac:chgData name="Thomas Humphrey (1705413)" userId="c780d40b-30e5-49d0-9079-02c1cbd1b375" providerId="ADAL" clId="{35715517-B87C-4153-B5AA-6335CD80DB58}" dt="2023-10-08T10:18:47.430" v="291" actId="26606"/>
          <ac:spMkLst>
            <pc:docMk/>
            <pc:sldMk cId="0" sldId="273"/>
            <ac:spMk id="27" creationId="{04E48745-7512-4EC2-9E20-9092D12150CA}"/>
          </ac:spMkLst>
        </pc:spChg>
        <pc:grpChg chg="add del">
          <ac:chgData name="Thomas Humphrey (1705413)" userId="c780d40b-30e5-49d0-9079-02c1cbd1b375" providerId="ADAL" clId="{35715517-B87C-4153-B5AA-6335CD80DB58}" dt="2023-10-08T10:18:47.383" v="290" actId="26606"/>
          <ac:grpSpMkLst>
            <pc:docMk/>
            <pc:sldMk cId="0" sldId="273"/>
            <ac:grpSpMk id="13" creationId="{46FDAED0-8B04-4181-B3D3-EA0A93C6659B}"/>
          </ac:grpSpMkLst>
        </pc:grpChg>
        <pc:picChg chg="add del">
          <ac:chgData name="Thomas Humphrey (1705413)" userId="c780d40b-30e5-49d0-9079-02c1cbd1b375" providerId="ADAL" clId="{35715517-B87C-4153-B5AA-6335CD80DB58}" dt="2023-10-08T10:18:47.383" v="290" actId="26606"/>
          <ac:picMkLst>
            <pc:docMk/>
            <pc:sldMk cId="0" sldId="273"/>
            <ac:picMk id="5" creationId="{60E5944B-264D-AD15-FCE1-B43904E2C0E4}"/>
          </ac:picMkLst>
        </pc:picChg>
      </pc:sldChg>
      <pc:sldChg chg="addSp modSp add del mod setBg">
        <pc:chgData name="Thomas Humphrey (1705413)" userId="c780d40b-30e5-49d0-9079-02c1cbd1b375" providerId="ADAL" clId="{35715517-B87C-4153-B5AA-6335CD80DB58}" dt="2023-10-08T10:20:14.518" v="330" actId="20577"/>
        <pc:sldMkLst>
          <pc:docMk/>
          <pc:sldMk cId="0" sldId="274"/>
        </pc:sldMkLst>
        <pc:spChg chg="mod">
          <ac:chgData name="Thomas Humphrey (1705413)" userId="c780d40b-30e5-49d0-9079-02c1cbd1b375" providerId="ADAL" clId="{35715517-B87C-4153-B5AA-6335CD80DB58}" dt="2023-10-08T10:19:29.287" v="309" actId="404"/>
          <ac:spMkLst>
            <pc:docMk/>
            <pc:sldMk cId="0" sldId="274"/>
            <ac:spMk id="2" creationId="{00000000-0000-0000-0000-000000000000}"/>
          </ac:spMkLst>
        </pc:spChg>
        <pc:spChg chg="mod">
          <ac:chgData name="Thomas Humphrey (1705413)" userId="c780d40b-30e5-49d0-9079-02c1cbd1b375" providerId="ADAL" clId="{35715517-B87C-4153-B5AA-6335CD80DB58}" dt="2023-10-08T10:20:14.518" v="330" actId="20577"/>
          <ac:spMkLst>
            <pc:docMk/>
            <pc:sldMk cId="0" sldId="274"/>
            <ac:spMk id="3" creationId="{00000000-0000-0000-0000-000000000000}"/>
          </ac:spMkLst>
        </pc:spChg>
        <pc:spChg chg="add">
          <ac:chgData name="Thomas Humphrey (1705413)" userId="c780d40b-30e5-49d0-9079-02c1cbd1b375" providerId="ADAL" clId="{35715517-B87C-4153-B5AA-6335CD80DB58}" dt="2023-10-08T10:19:22.373" v="307" actId="26606"/>
          <ac:spMkLst>
            <pc:docMk/>
            <pc:sldMk cId="0" sldId="274"/>
            <ac:spMk id="8" creationId="{E009DD9B-5EE2-4C0D-8B2B-351C8C102205}"/>
          </ac:spMkLst>
        </pc:spChg>
        <pc:spChg chg="add">
          <ac:chgData name="Thomas Humphrey (1705413)" userId="c780d40b-30e5-49d0-9079-02c1cbd1b375" providerId="ADAL" clId="{35715517-B87C-4153-B5AA-6335CD80DB58}" dt="2023-10-08T10:19:22.373" v="307" actId="26606"/>
          <ac:spMkLst>
            <pc:docMk/>
            <pc:sldMk cId="0" sldId="274"/>
            <ac:spMk id="10" creationId="{E720DB99-7745-4E75-9D96-AAB6D55C531E}"/>
          </ac:spMkLst>
        </pc:spChg>
        <pc:spChg chg="add">
          <ac:chgData name="Thomas Humphrey (1705413)" userId="c780d40b-30e5-49d0-9079-02c1cbd1b375" providerId="ADAL" clId="{35715517-B87C-4153-B5AA-6335CD80DB58}" dt="2023-10-08T10:19:22.373" v="307" actId="26606"/>
          <ac:spMkLst>
            <pc:docMk/>
            <pc:sldMk cId="0" sldId="274"/>
            <ac:spMk id="12" creationId="{D68803C4-E159-4360-B7BB-74205C8F782D}"/>
          </ac:spMkLst>
        </pc:spChg>
        <pc:spChg chg="add">
          <ac:chgData name="Thomas Humphrey (1705413)" userId="c780d40b-30e5-49d0-9079-02c1cbd1b375" providerId="ADAL" clId="{35715517-B87C-4153-B5AA-6335CD80DB58}" dt="2023-10-08T10:19:22.373" v="307" actId="26606"/>
          <ac:spMkLst>
            <pc:docMk/>
            <pc:sldMk cId="0" sldId="274"/>
            <ac:spMk id="14" creationId="{504B0465-3B07-49BF-BEA7-D81476246293}"/>
          </ac:spMkLst>
        </pc:spChg>
        <pc:spChg chg="add">
          <ac:chgData name="Thomas Humphrey (1705413)" userId="c780d40b-30e5-49d0-9079-02c1cbd1b375" providerId="ADAL" clId="{35715517-B87C-4153-B5AA-6335CD80DB58}" dt="2023-10-08T10:19:22.373" v="307" actId="26606"/>
          <ac:spMkLst>
            <pc:docMk/>
            <pc:sldMk cId="0" sldId="274"/>
            <ac:spMk id="16" creationId="{49B7FFA5-14CB-4A4F-9BCC-CA3AA5D9D276}"/>
          </ac:spMkLst>
        </pc:spChg>
        <pc:spChg chg="add">
          <ac:chgData name="Thomas Humphrey (1705413)" userId="c780d40b-30e5-49d0-9079-02c1cbd1b375" providerId="ADAL" clId="{35715517-B87C-4153-B5AA-6335CD80DB58}" dt="2023-10-08T10:19:22.373" v="307" actId="26606"/>
          <ac:spMkLst>
            <pc:docMk/>
            <pc:sldMk cId="0" sldId="274"/>
            <ac:spMk id="18" creationId="{04E48745-7512-4EC2-9E20-9092D12150CA}"/>
          </ac:spMkLst>
        </pc:spChg>
      </pc:sldChg>
      <pc:sldChg chg="addSp modSp add del mod setBg">
        <pc:chgData name="Thomas Humphrey (1705413)" userId="c780d40b-30e5-49d0-9079-02c1cbd1b375" providerId="ADAL" clId="{35715517-B87C-4153-B5AA-6335CD80DB58}" dt="2023-10-08T10:20:35.709" v="334" actId="404"/>
        <pc:sldMkLst>
          <pc:docMk/>
          <pc:sldMk cId="0" sldId="275"/>
        </pc:sldMkLst>
        <pc:spChg chg="mod">
          <ac:chgData name="Thomas Humphrey (1705413)" userId="c780d40b-30e5-49d0-9079-02c1cbd1b375" providerId="ADAL" clId="{35715517-B87C-4153-B5AA-6335CD80DB58}" dt="2023-10-08T10:20:35.709" v="334" actId="404"/>
          <ac:spMkLst>
            <pc:docMk/>
            <pc:sldMk cId="0" sldId="275"/>
            <ac:spMk id="2" creationId="{00000000-0000-0000-0000-000000000000}"/>
          </ac:spMkLst>
        </pc:spChg>
        <pc:spChg chg="mod">
          <ac:chgData name="Thomas Humphrey (1705413)" userId="c780d40b-30e5-49d0-9079-02c1cbd1b375" providerId="ADAL" clId="{35715517-B87C-4153-B5AA-6335CD80DB58}" dt="2023-10-08T10:20:30.936" v="332" actId="26606"/>
          <ac:spMkLst>
            <pc:docMk/>
            <pc:sldMk cId="0" sldId="275"/>
            <ac:spMk id="3" creationId="{00000000-0000-0000-0000-000000000000}"/>
          </ac:spMkLst>
        </pc:spChg>
        <pc:spChg chg="add">
          <ac:chgData name="Thomas Humphrey (1705413)" userId="c780d40b-30e5-49d0-9079-02c1cbd1b375" providerId="ADAL" clId="{35715517-B87C-4153-B5AA-6335CD80DB58}" dt="2023-10-08T10:20:30.936" v="332" actId="26606"/>
          <ac:spMkLst>
            <pc:docMk/>
            <pc:sldMk cId="0" sldId="275"/>
            <ac:spMk id="8" creationId="{E009DD9B-5EE2-4C0D-8B2B-351C8C102205}"/>
          </ac:spMkLst>
        </pc:spChg>
        <pc:spChg chg="add">
          <ac:chgData name="Thomas Humphrey (1705413)" userId="c780d40b-30e5-49d0-9079-02c1cbd1b375" providerId="ADAL" clId="{35715517-B87C-4153-B5AA-6335CD80DB58}" dt="2023-10-08T10:20:30.936" v="332" actId="26606"/>
          <ac:spMkLst>
            <pc:docMk/>
            <pc:sldMk cId="0" sldId="275"/>
            <ac:spMk id="10" creationId="{E720DB99-7745-4E75-9D96-AAB6D55C531E}"/>
          </ac:spMkLst>
        </pc:spChg>
        <pc:spChg chg="add">
          <ac:chgData name="Thomas Humphrey (1705413)" userId="c780d40b-30e5-49d0-9079-02c1cbd1b375" providerId="ADAL" clId="{35715517-B87C-4153-B5AA-6335CD80DB58}" dt="2023-10-08T10:20:30.936" v="332" actId="26606"/>
          <ac:spMkLst>
            <pc:docMk/>
            <pc:sldMk cId="0" sldId="275"/>
            <ac:spMk id="12" creationId="{D68803C4-E159-4360-B7BB-74205C8F782D}"/>
          </ac:spMkLst>
        </pc:spChg>
        <pc:spChg chg="add">
          <ac:chgData name="Thomas Humphrey (1705413)" userId="c780d40b-30e5-49d0-9079-02c1cbd1b375" providerId="ADAL" clId="{35715517-B87C-4153-B5AA-6335CD80DB58}" dt="2023-10-08T10:20:30.936" v="332" actId="26606"/>
          <ac:spMkLst>
            <pc:docMk/>
            <pc:sldMk cId="0" sldId="275"/>
            <ac:spMk id="14" creationId="{504B0465-3B07-49BF-BEA7-D81476246293}"/>
          </ac:spMkLst>
        </pc:spChg>
        <pc:spChg chg="add">
          <ac:chgData name="Thomas Humphrey (1705413)" userId="c780d40b-30e5-49d0-9079-02c1cbd1b375" providerId="ADAL" clId="{35715517-B87C-4153-B5AA-6335CD80DB58}" dt="2023-10-08T10:20:30.936" v="332" actId="26606"/>
          <ac:spMkLst>
            <pc:docMk/>
            <pc:sldMk cId="0" sldId="275"/>
            <ac:spMk id="16" creationId="{49B7FFA5-14CB-4A4F-9BCC-CA3AA5D9D276}"/>
          </ac:spMkLst>
        </pc:spChg>
        <pc:spChg chg="add">
          <ac:chgData name="Thomas Humphrey (1705413)" userId="c780d40b-30e5-49d0-9079-02c1cbd1b375" providerId="ADAL" clId="{35715517-B87C-4153-B5AA-6335CD80DB58}" dt="2023-10-08T10:20:30.936" v="332" actId="26606"/>
          <ac:spMkLst>
            <pc:docMk/>
            <pc:sldMk cId="0" sldId="275"/>
            <ac:spMk id="18" creationId="{04E48745-7512-4EC2-9E20-9092D12150CA}"/>
          </ac:spMkLst>
        </pc:spChg>
      </pc:sldChg>
      <pc:sldChg chg="addSp modSp add del mod setBg">
        <pc:chgData name="Thomas Humphrey (1705413)" userId="c780d40b-30e5-49d0-9079-02c1cbd1b375" providerId="ADAL" clId="{35715517-B87C-4153-B5AA-6335CD80DB58}" dt="2023-10-08T10:21:44.027" v="343" actId="113"/>
        <pc:sldMkLst>
          <pc:docMk/>
          <pc:sldMk cId="0" sldId="276"/>
        </pc:sldMkLst>
        <pc:spChg chg="mod">
          <ac:chgData name="Thomas Humphrey (1705413)" userId="c780d40b-30e5-49d0-9079-02c1cbd1b375" providerId="ADAL" clId="{35715517-B87C-4153-B5AA-6335CD80DB58}" dt="2023-10-08T10:21:11.856" v="338" actId="404"/>
          <ac:spMkLst>
            <pc:docMk/>
            <pc:sldMk cId="0" sldId="276"/>
            <ac:spMk id="2" creationId="{00000000-0000-0000-0000-000000000000}"/>
          </ac:spMkLst>
        </pc:spChg>
        <pc:spChg chg="mod">
          <ac:chgData name="Thomas Humphrey (1705413)" userId="c780d40b-30e5-49d0-9079-02c1cbd1b375" providerId="ADAL" clId="{35715517-B87C-4153-B5AA-6335CD80DB58}" dt="2023-10-08T10:21:44.027" v="343" actId="113"/>
          <ac:spMkLst>
            <pc:docMk/>
            <pc:sldMk cId="0" sldId="276"/>
            <ac:spMk id="3" creationId="{00000000-0000-0000-0000-000000000000}"/>
          </ac:spMkLst>
        </pc:spChg>
        <pc:spChg chg="add">
          <ac:chgData name="Thomas Humphrey (1705413)" userId="c780d40b-30e5-49d0-9079-02c1cbd1b375" providerId="ADAL" clId="{35715517-B87C-4153-B5AA-6335CD80DB58}" dt="2023-10-08T10:21:02.767" v="335" actId="26606"/>
          <ac:spMkLst>
            <pc:docMk/>
            <pc:sldMk cId="0" sldId="276"/>
            <ac:spMk id="8" creationId="{E009DD9B-5EE2-4C0D-8B2B-351C8C102205}"/>
          </ac:spMkLst>
        </pc:spChg>
        <pc:spChg chg="add">
          <ac:chgData name="Thomas Humphrey (1705413)" userId="c780d40b-30e5-49d0-9079-02c1cbd1b375" providerId="ADAL" clId="{35715517-B87C-4153-B5AA-6335CD80DB58}" dt="2023-10-08T10:21:02.767" v="335" actId="26606"/>
          <ac:spMkLst>
            <pc:docMk/>
            <pc:sldMk cId="0" sldId="276"/>
            <ac:spMk id="10" creationId="{E720DB99-7745-4E75-9D96-AAB6D55C531E}"/>
          </ac:spMkLst>
        </pc:spChg>
        <pc:spChg chg="add">
          <ac:chgData name="Thomas Humphrey (1705413)" userId="c780d40b-30e5-49d0-9079-02c1cbd1b375" providerId="ADAL" clId="{35715517-B87C-4153-B5AA-6335CD80DB58}" dt="2023-10-08T10:21:02.767" v="335" actId="26606"/>
          <ac:spMkLst>
            <pc:docMk/>
            <pc:sldMk cId="0" sldId="276"/>
            <ac:spMk id="12" creationId="{D68803C4-E159-4360-B7BB-74205C8F782D}"/>
          </ac:spMkLst>
        </pc:spChg>
        <pc:spChg chg="add">
          <ac:chgData name="Thomas Humphrey (1705413)" userId="c780d40b-30e5-49d0-9079-02c1cbd1b375" providerId="ADAL" clId="{35715517-B87C-4153-B5AA-6335CD80DB58}" dt="2023-10-08T10:21:02.767" v="335" actId="26606"/>
          <ac:spMkLst>
            <pc:docMk/>
            <pc:sldMk cId="0" sldId="276"/>
            <ac:spMk id="14" creationId="{504B0465-3B07-49BF-BEA7-D81476246293}"/>
          </ac:spMkLst>
        </pc:spChg>
        <pc:spChg chg="add">
          <ac:chgData name="Thomas Humphrey (1705413)" userId="c780d40b-30e5-49d0-9079-02c1cbd1b375" providerId="ADAL" clId="{35715517-B87C-4153-B5AA-6335CD80DB58}" dt="2023-10-08T10:21:02.767" v="335" actId="26606"/>
          <ac:spMkLst>
            <pc:docMk/>
            <pc:sldMk cId="0" sldId="276"/>
            <ac:spMk id="16" creationId="{49B7FFA5-14CB-4A4F-9BCC-CA3AA5D9D276}"/>
          </ac:spMkLst>
        </pc:spChg>
        <pc:spChg chg="add">
          <ac:chgData name="Thomas Humphrey (1705413)" userId="c780d40b-30e5-49d0-9079-02c1cbd1b375" providerId="ADAL" clId="{35715517-B87C-4153-B5AA-6335CD80DB58}" dt="2023-10-08T10:21:02.767" v="335" actId="26606"/>
          <ac:spMkLst>
            <pc:docMk/>
            <pc:sldMk cId="0" sldId="276"/>
            <ac:spMk id="18" creationId="{04E48745-7512-4EC2-9E20-9092D12150CA}"/>
          </ac:spMkLst>
        </pc:spChg>
      </pc:sldChg>
      <pc:sldChg chg="addSp modSp add del mod setBg">
        <pc:chgData name="Thomas Humphrey (1705413)" userId="c780d40b-30e5-49d0-9079-02c1cbd1b375" providerId="ADAL" clId="{35715517-B87C-4153-B5AA-6335CD80DB58}" dt="2023-10-08T10:23:25.003" v="403" actId="20577"/>
        <pc:sldMkLst>
          <pc:docMk/>
          <pc:sldMk cId="0" sldId="277"/>
        </pc:sldMkLst>
        <pc:spChg chg="mod">
          <ac:chgData name="Thomas Humphrey (1705413)" userId="c780d40b-30e5-49d0-9079-02c1cbd1b375" providerId="ADAL" clId="{35715517-B87C-4153-B5AA-6335CD80DB58}" dt="2023-10-08T10:22:17.644" v="345" actId="26606"/>
          <ac:spMkLst>
            <pc:docMk/>
            <pc:sldMk cId="0" sldId="277"/>
            <ac:spMk id="2" creationId="{00000000-0000-0000-0000-000000000000}"/>
          </ac:spMkLst>
        </pc:spChg>
        <pc:spChg chg="mod">
          <ac:chgData name="Thomas Humphrey (1705413)" userId="c780d40b-30e5-49d0-9079-02c1cbd1b375" providerId="ADAL" clId="{35715517-B87C-4153-B5AA-6335CD80DB58}" dt="2023-10-08T10:23:25.003" v="403" actId="20577"/>
          <ac:spMkLst>
            <pc:docMk/>
            <pc:sldMk cId="0" sldId="277"/>
            <ac:spMk id="3" creationId="{00000000-0000-0000-0000-000000000000}"/>
          </ac:spMkLst>
        </pc:spChg>
        <pc:spChg chg="add">
          <ac:chgData name="Thomas Humphrey (1705413)" userId="c780d40b-30e5-49d0-9079-02c1cbd1b375" providerId="ADAL" clId="{35715517-B87C-4153-B5AA-6335CD80DB58}" dt="2023-10-08T10:22:17.644" v="345" actId="26606"/>
          <ac:spMkLst>
            <pc:docMk/>
            <pc:sldMk cId="0" sldId="277"/>
            <ac:spMk id="8" creationId="{E009DD9B-5EE2-4C0D-8B2B-351C8C102205}"/>
          </ac:spMkLst>
        </pc:spChg>
        <pc:spChg chg="add">
          <ac:chgData name="Thomas Humphrey (1705413)" userId="c780d40b-30e5-49d0-9079-02c1cbd1b375" providerId="ADAL" clId="{35715517-B87C-4153-B5AA-6335CD80DB58}" dt="2023-10-08T10:22:17.644" v="345" actId="26606"/>
          <ac:spMkLst>
            <pc:docMk/>
            <pc:sldMk cId="0" sldId="277"/>
            <ac:spMk id="10" creationId="{E720DB99-7745-4E75-9D96-AAB6D55C531E}"/>
          </ac:spMkLst>
        </pc:spChg>
        <pc:spChg chg="add">
          <ac:chgData name="Thomas Humphrey (1705413)" userId="c780d40b-30e5-49d0-9079-02c1cbd1b375" providerId="ADAL" clId="{35715517-B87C-4153-B5AA-6335CD80DB58}" dt="2023-10-08T10:22:17.644" v="345" actId="26606"/>
          <ac:spMkLst>
            <pc:docMk/>
            <pc:sldMk cId="0" sldId="277"/>
            <ac:spMk id="12" creationId="{D68803C4-E159-4360-B7BB-74205C8F782D}"/>
          </ac:spMkLst>
        </pc:spChg>
        <pc:spChg chg="add">
          <ac:chgData name="Thomas Humphrey (1705413)" userId="c780d40b-30e5-49d0-9079-02c1cbd1b375" providerId="ADAL" clId="{35715517-B87C-4153-B5AA-6335CD80DB58}" dt="2023-10-08T10:22:17.644" v="345" actId="26606"/>
          <ac:spMkLst>
            <pc:docMk/>
            <pc:sldMk cId="0" sldId="277"/>
            <ac:spMk id="14" creationId="{504B0465-3B07-49BF-BEA7-D81476246293}"/>
          </ac:spMkLst>
        </pc:spChg>
        <pc:spChg chg="add">
          <ac:chgData name="Thomas Humphrey (1705413)" userId="c780d40b-30e5-49d0-9079-02c1cbd1b375" providerId="ADAL" clId="{35715517-B87C-4153-B5AA-6335CD80DB58}" dt="2023-10-08T10:22:17.644" v="345" actId="26606"/>
          <ac:spMkLst>
            <pc:docMk/>
            <pc:sldMk cId="0" sldId="277"/>
            <ac:spMk id="16" creationId="{49B7FFA5-14CB-4A4F-9BCC-CA3AA5D9D276}"/>
          </ac:spMkLst>
        </pc:spChg>
        <pc:spChg chg="add">
          <ac:chgData name="Thomas Humphrey (1705413)" userId="c780d40b-30e5-49d0-9079-02c1cbd1b375" providerId="ADAL" clId="{35715517-B87C-4153-B5AA-6335CD80DB58}" dt="2023-10-08T10:22:17.644" v="345" actId="26606"/>
          <ac:spMkLst>
            <pc:docMk/>
            <pc:sldMk cId="0" sldId="277"/>
            <ac:spMk id="18" creationId="{04E48745-7512-4EC2-9E20-9092D12150CA}"/>
          </ac:spMkLst>
        </pc:spChg>
      </pc:sldChg>
      <pc:sldChg chg="addSp modSp add del mod setBg">
        <pc:chgData name="Thomas Humphrey (1705413)" userId="c780d40b-30e5-49d0-9079-02c1cbd1b375" providerId="ADAL" clId="{35715517-B87C-4153-B5AA-6335CD80DB58}" dt="2023-10-08T10:24:53.642" v="412" actId="114"/>
        <pc:sldMkLst>
          <pc:docMk/>
          <pc:sldMk cId="0" sldId="278"/>
        </pc:sldMkLst>
        <pc:spChg chg="mod">
          <ac:chgData name="Thomas Humphrey (1705413)" userId="c780d40b-30e5-49d0-9079-02c1cbd1b375" providerId="ADAL" clId="{35715517-B87C-4153-B5AA-6335CD80DB58}" dt="2023-10-08T10:23:37.162" v="406" actId="26606"/>
          <ac:spMkLst>
            <pc:docMk/>
            <pc:sldMk cId="0" sldId="278"/>
            <ac:spMk id="2" creationId="{00000000-0000-0000-0000-000000000000}"/>
          </ac:spMkLst>
        </pc:spChg>
        <pc:spChg chg="mod">
          <ac:chgData name="Thomas Humphrey (1705413)" userId="c780d40b-30e5-49d0-9079-02c1cbd1b375" providerId="ADAL" clId="{35715517-B87C-4153-B5AA-6335CD80DB58}" dt="2023-10-08T10:24:53.642" v="412" actId="114"/>
          <ac:spMkLst>
            <pc:docMk/>
            <pc:sldMk cId="0" sldId="278"/>
            <ac:spMk id="3" creationId="{00000000-0000-0000-0000-000000000000}"/>
          </ac:spMkLst>
        </pc:spChg>
        <pc:spChg chg="add">
          <ac:chgData name="Thomas Humphrey (1705413)" userId="c780d40b-30e5-49d0-9079-02c1cbd1b375" providerId="ADAL" clId="{35715517-B87C-4153-B5AA-6335CD80DB58}" dt="2023-10-08T10:23:37.162" v="406" actId="26606"/>
          <ac:spMkLst>
            <pc:docMk/>
            <pc:sldMk cId="0" sldId="278"/>
            <ac:spMk id="8" creationId="{E009DD9B-5EE2-4C0D-8B2B-351C8C102205}"/>
          </ac:spMkLst>
        </pc:spChg>
        <pc:spChg chg="add">
          <ac:chgData name="Thomas Humphrey (1705413)" userId="c780d40b-30e5-49d0-9079-02c1cbd1b375" providerId="ADAL" clId="{35715517-B87C-4153-B5AA-6335CD80DB58}" dt="2023-10-08T10:23:37.162" v="406" actId="26606"/>
          <ac:spMkLst>
            <pc:docMk/>
            <pc:sldMk cId="0" sldId="278"/>
            <ac:spMk id="10" creationId="{E720DB99-7745-4E75-9D96-AAB6D55C531E}"/>
          </ac:spMkLst>
        </pc:spChg>
        <pc:spChg chg="add">
          <ac:chgData name="Thomas Humphrey (1705413)" userId="c780d40b-30e5-49d0-9079-02c1cbd1b375" providerId="ADAL" clId="{35715517-B87C-4153-B5AA-6335CD80DB58}" dt="2023-10-08T10:23:37.162" v="406" actId="26606"/>
          <ac:spMkLst>
            <pc:docMk/>
            <pc:sldMk cId="0" sldId="278"/>
            <ac:spMk id="12" creationId="{D68803C4-E159-4360-B7BB-74205C8F782D}"/>
          </ac:spMkLst>
        </pc:spChg>
        <pc:spChg chg="add">
          <ac:chgData name="Thomas Humphrey (1705413)" userId="c780d40b-30e5-49d0-9079-02c1cbd1b375" providerId="ADAL" clId="{35715517-B87C-4153-B5AA-6335CD80DB58}" dt="2023-10-08T10:23:37.162" v="406" actId="26606"/>
          <ac:spMkLst>
            <pc:docMk/>
            <pc:sldMk cId="0" sldId="278"/>
            <ac:spMk id="14" creationId="{504B0465-3B07-49BF-BEA7-D81476246293}"/>
          </ac:spMkLst>
        </pc:spChg>
        <pc:spChg chg="add">
          <ac:chgData name="Thomas Humphrey (1705413)" userId="c780d40b-30e5-49d0-9079-02c1cbd1b375" providerId="ADAL" clId="{35715517-B87C-4153-B5AA-6335CD80DB58}" dt="2023-10-08T10:23:37.162" v="406" actId="26606"/>
          <ac:spMkLst>
            <pc:docMk/>
            <pc:sldMk cId="0" sldId="278"/>
            <ac:spMk id="16" creationId="{49B7FFA5-14CB-4A4F-9BCC-CA3AA5D9D276}"/>
          </ac:spMkLst>
        </pc:spChg>
        <pc:spChg chg="add">
          <ac:chgData name="Thomas Humphrey (1705413)" userId="c780d40b-30e5-49d0-9079-02c1cbd1b375" providerId="ADAL" clId="{35715517-B87C-4153-B5AA-6335CD80DB58}" dt="2023-10-08T10:23:37.162" v="406" actId="26606"/>
          <ac:spMkLst>
            <pc:docMk/>
            <pc:sldMk cId="0" sldId="278"/>
            <ac:spMk id="18" creationId="{04E48745-7512-4EC2-9E20-9092D12150CA}"/>
          </ac:spMkLst>
        </pc:spChg>
      </pc:sldChg>
      <pc:sldChg chg="addSp modSp add del mod setBg">
        <pc:chgData name="Thomas Humphrey (1705413)" userId="c780d40b-30e5-49d0-9079-02c1cbd1b375" providerId="ADAL" clId="{35715517-B87C-4153-B5AA-6335CD80DB58}" dt="2023-10-08T10:25:18.316" v="414" actId="26606"/>
        <pc:sldMkLst>
          <pc:docMk/>
          <pc:sldMk cId="0" sldId="279"/>
        </pc:sldMkLst>
        <pc:spChg chg="mod">
          <ac:chgData name="Thomas Humphrey (1705413)" userId="c780d40b-30e5-49d0-9079-02c1cbd1b375" providerId="ADAL" clId="{35715517-B87C-4153-B5AA-6335CD80DB58}" dt="2023-10-08T10:25:18.316" v="414" actId="26606"/>
          <ac:spMkLst>
            <pc:docMk/>
            <pc:sldMk cId="0" sldId="279"/>
            <ac:spMk id="2" creationId="{00000000-0000-0000-0000-000000000000}"/>
          </ac:spMkLst>
        </pc:spChg>
        <pc:spChg chg="mod">
          <ac:chgData name="Thomas Humphrey (1705413)" userId="c780d40b-30e5-49d0-9079-02c1cbd1b375" providerId="ADAL" clId="{35715517-B87C-4153-B5AA-6335CD80DB58}" dt="2023-10-08T10:25:18.316" v="414" actId="26606"/>
          <ac:spMkLst>
            <pc:docMk/>
            <pc:sldMk cId="0" sldId="279"/>
            <ac:spMk id="3" creationId="{00000000-0000-0000-0000-000000000000}"/>
          </ac:spMkLst>
        </pc:spChg>
        <pc:spChg chg="add">
          <ac:chgData name="Thomas Humphrey (1705413)" userId="c780d40b-30e5-49d0-9079-02c1cbd1b375" providerId="ADAL" clId="{35715517-B87C-4153-B5AA-6335CD80DB58}" dt="2023-10-08T10:25:18.316" v="414" actId="26606"/>
          <ac:spMkLst>
            <pc:docMk/>
            <pc:sldMk cId="0" sldId="279"/>
            <ac:spMk id="8" creationId="{E009DD9B-5EE2-4C0D-8B2B-351C8C102205}"/>
          </ac:spMkLst>
        </pc:spChg>
        <pc:spChg chg="add">
          <ac:chgData name="Thomas Humphrey (1705413)" userId="c780d40b-30e5-49d0-9079-02c1cbd1b375" providerId="ADAL" clId="{35715517-B87C-4153-B5AA-6335CD80DB58}" dt="2023-10-08T10:25:18.316" v="414" actId="26606"/>
          <ac:spMkLst>
            <pc:docMk/>
            <pc:sldMk cId="0" sldId="279"/>
            <ac:spMk id="10" creationId="{E720DB99-7745-4E75-9D96-AAB6D55C531E}"/>
          </ac:spMkLst>
        </pc:spChg>
        <pc:spChg chg="add">
          <ac:chgData name="Thomas Humphrey (1705413)" userId="c780d40b-30e5-49d0-9079-02c1cbd1b375" providerId="ADAL" clId="{35715517-B87C-4153-B5AA-6335CD80DB58}" dt="2023-10-08T10:25:18.316" v="414" actId="26606"/>
          <ac:spMkLst>
            <pc:docMk/>
            <pc:sldMk cId="0" sldId="279"/>
            <ac:spMk id="12" creationId="{D68803C4-E159-4360-B7BB-74205C8F782D}"/>
          </ac:spMkLst>
        </pc:spChg>
        <pc:spChg chg="add">
          <ac:chgData name="Thomas Humphrey (1705413)" userId="c780d40b-30e5-49d0-9079-02c1cbd1b375" providerId="ADAL" clId="{35715517-B87C-4153-B5AA-6335CD80DB58}" dt="2023-10-08T10:25:18.316" v="414" actId="26606"/>
          <ac:spMkLst>
            <pc:docMk/>
            <pc:sldMk cId="0" sldId="279"/>
            <ac:spMk id="14" creationId="{504B0465-3B07-49BF-BEA7-D81476246293}"/>
          </ac:spMkLst>
        </pc:spChg>
        <pc:spChg chg="add">
          <ac:chgData name="Thomas Humphrey (1705413)" userId="c780d40b-30e5-49d0-9079-02c1cbd1b375" providerId="ADAL" clId="{35715517-B87C-4153-B5AA-6335CD80DB58}" dt="2023-10-08T10:25:18.316" v="414" actId="26606"/>
          <ac:spMkLst>
            <pc:docMk/>
            <pc:sldMk cId="0" sldId="279"/>
            <ac:spMk id="16" creationId="{49B7FFA5-14CB-4A4F-9BCC-CA3AA5D9D276}"/>
          </ac:spMkLst>
        </pc:spChg>
        <pc:spChg chg="add">
          <ac:chgData name="Thomas Humphrey (1705413)" userId="c780d40b-30e5-49d0-9079-02c1cbd1b375" providerId="ADAL" clId="{35715517-B87C-4153-B5AA-6335CD80DB58}" dt="2023-10-08T10:25:18.316" v="414" actId="26606"/>
          <ac:spMkLst>
            <pc:docMk/>
            <pc:sldMk cId="0" sldId="279"/>
            <ac:spMk id="18" creationId="{04E48745-7512-4EC2-9E20-9092D12150CA}"/>
          </ac:spMkLst>
        </pc:spChg>
      </pc:sldChg>
      <pc:sldChg chg="addSp modSp add del mod setBg">
        <pc:chgData name="Thomas Humphrey (1705413)" userId="c780d40b-30e5-49d0-9079-02c1cbd1b375" providerId="ADAL" clId="{35715517-B87C-4153-B5AA-6335CD80DB58}" dt="2023-10-08T10:25:53.041" v="419" actId="2711"/>
        <pc:sldMkLst>
          <pc:docMk/>
          <pc:sldMk cId="0" sldId="280"/>
        </pc:sldMkLst>
        <pc:spChg chg="mod">
          <ac:chgData name="Thomas Humphrey (1705413)" userId="c780d40b-30e5-49d0-9079-02c1cbd1b375" providerId="ADAL" clId="{35715517-B87C-4153-B5AA-6335CD80DB58}" dt="2023-10-08T10:25:53.041" v="419" actId="2711"/>
          <ac:spMkLst>
            <pc:docMk/>
            <pc:sldMk cId="0" sldId="280"/>
            <ac:spMk id="2" creationId="{00000000-0000-0000-0000-000000000000}"/>
          </ac:spMkLst>
        </pc:spChg>
        <pc:spChg chg="mod">
          <ac:chgData name="Thomas Humphrey (1705413)" userId="c780d40b-30e5-49d0-9079-02c1cbd1b375" providerId="ADAL" clId="{35715517-B87C-4153-B5AA-6335CD80DB58}" dt="2023-10-08T10:25:53.041" v="419" actId="2711"/>
          <ac:spMkLst>
            <pc:docMk/>
            <pc:sldMk cId="0" sldId="280"/>
            <ac:spMk id="3" creationId="{00000000-0000-0000-0000-000000000000}"/>
          </ac:spMkLst>
        </pc:spChg>
        <pc:spChg chg="add">
          <ac:chgData name="Thomas Humphrey (1705413)" userId="c780d40b-30e5-49d0-9079-02c1cbd1b375" providerId="ADAL" clId="{35715517-B87C-4153-B5AA-6335CD80DB58}" dt="2023-10-08T10:25:41.953" v="415" actId="26606"/>
          <ac:spMkLst>
            <pc:docMk/>
            <pc:sldMk cId="0" sldId="280"/>
            <ac:spMk id="8" creationId="{E009DD9B-5EE2-4C0D-8B2B-351C8C102205}"/>
          </ac:spMkLst>
        </pc:spChg>
        <pc:spChg chg="add">
          <ac:chgData name="Thomas Humphrey (1705413)" userId="c780d40b-30e5-49d0-9079-02c1cbd1b375" providerId="ADAL" clId="{35715517-B87C-4153-B5AA-6335CD80DB58}" dt="2023-10-08T10:25:41.953" v="415" actId="26606"/>
          <ac:spMkLst>
            <pc:docMk/>
            <pc:sldMk cId="0" sldId="280"/>
            <ac:spMk id="10" creationId="{E720DB99-7745-4E75-9D96-AAB6D55C531E}"/>
          </ac:spMkLst>
        </pc:spChg>
        <pc:spChg chg="add">
          <ac:chgData name="Thomas Humphrey (1705413)" userId="c780d40b-30e5-49d0-9079-02c1cbd1b375" providerId="ADAL" clId="{35715517-B87C-4153-B5AA-6335CD80DB58}" dt="2023-10-08T10:25:41.953" v="415" actId="26606"/>
          <ac:spMkLst>
            <pc:docMk/>
            <pc:sldMk cId="0" sldId="280"/>
            <ac:spMk id="12" creationId="{D68803C4-E159-4360-B7BB-74205C8F782D}"/>
          </ac:spMkLst>
        </pc:spChg>
        <pc:spChg chg="add">
          <ac:chgData name="Thomas Humphrey (1705413)" userId="c780d40b-30e5-49d0-9079-02c1cbd1b375" providerId="ADAL" clId="{35715517-B87C-4153-B5AA-6335CD80DB58}" dt="2023-10-08T10:25:41.953" v="415" actId="26606"/>
          <ac:spMkLst>
            <pc:docMk/>
            <pc:sldMk cId="0" sldId="280"/>
            <ac:spMk id="14" creationId="{504B0465-3B07-49BF-BEA7-D81476246293}"/>
          </ac:spMkLst>
        </pc:spChg>
        <pc:spChg chg="add">
          <ac:chgData name="Thomas Humphrey (1705413)" userId="c780d40b-30e5-49d0-9079-02c1cbd1b375" providerId="ADAL" clId="{35715517-B87C-4153-B5AA-6335CD80DB58}" dt="2023-10-08T10:25:41.953" v="415" actId="26606"/>
          <ac:spMkLst>
            <pc:docMk/>
            <pc:sldMk cId="0" sldId="280"/>
            <ac:spMk id="16" creationId="{49B7FFA5-14CB-4A4F-9BCC-CA3AA5D9D276}"/>
          </ac:spMkLst>
        </pc:spChg>
        <pc:spChg chg="add">
          <ac:chgData name="Thomas Humphrey (1705413)" userId="c780d40b-30e5-49d0-9079-02c1cbd1b375" providerId="ADAL" clId="{35715517-B87C-4153-B5AA-6335CD80DB58}" dt="2023-10-08T10:25:41.953" v="415" actId="26606"/>
          <ac:spMkLst>
            <pc:docMk/>
            <pc:sldMk cId="0" sldId="280"/>
            <ac:spMk id="18" creationId="{04E48745-7512-4EC2-9E20-9092D12150CA}"/>
          </ac:spMkLst>
        </pc:spChg>
      </pc:sldChg>
      <pc:sldChg chg="addSp modSp add del mod setBg">
        <pc:chgData name="Thomas Humphrey (1705413)" userId="c780d40b-30e5-49d0-9079-02c1cbd1b375" providerId="ADAL" clId="{35715517-B87C-4153-B5AA-6335CD80DB58}" dt="2023-10-08T10:26:52.890" v="422" actId="404"/>
        <pc:sldMkLst>
          <pc:docMk/>
          <pc:sldMk cId="0" sldId="281"/>
        </pc:sldMkLst>
        <pc:spChg chg="mod">
          <ac:chgData name="Thomas Humphrey (1705413)" userId="c780d40b-30e5-49d0-9079-02c1cbd1b375" providerId="ADAL" clId="{35715517-B87C-4153-B5AA-6335CD80DB58}" dt="2023-10-08T10:26:52.890" v="422" actId="404"/>
          <ac:spMkLst>
            <pc:docMk/>
            <pc:sldMk cId="0" sldId="281"/>
            <ac:spMk id="2" creationId="{00000000-0000-0000-0000-000000000000}"/>
          </ac:spMkLst>
        </pc:spChg>
        <pc:spChg chg="mod">
          <ac:chgData name="Thomas Humphrey (1705413)" userId="c780d40b-30e5-49d0-9079-02c1cbd1b375" providerId="ADAL" clId="{35715517-B87C-4153-B5AA-6335CD80DB58}" dt="2023-10-08T10:26:48.851" v="421" actId="26606"/>
          <ac:spMkLst>
            <pc:docMk/>
            <pc:sldMk cId="0" sldId="281"/>
            <ac:spMk id="3" creationId="{00000000-0000-0000-0000-000000000000}"/>
          </ac:spMkLst>
        </pc:spChg>
        <pc:spChg chg="add">
          <ac:chgData name="Thomas Humphrey (1705413)" userId="c780d40b-30e5-49d0-9079-02c1cbd1b375" providerId="ADAL" clId="{35715517-B87C-4153-B5AA-6335CD80DB58}" dt="2023-10-08T10:26:48.851" v="421" actId="26606"/>
          <ac:spMkLst>
            <pc:docMk/>
            <pc:sldMk cId="0" sldId="281"/>
            <ac:spMk id="8" creationId="{E009DD9B-5EE2-4C0D-8B2B-351C8C102205}"/>
          </ac:spMkLst>
        </pc:spChg>
        <pc:spChg chg="add">
          <ac:chgData name="Thomas Humphrey (1705413)" userId="c780d40b-30e5-49d0-9079-02c1cbd1b375" providerId="ADAL" clId="{35715517-B87C-4153-B5AA-6335CD80DB58}" dt="2023-10-08T10:26:48.851" v="421" actId="26606"/>
          <ac:spMkLst>
            <pc:docMk/>
            <pc:sldMk cId="0" sldId="281"/>
            <ac:spMk id="10" creationId="{E720DB99-7745-4E75-9D96-AAB6D55C531E}"/>
          </ac:spMkLst>
        </pc:spChg>
        <pc:spChg chg="add">
          <ac:chgData name="Thomas Humphrey (1705413)" userId="c780d40b-30e5-49d0-9079-02c1cbd1b375" providerId="ADAL" clId="{35715517-B87C-4153-B5AA-6335CD80DB58}" dt="2023-10-08T10:26:48.851" v="421" actId="26606"/>
          <ac:spMkLst>
            <pc:docMk/>
            <pc:sldMk cId="0" sldId="281"/>
            <ac:spMk id="12" creationId="{D68803C4-E159-4360-B7BB-74205C8F782D}"/>
          </ac:spMkLst>
        </pc:spChg>
        <pc:spChg chg="add">
          <ac:chgData name="Thomas Humphrey (1705413)" userId="c780d40b-30e5-49d0-9079-02c1cbd1b375" providerId="ADAL" clId="{35715517-B87C-4153-B5AA-6335CD80DB58}" dt="2023-10-08T10:26:48.851" v="421" actId="26606"/>
          <ac:spMkLst>
            <pc:docMk/>
            <pc:sldMk cId="0" sldId="281"/>
            <ac:spMk id="14" creationId="{504B0465-3B07-49BF-BEA7-D81476246293}"/>
          </ac:spMkLst>
        </pc:spChg>
        <pc:spChg chg="add">
          <ac:chgData name="Thomas Humphrey (1705413)" userId="c780d40b-30e5-49d0-9079-02c1cbd1b375" providerId="ADAL" clId="{35715517-B87C-4153-B5AA-6335CD80DB58}" dt="2023-10-08T10:26:48.851" v="421" actId="26606"/>
          <ac:spMkLst>
            <pc:docMk/>
            <pc:sldMk cId="0" sldId="281"/>
            <ac:spMk id="16" creationId="{49B7FFA5-14CB-4A4F-9BCC-CA3AA5D9D276}"/>
          </ac:spMkLst>
        </pc:spChg>
        <pc:spChg chg="add">
          <ac:chgData name="Thomas Humphrey (1705413)" userId="c780d40b-30e5-49d0-9079-02c1cbd1b375" providerId="ADAL" clId="{35715517-B87C-4153-B5AA-6335CD80DB58}" dt="2023-10-08T10:26:48.851" v="421" actId="26606"/>
          <ac:spMkLst>
            <pc:docMk/>
            <pc:sldMk cId="0" sldId="281"/>
            <ac:spMk id="18" creationId="{04E48745-7512-4EC2-9E20-9092D12150CA}"/>
          </ac:spMkLst>
        </pc:spChg>
      </pc:sldChg>
      <pc:sldChg chg="addSp modSp add del mod setBg">
        <pc:chgData name="Thomas Humphrey (1705413)" userId="c780d40b-30e5-49d0-9079-02c1cbd1b375" providerId="ADAL" clId="{35715517-B87C-4153-B5AA-6335CD80DB58}" dt="2023-10-08T10:27:42.853" v="437" actId="27636"/>
        <pc:sldMkLst>
          <pc:docMk/>
          <pc:sldMk cId="0" sldId="282"/>
        </pc:sldMkLst>
        <pc:spChg chg="mod">
          <ac:chgData name="Thomas Humphrey (1705413)" userId="c780d40b-30e5-49d0-9079-02c1cbd1b375" providerId="ADAL" clId="{35715517-B87C-4153-B5AA-6335CD80DB58}" dt="2023-10-08T10:27:33.491" v="433" actId="404"/>
          <ac:spMkLst>
            <pc:docMk/>
            <pc:sldMk cId="0" sldId="282"/>
            <ac:spMk id="2" creationId="{00000000-0000-0000-0000-000000000000}"/>
          </ac:spMkLst>
        </pc:spChg>
        <pc:spChg chg="mod">
          <ac:chgData name="Thomas Humphrey (1705413)" userId="c780d40b-30e5-49d0-9079-02c1cbd1b375" providerId="ADAL" clId="{35715517-B87C-4153-B5AA-6335CD80DB58}" dt="2023-10-08T10:27:42.853" v="437" actId="27636"/>
          <ac:spMkLst>
            <pc:docMk/>
            <pc:sldMk cId="0" sldId="282"/>
            <ac:spMk id="3" creationId="{00000000-0000-0000-0000-000000000000}"/>
          </ac:spMkLst>
        </pc:spChg>
        <pc:spChg chg="add">
          <ac:chgData name="Thomas Humphrey (1705413)" userId="c780d40b-30e5-49d0-9079-02c1cbd1b375" providerId="ADAL" clId="{35715517-B87C-4153-B5AA-6335CD80DB58}" dt="2023-10-08T10:27:21.372" v="429" actId="26606"/>
          <ac:spMkLst>
            <pc:docMk/>
            <pc:sldMk cId="0" sldId="282"/>
            <ac:spMk id="8" creationId="{E009DD9B-5EE2-4C0D-8B2B-351C8C102205}"/>
          </ac:spMkLst>
        </pc:spChg>
        <pc:spChg chg="add">
          <ac:chgData name="Thomas Humphrey (1705413)" userId="c780d40b-30e5-49d0-9079-02c1cbd1b375" providerId="ADAL" clId="{35715517-B87C-4153-B5AA-6335CD80DB58}" dt="2023-10-08T10:27:21.372" v="429" actId="26606"/>
          <ac:spMkLst>
            <pc:docMk/>
            <pc:sldMk cId="0" sldId="282"/>
            <ac:spMk id="10" creationId="{E720DB99-7745-4E75-9D96-AAB6D55C531E}"/>
          </ac:spMkLst>
        </pc:spChg>
        <pc:spChg chg="add">
          <ac:chgData name="Thomas Humphrey (1705413)" userId="c780d40b-30e5-49d0-9079-02c1cbd1b375" providerId="ADAL" clId="{35715517-B87C-4153-B5AA-6335CD80DB58}" dt="2023-10-08T10:27:21.372" v="429" actId="26606"/>
          <ac:spMkLst>
            <pc:docMk/>
            <pc:sldMk cId="0" sldId="282"/>
            <ac:spMk id="12" creationId="{D68803C4-E159-4360-B7BB-74205C8F782D}"/>
          </ac:spMkLst>
        </pc:spChg>
        <pc:spChg chg="add">
          <ac:chgData name="Thomas Humphrey (1705413)" userId="c780d40b-30e5-49d0-9079-02c1cbd1b375" providerId="ADAL" clId="{35715517-B87C-4153-B5AA-6335CD80DB58}" dt="2023-10-08T10:27:21.372" v="429" actId="26606"/>
          <ac:spMkLst>
            <pc:docMk/>
            <pc:sldMk cId="0" sldId="282"/>
            <ac:spMk id="14" creationId="{504B0465-3B07-49BF-BEA7-D81476246293}"/>
          </ac:spMkLst>
        </pc:spChg>
        <pc:spChg chg="add">
          <ac:chgData name="Thomas Humphrey (1705413)" userId="c780d40b-30e5-49d0-9079-02c1cbd1b375" providerId="ADAL" clId="{35715517-B87C-4153-B5AA-6335CD80DB58}" dt="2023-10-08T10:27:21.372" v="429" actId="26606"/>
          <ac:spMkLst>
            <pc:docMk/>
            <pc:sldMk cId="0" sldId="282"/>
            <ac:spMk id="16" creationId="{49B7FFA5-14CB-4A4F-9BCC-CA3AA5D9D276}"/>
          </ac:spMkLst>
        </pc:spChg>
        <pc:spChg chg="add">
          <ac:chgData name="Thomas Humphrey (1705413)" userId="c780d40b-30e5-49d0-9079-02c1cbd1b375" providerId="ADAL" clId="{35715517-B87C-4153-B5AA-6335CD80DB58}" dt="2023-10-08T10:27:21.372" v="429" actId="26606"/>
          <ac:spMkLst>
            <pc:docMk/>
            <pc:sldMk cId="0" sldId="282"/>
            <ac:spMk id="18" creationId="{04E48745-7512-4EC2-9E20-9092D12150CA}"/>
          </ac:spMkLst>
        </pc:spChg>
      </pc:sldChg>
      <pc:sldChg chg="addSp modSp add del mod setBg">
        <pc:chgData name="Thomas Humphrey (1705413)" userId="c780d40b-30e5-49d0-9079-02c1cbd1b375" providerId="ADAL" clId="{35715517-B87C-4153-B5AA-6335CD80DB58}" dt="2023-10-08T10:28:39.077" v="440" actId="404"/>
        <pc:sldMkLst>
          <pc:docMk/>
          <pc:sldMk cId="0" sldId="283"/>
        </pc:sldMkLst>
        <pc:spChg chg="mod">
          <ac:chgData name="Thomas Humphrey (1705413)" userId="c780d40b-30e5-49d0-9079-02c1cbd1b375" providerId="ADAL" clId="{35715517-B87C-4153-B5AA-6335CD80DB58}" dt="2023-10-08T10:28:39.077" v="440" actId="404"/>
          <ac:spMkLst>
            <pc:docMk/>
            <pc:sldMk cId="0" sldId="283"/>
            <ac:spMk id="2" creationId="{00000000-0000-0000-0000-000000000000}"/>
          </ac:spMkLst>
        </pc:spChg>
        <pc:spChg chg="mod">
          <ac:chgData name="Thomas Humphrey (1705413)" userId="c780d40b-30e5-49d0-9079-02c1cbd1b375" providerId="ADAL" clId="{35715517-B87C-4153-B5AA-6335CD80DB58}" dt="2023-10-08T10:28:30.812" v="439" actId="26606"/>
          <ac:spMkLst>
            <pc:docMk/>
            <pc:sldMk cId="0" sldId="283"/>
            <ac:spMk id="3" creationId="{00000000-0000-0000-0000-000000000000}"/>
          </ac:spMkLst>
        </pc:spChg>
        <pc:spChg chg="add">
          <ac:chgData name="Thomas Humphrey (1705413)" userId="c780d40b-30e5-49d0-9079-02c1cbd1b375" providerId="ADAL" clId="{35715517-B87C-4153-B5AA-6335CD80DB58}" dt="2023-10-08T10:28:30.812" v="439" actId="26606"/>
          <ac:spMkLst>
            <pc:docMk/>
            <pc:sldMk cId="0" sldId="283"/>
            <ac:spMk id="8" creationId="{E009DD9B-5EE2-4C0D-8B2B-351C8C102205}"/>
          </ac:spMkLst>
        </pc:spChg>
        <pc:spChg chg="add">
          <ac:chgData name="Thomas Humphrey (1705413)" userId="c780d40b-30e5-49d0-9079-02c1cbd1b375" providerId="ADAL" clId="{35715517-B87C-4153-B5AA-6335CD80DB58}" dt="2023-10-08T10:28:30.812" v="439" actId="26606"/>
          <ac:spMkLst>
            <pc:docMk/>
            <pc:sldMk cId="0" sldId="283"/>
            <ac:spMk id="10" creationId="{E720DB99-7745-4E75-9D96-AAB6D55C531E}"/>
          </ac:spMkLst>
        </pc:spChg>
        <pc:spChg chg="add">
          <ac:chgData name="Thomas Humphrey (1705413)" userId="c780d40b-30e5-49d0-9079-02c1cbd1b375" providerId="ADAL" clId="{35715517-B87C-4153-B5AA-6335CD80DB58}" dt="2023-10-08T10:28:30.812" v="439" actId="26606"/>
          <ac:spMkLst>
            <pc:docMk/>
            <pc:sldMk cId="0" sldId="283"/>
            <ac:spMk id="12" creationId="{D68803C4-E159-4360-B7BB-74205C8F782D}"/>
          </ac:spMkLst>
        </pc:spChg>
        <pc:spChg chg="add">
          <ac:chgData name="Thomas Humphrey (1705413)" userId="c780d40b-30e5-49d0-9079-02c1cbd1b375" providerId="ADAL" clId="{35715517-B87C-4153-B5AA-6335CD80DB58}" dt="2023-10-08T10:28:30.812" v="439" actId="26606"/>
          <ac:spMkLst>
            <pc:docMk/>
            <pc:sldMk cId="0" sldId="283"/>
            <ac:spMk id="14" creationId="{504B0465-3B07-49BF-BEA7-D81476246293}"/>
          </ac:spMkLst>
        </pc:spChg>
        <pc:spChg chg="add">
          <ac:chgData name="Thomas Humphrey (1705413)" userId="c780d40b-30e5-49d0-9079-02c1cbd1b375" providerId="ADAL" clId="{35715517-B87C-4153-B5AA-6335CD80DB58}" dt="2023-10-08T10:28:30.812" v="439" actId="26606"/>
          <ac:spMkLst>
            <pc:docMk/>
            <pc:sldMk cId="0" sldId="283"/>
            <ac:spMk id="16" creationId="{49B7FFA5-14CB-4A4F-9BCC-CA3AA5D9D276}"/>
          </ac:spMkLst>
        </pc:spChg>
        <pc:spChg chg="add">
          <ac:chgData name="Thomas Humphrey (1705413)" userId="c780d40b-30e5-49d0-9079-02c1cbd1b375" providerId="ADAL" clId="{35715517-B87C-4153-B5AA-6335CD80DB58}" dt="2023-10-08T10:28:30.812" v="439" actId="26606"/>
          <ac:spMkLst>
            <pc:docMk/>
            <pc:sldMk cId="0" sldId="283"/>
            <ac:spMk id="18" creationId="{04E48745-7512-4EC2-9E20-9092D12150CA}"/>
          </ac:spMkLst>
        </pc:spChg>
      </pc:sldChg>
      <pc:sldChg chg="addSp modSp add del mod setBg">
        <pc:chgData name="Thomas Humphrey (1705413)" userId="c780d40b-30e5-49d0-9079-02c1cbd1b375" providerId="ADAL" clId="{35715517-B87C-4153-B5AA-6335CD80DB58}" dt="2023-10-08T10:28:53.336" v="442" actId="2711"/>
        <pc:sldMkLst>
          <pc:docMk/>
          <pc:sldMk cId="0" sldId="284"/>
        </pc:sldMkLst>
        <pc:spChg chg="mod">
          <ac:chgData name="Thomas Humphrey (1705413)" userId="c780d40b-30e5-49d0-9079-02c1cbd1b375" providerId="ADAL" clId="{35715517-B87C-4153-B5AA-6335CD80DB58}" dt="2023-10-08T10:28:53.336" v="442" actId="2711"/>
          <ac:spMkLst>
            <pc:docMk/>
            <pc:sldMk cId="0" sldId="284"/>
            <ac:spMk id="2" creationId="{00000000-0000-0000-0000-000000000000}"/>
          </ac:spMkLst>
        </pc:spChg>
        <pc:spChg chg="mod">
          <ac:chgData name="Thomas Humphrey (1705413)" userId="c780d40b-30e5-49d0-9079-02c1cbd1b375" providerId="ADAL" clId="{35715517-B87C-4153-B5AA-6335CD80DB58}" dt="2023-10-08T10:28:53.336" v="442" actId="2711"/>
          <ac:spMkLst>
            <pc:docMk/>
            <pc:sldMk cId="0" sldId="284"/>
            <ac:spMk id="3" creationId="{00000000-0000-0000-0000-000000000000}"/>
          </ac:spMkLst>
        </pc:spChg>
        <pc:spChg chg="add">
          <ac:chgData name="Thomas Humphrey (1705413)" userId="c780d40b-30e5-49d0-9079-02c1cbd1b375" providerId="ADAL" clId="{35715517-B87C-4153-B5AA-6335CD80DB58}" dt="2023-10-08T10:28:49.720" v="441" actId="26606"/>
          <ac:spMkLst>
            <pc:docMk/>
            <pc:sldMk cId="0" sldId="284"/>
            <ac:spMk id="8" creationId="{E009DD9B-5EE2-4C0D-8B2B-351C8C102205}"/>
          </ac:spMkLst>
        </pc:spChg>
        <pc:spChg chg="add">
          <ac:chgData name="Thomas Humphrey (1705413)" userId="c780d40b-30e5-49d0-9079-02c1cbd1b375" providerId="ADAL" clId="{35715517-B87C-4153-B5AA-6335CD80DB58}" dt="2023-10-08T10:28:49.720" v="441" actId="26606"/>
          <ac:spMkLst>
            <pc:docMk/>
            <pc:sldMk cId="0" sldId="284"/>
            <ac:spMk id="10" creationId="{E720DB99-7745-4E75-9D96-AAB6D55C531E}"/>
          </ac:spMkLst>
        </pc:spChg>
        <pc:spChg chg="add">
          <ac:chgData name="Thomas Humphrey (1705413)" userId="c780d40b-30e5-49d0-9079-02c1cbd1b375" providerId="ADAL" clId="{35715517-B87C-4153-B5AA-6335CD80DB58}" dt="2023-10-08T10:28:49.720" v="441" actId="26606"/>
          <ac:spMkLst>
            <pc:docMk/>
            <pc:sldMk cId="0" sldId="284"/>
            <ac:spMk id="12" creationId="{D68803C4-E159-4360-B7BB-74205C8F782D}"/>
          </ac:spMkLst>
        </pc:spChg>
        <pc:spChg chg="add">
          <ac:chgData name="Thomas Humphrey (1705413)" userId="c780d40b-30e5-49d0-9079-02c1cbd1b375" providerId="ADAL" clId="{35715517-B87C-4153-B5AA-6335CD80DB58}" dt="2023-10-08T10:28:49.720" v="441" actId="26606"/>
          <ac:spMkLst>
            <pc:docMk/>
            <pc:sldMk cId="0" sldId="284"/>
            <ac:spMk id="14" creationId="{504B0465-3B07-49BF-BEA7-D81476246293}"/>
          </ac:spMkLst>
        </pc:spChg>
        <pc:spChg chg="add">
          <ac:chgData name="Thomas Humphrey (1705413)" userId="c780d40b-30e5-49d0-9079-02c1cbd1b375" providerId="ADAL" clId="{35715517-B87C-4153-B5AA-6335CD80DB58}" dt="2023-10-08T10:28:49.720" v="441" actId="26606"/>
          <ac:spMkLst>
            <pc:docMk/>
            <pc:sldMk cId="0" sldId="284"/>
            <ac:spMk id="16" creationId="{49B7FFA5-14CB-4A4F-9BCC-CA3AA5D9D276}"/>
          </ac:spMkLst>
        </pc:spChg>
        <pc:spChg chg="add">
          <ac:chgData name="Thomas Humphrey (1705413)" userId="c780d40b-30e5-49d0-9079-02c1cbd1b375" providerId="ADAL" clId="{35715517-B87C-4153-B5AA-6335CD80DB58}" dt="2023-10-08T10:28:49.720" v="441" actId="26606"/>
          <ac:spMkLst>
            <pc:docMk/>
            <pc:sldMk cId="0" sldId="284"/>
            <ac:spMk id="18" creationId="{04E48745-7512-4EC2-9E20-9092D12150CA}"/>
          </ac:spMkLst>
        </pc:spChg>
      </pc:sldChg>
      <pc:sldChg chg="addSp modSp add del mod setBg">
        <pc:chgData name="Thomas Humphrey (1705413)" userId="c780d40b-30e5-49d0-9079-02c1cbd1b375" providerId="ADAL" clId="{35715517-B87C-4153-B5AA-6335CD80DB58}" dt="2023-10-08T10:30:39.660" v="451" actId="113"/>
        <pc:sldMkLst>
          <pc:docMk/>
          <pc:sldMk cId="0" sldId="285"/>
        </pc:sldMkLst>
        <pc:spChg chg="mod">
          <ac:chgData name="Thomas Humphrey (1705413)" userId="c780d40b-30e5-49d0-9079-02c1cbd1b375" providerId="ADAL" clId="{35715517-B87C-4153-B5AA-6335CD80DB58}" dt="2023-10-08T10:29:37.492" v="448" actId="404"/>
          <ac:spMkLst>
            <pc:docMk/>
            <pc:sldMk cId="0" sldId="285"/>
            <ac:spMk id="2" creationId="{00000000-0000-0000-0000-000000000000}"/>
          </ac:spMkLst>
        </pc:spChg>
        <pc:spChg chg="mod">
          <ac:chgData name="Thomas Humphrey (1705413)" userId="c780d40b-30e5-49d0-9079-02c1cbd1b375" providerId="ADAL" clId="{35715517-B87C-4153-B5AA-6335CD80DB58}" dt="2023-10-08T10:30:39.660" v="451" actId="113"/>
          <ac:spMkLst>
            <pc:docMk/>
            <pc:sldMk cId="0" sldId="285"/>
            <ac:spMk id="3" creationId="{00000000-0000-0000-0000-000000000000}"/>
          </ac:spMkLst>
        </pc:spChg>
        <pc:spChg chg="add">
          <ac:chgData name="Thomas Humphrey (1705413)" userId="c780d40b-30e5-49d0-9079-02c1cbd1b375" providerId="ADAL" clId="{35715517-B87C-4153-B5AA-6335CD80DB58}" dt="2023-10-08T10:29:35.623" v="447" actId="26606"/>
          <ac:spMkLst>
            <pc:docMk/>
            <pc:sldMk cId="0" sldId="285"/>
            <ac:spMk id="8" creationId="{E009DD9B-5EE2-4C0D-8B2B-351C8C102205}"/>
          </ac:spMkLst>
        </pc:spChg>
        <pc:spChg chg="add">
          <ac:chgData name="Thomas Humphrey (1705413)" userId="c780d40b-30e5-49d0-9079-02c1cbd1b375" providerId="ADAL" clId="{35715517-B87C-4153-B5AA-6335CD80DB58}" dt="2023-10-08T10:29:35.623" v="447" actId="26606"/>
          <ac:spMkLst>
            <pc:docMk/>
            <pc:sldMk cId="0" sldId="285"/>
            <ac:spMk id="10" creationId="{E720DB99-7745-4E75-9D96-AAB6D55C531E}"/>
          </ac:spMkLst>
        </pc:spChg>
        <pc:spChg chg="add">
          <ac:chgData name="Thomas Humphrey (1705413)" userId="c780d40b-30e5-49d0-9079-02c1cbd1b375" providerId="ADAL" clId="{35715517-B87C-4153-B5AA-6335CD80DB58}" dt="2023-10-08T10:29:35.623" v="447" actId="26606"/>
          <ac:spMkLst>
            <pc:docMk/>
            <pc:sldMk cId="0" sldId="285"/>
            <ac:spMk id="12" creationId="{D68803C4-E159-4360-B7BB-74205C8F782D}"/>
          </ac:spMkLst>
        </pc:spChg>
        <pc:spChg chg="add">
          <ac:chgData name="Thomas Humphrey (1705413)" userId="c780d40b-30e5-49d0-9079-02c1cbd1b375" providerId="ADAL" clId="{35715517-B87C-4153-B5AA-6335CD80DB58}" dt="2023-10-08T10:29:35.623" v="447" actId="26606"/>
          <ac:spMkLst>
            <pc:docMk/>
            <pc:sldMk cId="0" sldId="285"/>
            <ac:spMk id="14" creationId="{504B0465-3B07-49BF-BEA7-D81476246293}"/>
          </ac:spMkLst>
        </pc:spChg>
        <pc:spChg chg="add">
          <ac:chgData name="Thomas Humphrey (1705413)" userId="c780d40b-30e5-49d0-9079-02c1cbd1b375" providerId="ADAL" clId="{35715517-B87C-4153-B5AA-6335CD80DB58}" dt="2023-10-08T10:29:35.623" v="447" actId="26606"/>
          <ac:spMkLst>
            <pc:docMk/>
            <pc:sldMk cId="0" sldId="285"/>
            <ac:spMk id="16" creationId="{49B7FFA5-14CB-4A4F-9BCC-CA3AA5D9D276}"/>
          </ac:spMkLst>
        </pc:spChg>
        <pc:spChg chg="add">
          <ac:chgData name="Thomas Humphrey (1705413)" userId="c780d40b-30e5-49d0-9079-02c1cbd1b375" providerId="ADAL" clId="{35715517-B87C-4153-B5AA-6335CD80DB58}" dt="2023-10-08T10:29:35.623" v="447" actId="26606"/>
          <ac:spMkLst>
            <pc:docMk/>
            <pc:sldMk cId="0" sldId="285"/>
            <ac:spMk id="18" creationId="{04E48745-7512-4EC2-9E20-9092D12150CA}"/>
          </ac:spMkLst>
        </pc:spChg>
      </pc:sldChg>
      <pc:sldChg chg="addSp modSp add del mod setBg">
        <pc:chgData name="Thomas Humphrey (1705413)" userId="c780d40b-30e5-49d0-9079-02c1cbd1b375" providerId="ADAL" clId="{35715517-B87C-4153-B5AA-6335CD80DB58}" dt="2023-10-08T10:31:02.964" v="456" actId="20577"/>
        <pc:sldMkLst>
          <pc:docMk/>
          <pc:sldMk cId="0" sldId="286"/>
        </pc:sldMkLst>
        <pc:spChg chg="mod">
          <ac:chgData name="Thomas Humphrey (1705413)" userId="c780d40b-30e5-49d0-9079-02c1cbd1b375" providerId="ADAL" clId="{35715517-B87C-4153-B5AA-6335CD80DB58}" dt="2023-10-08T10:30:54.804" v="455" actId="404"/>
          <ac:spMkLst>
            <pc:docMk/>
            <pc:sldMk cId="0" sldId="286"/>
            <ac:spMk id="2" creationId="{00000000-0000-0000-0000-000000000000}"/>
          </ac:spMkLst>
        </pc:spChg>
        <pc:spChg chg="mod">
          <ac:chgData name="Thomas Humphrey (1705413)" userId="c780d40b-30e5-49d0-9079-02c1cbd1b375" providerId="ADAL" clId="{35715517-B87C-4153-B5AA-6335CD80DB58}" dt="2023-10-08T10:31:02.964" v="456" actId="20577"/>
          <ac:spMkLst>
            <pc:docMk/>
            <pc:sldMk cId="0" sldId="286"/>
            <ac:spMk id="3" creationId="{00000000-0000-0000-0000-000000000000}"/>
          </ac:spMkLst>
        </pc:spChg>
        <pc:spChg chg="add">
          <ac:chgData name="Thomas Humphrey (1705413)" userId="c780d40b-30e5-49d0-9079-02c1cbd1b375" providerId="ADAL" clId="{35715517-B87C-4153-B5AA-6335CD80DB58}" dt="2023-10-08T10:30:46.978" v="452" actId="26606"/>
          <ac:spMkLst>
            <pc:docMk/>
            <pc:sldMk cId="0" sldId="286"/>
            <ac:spMk id="8" creationId="{E009DD9B-5EE2-4C0D-8B2B-351C8C102205}"/>
          </ac:spMkLst>
        </pc:spChg>
        <pc:spChg chg="add">
          <ac:chgData name="Thomas Humphrey (1705413)" userId="c780d40b-30e5-49d0-9079-02c1cbd1b375" providerId="ADAL" clId="{35715517-B87C-4153-B5AA-6335CD80DB58}" dt="2023-10-08T10:30:46.978" v="452" actId="26606"/>
          <ac:spMkLst>
            <pc:docMk/>
            <pc:sldMk cId="0" sldId="286"/>
            <ac:spMk id="10" creationId="{E720DB99-7745-4E75-9D96-AAB6D55C531E}"/>
          </ac:spMkLst>
        </pc:spChg>
        <pc:spChg chg="add">
          <ac:chgData name="Thomas Humphrey (1705413)" userId="c780d40b-30e5-49d0-9079-02c1cbd1b375" providerId="ADAL" clId="{35715517-B87C-4153-B5AA-6335CD80DB58}" dt="2023-10-08T10:30:46.978" v="452" actId="26606"/>
          <ac:spMkLst>
            <pc:docMk/>
            <pc:sldMk cId="0" sldId="286"/>
            <ac:spMk id="12" creationId="{D68803C4-E159-4360-B7BB-74205C8F782D}"/>
          </ac:spMkLst>
        </pc:spChg>
        <pc:spChg chg="add">
          <ac:chgData name="Thomas Humphrey (1705413)" userId="c780d40b-30e5-49d0-9079-02c1cbd1b375" providerId="ADAL" clId="{35715517-B87C-4153-B5AA-6335CD80DB58}" dt="2023-10-08T10:30:46.978" v="452" actId="26606"/>
          <ac:spMkLst>
            <pc:docMk/>
            <pc:sldMk cId="0" sldId="286"/>
            <ac:spMk id="14" creationId="{504B0465-3B07-49BF-BEA7-D81476246293}"/>
          </ac:spMkLst>
        </pc:spChg>
        <pc:spChg chg="add">
          <ac:chgData name="Thomas Humphrey (1705413)" userId="c780d40b-30e5-49d0-9079-02c1cbd1b375" providerId="ADAL" clId="{35715517-B87C-4153-B5AA-6335CD80DB58}" dt="2023-10-08T10:30:46.978" v="452" actId="26606"/>
          <ac:spMkLst>
            <pc:docMk/>
            <pc:sldMk cId="0" sldId="286"/>
            <ac:spMk id="16" creationId="{49B7FFA5-14CB-4A4F-9BCC-CA3AA5D9D276}"/>
          </ac:spMkLst>
        </pc:spChg>
        <pc:spChg chg="add">
          <ac:chgData name="Thomas Humphrey (1705413)" userId="c780d40b-30e5-49d0-9079-02c1cbd1b375" providerId="ADAL" clId="{35715517-B87C-4153-B5AA-6335CD80DB58}" dt="2023-10-08T10:30:46.978" v="452" actId="26606"/>
          <ac:spMkLst>
            <pc:docMk/>
            <pc:sldMk cId="0" sldId="286"/>
            <ac:spMk id="18" creationId="{04E48745-7512-4EC2-9E20-9092D12150CA}"/>
          </ac:spMkLst>
        </pc:spChg>
      </pc:sldChg>
      <pc:sldChg chg="addSp modSp add del mod setBg">
        <pc:chgData name="Thomas Humphrey (1705413)" userId="c780d40b-30e5-49d0-9079-02c1cbd1b375" providerId="ADAL" clId="{35715517-B87C-4153-B5AA-6335CD80DB58}" dt="2023-10-08T10:32:02.408" v="468" actId="20577"/>
        <pc:sldMkLst>
          <pc:docMk/>
          <pc:sldMk cId="0" sldId="287"/>
        </pc:sldMkLst>
        <pc:spChg chg="mod">
          <ac:chgData name="Thomas Humphrey (1705413)" userId="c780d40b-30e5-49d0-9079-02c1cbd1b375" providerId="ADAL" clId="{35715517-B87C-4153-B5AA-6335CD80DB58}" dt="2023-10-08T10:31:32.204" v="460" actId="26606"/>
          <ac:spMkLst>
            <pc:docMk/>
            <pc:sldMk cId="0" sldId="287"/>
            <ac:spMk id="2" creationId="{00000000-0000-0000-0000-000000000000}"/>
          </ac:spMkLst>
        </pc:spChg>
        <pc:spChg chg="mod">
          <ac:chgData name="Thomas Humphrey (1705413)" userId="c780d40b-30e5-49d0-9079-02c1cbd1b375" providerId="ADAL" clId="{35715517-B87C-4153-B5AA-6335CD80DB58}" dt="2023-10-08T10:32:02.408" v="468" actId="20577"/>
          <ac:spMkLst>
            <pc:docMk/>
            <pc:sldMk cId="0" sldId="287"/>
            <ac:spMk id="3" creationId="{00000000-0000-0000-0000-000000000000}"/>
          </ac:spMkLst>
        </pc:spChg>
        <pc:spChg chg="add">
          <ac:chgData name="Thomas Humphrey (1705413)" userId="c780d40b-30e5-49d0-9079-02c1cbd1b375" providerId="ADAL" clId="{35715517-B87C-4153-B5AA-6335CD80DB58}" dt="2023-10-08T10:31:32.204" v="460" actId="26606"/>
          <ac:spMkLst>
            <pc:docMk/>
            <pc:sldMk cId="0" sldId="287"/>
            <ac:spMk id="8" creationId="{E009DD9B-5EE2-4C0D-8B2B-351C8C102205}"/>
          </ac:spMkLst>
        </pc:spChg>
        <pc:spChg chg="add">
          <ac:chgData name="Thomas Humphrey (1705413)" userId="c780d40b-30e5-49d0-9079-02c1cbd1b375" providerId="ADAL" clId="{35715517-B87C-4153-B5AA-6335CD80DB58}" dt="2023-10-08T10:31:32.204" v="460" actId="26606"/>
          <ac:spMkLst>
            <pc:docMk/>
            <pc:sldMk cId="0" sldId="287"/>
            <ac:spMk id="10" creationId="{E720DB99-7745-4E75-9D96-AAB6D55C531E}"/>
          </ac:spMkLst>
        </pc:spChg>
        <pc:spChg chg="add">
          <ac:chgData name="Thomas Humphrey (1705413)" userId="c780d40b-30e5-49d0-9079-02c1cbd1b375" providerId="ADAL" clId="{35715517-B87C-4153-B5AA-6335CD80DB58}" dt="2023-10-08T10:31:32.204" v="460" actId="26606"/>
          <ac:spMkLst>
            <pc:docMk/>
            <pc:sldMk cId="0" sldId="287"/>
            <ac:spMk id="12" creationId="{D68803C4-E159-4360-B7BB-74205C8F782D}"/>
          </ac:spMkLst>
        </pc:spChg>
        <pc:spChg chg="add">
          <ac:chgData name="Thomas Humphrey (1705413)" userId="c780d40b-30e5-49d0-9079-02c1cbd1b375" providerId="ADAL" clId="{35715517-B87C-4153-B5AA-6335CD80DB58}" dt="2023-10-08T10:31:32.204" v="460" actId="26606"/>
          <ac:spMkLst>
            <pc:docMk/>
            <pc:sldMk cId="0" sldId="287"/>
            <ac:spMk id="14" creationId="{504B0465-3B07-49BF-BEA7-D81476246293}"/>
          </ac:spMkLst>
        </pc:spChg>
        <pc:spChg chg="add">
          <ac:chgData name="Thomas Humphrey (1705413)" userId="c780d40b-30e5-49d0-9079-02c1cbd1b375" providerId="ADAL" clId="{35715517-B87C-4153-B5AA-6335CD80DB58}" dt="2023-10-08T10:31:32.204" v="460" actId="26606"/>
          <ac:spMkLst>
            <pc:docMk/>
            <pc:sldMk cId="0" sldId="287"/>
            <ac:spMk id="16" creationId="{49B7FFA5-14CB-4A4F-9BCC-CA3AA5D9D276}"/>
          </ac:spMkLst>
        </pc:spChg>
        <pc:spChg chg="add">
          <ac:chgData name="Thomas Humphrey (1705413)" userId="c780d40b-30e5-49d0-9079-02c1cbd1b375" providerId="ADAL" clId="{35715517-B87C-4153-B5AA-6335CD80DB58}" dt="2023-10-08T10:31:32.204" v="460" actId="26606"/>
          <ac:spMkLst>
            <pc:docMk/>
            <pc:sldMk cId="0" sldId="287"/>
            <ac:spMk id="18" creationId="{04E48745-7512-4EC2-9E20-9092D12150CA}"/>
          </ac:spMkLst>
        </pc:spChg>
      </pc:sldChg>
      <pc:sldChg chg="addSp modSp add del mod setBg">
        <pc:chgData name="Thomas Humphrey (1705413)" userId="c780d40b-30e5-49d0-9079-02c1cbd1b375" providerId="ADAL" clId="{35715517-B87C-4153-B5AA-6335CD80DB58}" dt="2023-10-08T10:32:47.503" v="476" actId="20577"/>
        <pc:sldMkLst>
          <pc:docMk/>
          <pc:sldMk cId="0" sldId="288"/>
        </pc:sldMkLst>
        <pc:spChg chg="mod">
          <ac:chgData name="Thomas Humphrey (1705413)" userId="c780d40b-30e5-49d0-9079-02c1cbd1b375" providerId="ADAL" clId="{35715517-B87C-4153-B5AA-6335CD80DB58}" dt="2023-10-08T10:32:33.144" v="472" actId="404"/>
          <ac:spMkLst>
            <pc:docMk/>
            <pc:sldMk cId="0" sldId="288"/>
            <ac:spMk id="2" creationId="{00000000-0000-0000-0000-000000000000}"/>
          </ac:spMkLst>
        </pc:spChg>
        <pc:spChg chg="mod">
          <ac:chgData name="Thomas Humphrey (1705413)" userId="c780d40b-30e5-49d0-9079-02c1cbd1b375" providerId="ADAL" clId="{35715517-B87C-4153-B5AA-6335CD80DB58}" dt="2023-10-08T10:32:47.503" v="476" actId="20577"/>
          <ac:spMkLst>
            <pc:docMk/>
            <pc:sldMk cId="0" sldId="288"/>
            <ac:spMk id="3" creationId="{00000000-0000-0000-0000-000000000000}"/>
          </ac:spMkLst>
        </pc:spChg>
        <pc:spChg chg="add">
          <ac:chgData name="Thomas Humphrey (1705413)" userId="c780d40b-30e5-49d0-9079-02c1cbd1b375" providerId="ADAL" clId="{35715517-B87C-4153-B5AA-6335CD80DB58}" dt="2023-10-08T10:32:25.111" v="469" actId="26606"/>
          <ac:spMkLst>
            <pc:docMk/>
            <pc:sldMk cId="0" sldId="288"/>
            <ac:spMk id="8" creationId="{E009DD9B-5EE2-4C0D-8B2B-351C8C102205}"/>
          </ac:spMkLst>
        </pc:spChg>
        <pc:spChg chg="add">
          <ac:chgData name="Thomas Humphrey (1705413)" userId="c780d40b-30e5-49d0-9079-02c1cbd1b375" providerId="ADAL" clId="{35715517-B87C-4153-B5AA-6335CD80DB58}" dt="2023-10-08T10:32:25.111" v="469" actId="26606"/>
          <ac:spMkLst>
            <pc:docMk/>
            <pc:sldMk cId="0" sldId="288"/>
            <ac:spMk id="10" creationId="{E720DB99-7745-4E75-9D96-AAB6D55C531E}"/>
          </ac:spMkLst>
        </pc:spChg>
        <pc:spChg chg="add">
          <ac:chgData name="Thomas Humphrey (1705413)" userId="c780d40b-30e5-49d0-9079-02c1cbd1b375" providerId="ADAL" clId="{35715517-B87C-4153-B5AA-6335CD80DB58}" dt="2023-10-08T10:32:25.111" v="469" actId="26606"/>
          <ac:spMkLst>
            <pc:docMk/>
            <pc:sldMk cId="0" sldId="288"/>
            <ac:spMk id="12" creationId="{D68803C4-E159-4360-B7BB-74205C8F782D}"/>
          </ac:spMkLst>
        </pc:spChg>
        <pc:spChg chg="add">
          <ac:chgData name="Thomas Humphrey (1705413)" userId="c780d40b-30e5-49d0-9079-02c1cbd1b375" providerId="ADAL" clId="{35715517-B87C-4153-B5AA-6335CD80DB58}" dt="2023-10-08T10:32:25.111" v="469" actId="26606"/>
          <ac:spMkLst>
            <pc:docMk/>
            <pc:sldMk cId="0" sldId="288"/>
            <ac:spMk id="14" creationId="{504B0465-3B07-49BF-BEA7-D81476246293}"/>
          </ac:spMkLst>
        </pc:spChg>
        <pc:spChg chg="add">
          <ac:chgData name="Thomas Humphrey (1705413)" userId="c780d40b-30e5-49d0-9079-02c1cbd1b375" providerId="ADAL" clId="{35715517-B87C-4153-B5AA-6335CD80DB58}" dt="2023-10-08T10:32:25.111" v="469" actId="26606"/>
          <ac:spMkLst>
            <pc:docMk/>
            <pc:sldMk cId="0" sldId="288"/>
            <ac:spMk id="16" creationId="{49B7FFA5-14CB-4A4F-9BCC-CA3AA5D9D276}"/>
          </ac:spMkLst>
        </pc:spChg>
        <pc:spChg chg="add">
          <ac:chgData name="Thomas Humphrey (1705413)" userId="c780d40b-30e5-49d0-9079-02c1cbd1b375" providerId="ADAL" clId="{35715517-B87C-4153-B5AA-6335CD80DB58}" dt="2023-10-08T10:32:25.111" v="469" actId="26606"/>
          <ac:spMkLst>
            <pc:docMk/>
            <pc:sldMk cId="0" sldId="288"/>
            <ac:spMk id="18" creationId="{04E48745-7512-4EC2-9E20-9092D12150CA}"/>
          </ac:spMkLst>
        </pc:spChg>
      </pc:sldChg>
      <pc:sldChg chg="addSp modSp add del mod setBg">
        <pc:chgData name="Thomas Humphrey (1705413)" userId="c780d40b-30e5-49d0-9079-02c1cbd1b375" providerId="ADAL" clId="{35715517-B87C-4153-B5AA-6335CD80DB58}" dt="2023-10-08T10:33:20.536" v="481" actId="20577"/>
        <pc:sldMkLst>
          <pc:docMk/>
          <pc:sldMk cId="0" sldId="289"/>
        </pc:sldMkLst>
        <pc:spChg chg="mod">
          <ac:chgData name="Thomas Humphrey (1705413)" userId="c780d40b-30e5-49d0-9079-02c1cbd1b375" providerId="ADAL" clId="{35715517-B87C-4153-B5AA-6335CD80DB58}" dt="2023-10-08T10:33:14.459" v="479" actId="26606"/>
          <ac:spMkLst>
            <pc:docMk/>
            <pc:sldMk cId="0" sldId="289"/>
            <ac:spMk id="2" creationId="{00000000-0000-0000-0000-000000000000}"/>
          </ac:spMkLst>
        </pc:spChg>
        <pc:spChg chg="mod">
          <ac:chgData name="Thomas Humphrey (1705413)" userId="c780d40b-30e5-49d0-9079-02c1cbd1b375" providerId="ADAL" clId="{35715517-B87C-4153-B5AA-6335CD80DB58}" dt="2023-10-08T10:33:20.536" v="481" actId="20577"/>
          <ac:spMkLst>
            <pc:docMk/>
            <pc:sldMk cId="0" sldId="289"/>
            <ac:spMk id="3" creationId="{00000000-0000-0000-0000-000000000000}"/>
          </ac:spMkLst>
        </pc:spChg>
        <pc:spChg chg="add">
          <ac:chgData name="Thomas Humphrey (1705413)" userId="c780d40b-30e5-49d0-9079-02c1cbd1b375" providerId="ADAL" clId="{35715517-B87C-4153-B5AA-6335CD80DB58}" dt="2023-10-08T10:33:14.459" v="479" actId="26606"/>
          <ac:spMkLst>
            <pc:docMk/>
            <pc:sldMk cId="0" sldId="289"/>
            <ac:spMk id="8" creationId="{E009DD9B-5EE2-4C0D-8B2B-351C8C102205}"/>
          </ac:spMkLst>
        </pc:spChg>
        <pc:spChg chg="add">
          <ac:chgData name="Thomas Humphrey (1705413)" userId="c780d40b-30e5-49d0-9079-02c1cbd1b375" providerId="ADAL" clId="{35715517-B87C-4153-B5AA-6335CD80DB58}" dt="2023-10-08T10:33:14.459" v="479" actId="26606"/>
          <ac:spMkLst>
            <pc:docMk/>
            <pc:sldMk cId="0" sldId="289"/>
            <ac:spMk id="10" creationId="{E720DB99-7745-4E75-9D96-AAB6D55C531E}"/>
          </ac:spMkLst>
        </pc:spChg>
        <pc:spChg chg="add">
          <ac:chgData name="Thomas Humphrey (1705413)" userId="c780d40b-30e5-49d0-9079-02c1cbd1b375" providerId="ADAL" clId="{35715517-B87C-4153-B5AA-6335CD80DB58}" dt="2023-10-08T10:33:14.459" v="479" actId="26606"/>
          <ac:spMkLst>
            <pc:docMk/>
            <pc:sldMk cId="0" sldId="289"/>
            <ac:spMk id="12" creationId="{D68803C4-E159-4360-B7BB-74205C8F782D}"/>
          </ac:spMkLst>
        </pc:spChg>
        <pc:spChg chg="add">
          <ac:chgData name="Thomas Humphrey (1705413)" userId="c780d40b-30e5-49d0-9079-02c1cbd1b375" providerId="ADAL" clId="{35715517-B87C-4153-B5AA-6335CD80DB58}" dt="2023-10-08T10:33:14.459" v="479" actId="26606"/>
          <ac:spMkLst>
            <pc:docMk/>
            <pc:sldMk cId="0" sldId="289"/>
            <ac:spMk id="14" creationId="{504B0465-3B07-49BF-BEA7-D81476246293}"/>
          </ac:spMkLst>
        </pc:spChg>
        <pc:spChg chg="add">
          <ac:chgData name="Thomas Humphrey (1705413)" userId="c780d40b-30e5-49d0-9079-02c1cbd1b375" providerId="ADAL" clId="{35715517-B87C-4153-B5AA-6335CD80DB58}" dt="2023-10-08T10:33:14.459" v="479" actId="26606"/>
          <ac:spMkLst>
            <pc:docMk/>
            <pc:sldMk cId="0" sldId="289"/>
            <ac:spMk id="16" creationId="{49B7FFA5-14CB-4A4F-9BCC-CA3AA5D9D276}"/>
          </ac:spMkLst>
        </pc:spChg>
        <pc:spChg chg="add">
          <ac:chgData name="Thomas Humphrey (1705413)" userId="c780d40b-30e5-49d0-9079-02c1cbd1b375" providerId="ADAL" clId="{35715517-B87C-4153-B5AA-6335CD80DB58}" dt="2023-10-08T10:33:14.459" v="479" actId="26606"/>
          <ac:spMkLst>
            <pc:docMk/>
            <pc:sldMk cId="0" sldId="289"/>
            <ac:spMk id="18" creationId="{04E48745-7512-4EC2-9E20-9092D12150CA}"/>
          </ac:spMkLst>
        </pc:spChg>
      </pc:sldChg>
      <pc:sldChg chg="addSp modSp add del mod setBg">
        <pc:chgData name="Thomas Humphrey (1705413)" userId="c780d40b-30e5-49d0-9079-02c1cbd1b375" providerId="ADAL" clId="{35715517-B87C-4153-B5AA-6335CD80DB58}" dt="2023-10-08T10:34:23.998" v="483" actId="26606"/>
        <pc:sldMkLst>
          <pc:docMk/>
          <pc:sldMk cId="0" sldId="290"/>
        </pc:sldMkLst>
        <pc:spChg chg="mod">
          <ac:chgData name="Thomas Humphrey (1705413)" userId="c780d40b-30e5-49d0-9079-02c1cbd1b375" providerId="ADAL" clId="{35715517-B87C-4153-B5AA-6335CD80DB58}" dt="2023-10-08T10:34:23.998" v="483" actId="26606"/>
          <ac:spMkLst>
            <pc:docMk/>
            <pc:sldMk cId="0" sldId="290"/>
            <ac:spMk id="2" creationId="{00000000-0000-0000-0000-000000000000}"/>
          </ac:spMkLst>
        </pc:spChg>
        <pc:spChg chg="mod">
          <ac:chgData name="Thomas Humphrey (1705413)" userId="c780d40b-30e5-49d0-9079-02c1cbd1b375" providerId="ADAL" clId="{35715517-B87C-4153-B5AA-6335CD80DB58}" dt="2023-10-08T10:34:23.998" v="483" actId="26606"/>
          <ac:spMkLst>
            <pc:docMk/>
            <pc:sldMk cId="0" sldId="290"/>
            <ac:spMk id="3" creationId="{00000000-0000-0000-0000-000000000000}"/>
          </ac:spMkLst>
        </pc:spChg>
        <pc:spChg chg="add">
          <ac:chgData name="Thomas Humphrey (1705413)" userId="c780d40b-30e5-49d0-9079-02c1cbd1b375" providerId="ADAL" clId="{35715517-B87C-4153-B5AA-6335CD80DB58}" dt="2023-10-08T10:34:23.998" v="483" actId="26606"/>
          <ac:spMkLst>
            <pc:docMk/>
            <pc:sldMk cId="0" sldId="290"/>
            <ac:spMk id="9" creationId="{3964958D-AF5D-4863-B5FB-83F6B8CB12A0}"/>
          </ac:spMkLst>
        </pc:spChg>
        <pc:grpChg chg="add">
          <ac:chgData name="Thomas Humphrey (1705413)" userId="c780d40b-30e5-49d0-9079-02c1cbd1b375" providerId="ADAL" clId="{35715517-B87C-4153-B5AA-6335CD80DB58}" dt="2023-10-08T10:34:23.998" v="483" actId="26606"/>
          <ac:grpSpMkLst>
            <pc:docMk/>
            <pc:sldMk cId="0" sldId="290"/>
            <ac:grpSpMk id="11" creationId="{11002ACD-3B0C-4885-8754-8A00E926FE4B}"/>
          </ac:grpSpMkLst>
        </pc:grpChg>
        <pc:picChg chg="add">
          <ac:chgData name="Thomas Humphrey (1705413)" userId="c780d40b-30e5-49d0-9079-02c1cbd1b375" providerId="ADAL" clId="{35715517-B87C-4153-B5AA-6335CD80DB58}" dt="2023-10-08T10:34:23.998" v="483" actId="26606"/>
          <ac:picMkLst>
            <pc:docMk/>
            <pc:sldMk cId="0" sldId="290"/>
            <ac:picMk id="5" creationId="{4C5FB640-7D64-10ED-F534-178D2AD9CFD0}"/>
          </ac:picMkLst>
        </pc:picChg>
      </pc:sldChg>
      <pc:sldChg chg="addSp delSp modSp add del mod setBg">
        <pc:chgData name="Thomas Humphrey (1705413)" userId="c780d40b-30e5-49d0-9079-02c1cbd1b375" providerId="ADAL" clId="{35715517-B87C-4153-B5AA-6335CD80DB58}" dt="2023-10-08T10:35:59.867" v="496" actId="33524"/>
        <pc:sldMkLst>
          <pc:docMk/>
          <pc:sldMk cId="0" sldId="291"/>
        </pc:sldMkLst>
        <pc:spChg chg="mod">
          <ac:chgData name="Thomas Humphrey (1705413)" userId="c780d40b-30e5-49d0-9079-02c1cbd1b375" providerId="ADAL" clId="{35715517-B87C-4153-B5AA-6335CD80DB58}" dt="2023-10-08T10:35:27.322" v="489" actId="2711"/>
          <ac:spMkLst>
            <pc:docMk/>
            <pc:sldMk cId="0" sldId="291"/>
            <ac:spMk id="2" creationId="{00000000-0000-0000-0000-000000000000}"/>
          </ac:spMkLst>
        </pc:spChg>
        <pc:spChg chg="mod">
          <ac:chgData name="Thomas Humphrey (1705413)" userId="c780d40b-30e5-49d0-9079-02c1cbd1b375" providerId="ADAL" clId="{35715517-B87C-4153-B5AA-6335CD80DB58}" dt="2023-10-08T10:35:59.867" v="496" actId="33524"/>
          <ac:spMkLst>
            <pc:docMk/>
            <pc:sldMk cId="0" sldId="291"/>
            <ac:spMk id="3" creationId="{00000000-0000-0000-0000-000000000000}"/>
          </ac:spMkLst>
        </pc:spChg>
        <pc:spChg chg="add del">
          <ac:chgData name="Thomas Humphrey (1705413)" userId="c780d40b-30e5-49d0-9079-02c1cbd1b375" providerId="ADAL" clId="{35715517-B87C-4153-B5AA-6335CD80DB58}" dt="2023-10-08T10:35:18.684" v="485" actId="26606"/>
          <ac:spMkLst>
            <pc:docMk/>
            <pc:sldMk cId="0" sldId="291"/>
            <ac:spMk id="8" creationId="{E009DD9B-5EE2-4C0D-8B2B-351C8C102205}"/>
          </ac:spMkLst>
        </pc:spChg>
        <pc:spChg chg="add del">
          <ac:chgData name="Thomas Humphrey (1705413)" userId="c780d40b-30e5-49d0-9079-02c1cbd1b375" providerId="ADAL" clId="{35715517-B87C-4153-B5AA-6335CD80DB58}" dt="2023-10-08T10:35:21.891" v="487" actId="26606"/>
          <ac:spMkLst>
            <pc:docMk/>
            <pc:sldMk cId="0" sldId="291"/>
            <ac:spMk id="9" creationId="{D8AFD15B-CF29-4306-884F-47675092F91F}"/>
          </ac:spMkLst>
        </pc:spChg>
        <pc:spChg chg="add del">
          <ac:chgData name="Thomas Humphrey (1705413)" userId="c780d40b-30e5-49d0-9079-02c1cbd1b375" providerId="ADAL" clId="{35715517-B87C-4153-B5AA-6335CD80DB58}" dt="2023-10-08T10:35:18.684" v="485" actId="26606"/>
          <ac:spMkLst>
            <pc:docMk/>
            <pc:sldMk cId="0" sldId="291"/>
            <ac:spMk id="10" creationId="{E720DB99-7745-4E75-9D96-AAB6D55C531E}"/>
          </ac:spMkLst>
        </pc:spChg>
        <pc:spChg chg="add del">
          <ac:chgData name="Thomas Humphrey (1705413)" userId="c780d40b-30e5-49d0-9079-02c1cbd1b375" providerId="ADAL" clId="{35715517-B87C-4153-B5AA-6335CD80DB58}" dt="2023-10-08T10:35:21.891" v="487" actId="26606"/>
          <ac:spMkLst>
            <pc:docMk/>
            <pc:sldMk cId="0" sldId="291"/>
            <ac:spMk id="11" creationId="{96349AB3-1BD3-41E1-8979-1DBDCB5CDCF9}"/>
          </ac:spMkLst>
        </pc:spChg>
        <pc:spChg chg="add del">
          <ac:chgData name="Thomas Humphrey (1705413)" userId="c780d40b-30e5-49d0-9079-02c1cbd1b375" providerId="ADAL" clId="{35715517-B87C-4153-B5AA-6335CD80DB58}" dt="2023-10-08T10:35:18.684" v="485" actId="26606"/>
          <ac:spMkLst>
            <pc:docMk/>
            <pc:sldMk cId="0" sldId="291"/>
            <ac:spMk id="12" creationId="{D68803C4-E159-4360-B7BB-74205C8F782D}"/>
          </ac:spMkLst>
        </pc:spChg>
        <pc:spChg chg="add del">
          <ac:chgData name="Thomas Humphrey (1705413)" userId="c780d40b-30e5-49d0-9079-02c1cbd1b375" providerId="ADAL" clId="{35715517-B87C-4153-B5AA-6335CD80DB58}" dt="2023-10-08T10:35:18.684" v="485" actId="26606"/>
          <ac:spMkLst>
            <pc:docMk/>
            <pc:sldMk cId="0" sldId="291"/>
            <ac:spMk id="14" creationId="{504B0465-3B07-49BF-BEA7-D81476246293}"/>
          </ac:spMkLst>
        </pc:spChg>
        <pc:spChg chg="add del">
          <ac:chgData name="Thomas Humphrey (1705413)" userId="c780d40b-30e5-49d0-9079-02c1cbd1b375" providerId="ADAL" clId="{35715517-B87C-4153-B5AA-6335CD80DB58}" dt="2023-10-08T10:35:18.684" v="485" actId="26606"/>
          <ac:spMkLst>
            <pc:docMk/>
            <pc:sldMk cId="0" sldId="291"/>
            <ac:spMk id="16" creationId="{49B7FFA5-14CB-4A4F-9BCC-CA3AA5D9D276}"/>
          </ac:spMkLst>
        </pc:spChg>
        <pc:spChg chg="add del">
          <ac:chgData name="Thomas Humphrey (1705413)" userId="c780d40b-30e5-49d0-9079-02c1cbd1b375" providerId="ADAL" clId="{35715517-B87C-4153-B5AA-6335CD80DB58}" dt="2023-10-08T10:35:18.684" v="485" actId="26606"/>
          <ac:spMkLst>
            <pc:docMk/>
            <pc:sldMk cId="0" sldId="291"/>
            <ac:spMk id="18" creationId="{04E48745-7512-4EC2-9E20-9092D12150CA}"/>
          </ac:spMkLst>
        </pc:spChg>
        <pc:spChg chg="add">
          <ac:chgData name="Thomas Humphrey (1705413)" userId="c780d40b-30e5-49d0-9079-02c1cbd1b375" providerId="ADAL" clId="{35715517-B87C-4153-B5AA-6335CD80DB58}" dt="2023-10-08T10:35:21.941" v="488" actId="26606"/>
          <ac:spMkLst>
            <pc:docMk/>
            <pc:sldMk cId="0" sldId="291"/>
            <ac:spMk id="22" creationId="{E009DD9B-5EE2-4C0D-8B2B-351C8C102205}"/>
          </ac:spMkLst>
        </pc:spChg>
        <pc:spChg chg="add">
          <ac:chgData name="Thomas Humphrey (1705413)" userId="c780d40b-30e5-49d0-9079-02c1cbd1b375" providerId="ADAL" clId="{35715517-B87C-4153-B5AA-6335CD80DB58}" dt="2023-10-08T10:35:21.941" v="488" actId="26606"/>
          <ac:spMkLst>
            <pc:docMk/>
            <pc:sldMk cId="0" sldId="291"/>
            <ac:spMk id="23" creationId="{E720DB99-7745-4E75-9D96-AAB6D55C531E}"/>
          </ac:spMkLst>
        </pc:spChg>
        <pc:spChg chg="add">
          <ac:chgData name="Thomas Humphrey (1705413)" userId="c780d40b-30e5-49d0-9079-02c1cbd1b375" providerId="ADAL" clId="{35715517-B87C-4153-B5AA-6335CD80DB58}" dt="2023-10-08T10:35:21.941" v="488" actId="26606"/>
          <ac:spMkLst>
            <pc:docMk/>
            <pc:sldMk cId="0" sldId="291"/>
            <ac:spMk id="24" creationId="{D68803C4-E159-4360-B7BB-74205C8F782D}"/>
          </ac:spMkLst>
        </pc:spChg>
        <pc:spChg chg="add">
          <ac:chgData name="Thomas Humphrey (1705413)" userId="c780d40b-30e5-49d0-9079-02c1cbd1b375" providerId="ADAL" clId="{35715517-B87C-4153-B5AA-6335CD80DB58}" dt="2023-10-08T10:35:21.941" v="488" actId="26606"/>
          <ac:spMkLst>
            <pc:docMk/>
            <pc:sldMk cId="0" sldId="291"/>
            <ac:spMk id="25" creationId="{504B0465-3B07-49BF-BEA7-D81476246293}"/>
          </ac:spMkLst>
        </pc:spChg>
        <pc:spChg chg="add">
          <ac:chgData name="Thomas Humphrey (1705413)" userId="c780d40b-30e5-49d0-9079-02c1cbd1b375" providerId="ADAL" clId="{35715517-B87C-4153-B5AA-6335CD80DB58}" dt="2023-10-08T10:35:21.941" v="488" actId="26606"/>
          <ac:spMkLst>
            <pc:docMk/>
            <pc:sldMk cId="0" sldId="291"/>
            <ac:spMk id="26" creationId="{49B7FFA5-14CB-4A4F-9BCC-CA3AA5D9D276}"/>
          </ac:spMkLst>
        </pc:spChg>
        <pc:spChg chg="add">
          <ac:chgData name="Thomas Humphrey (1705413)" userId="c780d40b-30e5-49d0-9079-02c1cbd1b375" providerId="ADAL" clId="{35715517-B87C-4153-B5AA-6335CD80DB58}" dt="2023-10-08T10:35:21.941" v="488" actId="26606"/>
          <ac:spMkLst>
            <pc:docMk/>
            <pc:sldMk cId="0" sldId="291"/>
            <ac:spMk id="27" creationId="{04E48745-7512-4EC2-9E20-9092D12150CA}"/>
          </ac:spMkLst>
        </pc:spChg>
        <pc:grpChg chg="add del">
          <ac:chgData name="Thomas Humphrey (1705413)" userId="c780d40b-30e5-49d0-9079-02c1cbd1b375" providerId="ADAL" clId="{35715517-B87C-4153-B5AA-6335CD80DB58}" dt="2023-10-08T10:35:21.891" v="487" actId="26606"/>
          <ac:grpSpMkLst>
            <pc:docMk/>
            <pc:sldMk cId="0" sldId="291"/>
            <ac:grpSpMk id="13" creationId="{54CA915D-BDF0-41F8-B00E-FB186EFF7BD6}"/>
          </ac:grpSpMkLst>
        </pc:grpChg>
        <pc:picChg chg="add del">
          <ac:chgData name="Thomas Humphrey (1705413)" userId="c780d40b-30e5-49d0-9079-02c1cbd1b375" providerId="ADAL" clId="{35715517-B87C-4153-B5AA-6335CD80DB58}" dt="2023-10-08T10:35:21.891" v="487" actId="26606"/>
          <ac:picMkLst>
            <pc:docMk/>
            <pc:sldMk cId="0" sldId="291"/>
            <ac:picMk id="5" creationId="{0CB21810-1EF1-3360-255C-BF7C2D08482E}"/>
          </ac:picMkLst>
        </pc:picChg>
      </pc:sldChg>
      <pc:sldChg chg="addSp modSp add del mod setBg">
        <pc:chgData name="Thomas Humphrey (1705413)" userId="c780d40b-30e5-49d0-9079-02c1cbd1b375" providerId="ADAL" clId="{35715517-B87C-4153-B5AA-6335CD80DB58}" dt="2023-10-08T10:36:58.605" v="503" actId="113"/>
        <pc:sldMkLst>
          <pc:docMk/>
          <pc:sldMk cId="0" sldId="292"/>
        </pc:sldMkLst>
        <pc:spChg chg="mod">
          <ac:chgData name="Thomas Humphrey (1705413)" userId="c780d40b-30e5-49d0-9079-02c1cbd1b375" providerId="ADAL" clId="{35715517-B87C-4153-B5AA-6335CD80DB58}" dt="2023-10-08T10:36:08.636" v="498" actId="2711"/>
          <ac:spMkLst>
            <pc:docMk/>
            <pc:sldMk cId="0" sldId="292"/>
            <ac:spMk id="2" creationId="{00000000-0000-0000-0000-000000000000}"/>
          </ac:spMkLst>
        </pc:spChg>
        <pc:spChg chg="mod">
          <ac:chgData name="Thomas Humphrey (1705413)" userId="c780d40b-30e5-49d0-9079-02c1cbd1b375" providerId="ADAL" clId="{35715517-B87C-4153-B5AA-6335CD80DB58}" dt="2023-10-08T10:36:58.605" v="503" actId="113"/>
          <ac:spMkLst>
            <pc:docMk/>
            <pc:sldMk cId="0" sldId="292"/>
            <ac:spMk id="3" creationId="{00000000-0000-0000-0000-000000000000}"/>
          </ac:spMkLst>
        </pc:spChg>
        <pc:spChg chg="add">
          <ac:chgData name="Thomas Humphrey (1705413)" userId="c780d40b-30e5-49d0-9079-02c1cbd1b375" providerId="ADAL" clId="{35715517-B87C-4153-B5AA-6335CD80DB58}" dt="2023-10-08T10:36:05.056" v="497" actId="26606"/>
          <ac:spMkLst>
            <pc:docMk/>
            <pc:sldMk cId="0" sldId="292"/>
            <ac:spMk id="8" creationId="{E009DD9B-5EE2-4C0D-8B2B-351C8C102205}"/>
          </ac:spMkLst>
        </pc:spChg>
        <pc:spChg chg="add">
          <ac:chgData name="Thomas Humphrey (1705413)" userId="c780d40b-30e5-49d0-9079-02c1cbd1b375" providerId="ADAL" clId="{35715517-B87C-4153-B5AA-6335CD80DB58}" dt="2023-10-08T10:36:05.056" v="497" actId="26606"/>
          <ac:spMkLst>
            <pc:docMk/>
            <pc:sldMk cId="0" sldId="292"/>
            <ac:spMk id="10" creationId="{E720DB99-7745-4E75-9D96-AAB6D55C531E}"/>
          </ac:spMkLst>
        </pc:spChg>
        <pc:spChg chg="add">
          <ac:chgData name="Thomas Humphrey (1705413)" userId="c780d40b-30e5-49d0-9079-02c1cbd1b375" providerId="ADAL" clId="{35715517-B87C-4153-B5AA-6335CD80DB58}" dt="2023-10-08T10:36:05.056" v="497" actId="26606"/>
          <ac:spMkLst>
            <pc:docMk/>
            <pc:sldMk cId="0" sldId="292"/>
            <ac:spMk id="12" creationId="{D68803C4-E159-4360-B7BB-74205C8F782D}"/>
          </ac:spMkLst>
        </pc:spChg>
        <pc:spChg chg="add">
          <ac:chgData name="Thomas Humphrey (1705413)" userId="c780d40b-30e5-49d0-9079-02c1cbd1b375" providerId="ADAL" clId="{35715517-B87C-4153-B5AA-6335CD80DB58}" dt="2023-10-08T10:36:05.056" v="497" actId="26606"/>
          <ac:spMkLst>
            <pc:docMk/>
            <pc:sldMk cId="0" sldId="292"/>
            <ac:spMk id="14" creationId="{504B0465-3B07-49BF-BEA7-D81476246293}"/>
          </ac:spMkLst>
        </pc:spChg>
        <pc:spChg chg="add">
          <ac:chgData name="Thomas Humphrey (1705413)" userId="c780d40b-30e5-49d0-9079-02c1cbd1b375" providerId="ADAL" clId="{35715517-B87C-4153-B5AA-6335CD80DB58}" dt="2023-10-08T10:36:05.056" v="497" actId="26606"/>
          <ac:spMkLst>
            <pc:docMk/>
            <pc:sldMk cId="0" sldId="292"/>
            <ac:spMk id="16" creationId="{49B7FFA5-14CB-4A4F-9BCC-CA3AA5D9D276}"/>
          </ac:spMkLst>
        </pc:spChg>
        <pc:spChg chg="add">
          <ac:chgData name="Thomas Humphrey (1705413)" userId="c780d40b-30e5-49d0-9079-02c1cbd1b375" providerId="ADAL" clId="{35715517-B87C-4153-B5AA-6335CD80DB58}" dt="2023-10-08T10:36:05.056" v="497" actId="26606"/>
          <ac:spMkLst>
            <pc:docMk/>
            <pc:sldMk cId="0" sldId="292"/>
            <ac:spMk id="18" creationId="{04E48745-7512-4EC2-9E20-9092D12150CA}"/>
          </ac:spMkLst>
        </pc:spChg>
      </pc:sldChg>
      <pc:sldChg chg="addSp modSp add del mod setBg">
        <pc:chgData name="Thomas Humphrey (1705413)" userId="c780d40b-30e5-49d0-9079-02c1cbd1b375" providerId="ADAL" clId="{35715517-B87C-4153-B5AA-6335CD80DB58}" dt="2023-10-08T10:37:39.987" v="509"/>
        <pc:sldMkLst>
          <pc:docMk/>
          <pc:sldMk cId="0" sldId="293"/>
        </pc:sldMkLst>
        <pc:spChg chg="mod">
          <ac:chgData name="Thomas Humphrey (1705413)" userId="c780d40b-30e5-49d0-9079-02c1cbd1b375" providerId="ADAL" clId="{35715517-B87C-4153-B5AA-6335CD80DB58}" dt="2023-10-08T10:37:09.604" v="506" actId="404"/>
          <ac:spMkLst>
            <pc:docMk/>
            <pc:sldMk cId="0" sldId="293"/>
            <ac:spMk id="2" creationId="{00000000-0000-0000-0000-000000000000}"/>
          </ac:spMkLst>
        </pc:spChg>
        <pc:spChg chg="mod">
          <ac:chgData name="Thomas Humphrey (1705413)" userId="c780d40b-30e5-49d0-9079-02c1cbd1b375" providerId="ADAL" clId="{35715517-B87C-4153-B5AA-6335CD80DB58}" dt="2023-10-08T10:37:39.987" v="509"/>
          <ac:spMkLst>
            <pc:docMk/>
            <pc:sldMk cId="0" sldId="293"/>
            <ac:spMk id="3" creationId="{00000000-0000-0000-0000-000000000000}"/>
          </ac:spMkLst>
        </pc:spChg>
        <pc:spChg chg="add">
          <ac:chgData name="Thomas Humphrey (1705413)" userId="c780d40b-30e5-49d0-9079-02c1cbd1b375" providerId="ADAL" clId="{35715517-B87C-4153-B5AA-6335CD80DB58}" dt="2023-10-08T10:37:04.711" v="504" actId="26606"/>
          <ac:spMkLst>
            <pc:docMk/>
            <pc:sldMk cId="0" sldId="293"/>
            <ac:spMk id="8" creationId="{E009DD9B-5EE2-4C0D-8B2B-351C8C102205}"/>
          </ac:spMkLst>
        </pc:spChg>
        <pc:spChg chg="add">
          <ac:chgData name="Thomas Humphrey (1705413)" userId="c780d40b-30e5-49d0-9079-02c1cbd1b375" providerId="ADAL" clId="{35715517-B87C-4153-B5AA-6335CD80DB58}" dt="2023-10-08T10:37:04.711" v="504" actId="26606"/>
          <ac:spMkLst>
            <pc:docMk/>
            <pc:sldMk cId="0" sldId="293"/>
            <ac:spMk id="10" creationId="{E720DB99-7745-4E75-9D96-AAB6D55C531E}"/>
          </ac:spMkLst>
        </pc:spChg>
        <pc:spChg chg="add">
          <ac:chgData name="Thomas Humphrey (1705413)" userId="c780d40b-30e5-49d0-9079-02c1cbd1b375" providerId="ADAL" clId="{35715517-B87C-4153-B5AA-6335CD80DB58}" dt="2023-10-08T10:37:04.711" v="504" actId="26606"/>
          <ac:spMkLst>
            <pc:docMk/>
            <pc:sldMk cId="0" sldId="293"/>
            <ac:spMk id="12" creationId="{D68803C4-E159-4360-B7BB-74205C8F782D}"/>
          </ac:spMkLst>
        </pc:spChg>
        <pc:spChg chg="add">
          <ac:chgData name="Thomas Humphrey (1705413)" userId="c780d40b-30e5-49d0-9079-02c1cbd1b375" providerId="ADAL" clId="{35715517-B87C-4153-B5AA-6335CD80DB58}" dt="2023-10-08T10:37:04.711" v="504" actId="26606"/>
          <ac:spMkLst>
            <pc:docMk/>
            <pc:sldMk cId="0" sldId="293"/>
            <ac:spMk id="14" creationId="{504B0465-3B07-49BF-BEA7-D81476246293}"/>
          </ac:spMkLst>
        </pc:spChg>
        <pc:spChg chg="add">
          <ac:chgData name="Thomas Humphrey (1705413)" userId="c780d40b-30e5-49d0-9079-02c1cbd1b375" providerId="ADAL" clId="{35715517-B87C-4153-B5AA-6335CD80DB58}" dt="2023-10-08T10:37:04.711" v="504" actId="26606"/>
          <ac:spMkLst>
            <pc:docMk/>
            <pc:sldMk cId="0" sldId="293"/>
            <ac:spMk id="16" creationId="{49B7FFA5-14CB-4A4F-9BCC-CA3AA5D9D276}"/>
          </ac:spMkLst>
        </pc:spChg>
        <pc:spChg chg="add">
          <ac:chgData name="Thomas Humphrey (1705413)" userId="c780d40b-30e5-49d0-9079-02c1cbd1b375" providerId="ADAL" clId="{35715517-B87C-4153-B5AA-6335CD80DB58}" dt="2023-10-08T10:37:04.711" v="504" actId="26606"/>
          <ac:spMkLst>
            <pc:docMk/>
            <pc:sldMk cId="0" sldId="293"/>
            <ac:spMk id="18" creationId="{04E48745-7512-4EC2-9E20-9092D12150CA}"/>
          </ac:spMkLst>
        </pc:spChg>
      </pc:sldChg>
      <pc:sldChg chg="addSp modSp add mod setBg">
        <pc:chgData name="Thomas Humphrey (1705413)" userId="c780d40b-30e5-49d0-9079-02c1cbd1b375" providerId="ADAL" clId="{35715517-B87C-4153-B5AA-6335CD80DB58}" dt="2023-10-08T14:55:45.212" v="946" actId="2711"/>
        <pc:sldMkLst>
          <pc:docMk/>
          <pc:sldMk cId="0" sldId="294"/>
        </pc:sldMkLst>
        <pc:spChg chg="mod">
          <ac:chgData name="Thomas Humphrey (1705413)" userId="c780d40b-30e5-49d0-9079-02c1cbd1b375" providerId="ADAL" clId="{35715517-B87C-4153-B5AA-6335CD80DB58}" dt="2023-10-08T14:55:45.212" v="946" actId="2711"/>
          <ac:spMkLst>
            <pc:docMk/>
            <pc:sldMk cId="0" sldId="294"/>
            <ac:spMk id="2" creationId="{00000000-0000-0000-0000-000000000000}"/>
          </ac:spMkLst>
        </pc:spChg>
        <pc:spChg chg="mod">
          <ac:chgData name="Thomas Humphrey (1705413)" userId="c780d40b-30e5-49d0-9079-02c1cbd1b375" providerId="ADAL" clId="{35715517-B87C-4153-B5AA-6335CD80DB58}" dt="2023-10-08T14:55:45.212" v="946" actId="2711"/>
          <ac:spMkLst>
            <pc:docMk/>
            <pc:sldMk cId="0" sldId="294"/>
            <ac:spMk id="3" creationId="{00000000-0000-0000-0000-000000000000}"/>
          </ac:spMkLst>
        </pc:spChg>
        <pc:spChg chg="add">
          <ac:chgData name="Thomas Humphrey (1705413)" userId="c780d40b-30e5-49d0-9079-02c1cbd1b375" providerId="ADAL" clId="{35715517-B87C-4153-B5AA-6335CD80DB58}" dt="2023-10-08T14:55:40.878" v="945" actId="26606"/>
          <ac:spMkLst>
            <pc:docMk/>
            <pc:sldMk cId="0" sldId="294"/>
            <ac:spMk id="8" creationId="{E009DD9B-5EE2-4C0D-8B2B-351C8C102205}"/>
          </ac:spMkLst>
        </pc:spChg>
        <pc:spChg chg="add">
          <ac:chgData name="Thomas Humphrey (1705413)" userId="c780d40b-30e5-49d0-9079-02c1cbd1b375" providerId="ADAL" clId="{35715517-B87C-4153-B5AA-6335CD80DB58}" dt="2023-10-08T14:55:40.878" v="945" actId="26606"/>
          <ac:spMkLst>
            <pc:docMk/>
            <pc:sldMk cId="0" sldId="294"/>
            <ac:spMk id="10" creationId="{E720DB99-7745-4E75-9D96-AAB6D55C531E}"/>
          </ac:spMkLst>
        </pc:spChg>
        <pc:spChg chg="add">
          <ac:chgData name="Thomas Humphrey (1705413)" userId="c780d40b-30e5-49d0-9079-02c1cbd1b375" providerId="ADAL" clId="{35715517-B87C-4153-B5AA-6335CD80DB58}" dt="2023-10-08T14:55:40.878" v="945" actId="26606"/>
          <ac:spMkLst>
            <pc:docMk/>
            <pc:sldMk cId="0" sldId="294"/>
            <ac:spMk id="12" creationId="{D68803C4-E159-4360-B7BB-74205C8F782D}"/>
          </ac:spMkLst>
        </pc:spChg>
        <pc:spChg chg="add">
          <ac:chgData name="Thomas Humphrey (1705413)" userId="c780d40b-30e5-49d0-9079-02c1cbd1b375" providerId="ADAL" clId="{35715517-B87C-4153-B5AA-6335CD80DB58}" dt="2023-10-08T14:55:40.878" v="945" actId="26606"/>
          <ac:spMkLst>
            <pc:docMk/>
            <pc:sldMk cId="0" sldId="294"/>
            <ac:spMk id="14" creationId="{504B0465-3B07-49BF-BEA7-D81476246293}"/>
          </ac:spMkLst>
        </pc:spChg>
        <pc:spChg chg="add">
          <ac:chgData name="Thomas Humphrey (1705413)" userId="c780d40b-30e5-49d0-9079-02c1cbd1b375" providerId="ADAL" clId="{35715517-B87C-4153-B5AA-6335CD80DB58}" dt="2023-10-08T14:55:40.878" v="945" actId="26606"/>
          <ac:spMkLst>
            <pc:docMk/>
            <pc:sldMk cId="0" sldId="294"/>
            <ac:spMk id="16" creationId="{49B7FFA5-14CB-4A4F-9BCC-CA3AA5D9D276}"/>
          </ac:spMkLst>
        </pc:spChg>
        <pc:spChg chg="add">
          <ac:chgData name="Thomas Humphrey (1705413)" userId="c780d40b-30e5-49d0-9079-02c1cbd1b375" providerId="ADAL" clId="{35715517-B87C-4153-B5AA-6335CD80DB58}" dt="2023-10-08T14:55:40.878" v="945" actId="26606"/>
          <ac:spMkLst>
            <pc:docMk/>
            <pc:sldMk cId="0" sldId="294"/>
            <ac:spMk id="18" creationId="{04E48745-7512-4EC2-9E20-9092D12150CA}"/>
          </ac:spMkLst>
        </pc:spChg>
      </pc:sldChg>
      <pc:sldChg chg="addSp delSp modSp add del mod setBg">
        <pc:chgData name="Thomas Humphrey (1705413)" userId="c780d40b-30e5-49d0-9079-02c1cbd1b375" providerId="ADAL" clId="{35715517-B87C-4153-B5AA-6335CD80DB58}" dt="2023-10-08T10:16:27.969" v="181"/>
        <pc:sldMkLst>
          <pc:docMk/>
          <pc:sldMk cId="0" sldId="295"/>
        </pc:sldMkLst>
        <pc:spChg chg="del">
          <ac:chgData name="Thomas Humphrey (1705413)" userId="c780d40b-30e5-49d0-9079-02c1cbd1b375" providerId="ADAL" clId="{35715517-B87C-4153-B5AA-6335CD80DB58}" dt="2023-10-08T10:15:05.686" v="169" actId="478"/>
          <ac:spMkLst>
            <pc:docMk/>
            <pc:sldMk cId="0" sldId="295"/>
            <ac:spMk id="2" creationId="{00000000-0000-0000-0000-000000000000}"/>
          </ac:spMkLst>
        </pc:spChg>
        <pc:spChg chg="del">
          <ac:chgData name="Thomas Humphrey (1705413)" userId="c780d40b-30e5-49d0-9079-02c1cbd1b375" providerId="ADAL" clId="{35715517-B87C-4153-B5AA-6335CD80DB58}" dt="2023-10-08T10:15:06.514" v="170" actId="478"/>
          <ac:spMkLst>
            <pc:docMk/>
            <pc:sldMk cId="0" sldId="295"/>
            <ac:spMk id="3" creationId="{00000000-0000-0000-0000-000000000000}"/>
          </ac:spMkLst>
        </pc:spChg>
        <pc:spChg chg="add del">
          <ac:chgData name="Thomas Humphrey (1705413)" userId="c780d40b-30e5-49d0-9079-02c1cbd1b375" providerId="ADAL" clId="{35715517-B87C-4153-B5AA-6335CD80DB58}" dt="2023-10-08T10:15:23.049" v="175" actId="26606"/>
          <ac:spMkLst>
            <pc:docMk/>
            <pc:sldMk cId="0" sldId="295"/>
            <ac:spMk id="13" creationId="{AE20707D-5841-41A3-B3F5-FD5979CAE689}"/>
          </ac:spMkLst>
        </pc:spChg>
        <pc:spChg chg="add del">
          <ac:chgData name="Thomas Humphrey (1705413)" userId="c780d40b-30e5-49d0-9079-02c1cbd1b375" providerId="ADAL" clId="{35715517-B87C-4153-B5AA-6335CD80DB58}" dt="2023-10-08T10:15:23.049" v="175" actId="26606"/>
          <ac:spMkLst>
            <pc:docMk/>
            <pc:sldMk cId="0" sldId="295"/>
            <ac:spMk id="15" creationId="{C9F05012-3070-48EC-BC58-E908A8D70BB8}"/>
          </ac:spMkLst>
        </pc:spChg>
        <pc:spChg chg="add del">
          <ac:chgData name="Thomas Humphrey (1705413)" userId="c780d40b-30e5-49d0-9079-02c1cbd1b375" providerId="ADAL" clId="{35715517-B87C-4153-B5AA-6335CD80DB58}" dt="2023-10-08T10:15:23.049" v="175" actId="26606"/>
          <ac:spMkLst>
            <pc:docMk/>
            <pc:sldMk cId="0" sldId="295"/>
            <ac:spMk id="17" creationId="{33EAD004-AB0B-4352-9991-A040EA93DF95}"/>
          </ac:spMkLst>
        </pc:spChg>
        <pc:spChg chg="add">
          <ac:chgData name="Thomas Humphrey (1705413)" userId="c780d40b-30e5-49d0-9079-02c1cbd1b375" providerId="ADAL" clId="{35715517-B87C-4153-B5AA-6335CD80DB58}" dt="2023-10-08T10:15:23.065" v="176" actId="26606"/>
          <ac:spMkLst>
            <pc:docMk/>
            <pc:sldMk cId="0" sldId="295"/>
            <ac:spMk id="21" creationId="{7045633D-7FA7-4D93-8E45-D385B582A1F1}"/>
          </ac:spMkLst>
        </pc:spChg>
        <pc:spChg chg="add">
          <ac:chgData name="Thomas Humphrey (1705413)" userId="c780d40b-30e5-49d0-9079-02c1cbd1b375" providerId="ADAL" clId="{35715517-B87C-4153-B5AA-6335CD80DB58}" dt="2023-10-08T10:15:23.065" v="176" actId="26606"/>
          <ac:spMkLst>
            <pc:docMk/>
            <pc:sldMk cId="0" sldId="295"/>
            <ac:spMk id="22" creationId="{82532B9D-ADFC-4AEF-97D4-9FC87BB61E31}"/>
          </ac:spMkLst>
        </pc:spChg>
        <pc:grpChg chg="add del">
          <ac:chgData name="Thomas Humphrey (1705413)" userId="c780d40b-30e5-49d0-9079-02c1cbd1b375" providerId="ADAL" clId="{35715517-B87C-4153-B5AA-6335CD80DB58}" dt="2023-10-08T10:15:20.249" v="173" actId="26606"/>
          <ac:grpSpMkLst>
            <pc:docMk/>
            <pc:sldMk cId="0" sldId="295"/>
            <ac:grpSpMk id="9" creationId="{EE6C75A5-F4B8-415F-B4EA-A9AD45087E49}"/>
          </ac:grpSpMkLst>
        </pc:grpChg>
        <pc:grpChg chg="add del">
          <ac:chgData name="Thomas Humphrey (1705413)" userId="c780d40b-30e5-49d0-9079-02c1cbd1b375" providerId="ADAL" clId="{35715517-B87C-4153-B5AA-6335CD80DB58}" dt="2023-10-08T10:15:23.049" v="175" actId="26606"/>
          <ac:grpSpMkLst>
            <pc:docMk/>
            <pc:sldMk cId="0" sldId="295"/>
            <ac:grpSpMk id="14" creationId="{EE6C75A5-F4B8-415F-B4EA-A9AD45087E49}"/>
          </ac:grpSpMkLst>
        </pc:grpChg>
        <pc:grpChg chg="add">
          <ac:chgData name="Thomas Humphrey (1705413)" userId="c780d40b-30e5-49d0-9079-02c1cbd1b375" providerId="ADAL" clId="{35715517-B87C-4153-B5AA-6335CD80DB58}" dt="2023-10-08T10:15:23.065" v="176" actId="26606"/>
          <ac:grpSpMkLst>
            <pc:docMk/>
            <pc:sldMk cId="0" sldId="295"/>
            <ac:grpSpMk id="20" creationId="{2A313B03-D361-4EC9-AF52-0B3C1C92C26D}"/>
          </ac:grpSpMkLst>
        </pc:grpChg>
        <pc:picChg chg="add mod">
          <ac:chgData name="Thomas Humphrey (1705413)" userId="c780d40b-30e5-49d0-9079-02c1cbd1b375" providerId="ADAL" clId="{35715517-B87C-4153-B5AA-6335CD80DB58}" dt="2023-10-08T10:15:57.560" v="180" actId="1076"/>
          <ac:picMkLst>
            <pc:docMk/>
            <pc:sldMk cId="0" sldId="295"/>
            <ac:picMk id="4" creationId="{3D3DC463-8A3F-D243-0830-E9B44216F070}"/>
          </ac:picMkLst>
        </pc:picChg>
        <pc:picChg chg="del">
          <ac:chgData name="Thomas Humphrey (1705413)" userId="c780d40b-30e5-49d0-9079-02c1cbd1b375" providerId="ADAL" clId="{35715517-B87C-4153-B5AA-6335CD80DB58}" dt="2023-10-08T10:15:03.999" v="168" actId="21"/>
          <ac:picMkLst>
            <pc:docMk/>
            <pc:sldMk cId="0" sldId="295"/>
            <ac:picMk id="1026" creationId="{00000000-0000-0000-0000-000000000000}"/>
          </ac:picMkLst>
        </pc:picChg>
      </pc:sldChg>
      <pc:sldChg chg="addSp modSp add mod setBg">
        <pc:chgData name="Thomas Humphrey (1705413)" userId="c780d40b-30e5-49d0-9079-02c1cbd1b375" providerId="ADAL" clId="{35715517-B87C-4153-B5AA-6335CD80DB58}" dt="2023-10-08T10:40:45.413" v="530" actId="113"/>
        <pc:sldMkLst>
          <pc:docMk/>
          <pc:sldMk cId="0" sldId="296"/>
        </pc:sldMkLst>
        <pc:spChg chg="mod">
          <ac:chgData name="Thomas Humphrey (1705413)" userId="c780d40b-30e5-49d0-9079-02c1cbd1b375" providerId="ADAL" clId="{35715517-B87C-4153-B5AA-6335CD80DB58}" dt="2023-10-08T10:39:18.677" v="523" actId="26606"/>
          <ac:spMkLst>
            <pc:docMk/>
            <pc:sldMk cId="0" sldId="296"/>
            <ac:spMk id="2" creationId="{00000000-0000-0000-0000-000000000000}"/>
          </ac:spMkLst>
        </pc:spChg>
        <pc:spChg chg="mod">
          <ac:chgData name="Thomas Humphrey (1705413)" userId="c780d40b-30e5-49d0-9079-02c1cbd1b375" providerId="ADAL" clId="{35715517-B87C-4153-B5AA-6335CD80DB58}" dt="2023-10-08T10:40:45.413" v="530" actId="113"/>
          <ac:spMkLst>
            <pc:docMk/>
            <pc:sldMk cId="0" sldId="296"/>
            <ac:spMk id="3" creationId="{00000000-0000-0000-0000-000000000000}"/>
          </ac:spMkLst>
        </pc:spChg>
        <pc:spChg chg="add">
          <ac:chgData name="Thomas Humphrey (1705413)" userId="c780d40b-30e5-49d0-9079-02c1cbd1b375" providerId="ADAL" clId="{35715517-B87C-4153-B5AA-6335CD80DB58}" dt="2023-10-08T10:39:18.677" v="523" actId="26606"/>
          <ac:spMkLst>
            <pc:docMk/>
            <pc:sldMk cId="0" sldId="296"/>
            <ac:spMk id="8" creationId="{E009DD9B-5EE2-4C0D-8B2B-351C8C102205}"/>
          </ac:spMkLst>
        </pc:spChg>
        <pc:spChg chg="add">
          <ac:chgData name="Thomas Humphrey (1705413)" userId="c780d40b-30e5-49d0-9079-02c1cbd1b375" providerId="ADAL" clId="{35715517-B87C-4153-B5AA-6335CD80DB58}" dt="2023-10-08T10:39:18.677" v="523" actId="26606"/>
          <ac:spMkLst>
            <pc:docMk/>
            <pc:sldMk cId="0" sldId="296"/>
            <ac:spMk id="10" creationId="{E720DB99-7745-4E75-9D96-AAB6D55C531E}"/>
          </ac:spMkLst>
        </pc:spChg>
        <pc:spChg chg="add">
          <ac:chgData name="Thomas Humphrey (1705413)" userId="c780d40b-30e5-49d0-9079-02c1cbd1b375" providerId="ADAL" clId="{35715517-B87C-4153-B5AA-6335CD80DB58}" dt="2023-10-08T10:39:18.677" v="523" actId="26606"/>
          <ac:spMkLst>
            <pc:docMk/>
            <pc:sldMk cId="0" sldId="296"/>
            <ac:spMk id="12" creationId="{D68803C4-E159-4360-B7BB-74205C8F782D}"/>
          </ac:spMkLst>
        </pc:spChg>
        <pc:spChg chg="add">
          <ac:chgData name="Thomas Humphrey (1705413)" userId="c780d40b-30e5-49d0-9079-02c1cbd1b375" providerId="ADAL" clId="{35715517-B87C-4153-B5AA-6335CD80DB58}" dt="2023-10-08T10:39:18.677" v="523" actId="26606"/>
          <ac:spMkLst>
            <pc:docMk/>
            <pc:sldMk cId="0" sldId="296"/>
            <ac:spMk id="14" creationId="{504B0465-3B07-49BF-BEA7-D81476246293}"/>
          </ac:spMkLst>
        </pc:spChg>
        <pc:spChg chg="add">
          <ac:chgData name="Thomas Humphrey (1705413)" userId="c780d40b-30e5-49d0-9079-02c1cbd1b375" providerId="ADAL" clId="{35715517-B87C-4153-B5AA-6335CD80DB58}" dt="2023-10-08T10:39:18.677" v="523" actId="26606"/>
          <ac:spMkLst>
            <pc:docMk/>
            <pc:sldMk cId="0" sldId="296"/>
            <ac:spMk id="16" creationId="{49B7FFA5-14CB-4A4F-9BCC-CA3AA5D9D276}"/>
          </ac:spMkLst>
        </pc:spChg>
        <pc:spChg chg="add">
          <ac:chgData name="Thomas Humphrey (1705413)" userId="c780d40b-30e5-49d0-9079-02c1cbd1b375" providerId="ADAL" clId="{35715517-B87C-4153-B5AA-6335CD80DB58}" dt="2023-10-08T10:39:18.677" v="523" actId="26606"/>
          <ac:spMkLst>
            <pc:docMk/>
            <pc:sldMk cId="0" sldId="296"/>
            <ac:spMk id="18" creationId="{04E48745-7512-4EC2-9E20-9092D12150CA}"/>
          </ac:spMkLst>
        </pc:spChg>
      </pc:sldChg>
      <pc:sldChg chg="addSp modSp add mod setBg">
        <pc:chgData name="Thomas Humphrey (1705413)" userId="c780d40b-30e5-49d0-9079-02c1cbd1b375" providerId="ADAL" clId="{35715517-B87C-4153-B5AA-6335CD80DB58}" dt="2023-10-08T10:41:23.104" v="540" actId="20577"/>
        <pc:sldMkLst>
          <pc:docMk/>
          <pc:sldMk cId="0" sldId="297"/>
        </pc:sldMkLst>
        <pc:spChg chg="mod">
          <ac:chgData name="Thomas Humphrey (1705413)" userId="c780d40b-30e5-49d0-9079-02c1cbd1b375" providerId="ADAL" clId="{35715517-B87C-4153-B5AA-6335CD80DB58}" dt="2023-10-08T10:41:02.461" v="532" actId="2711"/>
          <ac:spMkLst>
            <pc:docMk/>
            <pc:sldMk cId="0" sldId="297"/>
            <ac:spMk id="2" creationId="{00000000-0000-0000-0000-000000000000}"/>
          </ac:spMkLst>
        </pc:spChg>
        <pc:spChg chg="mod">
          <ac:chgData name="Thomas Humphrey (1705413)" userId="c780d40b-30e5-49d0-9079-02c1cbd1b375" providerId="ADAL" clId="{35715517-B87C-4153-B5AA-6335CD80DB58}" dt="2023-10-08T10:41:23.104" v="540" actId="20577"/>
          <ac:spMkLst>
            <pc:docMk/>
            <pc:sldMk cId="0" sldId="297"/>
            <ac:spMk id="3" creationId="{00000000-0000-0000-0000-000000000000}"/>
          </ac:spMkLst>
        </pc:spChg>
        <pc:spChg chg="add">
          <ac:chgData name="Thomas Humphrey (1705413)" userId="c780d40b-30e5-49d0-9079-02c1cbd1b375" providerId="ADAL" clId="{35715517-B87C-4153-B5AA-6335CD80DB58}" dt="2023-10-08T10:40:57.363" v="531" actId="26606"/>
          <ac:spMkLst>
            <pc:docMk/>
            <pc:sldMk cId="0" sldId="297"/>
            <ac:spMk id="8" creationId="{E009DD9B-5EE2-4C0D-8B2B-351C8C102205}"/>
          </ac:spMkLst>
        </pc:spChg>
        <pc:spChg chg="add">
          <ac:chgData name="Thomas Humphrey (1705413)" userId="c780d40b-30e5-49d0-9079-02c1cbd1b375" providerId="ADAL" clId="{35715517-B87C-4153-B5AA-6335CD80DB58}" dt="2023-10-08T10:40:57.363" v="531" actId="26606"/>
          <ac:spMkLst>
            <pc:docMk/>
            <pc:sldMk cId="0" sldId="297"/>
            <ac:spMk id="10" creationId="{E720DB99-7745-4E75-9D96-AAB6D55C531E}"/>
          </ac:spMkLst>
        </pc:spChg>
        <pc:spChg chg="add">
          <ac:chgData name="Thomas Humphrey (1705413)" userId="c780d40b-30e5-49d0-9079-02c1cbd1b375" providerId="ADAL" clId="{35715517-B87C-4153-B5AA-6335CD80DB58}" dt="2023-10-08T10:40:57.363" v="531" actId="26606"/>
          <ac:spMkLst>
            <pc:docMk/>
            <pc:sldMk cId="0" sldId="297"/>
            <ac:spMk id="12" creationId="{D68803C4-E159-4360-B7BB-74205C8F782D}"/>
          </ac:spMkLst>
        </pc:spChg>
        <pc:spChg chg="add">
          <ac:chgData name="Thomas Humphrey (1705413)" userId="c780d40b-30e5-49d0-9079-02c1cbd1b375" providerId="ADAL" clId="{35715517-B87C-4153-B5AA-6335CD80DB58}" dt="2023-10-08T10:40:57.363" v="531" actId="26606"/>
          <ac:spMkLst>
            <pc:docMk/>
            <pc:sldMk cId="0" sldId="297"/>
            <ac:spMk id="14" creationId="{504B0465-3B07-49BF-BEA7-D81476246293}"/>
          </ac:spMkLst>
        </pc:spChg>
        <pc:spChg chg="add">
          <ac:chgData name="Thomas Humphrey (1705413)" userId="c780d40b-30e5-49d0-9079-02c1cbd1b375" providerId="ADAL" clId="{35715517-B87C-4153-B5AA-6335CD80DB58}" dt="2023-10-08T10:40:57.363" v="531" actId="26606"/>
          <ac:spMkLst>
            <pc:docMk/>
            <pc:sldMk cId="0" sldId="297"/>
            <ac:spMk id="16" creationId="{49B7FFA5-14CB-4A4F-9BCC-CA3AA5D9D276}"/>
          </ac:spMkLst>
        </pc:spChg>
        <pc:spChg chg="add">
          <ac:chgData name="Thomas Humphrey (1705413)" userId="c780d40b-30e5-49d0-9079-02c1cbd1b375" providerId="ADAL" clId="{35715517-B87C-4153-B5AA-6335CD80DB58}" dt="2023-10-08T10:40:57.363" v="531" actId="26606"/>
          <ac:spMkLst>
            <pc:docMk/>
            <pc:sldMk cId="0" sldId="297"/>
            <ac:spMk id="18" creationId="{04E48745-7512-4EC2-9E20-9092D12150CA}"/>
          </ac:spMkLst>
        </pc:spChg>
      </pc:sldChg>
      <pc:sldChg chg="addSp modSp add mod setBg">
        <pc:chgData name="Thomas Humphrey (1705413)" userId="c780d40b-30e5-49d0-9079-02c1cbd1b375" providerId="ADAL" clId="{35715517-B87C-4153-B5AA-6335CD80DB58}" dt="2023-10-08T10:41:45.868" v="544" actId="121"/>
        <pc:sldMkLst>
          <pc:docMk/>
          <pc:sldMk cId="0" sldId="298"/>
        </pc:sldMkLst>
        <pc:spChg chg="mod">
          <ac:chgData name="Thomas Humphrey (1705413)" userId="c780d40b-30e5-49d0-9079-02c1cbd1b375" providerId="ADAL" clId="{35715517-B87C-4153-B5AA-6335CD80DB58}" dt="2023-10-08T10:41:43.583" v="543" actId="26606"/>
          <ac:spMkLst>
            <pc:docMk/>
            <pc:sldMk cId="0" sldId="298"/>
            <ac:spMk id="2" creationId="{00000000-0000-0000-0000-000000000000}"/>
          </ac:spMkLst>
        </pc:spChg>
        <pc:spChg chg="mod">
          <ac:chgData name="Thomas Humphrey (1705413)" userId="c780d40b-30e5-49d0-9079-02c1cbd1b375" providerId="ADAL" clId="{35715517-B87C-4153-B5AA-6335CD80DB58}" dt="2023-10-08T10:41:45.868" v="544" actId="121"/>
          <ac:spMkLst>
            <pc:docMk/>
            <pc:sldMk cId="0" sldId="298"/>
            <ac:spMk id="3" creationId="{00000000-0000-0000-0000-000000000000}"/>
          </ac:spMkLst>
        </pc:spChg>
        <pc:spChg chg="add">
          <ac:chgData name="Thomas Humphrey (1705413)" userId="c780d40b-30e5-49d0-9079-02c1cbd1b375" providerId="ADAL" clId="{35715517-B87C-4153-B5AA-6335CD80DB58}" dt="2023-10-08T10:41:43.583" v="543" actId="26606"/>
          <ac:spMkLst>
            <pc:docMk/>
            <pc:sldMk cId="0" sldId="298"/>
            <ac:spMk id="8" creationId="{E009DD9B-5EE2-4C0D-8B2B-351C8C102205}"/>
          </ac:spMkLst>
        </pc:spChg>
        <pc:spChg chg="add">
          <ac:chgData name="Thomas Humphrey (1705413)" userId="c780d40b-30e5-49d0-9079-02c1cbd1b375" providerId="ADAL" clId="{35715517-B87C-4153-B5AA-6335CD80DB58}" dt="2023-10-08T10:41:43.583" v="543" actId="26606"/>
          <ac:spMkLst>
            <pc:docMk/>
            <pc:sldMk cId="0" sldId="298"/>
            <ac:spMk id="10" creationId="{E720DB99-7745-4E75-9D96-AAB6D55C531E}"/>
          </ac:spMkLst>
        </pc:spChg>
        <pc:spChg chg="add">
          <ac:chgData name="Thomas Humphrey (1705413)" userId="c780d40b-30e5-49d0-9079-02c1cbd1b375" providerId="ADAL" clId="{35715517-B87C-4153-B5AA-6335CD80DB58}" dt="2023-10-08T10:41:43.583" v="543" actId="26606"/>
          <ac:spMkLst>
            <pc:docMk/>
            <pc:sldMk cId="0" sldId="298"/>
            <ac:spMk id="12" creationId="{D68803C4-E159-4360-B7BB-74205C8F782D}"/>
          </ac:spMkLst>
        </pc:spChg>
        <pc:spChg chg="add">
          <ac:chgData name="Thomas Humphrey (1705413)" userId="c780d40b-30e5-49d0-9079-02c1cbd1b375" providerId="ADAL" clId="{35715517-B87C-4153-B5AA-6335CD80DB58}" dt="2023-10-08T10:41:43.583" v="543" actId="26606"/>
          <ac:spMkLst>
            <pc:docMk/>
            <pc:sldMk cId="0" sldId="298"/>
            <ac:spMk id="14" creationId="{504B0465-3B07-49BF-BEA7-D81476246293}"/>
          </ac:spMkLst>
        </pc:spChg>
        <pc:spChg chg="add">
          <ac:chgData name="Thomas Humphrey (1705413)" userId="c780d40b-30e5-49d0-9079-02c1cbd1b375" providerId="ADAL" clId="{35715517-B87C-4153-B5AA-6335CD80DB58}" dt="2023-10-08T10:41:43.583" v="543" actId="26606"/>
          <ac:spMkLst>
            <pc:docMk/>
            <pc:sldMk cId="0" sldId="298"/>
            <ac:spMk id="16" creationId="{49B7FFA5-14CB-4A4F-9BCC-CA3AA5D9D276}"/>
          </ac:spMkLst>
        </pc:spChg>
        <pc:spChg chg="add">
          <ac:chgData name="Thomas Humphrey (1705413)" userId="c780d40b-30e5-49d0-9079-02c1cbd1b375" providerId="ADAL" clId="{35715517-B87C-4153-B5AA-6335CD80DB58}" dt="2023-10-08T10:41:43.583" v="543" actId="26606"/>
          <ac:spMkLst>
            <pc:docMk/>
            <pc:sldMk cId="0" sldId="298"/>
            <ac:spMk id="18" creationId="{04E48745-7512-4EC2-9E20-9092D12150CA}"/>
          </ac:spMkLst>
        </pc:spChg>
      </pc:sldChg>
      <pc:sldChg chg="addSp modSp add mod setBg">
        <pc:chgData name="Thomas Humphrey (1705413)" userId="c780d40b-30e5-49d0-9079-02c1cbd1b375" providerId="ADAL" clId="{35715517-B87C-4153-B5AA-6335CD80DB58}" dt="2023-10-08T10:41:59.361" v="549" actId="121"/>
        <pc:sldMkLst>
          <pc:docMk/>
          <pc:sldMk cId="0" sldId="299"/>
        </pc:sldMkLst>
        <pc:spChg chg="mod">
          <ac:chgData name="Thomas Humphrey (1705413)" userId="c780d40b-30e5-49d0-9079-02c1cbd1b375" providerId="ADAL" clId="{35715517-B87C-4153-B5AA-6335CD80DB58}" dt="2023-10-08T10:41:52.482" v="547" actId="26606"/>
          <ac:spMkLst>
            <pc:docMk/>
            <pc:sldMk cId="0" sldId="299"/>
            <ac:spMk id="2" creationId="{00000000-0000-0000-0000-000000000000}"/>
          </ac:spMkLst>
        </pc:spChg>
        <pc:spChg chg="mod">
          <ac:chgData name="Thomas Humphrey (1705413)" userId="c780d40b-30e5-49d0-9079-02c1cbd1b375" providerId="ADAL" clId="{35715517-B87C-4153-B5AA-6335CD80DB58}" dt="2023-10-08T10:41:59.361" v="549" actId="121"/>
          <ac:spMkLst>
            <pc:docMk/>
            <pc:sldMk cId="0" sldId="299"/>
            <ac:spMk id="3" creationId="{00000000-0000-0000-0000-000000000000}"/>
          </ac:spMkLst>
        </pc:spChg>
        <pc:spChg chg="add">
          <ac:chgData name="Thomas Humphrey (1705413)" userId="c780d40b-30e5-49d0-9079-02c1cbd1b375" providerId="ADAL" clId="{35715517-B87C-4153-B5AA-6335CD80DB58}" dt="2023-10-08T10:41:52.482" v="547" actId="26606"/>
          <ac:spMkLst>
            <pc:docMk/>
            <pc:sldMk cId="0" sldId="299"/>
            <ac:spMk id="8" creationId="{E009DD9B-5EE2-4C0D-8B2B-351C8C102205}"/>
          </ac:spMkLst>
        </pc:spChg>
        <pc:spChg chg="add">
          <ac:chgData name="Thomas Humphrey (1705413)" userId="c780d40b-30e5-49d0-9079-02c1cbd1b375" providerId="ADAL" clId="{35715517-B87C-4153-B5AA-6335CD80DB58}" dt="2023-10-08T10:41:52.482" v="547" actId="26606"/>
          <ac:spMkLst>
            <pc:docMk/>
            <pc:sldMk cId="0" sldId="299"/>
            <ac:spMk id="10" creationId="{E720DB99-7745-4E75-9D96-AAB6D55C531E}"/>
          </ac:spMkLst>
        </pc:spChg>
        <pc:spChg chg="add">
          <ac:chgData name="Thomas Humphrey (1705413)" userId="c780d40b-30e5-49d0-9079-02c1cbd1b375" providerId="ADAL" clId="{35715517-B87C-4153-B5AA-6335CD80DB58}" dt="2023-10-08T10:41:52.482" v="547" actId="26606"/>
          <ac:spMkLst>
            <pc:docMk/>
            <pc:sldMk cId="0" sldId="299"/>
            <ac:spMk id="12" creationId="{D68803C4-E159-4360-B7BB-74205C8F782D}"/>
          </ac:spMkLst>
        </pc:spChg>
        <pc:spChg chg="add">
          <ac:chgData name="Thomas Humphrey (1705413)" userId="c780d40b-30e5-49d0-9079-02c1cbd1b375" providerId="ADAL" clId="{35715517-B87C-4153-B5AA-6335CD80DB58}" dt="2023-10-08T10:41:52.482" v="547" actId="26606"/>
          <ac:spMkLst>
            <pc:docMk/>
            <pc:sldMk cId="0" sldId="299"/>
            <ac:spMk id="14" creationId="{504B0465-3B07-49BF-BEA7-D81476246293}"/>
          </ac:spMkLst>
        </pc:spChg>
        <pc:spChg chg="add">
          <ac:chgData name="Thomas Humphrey (1705413)" userId="c780d40b-30e5-49d0-9079-02c1cbd1b375" providerId="ADAL" clId="{35715517-B87C-4153-B5AA-6335CD80DB58}" dt="2023-10-08T10:41:52.482" v="547" actId="26606"/>
          <ac:spMkLst>
            <pc:docMk/>
            <pc:sldMk cId="0" sldId="299"/>
            <ac:spMk id="16" creationId="{49B7FFA5-14CB-4A4F-9BCC-CA3AA5D9D276}"/>
          </ac:spMkLst>
        </pc:spChg>
        <pc:spChg chg="add">
          <ac:chgData name="Thomas Humphrey (1705413)" userId="c780d40b-30e5-49d0-9079-02c1cbd1b375" providerId="ADAL" clId="{35715517-B87C-4153-B5AA-6335CD80DB58}" dt="2023-10-08T10:41:52.482" v="547" actId="26606"/>
          <ac:spMkLst>
            <pc:docMk/>
            <pc:sldMk cId="0" sldId="299"/>
            <ac:spMk id="18" creationId="{04E48745-7512-4EC2-9E20-9092D12150CA}"/>
          </ac:spMkLst>
        </pc:spChg>
      </pc:sldChg>
      <pc:sldChg chg="addSp modSp add mod setBg">
        <pc:chgData name="Thomas Humphrey (1705413)" userId="c780d40b-30e5-49d0-9079-02c1cbd1b375" providerId="ADAL" clId="{35715517-B87C-4153-B5AA-6335CD80DB58}" dt="2023-10-08T10:42:31.934" v="563" actId="26606"/>
        <pc:sldMkLst>
          <pc:docMk/>
          <pc:sldMk cId="0" sldId="300"/>
        </pc:sldMkLst>
        <pc:spChg chg="mod">
          <ac:chgData name="Thomas Humphrey (1705413)" userId="c780d40b-30e5-49d0-9079-02c1cbd1b375" providerId="ADAL" clId="{35715517-B87C-4153-B5AA-6335CD80DB58}" dt="2023-10-08T10:42:31.934" v="563" actId="26606"/>
          <ac:spMkLst>
            <pc:docMk/>
            <pc:sldMk cId="0" sldId="300"/>
            <ac:spMk id="2" creationId="{00000000-0000-0000-0000-000000000000}"/>
          </ac:spMkLst>
        </pc:spChg>
        <pc:spChg chg="mod">
          <ac:chgData name="Thomas Humphrey (1705413)" userId="c780d40b-30e5-49d0-9079-02c1cbd1b375" providerId="ADAL" clId="{35715517-B87C-4153-B5AA-6335CD80DB58}" dt="2023-10-08T10:42:31.934" v="563" actId="26606"/>
          <ac:spMkLst>
            <pc:docMk/>
            <pc:sldMk cId="0" sldId="300"/>
            <ac:spMk id="3" creationId="{00000000-0000-0000-0000-000000000000}"/>
          </ac:spMkLst>
        </pc:spChg>
        <pc:spChg chg="add">
          <ac:chgData name="Thomas Humphrey (1705413)" userId="c780d40b-30e5-49d0-9079-02c1cbd1b375" providerId="ADAL" clId="{35715517-B87C-4153-B5AA-6335CD80DB58}" dt="2023-10-08T10:42:31.934" v="563" actId="26606"/>
          <ac:spMkLst>
            <pc:docMk/>
            <pc:sldMk cId="0" sldId="300"/>
            <ac:spMk id="8" creationId="{E009DD9B-5EE2-4C0D-8B2B-351C8C102205}"/>
          </ac:spMkLst>
        </pc:spChg>
        <pc:spChg chg="add">
          <ac:chgData name="Thomas Humphrey (1705413)" userId="c780d40b-30e5-49d0-9079-02c1cbd1b375" providerId="ADAL" clId="{35715517-B87C-4153-B5AA-6335CD80DB58}" dt="2023-10-08T10:42:31.934" v="563" actId="26606"/>
          <ac:spMkLst>
            <pc:docMk/>
            <pc:sldMk cId="0" sldId="300"/>
            <ac:spMk id="10" creationId="{E720DB99-7745-4E75-9D96-AAB6D55C531E}"/>
          </ac:spMkLst>
        </pc:spChg>
        <pc:spChg chg="add">
          <ac:chgData name="Thomas Humphrey (1705413)" userId="c780d40b-30e5-49d0-9079-02c1cbd1b375" providerId="ADAL" clId="{35715517-B87C-4153-B5AA-6335CD80DB58}" dt="2023-10-08T10:42:31.934" v="563" actId="26606"/>
          <ac:spMkLst>
            <pc:docMk/>
            <pc:sldMk cId="0" sldId="300"/>
            <ac:spMk id="12" creationId="{D68803C4-E159-4360-B7BB-74205C8F782D}"/>
          </ac:spMkLst>
        </pc:spChg>
        <pc:spChg chg="add">
          <ac:chgData name="Thomas Humphrey (1705413)" userId="c780d40b-30e5-49d0-9079-02c1cbd1b375" providerId="ADAL" clId="{35715517-B87C-4153-B5AA-6335CD80DB58}" dt="2023-10-08T10:42:31.934" v="563" actId="26606"/>
          <ac:spMkLst>
            <pc:docMk/>
            <pc:sldMk cId="0" sldId="300"/>
            <ac:spMk id="14" creationId="{504B0465-3B07-49BF-BEA7-D81476246293}"/>
          </ac:spMkLst>
        </pc:spChg>
        <pc:spChg chg="add">
          <ac:chgData name="Thomas Humphrey (1705413)" userId="c780d40b-30e5-49d0-9079-02c1cbd1b375" providerId="ADAL" clId="{35715517-B87C-4153-B5AA-6335CD80DB58}" dt="2023-10-08T10:42:31.934" v="563" actId="26606"/>
          <ac:spMkLst>
            <pc:docMk/>
            <pc:sldMk cId="0" sldId="300"/>
            <ac:spMk id="16" creationId="{49B7FFA5-14CB-4A4F-9BCC-CA3AA5D9D276}"/>
          </ac:spMkLst>
        </pc:spChg>
        <pc:spChg chg="add">
          <ac:chgData name="Thomas Humphrey (1705413)" userId="c780d40b-30e5-49d0-9079-02c1cbd1b375" providerId="ADAL" clId="{35715517-B87C-4153-B5AA-6335CD80DB58}" dt="2023-10-08T10:42:31.934" v="563" actId="26606"/>
          <ac:spMkLst>
            <pc:docMk/>
            <pc:sldMk cId="0" sldId="300"/>
            <ac:spMk id="18" creationId="{04E48745-7512-4EC2-9E20-9092D12150CA}"/>
          </ac:spMkLst>
        </pc:spChg>
      </pc:sldChg>
      <pc:sldChg chg="addSp modSp add mod setBg">
        <pc:chgData name="Thomas Humphrey (1705413)" userId="c780d40b-30e5-49d0-9079-02c1cbd1b375" providerId="ADAL" clId="{35715517-B87C-4153-B5AA-6335CD80DB58}" dt="2023-10-08T13:39:42.881" v="569" actId="20577"/>
        <pc:sldMkLst>
          <pc:docMk/>
          <pc:sldMk cId="0" sldId="301"/>
        </pc:sldMkLst>
        <pc:spChg chg="mod">
          <ac:chgData name="Thomas Humphrey (1705413)" userId="c780d40b-30e5-49d0-9079-02c1cbd1b375" providerId="ADAL" clId="{35715517-B87C-4153-B5AA-6335CD80DB58}" dt="2023-10-08T13:39:36.453" v="567" actId="26606"/>
          <ac:spMkLst>
            <pc:docMk/>
            <pc:sldMk cId="0" sldId="301"/>
            <ac:spMk id="2" creationId="{00000000-0000-0000-0000-000000000000}"/>
          </ac:spMkLst>
        </pc:spChg>
        <pc:spChg chg="mod">
          <ac:chgData name="Thomas Humphrey (1705413)" userId="c780d40b-30e5-49d0-9079-02c1cbd1b375" providerId="ADAL" clId="{35715517-B87C-4153-B5AA-6335CD80DB58}" dt="2023-10-08T13:39:42.881" v="569" actId="20577"/>
          <ac:spMkLst>
            <pc:docMk/>
            <pc:sldMk cId="0" sldId="301"/>
            <ac:spMk id="3" creationId="{00000000-0000-0000-0000-000000000000}"/>
          </ac:spMkLst>
        </pc:spChg>
        <pc:spChg chg="add">
          <ac:chgData name="Thomas Humphrey (1705413)" userId="c780d40b-30e5-49d0-9079-02c1cbd1b375" providerId="ADAL" clId="{35715517-B87C-4153-B5AA-6335CD80DB58}" dt="2023-10-08T13:39:36.453" v="567" actId="26606"/>
          <ac:spMkLst>
            <pc:docMk/>
            <pc:sldMk cId="0" sldId="301"/>
            <ac:spMk id="8" creationId="{E009DD9B-5EE2-4C0D-8B2B-351C8C102205}"/>
          </ac:spMkLst>
        </pc:spChg>
        <pc:spChg chg="add">
          <ac:chgData name="Thomas Humphrey (1705413)" userId="c780d40b-30e5-49d0-9079-02c1cbd1b375" providerId="ADAL" clId="{35715517-B87C-4153-B5AA-6335CD80DB58}" dt="2023-10-08T13:39:36.453" v="567" actId="26606"/>
          <ac:spMkLst>
            <pc:docMk/>
            <pc:sldMk cId="0" sldId="301"/>
            <ac:spMk id="10" creationId="{E720DB99-7745-4E75-9D96-AAB6D55C531E}"/>
          </ac:spMkLst>
        </pc:spChg>
        <pc:spChg chg="add">
          <ac:chgData name="Thomas Humphrey (1705413)" userId="c780d40b-30e5-49d0-9079-02c1cbd1b375" providerId="ADAL" clId="{35715517-B87C-4153-B5AA-6335CD80DB58}" dt="2023-10-08T13:39:36.453" v="567" actId="26606"/>
          <ac:spMkLst>
            <pc:docMk/>
            <pc:sldMk cId="0" sldId="301"/>
            <ac:spMk id="12" creationId="{D68803C4-E159-4360-B7BB-74205C8F782D}"/>
          </ac:spMkLst>
        </pc:spChg>
        <pc:spChg chg="add">
          <ac:chgData name="Thomas Humphrey (1705413)" userId="c780d40b-30e5-49d0-9079-02c1cbd1b375" providerId="ADAL" clId="{35715517-B87C-4153-B5AA-6335CD80DB58}" dt="2023-10-08T13:39:36.453" v="567" actId="26606"/>
          <ac:spMkLst>
            <pc:docMk/>
            <pc:sldMk cId="0" sldId="301"/>
            <ac:spMk id="14" creationId="{504B0465-3B07-49BF-BEA7-D81476246293}"/>
          </ac:spMkLst>
        </pc:spChg>
        <pc:spChg chg="add">
          <ac:chgData name="Thomas Humphrey (1705413)" userId="c780d40b-30e5-49d0-9079-02c1cbd1b375" providerId="ADAL" clId="{35715517-B87C-4153-B5AA-6335CD80DB58}" dt="2023-10-08T13:39:36.453" v="567" actId="26606"/>
          <ac:spMkLst>
            <pc:docMk/>
            <pc:sldMk cId="0" sldId="301"/>
            <ac:spMk id="16" creationId="{49B7FFA5-14CB-4A4F-9BCC-CA3AA5D9D276}"/>
          </ac:spMkLst>
        </pc:spChg>
        <pc:spChg chg="add">
          <ac:chgData name="Thomas Humphrey (1705413)" userId="c780d40b-30e5-49d0-9079-02c1cbd1b375" providerId="ADAL" clId="{35715517-B87C-4153-B5AA-6335CD80DB58}" dt="2023-10-08T13:39:36.453" v="567" actId="26606"/>
          <ac:spMkLst>
            <pc:docMk/>
            <pc:sldMk cId="0" sldId="301"/>
            <ac:spMk id="18" creationId="{04E48745-7512-4EC2-9E20-9092D12150CA}"/>
          </ac:spMkLst>
        </pc:spChg>
      </pc:sldChg>
      <pc:sldChg chg="addSp modSp add mod setBg">
        <pc:chgData name="Thomas Humphrey (1705413)" userId="c780d40b-30e5-49d0-9079-02c1cbd1b375" providerId="ADAL" clId="{35715517-B87C-4153-B5AA-6335CD80DB58}" dt="2023-10-08T13:39:59.957" v="574" actId="121"/>
        <pc:sldMkLst>
          <pc:docMk/>
          <pc:sldMk cId="0" sldId="302"/>
        </pc:sldMkLst>
        <pc:spChg chg="mod">
          <ac:chgData name="Thomas Humphrey (1705413)" userId="c780d40b-30e5-49d0-9079-02c1cbd1b375" providerId="ADAL" clId="{35715517-B87C-4153-B5AA-6335CD80DB58}" dt="2023-10-08T13:39:56.988" v="573" actId="26606"/>
          <ac:spMkLst>
            <pc:docMk/>
            <pc:sldMk cId="0" sldId="302"/>
            <ac:spMk id="2" creationId="{00000000-0000-0000-0000-000000000000}"/>
          </ac:spMkLst>
        </pc:spChg>
        <pc:spChg chg="mod">
          <ac:chgData name="Thomas Humphrey (1705413)" userId="c780d40b-30e5-49d0-9079-02c1cbd1b375" providerId="ADAL" clId="{35715517-B87C-4153-B5AA-6335CD80DB58}" dt="2023-10-08T13:39:59.957" v="574" actId="121"/>
          <ac:spMkLst>
            <pc:docMk/>
            <pc:sldMk cId="0" sldId="302"/>
            <ac:spMk id="3" creationId="{00000000-0000-0000-0000-000000000000}"/>
          </ac:spMkLst>
        </pc:spChg>
        <pc:spChg chg="add">
          <ac:chgData name="Thomas Humphrey (1705413)" userId="c780d40b-30e5-49d0-9079-02c1cbd1b375" providerId="ADAL" clId="{35715517-B87C-4153-B5AA-6335CD80DB58}" dt="2023-10-08T13:39:56.988" v="573" actId="26606"/>
          <ac:spMkLst>
            <pc:docMk/>
            <pc:sldMk cId="0" sldId="302"/>
            <ac:spMk id="8" creationId="{E009DD9B-5EE2-4C0D-8B2B-351C8C102205}"/>
          </ac:spMkLst>
        </pc:spChg>
        <pc:spChg chg="add">
          <ac:chgData name="Thomas Humphrey (1705413)" userId="c780d40b-30e5-49d0-9079-02c1cbd1b375" providerId="ADAL" clId="{35715517-B87C-4153-B5AA-6335CD80DB58}" dt="2023-10-08T13:39:56.988" v="573" actId="26606"/>
          <ac:spMkLst>
            <pc:docMk/>
            <pc:sldMk cId="0" sldId="302"/>
            <ac:spMk id="10" creationId="{E720DB99-7745-4E75-9D96-AAB6D55C531E}"/>
          </ac:spMkLst>
        </pc:spChg>
        <pc:spChg chg="add">
          <ac:chgData name="Thomas Humphrey (1705413)" userId="c780d40b-30e5-49d0-9079-02c1cbd1b375" providerId="ADAL" clId="{35715517-B87C-4153-B5AA-6335CD80DB58}" dt="2023-10-08T13:39:56.988" v="573" actId="26606"/>
          <ac:spMkLst>
            <pc:docMk/>
            <pc:sldMk cId="0" sldId="302"/>
            <ac:spMk id="12" creationId="{D68803C4-E159-4360-B7BB-74205C8F782D}"/>
          </ac:spMkLst>
        </pc:spChg>
        <pc:spChg chg="add">
          <ac:chgData name="Thomas Humphrey (1705413)" userId="c780d40b-30e5-49d0-9079-02c1cbd1b375" providerId="ADAL" clId="{35715517-B87C-4153-B5AA-6335CD80DB58}" dt="2023-10-08T13:39:56.988" v="573" actId="26606"/>
          <ac:spMkLst>
            <pc:docMk/>
            <pc:sldMk cId="0" sldId="302"/>
            <ac:spMk id="14" creationId="{504B0465-3B07-49BF-BEA7-D81476246293}"/>
          </ac:spMkLst>
        </pc:spChg>
        <pc:spChg chg="add">
          <ac:chgData name="Thomas Humphrey (1705413)" userId="c780d40b-30e5-49d0-9079-02c1cbd1b375" providerId="ADAL" clId="{35715517-B87C-4153-B5AA-6335CD80DB58}" dt="2023-10-08T13:39:56.988" v="573" actId="26606"/>
          <ac:spMkLst>
            <pc:docMk/>
            <pc:sldMk cId="0" sldId="302"/>
            <ac:spMk id="16" creationId="{49B7FFA5-14CB-4A4F-9BCC-CA3AA5D9D276}"/>
          </ac:spMkLst>
        </pc:spChg>
        <pc:spChg chg="add">
          <ac:chgData name="Thomas Humphrey (1705413)" userId="c780d40b-30e5-49d0-9079-02c1cbd1b375" providerId="ADAL" clId="{35715517-B87C-4153-B5AA-6335CD80DB58}" dt="2023-10-08T13:39:56.988" v="573" actId="26606"/>
          <ac:spMkLst>
            <pc:docMk/>
            <pc:sldMk cId="0" sldId="302"/>
            <ac:spMk id="18" creationId="{04E48745-7512-4EC2-9E20-9092D12150CA}"/>
          </ac:spMkLst>
        </pc:spChg>
      </pc:sldChg>
      <pc:sldChg chg="addSp modSp add mod setBg">
        <pc:chgData name="Thomas Humphrey (1705413)" userId="c780d40b-30e5-49d0-9079-02c1cbd1b375" providerId="ADAL" clId="{35715517-B87C-4153-B5AA-6335CD80DB58}" dt="2023-10-08T13:40:09.139" v="576" actId="26606"/>
        <pc:sldMkLst>
          <pc:docMk/>
          <pc:sldMk cId="0" sldId="303"/>
        </pc:sldMkLst>
        <pc:spChg chg="mod">
          <ac:chgData name="Thomas Humphrey (1705413)" userId="c780d40b-30e5-49d0-9079-02c1cbd1b375" providerId="ADAL" clId="{35715517-B87C-4153-B5AA-6335CD80DB58}" dt="2023-10-08T13:40:09.139" v="576" actId="26606"/>
          <ac:spMkLst>
            <pc:docMk/>
            <pc:sldMk cId="0" sldId="303"/>
            <ac:spMk id="2" creationId="{00000000-0000-0000-0000-000000000000}"/>
          </ac:spMkLst>
        </pc:spChg>
        <pc:spChg chg="mod">
          <ac:chgData name="Thomas Humphrey (1705413)" userId="c780d40b-30e5-49d0-9079-02c1cbd1b375" providerId="ADAL" clId="{35715517-B87C-4153-B5AA-6335CD80DB58}" dt="2023-10-08T13:40:09.139" v="576" actId="26606"/>
          <ac:spMkLst>
            <pc:docMk/>
            <pc:sldMk cId="0" sldId="303"/>
            <ac:spMk id="3" creationId="{00000000-0000-0000-0000-000000000000}"/>
          </ac:spMkLst>
        </pc:spChg>
        <pc:spChg chg="add">
          <ac:chgData name="Thomas Humphrey (1705413)" userId="c780d40b-30e5-49d0-9079-02c1cbd1b375" providerId="ADAL" clId="{35715517-B87C-4153-B5AA-6335CD80DB58}" dt="2023-10-08T13:40:09.139" v="576" actId="26606"/>
          <ac:spMkLst>
            <pc:docMk/>
            <pc:sldMk cId="0" sldId="303"/>
            <ac:spMk id="8" creationId="{E009DD9B-5EE2-4C0D-8B2B-351C8C102205}"/>
          </ac:spMkLst>
        </pc:spChg>
        <pc:spChg chg="add">
          <ac:chgData name="Thomas Humphrey (1705413)" userId="c780d40b-30e5-49d0-9079-02c1cbd1b375" providerId="ADAL" clId="{35715517-B87C-4153-B5AA-6335CD80DB58}" dt="2023-10-08T13:40:09.139" v="576" actId="26606"/>
          <ac:spMkLst>
            <pc:docMk/>
            <pc:sldMk cId="0" sldId="303"/>
            <ac:spMk id="10" creationId="{E720DB99-7745-4E75-9D96-AAB6D55C531E}"/>
          </ac:spMkLst>
        </pc:spChg>
        <pc:spChg chg="add">
          <ac:chgData name="Thomas Humphrey (1705413)" userId="c780d40b-30e5-49d0-9079-02c1cbd1b375" providerId="ADAL" clId="{35715517-B87C-4153-B5AA-6335CD80DB58}" dt="2023-10-08T13:40:09.139" v="576" actId="26606"/>
          <ac:spMkLst>
            <pc:docMk/>
            <pc:sldMk cId="0" sldId="303"/>
            <ac:spMk id="12" creationId="{D68803C4-E159-4360-B7BB-74205C8F782D}"/>
          </ac:spMkLst>
        </pc:spChg>
        <pc:spChg chg="add">
          <ac:chgData name="Thomas Humphrey (1705413)" userId="c780d40b-30e5-49d0-9079-02c1cbd1b375" providerId="ADAL" clId="{35715517-B87C-4153-B5AA-6335CD80DB58}" dt="2023-10-08T13:40:09.139" v="576" actId="26606"/>
          <ac:spMkLst>
            <pc:docMk/>
            <pc:sldMk cId="0" sldId="303"/>
            <ac:spMk id="14" creationId="{504B0465-3B07-49BF-BEA7-D81476246293}"/>
          </ac:spMkLst>
        </pc:spChg>
        <pc:spChg chg="add">
          <ac:chgData name="Thomas Humphrey (1705413)" userId="c780d40b-30e5-49d0-9079-02c1cbd1b375" providerId="ADAL" clId="{35715517-B87C-4153-B5AA-6335CD80DB58}" dt="2023-10-08T13:40:09.139" v="576" actId="26606"/>
          <ac:spMkLst>
            <pc:docMk/>
            <pc:sldMk cId="0" sldId="303"/>
            <ac:spMk id="16" creationId="{49B7FFA5-14CB-4A4F-9BCC-CA3AA5D9D276}"/>
          </ac:spMkLst>
        </pc:spChg>
        <pc:spChg chg="add">
          <ac:chgData name="Thomas Humphrey (1705413)" userId="c780d40b-30e5-49d0-9079-02c1cbd1b375" providerId="ADAL" clId="{35715517-B87C-4153-B5AA-6335CD80DB58}" dt="2023-10-08T13:40:09.139" v="576" actId="26606"/>
          <ac:spMkLst>
            <pc:docMk/>
            <pc:sldMk cId="0" sldId="303"/>
            <ac:spMk id="18" creationId="{04E48745-7512-4EC2-9E20-9092D12150CA}"/>
          </ac:spMkLst>
        </pc:spChg>
      </pc:sldChg>
      <pc:sldChg chg="addSp modSp add mod setBg">
        <pc:chgData name="Thomas Humphrey (1705413)" userId="c780d40b-30e5-49d0-9079-02c1cbd1b375" providerId="ADAL" clId="{35715517-B87C-4153-B5AA-6335CD80DB58}" dt="2023-10-08T13:40:39.791" v="583" actId="404"/>
        <pc:sldMkLst>
          <pc:docMk/>
          <pc:sldMk cId="0" sldId="304"/>
        </pc:sldMkLst>
        <pc:spChg chg="mod">
          <ac:chgData name="Thomas Humphrey (1705413)" userId="c780d40b-30e5-49d0-9079-02c1cbd1b375" providerId="ADAL" clId="{35715517-B87C-4153-B5AA-6335CD80DB58}" dt="2023-10-08T13:40:39.791" v="583" actId="404"/>
          <ac:spMkLst>
            <pc:docMk/>
            <pc:sldMk cId="0" sldId="304"/>
            <ac:spMk id="2" creationId="{00000000-0000-0000-0000-000000000000}"/>
          </ac:spMkLst>
        </pc:spChg>
        <pc:spChg chg="mod">
          <ac:chgData name="Thomas Humphrey (1705413)" userId="c780d40b-30e5-49d0-9079-02c1cbd1b375" providerId="ADAL" clId="{35715517-B87C-4153-B5AA-6335CD80DB58}" dt="2023-10-08T13:40:37.596" v="581" actId="2711"/>
          <ac:spMkLst>
            <pc:docMk/>
            <pc:sldMk cId="0" sldId="304"/>
            <ac:spMk id="3" creationId="{00000000-0000-0000-0000-000000000000}"/>
          </ac:spMkLst>
        </pc:spChg>
        <pc:spChg chg="add">
          <ac:chgData name="Thomas Humphrey (1705413)" userId="c780d40b-30e5-49d0-9079-02c1cbd1b375" providerId="ADAL" clId="{35715517-B87C-4153-B5AA-6335CD80DB58}" dt="2023-10-08T13:40:25.153" v="577" actId="26606"/>
          <ac:spMkLst>
            <pc:docMk/>
            <pc:sldMk cId="0" sldId="304"/>
            <ac:spMk id="8" creationId="{E009DD9B-5EE2-4C0D-8B2B-351C8C102205}"/>
          </ac:spMkLst>
        </pc:spChg>
        <pc:spChg chg="add">
          <ac:chgData name="Thomas Humphrey (1705413)" userId="c780d40b-30e5-49d0-9079-02c1cbd1b375" providerId="ADAL" clId="{35715517-B87C-4153-B5AA-6335CD80DB58}" dt="2023-10-08T13:40:25.153" v="577" actId="26606"/>
          <ac:spMkLst>
            <pc:docMk/>
            <pc:sldMk cId="0" sldId="304"/>
            <ac:spMk id="10" creationId="{E720DB99-7745-4E75-9D96-AAB6D55C531E}"/>
          </ac:spMkLst>
        </pc:spChg>
        <pc:spChg chg="add">
          <ac:chgData name="Thomas Humphrey (1705413)" userId="c780d40b-30e5-49d0-9079-02c1cbd1b375" providerId="ADAL" clId="{35715517-B87C-4153-B5AA-6335CD80DB58}" dt="2023-10-08T13:40:25.153" v="577" actId="26606"/>
          <ac:spMkLst>
            <pc:docMk/>
            <pc:sldMk cId="0" sldId="304"/>
            <ac:spMk id="12" creationId="{D68803C4-E159-4360-B7BB-74205C8F782D}"/>
          </ac:spMkLst>
        </pc:spChg>
        <pc:spChg chg="add">
          <ac:chgData name="Thomas Humphrey (1705413)" userId="c780d40b-30e5-49d0-9079-02c1cbd1b375" providerId="ADAL" clId="{35715517-B87C-4153-B5AA-6335CD80DB58}" dt="2023-10-08T13:40:25.153" v="577" actId="26606"/>
          <ac:spMkLst>
            <pc:docMk/>
            <pc:sldMk cId="0" sldId="304"/>
            <ac:spMk id="14" creationId="{504B0465-3B07-49BF-BEA7-D81476246293}"/>
          </ac:spMkLst>
        </pc:spChg>
        <pc:spChg chg="add">
          <ac:chgData name="Thomas Humphrey (1705413)" userId="c780d40b-30e5-49d0-9079-02c1cbd1b375" providerId="ADAL" clId="{35715517-B87C-4153-B5AA-6335CD80DB58}" dt="2023-10-08T13:40:25.153" v="577" actId="26606"/>
          <ac:spMkLst>
            <pc:docMk/>
            <pc:sldMk cId="0" sldId="304"/>
            <ac:spMk id="16" creationId="{49B7FFA5-14CB-4A4F-9BCC-CA3AA5D9D276}"/>
          </ac:spMkLst>
        </pc:spChg>
        <pc:spChg chg="add">
          <ac:chgData name="Thomas Humphrey (1705413)" userId="c780d40b-30e5-49d0-9079-02c1cbd1b375" providerId="ADAL" clId="{35715517-B87C-4153-B5AA-6335CD80DB58}" dt="2023-10-08T13:40:25.153" v="577" actId="26606"/>
          <ac:spMkLst>
            <pc:docMk/>
            <pc:sldMk cId="0" sldId="304"/>
            <ac:spMk id="18" creationId="{04E48745-7512-4EC2-9E20-9092D12150CA}"/>
          </ac:spMkLst>
        </pc:spChg>
      </pc:sldChg>
      <pc:sldChg chg="addSp modSp add mod setBg">
        <pc:chgData name="Thomas Humphrey (1705413)" userId="c780d40b-30e5-49d0-9079-02c1cbd1b375" providerId="ADAL" clId="{35715517-B87C-4153-B5AA-6335CD80DB58}" dt="2023-10-08T13:41:00.081" v="588" actId="313"/>
        <pc:sldMkLst>
          <pc:docMk/>
          <pc:sldMk cId="0" sldId="305"/>
        </pc:sldMkLst>
        <pc:spChg chg="mod">
          <ac:chgData name="Thomas Humphrey (1705413)" userId="c780d40b-30e5-49d0-9079-02c1cbd1b375" providerId="ADAL" clId="{35715517-B87C-4153-B5AA-6335CD80DB58}" dt="2023-10-08T13:40:51.277" v="587" actId="404"/>
          <ac:spMkLst>
            <pc:docMk/>
            <pc:sldMk cId="0" sldId="305"/>
            <ac:spMk id="2" creationId="{00000000-0000-0000-0000-000000000000}"/>
          </ac:spMkLst>
        </pc:spChg>
        <pc:spChg chg="mod">
          <ac:chgData name="Thomas Humphrey (1705413)" userId="c780d40b-30e5-49d0-9079-02c1cbd1b375" providerId="ADAL" clId="{35715517-B87C-4153-B5AA-6335CD80DB58}" dt="2023-10-08T13:41:00.081" v="588" actId="313"/>
          <ac:spMkLst>
            <pc:docMk/>
            <pc:sldMk cId="0" sldId="305"/>
            <ac:spMk id="3" creationId="{00000000-0000-0000-0000-000000000000}"/>
          </ac:spMkLst>
        </pc:spChg>
        <pc:spChg chg="add">
          <ac:chgData name="Thomas Humphrey (1705413)" userId="c780d40b-30e5-49d0-9079-02c1cbd1b375" providerId="ADAL" clId="{35715517-B87C-4153-B5AA-6335CD80DB58}" dt="2023-10-08T13:40:47.065" v="585" actId="26606"/>
          <ac:spMkLst>
            <pc:docMk/>
            <pc:sldMk cId="0" sldId="305"/>
            <ac:spMk id="8" creationId="{E009DD9B-5EE2-4C0D-8B2B-351C8C102205}"/>
          </ac:spMkLst>
        </pc:spChg>
        <pc:spChg chg="add">
          <ac:chgData name="Thomas Humphrey (1705413)" userId="c780d40b-30e5-49d0-9079-02c1cbd1b375" providerId="ADAL" clId="{35715517-B87C-4153-B5AA-6335CD80DB58}" dt="2023-10-08T13:40:47.065" v="585" actId="26606"/>
          <ac:spMkLst>
            <pc:docMk/>
            <pc:sldMk cId="0" sldId="305"/>
            <ac:spMk id="10" creationId="{E720DB99-7745-4E75-9D96-AAB6D55C531E}"/>
          </ac:spMkLst>
        </pc:spChg>
        <pc:spChg chg="add">
          <ac:chgData name="Thomas Humphrey (1705413)" userId="c780d40b-30e5-49d0-9079-02c1cbd1b375" providerId="ADAL" clId="{35715517-B87C-4153-B5AA-6335CD80DB58}" dt="2023-10-08T13:40:47.065" v="585" actId="26606"/>
          <ac:spMkLst>
            <pc:docMk/>
            <pc:sldMk cId="0" sldId="305"/>
            <ac:spMk id="12" creationId="{D68803C4-E159-4360-B7BB-74205C8F782D}"/>
          </ac:spMkLst>
        </pc:spChg>
        <pc:spChg chg="add">
          <ac:chgData name="Thomas Humphrey (1705413)" userId="c780d40b-30e5-49d0-9079-02c1cbd1b375" providerId="ADAL" clId="{35715517-B87C-4153-B5AA-6335CD80DB58}" dt="2023-10-08T13:40:47.065" v="585" actId="26606"/>
          <ac:spMkLst>
            <pc:docMk/>
            <pc:sldMk cId="0" sldId="305"/>
            <ac:spMk id="14" creationId="{504B0465-3B07-49BF-BEA7-D81476246293}"/>
          </ac:spMkLst>
        </pc:spChg>
        <pc:spChg chg="add">
          <ac:chgData name="Thomas Humphrey (1705413)" userId="c780d40b-30e5-49d0-9079-02c1cbd1b375" providerId="ADAL" clId="{35715517-B87C-4153-B5AA-6335CD80DB58}" dt="2023-10-08T13:40:47.065" v="585" actId="26606"/>
          <ac:spMkLst>
            <pc:docMk/>
            <pc:sldMk cId="0" sldId="305"/>
            <ac:spMk id="16" creationId="{49B7FFA5-14CB-4A4F-9BCC-CA3AA5D9D276}"/>
          </ac:spMkLst>
        </pc:spChg>
        <pc:spChg chg="add">
          <ac:chgData name="Thomas Humphrey (1705413)" userId="c780d40b-30e5-49d0-9079-02c1cbd1b375" providerId="ADAL" clId="{35715517-B87C-4153-B5AA-6335CD80DB58}" dt="2023-10-08T13:40:47.065" v="585" actId="26606"/>
          <ac:spMkLst>
            <pc:docMk/>
            <pc:sldMk cId="0" sldId="305"/>
            <ac:spMk id="18" creationId="{04E48745-7512-4EC2-9E20-9092D12150CA}"/>
          </ac:spMkLst>
        </pc:spChg>
      </pc:sldChg>
      <pc:sldChg chg="addSp modSp add mod setBg">
        <pc:chgData name="Thomas Humphrey (1705413)" userId="c780d40b-30e5-49d0-9079-02c1cbd1b375" providerId="ADAL" clId="{35715517-B87C-4153-B5AA-6335CD80DB58}" dt="2023-10-08T13:41:18.664" v="594" actId="404"/>
        <pc:sldMkLst>
          <pc:docMk/>
          <pc:sldMk cId="0" sldId="306"/>
        </pc:sldMkLst>
        <pc:spChg chg="mod">
          <ac:chgData name="Thomas Humphrey (1705413)" userId="c780d40b-30e5-49d0-9079-02c1cbd1b375" providerId="ADAL" clId="{35715517-B87C-4153-B5AA-6335CD80DB58}" dt="2023-10-08T13:41:18.664" v="594" actId="404"/>
          <ac:spMkLst>
            <pc:docMk/>
            <pc:sldMk cId="0" sldId="306"/>
            <ac:spMk id="2" creationId="{00000000-0000-0000-0000-000000000000}"/>
          </ac:spMkLst>
        </pc:spChg>
        <pc:spChg chg="mod">
          <ac:chgData name="Thomas Humphrey (1705413)" userId="c780d40b-30e5-49d0-9079-02c1cbd1b375" providerId="ADAL" clId="{35715517-B87C-4153-B5AA-6335CD80DB58}" dt="2023-10-08T13:41:16.962" v="593" actId="121"/>
          <ac:spMkLst>
            <pc:docMk/>
            <pc:sldMk cId="0" sldId="306"/>
            <ac:spMk id="3" creationId="{00000000-0000-0000-0000-000000000000}"/>
          </ac:spMkLst>
        </pc:spChg>
        <pc:spChg chg="add">
          <ac:chgData name="Thomas Humphrey (1705413)" userId="c780d40b-30e5-49d0-9079-02c1cbd1b375" providerId="ADAL" clId="{35715517-B87C-4153-B5AA-6335CD80DB58}" dt="2023-10-08T13:41:11.322" v="591" actId="26606"/>
          <ac:spMkLst>
            <pc:docMk/>
            <pc:sldMk cId="0" sldId="306"/>
            <ac:spMk id="8" creationId="{E009DD9B-5EE2-4C0D-8B2B-351C8C102205}"/>
          </ac:spMkLst>
        </pc:spChg>
        <pc:spChg chg="add">
          <ac:chgData name="Thomas Humphrey (1705413)" userId="c780d40b-30e5-49d0-9079-02c1cbd1b375" providerId="ADAL" clId="{35715517-B87C-4153-B5AA-6335CD80DB58}" dt="2023-10-08T13:41:11.322" v="591" actId="26606"/>
          <ac:spMkLst>
            <pc:docMk/>
            <pc:sldMk cId="0" sldId="306"/>
            <ac:spMk id="10" creationId="{E720DB99-7745-4E75-9D96-AAB6D55C531E}"/>
          </ac:spMkLst>
        </pc:spChg>
        <pc:spChg chg="add">
          <ac:chgData name="Thomas Humphrey (1705413)" userId="c780d40b-30e5-49d0-9079-02c1cbd1b375" providerId="ADAL" clId="{35715517-B87C-4153-B5AA-6335CD80DB58}" dt="2023-10-08T13:41:11.322" v="591" actId="26606"/>
          <ac:spMkLst>
            <pc:docMk/>
            <pc:sldMk cId="0" sldId="306"/>
            <ac:spMk id="12" creationId="{D68803C4-E159-4360-B7BB-74205C8F782D}"/>
          </ac:spMkLst>
        </pc:spChg>
        <pc:spChg chg="add">
          <ac:chgData name="Thomas Humphrey (1705413)" userId="c780d40b-30e5-49d0-9079-02c1cbd1b375" providerId="ADAL" clId="{35715517-B87C-4153-B5AA-6335CD80DB58}" dt="2023-10-08T13:41:11.322" v="591" actId="26606"/>
          <ac:spMkLst>
            <pc:docMk/>
            <pc:sldMk cId="0" sldId="306"/>
            <ac:spMk id="14" creationId="{504B0465-3B07-49BF-BEA7-D81476246293}"/>
          </ac:spMkLst>
        </pc:spChg>
        <pc:spChg chg="add">
          <ac:chgData name="Thomas Humphrey (1705413)" userId="c780d40b-30e5-49d0-9079-02c1cbd1b375" providerId="ADAL" clId="{35715517-B87C-4153-B5AA-6335CD80DB58}" dt="2023-10-08T13:41:11.322" v="591" actId="26606"/>
          <ac:spMkLst>
            <pc:docMk/>
            <pc:sldMk cId="0" sldId="306"/>
            <ac:spMk id="16" creationId="{49B7FFA5-14CB-4A4F-9BCC-CA3AA5D9D276}"/>
          </ac:spMkLst>
        </pc:spChg>
        <pc:spChg chg="add">
          <ac:chgData name="Thomas Humphrey (1705413)" userId="c780d40b-30e5-49d0-9079-02c1cbd1b375" providerId="ADAL" clId="{35715517-B87C-4153-B5AA-6335CD80DB58}" dt="2023-10-08T13:41:11.322" v="591" actId="26606"/>
          <ac:spMkLst>
            <pc:docMk/>
            <pc:sldMk cId="0" sldId="306"/>
            <ac:spMk id="18" creationId="{04E48745-7512-4EC2-9E20-9092D12150CA}"/>
          </ac:spMkLst>
        </pc:spChg>
      </pc:sldChg>
      <pc:sldChg chg="addSp modSp add mod setBg">
        <pc:chgData name="Thomas Humphrey (1705413)" userId="c780d40b-30e5-49d0-9079-02c1cbd1b375" providerId="ADAL" clId="{35715517-B87C-4153-B5AA-6335CD80DB58}" dt="2023-10-09T08:25:00.017" v="999" actId="26606"/>
        <pc:sldMkLst>
          <pc:docMk/>
          <pc:sldMk cId="0" sldId="307"/>
        </pc:sldMkLst>
        <pc:spChg chg="mod">
          <ac:chgData name="Thomas Humphrey (1705413)" userId="c780d40b-30e5-49d0-9079-02c1cbd1b375" providerId="ADAL" clId="{35715517-B87C-4153-B5AA-6335CD80DB58}" dt="2023-10-09T08:25:00.017" v="999" actId="26606"/>
          <ac:spMkLst>
            <pc:docMk/>
            <pc:sldMk cId="0" sldId="307"/>
            <ac:spMk id="2" creationId="{00000000-0000-0000-0000-000000000000}"/>
          </ac:spMkLst>
        </pc:spChg>
        <pc:spChg chg="mod">
          <ac:chgData name="Thomas Humphrey (1705413)" userId="c780d40b-30e5-49d0-9079-02c1cbd1b375" providerId="ADAL" clId="{35715517-B87C-4153-B5AA-6335CD80DB58}" dt="2023-10-09T08:25:00.017" v="999" actId="26606"/>
          <ac:spMkLst>
            <pc:docMk/>
            <pc:sldMk cId="0" sldId="307"/>
            <ac:spMk id="3" creationId="{00000000-0000-0000-0000-000000000000}"/>
          </ac:spMkLst>
        </pc:spChg>
        <pc:spChg chg="add">
          <ac:chgData name="Thomas Humphrey (1705413)" userId="c780d40b-30e5-49d0-9079-02c1cbd1b375" providerId="ADAL" clId="{35715517-B87C-4153-B5AA-6335CD80DB58}" dt="2023-10-09T08:25:00.017" v="999" actId="26606"/>
          <ac:spMkLst>
            <pc:docMk/>
            <pc:sldMk cId="0" sldId="307"/>
            <ac:spMk id="8" creationId="{E009DD9B-5EE2-4C0D-8B2B-351C8C102205}"/>
          </ac:spMkLst>
        </pc:spChg>
        <pc:spChg chg="add">
          <ac:chgData name="Thomas Humphrey (1705413)" userId="c780d40b-30e5-49d0-9079-02c1cbd1b375" providerId="ADAL" clId="{35715517-B87C-4153-B5AA-6335CD80DB58}" dt="2023-10-09T08:25:00.017" v="999" actId="26606"/>
          <ac:spMkLst>
            <pc:docMk/>
            <pc:sldMk cId="0" sldId="307"/>
            <ac:spMk id="10" creationId="{E720DB99-7745-4E75-9D96-AAB6D55C531E}"/>
          </ac:spMkLst>
        </pc:spChg>
        <pc:spChg chg="add">
          <ac:chgData name="Thomas Humphrey (1705413)" userId="c780d40b-30e5-49d0-9079-02c1cbd1b375" providerId="ADAL" clId="{35715517-B87C-4153-B5AA-6335CD80DB58}" dt="2023-10-09T08:25:00.017" v="999" actId="26606"/>
          <ac:spMkLst>
            <pc:docMk/>
            <pc:sldMk cId="0" sldId="307"/>
            <ac:spMk id="12" creationId="{D68803C4-E159-4360-B7BB-74205C8F782D}"/>
          </ac:spMkLst>
        </pc:spChg>
        <pc:spChg chg="add">
          <ac:chgData name="Thomas Humphrey (1705413)" userId="c780d40b-30e5-49d0-9079-02c1cbd1b375" providerId="ADAL" clId="{35715517-B87C-4153-B5AA-6335CD80DB58}" dt="2023-10-09T08:25:00.017" v="999" actId="26606"/>
          <ac:spMkLst>
            <pc:docMk/>
            <pc:sldMk cId="0" sldId="307"/>
            <ac:spMk id="14" creationId="{504B0465-3B07-49BF-BEA7-D81476246293}"/>
          </ac:spMkLst>
        </pc:spChg>
        <pc:spChg chg="add">
          <ac:chgData name="Thomas Humphrey (1705413)" userId="c780d40b-30e5-49d0-9079-02c1cbd1b375" providerId="ADAL" clId="{35715517-B87C-4153-B5AA-6335CD80DB58}" dt="2023-10-09T08:25:00.017" v="999" actId="26606"/>
          <ac:spMkLst>
            <pc:docMk/>
            <pc:sldMk cId="0" sldId="307"/>
            <ac:spMk id="16" creationId="{49B7FFA5-14CB-4A4F-9BCC-CA3AA5D9D276}"/>
          </ac:spMkLst>
        </pc:spChg>
        <pc:spChg chg="add">
          <ac:chgData name="Thomas Humphrey (1705413)" userId="c780d40b-30e5-49d0-9079-02c1cbd1b375" providerId="ADAL" clId="{35715517-B87C-4153-B5AA-6335CD80DB58}" dt="2023-10-09T08:25:00.017" v="999" actId="26606"/>
          <ac:spMkLst>
            <pc:docMk/>
            <pc:sldMk cId="0" sldId="307"/>
            <ac:spMk id="18" creationId="{04E48745-7512-4EC2-9E20-9092D12150CA}"/>
          </ac:spMkLst>
        </pc:spChg>
      </pc:sldChg>
      <pc:sldChg chg="addSp modSp add mod setBg">
        <pc:chgData name="Thomas Humphrey (1705413)" userId="c780d40b-30e5-49d0-9079-02c1cbd1b375" providerId="ADAL" clId="{35715517-B87C-4153-B5AA-6335CD80DB58}" dt="2023-10-08T13:41:55.168" v="599" actId="121"/>
        <pc:sldMkLst>
          <pc:docMk/>
          <pc:sldMk cId="0" sldId="308"/>
        </pc:sldMkLst>
        <pc:spChg chg="mod">
          <ac:chgData name="Thomas Humphrey (1705413)" userId="c780d40b-30e5-49d0-9079-02c1cbd1b375" providerId="ADAL" clId="{35715517-B87C-4153-B5AA-6335CD80DB58}" dt="2023-10-08T13:41:50.840" v="598" actId="404"/>
          <ac:spMkLst>
            <pc:docMk/>
            <pc:sldMk cId="0" sldId="308"/>
            <ac:spMk id="2" creationId="{00000000-0000-0000-0000-000000000000}"/>
          </ac:spMkLst>
        </pc:spChg>
        <pc:spChg chg="mod">
          <ac:chgData name="Thomas Humphrey (1705413)" userId="c780d40b-30e5-49d0-9079-02c1cbd1b375" providerId="ADAL" clId="{35715517-B87C-4153-B5AA-6335CD80DB58}" dt="2023-10-08T13:41:55.168" v="599" actId="121"/>
          <ac:spMkLst>
            <pc:docMk/>
            <pc:sldMk cId="0" sldId="308"/>
            <ac:spMk id="3" creationId="{00000000-0000-0000-0000-000000000000}"/>
          </ac:spMkLst>
        </pc:spChg>
        <pc:spChg chg="add">
          <ac:chgData name="Thomas Humphrey (1705413)" userId="c780d40b-30e5-49d0-9079-02c1cbd1b375" providerId="ADAL" clId="{35715517-B87C-4153-B5AA-6335CD80DB58}" dt="2023-10-08T13:41:49.536" v="597" actId="26606"/>
          <ac:spMkLst>
            <pc:docMk/>
            <pc:sldMk cId="0" sldId="308"/>
            <ac:spMk id="8" creationId="{E009DD9B-5EE2-4C0D-8B2B-351C8C102205}"/>
          </ac:spMkLst>
        </pc:spChg>
        <pc:spChg chg="add">
          <ac:chgData name="Thomas Humphrey (1705413)" userId="c780d40b-30e5-49d0-9079-02c1cbd1b375" providerId="ADAL" clId="{35715517-B87C-4153-B5AA-6335CD80DB58}" dt="2023-10-08T13:41:49.536" v="597" actId="26606"/>
          <ac:spMkLst>
            <pc:docMk/>
            <pc:sldMk cId="0" sldId="308"/>
            <ac:spMk id="10" creationId="{E720DB99-7745-4E75-9D96-AAB6D55C531E}"/>
          </ac:spMkLst>
        </pc:spChg>
        <pc:spChg chg="add">
          <ac:chgData name="Thomas Humphrey (1705413)" userId="c780d40b-30e5-49d0-9079-02c1cbd1b375" providerId="ADAL" clId="{35715517-B87C-4153-B5AA-6335CD80DB58}" dt="2023-10-08T13:41:49.536" v="597" actId="26606"/>
          <ac:spMkLst>
            <pc:docMk/>
            <pc:sldMk cId="0" sldId="308"/>
            <ac:spMk id="12" creationId="{D68803C4-E159-4360-B7BB-74205C8F782D}"/>
          </ac:spMkLst>
        </pc:spChg>
        <pc:spChg chg="add">
          <ac:chgData name="Thomas Humphrey (1705413)" userId="c780d40b-30e5-49d0-9079-02c1cbd1b375" providerId="ADAL" clId="{35715517-B87C-4153-B5AA-6335CD80DB58}" dt="2023-10-08T13:41:49.536" v="597" actId="26606"/>
          <ac:spMkLst>
            <pc:docMk/>
            <pc:sldMk cId="0" sldId="308"/>
            <ac:spMk id="14" creationId="{504B0465-3B07-49BF-BEA7-D81476246293}"/>
          </ac:spMkLst>
        </pc:spChg>
        <pc:spChg chg="add">
          <ac:chgData name="Thomas Humphrey (1705413)" userId="c780d40b-30e5-49d0-9079-02c1cbd1b375" providerId="ADAL" clId="{35715517-B87C-4153-B5AA-6335CD80DB58}" dt="2023-10-08T13:41:49.536" v="597" actId="26606"/>
          <ac:spMkLst>
            <pc:docMk/>
            <pc:sldMk cId="0" sldId="308"/>
            <ac:spMk id="16" creationId="{49B7FFA5-14CB-4A4F-9BCC-CA3AA5D9D276}"/>
          </ac:spMkLst>
        </pc:spChg>
        <pc:spChg chg="add">
          <ac:chgData name="Thomas Humphrey (1705413)" userId="c780d40b-30e5-49d0-9079-02c1cbd1b375" providerId="ADAL" clId="{35715517-B87C-4153-B5AA-6335CD80DB58}" dt="2023-10-08T13:41:49.536" v="597" actId="26606"/>
          <ac:spMkLst>
            <pc:docMk/>
            <pc:sldMk cId="0" sldId="308"/>
            <ac:spMk id="18" creationId="{04E48745-7512-4EC2-9E20-9092D12150CA}"/>
          </ac:spMkLst>
        </pc:spChg>
      </pc:sldChg>
      <pc:sldChg chg="addSp modSp add mod setBg">
        <pc:chgData name="Thomas Humphrey (1705413)" userId="c780d40b-30e5-49d0-9079-02c1cbd1b375" providerId="ADAL" clId="{35715517-B87C-4153-B5AA-6335CD80DB58}" dt="2023-10-08T13:42:28.457" v="621" actId="20577"/>
        <pc:sldMkLst>
          <pc:docMk/>
          <pc:sldMk cId="0" sldId="309"/>
        </pc:sldMkLst>
        <pc:spChg chg="mod">
          <ac:chgData name="Thomas Humphrey (1705413)" userId="c780d40b-30e5-49d0-9079-02c1cbd1b375" providerId="ADAL" clId="{35715517-B87C-4153-B5AA-6335CD80DB58}" dt="2023-10-08T13:42:05.057" v="601" actId="26606"/>
          <ac:spMkLst>
            <pc:docMk/>
            <pc:sldMk cId="0" sldId="309"/>
            <ac:spMk id="2" creationId="{00000000-0000-0000-0000-000000000000}"/>
          </ac:spMkLst>
        </pc:spChg>
        <pc:spChg chg="mod">
          <ac:chgData name="Thomas Humphrey (1705413)" userId="c780d40b-30e5-49d0-9079-02c1cbd1b375" providerId="ADAL" clId="{35715517-B87C-4153-B5AA-6335CD80DB58}" dt="2023-10-08T13:42:28.457" v="621" actId="20577"/>
          <ac:spMkLst>
            <pc:docMk/>
            <pc:sldMk cId="0" sldId="309"/>
            <ac:spMk id="3" creationId="{00000000-0000-0000-0000-000000000000}"/>
          </ac:spMkLst>
        </pc:spChg>
        <pc:spChg chg="add">
          <ac:chgData name="Thomas Humphrey (1705413)" userId="c780d40b-30e5-49d0-9079-02c1cbd1b375" providerId="ADAL" clId="{35715517-B87C-4153-B5AA-6335CD80DB58}" dt="2023-10-08T13:42:05.057" v="601" actId="26606"/>
          <ac:spMkLst>
            <pc:docMk/>
            <pc:sldMk cId="0" sldId="309"/>
            <ac:spMk id="8" creationId="{E009DD9B-5EE2-4C0D-8B2B-351C8C102205}"/>
          </ac:spMkLst>
        </pc:spChg>
        <pc:spChg chg="add">
          <ac:chgData name="Thomas Humphrey (1705413)" userId="c780d40b-30e5-49d0-9079-02c1cbd1b375" providerId="ADAL" clId="{35715517-B87C-4153-B5AA-6335CD80DB58}" dt="2023-10-08T13:42:05.057" v="601" actId="26606"/>
          <ac:spMkLst>
            <pc:docMk/>
            <pc:sldMk cId="0" sldId="309"/>
            <ac:spMk id="10" creationId="{E720DB99-7745-4E75-9D96-AAB6D55C531E}"/>
          </ac:spMkLst>
        </pc:spChg>
        <pc:spChg chg="add">
          <ac:chgData name="Thomas Humphrey (1705413)" userId="c780d40b-30e5-49d0-9079-02c1cbd1b375" providerId="ADAL" clId="{35715517-B87C-4153-B5AA-6335CD80DB58}" dt="2023-10-08T13:42:05.057" v="601" actId="26606"/>
          <ac:spMkLst>
            <pc:docMk/>
            <pc:sldMk cId="0" sldId="309"/>
            <ac:spMk id="12" creationId="{D68803C4-E159-4360-B7BB-74205C8F782D}"/>
          </ac:spMkLst>
        </pc:spChg>
        <pc:spChg chg="add">
          <ac:chgData name="Thomas Humphrey (1705413)" userId="c780d40b-30e5-49d0-9079-02c1cbd1b375" providerId="ADAL" clId="{35715517-B87C-4153-B5AA-6335CD80DB58}" dt="2023-10-08T13:42:05.057" v="601" actId="26606"/>
          <ac:spMkLst>
            <pc:docMk/>
            <pc:sldMk cId="0" sldId="309"/>
            <ac:spMk id="14" creationId="{504B0465-3B07-49BF-BEA7-D81476246293}"/>
          </ac:spMkLst>
        </pc:spChg>
        <pc:spChg chg="add">
          <ac:chgData name="Thomas Humphrey (1705413)" userId="c780d40b-30e5-49d0-9079-02c1cbd1b375" providerId="ADAL" clId="{35715517-B87C-4153-B5AA-6335CD80DB58}" dt="2023-10-08T13:42:05.057" v="601" actId="26606"/>
          <ac:spMkLst>
            <pc:docMk/>
            <pc:sldMk cId="0" sldId="309"/>
            <ac:spMk id="16" creationId="{49B7FFA5-14CB-4A4F-9BCC-CA3AA5D9D276}"/>
          </ac:spMkLst>
        </pc:spChg>
        <pc:spChg chg="add">
          <ac:chgData name="Thomas Humphrey (1705413)" userId="c780d40b-30e5-49d0-9079-02c1cbd1b375" providerId="ADAL" clId="{35715517-B87C-4153-B5AA-6335CD80DB58}" dt="2023-10-08T13:42:05.057" v="601" actId="26606"/>
          <ac:spMkLst>
            <pc:docMk/>
            <pc:sldMk cId="0" sldId="309"/>
            <ac:spMk id="18" creationId="{04E48745-7512-4EC2-9E20-9092D12150CA}"/>
          </ac:spMkLst>
        </pc:spChg>
      </pc:sldChg>
      <pc:sldChg chg="addSp modSp add mod setBg">
        <pc:chgData name="Thomas Humphrey (1705413)" userId="c780d40b-30e5-49d0-9079-02c1cbd1b375" providerId="ADAL" clId="{35715517-B87C-4153-B5AA-6335CD80DB58}" dt="2023-10-08T13:42:48.951" v="636" actId="404"/>
        <pc:sldMkLst>
          <pc:docMk/>
          <pc:sldMk cId="0" sldId="310"/>
        </pc:sldMkLst>
        <pc:spChg chg="mod">
          <ac:chgData name="Thomas Humphrey (1705413)" userId="c780d40b-30e5-49d0-9079-02c1cbd1b375" providerId="ADAL" clId="{35715517-B87C-4153-B5AA-6335CD80DB58}" dt="2023-10-08T13:42:48.951" v="636" actId="404"/>
          <ac:spMkLst>
            <pc:docMk/>
            <pc:sldMk cId="0" sldId="310"/>
            <ac:spMk id="2" creationId="{00000000-0000-0000-0000-000000000000}"/>
          </ac:spMkLst>
        </pc:spChg>
        <pc:spChg chg="mod">
          <ac:chgData name="Thomas Humphrey (1705413)" userId="c780d40b-30e5-49d0-9079-02c1cbd1b375" providerId="ADAL" clId="{35715517-B87C-4153-B5AA-6335CD80DB58}" dt="2023-10-08T13:42:46.943" v="635" actId="2711"/>
          <ac:spMkLst>
            <pc:docMk/>
            <pc:sldMk cId="0" sldId="310"/>
            <ac:spMk id="3" creationId="{00000000-0000-0000-0000-000000000000}"/>
          </ac:spMkLst>
        </pc:spChg>
        <pc:spChg chg="add">
          <ac:chgData name="Thomas Humphrey (1705413)" userId="c780d40b-30e5-49d0-9079-02c1cbd1b375" providerId="ADAL" clId="{35715517-B87C-4153-B5AA-6335CD80DB58}" dt="2023-10-08T13:42:34.865" v="622" actId="26606"/>
          <ac:spMkLst>
            <pc:docMk/>
            <pc:sldMk cId="0" sldId="310"/>
            <ac:spMk id="8" creationId="{E009DD9B-5EE2-4C0D-8B2B-351C8C102205}"/>
          </ac:spMkLst>
        </pc:spChg>
        <pc:spChg chg="add">
          <ac:chgData name="Thomas Humphrey (1705413)" userId="c780d40b-30e5-49d0-9079-02c1cbd1b375" providerId="ADAL" clId="{35715517-B87C-4153-B5AA-6335CD80DB58}" dt="2023-10-08T13:42:34.865" v="622" actId="26606"/>
          <ac:spMkLst>
            <pc:docMk/>
            <pc:sldMk cId="0" sldId="310"/>
            <ac:spMk id="10" creationId="{E720DB99-7745-4E75-9D96-AAB6D55C531E}"/>
          </ac:spMkLst>
        </pc:spChg>
        <pc:spChg chg="add">
          <ac:chgData name="Thomas Humphrey (1705413)" userId="c780d40b-30e5-49d0-9079-02c1cbd1b375" providerId="ADAL" clId="{35715517-B87C-4153-B5AA-6335CD80DB58}" dt="2023-10-08T13:42:34.865" v="622" actId="26606"/>
          <ac:spMkLst>
            <pc:docMk/>
            <pc:sldMk cId="0" sldId="310"/>
            <ac:spMk id="12" creationId="{D68803C4-E159-4360-B7BB-74205C8F782D}"/>
          </ac:spMkLst>
        </pc:spChg>
        <pc:spChg chg="add">
          <ac:chgData name="Thomas Humphrey (1705413)" userId="c780d40b-30e5-49d0-9079-02c1cbd1b375" providerId="ADAL" clId="{35715517-B87C-4153-B5AA-6335CD80DB58}" dt="2023-10-08T13:42:34.865" v="622" actId="26606"/>
          <ac:spMkLst>
            <pc:docMk/>
            <pc:sldMk cId="0" sldId="310"/>
            <ac:spMk id="14" creationId="{504B0465-3B07-49BF-BEA7-D81476246293}"/>
          </ac:spMkLst>
        </pc:spChg>
        <pc:spChg chg="add">
          <ac:chgData name="Thomas Humphrey (1705413)" userId="c780d40b-30e5-49d0-9079-02c1cbd1b375" providerId="ADAL" clId="{35715517-B87C-4153-B5AA-6335CD80DB58}" dt="2023-10-08T13:42:34.865" v="622" actId="26606"/>
          <ac:spMkLst>
            <pc:docMk/>
            <pc:sldMk cId="0" sldId="310"/>
            <ac:spMk id="16" creationId="{49B7FFA5-14CB-4A4F-9BCC-CA3AA5D9D276}"/>
          </ac:spMkLst>
        </pc:spChg>
        <pc:spChg chg="add">
          <ac:chgData name="Thomas Humphrey (1705413)" userId="c780d40b-30e5-49d0-9079-02c1cbd1b375" providerId="ADAL" clId="{35715517-B87C-4153-B5AA-6335CD80DB58}" dt="2023-10-08T13:42:34.865" v="622" actId="26606"/>
          <ac:spMkLst>
            <pc:docMk/>
            <pc:sldMk cId="0" sldId="310"/>
            <ac:spMk id="18" creationId="{04E48745-7512-4EC2-9E20-9092D12150CA}"/>
          </ac:spMkLst>
        </pc:spChg>
      </pc:sldChg>
      <pc:sldChg chg="addSp modSp add mod setBg">
        <pc:chgData name="Thomas Humphrey (1705413)" userId="c780d40b-30e5-49d0-9079-02c1cbd1b375" providerId="ADAL" clId="{35715517-B87C-4153-B5AA-6335CD80DB58}" dt="2023-10-09T08:28:01.966" v="1006" actId="113"/>
        <pc:sldMkLst>
          <pc:docMk/>
          <pc:sldMk cId="0" sldId="311"/>
        </pc:sldMkLst>
        <pc:spChg chg="mod">
          <ac:chgData name="Thomas Humphrey (1705413)" userId="c780d40b-30e5-49d0-9079-02c1cbd1b375" providerId="ADAL" clId="{35715517-B87C-4153-B5AA-6335CD80DB58}" dt="2023-10-08T13:42:56.006" v="639" actId="26606"/>
          <ac:spMkLst>
            <pc:docMk/>
            <pc:sldMk cId="0" sldId="311"/>
            <ac:spMk id="2" creationId="{00000000-0000-0000-0000-000000000000}"/>
          </ac:spMkLst>
        </pc:spChg>
        <pc:spChg chg="mod">
          <ac:chgData name="Thomas Humphrey (1705413)" userId="c780d40b-30e5-49d0-9079-02c1cbd1b375" providerId="ADAL" clId="{35715517-B87C-4153-B5AA-6335CD80DB58}" dt="2023-10-09T08:28:01.966" v="1006" actId="113"/>
          <ac:spMkLst>
            <pc:docMk/>
            <pc:sldMk cId="0" sldId="311"/>
            <ac:spMk id="3" creationId="{00000000-0000-0000-0000-000000000000}"/>
          </ac:spMkLst>
        </pc:spChg>
        <pc:spChg chg="add">
          <ac:chgData name="Thomas Humphrey (1705413)" userId="c780d40b-30e5-49d0-9079-02c1cbd1b375" providerId="ADAL" clId="{35715517-B87C-4153-B5AA-6335CD80DB58}" dt="2023-10-08T13:42:56.006" v="639" actId="26606"/>
          <ac:spMkLst>
            <pc:docMk/>
            <pc:sldMk cId="0" sldId="311"/>
            <ac:spMk id="8" creationId="{E009DD9B-5EE2-4C0D-8B2B-351C8C102205}"/>
          </ac:spMkLst>
        </pc:spChg>
        <pc:spChg chg="add">
          <ac:chgData name="Thomas Humphrey (1705413)" userId="c780d40b-30e5-49d0-9079-02c1cbd1b375" providerId="ADAL" clId="{35715517-B87C-4153-B5AA-6335CD80DB58}" dt="2023-10-08T13:42:56.006" v="639" actId="26606"/>
          <ac:spMkLst>
            <pc:docMk/>
            <pc:sldMk cId="0" sldId="311"/>
            <ac:spMk id="10" creationId="{E720DB99-7745-4E75-9D96-AAB6D55C531E}"/>
          </ac:spMkLst>
        </pc:spChg>
        <pc:spChg chg="add">
          <ac:chgData name="Thomas Humphrey (1705413)" userId="c780d40b-30e5-49d0-9079-02c1cbd1b375" providerId="ADAL" clId="{35715517-B87C-4153-B5AA-6335CD80DB58}" dt="2023-10-08T13:42:56.006" v="639" actId="26606"/>
          <ac:spMkLst>
            <pc:docMk/>
            <pc:sldMk cId="0" sldId="311"/>
            <ac:spMk id="12" creationId="{D68803C4-E159-4360-B7BB-74205C8F782D}"/>
          </ac:spMkLst>
        </pc:spChg>
        <pc:spChg chg="add">
          <ac:chgData name="Thomas Humphrey (1705413)" userId="c780d40b-30e5-49d0-9079-02c1cbd1b375" providerId="ADAL" clId="{35715517-B87C-4153-B5AA-6335CD80DB58}" dt="2023-10-08T13:42:56.006" v="639" actId="26606"/>
          <ac:spMkLst>
            <pc:docMk/>
            <pc:sldMk cId="0" sldId="311"/>
            <ac:spMk id="14" creationId="{504B0465-3B07-49BF-BEA7-D81476246293}"/>
          </ac:spMkLst>
        </pc:spChg>
        <pc:spChg chg="add">
          <ac:chgData name="Thomas Humphrey (1705413)" userId="c780d40b-30e5-49d0-9079-02c1cbd1b375" providerId="ADAL" clId="{35715517-B87C-4153-B5AA-6335CD80DB58}" dt="2023-10-08T13:42:56.006" v="639" actId="26606"/>
          <ac:spMkLst>
            <pc:docMk/>
            <pc:sldMk cId="0" sldId="311"/>
            <ac:spMk id="16" creationId="{49B7FFA5-14CB-4A4F-9BCC-CA3AA5D9D276}"/>
          </ac:spMkLst>
        </pc:spChg>
        <pc:spChg chg="add">
          <ac:chgData name="Thomas Humphrey (1705413)" userId="c780d40b-30e5-49d0-9079-02c1cbd1b375" providerId="ADAL" clId="{35715517-B87C-4153-B5AA-6335CD80DB58}" dt="2023-10-08T13:42:56.006" v="639" actId="26606"/>
          <ac:spMkLst>
            <pc:docMk/>
            <pc:sldMk cId="0" sldId="311"/>
            <ac:spMk id="18" creationId="{04E48745-7512-4EC2-9E20-9092D12150CA}"/>
          </ac:spMkLst>
        </pc:spChg>
      </pc:sldChg>
      <pc:sldChg chg="addSp modSp add mod setBg">
        <pc:chgData name="Thomas Humphrey (1705413)" userId="c780d40b-30e5-49d0-9079-02c1cbd1b375" providerId="ADAL" clId="{35715517-B87C-4153-B5AA-6335CD80DB58}" dt="2023-10-09T08:25:37.170" v="1001" actId="113"/>
        <pc:sldMkLst>
          <pc:docMk/>
          <pc:sldMk cId="0" sldId="312"/>
        </pc:sldMkLst>
        <pc:spChg chg="mod">
          <ac:chgData name="Thomas Humphrey (1705413)" userId="c780d40b-30e5-49d0-9079-02c1cbd1b375" providerId="ADAL" clId="{35715517-B87C-4153-B5AA-6335CD80DB58}" dt="2023-10-08T13:43:23.489" v="654" actId="404"/>
          <ac:spMkLst>
            <pc:docMk/>
            <pc:sldMk cId="0" sldId="312"/>
            <ac:spMk id="2" creationId="{00000000-0000-0000-0000-000000000000}"/>
          </ac:spMkLst>
        </pc:spChg>
        <pc:spChg chg="mod">
          <ac:chgData name="Thomas Humphrey (1705413)" userId="c780d40b-30e5-49d0-9079-02c1cbd1b375" providerId="ADAL" clId="{35715517-B87C-4153-B5AA-6335CD80DB58}" dt="2023-10-09T08:25:37.170" v="1001" actId="113"/>
          <ac:spMkLst>
            <pc:docMk/>
            <pc:sldMk cId="0" sldId="312"/>
            <ac:spMk id="3" creationId="{00000000-0000-0000-0000-000000000000}"/>
          </ac:spMkLst>
        </pc:spChg>
        <pc:spChg chg="add">
          <ac:chgData name="Thomas Humphrey (1705413)" userId="c780d40b-30e5-49d0-9079-02c1cbd1b375" providerId="ADAL" clId="{35715517-B87C-4153-B5AA-6335CD80DB58}" dt="2023-10-08T13:43:05.847" v="643" actId="26606"/>
          <ac:spMkLst>
            <pc:docMk/>
            <pc:sldMk cId="0" sldId="312"/>
            <ac:spMk id="8" creationId="{E009DD9B-5EE2-4C0D-8B2B-351C8C102205}"/>
          </ac:spMkLst>
        </pc:spChg>
        <pc:spChg chg="add">
          <ac:chgData name="Thomas Humphrey (1705413)" userId="c780d40b-30e5-49d0-9079-02c1cbd1b375" providerId="ADAL" clId="{35715517-B87C-4153-B5AA-6335CD80DB58}" dt="2023-10-08T13:43:05.847" v="643" actId="26606"/>
          <ac:spMkLst>
            <pc:docMk/>
            <pc:sldMk cId="0" sldId="312"/>
            <ac:spMk id="10" creationId="{E720DB99-7745-4E75-9D96-AAB6D55C531E}"/>
          </ac:spMkLst>
        </pc:spChg>
        <pc:spChg chg="add">
          <ac:chgData name="Thomas Humphrey (1705413)" userId="c780d40b-30e5-49d0-9079-02c1cbd1b375" providerId="ADAL" clId="{35715517-B87C-4153-B5AA-6335CD80DB58}" dt="2023-10-08T13:43:05.847" v="643" actId="26606"/>
          <ac:spMkLst>
            <pc:docMk/>
            <pc:sldMk cId="0" sldId="312"/>
            <ac:spMk id="12" creationId="{D68803C4-E159-4360-B7BB-74205C8F782D}"/>
          </ac:spMkLst>
        </pc:spChg>
        <pc:spChg chg="add">
          <ac:chgData name="Thomas Humphrey (1705413)" userId="c780d40b-30e5-49d0-9079-02c1cbd1b375" providerId="ADAL" clId="{35715517-B87C-4153-B5AA-6335CD80DB58}" dt="2023-10-08T13:43:05.847" v="643" actId="26606"/>
          <ac:spMkLst>
            <pc:docMk/>
            <pc:sldMk cId="0" sldId="312"/>
            <ac:spMk id="14" creationId="{504B0465-3B07-49BF-BEA7-D81476246293}"/>
          </ac:spMkLst>
        </pc:spChg>
        <pc:spChg chg="add">
          <ac:chgData name="Thomas Humphrey (1705413)" userId="c780d40b-30e5-49d0-9079-02c1cbd1b375" providerId="ADAL" clId="{35715517-B87C-4153-B5AA-6335CD80DB58}" dt="2023-10-08T13:43:05.847" v="643" actId="26606"/>
          <ac:spMkLst>
            <pc:docMk/>
            <pc:sldMk cId="0" sldId="312"/>
            <ac:spMk id="16" creationId="{49B7FFA5-14CB-4A4F-9BCC-CA3AA5D9D276}"/>
          </ac:spMkLst>
        </pc:spChg>
        <pc:spChg chg="add">
          <ac:chgData name="Thomas Humphrey (1705413)" userId="c780d40b-30e5-49d0-9079-02c1cbd1b375" providerId="ADAL" clId="{35715517-B87C-4153-B5AA-6335CD80DB58}" dt="2023-10-08T13:43:05.847" v="643" actId="26606"/>
          <ac:spMkLst>
            <pc:docMk/>
            <pc:sldMk cId="0" sldId="312"/>
            <ac:spMk id="18" creationId="{04E48745-7512-4EC2-9E20-9092D12150CA}"/>
          </ac:spMkLst>
        </pc:spChg>
      </pc:sldChg>
      <pc:sldChg chg="addSp modSp add mod setBg">
        <pc:chgData name="Thomas Humphrey (1705413)" userId="c780d40b-30e5-49d0-9079-02c1cbd1b375" providerId="ADAL" clId="{35715517-B87C-4153-B5AA-6335CD80DB58}" dt="2023-10-08T13:44:13.585" v="672" actId="20577"/>
        <pc:sldMkLst>
          <pc:docMk/>
          <pc:sldMk cId="0" sldId="313"/>
        </pc:sldMkLst>
        <pc:spChg chg="mod">
          <ac:chgData name="Thomas Humphrey (1705413)" userId="c780d40b-30e5-49d0-9079-02c1cbd1b375" providerId="ADAL" clId="{35715517-B87C-4153-B5AA-6335CD80DB58}" dt="2023-10-08T13:43:34.022" v="656" actId="26606"/>
          <ac:spMkLst>
            <pc:docMk/>
            <pc:sldMk cId="0" sldId="313"/>
            <ac:spMk id="2" creationId="{00000000-0000-0000-0000-000000000000}"/>
          </ac:spMkLst>
        </pc:spChg>
        <pc:spChg chg="mod">
          <ac:chgData name="Thomas Humphrey (1705413)" userId="c780d40b-30e5-49d0-9079-02c1cbd1b375" providerId="ADAL" clId="{35715517-B87C-4153-B5AA-6335CD80DB58}" dt="2023-10-08T13:44:13.585" v="672" actId="20577"/>
          <ac:spMkLst>
            <pc:docMk/>
            <pc:sldMk cId="0" sldId="313"/>
            <ac:spMk id="3" creationId="{00000000-0000-0000-0000-000000000000}"/>
          </ac:spMkLst>
        </pc:spChg>
        <pc:spChg chg="add">
          <ac:chgData name="Thomas Humphrey (1705413)" userId="c780d40b-30e5-49d0-9079-02c1cbd1b375" providerId="ADAL" clId="{35715517-B87C-4153-B5AA-6335CD80DB58}" dt="2023-10-08T13:43:34.022" v="656" actId="26606"/>
          <ac:spMkLst>
            <pc:docMk/>
            <pc:sldMk cId="0" sldId="313"/>
            <ac:spMk id="8" creationId="{E009DD9B-5EE2-4C0D-8B2B-351C8C102205}"/>
          </ac:spMkLst>
        </pc:spChg>
        <pc:spChg chg="add">
          <ac:chgData name="Thomas Humphrey (1705413)" userId="c780d40b-30e5-49d0-9079-02c1cbd1b375" providerId="ADAL" clId="{35715517-B87C-4153-B5AA-6335CD80DB58}" dt="2023-10-08T13:43:34.022" v="656" actId="26606"/>
          <ac:spMkLst>
            <pc:docMk/>
            <pc:sldMk cId="0" sldId="313"/>
            <ac:spMk id="10" creationId="{E720DB99-7745-4E75-9D96-AAB6D55C531E}"/>
          </ac:spMkLst>
        </pc:spChg>
        <pc:spChg chg="add">
          <ac:chgData name="Thomas Humphrey (1705413)" userId="c780d40b-30e5-49d0-9079-02c1cbd1b375" providerId="ADAL" clId="{35715517-B87C-4153-B5AA-6335CD80DB58}" dt="2023-10-08T13:43:34.022" v="656" actId="26606"/>
          <ac:spMkLst>
            <pc:docMk/>
            <pc:sldMk cId="0" sldId="313"/>
            <ac:spMk id="12" creationId="{D68803C4-E159-4360-B7BB-74205C8F782D}"/>
          </ac:spMkLst>
        </pc:spChg>
        <pc:spChg chg="add">
          <ac:chgData name="Thomas Humphrey (1705413)" userId="c780d40b-30e5-49d0-9079-02c1cbd1b375" providerId="ADAL" clId="{35715517-B87C-4153-B5AA-6335CD80DB58}" dt="2023-10-08T13:43:34.022" v="656" actId="26606"/>
          <ac:spMkLst>
            <pc:docMk/>
            <pc:sldMk cId="0" sldId="313"/>
            <ac:spMk id="14" creationId="{504B0465-3B07-49BF-BEA7-D81476246293}"/>
          </ac:spMkLst>
        </pc:spChg>
        <pc:spChg chg="add">
          <ac:chgData name="Thomas Humphrey (1705413)" userId="c780d40b-30e5-49d0-9079-02c1cbd1b375" providerId="ADAL" clId="{35715517-B87C-4153-B5AA-6335CD80DB58}" dt="2023-10-08T13:43:34.022" v="656" actId="26606"/>
          <ac:spMkLst>
            <pc:docMk/>
            <pc:sldMk cId="0" sldId="313"/>
            <ac:spMk id="16" creationId="{49B7FFA5-14CB-4A4F-9BCC-CA3AA5D9D276}"/>
          </ac:spMkLst>
        </pc:spChg>
        <pc:spChg chg="add">
          <ac:chgData name="Thomas Humphrey (1705413)" userId="c780d40b-30e5-49d0-9079-02c1cbd1b375" providerId="ADAL" clId="{35715517-B87C-4153-B5AA-6335CD80DB58}" dt="2023-10-08T13:43:34.022" v="656" actId="26606"/>
          <ac:spMkLst>
            <pc:docMk/>
            <pc:sldMk cId="0" sldId="313"/>
            <ac:spMk id="18" creationId="{04E48745-7512-4EC2-9E20-9092D12150CA}"/>
          </ac:spMkLst>
        </pc:spChg>
      </pc:sldChg>
      <pc:sldChg chg="addSp modSp add mod setBg">
        <pc:chgData name="Thomas Humphrey (1705413)" userId="c780d40b-30e5-49d0-9079-02c1cbd1b375" providerId="ADAL" clId="{35715517-B87C-4153-B5AA-6335CD80DB58}" dt="2023-10-08T13:44:51.395" v="679" actId="20577"/>
        <pc:sldMkLst>
          <pc:docMk/>
          <pc:sldMk cId="0" sldId="314"/>
        </pc:sldMkLst>
        <pc:spChg chg="mod">
          <ac:chgData name="Thomas Humphrey (1705413)" userId="c780d40b-30e5-49d0-9079-02c1cbd1b375" providerId="ADAL" clId="{35715517-B87C-4153-B5AA-6335CD80DB58}" dt="2023-10-08T13:44:27.963" v="676" actId="404"/>
          <ac:spMkLst>
            <pc:docMk/>
            <pc:sldMk cId="0" sldId="314"/>
            <ac:spMk id="2" creationId="{00000000-0000-0000-0000-000000000000}"/>
          </ac:spMkLst>
        </pc:spChg>
        <pc:spChg chg="mod">
          <ac:chgData name="Thomas Humphrey (1705413)" userId="c780d40b-30e5-49d0-9079-02c1cbd1b375" providerId="ADAL" clId="{35715517-B87C-4153-B5AA-6335CD80DB58}" dt="2023-10-08T13:44:51.395" v="679" actId="20577"/>
          <ac:spMkLst>
            <pc:docMk/>
            <pc:sldMk cId="0" sldId="314"/>
            <ac:spMk id="3" creationId="{00000000-0000-0000-0000-000000000000}"/>
          </ac:spMkLst>
        </pc:spChg>
        <pc:spChg chg="add">
          <ac:chgData name="Thomas Humphrey (1705413)" userId="c780d40b-30e5-49d0-9079-02c1cbd1b375" providerId="ADAL" clId="{35715517-B87C-4153-B5AA-6335CD80DB58}" dt="2023-10-08T13:44:22.103" v="673" actId="26606"/>
          <ac:spMkLst>
            <pc:docMk/>
            <pc:sldMk cId="0" sldId="314"/>
            <ac:spMk id="8" creationId="{E009DD9B-5EE2-4C0D-8B2B-351C8C102205}"/>
          </ac:spMkLst>
        </pc:spChg>
        <pc:spChg chg="add">
          <ac:chgData name="Thomas Humphrey (1705413)" userId="c780d40b-30e5-49d0-9079-02c1cbd1b375" providerId="ADAL" clId="{35715517-B87C-4153-B5AA-6335CD80DB58}" dt="2023-10-08T13:44:22.103" v="673" actId="26606"/>
          <ac:spMkLst>
            <pc:docMk/>
            <pc:sldMk cId="0" sldId="314"/>
            <ac:spMk id="10" creationId="{E720DB99-7745-4E75-9D96-AAB6D55C531E}"/>
          </ac:spMkLst>
        </pc:spChg>
        <pc:spChg chg="add">
          <ac:chgData name="Thomas Humphrey (1705413)" userId="c780d40b-30e5-49d0-9079-02c1cbd1b375" providerId="ADAL" clId="{35715517-B87C-4153-B5AA-6335CD80DB58}" dt="2023-10-08T13:44:22.103" v="673" actId="26606"/>
          <ac:spMkLst>
            <pc:docMk/>
            <pc:sldMk cId="0" sldId="314"/>
            <ac:spMk id="12" creationId="{D68803C4-E159-4360-B7BB-74205C8F782D}"/>
          </ac:spMkLst>
        </pc:spChg>
        <pc:spChg chg="add">
          <ac:chgData name="Thomas Humphrey (1705413)" userId="c780d40b-30e5-49d0-9079-02c1cbd1b375" providerId="ADAL" clId="{35715517-B87C-4153-B5AA-6335CD80DB58}" dt="2023-10-08T13:44:22.103" v="673" actId="26606"/>
          <ac:spMkLst>
            <pc:docMk/>
            <pc:sldMk cId="0" sldId="314"/>
            <ac:spMk id="14" creationId="{504B0465-3B07-49BF-BEA7-D81476246293}"/>
          </ac:spMkLst>
        </pc:spChg>
        <pc:spChg chg="add">
          <ac:chgData name="Thomas Humphrey (1705413)" userId="c780d40b-30e5-49d0-9079-02c1cbd1b375" providerId="ADAL" clId="{35715517-B87C-4153-B5AA-6335CD80DB58}" dt="2023-10-08T13:44:22.103" v="673" actId="26606"/>
          <ac:spMkLst>
            <pc:docMk/>
            <pc:sldMk cId="0" sldId="314"/>
            <ac:spMk id="16" creationId="{49B7FFA5-14CB-4A4F-9BCC-CA3AA5D9D276}"/>
          </ac:spMkLst>
        </pc:spChg>
        <pc:spChg chg="add">
          <ac:chgData name="Thomas Humphrey (1705413)" userId="c780d40b-30e5-49d0-9079-02c1cbd1b375" providerId="ADAL" clId="{35715517-B87C-4153-B5AA-6335CD80DB58}" dt="2023-10-08T13:44:22.103" v="673" actId="26606"/>
          <ac:spMkLst>
            <pc:docMk/>
            <pc:sldMk cId="0" sldId="314"/>
            <ac:spMk id="18" creationId="{04E48745-7512-4EC2-9E20-9092D12150CA}"/>
          </ac:spMkLst>
        </pc:spChg>
      </pc:sldChg>
      <pc:sldChg chg="addSp modSp add mod setBg">
        <pc:chgData name="Thomas Humphrey (1705413)" userId="c780d40b-30e5-49d0-9079-02c1cbd1b375" providerId="ADAL" clId="{35715517-B87C-4153-B5AA-6335CD80DB58}" dt="2023-10-09T08:28:28.118" v="1025" actId="20577"/>
        <pc:sldMkLst>
          <pc:docMk/>
          <pc:sldMk cId="0" sldId="315"/>
        </pc:sldMkLst>
        <pc:spChg chg="mod">
          <ac:chgData name="Thomas Humphrey (1705413)" userId="c780d40b-30e5-49d0-9079-02c1cbd1b375" providerId="ADAL" clId="{35715517-B87C-4153-B5AA-6335CD80DB58}" dt="2023-10-09T08:28:28.118" v="1025" actId="20577"/>
          <ac:spMkLst>
            <pc:docMk/>
            <pc:sldMk cId="0" sldId="315"/>
            <ac:spMk id="2" creationId="{00000000-0000-0000-0000-000000000000}"/>
          </ac:spMkLst>
        </pc:spChg>
        <pc:spChg chg="mod">
          <ac:chgData name="Thomas Humphrey (1705413)" userId="c780d40b-30e5-49d0-9079-02c1cbd1b375" providerId="ADAL" clId="{35715517-B87C-4153-B5AA-6335CD80DB58}" dt="2023-10-08T13:45:42.194" v="686" actId="113"/>
          <ac:spMkLst>
            <pc:docMk/>
            <pc:sldMk cId="0" sldId="315"/>
            <ac:spMk id="3" creationId="{00000000-0000-0000-0000-000000000000}"/>
          </ac:spMkLst>
        </pc:spChg>
        <pc:spChg chg="add">
          <ac:chgData name="Thomas Humphrey (1705413)" userId="c780d40b-30e5-49d0-9079-02c1cbd1b375" providerId="ADAL" clId="{35715517-B87C-4153-B5AA-6335CD80DB58}" dt="2023-10-08T13:45:12.253" v="682" actId="26606"/>
          <ac:spMkLst>
            <pc:docMk/>
            <pc:sldMk cId="0" sldId="315"/>
            <ac:spMk id="8" creationId="{E009DD9B-5EE2-4C0D-8B2B-351C8C102205}"/>
          </ac:spMkLst>
        </pc:spChg>
        <pc:spChg chg="add">
          <ac:chgData name="Thomas Humphrey (1705413)" userId="c780d40b-30e5-49d0-9079-02c1cbd1b375" providerId="ADAL" clId="{35715517-B87C-4153-B5AA-6335CD80DB58}" dt="2023-10-08T13:45:12.253" v="682" actId="26606"/>
          <ac:spMkLst>
            <pc:docMk/>
            <pc:sldMk cId="0" sldId="315"/>
            <ac:spMk id="10" creationId="{E720DB99-7745-4E75-9D96-AAB6D55C531E}"/>
          </ac:spMkLst>
        </pc:spChg>
        <pc:spChg chg="add">
          <ac:chgData name="Thomas Humphrey (1705413)" userId="c780d40b-30e5-49d0-9079-02c1cbd1b375" providerId="ADAL" clId="{35715517-B87C-4153-B5AA-6335CD80DB58}" dt="2023-10-08T13:45:12.253" v="682" actId="26606"/>
          <ac:spMkLst>
            <pc:docMk/>
            <pc:sldMk cId="0" sldId="315"/>
            <ac:spMk id="12" creationId="{D68803C4-E159-4360-B7BB-74205C8F782D}"/>
          </ac:spMkLst>
        </pc:spChg>
        <pc:spChg chg="add">
          <ac:chgData name="Thomas Humphrey (1705413)" userId="c780d40b-30e5-49d0-9079-02c1cbd1b375" providerId="ADAL" clId="{35715517-B87C-4153-B5AA-6335CD80DB58}" dt="2023-10-08T13:45:12.253" v="682" actId="26606"/>
          <ac:spMkLst>
            <pc:docMk/>
            <pc:sldMk cId="0" sldId="315"/>
            <ac:spMk id="14" creationId="{504B0465-3B07-49BF-BEA7-D81476246293}"/>
          </ac:spMkLst>
        </pc:spChg>
        <pc:spChg chg="add">
          <ac:chgData name="Thomas Humphrey (1705413)" userId="c780d40b-30e5-49d0-9079-02c1cbd1b375" providerId="ADAL" clId="{35715517-B87C-4153-B5AA-6335CD80DB58}" dt="2023-10-08T13:45:12.253" v="682" actId="26606"/>
          <ac:spMkLst>
            <pc:docMk/>
            <pc:sldMk cId="0" sldId="315"/>
            <ac:spMk id="16" creationId="{49B7FFA5-14CB-4A4F-9BCC-CA3AA5D9D276}"/>
          </ac:spMkLst>
        </pc:spChg>
        <pc:spChg chg="add">
          <ac:chgData name="Thomas Humphrey (1705413)" userId="c780d40b-30e5-49d0-9079-02c1cbd1b375" providerId="ADAL" clId="{35715517-B87C-4153-B5AA-6335CD80DB58}" dt="2023-10-08T13:45:12.253" v="682" actId="26606"/>
          <ac:spMkLst>
            <pc:docMk/>
            <pc:sldMk cId="0" sldId="315"/>
            <ac:spMk id="18" creationId="{04E48745-7512-4EC2-9E20-9092D12150CA}"/>
          </ac:spMkLst>
        </pc:spChg>
      </pc:sldChg>
      <pc:sldChg chg="addSp modSp add mod setBg">
        <pc:chgData name="Thomas Humphrey (1705413)" userId="c780d40b-30e5-49d0-9079-02c1cbd1b375" providerId="ADAL" clId="{35715517-B87C-4153-B5AA-6335CD80DB58}" dt="2023-10-09T08:28:48.886" v="1039" actId="20577"/>
        <pc:sldMkLst>
          <pc:docMk/>
          <pc:sldMk cId="0" sldId="316"/>
        </pc:sldMkLst>
        <pc:spChg chg="mod">
          <ac:chgData name="Thomas Humphrey (1705413)" userId="c780d40b-30e5-49d0-9079-02c1cbd1b375" providerId="ADAL" clId="{35715517-B87C-4153-B5AA-6335CD80DB58}" dt="2023-10-08T13:45:55.843" v="690" actId="26606"/>
          <ac:spMkLst>
            <pc:docMk/>
            <pc:sldMk cId="0" sldId="316"/>
            <ac:spMk id="2" creationId="{00000000-0000-0000-0000-000000000000}"/>
          </ac:spMkLst>
        </pc:spChg>
        <pc:spChg chg="mod">
          <ac:chgData name="Thomas Humphrey (1705413)" userId="c780d40b-30e5-49d0-9079-02c1cbd1b375" providerId="ADAL" clId="{35715517-B87C-4153-B5AA-6335CD80DB58}" dt="2023-10-09T08:28:48.886" v="1039" actId="20577"/>
          <ac:spMkLst>
            <pc:docMk/>
            <pc:sldMk cId="0" sldId="316"/>
            <ac:spMk id="3" creationId="{00000000-0000-0000-0000-000000000000}"/>
          </ac:spMkLst>
        </pc:spChg>
        <pc:spChg chg="add">
          <ac:chgData name="Thomas Humphrey (1705413)" userId="c780d40b-30e5-49d0-9079-02c1cbd1b375" providerId="ADAL" clId="{35715517-B87C-4153-B5AA-6335CD80DB58}" dt="2023-10-08T13:45:55.843" v="690" actId="26606"/>
          <ac:spMkLst>
            <pc:docMk/>
            <pc:sldMk cId="0" sldId="316"/>
            <ac:spMk id="8" creationId="{E009DD9B-5EE2-4C0D-8B2B-351C8C102205}"/>
          </ac:spMkLst>
        </pc:spChg>
        <pc:spChg chg="add">
          <ac:chgData name="Thomas Humphrey (1705413)" userId="c780d40b-30e5-49d0-9079-02c1cbd1b375" providerId="ADAL" clId="{35715517-B87C-4153-B5AA-6335CD80DB58}" dt="2023-10-08T13:45:55.843" v="690" actId="26606"/>
          <ac:spMkLst>
            <pc:docMk/>
            <pc:sldMk cId="0" sldId="316"/>
            <ac:spMk id="10" creationId="{E720DB99-7745-4E75-9D96-AAB6D55C531E}"/>
          </ac:spMkLst>
        </pc:spChg>
        <pc:spChg chg="add">
          <ac:chgData name="Thomas Humphrey (1705413)" userId="c780d40b-30e5-49d0-9079-02c1cbd1b375" providerId="ADAL" clId="{35715517-B87C-4153-B5AA-6335CD80DB58}" dt="2023-10-08T13:45:55.843" v="690" actId="26606"/>
          <ac:spMkLst>
            <pc:docMk/>
            <pc:sldMk cId="0" sldId="316"/>
            <ac:spMk id="12" creationId="{D68803C4-E159-4360-B7BB-74205C8F782D}"/>
          </ac:spMkLst>
        </pc:spChg>
        <pc:spChg chg="add">
          <ac:chgData name="Thomas Humphrey (1705413)" userId="c780d40b-30e5-49d0-9079-02c1cbd1b375" providerId="ADAL" clId="{35715517-B87C-4153-B5AA-6335CD80DB58}" dt="2023-10-08T13:45:55.843" v="690" actId="26606"/>
          <ac:spMkLst>
            <pc:docMk/>
            <pc:sldMk cId="0" sldId="316"/>
            <ac:spMk id="14" creationId="{504B0465-3B07-49BF-BEA7-D81476246293}"/>
          </ac:spMkLst>
        </pc:spChg>
        <pc:spChg chg="add">
          <ac:chgData name="Thomas Humphrey (1705413)" userId="c780d40b-30e5-49d0-9079-02c1cbd1b375" providerId="ADAL" clId="{35715517-B87C-4153-B5AA-6335CD80DB58}" dt="2023-10-08T13:45:55.843" v="690" actId="26606"/>
          <ac:spMkLst>
            <pc:docMk/>
            <pc:sldMk cId="0" sldId="316"/>
            <ac:spMk id="16" creationId="{49B7FFA5-14CB-4A4F-9BCC-CA3AA5D9D276}"/>
          </ac:spMkLst>
        </pc:spChg>
        <pc:spChg chg="add">
          <ac:chgData name="Thomas Humphrey (1705413)" userId="c780d40b-30e5-49d0-9079-02c1cbd1b375" providerId="ADAL" clId="{35715517-B87C-4153-B5AA-6335CD80DB58}" dt="2023-10-08T13:45:55.843" v="690" actId="26606"/>
          <ac:spMkLst>
            <pc:docMk/>
            <pc:sldMk cId="0" sldId="316"/>
            <ac:spMk id="18" creationId="{04E48745-7512-4EC2-9E20-9092D12150CA}"/>
          </ac:spMkLst>
        </pc:spChg>
      </pc:sldChg>
      <pc:sldChg chg="addSp modSp add mod setBg">
        <pc:chgData name="Thomas Humphrey (1705413)" userId="c780d40b-30e5-49d0-9079-02c1cbd1b375" providerId="ADAL" clId="{35715517-B87C-4153-B5AA-6335CD80DB58}" dt="2023-10-08T13:46:05.425" v="694" actId="404"/>
        <pc:sldMkLst>
          <pc:docMk/>
          <pc:sldMk cId="0" sldId="317"/>
        </pc:sldMkLst>
        <pc:spChg chg="mod">
          <ac:chgData name="Thomas Humphrey (1705413)" userId="c780d40b-30e5-49d0-9079-02c1cbd1b375" providerId="ADAL" clId="{35715517-B87C-4153-B5AA-6335CD80DB58}" dt="2023-10-08T13:46:05.425" v="694" actId="404"/>
          <ac:spMkLst>
            <pc:docMk/>
            <pc:sldMk cId="0" sldId="317"/>
            <ac:spMk id="2" creationId="{00000000-0000-0000-0000-000000000000}"/>
          </ac:spMkLst>
        </pc:spChg>
        <pc:spChg chg="mod">
          <ac:chgData name="Thomas Humphrey (1705413)" userId="c780d40b-30e5-49d0-9079-02c1cbd1b375" providerId="ADAL" clId="{35715517-B87C-4153-B5AA-6335CD80DB58}" dt="2023-10-08T13:46:01.371" v="692" actId="2711"/>
          <ac:spMkLst>
            <pc:docMk/>
            <pc:sldMk cId="0" sldId="317"/>
            <ac:spMk id="3" creationId="{00000000-0000-0000-0000-000000000000}"/>
          </ac:spMkLst>
        </pc:spChg>
        <pc:spChg chg="add">
          <ac:chgData name="Thomas Humphrey (1705413)" userId="c780d40b-30e5-49d0-9079-02c1cbd1b375" providerId="ADAL" clId="{35715517-B87C-4153-B5AA-6335CD80DB58}" dt="2023-10-08T13:45:58.652" v="691" actId="26606"/>
          <ac:spMkLst>
            <pc:docMk/>
            <pc:sldMk cId="0" sldId="317"/>
            <ac:spMk id="8" creationId="{E009DD9B-5EE2-4C0D-8B2B-351C8C102205}"/>
          </ac:spMkLst>
        </pc:spChg>
        <pc:spChg chg="add">
          <ac:chgData name="Thomas Humphrey (1705413)" userId="c780d40b-30e5-49d0-9079-02c1cbd1b375" providerId="ADAL" clId="{35715517-B87C-4153-B5AA-6335CD80DB58}" dt="2023-10-08T13:45:58.652" v="691" actId="26606"/>
          <ac:spMkLst>
            <pc:docMk/>
            <pc:sldMk cId="0" sldId="317"/>
            <ac:spMk id="10" creationId="{E720DB99-7745-4E75-9D96-AAB6D55C531E}"/>
          </ac:spMkLst>
        </pc:spChg>
        <pc:spChg chg="add">
          <ac:chgData name="Thomas Humphrey (1705413)" userId="c780d40b-30e5-49d0-9079-02c1cbd1b375" providerId="ADAL" clId="{35715517-B87C-4153-B5AA-6335CD80DB58}" dt="2023-10-08T13:45:58.652" v="691" actId="26606"/>
          <ac:spMkLst>
            <pc:docMk/>
            <pc:sldMk cId="0" sldId="317"/>
            <ac:spMk id="12" creationId="{D68803C4-E159-4360-B7BB-74205C8F782D}"/>
          </ac:spMkLst>
        </pc:spChg>
        <pc:spChg chg="add">
          <ac:chgData name="Thomas Humphrey (1705413)" userId="c780d40b-30e5-49d0-9079-02c1cbd1b375" providerId="ADAL" clId="{35715517-B87C-4153-B5AA-6335CD80DB58}" dt="2023-10-08T13:45:58.652" v="691" actId="26606"/>
          <ac:spMkLst>
            <pc:docMk/>
            <pc:sldMk cId="0" sldId="317"/>
            <ac:spMk id="14" creationId="{504B0465-3B07-49BF-BEA7-D81476246293}"/>
          </ac:spMkLst>
        </pc:spChg>
        <pc:spChg chg="add">
          <ac:chgData name="Thomas Humphrey (1705413)" userId="c780d40b-30e5-49d0-9079-02c1cbd1b375" providerId="ADAL" clId="{35715517-B87C-4153-B5AA-6335CD80DB58}" dt="2023-10-08T13:45:58.652" v="691" actId="26606"/>
          <ac:spMkLst>
            <pc:docMk/>
            <pc:sldMk cId="0" sldId="317"/>
            <ac:spMk id="16" creationId="{49B7FFA5-14CB-4A4F-9BCC-CA3AA5D9D276}"/>
          </ac:spMkLst>
        </pc:spChg>
        <pc:spChg chg="add">
          <ac:chgData name="Thomas Humphrey (1705413)" userId="c780d40b-30e5-49d0-9079-02c1cbd1b375" providerId="ADAL" clId="{35715517-B87C-4153-B5AA-6335CD80DB58}" dt="2023-10-08T13:45:58.652" v="691" actId="26606"/>
          <ac:spMkLst>
            <pc:docMk/>
            <pc:sldMk cId="0" sldId="317"/>
            <ac:spMk id="18" creationId="{04E48745-7512-4EC2-9E20-9092D12150CA}"/>
          </ac:spMkLst>
        </pc:spChg>
      </pc:sldChg>
      <pc:sldChg chg="addSp modSp add mod setBg">
        <pc:chgData name="Thomas Humphrey (1705413)" userId="c780d40b-30e5-49d0-9079-02c1cbd1b375" providerId="ADAL" clId="{35715517-B87C-4153-B5AA-6335CD80DB58}" dt="2023-10-08T13:46:29.208" v="707" actId="20577"/>
        <pc:sldMkLst>
          <pc:docMk/>
          <pc:sldMk cId="0" sldId="318"/>
        </pc:sldMkLst>
        <pc:spChg chg="mod">
          <ac:chgData name="Thomas Humphrey (1705413)" userId="c780d40b-30e5-49d0-9079-02c1cbd1b375" providerId="ADAL" clId="{35715517-B87C-4153-B5AA-6335CD80DB58}" dt="2023-10-08T13:46:29.208" v="707" actId="20577"/>
          <ac:spMkLst>
            <pc:docMk/>
            <pc:sldMk cId="0" sldId="318"/>
            <ac:spMk id="2" creationId="{00000000-0000-0000-0000-000000000000}"/>
          </ac:spMkLst>
        </pc:spChg>
        <pc:spChg chg="mod">
          <ac:chgData name="Thomas Humphrey (1705413)" userId="c780d40b-30e5-49d0-9079-02c1cbd1b375" providerId="ADAL" clId="{35715517-B87C-4153-B5AA-6335CD80DB58}" dt="2023-10-08T13:46:15.726" v="699" actId="26606"/>
          <ac:spMkLst>
            <pc:docMk/>
            <pc:sldMk cId="0" sldId="318"/>
            <ac:spMk id="3" creationId="{00000000-0000-0000-0000-000000000000}"/>
          </ac:spMkLst>
        </pc:spChg>
        <pc:spChg chg="add">
          <ac:chgData name="Thomas Humphrey (1705413)" userId="c780d40b-30e5-49d0-9079-02c1cbd1b375" providerId="ADAL" clId="{35715517-B87C-4153-B5AA-6335CD80DB58}" dt="2023-10-08T13:46:15.726" v="699" actId="26606"/>
          <ac:spMkLst>
            <pc:docMk/>
            <pc:sldMk cId="0" sldId="318"/>
            <ac:spMk id="8" creationId="{E009DD9B-5EE2-4C0D-8B2B-351C8C102205}"/>
          </ac:spMkLst>
        </pc:spChg>
        <pc:spChg chg="add">
          <ac:chgData name="Thomas Humphrey (1705413)" userId="c780d40b-30e5-49d0-9079-02c1cbd1b375" providerId="ADAL" clId="{35715517-B87C-4153-B5AA-6335CD80DB58}" dt="2023-10-08T13:46:15.726" v="699" actId="26606"/>
          <ac:spMkLst>
            <pc:docMk/>
            <pc:sldMk cId="0" sldId="318"/>
            <ac:spMk id="10" creationId="{E720DB99-7745-4E75-9D96-AAB6D55C531E}"/>
          </ac:spMkLst>
        </pc:spChg>
        <pc:spChg chg="add">
          <ac:chgData name="Thomas Humphrey (1705413)" userId="c780d40b-30e5-49d0-9079-02c1cbd1b375" providerId="ADAL" clId="{35715517-B87C-4153-B5AA-6335CD80DB58}" dt="2023-10-08T13:46:15.726" v="699" actId="26606"/>
          <ac:spMkLst>
            <pc:docMk/>
            <pc:sldMk cId="0" sldId="318"/>
            <ac:spMk id="12" creationId="{D68803C4-E159-4360-B7BB-74205C8F782D}"/>
          </ac:spMkLst>
        </pc:spChg>
        <pc:spChg chg="add">
          <ac:chgData name="Thomas Humphrey (1705413)" userId="c780d40b-30e5-49d0-9079-02c1cbd1b375" providerId="ADAL" clId="{35715517-B87C-4153-B5AA-6335CD80DB58}" dt="2023-10-08T13:46:15.726" v="699" actId="26606"/>
          <ac:spMkLst>
            <pc:docMk/>
            <pc:sldMk cId="0" sldId="318"/>
            <ac:spMk id="14" creationId="{504B0465-3B07-49BF-BEA7-D81476246293}"/>
          </ac:spMkLst>
        </pc:spChg>
        <pc:spChg chg="add">
          <ac:chgData name="Thomas Humphrey (1705413)" userId="c780d40b-30e5-49d0-9079-02c1cbd1b375" providerId="ADAL" clId="{35715517-B87C-4153-B5AA-6335CD80DB58}" dt="2023-10-08T13:46:15.726" v="699" actId="26606"/>
          <ac:spMkLst>
            <pc:docMk/>
            <pc:sldMk cId="0" sldId="318"/>
            <ac:spMk id="16" creationId="{49B7FFA5-14CB-4A4F-9BCC-CA3AA5D9D276}"/>
          </ac:spMkLst>
        </pc:spChg>
        <pc:spChg chg="add">
          <ac:chgData name="Thomas Humphrey (1705413)" userId="c780d40b-30e5-49d0-9079-02c1cbd1b375" providerId="ADAL" clId="{35715517-B87C-4153-B5AA-6335CD80DB58}" dt="2023-10-08T13:46:15.726" v="699" actId="26606"/>
          <ac:spMkLst>
            <pc:docMk/>
            <pc:sldMk cId="0" sldId="318"/>
            <ac:spMk id="18" creationId="{04E48745-7512-4EC2-9E20-9092D12150CA}"/>
          </ac:spMkLst>
        </pc:spChg>
      </pc:sldChg>
      <pc:sldChg chg="addSp modSp add mod setBg">
        <pc:chgData name="Thomas Humphrey (1705413)" userId="c780d40b-30e5-49d0-9079-02c1cbd1b375" providerId="ADAL" clId="{35715517-B87C-4153-B5AA-6335CD80DB58}" dt="2023-10-08T13:46:42.495" v="713" actId="313"/>
        <pc:sldMkLst>
          <pc:docMk/>
          <pc:sldMk cId="0" sldId="319"/>
        </pc:sldMkLst>
        <pc:spChg chg="mod">
          <ac:chgData name="Thomas Humphrey (1705413)" userId="c780d40b-30e5-49d0-9079-02c1cbd1b375" providerId="ADAL" clId="{35715517-B87C-4153-B5AA-6335CD80DB58}" dt="2023-10-08T13:46:39.907" v="711" actId="404"/>
          <ac:spMkLst>
            <pc:docMk/>
            <pc:sldMk cId="0" sldId="319"/>
            <ac:spMk id="2" creationId="{00000000-0000-0000-0000-000000000000}"/>
          </ac:spMkLst>
        </pc:spChg>
        <pc:spChg chg="mod">
          <ac:chgData name="Thomas Humphrey (1705413)" userId="c780d40b-30e5-49d0-9079-02c1cbd1b375" providerId="ADAL" clId="{35715517-B87C-4153-B5AA-6335CD80DB58}" dt="2023-10-08T13:46:42.495" v="713" actId="313"/>
          <ac:spMkLst>
            <pc:docMk/>
            <pc:sldMk cId="0" sldId="319"/>
            <ac:spMk id="3" creationId="{00000000-0000-0000-0000-000000000000}"/>
          </ac:spMkLst>
        </pc:spChg>
        <pc:spChg chg="add">
          <ac:chgData name="Thomas Humphrey (1705413)" userId="c780d40b-30e5-49d0-9079-02c1cbd1b375" providerId="ADAL" clId="{35715517-B87C-4153-B5AA-6335CD80DB58}" dt="2023-10-08T13:46:37.165" v="709" actId="26606"/>
          <ac:spMkLst>
            <pc:docMk/>
            <pc:sldMk cId="0" sldId="319"/>
            <ac:spMk id="8" creationId="{E009DD9B-5EE2-4C0D-8B2B-351C8C102205}"/>
          </ac:spMkLst>
        </pc:spChg>
        <pc:spChg chg="add">
          <ac:chgData name="Thomas Humphrey (1705413)" userId="c780d40b-30e5-49d0-9079-02c1cbd1b375" providerId="ADAL" clId="{35715517-B87C-4153-B5AA-6335CD80DB58}" dt="2023-10-08T13:46:37.165" v="709" actId="26606"/>
          <ac:spMkLst>
            <pc:docMk/>
            <pc:sldMk cId="0" sldId="319"/>
            <ac:spMk id="10" creationId="{E720DB99-7745-4E75-9D96-AAB6D55C531E}"/>
          </ac:spMkLst>
        </pc:spChg>
        <pc:spChg chg="add">
          <ac:chgData name="Thomas Humphrey (1705413)" userId="c780d40b-30e5-49d0-9079-02c1cbd1b375" providerId="ADAL" clId="{35715517-B87C-4153-B5AA-6335CD80DB58}" dt="2023-10-08T13:46:37.165" v="709" actId="26606"/>
          <ac:spMkLst>
            <pc:docMk/>
            <pc:sldMk cId="0" sldId="319"/>
            <ac:spMk id="12" creationId="{D68803C4-E159-4360-B7BB-74205C8F782D}"/>
          </ac:spMkLst>
        </pc:spChg>
        <pc:spChg chg="add">
          <ac:chgData name="Thomas Humphrey (1705413)" userId="c780d40b-30e5-49d0-9079-02c1cbd1b375" providerId="ADAL" clId="{35715517-B87C-4153-B5AA-6335CD80DB58}" dt="2023-10-08T13:46:37.165" v="709" actId="26606"/>
          <ac:spMkLst>
            <pc:docMk/>
            <pc:sldMk cId="0" sldId="319"/>
            <ac:spMk id="14" creationId="{504B0465-3B07-49BF-BEA7-D81476246293}"/>
          </ac:spMkLst>
        </pc:spChg>
        <pc:spChg chg="add">
          <ac:chgData name="Thomas Humphrey (1705413)" userId="c780d40b-30e5-49d0-9079-02c1cbd1b375" providerId="ADAL" clId="{35715517-B87C-4153-B5AA-6335CD80DB58}" dt="2023-10-08T13:46:37.165" v="709" actId="26606"/>
          <ac:spMkLst>
            <pc:docMk/>
            <pc:sldMk cId="0" sldId="319"/>
            <ac:spMk id="16" creationId="{49B7FFA5-14CB-4A4F-9BCC-CA3AA5D9D276}"/>
          </ac:spMkLst>
        </pc:spChg>
        <pc:spChg chg="add">
          <ac:chgData name="Thomas Humphrey (1705413)" userId="c780d40b-30e5-49d0-9079-02c1cbd1b375" providerId="ADAL" clId="{35715517-B87C-4153-B5AA-6335CD80DB58}" dt="2023-10-08T13:46:37.165" v="709" actId="26606"/>
          <ac:spMkLst>
            <pc:docMk/>
            <pc:sldMk cId="0" sldId="319"/>
            <ac:spMk id="18" creationId="{04E48745-7512-4EC2-9E20-9092D12150CA}"/>
          </ac:spMkLst>
        </pc:spChg>
      </pc:sldChg>
      <pc:sldChg chg="addSp modSp add mod setBg">
        <pc:chgData name="Thomas Humphrey (1705413)" userId="c780d40b-30e5-49d0-9079-02c1cbd1b375" providerId="ADAL" clId="{35715517-B87C-4153-B5AA-6335CD80DB58}" dt="2023-10-08T13:56:59.172" v="725" actId="20577"/>
        <pc:sldMkLst>
          <pc:docMk/>
          <pc:sldMk cId="0" sldId="320"/>
        </pc:sldMkLst>
        <pc:spChg chg="mod">
          <ac:chgData name="Thomas Humphrey (1705413)" userId="c780d40b-30e5-49d0-9079-02c1cbd1b375" providerId="ADAL" clId="{35715517-B87C-4153-B5AA-6335CD80DB58}" dt="2023-10-08T13:46:51.984" v="715" actId="2711"/>
          <ac:spMkLst>
            <pc:docMk/>
            <pc:sldMk cId="0" sldId="320"/>
            <ac:spMk id="2" creationId="{00000000-0000-0000-0000-000000000000}"/>
          </ac:spMkLst>
        </pc:spChg>
        <pc:spChg chg="mod">
          <ac:chgData name="Thomas Humphrey (1705413)" userId="c780d40b-30e5-49d0-9079-02c1cbd1b375" providerId="ADAL" clId="{35715517-B87C-4153-B5AA-6335CD80DB58}" dt="2023-10-08T13:56:59.172" v="725" actId="20577"/>
          <ac:spMkLst>
            <pc:docMk/>
            <pc:sldMk cId="0" sldId="320"/>
            <ac:spMk id="3" creationId="{00000000-0000-0000-0000-000000000000}"/>
          </ac:spMkLst>
        </pc:spChg>
        <pc:spChg chg="add">
          <ac:chgData name="Thomas Humphrey (1705413)" userId="c780d40b-30e5-49d0-9079-02c1cbd1b375" providerId="ADAL" clId="{35715517-B87C-4153-B5AA-6335CD80DB58}" dt="2023-10-08T13:46:49.979" v="714" actId="26606"/>
          <ac:spMkLst>
            <pc:docMk/>
            <pc:sldMk cId="0" sldId="320"/>
            <ac:spMk id="8" creationId="{E009DD9B-5EE2-4C0D-8B2B-351C8C102205}"/>
          </ac:spMkLst>
        </pc:spChg>
        <pc:spChg chg="add">
          <ac:chgData name="Thomas Humphrey (1705413)" userId="c780d40b-30e5-49d0-9079-02c1cbd1b375" providerId="ADAL" clId="{35715517-B87C-4153-B5AA-6335CD80DB58}" dt="2023-10-08T13:46:49.979" v="714" actId="26606"/>
          <ac:spMkLst>
            <pc:docMk/>
            <pc:sldMk cId="0" sldId="320"/>
            <ac:spMk id="10" creationId="{E720DB99-7745-4E75-9D96-AAB6D55C531E}"/>
          </ac:spMkLst>
        </pc:spChg>
        <pc:spChg chg="add">
          <ac:chgData name="Thomas Humphrey (1705413)" userId="c780d40b-30e5-49d0-9079-02c1cbd1b375" providerId="ADAL" clId="{35715517-B87C-4153-B5AA-6335CD80DB58}" dt="2023-10-08T13:46:49.979" v="714" actId="26606"/>
          <ac:spMkLst>
            <pc:docMk/>
            <pc:sldMk cId="0" sldId="320"/>
            <ac:spMk id="12" creationId="{D68803C4-E159-4360-B7BB-74205C8F782D}"/>
          </ac:spMkLst>
        </pc:spChg>
        <pc:spChg chg="add">
          <ac:chgData name="Thomas Humphrey (1705413)" userId="c780d40b-30e5-49d0-9079-02c1cbd1b375" providerId="ADAL" clId="{35715517-B87C-4153-B5AA-6335CD80DB58}" dt="2023-10-08T13:46:49.979" v="714" actId="26606"/>
          <ac:spMkLst>
            <pc:docMk/>
            <pc:sldMk cId="0" sldId="320"/>
            <ac:spMk id="14" creationId="{504B0465-3B07-49BF-BEA7-D81476246293}"/>
          </ac:spMkLst>
        </pc:spChg>
        <pc:spChg chg="add">
          <ac:chgData name="Thomas Humphrey (1705413)" userId="c780d40b-30e5-49d0-9079-02c1cbd1b375" providerId="ADAL" clId="{35715517-B87C-4153-B5AA-6335CD80DB58}" dt="2023-10-08T13:46:49.979" v="714" actId="26606"/>
          <ac:spMkLst>
            <pc:docMk/>
            <pc:sldMk cId="0" sldId="320"/>
            <ac:spMk id="16" creationId="{49B7FFA5-14CB-4A4F-9BCC-CA3AA5D9D276}"/>
          </ac:spMkLst>
        </pc:spChg>
        <pc:spChg chg="add">
          <ac:chgData name="Thomas Humphrey (1705413)" userId="c780d40b-30e5-49d0-9079-02c1cbd1b375" providerId="ADAL" clId="{35715517-B87C-4153-B5AA-6335CD80DB58}" dt="2023-10-08T13:46:49.979" v="714" actId="26606"/>
          <ac:spMkLst>
            <pc:docMk/>
            <pc:sldMk cId="0" sldId="320"/>
            <ac:spMk id="18" creationId="{04E48745-7512-4EC2-9E20-9092D12150CA}"/>
          </ac:spMkLst>
        </pc:spChg>
      </pc:sldChg>
      <pc:sldChg chg="addSp delSp modSp add mod setBg">
        <pc:chgData name="Thomas Humphrey (1705413)" userId="c780d40b-30e5-49d0-9079-02c1cbd1b375" providerId="ADAL" clId="{35715517-B87C-4153-B5AA-6335CD80DB58}" dt="2023-10-08T13:58:29.733" v="740" actId="2711"/>
        <pc:sldMkLst>
          <pc:docMk/>
          <pc:sldMk cId="0" sldId="321"/>
        </pc:sldMkLst>
        <pc:spChg chg="mod">
          <ac:chgData name="Thomas Humphrey (1705413)" userId="c780d40b-30e5-49d0-9079-02c1cbd1b375" providerId="ADAL" clId="{35715517-B87C-4153-B5AA-6335CD80DB58}" dt="2023-10-08T13:58:29.733" v="740" actId="2711"/>
          <ac:spMkLst>
            <pc:docMk/>
            <pc:sldMk cId="0" sldId="321"/>
            <ac:spMk id="2" creationId="{00000000-0000-0000-0000-000000000000}"/>
          </ac:spMkLst>
        </pc:spChg>
        <pc:spChg chg="mod">
          <ac:chgData name="Thomas Humphrey (1705413)" userId="c780d40b-30e5-49d0-9079-02c1cbd1b375" providerId="ADAL" clId="{35715517-B87C-4153-B5AA-6335CD80DB58}" dt="2023-10-08T13:58:29.733" v="740" actId="2711"/>
          <ac:spMkLst>
            <pc:docMk/>
            <pc:sldMk cId="0" sldId="321"/>
            <ac:spMk id="3" creationId="{00000000-0000-0000-0000-000000000000}"/>
          </ac:spMkLst>
        </pc:spChg>
        <pc:spChg chg="add del">
          <ac:chgData name="Thomas Humphrey (1705413)" userId="c780d40b-30e5-49d0-9079-02c1cbd1b375" providerId="ADAL" clId="{35715517-B87C-4153-B5AA-6335CD80DB58}" dt="2023-10-08T13:58:24.803" v="738" actId="26606"/>
          <ac:spMkLst>
            <pc:docMk/>
            <pc:sldMk cId="0" sldId="321"/>
            <ac:spMk id="8" creationId="{E009DD9B-5EE2-4C0D-8B2B-351C8C102205}"/>
          </ac:spMkLst>
        </pc:spChg>
        <pc:spChg chg="add del">
          <ac:chgData name="Thomas Humphrey (1705413)" userId="c780d40b-30e5-49d0-9079-02c1cbd1b375" providerId="ADAL" clId="{35715517-B87C-4153-B5AA-6335CD80DB58}" dt="2023-10-08T13:58:22.687" v="736" actId="26606"/>
          <ac:spMkLst>
            <pc:docMk/>
            <pc:sldMk cId="0" sldId="321"/>
            <ac:spMk id="9" creationId="{A943D298-0548-4C7A-870B-7594104F8214}"/>
          </ac:spMkLst>
        </pc:spChg>
        <pc:spChg chg="add del">
          <ac:chgData name="Thomas Humphrey (1705413)" userId="c780d40b-30e5-49d0-9079-02c1cbd1b375" providerId="ADAL" clId="{35715517-B87C-4153-B5AA-6335CD80DB58}" dt="2023-10-08T13:58:24.803" v="738" actId="26606"/>
          <ac:spMkLst>
            <pc:docMk/>
            <pc:sldMk cId="0" sldId="321"/>
            <ac:spMk id="10" creationId="{E720DB99-7745-4E75-9D96-AAB6D55C531E}"/>
          </ac:spMkLst>
        </pc:spChg>
        <pc:spChg chg="add del">
          <ac:chgData name="Thomas Humphrey (1705413)" userId="c780d40b-30e5-49d0-9079-02c1cbd1b375" providerId="ADAL" clId="{35715517-B87C-4153-B5AA-6335CD80DB58}" dt="2023-10-08T13:58:22.687" v="736" actId="26606"/>
          <ac:spMkLst>
            <pc:docMk/>
            <pc:sldMk cId="0" sldId="321"/>
            <ac:spMk id="11" creationId="{FF7B26C5-D249-4988-B86B-5A3D9E7BD900}"/>
          </ac:spMkLst>
        </pc:spChg>
        <pc:spChg chg="add del">
          <ac:chgData name="Thomas Humphrey (1705413)" userId="c780d40b-30e5-49d0-9079-02c1cbd1b375" providerId="ADAL" clId="{35715517-B87C-4153-B5AA-6335CD80DB58}" dt="2023-10-08T13:58:24.803" v="738" actId="26606"/>
          <ac:spMkLst>
            <pc:docMk/>
            <pc:sldMk cId="0" sldId="321"/>
            <ac:spMk id="12" creationId="{D68803C4-E159-4360-B7BB-74205C8F782D}"/>
          </ac:spMkLst>
        </pc:spChg>
        <pc:spChg chg="add del">
          <ac:chgData name="Thomas Humphrey (1705413)" userId="c780d40b-30e5-49d0-9079-02c1cbd1b375" providerId="ADAL" clId="{35715517-B87C-4153-B5AA-6335CD80DB58}" dt="2023-10-08T13:58:24.803" v="738" actId="26606"/>
          <ac:spMkLst>
            <pc:docMk/>
            <pc:sldMk cId="0" sldId="321"/>
            <ac:spMk id="16" creationId="{49B7FFA5-14CB-4A4F-9BCC-CA3AA5D9D276}"/>
          </ac:spMkLst>
        </pc:spChg>
        <pc:spChg chg="add del">
          <ac:chgData name="Thomas Humphrey (1705413)" userId="c780d40b-30e5-49d0-9079-02c1cbd1b375" providerId="ADAL" clId="{35715517-B87C-4153-B5AA-6335CD80DB58}" dt="2023-10-08T13:58:24.803" v="738" actId="26606"/>
          <ac:spMkLst>
            <pc:docMk/>
            <pc:sldMk cId="0" sldId="321"/>
            <ac:spMk id="17" creationId="{504B0465-3B07-49BF-BEA7-D81476246293}"/>
          </ac:spMkLst>
        </pc:spChg>
        <pc:spChg chg="add del">
          <ac:chgData name="Thomas Humphrey (1705413)" userId="c780d40b-30e5-49d0-9079-02c1cbd1b375" providerId="ADAL" clId="{35715517-B87C-4153-B5AA-6335CD80DB58}" dt="2023-10-08T13:58:24.803" v="738" actId="26606"/>
          <ac:spMkLst>
            <pc:docMk/>
            <pc:sldMk cId="0" sldId="321"/>
            <ac:spMk id="18" creationId="{04E48745-7512-4EC2-9E20-9092D12150CA}"/>
          </ac:spMkLst>
        </pc:spChg>
        <pc:spChg chg="add">
          <ac:chgData name="Thomas Humphrey (1705413)" userId="c780d40b-30e5-49d0-9079-02c1cbd1b375" providerId="ADAL" clId="{35715517-B87C-4153-B5AA-6335CD80DB58}" dt="2023-10-08T13:58:24.834" v="739" actId="26606"/>
          <ac:spMkLst>
            <pc:docMk/>
            <pc:sldMk cId="0" sldId="321"/>
            <ac:spMk id="20" creationId="{3964958D-AF5D-4863-B5FB-83F6B8CB12A0}"/>
          </ac:spMkLst>
        </pc:spChg>
        <pc:spChg chg="mod">
          <ac:chgData name="Thomas Humphrey (1705413)" userId="c780d40b-30e5-49d0-9079-02c1cbd1b375" providerId="ADAL" clId="{35715517-B87C-4153-B5AA-6335CD80DB58}" dt="2023-10-08T13:58:29.733" v="740" actId="2711"/>
          <ac:spMkLst>
            <pc:docMk/>
            <pc:sldMk cId="0" sldId="321"/>
            <ac:spMk id="23" creationId="{DF0313CD-4196-4456-A70D-5EE2B995BAD8}"/>
          </ac:spMkLst>
        </pc:spChg>
        <pc:spChg chg="mod">
          <ac:chgData name="Thomas Humphrey (1705413)" userId="c780d40b-30e5-49d0-9079-02c1cbd1b375" providerId="ADAL" clId="{35715517-B87C-4153-B5AA-6335CD80DB58}" dt="2023-10-08T13:58:29.733" v="740" actId="2711"/>
          <ac:spMkLst>
            <pc:docMk/>
            <pc:sldMk cId="0" sldId="321"/>
            <ac:spMk id="24" creationId="{80DE0B32-9EE8-4975-AD48-3855B0A82A3E}"/>
          </ac:spMkLst>
        </pc:spChg>
        <pc:grpChg chg="add del">
          <ac:chgData name="Thomas Humphrey (1705413)" userId="c780d40b-30e5-49d0-9079-02c1cbd1b375" providerId="ADAL" clId="{35715517-B87C-4153-B5AA-6335CD80DB58}" dt="2023-10-08T13:58:22.687" v="736" actId="26606"/>
          <ac:grpSpMkLst>
            <pc:docMk/>
            <pc:sldMk cId="0" sldId="321"/>
            <ac:grpSpMk id="13" creationId="{46FDAED0-8B04-4181-B3D3-EA0A93C6659B}"/>
          </ac:grpSpMkLst>
        </pc:grpChg>
        <pc:grpChg chg="add">
          <ac:chgData name="Thomas Humphrey (1705413)" userId="c780d40b-30e5-49d0-9079-02c1cbd1b375" providerId="ADAL" clId="{35715517-B87C-4153-B5AA-6335CD80DB58}" dt="2023-10-08T13:58:24.834" v="739" actId="26606"/>
          <ac:grpSpMkLst>
            <pc:docMk/>
            <pc:sldMk cId="0" sldId="321"/>
            <ac:grpSpMk id="22" creationId="{11002ACD-3B0C-4885-8754-8A00E926FE4B}"/>
          </ac:grpSpMkLst>
        </pc:grpChg>
        <pc:picChg chg="add del">
          <ac:chgData name="Thomas Humphrey (1705413)" userId="c780d40b-30e5-49d0-9079-02c1cbd1b375" providerId="ADAL" clId="{35715517-B87C-4153-B5AA-6335CD80DB58}" dt="2023-10-08T13:58:22.687" v="736" actId="26606"/>
          <ac:picMkLst>
            <pc:docMk/>
            <pc:sldMk cId="0" sldId="321"/>
            <ac:picMk id="5" creationId="{289D07AF-4B07-6296-C82D-EF8367D626EC}"/>
          </ac:picMkLst>
        </pc:picChg>
        <pc:picChg chg="add">
          <ac:chgData name="Thomas Humphrey (1705413)" userId="c780d40b-30e5-49d0-9079-02c1cbd1b375" providerId="ADAL" clId="{35715517-B87C-4153-B5AA-6335CD80DB58}" dt="2023-10-08T13:58:24.834" v="739" actId="26606"/>
          <ac:picMkLst>
            <pc:docMk/>
            <pc:sldMk cId="0" sldId="321"/>
            <ac:picMk id="21" creationId="{68D15035-C0B8-4D82-F784-D61A1CEDE621}"/>
          </ac:picMkLst>
        </pc:picChg>
      </pc:sldChg>
      <pc:sldChg chg="addSp modSp add mod setBg">
        <pc:chgData name="Thomas Humphrey (1705413)" userId="c780d40b-30e5-49d0-9079-02c1cbd1b375" providerId="ADAL" clId="{35715517-B87C-4153-B5AA-6335CD80DB58}" dt="2023-10-08T14:40:10.700" v="760" actId="404"/>
        <pc:sldMkLst>
          <pc:docMk/>
          <pc:sldMk cId="0" sldId="322"/>
        </pc:sldMkLst>
        <pc:spChg chg="mod">
          <ac:chgData name="Thomas Humphrey (1705413)" userId="c780d40b-30e5-49d0-9079-02c1cbd1b375" providerId="ADAL" clId="{35715517-B87C-4153-B5AA-6335CD80DB58}" dt="2023-10-08T14:40:10.700" v="760" actId="404"/>
          <ac:spMkLst>
            <pc:docMk/>
            <pc:sldMk cId="0" sldId="322"/>
            <ac:spMk id="2" creationId="{00000000-0000-0000-0000-000000000000}"/>
          </ac:spMkLst>
        </pc:spChg>
        <pc:spChg chg="mod">
          <ac:chgData name="Thomas Humphrey (1705413)" userId="c780d40b-30e5-49d0-9079-02c1cbd1b375" providerId="ADAL" clId="{35715517-B87C-4153-B5AA-6335CD80DB58}" dt="2023-10-08T14:40:06.433" v="759" actId="2711"/>
          <ac:spMkLst>
            <pc:docMk/>
            <pc:sldMk cId="0" sldId="322"/>
            <ac:spMk id="3" creationId="{00000000-0000-0000-0000-000000000000}"/>
          </ac:spMkLst>
        </pc:spChg>
        <pc:spChg chg="add">
          <ac:chgData name="Thomas Humphrey (1705413)" userId="c780d40b-30e5-49d0-9079-02c1cbd1b375" providerId="ADAL" clId="{35715517-B87C-4153-B5AA-6335CD80DB58}" dt="2023-10-08T14:40:00.291" v="758" actId="26606"/>
          <ac:spMkLst>
            <pc:docMk/>
            <pc:sldMk cId="0" sldId="322"/>
            <ac:spMk id="8" creationId="{E009DD9B-5EE2-4C0D-8B2B-351C8C102205}"/>
          </ac:spMkLst>
        </pc:spChg>
        <pc:spChg chg="add">
          <ac:chgData name="Thomas Humphrey (1705413)" userId="c780d40b-30e5-49d0-9079-02c1cbd1b375" providerId="ADAL" clId="{35715517-B87C-4153-B5AA-6335CD80DB58}" dt="2023-10-08T14:40:00.291" v="758" actId="26606"/>
          <ac:spMkLst>
            <pc:docMk/>
            <pc:sldMk cId="0" sldId="322"/>
            <ac:spMk id="10" creationId="{E720DB99-7745-4E75-9D96-AAB6D55C531E}"/>
          </ac:spMkLst>
        </pc:spChg>
        <pc:spChg chg="add">
          <ac:chgData name="Thomas Humphrey (1705413)" userId="c780d40b-30e5-49d0-9079-02c1cbd1b375" providerId="ADAL" clId="{35715517-B87C-4153-B5AA-6335CD80DB58}" dt="2023-10-08T14:40:00.291" v="758" actId="26606"/>
          <ac:spMkLst>
            <pc:docMk/>
            <pc:sldMk cId="0" sldId="322"/>
            <ac:spMk id="12" creationId="{D68803C4-E159-4360-B7BB-74205C8F782D}"/>
          </ac:spMkLst>
        </pc:spChg>
        <pc:spChg chg="add">
          <ac:chgData name="Thomas Humphrey (1705413)" userId="c780d40b-30e5-49d0-9079-02c1cbd1b375" providerId="ADAL" clId="{35715517-B87C-4153-B5AA-6335CD80DB58}" dt="2023-10-08T14:40:00.291" v="758" actId="26606"/>
          <ac:spMkLst>
            <pc:docMk/>
            <pc:sldMk cId="0" sldId="322"/>
            <ac:spMk id="14" creationId="{504B0465-3B07-49BF-BEA7-D81476246293}"/>
          </ac:spMkLst>
        </pc:spChg>
        <pc:spChg chg="add">
          <ac:chgData name="Thomas Humphrey (1705413)" userId="c780d40b-30e5-49d0-9079-02c1cbd1b375" providerId="ADAL" clId="{35715517-B87C-4153-B5AA-6335CD80DB58}" dt="2023-10-08T14:40:00.291" v="758" actId="26606"/>
          <ac:spMkLst>
            <pc:docMk/>
            <pc:sldMk cId="0" sldId="322"/>
            <ac:spMk id="16" creationId="{49B7FFA5-14CB-4A4F-9BCC-CA3AA5D9D276}"/>
          </ac:spMkLst>
        </pc:spChg>
        <pc:spChg chg="add">
          <ac:chgData name="Thomas Humphrey (1705413)" userId="c780d40b-30e5-49d0-9079-02c1cbd1b375" providerId="ADAL" clId="{35715517-B87C-4153-B5AA-6335CD80DB58}" dt="2023-10-08T14:40:00.291" v="758" actId="26606"/>
          <ac:spMkLst>
            <pc:docMk/>
            <pc:sldMk cId="0" sldId="322"/>
            <ac:spMk id="18" creationId="{04E48745-7512-4EC2-9E20-9092D12150CA}"/>
          </ac:spMkLst>
        </pc:spChg>
      </pc:sldChg>
      <pc:sldChg chg="addSp modSp add mod setBg">
        <pc:chgData name="Thomas Humphrey (1705413)" userId="c780d40b-30e5-49d0-9079-02c1cbd1b375" providerId="ADAL" clId="{35715517-B87C-4153-B5AA-6335CD80DB58}" dt="2023-10-08T14:40:16.538" v="763" actId="26606"/>
        <pc:sldMkLst>
          <pc:docMk/>
          <pc:sldMk cId="0" sldId="323"/>
        </pc:sldMkLst>
        <pc:spChg chg="mod">
          <ac:chgData name="Thomas Humphrey (1705413)" userId="c780d40b-30e5-49d0-9079-02c1cbd1b375" providerId="ADAL" clId="{35715517-B87C-4153-B5AA-6335CD80DB58}" dt="2023-10-08T14:40:16.538" v="763" actId="26606"/>
          <ac:spMkLst>
            <pc:docMk/>
            <pc:sldMk cId="0" sldId="323"/>
            <ac:spMk id="2" creationId="{00000000-0000-0000-0000-000000000000}"/>
          </ac:spMkLst>
        </pc:spChg>
        <pc:spChg chg="mod">
          <ac:chgData name="Thomas Humphrey (1705413)" userId="c780d40b-30e5-49d0-9079-02c1cbd1b375" providerId="ADAL" clId="{35715517-B87C-4153-B5AA-6335CD80DB58}" dt="2023-10-08T14:40:16.538" v="763" actId="26606"/>
          <ac:spMkLst>
            <pc:docMk/>
            <pc:sldMk cId="0" sldId="323"/>
            <ac:spMk id="3" creationId="{00000000-0000-0000-0000-000000000000}"/>
          </ac:spMkLst>
        </pc:spChg>
        <pc:spChg chg="add">
          <ac:chgData name="Thomas Humphrey (1705413)" userId="c780d40b-30e5-49d0-9079-02c1cbd1b375" providerId="ADAL" clId="{35715517-B87C-4153-B5AA-6335CD80DB58}" dt="2023-10-08T14:40:16.538" v="763" actId="26606"/>
          <ac:spMkLst>
            <pc:docMk/>
            <pc:sldMk cId="0" sldId="323"/>
            <ac:spMk id="8" creationId="{E009DD9B-5EE2-4C0D-8B2B-351C8C102205}"/>
          </ac:spMkLst>
        </pc:spChg>
        <pc:spChg chg="add">
          <ac:chgData name="Thomas Humphrey (1705413)" userId="c780d40b-30e5-49d0-9079-02c1cbd1b375" providerId="ADAL" clId="{35715517-B87C-4153-B5AA-6335CD80DB58}" dt="2023-10-08T14:40:16.538" v="763" actId="26606"/>
          <ac:spMkLst>
            <pc:docMk/>
            <pc:sldMk cId="0" sldId="323"/>
            <ac:spMk id="10" creationId="{E720DB99-7745-4E75-9D96-AAB6D55C531E}"/>
          </ac:spMkLst>
        </pc:spChg>
        <pc:spChg chg="add">
          <ac:chgData name="Thomas Humphrey (1705413)" userId="c780d40b-30e5-49d0-9079-02c1cbd1b375" providerId="ADAL" clId="{35715517-B87C-4153-B5AA-6335CD80DB58}" dt="2023-10-08T14:40:16.538" v="763" actId="26606"/>
          <ac:spMkLst>
            <pc:docMk/>
            <pc:sldMk cId="0" sldId="323"/>
            <ac:spMk id="12" creationId="{D68803C4-E159-4360-B7BB-74205C8F782D}"/>
          </ac:spMkLst>
        </pc:spChg>
        <pc:spChg chg="add">
          <ac:chgData name="Thomas Humphrey (1705413)" userId="c780d40b-30e5-49d0-9079-02c1cbd1b375" providerId="ADAL" clId="{35715517-B87C-4153-B5AA-6335CD80DB58}" dt="2023-10-08T14:40:16.538" v="763" actId="26606"/>
          <ac:spMkLst>
            <pc:docMk/>
            <pc:sldMk cId="0" sldId="323"/>
            <ac:spMk id="14" creationId="{504B0465-3B07-49BF-BEA7-D81476246293}"/>
          </ac:spMkLst>
        </pc:spChg>
        <pc:spChg chg="add">
          <ac:chgData name="Thomas Humphrey (1705413)" userId="c780d40b-30e5-49d0-9079-02c1cbd1b375" providerId="ADAL" clId="{35715517-B87C-4153-B5AA-6335CD80DB58}" dt="2023-10-08T14:40:16.538" v="763" actId="26606"/>
          <ac:spMkLst>
            <pc:docMk/>
            <pc:sldMk cId="0" sldId="323"/>
            <ac:spMk id="16" creationId="{49B7FFA5-14CB-4A4F-9BCC-CA3AA5D9D276}"/>
          </ac:spMkLst>
        </pc:spChg>
        <pc:spChg chg="add">
          <ac:chgData name="Thomas Humphrey (1705413)" userId="c780d40b-30e5-49d0-9079-02c1cbd1b375" providerId="ADAL" clId="{35715517-B87C-4153-B5AA-6335CD80DB58}" dt="2023-10-08T14:40:16.538" v="763" actId="26606"/>
          <ac:spMkLst>
            <pc:docMk/>
            <pc:sldMk cId="0" sldId="323"/>
            <ac:spMk id="18" creationId="{04E48745-7512-4EC2-9E20-9092D12150CA}"/>
          </ac:spMkLst>
        </pc:spChg>
      </pc:sldChg>
      <pc:sldChg chg="addSp modSp add mod setBg">
        <pc:chgData name="Thomas Humphrey (1705413)" userId="c780d40b-30e5-49d0-9079-02c1cbd1b375" providerId="ADAL" clId="{35715517-B87C-4153-B5AA-6335CD80DB58}" dt="2023-10-08T14:40:42.673" v="766" actId="404"/>
        <pc:sldMkLst>
          <pc:docMk/>
          <pc:sldMk cId="0" sldId="324"/>
        </pc:sldMkLst>
        <pc:spChg chg="mod">
          <ac:chgData name="Thomas Humphrey (1705413)" userId="c780d40b-30e5-49d0-9079-02c1cbd1b375" providerId="ADAL" clId="{35715517-B87C-4153-B5AA-6335CD80DB58}" dt="2023-10-08T14:40:42.673" v="766" actId="404"/>
          <ac:spMkLst>
            <pc:docMk/>
            <pc:sldMk cId="0" sldId="324"/>
            <ac:spMk id="2" creationId="{00000000-0000-0000-0000-000000000000}"/>
          </ac:spMkLst>
        </pc:spChg>
        <pc:spChg chg="mod">
          <ac:chgData name="Thomas Humphrey (1705413)" userId="c780d40b-30e5-49d0-9079-02c1cbd1b375" providerId="ADAL" clId="{35715517-B87C-4153-B5AA-6335CD80DB58}" dt="2023-10-08T14:40:39.778" v="765" actId="2711"/>
          <ac:spMkLst>
            <pc:docMk/>
            <pc:sldMk cId="0" sldId="324"/>
            <ac:spMk id="3" creationId="{00000000-0000-0000-0000-000000000000}"/>
          </ac:spMkLst>
        </pc:spChg>
        <pc:spChg chg="add">
          <ac:chgData name="Thomas Humphrey (1705413)" userId="c780d40b-30e5-49d0-9079-02c1cbd1b375" providerId="ADAL" clId="{35715517-B87C-4153-B5AA-6335CD80DB58}" dt="2023-10-08T14:40:36.154" v="764" actId="26606"/>
          <ac:spMkLst>
            <pc:docMk/>
            <pc:sldMk cId="0" sldId="324"/>
            <ac:spMk id="8" creationId="{E009DD9B-5EE2-4C0D-8B2B-351C8C102205}"/>
          </ac:spMkLst>
        </pc:spChg>
        <pc:spChg chg="add">
          <ac:chgData name="Thomas Humphrey (1705413)" userId="c780d40b-30e5-49d0-9079-02c1cbd1b375" providerId="ADAL" clId="{35715517-B87C-4153-B5AA-6335CD80DB58}" dt="2023-10-08T14:40:36.154" v="764" actId="26606"/>
          <ac:spMkLst>
            <pc:docMk/>
            <pc:sldMk cId="0" sldId="324"/>
            <ac:spMk id="10" creationId="{E720DB99-7745-4E75-9D96-AAB6D55C531E}"/>
          </ac:spMkLst>
        </pc:spChg>
        <pc:spChg chg="add">
          <ac:chgData name="Thomas Humphrey (1705413)" userId="c780d40b-30e5-49d0-9079-02c1cbd1b375" providerId="ADAL" clId="{35715517-B87C-4153-B5AA-6335CD80DB58}" dt="2023-10-08T14:40:36.154" v="764" actId="26606"/>
          <ac:spMkLst>
            <pc:docMk/>
            <pc:sldMk cId="0" sldId="324"/>
            <ac:spMk id="12" creationId="{D68803C4-E159-4360-B7BB-74205C8F782D}"/>
          </ac:spMkLst>
        </pc:spChg>
        <pc:spChg chg="add">
          <ac:chgData name="Thomas Humphrey (1705413)" userId="c780d40b-30e5-49d0-9079-02c1cbd1b375" providerId="ADAL" clId="{35715517-B87C-4153-B5AA-6335CD80DB58}" dt="2023-10-08T14:40:36.154" v="764" actId="26606"/>
          <ac:spMkLst>
            <pc:docMk/>
            <pc:sldMk cId="0" sldId="324"/>
            <ac:spMk id="14" creationId="{504B0465-3B07-49BF-BEA7-D81476246293}"/>
          </ac:spMkLst>
        </pc:spChg>
        <pc:spChg chg="add">
          <ac:chgData name="Thomas Humphrey (1705413)" userId="c780d40b-30e5-49d0-9079-02c1cbd1b375" providerId="ADAL" clId="{35715517-B87C-4153-B5AA-6335CD80DB58}" dt="2023-10-08T14:40:36.154" v="764" actId="26606"/>
          <ac:spMkLst>
            <pc:docMk/>
            <pc:sldMk cId="0" sldId="324"/>
            <ac:spMk id="16" creationId="{49B7FFA5-14CB-4A4F-9BCC-CA3AA5D9D276}"/>
          </ac:spMkLst>
        </pc:spChg>
        <pc:spChg chg="add">
          <ac:chgData name="Thomas Humphrey (1705413)" userId="c780d40b-30e5-49d0-9079-02c1cbd1b375" providerId="ADAL" clId="{35715517-B87C-4153-B5AA-6335CD80DB58}" dt="2023-10-08T14:40:36.154" v="764" actId="26606"/>
          <ac:spMkLst>
            <pc:docMk/>
            <pc:sldMk cId="0" sldId="324"/>
            <ac:spMk id="18" creationId="{04E48745-7512-4EC2-9E20-9092D12150CA}"/>
          </ac:spMkLst>
        </pc:spChg>
      </pc:sldChg>
      <pc:sldChg chg="addSp modSp add mod setBg">
        <pc:chgData name="Thomas Humphrey (1705413)" userId="c780d40b-30e5-49d0-9079-02c1cbd1b375" providerId="ADAL" clId="{35715517-B87C-4153-B5AA-6335CD80DB58}" dt="2023-10-08T14:41:21.752" v="770" actId="121"/>
        <pc:sldMkLst>
          <pc:docMk/>
          <pc:sldMk cId="0" sldId="325"/>
        </pc:sldMkLst>
        <pc:spChg chg="mod">
          <ac:chgData name="Thomas Humphrey (1705413)" userId="c780d40b-30e5-49d0-9079-02c1cbd1b375" providerId="ADAL" clId="{35715517-B87C-4153-B5AA-6335CD80DB58}" dt="2023-10-08T14:41:09.043" v="768" actId="2711"/>
          <ac:spMkLst>
            <pc:docMk/>
            <pc:sldMk cId="0" sldId="325"/>
            <ac:spMk id="2" creationId="{00000000-0000-0000-0000-000000000000}"/>
          </ac:spMkLst>
        </pc:spChg>
        <pc:spChg chg="mod">
          <ac:chgData name="Thomas Humphrey (1705413)" userId="c780d40b-30e5-49d0-9079-02c1cbd1b375" providerId="ADAL" clId="{35715517-B87C-4153-B5AA-6335CD80DB58}" dt="2023-10-08T14:41:21.752" v="770" actId="121"/>
          <ac:spMkLst>
            <pc:docMk/>
            <pc:sldMk cId="0" sldId="325"/>
            <ac:spMk id="3" creationId="{00000000-0000-0000-0000-000000000000}"/>
          </ac:spMkLst>
        </pc:spChg>
        <pc:spChg chg="add">
          <ac:chgData name="Thomas Humphrey (1705413)" userId="c780d40b-30e5-49d0-9079-02c1cbd1b375" providerId="ADAL" clId="{35715517-B87C-4153-B5AA-6335CD80DB58}" dt="2023-10-08T14:41:04.569" v="767" actId="26606"/>
          <ac:spMkLst>
            <pc:docMk/>
            <pc:sldMk cId="0" sldId="325"/>
            <ac:spMk id="8" creationId="{E009DD9B-5EE2-4C0D-8B2B-351C8C102205}"/>
          </ac:spMkLst>
        </pc:spChg>
        <pc:spChg chg="add">
          <ac:chgData name="Thomas Humphrey (1705413)" userId="c780d40b-30e5-49d0-9079-02c1cbd1b375" providerId="ADAL" clId="{35715517-B87C-4153-B5AA-6335CD80DB58}" dt="2023-10-08T14:41:04.569" v="767" actId="26606"/>
          <ac:spMkLst>
            <pc:docMk/>
            <pc:sldMk cId="0" sldId="325"/>
            <ac:spMk id="10" creationId="{E720DB99-7745-4E75-9D96-AAB6D55C531E}"/>
          </ac:spMkLst>
        </pc:spChg>
        <pc:spChg chg="add">
          <ac:chgData name="Thomas Humphrey (1705413)" userId="c780d40b-30e5-49d0-9079-02c1cbd1b375" providerId="ADAL" clId="{35715517-B87C-4153-B5AA-6335CD80DB58}" dt="2023-10-08T14:41:04.569" v="767" actId="26606"/>
          <ac:spMkLst>
            <pc:docMk/>
            <pc:sldMk cId="0" sldId="325"/>
            <ac:spMk id="12" creationId="{D68803C4-E159-4360-B7BB-74205C8F782D}"/>
          </ac:spMkLst>
        </pc:spChg>
        <pc:spChg chg="add">
          <ac:chgData name="Thomas Humphrey (1705413)" userId="c780d40b-30e5-49d0-9079-02c1cbd1b375" providerId="ADAL" clId="{35715517-B87C-4153-B5AA-6335CD80DB58}" dt="2023-10-08T14:41:04.569" v="767" actId="26606"/>
          <ac:spMkLst>
            <pc:docMk/>
            <pc:sldMk cId="0" sldId="325"/>
            <ac:spMk id="14" creationId="{504B0465-3B07-49BF-BEA7-D81476246293}"/>
          </ac:spMkLst>
        </pc:spChg>
        <pc:spChg chg="add">
          <ac:chgData name="Thomas Humphrey (1705413)" userId="c780d40b-30e5-49d0-9079-02c1cbd1b375" providerId="ADAL" clId="{35715517-B87C-4153-B5AA-6335CD80DB58}" dt="2023-10-08T14:41:04.569" v="767" actId="26606"/>
          <ac:spMkLst>
            <pc:docMk/>
            <pc:sldMk cId="0" sldId="325"/>
            <ac:spMk id="16" creationId="{49B7FFA5-14CB-4A4F-9BCC-CA3AA5D9D276}"/>
          </ac:spMkLst>
        </pc:spChg>
        <pc:spChg chg="add">
          <ac:chgData name="Thomas Humphrey (1705413)" userId="c780d40b-30e5-49d0-9079-02c1cbd1b375" providerId="ADAL" clId="{35715517-B87C-4153-B5AA-6335CD80DB58}" dt="2023-10-08T14:41:04.569" v="767" actId="26606"/>
          <ac:spMkLst>
            <pc:docMk/>
            <pc:sldMk cId="0" sldId="325"/>
            <ac:spMk id="18" creationId="{04E48745-7512-4EC2-9E20-9092D12150CA}"/>
          </ac:spMkLst>
        </pc:spChg>
      </pc:sldChg>
      <pc:sldChg chg="addSp modSp add mod setBg">
        <pc:chgData name="Thomas Humphrey (1705413)" userId="c780d40b-30e5-49d0-9079-02c1cbd1b375" providerId="ADAL" clId="{35715517-B87C-4153-B5AA-6335CD80DB58}" dt="2023-10-08T14:41:48.301" v="776" actId="121"/>
        <pc:sldMkLst>
          <pc:docMk/>
          <pc:sldMk cId="0" sldId="326"/>
        </pc:sldMkLst>
        <pc:spChg chg="mod">
          <ac:chgData name="Thomas Humphrey (1705413)" userId="c780d40b-30e5-49d0-9079-02c1cbd1b375" providerId="ADAL" clId="{35715517-B87C-4153-B5AA-6335CD80DB58}" dt="2023-10-08T14:41:43.881" v="774" actId="404"/>
          <ac:spMkLst>
            <pc:docMk/>
            <pc:sldMk cId="0" sldId="326"/>
            <ac:spMk id="2" creationId="{00000000-0000-0000-0000-000000000000}"/>
          </ac:spMkLst>
        </pc:spChg>
        <pc:spChg chg="mod">
          <ac:chgData name="Thomas Humphrey (1705413)" userId="c780d40b-30e5-49d0-9079-02c1cbd1b375" providerId="ADAL" clId="{35715517-B87C-4153-B5AA-6335CD80DB58}" dt="2023-10-08T14:41:48.301" v="776" actId="121"/>
          <ac:spMkLst>
            <pc:docMk/>
            <pc:sldMk cId="0" sldId="326"/>
            <ac:spMk id="3" creationId="{00000000-0000-0000-0000-000000000000}"/>
          </ac:spMkLst>
        </pc:spChg>
        <pc:spChg chg="add">
          <ac:chgData name="Thomas Humphrey (1705413)" userId="c780d40b-30e5-49d0-9079-02c1cbd1b375" providerId="ADAL" clId="{35715517-B87C-4153-B5AA-6335CD80DB58}" dt="2023-10-08T14:41:40.182" v="772" actId="26606"/>
          <ac:spMkLst>
            <pc:docMk/>
            <pc:sldMk cId="0" sldId="326"/>
            <ac:spMk id="8" creationId="{E009DD9B-5EE2-4C0D-8B2B-351C8C102205}"/>
          </ac:spMkLst>
        </pc:spChg>
        <pc:spChg chg="add">
          <ac:chgData name="Thomas Humphrey (1705413)" userId="c780d40b-30e5-49d0-9079-02c1cbd1b375" providerId="ADAL" clId="{35715517-B87C-4153-B5AA-6335CD80DB58}" dt="2023-10-08T14:41:40.182" v="772" actId="26606"/>
          <ac:spMkLst>
            <pc:docMk/>
            <pc:sldMk cId="0" sldId="326"/>
            <ac:spMk id="10" creationId="{E720DB99-7745-4E75-9D96-AAB6D55C531E}"/>
          </ac:spMkLst>
        </pc:spChg>
        <pc:spChg chg="add">
          <ac:chgData name="Thomas Humphrey (1705413)" userId="c780d40b-30e5-49d0-9079-02c1cbd1b375" providerId="ADAL" clId="{35715517-B87C-4153-B5AA-6335CD80DB58}" dt="2023-10-08T14:41:40.182" v="772" actId="26606"/>
          <ac:spMkLst>
            <pc:docMk/>
            <pc:sldMk cId="0" sldId="326"/>
            <ac:spMk id="12" creationId="{D68803C4-E159-4360-B7BB-74205C8F782D}"/>
          </ac:spMkLst>
        </pc:spChg>
        <pc:spChg chg="add">
          <ac:chgData name="Thomas Humphrey (1705413)" userId="c780d40b-30e5-49d0-9079-02c1cbd1b375" providerId="ADAL" clId="{35715517-B87C-4153-B5AA-6335CD80DB58}" dt="2023-10-08T14:41:40.182" v="772" actId="26606"/>
          <ac:spMkLst>
            <pc:docMk/>
            <pc:sldMk cId="0" sldId="326"/>
            <ac:spMk id="14" creationId="{504B0465-3B07-49BF-BEA7-D81476246293}"/>
          </ac:spMkLst>
        </pc:spChg>
        <pc:spChg chg="add">
          <ac:chgData name="Thomas Humphrey (1705413)" userId="c780d40b-30e5-49d0-9079-02c1cbd1b375" providerId="ADAL" clId="{35715517-B87C-4153-B5AA-6335CD80DB58}" dt="2023-10-08T14:41:40.182" v="772" actId="26606"/>
          <ac:spMkLst>
            <pc:docMk/>
            <pc:sldMk cId="0" sldId="326"/>
            <ac:spMk id="16" creationId="{49B7FFA5-14CB-4A4F-9BCC-CA3AA5D9D276}"/>
          </ac:spMkLst>
        </pc:spChg>
        <pc:spChg chg="add">
          <ac:chgData name="Thomas Humphrey (1705413)" userId="c780d40b-30e5-49d0-9079-02c1cbd1b375" providerId="ADAL" clId="{35715517-B87C-4153-B5AA-6335CD80DB58}" dt="2023-10-08T14:41:40.182" v="772" actId="26606"/>
          <ac:spMkLst>
            <pc:docMk/>
            <pc:sldMk cId="0" sldId="326"/>
            <ac:spMk id="18" creationId="{04E48745-7512-4EC2-9E20-9092D12150CA}"/>
          </ac:spMkLst>
        </pc:spChg>
      </pc:sldChg>
      <pc:sldChg chg="addSp modSp add mod setBg">
        <pc:chgData name="Thomas Humphrey (1705413)" userId="c780d40b-30e5-49d0-9079-02c1cbd1b375" providerId="ADAL" clId="{35715517-B87C-4153-B5AA-6335CD80DB58}" dt="2023-10-08T14:42:10.110" v="782" actId="313"/>
        <pc:sldMkLst>
          <pc:docMk/>
          <pc:sldMk cId="0" sldId="327"/>
        </pc:sldMkLst>
        <pc:spChg chg="mod">
          <ac:chgData name="Thomas Humphrey (1705413)" userId="c780d40b-30e5-49d0-9079-02c1cbd1b375" providerId="ADAL" clId="{35715517-B87C-4153-B5AA-6335CD80DB58}" dt="2023-10-08T14:41:58.612" v="779" actId="26606"/>
          <ac:spMkLst>
            <pc:docMk/>
            <pc:sldMk cId="0" sldId="327"/>
            <ac:spMk id="2" creationId="{00000000-0000-0000-0000-000000000000}"/>
          </ac:spMkLst>
        </pc:spChg>
        <pc:spChg chg="mod">
          <ac:chgData name="Thomas Humphrey (1705413)" userId="c780d40b-30e5-49d0-9079-02c1cbd1b375" providerId="ADAL" clId="{35715517-B87C-4153-B5AA-6335CD80DB58}" dt="2023-10-08T14:42:10.110" v="782" actId="313"/>
          <ac:spMkLst>
            <pc:docMk/>
            <pc:sldMk cId="0" sldId="327"/>
            <ac:spMk id="3" creationId="{00000000-0000-0000-0000-000000000000}"/>
          </ac:spMkLst>
        </pc:spChg>
        <pc:spChg chg="add">
          <ac:chgData name="Thomas Humphrey (1705413)" userId="c780d40b-30e5-49d0-9079-02c1cbd1b375" providerId="ADAL" clId="{35715517-B87C-4153-B5AA-6335CD80DB58}" dt="2023-10-08T14:41:58.612" v="779" actId="26606"/>
          <ac:spMkLst>
            <pc:docMk/>
            <pc:sldMk cId="0" sldId="327"/>
            <ac:spMk id="8" creationId="{E009DD9B-5EE2-4C0D-8B2B-351C8C102205}"/>
          </ac:spMkLst>
        </pc:spChg>
        <pc:spChg chg="add">
          <ac:chgData name="Thomas Humphrey (1705413)" userId="c780d40b-30e5-49d0-9079-02c1cbd1b375" providerId="ADAL" clId="{35715517-B87C-4153-B5AA-6335CD80DB58}" dt="2023-10-08T14:41:58.612" v="779" actId="26606"/>
          <ac:spMkLst>
            <pc:docMk/>
            <pc:sldMk cId="0" sldId="327"/>
            <ac:spMk id="10" creationId="{E720DB99-7745-4E75-9D96-AAB6D55C531E}"/>
          </ac:spMkLst>
        </pc:spChg>
        <pc:spChg chg="add">
          <ac:chgData name="Thomas Humphrey (1705413)" userId="c780d40b-30e5-49d0-9079-02c1cbd1b375" providerId="ADAL" clId="{35715517-B87C-4153-B5AA-6335CD80DB58}" dt="2023-10-08T14:41:58.612" v="779" actId="26606"/>
          <ac:spMkLst>
            <pc:docMk/>
            <pc:sldMk cId="0" sldId="327"/>
            <ac:spMk id="12" creationId="{D68803C4-E159-4360-B7BB-74205C8F782D}"/>
          </ac:spMkLst>
        </pc:spChg>
        <pc:spChg chg="add">
          <ac:chgData name="Thomas Humphrey (1705413)" userId="c780d40b-30e5-49d0-9079-02c1cbd1b375" providerId="ADAL" clId="{35715517-B87C-4153-B5AA-6335CD80DB58}" dt="2023-10-08T14:41:58.612" v="779" actId="26606"/>
          <ac:spMkLst>
            <pc:docMk/>
            <pc:sldMk cId="0" sldId="327"/>
            <ac:spMk id="14" creationId="{504B0465-3B07-49BF-BEA7-D81476246293}"/>
          </ac:spMkLst>
        </pc:spChg>
        <pc:spChg chg="add">
          <ac:chgData name="Thomas Humphrey (1705413)" userId="c780d40b-30e5-49d0-9079-02c1cbd1b375" providerId="ADAL" clId="{35715517-B87C-4153-B5AA-6335CD80DB58}" dt="2023-10-08T14:41:58.612" v="779" actId="26606"/>
          <ac:spMkLst>
            <pc:docMk/>
            <pc:sldMk cId="0" sldId="327"/>
            <ac:spMk id="16" creationId="{49B7FFA5-14CB-4A4F-9BCC-CA3AA5D9D276}"/>
          </ac:spMkLst>
        </pc:spChg>
        <pc:spChg chg="add">
          <ac:chgData name="Thomas Humphrey (1705413)" userId="c780d40b-30e5-49d0-9079-02c1cbd1b375" providerId="ADAL" clId="{35715517-B87C-4153-B5AA-6335CD80DB58}" dt="2023-10-08T14:41:58.612" v="779" actId="26606"/>
          <ac:spMkLst>
            <pc:docMk/>
            <pc:sldMk cId="0" sldId="327"/>
            <ac:spMk id="18" creationId="{04E48745-7512-4EC2-9E20-9092D12150CA}"/>
          </ac:spMkLst>
        </pc:spChg>
      </pc:sldChg>
      <pc:sldChg chg="addSp modSp add mod setBg">
        <pc:chgData name="Thomas Humphrey (1705413)" userId="c780d40b-30e5-49d0-9079-02c1cbd1b375" providerId="ADAL" clId="{35715517-B87C-4153-B5AA-6335CD80DB58}" dt="2023-10-08T14:42:30.748" v="788" actId="404"/>
        <pc:sldMkLst>
          <pc:docMk/>
          <pc:sldMk cId="0" sldId="328"/>
        </pc:sldMkLst>
        <pc:spChg chg="mod">
          <ac:chgData name="Thomas Humphrey (1705413)" userId="c780d40b-30e5-49d0-9079-02c1cbd1b375" providerId="ADAL" clId="{35715517-B87C-4153-B5AA-6335CD80DB58}" dt="2023-10-08T14:42:30.748" v="788" actId="404"/>
          <ac:spMkLst>
            <pc:docMk/>
            <pc:sldMk cId="0" sldId="328"/>
            <ac:spMk id="2" creationId="{00000000-0000-0000-0000-000000000000}"/>
          </ac:spMkLst>
        </pc:spChg>
        <pc:spChg chg="mod">
          <ac:chgData name="Thomas Humphrey (1705413)" userId="c780d40b-30e5-49d0-9079-02c1cbd1b375" providerId="ADAL" clId="{35715517-B87C-4153-B5AA-6335CD80DB58}" dt="2023-10-08T14:42:27.780" v="787" actId="2711"/>
          <ac:spMkLst>
            <pc:docMk/>
            <pc:sldMk cId="0" sldId="328"/>
            <ac:spMk id="3" creationId="{00000000-0000-0000-0000-000000000000}"/>
          </ac:spMkLst>
        </pc:spChg>
        <pc:spChg chg="add">
          <ac:chgData name="Thomas Humphrey (1705413)" userId="c780d40b-30e5-49d0-9079-02c1cbd1b375" providerId="ADAL" clId="{35715517-B87C-4153-B5AA-6335CD80DB58}" dt="2023-10-08T14:42:15.662" v="783" actId="26606"/>
          <ac:spMkLst>
            <pc:docMk/>
            <pc:sldMk cId="0" sldId="328"/>
            <ac:spMk id="8" creationId="{E009DD9B-5EE2-4C0D-8B2B-351C8C102205}"/>
          </ac:spMkLst>
        </pc:spChg>
        <pc:spChg chg="add">
          <ac:chgData name="Thomas Humphrey (1705413)" userId="c780d40b-30e5-49d0-9079-02c1cbd1b375" providerId="ADAL" clId="{35715517-B87C-4153-B5AA-6335CD80DB58}" dt="2023-10-08T14:42:15.662" v="783" actId="26606"/>
          <ac:spMkLst>
            <pc:docMk/>
            <pc:sldMk cId="0" sldId="328"/>
            <ac:spMk id="10" creationId="{E720DB99-7745-4E75-9D96-AAB6D55C531E}"/>
          </ac:spMkLst>
        </pc:spChg>
        <pc:spChg chg="add">
          <ac:chgData name="Thomas Humphrey (1705413)" userId="c780d40b-30e5-49d0-9079-02c1cbd1b375" providerId="ADAL" clId="{35715517-B87C-4153-B5AA-6335CD80DB58}" dt="2023-10-08T14:42:15.662" v="783" actId="26606"/>
          <ac:spMkLst>
            <pc:docMk/>
            <pc:sldMk cId="0" sldId="328"/>
            <ac:spMk id="12" creationId="{D68803C4-E159-4360-B7BB-74205C8F782D}"/>
          </ac:spMkLst>
        </pc:spChg>
        <pc:spChg chg="add">
          <ac:chgData name="Thomas Humphrey (1705413)" userId="c780d40b-30e5-49d0-9079-02c1cbd1b375" providerId="ADAL" clId="{35715517-B87C-4153-B5AA-6335CD80DB58}" dt="2023-10-08T14:42:15.662" v="783" actId="26606"/>
          <ac:spMkLst>
            <pc:docMk/>
            <pc:sldMk cId="0" sldId="328"/>
            <ac:spMk id="14" creationId="{504B0465-3B07-49BF-BEA7-D81476246293}"/>
          </ac:spMkLst>
        </pc:spChg>
        <pc:spChg chg="add">
          <ac:chgData name="Thomas Humphrey (1705413)" userId="c780d40b-30e5-49d0-9079-02c1cbd1b375" providerId="ADAL" clId="{35715517-B87C-4153-B5AA-6335CD80DB58}" dt="2023-10-08T14:42:15.662" v="783" actId="26606"/>
          <ac:spMkLst>
            <pc:docMk/>
            <pc:sldMk cId="0" sldId="328"/>
            <ac:spMk id="16" creationId="{49B7FFA5-14CB-4A4F-9BCC-CA3AA5D9D276}"/>
          </ac:spMkLst>
        </pc:spChg>
        <pc:spChg chg="add">
          <ac:chgData name="Thomas Humphrey (1705413)" userId="c780d40b-30e5-49d0-9079-02c1cbd1b375" providerId="ADAL" clId="{35715517-B87C-4153-B5AA-6335CD80DB58}" dt="2023-10-08T14:42:15.662" v="783" actId="26606"/>
          <ac:spMkLst>
            <pc:docMk/>
            <pc:sldMk cId="0" sldId="328"/>
            <ac:spMk id="18" creationId="{04E48745-7512-4EC2-9E20-9092D12150CA}"/>
          </ac:spMkLst>
        </pc:spChg>
      </pc:sldChg>
      <pc:sldChg chg="addSp modSp add mod setBg">
        <pc:chgData name="Thomas Humphrey (1705413)" userId="c780d40b-30e5-49d0-9079-02c1cbd1b375" providerId="ADAL" clId="{35715517-B87C-4153-B5AA-6335CD80DB58}" dt="2023-10-08T14:42:51.658" v="796" actId="20577"/>
        <pc:sldMkLst>
          <pc:docMk/>
          <pc:sldMk cId="0" sldId="329"/>
        </pc:sldMkLst>
        <pc:spChg chg="mod">
          <ac:chgData name="Thomas Humphrey (1705413)" userId="c780d40b-30e5-49d0-9079-02c1cbd1b375" providerId="ADAL" clId="{35715517-B87C-4153-B5AA-6335CD80DB58}" dt="2023-10-08T14:42:51.658" v="796" actId="20577"/>
          <ac:spMkLst>
            <pc:docMk/>
            <pc:sldMk cId="0" sldId="329"/>
            <ac:spMk id="2" creationId="{00000000-0000-0000-0000-000000000000}"/>
          </ac:spMkLst>
        </pc:spChg>
        <pc:spChg chg="mod">
          <ac:chgData name="Thomas Humphrey (1705413)" userId="c780d40b-30e5-49d0-9079-02c1cbd1b375" providerId="ADAL" clId="{35715517-B87C-4153-B5AA-6335CD80DB58}" dt="2023-10-08T14:42:49.241" v="795" actId="179"/>
          <ac:spMkLst>
            <pc:docMk/>
            <pc:sldMk cId="0" sldId="329"/>
            <ac:spMk id="3" creationId="{00000000-0000-0000-0000-000000000000}"/>
          </ac:spMkLst>
        </pc:spChg>
        <pc:spChg chg="add">
          <ac:chgData name="Thomas Humphrey (1705413)" userId="c780d40b-30e5-49d0-9079-02c1cbd1b375" providerId="ADAL" clId="{35715517-B87C-4153-B5AA-6335CD80DB58}" dt="2023-10-08T14:42:41.761" v="792" actId="26606"/>
          <ac:spMkLst>
            <pc:docMk/>
            <pc:sldMk cId="0" sldId="329"/>
            <ac:spMk id="8" creationId="{E009DD9B-5EE2-4C0D-8B2B-351C8C102205}"/>
          </ac:spMkLst>
        </pc:spChg>
        <pc:spChg chg="add">
          <ac:chgData name="Thomas Humphrey (1705413)" userId="c780d40b-30e5-49d0-9079-02c1cbd1b375" providerId="ADAL" clId="{35715517-B87C-4153-B5AA-6335CD80DB58}" dt="2023-10-08T14:42:41.761" v="792" actId="26606"/>
          <ac:spMkLst>
            <pc:docMk/>
            <pc:sldMk cId="0" sldId="329"/>
            <ac:spMk id="10" creationId="{E720DB99-7745-4E75-9D96-AAB6D55C531E}"/>
          </ac:spMkLst>
        </pc:spChg>
        <pc:spChg chg="add">
          <ac:chgData name="Thomas Humphrey (1705413)" userId="c780d40b-30e5-49d0-9079-02c1cbd1b375" providerId="ADAL" clId="{35715517-B87C-4153-B5AA-6335CD80DB58}" dt="2023-10-08T14:42:41.761" v="792" actId="26606"/>
          <ac:spMkLst>
            <pc:docMk/>
            <pc:sldMk cId="0" sldId="329"/>
            <ac:spMk id="12" creationId="{D68803C4-E159-4360-B7BB-74205C8F782D}"/>
          </ac:spMkLst>
        </pc:spChg>
        <pc:spChg chg="add">
          <ac:chgData name="Thomas Humphrey (1705413)" userId="c780d40b-30e5-49d0-9079-02c1cbd1b375" providerId="ADAL" clId="{35715517-B87C-4153-B5AA-6335CD80DB58}" dt="2023-10-08T14:42:41.761" v="792" actId="26606"/>
          <ac:spMkLst>
            <pc:docMk/>
            <pc:sldMk cId="0" sldId="329"/>
            <ac:spMk id="14" creationId="{504B0465-3B07-49BF-BEA7-D81476246293}"/>
          </ac:spMkLst>
        </pc:spChg>
        <pc:spChg chg="add">
          <ac:chgData name="Thomas Humphrey (1705413)" userId="c780d40b-30e5-49d0-9079-02c1cbd1b375" providerId="ADAL" clId="{35715517-B87C-4153-B5AA-6335CD80DB58}" dt="2023-10-08T14:42:41.761" v="792" actId="26606"/>
          <ac:spMkLst>
            <pc:docMk/>
            <pc:sldMk cId="0" sldId="329"/>
            <ac:spMk id="16" creationId="{49B7FFA5-14CB-4A4F-9BCC-CA3AA5D9D276}"/>
          </ac:spMkLst>
        </pc:spChg>
        <pc:spChg chg="add">
          <ac:chgData name="Thomas Humphrey (1705413)" userId="c780d40b-30e5-49d0-9079-02c1cbd1b375" providerId="ADAL" clId="{35715517-B87C-4153-B5AA-6335CD80DB58}" dt="2023-10-08T14:42:41.761" v="792" actId="26606"/>
          <ac:spMkLst>
            <pc:docMk/>
            <pc:sldMk cId="0" sldId="329"/>
            <ac:spMk id="18" creationId="{04E48745-7512-4EC2-9E20-9092D12150CA}"/>
          </ac:spMkLst>
        </pc:spChg>
      </pc:sldChg>
      <pc:sldChg chg="addSp modSp add mod setBg">
        <pc:chgData name="Thomas Humphrey (1705413)" userId="c780d40b-30e5-49d0-9079-02c1cbd1b375" providerId="ADAL" clId="{35715517-B87C-4153-B5AA-6335CD80DB58}" dt="2023-10-08T14:43:40.775" v="806" actId="113"/>
        <pc:sldMkLst>
          <pc:docMk/>
          <pc:sldMk cId="0" sldId="330"/>
        </pc:sldMkLst>
        <pc:spChg chg="mod">
          <ac:chgData name="Thomas Humphrey (1705413)" userId="c780d40b-30e5-49d0-9079-02c1cbd1b375" providerId="ADAL" clId="{35715517-B87C-4153-B5AA-6335CD80DB58}" dt="2023-10-08T14:43:13.015" v="805" actId="404"/>
          <ac:spMkLst>
            <pc:docMk/>
            <pc:sldMk cId="0" sldId="330"/>
            <ac:spMk id="2" creationId="{00000000-0000-0000-0000-000000000000}"/>
          </ac:spMkLst>
        </pc:spChg>
        <pc:spChg chg="mod">
          <ac:chgData name="Thomas Humphrey (1705413)" userId="c780d40b-30e5-49d0-9079-02c1cbd1b375" providerId="ADAL" clId="{35715517-B87C-4153-B5AA-6335CD80DB58}" dt="2023-10-08T14:43:40.775" v="806" actId="113"/>
          <ac:spMkLst>
            <pc:docMk/>
            <pc:sldMk cId="0" sldId="330"/>
            <ac:spMk id="3" creationId="{00000000-0000-0000-0000-000000000000}"/>
          </ac:spMkLst>
        </pc:spChg>
        <pc:spChg chg="add">
          <ac:chgData name="Thomas Humphrey (1705413)" userId="c780d40b-30e5-49d0-9079-02c1cbd1b375" providerId="ADAL" clId="{35715517-B87C-4153-B5AA-6335CD80DB58}" dt="2023-10-08T14:42:56.886" v="797" actId="26606"/>
          <ac:spMkLst>
            <pc:docMk/>
            <pc:sldMk cId="0" sldId="330"/>
            <ac:spMk id="8" creationId="{E009DD9B-5EE2-4C0D-8B2B-351C8C102205}"/>
          </ac:spMkLst>
        </pc:spChg>
        <pc:spChg chg="add">
          <ac:chgData name="Thomas Humphrey (1705413)" userId="c780d40b-30e5-49d0-9079-02c1cbd1b375" providerId="ADAL" clId="{35715517-B87C-4153-B5AA-6335CD80DB58}" dt="2023-10-08T14:42:56.886" v="797" actId="26606"/>
          <ac:spMkLst>
            <pc:docMk/>
            <pc:sldMk cId="0" sldId="330"/>
            <ac:spMk id="10" creationId="{E720DB99-7745-4E75-9D96-AAB6D55C531E}"/>
          </ac:spMkLst>
        </pc:spChg>
        <pc:spChg chg="add">
          <ac:chgData name="Thomas Humphrey (1705413)" userId="c780d40b-30e5-49d0-9079-02c1cbd1b375" providerId="ADAL" clId="{35715517-B87C-4153-B5AA-6335CD80DB58}" dt="2023-10-08T14:42:56.886" v="797" actId="26606"/>
          <ac:spMkLst>
            <pc:docMk/>
            <pc:sldMk cId="0" sldId="330"/>
            <ac:spMk id="12" creationId="{D68803C4-E159-4360-B7BB-74205C8F782D}"/>
          </ac:spMkLst>
        </pc:spChg>
        <pc:spChg chg="add">
          <ac:chgData name="Thomas Humphrey (1705413)" userId="c780d40b-30e5-49d0-9079-02c1cbd1b375" providerId="ADAL" clId="{35715517-B87C-4153-B5AA-6335CD80DB58}" dt="2023-10-08T14:42:56.886" v="797" actId="26606"/>
          <ac:spMkLst>
            <pc:docMk/>
            <pc:sldMk cId="0" sldId="330"/>
            <ac:spMk id="14" creationId="{504B0465-3B07-49BF-BEA7-D81476246293}"/>
          </ac:spMkLst>
        </pc:spChg>
        <pc:spChg chg="add">
          <ac:chgData name="Thomas Humphrey (1705413)" userId="c780d40b-30e5-49d0-9079-02c1cbd1b375" providerId="ADAL" clId="{35715517-B87C-4153-B5AA-6335CD80DB58}" dt="2023-10-08T14:42:56.886" v="797" actId="26606"/>
          <ac:spMkLst>
            <pc:docMk/>
            <pc:sldMk cId="0" sldId="330"/>
            <ac:spMk id="16" creationId="{49B7FFA5-14CB-4A4F-9BCC-CA3AA5D9D276}"/>
          </ac:spMkLst>
        </pc:spChg>
        <pc:spChg chg="add">
          <ac:chgData name="Thomas Humphrey (1705413)" userId="c780d40b-30e5-49d0-9079-02c1cbd1b375" providerId="ADAL" clId="{35715517-B87C-4153-B5AA-6335CD80DB58}" dt="2023-10-08T14:42:56.886" v="797" actId="26606"/>
          <ac:spMkLst>
            <pc:docMk/>
            <pc:sldMk cId="0" sldId="330"/>
            <ac:spMk id="18" creationId="{04E48745-7512-4EC2-9E20-9092D12150CA}"/>
          </ac:spMkLst>
        </pc:spChg>
      </pc:sldChg>
      <pc:sldChg chg="addSp modSp add mod setBg">
        <pc:chgData name="Thomas Humphrey (1705413)" userId="c780d40b-30e5-49d0-9079-02c1cbd1b375" providerId="ADAL" clId="{35715517-B87C-4153-B5AA-6335CD80DB58}" dt="2023-10-09T08:29:20.545" v="1059" actId="20577"/>
        <pc:sldMkLst>
          <pc:docMk/>
          <pc:sldMk cId="0" sldId="331"/>
        </pc:sldMkLst>
        <pc:spChg chg="mod">
          <ac:chgData name="Thomas Humphrey (1705413)" userId="c780d40b-30e5-49d0-9079-02c1cbd1b375" providerId="ADAL" clId="{35715517-B87C-4153-B5AA-6335CD80DB58}" dt="2023-10-09T08:29:20.545" v="1059" actId="20577"/>
          <ac:spMkLst>
            <pc:docMk/>
            <pc:sldMk cId="0" sldId="331"/>
            <ac:spMk id="2" creationId="{00000000-0000-0000-0000-000000000000}"/>
          </ac:spMkLst>
        </pc:spChg>
        <pc:spChg chg="mod">
          <ac:chgData name="Thomas Humphrey (1705413)" userId="c780d40b-30e5-49d0-9079-02c1cbd1b375" providerId="ADAL" clId="{35715517-B87C-4153-B5AA-6335CD80DB58}" dt="2023-10-08T14:44:05.057" v="815" actId="121"/>
          <ac:spMkLst>
            <pc:docMk/>
            <pc:sldMk cId="0" sldId="331"/>
            <ac:spMk id="3" creationId="{00000000-0000-0000-0000-000000000000}"/>
          </ac:spMkLst>
        </pc:spChg>
        <pc:spChg chg="add">
          <ac:chgData name="Thomas Humphrey (1705413)" userId="c780d40b-30e5-49d0-9079-02c1cbd1b375" providerId="ADAL" clId="{35715517-B87C-4153-B5AA-6335CD80DB58}" dt="2023-10-08T14:43:49.224" v="807" actId="26606"/>
          <ac:spMkLst>
            <pc:docMk/>
            <pc:sldMk cId="0" sldId="331"/>
            <ac:spMk id="8" creationId="{E009DD9B-5EE2-4C0D-8B2B-351C8C102205}"/>
          </ac:spMkLst>
        </pc:spChg>
        <pc:spChg chg="add">
          <ac:chgData name="Thomas Humphrey (1705413)" userId="c780d40b-30e5-49d0-9079-02c1cbd1b375" providerId="ADAL" clId="{35715517-B87C-4153-B5AA-6335CD80DB58}" dt="2023-10-08T14:43:49.224" v="807" actId="26606"/>
          <ac:spMkLst>
            <pc:docMk/>
            <pc:sldMk cId="0" sldId="331"/>
            <ac:spMk id="10" creationId="{E720DB99-7745-4E75-9D96-AAB6D55C531E}"/>
          </ac:spMkLst>
        </pc:spChg>
        <pc:spChg chg="add">
          <ac:chgData name="Thomas Humphrey (1705413)" userId="c780d40b-30e5-49d0-9079-02c1cbd1b375" providerId="ADAL" clId="{35715517-B87C-4153-B5AA-6335CD80DB58}" dt="2023-10-08T14:43:49.224" v="807" actId="26606"/>
          <ac:spMkLst>
            <pc:docMk/>
            <pc:sldMk cId="0" sldId="331"/>
            <ac:spMk id="12" creationId="{D68803C4-E159-4360-B7BB-74205C8F782D}"/>
          </ac:spMkLst>
        </pc:spChg>
        <pc:spChg chg="add">
          <ac:chgData name="Thomas Humphrey (1705413)" userId="c780d40b-30e5-49d0-9079-02c1cbd1b375" providerId="ADAL" clId="{35715517-B87C-4153-B5AA-6335CD80DB58}" dt="2023-10-08T14:43:49.224" v="807" actId="26606"/>
          <ac:spMkLst>
            <pc:docMk/>
            <pc:sldMk cId="0" sldId="331"/>
            <ac:spMk id="14" creationId="{504B0465-3B07-49BF-BEA7-D81476246293}"/>
          </ac:spMkLst>
        </pc:spChg>
        <pc:spChg chg="add">
          <ac:chgData name="Thomas Humphrey (1705413)" userId="c780d40b-30e5-49d0-9079-02c1cbd1b375" providerId="ADAL" clId="{35715517-B87C-4153-B5AA-6335CD80DB58}" dt="2023-10-08T14:43:49.224" v="807" actId="26606"/>
          <ac:spMkLst>
            <pc:docMk/>
            <pc:sldMk cId="0" sldId="331"/>
            <ac:spMk id="16" creationId="{49B7FFA5-14CB-4A4F-9BCC-CA3AA5D9D276}"/>
          </ac:spMkLst>
        </pc:spChg>
        <pc:spChg chg="add">
          <ac:chgData name="Thomas Humphrey (1705413)" userId="c780d40b-30e5-49d0-9079-02c1cbd1b375" providerId="ADAL" clId="{35715517-B87C-4153-B5AA-6335CD80DB58}" dt="2023-10-08T14:43:49.224" v="807" actId="26606"/>
          <ac:spMkLst>
            <pc:docMk/>
            <pc:sldMk cId="0" sldId="331"/>
            <ac:spMk id="18" creationId="{04E48745-7512-4EC2-9E20-9092D12150CA}"/>
          </ac:spMkLst>
        </pc:spChg>
      </pc:sldChg>
      <pc:sldChg chg="addSp modSp add mod setBg">
        <pc:chgData name="Thomas Humphrey (1705413)" userId="c780d40b-30e5-49d0-9079-02c1cbd1b375" providerId="ADAL" clId="{35715517-B87C-4153-B5AA-6335CD80DB58}" dt="2023-10-08T14:44:58.310" v="822" actId="404"/>
        <pc:sldMkLst>
          <pc:docMk/>
          <pc:sldMk cId="0" sldId="332"/>
        </pc:sldMkLst>
        <pc:spChg chg="mod">
          <ac:chgData name="Thomas Humphrey (1705413)" userId="c780d40b-30e5-49d0-9079-02c1cbd1b375" providerId="ADAL" clId="{35715517-B87C-4153-B5AA-6335CD80DB58}" dt="2023-10-08T14:44:58.310" v="822" actId="404"/>
          <ac:spMkLst>
            <pc:docMk/>
            <pc:sldMk cId="0" sldId="332"/>
            <ac:spMk id="2" creationId="{00000000-0000-0000-0000-000000000000}"/>
          </ac:spMkLst>
        </pc:spChg>
        <pc:spChg chg="mod">
          <ac:chgData name="Thomas Humphrey (1705413)" userId="c780d40b-30e5-49d0-9079-02c1cbd1b375" providerId="ADAL" clId="{35715517-B87C-4153-B5AA-6335CD80DB58}" dt="2023-10-08T14:44:52.160" v="817" actId="2711"/>
          <ac:spMkLst>
            <pc:docMk/>
            <pc:sldMk cId="0" sldId="332"/>
            <ac:spMk id="3" creationId="{00000000-0000-0000-0000-000000000000}"/>
          </ac:spMkLst>
        </pc:spChg>
        <pc:spChg chg="add">
          <ac:chgData name="Thomas Humphrey (1705413)" userId="c780d40b-30e5-49d0-9079-02c1cbd1b375" providerId="ADAL" clId="{35715517-B87C-4153-B5AA-6335CD80DB58}" dt="2023-10-08T14:44:48.562" v="816" actId="26606"/>
          <ac:spMkLst>
            <pc:docMk/>
            <pc:sldMk cId="0" sldId="332"/>
            <ac:spMk id="8" creationId="{E009DD9B-5EE2-4C0D-8B2B-351C8C102205}"/>
          </ac:spMkLst>
        </pc:spChg>
        <pc:spChg chg="add">
          <ac:chgData name="Thomas Humphrey (1705413)" userId="c780d40b-30e5-49d0-9079-02c1cbd1b375" providerId="ADAL" clId="{35715517-B87C-4153-B5AA-6335CD80DB58}" dt="2023-10-08T14:44:48.562" v="816" actId="26606"/>
          <ac:spMkLst>
            <pc:docMk/>
            <pc:sldMk cId="0" sldId="332"/>
            <ac:spMk id="10" creationId="{E720DB99-7745-4E75-9D96-AAB6D55C531E}"/>
          </ac:spMkLst>
        </pc:spChg>
        <pc:spChg chg="add">
          <ac:chgData name="Thomas Humphrey (1705413)" userId="c780d40b-30e5-49d0-9079-02c1cbd1b375" providerId="ADAL" clId="{35715517-B87C-4153-B5AA-6335CD80DB58}" dt="2023-10-08T14:44:48.562" v="816" actId="26606"/>
          <ac:spMkLst>
            <pc:docMk/>
            <pc:sldMk cId="0" sldId="332"/>
            <ac:spMk id="12" creationId="{D68803C4-E159-4360-B7BB-74205C8F782D}"/>
          </ac:spMkLst>
        </pc:spChg>
        <pc:spChg chg="add">
          <ac:chgData name="Thomas Humphrey (1705413)" userId="c780d40b-30e5-49d0-9079-02c1cbd1b375" providerId="ADAL" clId="{35715517-B87C-4153-B5AA-6335CD80DB58}" dt="2023-10-08T14:44:48.562" v="816" actId="26606"/>
          <ac:spMkLst>
            <pc:docMk/>
            <pc:sldMk cId="0" sldId="332"/>
            <ac:spMk id="14" creationId="{504B0465-3B07-49BF-BEA7-D81476246293}"/>
          </ac:spMkLst>
        </pc:spChg>
        <pc:spChg chg="add">
          <ac:chgData name="Thomas Humphrey (1705413)" userId="c780d40b-30e5-49d0-9079-02c1cbd1b375" providerId="ADAL" clId="{35715517-B87C-4153-B5AA-6335CD80DB58}" dt="2023-10-08T14:44:48.562" v="816" actId="26606"/>
          <ac:spMkLst>
            <pc:docMk/>
            <pc:sldMk cId="0" sldId="332"/>
            <ac:spMk id="16" creationId="{49B7FFA5-14CB-4A4F-9BCC-CA3AA5D9D276}"/>
          </ac:spMkLst>
        </pc:spChg>
        <pc:spChg chg="add">
          <ac:chgData name="Thomas Humphrey (1705413)" userId="c780d40b-30e5-49d0-9079-02c1cbd1b375" providerId="ADAL" clId="{35715517-B87C-4153-B5AA-6335CD80DB58}" dt="2023-10-08T14:44:48.562" v="816" actId="26606"/>
          <ac:spMkLst>
            <pc:docMk/>
            <pc:sldMk cId="0" sldId="332"/>
            <ac:spMk id="18" creationId="{04E48745-7512-4EC2-9E20-9092D12150CA}"/>
          </ac:spMkLst>
        </pc:spChg>
      </pc:sldChg>
      <pc:sldChg chg="addSp modSp add mod setBg">
        <pc:chgData name="Thomas Humphrey (1705413)" userId="c780d40b-30e5-49d0-9079-02c1cbd1b375" providerId="ADAL" clId="{35715517-B87C-4153-B5AA-6335CD80DB58}" dt="2023-10-09T08:29:55.554" v="1061" actId="33524"/>
        <pc:sldMkLst>
          <pc:docMk/>
          <pc:sldMk cId="0" sldId="333"/>
        </pc:sldMkLst>
        <pc:spChg chg="mod">
          <ac:chgData name="Thomas Humphrey (1705413)" userId="c780d40b-30e5-49d0-9079-02c1cbd1b375" providerId="ADAL" clId="{35715517-B87C-4153-B5AA-6335CD80DB58}" dt="2023-10-08T14:45:23.306" v="827" actId="2711"/>
          <ac:spMkLst>
            <pc:docMk/>
            <pc:sldMk cId="0" sldId="333"/>
            <ac:spMk id="2" creationId="{00000000-0000-0000-0000-000000000000}"/>
          </ac:spMkLst>
        </pc:spChg>
        <pc:spChg chg="mod">
          <ac:chgData name="Thomas Humphrey (1705413)" userId="c780d40b-30e5-49d0-9079-02c1cbd1b375" providerId="ADAL" clId="{35715517-B87C-4153-B5AA-6335CD80DB58}" dt="2023-10-09T08:29:55.554" v="1061" actId="33524"/>
          <ac:spMkLst>
            <pc:docMk/>
            <pc:sldMk cId="0" sldId="333"/>
            <ac:spMk id="3" creationId="{00000000-0000-0000-0000-000000000000}"/>
          </ac:spMkLst>
        </pc:spChg>
        <pc:spChg chg="add">
          <ac:chgData name="Thomas Humphrey (1705413)" userId="c780d40b-30e5-49d0-9079-02c1cbd1b375" providerId="ADAL" clId="{35715517-B87C-4153-B5AA-6335CD80DB58}" dt="2023-10-08T14:45:10.982" v="823" actId="26606"/>
          <ac:spMkLst>
            <pc:docMk/>
            <pc:sldMk cId="0" sldId="333"/>
            <ac:spMk id="8" creationId="{E009DD9B-5EE2-4C0D-8B2B-351C8C102205}"/>
          </ac:spMkLst>
        </pc:spChg>
        <pc:spChg chg="add">
          <ac:chgData name="Thomas Humphrey (1705413)" userId="c780d40b-30e5-49d0-9079-02c1cbd1b375" providerId="ADAL" clId="{35715517-B87C-4153-B5AA-6335CD80DB58}" dt="2023-10-08T14:45:10.982" v="823" actId="26606"/>
          <ac:spMkLst>
            <pc:docMk/>
            <pc:sldMk cId="0" sldId="333"/>
            <ac:spMk id="10" creationId="{E720DB99-7745-4E75-9D96-AAB6D55C531E}"/>
          </ac:spMkLst>
        </pc:spChg>
        <pc:spChg chg="add">
          <ac:chgData name="Thomas Humphrey (1705413)" userId="c780d40b-30e5-49d0-9079-02c1cbd1b375" providerId="ADAL" clId="{35715517-B87C-4153-B5AA-6335CD80DB58}" dt="2023-10-08T14:45:10.982" v="823" actId="26606"/>
          <ac:spMkLst>
            <pc:docMk/>
            <pc:sldMk cId="0" sldId="333"/>
            <ac:spMk id="12" creationId="{D68803C4-E159-4360-B7BB-74205C8F782D}"/>
          </ac:spMkLst>
        </pc:spChg>
        <pc:spChg chg="add">
          <ac:chgData name="Thomas Humphrey (1705413)" userId="c780d40b-30e5-49d0-9079-02c1cbd1b375" providerId="ADAL" clId="{35715517-B87C-4153-B5AA-6335CD80DB58}" dt="2023-10-08T14:45:10.982" v="823" actId="26606"/>
          <ac:spMkLst>
            <pc:docMk/>
            <pc:sldMk cId="0" sldId="333"/>
            <ac:spMk id="14" creationId="{504B0465-3B07-49BF-BEA7-D81476246293}"/>
          </ac:spMkLst>
        </pc:spChg>
        <pc:spChg chg="add">
          <ac:chgData name="Thomas Humphrey (1705413)" userId="c780d40b-30e5-49d0-9079-02c1cbd1b375" providerId="ADAL" clId="{35715517-B87C-4153-B5AA-6335CD80DB58}" dt="2023-10-08T14:45:10.982" v="823" actId="26606"/>
          <ac:spMkLst>
            <pc:docMk/>
            <pc:sldMk cId="0" sldId="333"/>
            <ac:spMk id="16" creationId="{49B7FFA5-14CB-4A4F-9BCC-CA3AA5D9D276}"/>
          </ac:spMkLst>
        </pc:spChg>
        <pc:spChg chg="add">
          <ac:chgData name="Thomas Humphrey (1705413)" userId="c780d40b-30e5-49d0-9079-02c1cbd1b375" providerId="ADAL" clId="{35715517-B87C-4153-B5AA-6335CD80DB58}" dt="2023-10-08T14:45:10.982" v="823" actId="26606"/>
          <ac:spMkLst>
            <pc:docMk/>
            <pc:sldMk cId="0" sldId="333"/>
            <ac:spMk id="18" creationId="{04E48745-7512-4EC2-9E20-9092D12150CA}"/>
          </ac:spMkLst>
        </pc:spChg>
      </pc:sldChg>
      <pc:sldChg chg="addSp modSp add mod setBg">
        <pc:chgData name="Thomas Humphrey (1705413)" userId="c780d40b-30e5-49d0-9079-02c1cbd1b375" providerId="ADAL" clId="{35715517-B87C-4153-B5AA-6335CD80DB58}" dt="2023-10-09T08:30:00.531" v="1065" actId="20577"/>
        <pc:sldMkLst>
          <pc:docMk/>
          <pc:sldMk cId="0" sldId="334"/>
        </pc:sldMkLst>
        <pc:spChg chg="mod">
          <ac:chgData name="Thomas Humphrey (1705413)" userId="c780d40b-30e5-49d0-9079-02c1cbd1b375" providerId="ADAL" clId="{35715517-B87C-4153-B5AA-6335CD80DB58}" dt="2023-10-08T14:45:33.554" v="829" actId="2711"/>
          <ac:spMkLst>
            <pc:docMk/>
            <pc:sldMk cId="0" sldId="334"/>
            <ac:spMk id="2" creationId="{00000000-0000-0000-0000-000000000000}"/>
          </ac:spMkLst>
        </pc:spChg>
        <pc:spChg chg="mod">
          <ac:chgData name="Thomas Humphrey (1705413)" userId="c780d40b-30e5-49d0-9079-02c1cbd1b375" providerId="ADAL" clId="{35715517-B87C-4153-B5AA-6335CD80DB58}" dt="2023-10-09T08:30:00.531" v="1065" actId="20577"/>
          <ac:spMkLst>
            <pc:docMk/>
            <pc:sldMk cId="0" sldId="334"/>
            <ac:spMk id="3" creationId="{00000000-0000-0000-0000-000000000000}"/>
          </ac:spMkLst>
        </pc:spChg>
        <pc:spChg chg="add">
          <ac:chgData name="Thomas Humphrey (1705413)" userId="c780d40b-30e5-49d0-9079-02c1cbd1b375" providerId="ADAL" clId="{35715517-B87C-4153-B5AA-6335CD80DB58}" dt="2023-10-08T14:45:30.839" v="828" actId="26606"/>
          <ac:spMkLst>
            <pc:docMk/>
            <pc:sldMk cId="0" sldId="334"/>
            <ac:spMk id="8" creationId="{E009DD9B-5EE2-4C0D-8B2B-351C8C102205}"/>
          </ac:spMkLst>
        </pc:spChg>
        <pc:spChg chg="add">
          <ac:chgData name="Thomas Humphrey (1705413)" userId="c780d40b-30e5-49d0-9079-02c1cbd1b375" providerId="ADAL" clId="{35715517-B87C-4153-B5AA-6335CD80DB58}" dt="2023-10-08T14:45:30.839" v="828" actId="26606"/>
          <ac:spMkLst>
            <pc:docMk/>
            <pc:sldMk cId="0" sldId="334"/>
            <ac:spMk id="10" creationId="{E720DB99-7745-4E75-9D96-AAB6D55C531E}"/>
          </ac:spMkLst>
        </pc:spChg>
        <pc:spChg chg="add">
          <ac:chgData name="Thomas Humphrey (1705413)" userId="c780d40b-30e5-49d0-9079-02c1cbd1b375" providerId="ADAL" clId="{35715517-B87C-4153-B5AA-6335CD80DB58}" dt="2023-10-08T14:45:30.839" v="828" actId="26606"/>
          <ac:spMkLst>
            <pc:docMk/>
            <pc:sldMk cId="0" sldId="334"/>
            <ac:spMk id="12" creationId="{D68803C4-E159-4360-B7BB-74205C8F782D}"/>
          </ac:spMkLst>
        </pc:spChg>
        <pc:spChg chg="add">
          <ac:chgData name="Thomas Humphrey (1705413)" userId="c780d40b-30e5-49d0-9079-02c1cbd1b375" providerId="ADAL" clId="{35715517-B87C-4153-B5AA-6335CD80DB58}" dt="2023-10-08T14:45:30.839" v="828" actId="26606"/>
          <ac:spMkLst>
            <pc:docMk/>
            <pc:sldMk cId="0" sldId="334"/>
            <ac:spMk id="14" creationId="{504B0465-3B07-49BF-BEA7-D81476246293}"/>
          </ac:spMkLst>
        </pc:spChg>
        <pc:spChg chg="add">
          <ac:chgData name="Thomas Humphrey (1705413)" userId="c780d40b-30e5-49d0-9079-02c1cbd1b375" providerId="ADAL" clId="{35715517-B87C-4153-B5AA-6335CD80DB58}" dt="2023-10-08T14:45:30.839" v="828" actId="26606"/>
          <ac:spMkLst>
            <pc:docMk/>
            <pc:sldMk cId="0" sldId="334"/>
            <ac:spMk id="16" creationId="{49B7FFA5-14CB-4A4F-9BCC-CA3AA5D9D276}"/>
          </ac:spMkLst>
        </pc:spChg>
        <pc:spChg chg="add">
          <ac:chgData name="Thomas Humphrey (1705413)" userId="c780d40b-30e5-49d0-9079-02c1cbd1b375" providerId="ADAL" clId="{35715517-B87C-4153-B5AA-6335CD80DB58}" dt="2023-10-08T14:45:30.839" v="828" actId="26606"/>
          <ac:spMkLst>
            <pc:docMk/>
            <pc:sldMk cId="0" sldId="334"/>
            <ac:spMk id="18" creationId="{04E48745-7512-4EC2-9E20-9092D12150CA}"/>
          </ac:spMkLst>
        </pc:spChg>
      </pc:sldChg>
      <pc:sldChg chg="addSp modSp add mod setBg">
        <pc:chgData name="Thomas Humphrey (1705413)" userId="c780d40b-30e5-49d0-9079-02c1cbd1b375" providerId="ADAL" clId="{35715517-B87C-4153-B5AA-6335CD80DB58}" dt="2023-10-09T08:31:46.444" v="1067" actId="14100"/>
        <pc:sldMkLst>
          <pc:docMk/>
          <pc:sldMk cId="0" sldId="335"/>
        </pc:sldMkLst>
        <pc:spChg chg="mod">
          <ac:chgData name="Thomas Humphrey (1705413)" userId="c780d40b-30e5-49d0-9079-02c1cbd1b375" providerId="ADAL" clId="{35715517-B87C-4153-B5AA-6335CD80DB58}" dt="2023-10-08T14:47:07.377" v="840" actId="404"/>
          <ac:spMkLst>
            <pc:docMk/>
            <pc:sldMk cId="0" sldId="335"/>
            <ac:spMk id="2" creationId="{00000000-0000-0000-0000-000000000000}"/>
          </ac:spMkLst>
        </pc:spChg>
        <pc:spChg chg="mod">
          <ac:chgData name="Thomas Humphrey (1705413)" userId="c780d40b-30e5-49d0-9079-02c1cbd1b375" providerId="ADAL" clId="{35715517-B87C-4153-B5AA-6335CD80DB58}" dt="2023-10-09T08:31:46.444" v="1067" actId="14100"/>
          <ac:spMkLst>
            <pc:docMk/>
            <pc:sldMk cId="0" sldId="335"/>
            <ac:spMk id="3" creationId="{00000000-0000-0000-0000-000000000000}"/>
          </ac:spMkLst>
        </pc:spChg>
        <pc:spChg chg="add">
          <ac:chgData name="Thomas Humphrey (1705413)" userId="c780d40b-30e5-49d0-9079-02c1cbd1b375" providerId="ADAL" clId="{35715517-B87C-4153-B5AA-6335CD80DB58}" dt="2023-10-08T14:46:44.802" v="833" actId="26606"/>
          <ac:spMkLst>
            <pc:docMk/>
            <pc:sldMk cId="0" sldId="335"/>
            <ac:spMk id="8" creationId="{E009DD9B-5EE2-4C0D-8B2B-351C8C102205}"/>
          </ac:spMkLst>
        </pc:spChg>
        <pc:spChg chg="add">
          <ac:chgData name="Thomas Humphrey (1705413)" userId="c780d40b-30e5-49d0-9079-02c1cbd1b375" providerId="ADAL" clId="{35715517-B87C-4153-B5AA-6335CD80DB58}" dt="2023-10-08T14:46:44.802" v="833" actId="26606"/>
          <ac:spMkLst>
            <pc:docMk/>
            <pc:sldMk cId="0" sldId="335"/>
            <ac:spMk id="10" creationId="{E720DB99-7745-4E75-9D96-AAB6D55C531E}"/>
          </ac:spMkLst>
        </pc:spChg>
        <pc:spChg chg="add">
          <ac:chgData name="Thomas Humphrey (1705413)" userId="c780d40b-30e5-49d0-9079-02c1cbd1b375" providerId="ADAL" clId="{35715517-B87C-4153-B5AA-6335CD80DB58}" dt="2023-10-08T14:46:44.802" v="833" actId="26606"/>
          <ac:spMkLst>
            <pc:docMk/>
            <pc:sldMk cId="0" sldId="335"/>
            <ac:spMk id="12" creationId="{D68803C4-E159-4360-B7BB-74205C8F782D}"/>
          </ac:spMkLst>
        </pc:spChg>
        <pc:spChg chg="add">
          <ac:chgData name="Thomas Humphrey (1705413)" userId="c780d40b-30e5-49d0-9079-02c1cbd1b375" providerId="ADAL" clId="{35715517-B87C-4153-B5AA-6335CD80DB58}" dt="2023-10-08T14:46:44.802" v="833" actId="26606"/>
          <ac:spMkLst>
            <pc:docMk/>
            <pc:sldMk cId="0" sldId="335"/>
            <ac:spMk id="14" creationId="{504B0465-3B07-49BF-BEA7-D81476246293}"/>
          </ac:spMkLst>
        </pc:spChg>
        <pc:spChg chg="add">
          <ac:chgData name="Thomas Humphrey (1705413)" userId="c780d40b-30e5-49d0-9079-02c1cbd1b375" providerId="ADAL" clId="{35715517-B87C-4153-B5AA-6335CD80DB58}" dt="2023-10-08T14:46:44.802" v="833" actId="26606"/>
          <ac:spMkLst>
            <pc:docMk/>
            <pc:sldMk cId="0" sldId="335"/>
            <ac:spMk id="16" creationId="{49B7FFA5-14CB-4A4F-9BCC-CA3AA5D9D276}"/>
          </ac:spMkLst>
        </pc:spChg>
        <pc:spChg chg="add">
          <ac:chgData name="Thomas Humphrey (1705413)" userId="c780d40b-30e5-49d0-9079-02c1cbd1b375" providerId="ADAL" clId="{35715517-B87C-4153-B5AA-6335CD80DB58}" dt="2023-10-08T14:46:44.802" v="833" actId="26606"/>
          <ac:spMkLst>
            <pc:docMk/>
            <pc:sldMk cId="0" sldId="335"/>
            <ac:spMk id="18" creationId="{04E48745-7512-4EC2-9E20-9092D12150CA}"/>
          </ac:spMkLst>
        </pc:spChg>
      </pc:sldChg>
      <pc:sldChg chg="addSp modSp add mod setBg">
        <pc:chgData name="Thomas Humphrey (1705413)" userId="c780d40b-30e5-49d0-9079-02c1cbd1b375" providerId="ADAL" clId="{35715517-B87C-4153-B5AA-6335CD80DB58}" dt="2023-10-08T14:47:20.809" v="844" actId="404"/>
        <pc:sldMkLst>
          <pc:docMk/>
          <pc:sldMk cId="0" sldId="336"/>
        </pc:sldMkLst>
        <pc:spChg chg="mod">
          <ac:chgData name="Thomas Humphrey (1705413)" userId="c780d40b-30e5-49d0-9079-02c1cbd1b375" providerId="ADAL" clId="{35715517-B87C-4153-B5AA-6335CD80DB58}" dt="2023-10-08T14:47:20.809" v="844" actId="404"/>
          <ac:spMkLst>
            <pc:docMk/>
            <pc:sldMk cId="0" sldId="336"/>
            <ac:spMk id="2" creationId="{00000000-0000-0000-0000-000000000000}"/>
          </ac:spMkLst>
        </pc:spChg>
        <pc:spChg chg="mod">
          <ac:chgData name="Thomas Humphrey (1705413)" userId="c780d40b-30e5-49d0-9079-02c1cbd1b375" providerId="ADAL" clId="{35715517-B87C-4153-B5AA-6335CD80DB58}" dt="2023-10-08T14:47:17.737" v="842" actId="2711"/>
          <ac:spMkLst>
            <pc:docMk/>
            <pc:sldMk cId="0" sldId="336"/>
            <ac:spMk id="3" creationId="{00000000-0000-0000-0000-000000000000}"/>
          </ac:spMkLst>
        </pc:spChg>
        <pc:spChg chg="add">
          <ac:chgData name="Thomas Humphrey (1705413)" userId="c780d40b-30e5-49d0-9079-02c1cbd1b375" providerId="ADAL" clId="{35715517-B87C-4153-B5AA-6335CD80DB58}" dt="2023-10-08T14:47:15.255" v="841" actId="26606"/>
          <ac:spMkLst>
            <pc:docMk/>
            <pc:sldMk cId="0" sldId="336"/>
            <ac:spMk id="8" creationId="{E009DD9B-5EE2-4C0D-8B2B-351C8C102205}"/>
          </ac:spMkLst>
        </pc:spChg>
        <pc:spChg chg="add">
          <ac:chgData name="Thomas Humphrey (1705413)" userId="c780d40b-30e5-49d0-9079-02c1cbd1b375" providerId="ADAL" clId="{35715517-B87C-4153-B5AA-6335CD80DB58}" dt="2023-10-08T14:47:15.255" v="841" actId="26606"/>
          <ac:spMkLst>
            <pc:docMk/>
            <pc:sldMk cId="0" sldId="336"/>
            <ac:spMk id="10" creationId="{E720DB99-7745-4E75-9D96-AAB6D55C531E}"/>
          </ac:spMkLst>
        </pc:spChg>
        <pc:spChg chg="add">
          <ac:chgData name="Thomas Humphrey (1705413)" userId="c780d40b-30e5-49d0-9079-02c1cbd1b375" providerId="ADAL" clId="{35715517-B87C-4153-B5AA-6335CD80DB58}" dt="2023-10-08T14:47:15.255" v="841" actId="26606"/>
          <ac:spMkLst>
            <pc:docMk/>
            <pc:sldMk cId="0" sldId="336"/>
            <ac:spMk id="12" creationId="{D68803C4-E159-4360-B7BB-74205C8F782D}"/>
          </ac:spMkLst>
        </pc:spChg>
        <pc:spChg chg="add">
          <ac:chgData name="Thomas Humphrey (1705413)" userId="c780d40b-30e5-49d0-9079-02c1cbd1b375" providerId="ADAL" clId="{35715517-B87C-4153-B5AA-6335CD80DB58}" dt="2023-10-08T14:47:15.255" v="841" actId="26606"/>
          <ac:spMkLst>
            <pc:docMk/>
            <pc:sldMk cId="0" sldId="336"/>
            <ac:spMk id="14" creationId="{504B0465-3B07-49BF-BEA7-D81476246293}"/>
          </ac:spMkLst>
        </pc:spChg>
        <pc:spChg chg="add">
          <ac:chgData name="Thomas Humphrey (1705413)" userId="c780d40b-30e5-49d0-9079-02c1cbd1b375" providerId="ADAL" clId="{35715517-B87C-4153-B5AA-6335CD80DB58}" dt="2023-10-08T14:47:15.255" v="841" actId="26606"/>
          <ac:spMkLst>
            <pc:docMk/>
            <pc:sldMk cId="0" sldId="336"/>
            <ac:spMk id="16" creationId="{49B7FFA5-14CB-4A4F-9BCC-CA3AA5D9D276}"/>
          </ac:spMkLst>
        </pc:spChg>
        <pc:spChg chg="add">
          <ac:chgData name="Thomas Humphrey (1705413)" userId="c780d40b-30e5-49d0-9079-02c1cbd1b375" providerId="ADAL" clId="{35715517-B87C-4153-B5AA-6335CD80DB58}" dt="2023-10-08T14:47:15.255" v="841" actId="26606"/>
          <ac:spMkLst>
            <pc:docMk/>
            <pc:sldMk cId="0" sldId="336"/>
            <ac:spMk id="18" creationId="{04E48745-7512-4EC2-9E20-9092D12150CA}"/>
          </ac:spMkLst>
        </pc:spChg>
      </pc:sldChg>
      <pc:sldChg chg="addSp modSp add mod setBg">
        <pc:chgData name="Thomas Humphrey (1705413)" userId="c780d40b-30e5-49d0-9079-02c1cbd1b375" providerId="ADAL" clId="{35715517-B87C-4153-B5AA-6335CD80DB58}" dt="2023-10-08T14:47:38.001" v="846" actId="26606"/>
        <pc:sldMkLst>
          <pc:docMk/>
          <pc:sldMk cId="0" sldId="337"/>
        </pc:sldMkLst>
        <pc:spChg chg="mod">
          <ac:chgData name="Thomas Humphrey (1705413)" userId="c780d40b-30e5-49d0-9079-02c1cbd1b375" providerId="ADAL" clId="{35715517-B87C-4153-B5AA-6335CD80DB58}" dt="2023-10-08T14:47:38.001" v="846" actId="26606"/>
          <ac:spMkLst>
            <pc:docMk/>
            <pc:sldMk cId="0" sldId="337"/>
            <ac:spMk id="2" creationId="{00000000-0000-0000-0000-000000000000}"/>
          </ac:spMkLst>
        </pc:spChg>
        <pc:spChg chg="mod">
          <ac:chgData name="Thomas Humphrey (1705413)" userId="c780d40b-30e5-49d0-9079-02c1cbd1b375" providerId="ADAL" clId="{35715517-B87C-4153-B5AA-6335CD80DB58}" dt="2023-10-08T14:47:38.001" v="846" actId="26606"/>
          <ac:spMkLst>
            <pc:docMk/>
            <pc:sldMk cId="0" sldId="337"/>
            <ac:spMk id="3" creationId="{00000000-0000-0000-0000-000000000000}"/>
          </ac:spMkLst>
        </pc:spChg>
        <pc:spChg chg="add">
          <ac:chgData name="Thomas Humphrey (1705413)" userId="c780d40b-30e5-49d0-9079-02c1cbd1b375" providerId="ADAL" clId="{35715517-B87C-4153-B5AA-6335CD80DB58}" dt="2023-10-08T14:47:38.001" v="846" actId="26606"/>
          <ac:spMkLst>
            <pc:docMk/>
            <pc:sldMk cId="0" sldId="337"/>
            <ac:spMk id="8" creationId="{E009DD9B-5EE2-4C0D-8B2B-351C8C102205}"/>
          </ac:spMkLst>
        </pc:spChg>
        <pc:spChg chg="add">
          <ac:chgData name="Thomas Humphrey (1705413)" userId="c780d40b-30e5-49d0-9079-02c1cbd1b375" providerId="ADAL" clId="{35715517-B87C-4153-B5AA-6335CD80DB58}" dt="2023-10-08T14:47:38.001" v="846" actId="26606"/>
          <ac:spMkLst>
            <pc:docMk/>
            <pc:sldMk cId="0" sldId="337"/>
            <ac:spMk id="10" creationId="{E720DB99-7745-4E75-9D96-AAB6D55C531E}"/>
          </ac:spMkLst>
        </pc:spChg>
        <pc:spChg chg="add">
          <ac:chgData name="Thomas Humphrey (1705413)" userId="c780d40b-30e5-49d0-9079-02c1cbd1b375" providerId="ADAL" clId="{35715517-B87C-4153-B5AA-6335CD80DB58}" dt="2023-10-08T14:47:38.001" v="846" actId="26606"/>
          <ac:spMkLst>
            <pc:docMk/>
            <pc:sldMk cId="0" sldId="337"/>
            <ac:spMk id="12" creationId="{D68803C4-E159-4360-B7BB-74205C8F782D}"/>
          </ac:spMkLst>
        </pc:spChg>
        <pc:spChg chg="add">
          <ac:chgData name="Thomas Humphrey (1705413)" userId="c780d40b-30e5-49d0-9079-02c1cbd1b375" providerId="ADAL" clId="{35715517-B87C-4153-B5AA-6335CD80DB58}" dt="2023-10-08T14:47:38.001" v="846" actId="26606"/>
          <ac:spMkLst>
            <pc:docMk/>
            <pc:sldMk cId="0" sldId="337"/>
            <ac:spMk id="14" creationId="{504B0465-3B07-49BF-BEA7-D81476246293}"/>
          </ac:spMkLst>
        </pc:spChg>
        <pc:spChg chg="add">
          <ac:chgData name="Thomas Humphrey (1705413)" userId="c780d40b-30e5-49d0-9079-02c1cbd1b375" providerId="ADAL" clId="{35715517-B87C-4153-B5AA-6335CD80DB58}" dt="2023-10-08T14:47:38.001" v="846" actId="26606"/>
          <ac:spMkLst>
            <pc:docMk/>
            <pc:sldMk cId="0" sldId="337"/>
            <ac:spMk id="16" creationId="{49B7FFA5-14CB-4A4F-9BCC-CA3AA5D9D276}"/>
          </ac:spMkLst>
        </pc:spChg>
        <pc:spChg chg="add">
          <ac:chgData name="Thomas Humphrey (1705413)" userId="c780d40b-30e5-49d0-9079-02c1cbd1b375" providerId="ADAL" clId="{35715517-B87C-4153-B5AA-6335CD80DB58}" dt="2023-10-08T14:47:38.001" v="846" actId="26606"/>
          <ac:spMkLst>
            <pc:docMk/>
            <pc:sldMk cId="0" sldId="337"/>
            <ac:spMk id="18" creationId="{04E48745-7512-4EC2-9E20-9092D12150CA}"/>
          </ac:spMkLst>
        </pc:spChg>
      </pc:sldChg>
      <pc:sldChg chg="addSp modSp add mod setBg">
        <pc:chgData name="Thomas Humphrey (1705413)" userId="c780d40b-30e5-49d0-9079-02c1cbd1b375" providerId="ADAL" clId="{35715517-B87C-4153-B5AA-6335CD80DB58}" dt="2023-10-08T14:47:49.357" v="848" actId="2711"/>
        <pc:sldMkLst>
          <pc:docMk/>
          <pc:sldMk cId="0" sldId="338"/>
        </pc:sldMkLst>
        <pc:spChg chg="mod">
          <ac:chgData name="Thomas Humphrey (1705413)" userId="c780d40b-30e5-49d0-9079-02c1cbd1b375" providerId="ADAL" clId="{35715517-B87C-4153-B5AA-6335CD80DB58}" dt="2023-10-08T14:47:49.357" v="848" actId="2711"/>
          <ac:spMkLst>
            <pc:docMk/>
            <pc:sldMk cId="0" sldId="338"/>
            <ac:spMk id="2" creationId="{00000000-0000-0000-0000-000000000000}"/>
          </ac:spMkLst>
        </pc:spChg>
        <pc:spChg chg="mod">
          <ac:chgData name="Thomas Humphrey (1705413)" userId="c780d40b-30e5-49d0-9079-02c1cbd1b375" providerId="ADAL" clId="{35715517-B87C-4153-B5AA-6335CD80DB58}" dt="2023-10-08T14:47:49.357" v="848" actId="2711"/>
          <ac:spMkLst>
            <pc:docMk/>
            <pc:sldMk cId="0" sldId="338"/>
            <ac:spMk id="3" creationId="{00000000-0000-0000-0000-000000000000}"/>
          </ac:spMkLst>
        </pc:spChg>
        <pc:spChg chg="add">
          <ac:chgData name="Thomas Humphrey (1705413)" userId="c780d40b-30e5-49d0-9079-02c1cbd1b375" providerId="ADAL" clId="{35715517-B87C-4153-B5AA-6335CD80DB58}" dt="2023-10-08T14:47:45.622" v="847" actId="26606"/>
          <ac:spMkLst>
            <pc:docMk/>
            <pc:sldMk cId="0" sldId="338"/>
            <ac:spMk id="8" creationId="{E009DD9B-5EE2-4C0D-8B2B-351C8C102205}"/>
          </ac:spMkLst>
        </pc:spChg>
        <pc:spChg chg="add">
          <ac:chgData name="Thomas Humphrey (1705413)" userId="c780d40b-30e5-49d0-9079-02c1cbd1b375" providerId="ADAL" clId="{35715517-B87C-4153-B5AA-6335CD80DB58}" dt="2023-10-08T14:47:45.622" v="847" actId="26606"/>
          <ac:spMkLst>
            <pc:docMk/>
            <pc:sldMk cId="0" sldId="338"/>
            <ac:spMk id="10" creationId="{E720DB99-7745-4E75-9D96-AAB6D55C531E}"/>
          </ac:spMkLst>
        </pc:spChg>
        <pc:spChg chg="add">
          <ac:chgData name="Thomas Humphrey (1705413)" userId="c780d40b-30e5-49d0-9079-02c1cbd1b375" providerId="ADAL" clId="{35715517-B87C-4153-B5AA-6335CD80DB58}" dt="2023-10-08T14:47:45.622" v="847" actId="26606"/>
          <ac:spMkLst>
            <pc:docMk/>
            <pc:sldMk cId="0" sldId="338"/>
            <ac:spMk id="12" creationId="{D68803C4-E159-4360-B7BB-74205C8F782D}"/>
          </ac:spMkLst>
        </pc:spChg>
        <pc:spChg chg="add">
          <ac:chgData name="Thomas Humphrey (1705413)" userId="c780d40b-30e5-49d0-9079-02c1cbd1b375" providerId="ADAL" clId="{35715517-B87C-4153-B5AA-6335CD80DB58}" dt="2023-10-08T14:47:45.622" v="847" actId="26606"/>
          <ac:spMkLst>
            <pc:docMk/>
            <pc:sldMk cId="0" sldId="338"/>
            <ac:spMk id="14" creationId="{504B0465-3B07-49BF-BEA7-D81476246293}"/>
          </ac:spMkLst>
        </pc:spChg>
        <pc:spChg chg="add">
          <ac:chgData name="Thomas Humphrey (1705413)" userId="c780d40b-30e5-49d0-9079-02c1cbd1b375" providerId="ADAL" clId="{35715517-B87C-4153-B5AA-6335CD80DB58}" dt="2023-10-08T14:47:45.622" v="847" actId="26606"/>
          <ac:spMkLst>
            <pc:docMk/>
            <pc:sldMk cId="0" sldId="338"/>
            <ac:spMk id="16" creationId="{49B7FFA5-14CB-4A4F-9BCC-CA3AA5D9D276}"/>
          </ac:spMkLst>
        </pc:spChg>
        <pc:spChg chg="add">
          <ac:chgData name="Thomas Humphrey (1705413)" userId="c780d40b-30e5-49d0-9079-02c1cbd1b375" providerId="ADAL" clId="{35715517-B87C-4153-B5AA-6335CD80DB58}" dt="2023-10-08T14:47:45.622" v="847" actId="26606"/>
          <ac:spMkLst>
            <pc:docMk/>
            <pc:sldMk cId="0" sldId="338"/>
            <ac:spMk id="18" creationId="{04E48745-7512-4EC2-9E20-9092D12150CA}"/>
          </ac:spMkLst>
        </pc:spChg>
      </pc:sldChg>
      <pc:sldChg chg="addSp modSp add mod setBg">
        <pc:chgData name="Thomas Humphrey (1705413)" userId="c780d40b-30e5-49d0-9079-02c1cbd1b375" providerId="ADAL" clId="{35715517-B87C-4153-B5AA-6335CD80DB58}" dt="2023-10-08T14:48:03.890" v="853" actId="121"/>
        <pc:sldMkLst>
          <pc:docMk/>
          <pc:sldMk cId="0" sldId="339"/>
        </pc:sldMkLst>
        <pc:spChg chg="mod">
          <ac:chgData name="Thomas Humphrey (1705413)" userId="c780d40b-30e5-49d0-9079-02c1cbd1b375" providerId="ADAL" clId="{35715517-B87C-4153-B5AA-6335CD80DB58}" dt="2023-10-08T14:47:56.960" v="850" actId="2711"/>
          <ac:spMkLst>
            <pc:docMk/>
            <pc:sldMk cId="0" sldId="339"/>
            <ac:spMk id="2" creationId="{00000000-0000-0000-0000-000000000000}"/>
          </ac:spMkLst>
        </pc:spChg>
        <pc:spChg chg="mod">
          <ac:chgData name="Thomas Humphrey (1705413)" userId="c780d40b-30e5-49d0-9079-02c1cbd1b375" providerId="ADAL" clId="{35715517-B87C-4153-B5AA-6335CD80DB58}" dt="2023-10-08T14:48:03.890" v="853" actId="121"/>
          <ac:spMkLst>
            <pc:docMk/>
            <pc:sldMk cId="0" sldId="339"/>
            <ac:spMk id="3" creationId="{00000000-0000-0000-0000-000000000000}"/>
          </ac:spMkLst>
        </pc:spChg>
        <pc:spChg chg="add">
          <ac:chgData name="Thomas Humphrey (1705413)" userId="c780d40b-30e5-49d0-9079-02c1cbd1b375" providerId="ADAL" clId="{35715517-B87C-4153-B5AA-6335CD80DB58}" dt="2023-10-08T14:47:52.843" v="849" actId="26606"/>
          <ac:spMkLst>
            <pc:docMk/>
            <pc:sldMk cId="0" sldId="339"/>
            <ac:spMk id="8" creationId="{E009DD9B-5EE2-4C0D-8B2B-351C8C102205}"/>
          </ac:spMkLst>
        </pc:spChg>
        <pc:spChg chg="add">
          <ac:chgData name="Thomas Humphrey (1705413)" userId="c780d40b-30e5-49d0-9079-02c1cbd1b375" providerId="ADAL" clId="{35715517-B87C-4153-B5AA-6335CD80DB58}" dt="2023-10-08T14:47:52.843" v="849" actId="26606"/>
          <ac:spMkLst>
            <pc:docMk/>
            <pc:sldMk cId="0" sldId="339"/>
            <ac:spMk id="10" creationId="{E720DB99-7745-4E75-9D96-AAB6D55C531E}"/>
          </ac:spMkLst>
        </pc:spChg>
        <pc:spChg chg="add">
          <ac:chgData name="Thomas Humphrey (1705413)" userId="c780d40b-30e5-49d0-9079-02c1cbd1b375" providerId="ADAL" clId="{35715517-B87C-4153-B5AA-6335CD80DB58}" dt="2023-10-08T14:47:52.843" v="849" actId="26606"/>
          <ac:spMkLst>
            <pc:docMk/>
            <pc:sldMk cId="0" sldId="339"/>
            <ac:spMk id="12" creationId="{D68803C4-E159-4360-B7BB-74205C8F782D}"/>
          </ac:spMkLst>
        </pc:spChg>
        <pc:spChg chg="add">
          <ac:chgData name="Thomas Humphrey (1705413)" userId="c780d40b-30e5-49d0-9079-02c1cbd1b375" providerId="ADAL" clId="{35715517-B87C-4153-B5AA-6335CD80DB58}" dt="2023-10-08T14:47:52.843" v="849" actId="26606"/>
          <ac:spMkLst>
            <pc:docMk/>
            <pc:sldMk cId="0" sldId="339"/>
            <ac:spMk id="14" creationId="{504B0465-3B07-49BF-BEA7-D81476246293}"/>
          </ac:spMkLst>
        </pc:spChg>
        <pc:spChg chg="add">
          <ac:chgData name="Thomas Humphrey (1705413)" userId="c780d40b-30e5-49d0-9079-02c1cbd1b375" providerId="ADAL" clId="{35715517-B87C-4153-B5AA-6335CD80DB58}" dt="2023-10-08T14:47:52.843" v="849" actId="26606"/>
          <ac:spMkLst>
            <pc:docMk/>
            <pc:sldMk cId="0" sldId="339"/>
            <ac:spMk id="16" creationId="{49B7FFA5-14CB-4A4F-9BCC-CA3AA5D9D276}"/>
          </ac:spMkLst>
        </pc:spChg>
        <pc:spChg chg="add">
          <ac:chgData name="Thomas Humphrey (1705413)" userId="c780d40b-30e5-49d0-9079-02c1cbd1b375" providerId="ADAL" clId="{35715517-B87C-4153-B5AA-6335CD80DB58}" dt="2023-10-08T14:47:52.843" v="849" actId="26606"/>
          <ac:spMkLst>
            <pc:docMk/>
            <pc:sldMk cId="0" sldId="339"/>
            <ac:spMk id="18" creationId="{04E48745-7512-4EC2-9E20-9092D12150CA}"/>
          </ac:spMkLst>
        </pc:spChg>
      </pc:sldChg>
      <pc:sldChg chg="addSp modSp add mod setBg">
        <pc:chgData name="Thomas Humphrey (1705413)" userId="c780d40b-30e5-49d0-9079-02c1cbd1b375" providerId="ADAL" clId="{35715517-B87C-4153-B5AA-6335CD80DB58}" dt="2023-10-08T14:48:15.128" v="856" actId="313"/>
        <pc:sldMkLst>
          <pc:docMk/>
          <pc:sldMk cId="0" sldId="340"/>
        </pc:sldMkLst>
        <pc:spChg chg="mod">
          <ac:chgData name="Thomas Humphrey (1705413)" userId="c780d40b-30e5-49d0-9079-02c1cbd1b375" providerId="ADAL" clId="{35715517-B87C-4153-B5AA-6335CD80DB58}" dt="2023-10-08T14:48:11.672" v="855" actId="26606"/>
          <ac:spMkLst>
            <pc:docMk/>
            <pc:sldMk cId="0" sldId="340"/>
            <ac:spMk id="2" creationId="{00000000-0000-0000-0000-000000000000}"/>
          </ac:spMkLst>
        </pc:spChg>
        <pc:spChg chg="mod">
          <ac:chgData name="Thomas Humphrey (1705413)" userId="c780d40b-30e5-49d0-9079-02c1cbd1b375" providerId="ADAL" clId="{35715517-B87C-4153-B5AA-6335CD80DB58}" dt="2023-10-08T14:48:15.128" v="856" actId="313"/>
          <ac:spMkLst>
            <pc:docMk/>
            <pc:sldMk cId="0" sldId="340"/>
            <ac:spMk id="3" creationId="{00000000-0000-0000-0000-000000000000}"/>
          </ac:spMkLst>
        </pc:spChg>
        <pc:spChg chg="add">
          <ac:chgData name="Thomas Humphrey (1705413)" userId="c780d40b-30e5-49d0-9079-02c1cbd1b375" providerId="ADAL" clId="{35715517-B87C-4153-B5AA-6335CD80DB58}" dt="2023-10-08T14:48:11.672" v="855" actId="26606"/>
          <ac:spMkLst>
            <pc:docMk/>
            <pc:sldMk cId="0" sldId="340"/>
            <ac:spMk id="8" creationId="{E009DD9B-5EE2-4C0D-8B2B-351C8C102205}"/>
          </ac:spMkLst>
        </pc:spChg>
        <pc:spChg chg="add">
          <ac:chgData name="Thomas Humphrey (1705413)" userId="c780d40b-30e5-49d0-9079-02c1cbd1b375" providerId="ADAL" clId="{35715517-B87C-4153-B5AA-6335CD80DB58}" dt="2023-10-08T14:48:11.672" v="855" actId="26606"/>
          <ac:spMkLst>
            <pc:docMk/>
            <pc:sldMk cId="0" sldId="340"/>
            <ac:spMk id="10" creationId="{E720DB99-7745-4E75-9D96-AAB6D55C531E}"/>
          </ac:spMkLst>
        </pc:spChg>
        <pc:spChg chg="add">
          <ac:chgData name="Thomas Humphrey (1705413)" userId="c780d40b-30e5-49d0-9079-02c1cbd1b375" providerId="ADAL" clId="{35715517-B87C-4153-B5AA-6335CD80DB58}" dt="2023-10-08T14:48:11.672" v="855" actId="26606"/>
          <ac:spMkLst>
            <pc:docMk/>
            <pc:sldMk cId="0" sldId="340"/>
            <ac:spMk id="12" creationId="{D68803C4-E159-4360-B7BB-74205C8F782D}"/>
          </ac:spMkLst>
        </pc:spChg>
        <pc:spChg chg="add">
          <ac:chgData name="Thomas Humphrey (1705413)" userId="c780d40b-30e5-49d0-9079-02c1cbd1b375" providerId="ADAL" clId="{35715517-B87C-4153-B5AA-6335CD80DB58}" dt="2023-10-08T14:48:11.672" v="855" actId="26606"/>
          <ac:spMkLst>
            <pc:docMk/>
            <pc:sldMk cId="0" sldId="340"/>
            <ac:spMk id="14" creationId="{504B0465-3B07-49BF-BEA7-D81476246293}"/>
          </ac:spMkLst>
        </pc:spChg>
        <pc:spChg chg="add">
          <ac:chgData name="Thomas Humphrey (1705413)" userId="c780d40b-30e5-49d0-9079-02c1cbd1b375" providerId="ADAL" clId="{35715517-B87C-4153-B5AA-6335CD80DB58}" dt="2023-10-08T14:48:11.672" v="855" actId="26606"/>
          <ac:spMkLst>
            <pc:docMk/>
            <pc:sldMk cId="0" sldId="340"/>
            <ac:spMk id="16" creationId="{49B7FFA5-14CB-4A4F-9BCC-CA3AA5D9D276}"/>
          </ac:spMkLst>
        </pc:spChg>
        <pc:spChg chg="add">
          <ac:chgData name="Thomas Humphrey (1705413)" userId="c780d40b-30e5-49d0-9079-02c1cbd1b375" providerId="ADAL" clId="{35715517-B87C-4153-B5AA-6335CD80DB58}" dt="2023-10-08T14:48:11.672" v="855" actId="26606"/>
          <ac:spMkLst>
            <pc:docMk/>
            <pc:sldMk cId="0" sldId="340"/>
            <ac:spMk id="18" creationId="{04E48745-7512-4EC2-9E20-9092D12150CA}"/>
          </ac:spMkLst>
        </pc:spChg>
      </pc:sldChg>
      <pc:sldChg chg="addSp modSp add mod setBg">
        <pc:chgData name="Thomas Humphrey (1705413)" userId="c780d40b-30e5-49d0-9079-02c1cbd1b375" providerId="ADAL" clId="{35715517-B87C-4153-B5AA-6335CD80DB58}" dt="2023-10-09T08:33:38.485" v="1071" actId="20577"/>
        <pc:sldMkLst>
          <pc:docMk/>
          <pc:sldMk cId="0" sldId="341"/>
        </pc:sldMkLst>
        <pc:spChg chg="mod">
          <ac:chgData name="Thomas Humphrey (1705413)" userId="c780d40b-30e5-49d0-9079-02c1cbd1b375" providerId="ADAL" clId="{35715517-B87C-4153-B5AA-6335CD80DB58}" dt="2023-10-08T14:48:36.942" v="862" actId="404"/>
          <ac:spMkLst>
            <pc:docMk/>
            <pc:sldMk cId="0" sldId="341"/>
            <ac:spMk id="2" creationId="{00000000-0000-0000-0000-000000000000}"/>
          </ac:spMkLst>
        </pc:spChg>
        <pc:spChg chg="mod">
          <ac:chgData name="Thomas Humphrey (1705413)" userId="c780d40b-30e5-49d0-9079-02c1cbd1b375" providerId="ADAL" clId="{35715517-B87C-4153-B5AA-6335CD80DB58}" dt="2023-10-09T08:33:38.485" v="1071" actId="20577"/>
          <ac:spMkLst>
            <pc:docMk/>
            <pc:sldMk cId="0" sldId="341"/>
            <ac:spMk id="3" creationId="{00000000-0000-0000-0000-000000000000}"/>
          </ac:spMkLst>
        </pc:spChg>
        <pc:spChg chg="add">
          <ac:chgData name="Thomas Humphrey (1705413)" userId="c780d40b-30e5-49d0-9079-02c1cbd1b375" providerId="ADAL" clId="{35715517-B87C-4153-B5AA-6335CD80DB58}" dt="2023-10-08T14:48:24.382" v="857" actId="26606"/>
          <ac:spMkLst>
            <pc:docMk/>
            <pc:sldMk cId="0" sldId="341"/>
            <ac:spMk id="8" creationId="{E009DD9B-5EE2-4C0D-8B2B-351C8C102205}"/>
          </ac:spMkLst>
        </pc:spChg>
        <pc:spChg chg="add">
          <ac:chgData name="Thomas Humphrey (1705413)" userId="c780d40b-30e5-49d0-9079-02c1cbd1b375" providerId="ADAL" clId="{35715517-B87C-4153-B5AA-6335CD80DB58}" dt="2023-10-08T14:48:24.382" v="857" actId="26606"/>
          <ac:spMkLst>
            <pc:docMk/>
            <pc:sldMk cId="0" sldId="341"/>
            <ac:spMk id="10" creationId="{E720DB99-7745-4E75-9D96-AAB6D55C531E}"/>
          </ac:spMkLst>
        </pc:spChg>
        <pc:spChg chg="add">
          <ac:chgData name="Thomas Humphrey (1705413)" userId="c780d40b-30e5-49d0-9079-02c1cbd1b375" providerId="ADAL" clId="{35715517-B87C-4153-B5AA-6335CD80DB58}" dt="2023-10-08T14:48:24.382" v="857" actId="26606"/>
          <ac:spMkLst>
            <pc:docMk/>
            <pc:sldMk cId="0" sldId="341"/>
            <ac:spMk id="12" creationId="{D68803C4-E159-4360-B7BB-74205C8F782D}"/>
          </ac:spMkLst>
        </pc:spChg>
        <pc:spChg chg="add">
          <ac:chgData name="Thomas Humphrey (1705413)" userId="c780d40b-30e5-49d0-9079-02c1cbd1b375" providerId="ADAL" clId="{35715517-B87C-4153-B5AA-6335CD80DB58}" dt="2023-10-08T14:48:24.382" v="857" actId="26606"/>
          <ac:spMkLst>
            <pc:docMk/>
            <pc:sldMk cId="0" sldId="341"/>
            <ac:spMk id="14" creationId="{504B0465-3B07-49BF-BEA7-D81476246293}"/>
          </ac:spMkLst>
        </pc:spChg>
        <pc:spChg chg="add">
          <ac:chgData name="Thomas Humphrey (1705413)" userId="c780d40b-30e5-49d0-9079-02c1cbd1b375" providerId="ADAL" clId="{35715517-B87C-4153-B5AA-6335CD80DB58}" dt="2023-10-08T14:48:24.382" v="857" actId="26606"/>
          <ac:spMkLst>
            <pc:docMk/>
            <pc:sldMk cId="0" sldId="341"/>
            <ac:spMk id="16" creationId="{49B7FFA5-14CB-4A4F-9BCC-CA3AA5D9D276}"/>
          </ac:spMkLst>
        </pc:spChg>
        <pc:spChg chg="add">
          <ac:chgData name="Thomas Humphrey (1705413)" userId="c780d40b-30e5-49d0-9079-02c1cbd1b375" providerId="ADAL" clId="{35715517-B87C-4153-B5AA-6335CD80DB58}" dt="2023-10-08T14:48:24.382" v="857" actId="26606"/>
          <ac:spMkLst>
            <pc:docMk/>
            <pc:sldMk cId="0" sldId="341"/>
            <ac:spMk id="18" creationId="{04E48745-7512-4EC2-9E20-9092D12150CA}"/>
          </ac:spMkLst>
        </pc:spChg>
      </pc:sldChg>
      <pc:sldChg chg="addSp modSp add mod setBg">
        <pc:chgData name="Thomas Humphrey (1705413)" userId="c780d40b-30e5-49d0-9079-02c1cbd1b375" providerId="ADAL" clId="{35715517-B87C-4153-B5AA-6335CD80DB58}" dt="2023-10-09T08:34:53.453" v="1072" actId="113"/>
        <pc:sldMkLst>
          <pc:docMk/>
          <pc:sldMk cId="0" sldId="342"/>
        </pc:sldMkLst>
        <pc:spChg chg="mod">
          <ac:chgData name="Thomas Humphrey (1705413)" userId="c780d40b-30e5-49d0-9079-02c1cbd1b375" providerId="ADAL" clId="{35715517-B87C-4153-B5AA-6335CD80DB58}" dt="2023-10-08T14:48:49.383" v="865" actId="2711"/>
          <ac:spMkLst>
            <pc:docMk/>
            <pc:sldMk cId="0" sldId="342"/>
            <ac:spMk id="2" creationId="{00000000-0000-0000-0000-000000000000}"/>
          </ac:spMkLst>
        </pc:spChg>
        <pc:spChg chg="mod">
          <ac:chgData name="Thomas Humphrey (1705413)" userId="c780d40b-30e5-49d0-9079-02c1cbd1b375" providerId="ADAL" clId="{35715517-B87C-4153-B5AA-6335CD80DB58}" dt="2023-10-09T08:34:53.453" v="1072" actId="113"/>
          <ac:spMkLst>
            <pc:docMk/>
            <pc:sldMk cId="0" sldId="342"/>
            <ac:spMk id="3" creationId="{00000000-0000-0000-0000-000000000000}"/>
          </ac:spMkLst>
        </pc:spChg>
        <pc:spChg chg="add">
          <ac:chgData name="Thomas Humphrey (1705413)" userId="c780d40b-30e5-49d0-9079-02c1cbd1b375" providerId="ADAL" clId="{35715517-B87C-4153-B5AA-6335CD80DB58}" dt="2023-10-08T14:48:45.561" v="864" actId="26606"/>
          <ac:spMkLst>
            <pc:docMk/>
            <pc:sldMk cId="0" sldId="342"/>
            <ac:spMk id="8" creationId="{E009DD9B-5EE2-4C0D-8B2B-351C8C102205}"/>
          </ac:spMkLst>
        </pc:spChg>
        <pc:spChg chg="add">
          <ac:chgData name="Thomas Humphrey (1705413)" userId="c780d40b-30e5-49d0-9079-02c1cbd1b375" providerId="ADAL" clId="{35715517-B87C-4153-B5AA-6335CD80DB58}" dt="2023-10-08T14:48:45.561" v="864" actId="26606"/>
          <ac:spMkLst>
            <pc:docMk/>
            <pc:sldMk cId="0" sldId="342"/>
            <ac:spMk id="10" creationId="{E720DB99-7745-4E75-9D96-AAB6D55C531E}"/>
          </ac:spMkLst>
        </pc:spChg>
        <pc:spChg chg="add">
          <ac:chgData name="Thomas Humphrey (1705413)" userId="c780d40b-30e5-49d0-9079-02c1cbd1b375" providerId="ADAL" clId="{35715517-B87C-4153-B5AA-6335CD80DB58}" dt="2023-10-08T14:48:45.561" v="864" actId="26606"/>
          <ac:spMkLst>
            <pc:docMk/>
            <pc:sldMk cId="0" sldId="342"/>
            <ac:spMk id="12" creationId="{D68803C4-E159-4360-B7BB-74205C8F782D}"/>
          </ac:spMkLst>
        </pc:spChg>
        <pc:spChg chg="add">
          <ac:chgData name="Thomas Humphrey (1705413)" userId="c780d40b-30e5-49d0-9079-02c1cbd1b375" providerId="ADAL" clId="{35715517-B87C-4153-B5AA-6335CD80DB58}" dt="2023-10-08T14:48:45.561" v="864" actId="26606"/>
          <ac:spMkLst>
            <pc:docMk/>
            <pc:sldMk cId="0" sldId="342"/>
            <ac:spMk id="14" creationId="{504B0465-3B07-49BF-BEA7-D81476246293}"/>
          </ac:spMkLst>
        </pc:spChg>
        <pc:spChg chg="add">
          <ac:chgData name="Thomas Humphrey (1705413)" userId="c780d40b-30e5-49d0-9079-02c1cbd1b375" providerId="ADAL" clId="{35715517-B87C-4153-B5AA-6335CD80DB58}" dt="2023-10-08T14:48:45.561" v="864" actId="26606"/>
          <ac:spMkLst>
            <pc:docMk/>
            <pc:sldMk cId="0" sldId="342"/>
            <ac:spMk id="16" creationId="{49B7FFA5-14CB-4A4F-9BCC-CA3AA5D9D276}"/>
          </ac:spMkLst>
        </pc:spChg>
        <pc:spChg chg="add">
          <ac:chgData name="Thomas Humphrey (1705413)" userId="c780d40b-30e5-49d0-9079-02c1cbd1b375" providerId="ADAL" clId="{35715517-B87C-4153-B5AA-6335CD80DB58}" dt="2023-10-08T14:48:45.561" v="864" actId="26606"/>
          <ac:spMkLst>
            <pc:docMk/>
            <pc:sldMk cId="0" sldId="342"/>
            <ac:spMk id="18" creationId="{04E48745-7512-4EC2-9E20-9092D12150CA}"/>
          </ac:spMkLst>
        </pc:spChg>
      </pc:sldChg>
      <pc:sldChg chg="addSp modSp add mod setBg">
        <pc:chgData name="Thomas Humphrey (1705413)" userId="c780d40b-30e5-49d0-9079-02c1cbd1b375" providerId="ADAL" clId="{35715517-B87C-4153-B5AA-6335CD80DB58}" dt="2023-10-08T14:49:15.710" v="873" actId="2711"/>
        <pc:sldMkLst>
          <pc:docMk/>
          <pc:sldMk cId="0" sldId="343"/>
        </pc:sldMkLst>
        <pc:spChg chg="mod">
          <ac:chgData name="Thomas Humphrey (1705413)" userId="c780d40b-30e5-49d0-9079-02c1cbd1b375" providerId="ADAL" clId="{35715517-B87C-4153-B5AA-6335CD80DB58}" dt="2023-10-08T14:49:15.710" v="873" actId="2711"/>
          <ac:spMkLst>
            <pc:docMk/>
            <pc:sldMk cId="0" sldId="343"/>
            <ac:spMk id="2" creationId="{00000000-0000-0000-0000-000000000000}"/>
          </ac:spMkLst>
        </pc:spChg>
        <pc:spChg chg="mod">
          <ac:chgData name="Thomas Humphrey (1705413)" userId="c780d40b-30e5-49d0-9079-02c1cbd1b375" providerId="ADAL" clId="{35715517-B87C-4153-B5AA-6335CD80DB58}" dt="2023-10-08T14:49:15.710" v="873" actId="2711"/>
          <ac:spMkLst>
            <pc:docMk/>
            <pc:sldMk cId="0" sldId="343"/>
            <ac:spMk id="3" creationId="{00000000-0000-0000-0000-000000000000}"/>
          </ac:spMkLst>
        </pc:spChg>
        <pc:spChg chg="add">
          <ac:chgData name="Thomas Humphrey (1705413)" userId="c780d40b-30e5-49d0-9079-02c1cbd1b375" providerId="ADAL" clId="{35715517-B87C-4153-B5AA-6335CD80DB58}" dt="2023-10-08T14:49:13.359" v="872" actId="26606"/>
          <ac:spMkLst>
            <pc:docMk/>
            <pc:sldMk cId="0" sldId="343"/>
            <ac:spMk id="8" creationId="{E009DD9B-5EE2-4C0D-8B2B-351C8C102205}"/>
          </ac:spMkLst>
        </pc:spChg>
        <pc:spChg chg="add">
          <ac:chgData name="Thomas Humphrey (1705413)" userId="c780d40b-30e5-49d0-9079-02c1cbd1b375" providerId="ADAL" clId="{35715517-B87C-4153-B5AA-6335CD80DB58}" dt="2023-10-08T14:49:13.359" v="872" actId="26606"/>
          <ac:spMkLst>
            <pc:docMk/>
            <pc:sldMk cId="0" sldId="343"/>
            <ac:spMk id="10" creationId="{E720DB99-7745-4E75-9D96-AAB6D55C531E}"/>
          </ac:spMkLst>
        </pc:spChg>
        <pc:spChg chg="add">
          <ac:chgData name="Thomas Humphrey (1705413)" userId="c780d40b-30e5-49d0-9079-02c1cbd1b375" providerId="ADAL" clId="{35715517-B87C-4153-B5AA-6335CD80DB58}" dt="2023-10-08T14:49:13.359" v="872" actId="26606"/>
          <ac:spMkLst>
            <pc:docMk/>
            <pc:sldMk cId="0" sldId="343"/>
            <ac:spMk id="12" creationId="{D68803C4-E159-4360-B7BB-74205C8F782D}"/>
          </ac:spMkLst>
        </pc:spChg>
        <pc:spChg chg="add">
          <ac:chgData name="Thomas Humphrey (1705413)" userId="c780d40b-30e5-49d0-9079-02c1cbd1b375" providerId="ADAL" clId="{35715517-B87C-4153-B5AA-6335CD80DB58}" dt="2023-10-08T14:49:13.359" v="872" actId="26606"/>
          <ac:spMkLst>
            <pc:docMk/>
            <pc:sldMk cId="0" sldId="343"/>
            <ac:spMk id="14" creationId="{504B0465-3B07-49BF-BEA7-D81476246293}"/>
          </ac:spMkLst>
        </pc:spChg>
        <pc:spChg chg="add">
          <ac:chgData name="Thomas Humphrey (1705413)" userId="c780d40b-30e5-49d0-9079-02c1cbd1b375" providerId="ADAL" clId="{35715517-B87C-4153-B5AA-6335CD80DB58}" dt="2023-10-08T14:49:13.359" v="872" actId="26606"/>
          <ac:spMkLst>
            <pc:docMk/>
            <pc:sldMk cId="0" sldId="343"/>
            <ac:spMk id="16" creationId="{49B7FFA5-14CB-4A4F-9BCC-CA3AA5D9D276}"/>
          </ac:spMkLst>
        </pc:spChg>
        <pc:spChg chg="add">
          <ac:chgData name="Thomas Humphrey (1705413)" userId="c780d40b-30e5-49d0-9079-02c1cbd1b375" providerId="ADAL" clId="{35715517-B87C-4153-B5AA-6335CD80DB58}" dt="2023-10-08T14:49:13.359" v="872" actId="26606"/>
          <ac:spMkLst>
            <pc:docMk/>
            <pc:sldMk cId="0" sldId="343"/>
            <ac:spMk id="18" creationId="{04E48745-7512-4EC2-9E20-9092D12150CA}"/>
          </ac:spMkLst>
        </pc:spChg>
      </pc:sldChg>
      <pc:sldChg chg="addSp modSp add mod setBg">
        <pc:chgData name="Thomas Humphrey (1705413)" userId="c780d40b-30e5-49d0-9079-02c1cbd1b375" providerId="ADAL" clId="{35715517-B87C-4153-B5AA-6335CD80DB58}" dt="2023-10-08T14:49:33.879" v="875" actId="2711"/>
        <pc:sldMkLst>
          <pc:docMk/>
          <pc:sldMk cId="0" sldId="344"/>
        </pc:sldMkLst>
        <pc:spChg chg="mod">
          <ac:chgData name="Thomas Humphrey (1705413)" userId="c780d40b-30e5-49d0-9079-02c1cbd1b375" providerId="ADAL" clId="{35715517-B87C-4153-B5AA-6335CD80DB58}" dt="2023-10-08T14:49:33.879" v="875" actId="2711"/>
          <ac:spMkLst>
            <pc:docMk/>
            <pc:sldMk cId="0" sldId="344"/>
            <ac:spMk id="2" creationId="{00000000-0000-0000-0000-000000000000}"/>
          </ac:spMkLst>
        </pc:spChg>
        <pc:spChg chg="mod">
          <ac:chgData name="Thomas Humphrey (1705413)" userId="c780d40b-30e5-49d0-9079-02c1cbd1b375" providerId="ADAL" clId="{35715517-B87C-4153-B5AA-6335CD80DB58}" dt="2023-10-08T14:49:33.879" v="875" actId="2711"/>
          <ac:spMkLst>
            <pc:docMk/>
            <pc:sldMk cId="0" sldId="344"/>
            <ac:spMk id="3" creationId="{00000000-0000-0000-0000-000000000000}"/>
          </ac:spMkLst>
        </pc:spChg>
        <pc:spChg chg="add">
          <ac:chgData name="Thomas Humphrey (1705413)" userId="c780d40b-30e5-49d0-9079-02c1cbd1b375" providerId="ADAL" clId="{35715517-B87C-4153-B5AA-6335CD80DB58}" dt="2023-10-08T14:49:28.521" v="874" actId="26606"/>
          <ac:spMkLst>
            <pc:docMk/>
            <pc:sldMk cId="0" sldId="344"/>
            <ac:spMk id="8" creationId="{E009DD9B-5EE2-4C0D-8B2B-351C8C102205}"/>
          </ac:spMkLst>
        </pc:spChg>
        <pc:spChg chg="add">
          <ac:chgData name="Thomas Humphrey (1705413)" userId="c780d40b-30e5-49d0-9079-02c1cbd1b375" providerId="ADAL" clId="{35715517-B87C-4153-B5AA-6335CD80DB58}" dt="2023-10-08T14:49:28.521" v="874" actId="26606"/>
          <ac:spMkLst>
            <pc:docMk/>
            <pc:sldMk cId="0" sldId="344"/>
            <ac:spMk id="10" creationId="{E720DB99-7745-4E75-9D96-AAB6D55C531E}"/>
          </ac:spMkLst>
        </pc:spChg>
        <pc:spChg chg="add">
          <ac:chgData name="Thomas Humphrey (1705413)" userId="c780d40b-30e5-49d0-9079-02c1cbd1b375" providerId="ADAL" clId="{35715517-B87C-4153-B5AA-6335CD80DB58}" dt="2023-10-08T14:49:28.521" v="874" actId="26606"/>
          <ac:spMkLst>
            <pc:docMk/>
            <pc:sldMk cId="0" sldId="344"/>
            <ac:spMk id="12" creationId="{D68803C4-E159-4360-B7BB-74205C8F782D}"/>
          </ac:spMkLst>
        </pc:spChg>
        <pc:spChg chg="add">
          <ac:chgData name="Thomas Humphrey (1705413)" userId="c780d40b-30e5-49d0-9079-02c1cbd1b375" providerId="ADAL" clId="{35715517-B87C-4153-B5AA-6335CD80DB58}" dt="2023-10-08T14:49:28.521" v="874" actId="26606"/>
          <ac:spMkLst>
            <pc:docMk/>
            <pc:sldMk cId="0" sldId="344"/>
            <ac:spMk id="14" creationId="{504B0465-3B07-49BF-BEA7-D81476246293}"/>
          </ac:spMkLst>
        </pc:spChg>
        <pc:spChg chg="add">
          <ac:chgData name="Thomas Humphrey (1705413)" userId="c780d40b-30e5-49d0-9079-02c1cbd1b375" providerId="ADAL" clId="{35715517-B87C-4153-B5AA-6335CD80DB58}" dt="2023-10-08T14:49:28.521" v="874" actId="26606"/>
          <ac:spMkLst>
            <pc:docMk/>
            <pc:sldMk cId="0" sldId="344"/>
            <ac:spMk id="16" creationId="{49B7FFA5-14CB-4A4F-9BCC-CA3AA5D9D276}"/>
          </ac:spMkLst>
        </pc:spChg>
        <pc:spChg chg="add">
          <ac:chgData name="Thomas Humphrey (1705413)" userId="c780d40b-30e5-49d0-9079-02c1cbd1b375" providerId="ADAL" clId="{35715517-B87C-4153-B5AA-6335CD80DB58}" dt="2023-10-08T14:49:28.521" v="874" actId="26606"/>
          <ac:spMkLst>
            <pc:docMk/>
            <pc:sldMk cId="0" sldId="344"/>
            <ac:spMk id="18" creationId="{04E48745-7512-4EC2-9E20-9092D12150CA}"/>
          </ac:spMkLst>
        </pc:spChg>
      </pc:sldChg>
      <pc:sldChg chg="addSp modSp add mod setBg">
        <pc:chgData name="Thomas Humphrey (1705413)" userId="c780d40b-30e5-49d0-9079-02c1cbd1b375" providerId="ADAL" clId="{35715517-B87C-4153-B5AA-6335CD80DB58}" dt="2023-10-09T08:36:20.072" v="1074" actId="113"/>
        <pc:sldMkLst>
          <pc:docMk/>
          <pc:sldMk cId="0" sldId="345"/>
        </pc:sldMkLst>
        <pc:spChg chg="mod">
          <ac:chgData name="Thomas Humphrey (1705413)" userId="c780d40b-30e5-49d0-9079-02c1cbd1b375" providerId="ADAL" clId="{35715517-B87C-4153-B5AA-6335CD80DB58}" dt="2023-10-08T14:49:45.882" v="879" actId="14100"/>
          <ac:spMkLst>
            <pc:docMk/>
            <pc:sldMk cId="0" sldId="345"/>
            <ac:spMk id="2" creationId="{00000000-0000-0000-0000-000000000000}"/>
          </ac:spMkLst>
        </pc:spChg>
        <pc:spChg chg="mod">
          <ac:chgData name="Thomas Humphrey (1705413)" userId="c780d40b-30e5-49d0-9079-02c1cbd1b375" providerId="ADAL" clId="{35715517-B87C-4153-B5AA-6335CD80DB58}" dt="2023-10-09T08:36:20.072" v="1074" actId="113"/>
          <ac:spMkLst>
            <pc:docMk/>
            <pc:sldMk cId="0" sldId="345"/>
            <ac:spMk id="3" creationId="{00000000-0000-0000-0000-000000000000}"/>
          </ac:spMkLst>
        </pc:spChg>
        <pc:spChg chg="add">
          <ac:chgData name="Thomas Humphrey (1705413)" userId="c780d40b-30e5-49d0-9079-02c1cbd1b375" providerId="ADAL" clId="{35715517-B87C-4153-B5AA-6335CD80DB58}" dt="2023-10-08T14:49:42.101" v="877" actId="26606"/>
          <ac:spMkLst>
            <pc:docMk/>
            <pc:sldMk cId="0" sldId="345"/>
            <ac:spMk id="8" creationId="{E009DD9B-5EE2-4C0D-8B2B-351C8C102205}"/>
          </ac:spMkLst>
        </pc:spChg>
        <pc:spChg chg="add">
          <ac:chgData name="Thomas Humphrey (1705413)" userId="c780d40b-30e5-49d0-9079-02c1cbd1b375" providerId="ADAL" clId="{35715517-B87C-4153-B5AA-6335CD80DB58}" dt="2023-10-08T14:49:42.101" v="877" actId="26606"/>
          <ac:spMkLst>
            <pc:docMk/>
            <pc:sldMk cId="0" sldId="345"/>
            <ac:spMk id="10" creationId="{E720DB99-7745-4E75-9D96-AAB6D55C531E}"/>
          </ac:spMkLst>
        </pc:spChg>
        <pc:spChg chg="add">
          <ac:chgData name="Thomas Humphrey (1705413)" userId="c780d40b-30e5-49d0-9079-02c1cbd1b375" providerId="ADAL" clId="{35715517-B87C-4153-B5AA-6335CD80DB58}" dt="2023-10-08T14:49:42.101" v="877" actId="26606"/>
          <ac:spMkLst>
            <pc:docMk/>
            <pc:sldMk cId="0" sldId="345"/>
            <ac:spMk id="12" creationId="{D68803C4-E159-4360-B7BB-74205C8F782D}"/>
          </ac:spMkLst>
        </pc:spChg>
        <pc:spChg chg="add">
          <ac:chgData name="Thomas Humphrey (1705413)" userId="c780d40b-30e5-49d0-9079-02c1cbd1b375" providerId="ADAL" clId="{35715517-B87C-4153-B5AA-6335CD80DB58}" dt="2023-10-08T14:49:42.101" v="877" actId="26606"/>
          <ac:spMkLst>
            <pc:docMk/>
            <pc:sldMk cId="0" sldId="345"/>
            <ac:spMk id="14" creationId="{504B0465-3B07-49BF-BEA7-D81476246293}"/>
          </ac:spMkLst>
        </pc:spChg>
        <pc:spChg chg="add">
          <ac:chgData name="Thomas Humphrey (1705413)" userId="c780d40b-30e5-49d0-9079-02c1cbd1b375" providerId="ADAL" clId="{35715517-B87C-4153-B5AA-6335CD80DB58}" dt="2023-10-08T14:49:42.101" v="877" actId="26606"/>
          <ac:spMkLst>
            <pc:docMk/>
            <pc:sldMk cId="0" sldId="345"/>
            <ac:spMk id="16" creationId="{49B7FFA5-14CB-4A4F-9BCC-CA3AA5D9D276}"/>
          </ac:spMkLst>
        </pc:spChg>
        <pc:spChg chg="add">
          <ac:chgData name="Thomas Humphrey (1705413)" userId="c780d40b-30e5-49d0-9079-02c1cbd1b375" providerId="ADAL" clId="{35715517-B87C-4153-B5AA-6335CD80DB58}" dt="2023-10-08T14:49:42.101" v="877" actId="26606"/>
          <ac:spMkLst>
            <pc:docMk/>
            <pc:sldMk cId="0" sldId="345"/>
            <ac:spMk id="18" creationId="{04E48745-7512-4EC2-9E20-9092D12150CA}"/>
          </ac:spMkLst>
        </pc:spChg>
      </pc:sldChg>
      <pc:sldChg chg="addSp modSp add mod setBg">
        <pc:chgData name="Thomas Humphrey (1705413)" userId="c780d40b-30e5-49d0-9079-02c1cbd1b375" providerId="ADAL" clId="{35715517-B87C-4153-B5AA-6335CD80DB58}" dt="2023-10-08T14:50:24.842" v="891" actId="403"/>
        <pc:sldMkLst>
          <pc:docMk/>
          <pc:sldMk cId="0" sldId="346"/>
        </pc:sldMkLst>
        <pc:spChg chg="mod">
          <ac:chgData name="Thomas Humphrey (1705413)" userId="c780d40b-30e5-49d0-9079-02c1cbd1b375" providerId="ADAL" clId="{35715517-B87C-4153-B5AA-6335CD80DB58}" dt="2023-10-08T14:50:24.842" v="891" actId="403"/>
          <ac:spMkLst>
            <pc:docMk/>
            <pc:sldMk cId="0" sldId="346"/>
            <ac:spMk id="2" creationId="{00000000-0000-0000-0000-000000000000}"/>
          </ac:spMkLst>
        </pc:spChg>
        <pc:spChg chg="mod">
          <ac:chgData name="Thomas Humphrey (1705413)" userId="c780d40b-30e5-49d0-9079-02c1cbd1b375" providerId="ADAL" clId="{35715517-B87C-4153-B5AA-6335CD80DB58}" dt="2023-10-08T14:50:20.332" v="888" actId="2711"/>
          <ac:spMkLst>
            <pc:docMk/>
            <pc:sldMk cId="0" sldId="346"/>
            <ac:spMk id="3" creationId="{00000000-0000-0000-0000-000000000000}"/>
          </ac:spMkLst>
        </pc:spChg>
        <pc:spChg chg="add">
          <ac:chgData name="Thomas Humphrey (1705413)" userId="c780d40b-30e5-49d0-9079-02c1cbd1b375" providerId="ADAL" clId="{35715517-B87C-4153-B5AA-6335CD80DB58}" dt="2023-10-08T14:50:12.283" v="886" actId="26606"/>
          <ac:spMkLst>
            <pc:docMk/>
            <pc:sldMk cId="0" sldId="346"/>
            <ac:spMk id="8" creationId="{E009DD9B-5EE2-4C0D-8B2B-351C8C102205}"/>
          </ac:spMkLst>
        </pc:spChg>
        <pc:spChg chg="add">
          <ac:chgData name="Thomas Humphrey (1705413)" userId="c780d40b-30e5-49d0-9079-02c1cbd1b375" providerId="ADAL" clId="{35715517-B87C-4153-B5AA-6335CD80DB58}" dt="2023-10-08T14:50:12.283" v="886" actId="26606"/>
          <ac:spMkLst>
            <pc:docMk/>
            <pc:sldMk cId="0" sldId="346"/>
            <ac:spMk id="10" creationId="{E720DB99-7745-4E75-9D96-AAB6D55C531E}"/>
          </ac:spMkLst>
        </pc:spChg>
        <pc:spChg chg="add">
          <ac:chgData name="Thomas Humphrey (1705413)" userId="c780d40b-30e5-49d0-9079-02c1cbd1b375" providerId="ADAL" clId="{35715517-B87C-4153-B5AA-6335CD80DB58}" dt="2023-10-08T14:50:12.283" v="886" actId="26606"/>
          <ac:spMkLst>
            <pc:docMk/>
            <pc:sldMk cId="0" sldId="346"/>
            <ac:spMk id="12" creationId="{D68803C4-E159-4360-B7BB-74205C8F782D}"/>
          </ac:spMkLst>
        </pc:spChg>
        <pc:spChg chg="add">
          <ac:chgData name="Thomas Humphrey (1705413)" userId="c780d40b-30e5-49d0-9079-02c1cbd1b375" providerId="ADAL" clId="{35715517-B87C-4153-B5AA-6335CD80DB58}" dt="2023-10-08T14:50:12.283" v="886" actId="26606"/>
          <ac:spMkLst>
            <pc:docMk/>
            <pc:sldMk cId="0" sldId="346"/>
            <ac:spMk id="14" creationId="{504B0465-3B07-49BF-BEA7-D81476246293}"/>
          </ac:spMkLst>
        </pc:spChg>
        <pc:spChg chg="add">
          <ac:chgData name="Thomas Humphrey (1705413)" userId="c780d40b-30e5-49d0-9079-02c1cbd1b375" providerId="ADAL" clId="{35715517-B87C-4153-B5AA-6335CD80DB58}" dt="2023-10-08T14:50:12.283" v="886" actId="26606"/>
          <ac:spMkLst>
            <pc:docMk/>
            <pc:sldMk cId="0" sldId="346"/>
            <ac:spMk id="16" creationId="{49B7FFA5-14CB-4A4F-9BCC-CA3AA5D9D276}"/>
          </ac:spMkLst>
        </pc:spChg>
        <pc:spChg chg="add">
          <ac:chgData name="Thomas Humphrey (1705413)" userId="c780d40b-30e5-49d0-9079-02c1cbd1b375" providerId="ADAL" clId="{35715517-B87C-4153-B5AA-6335CD80DB58}" dt="2023-10-08T14:50:12.283" v="886" actId="26606"/>
          <ac:spMkLst>
            <pc:docMk/>
            <pc:sldMk cId="0" sldId="346"/>
            <ac:spMk id="18" creationId="{04E48745-7512-4EC2-9E20-9092D12150CA}"/>
          </ac:spMkLst>
        </pc:spChg>
      </pc:sldChg>
      <pc:sldChg chg="addSp delSp modSp add mod setBg setClrOvrMap">
        <pc:chgData name="Thomas Humphrey (1705413)" userId="c780d40b-30e5-49d0-9079-02c1cbd1b375" providerId="ADAL" clId="{35715517-B87C-4153-B5AA-6335CD80DB58}" dt="2023-10-08T14:50:39.221" v="900" actId="26606"/>
        <pc:sldMkLst>
          <pc:docMk/>
          <pc:sldMk cId="0" sldId="347"/>
        </pc:sldMkLst>
        <pc:spChg chg="del">
          <ac:chgData name="Thomas Humphrey (1705413)" userId="c780d40b-30e5-49d0-9079-02c1cbd1b375" providerId="ADAL" clId="{35715517-B87C-4153-B5AA-6335CD80DB58}" dt="2023-10-08T14:50:29.689" v="893" actId="478"/>
          <ac:spMkLst>
            <pc:docMk/>
            <pc:sldMk cId="0" sldId="347"/>
            <ac:spMk id="2" creationId="{00000000-0000-0000-0000-000000000000}"/>
          </ac:spMkLst>
        </pc:spChg>
        <pc:spChg chg="del">
          <ac:chgData name="Thomas Humphrey (1705413)" userId="c780d40b-30e5-49d0-9079-02c1cbd1b375" providerId="ADAL" clId="{35715517-B87C-4153-B5AA-6335CD80DB58}" dt="2023-10-08T14:50:31.492" v="894" actId="478"/>
          <ac:spMkLst>
            <pc:docMk/>
            <pc:sldMk cId="0" sldId="347"/>
            <ac:spMk id="3" creationId="{00000000-0000-0000-0000-000000000000}"/>
          </ac:spMkLst>
        </pc:spChg>
        <pc:spChg chg="add del">
          <ac:chgData name="Thomas Humphrey (1705413)" userId="c780d40b-30e5-49d0-9079-02c1cbd1b375" providerId="ADAL" clId="{35715517-B87C-4153-B5AA-6335CD80DB58}" dt="2023-10-08T14:50:37.942" v="897" actId="26606"/>
          <ac:spMkLst>
            <pc:docMk/>
            <pc:sldMk cId="0" sldId="347"/>
            <ac:spMk id="13" creationId="{3E9FBC8E-8666-4442-8D7D-B250510CD44D}"/>
          </ac:spMkLst>
        </pc:spChg>
        <pc:spChg chg="add del">
          <ac:chgData name="Thomas Humphrey (1705413)" userId="c780d40b-30e5-49d0-9079-02c1cbd1b375" providerId="ADAL" clId="{35715517-B87C-4153-B5AA-6335CD80DB58}" dt="2023-10-08T14:50:39.205" v="899" actId="26606"/>
          <ac:spMkLst>
            <pc:docMk/>
            <pc:sldMk cId="0" sldId="347"/>
            <ac:spMk id="18" creationId="{3E9FBC8E-8666-4442-8D7D-B250510CD44D}"/>
          </ac:spMkLst>
        </pc:spChg>
        <pc:spChg chg="add">
          <ac:chgData name="Thomas Humphrey (1705413)" userId="c780d40b-30e5-49d0-9079-02c1cbd1b375" providerId="ADAL" clId="{35715517-B87C-4153-B5AA-6335CD80DB58}" dt="2023-10-08T14:50:39.221" v="900" actId="26606"/>
          <ac:spMkLst>
            <pc:docMk/>
            <pc:sldMk cId="0" sldId="347"/>
            <ac:spMk id="21" creationId="{3E9FBC8E-8666-4442-8D7D-B250510CD44D}"/>
          </ac:spMkLst>
        </pc:spChg>
        <pc:grpChg chg="add del">
          <ac:chgData name="Thomas Humphrey (1705413)" userId="c780d40b-30e5-49d0-9079-02c1cbd1b375" providerId="ADAL" clId="{35715517-B87C-4153-B5AA-6335CD80DB58}" dt="2023-10-08T14:50:37.942" v="897" actId="26606"/>
          <ac:grpSpMkLst>
            <pc:docMk/>
            <pc:sldMk cId="0" sldId="347"/>
            <ac:grpSpMk id="9" creationId="{2A313B03-D361-4EC9-AF52-0B3C1C92C26D}"/>
          </ac:grpSpMkLst>
        </pc:grpChg>
        <pc:grpChg chg="add del">
          <ac:chgData name="Thomas Humphrey (1705413)" userId="c780d40b-30e5-49d0-9079-02c1cbd1b375" providerId="ADAL" clId="{35715517-B87C-4153-B5AA-6335CD80DB58}" dt="2023-10-08T14:50:39.205" v="899" actId="26606"/>
          <ac:grpSpMkLst>
            <pc:docMk/>
            <pc:sldMk cId="0" sldId="347"/>
            <ac:grpSpMk id="15" creationId="{2A313B03-D361-4EC9-AF52-0B3C1C92C26D}"/>
          </ac:grpSpMkLst>
        </pc:grpChg>
        <pc:grpChg chg="add">
          <ac:chgData name="Thomas Humphrey (1705413)" userId="c780d40b-30e5-49d0-9079-02c1cbd1b375" providerId="ADAL" clId="{35715517-B87C-4153-B5AA-6335CD80DB58}" dt="2023-10-08T14:50:39.221" v="900" actId="26606"/>
          <ac:grpSpMkLst>
            <pc:docMk/>
            <pc:sldMk cId="0" sldId="347"/>
            <ac:grpSpMk id="20" creationId="{2A313B03-D361-4EC9-AF52-0B3C1C92C26D}"/>
          </ac:grpSpMkLst>
        </pc:grpChg>
        <pc:picChg chg="add mod">
          <ac:chgData name="Thomas Humphrey (1705413)" userId="c780d40b-30e5-49d0-9079-02c1cbd1b375" providerId="ADAL" clId="{35715517-B87C-4153-B5AA-6335CD80DB58}" dt="2023-10-08T14:50:39.221" v="900" actId="26606"/>
          <ac:picMkLst>
            <pc:docMk/>
            <pc:sldMk cId="0" sldId="347"/>
            <ac:picMk id="4" creationId="{1B0335B5-8031-4698-55DB-13E722B0D97F}"/>
          </ac:picMkLst>
        </pc:picChg>
        <pc:picChg chg="del">
          <ac:chgData name="Thomas Humphrey (1705413)" userId="c780d40b-30e5-49d0-9079-02c1cbd1b375" providerId="ADAL" clId="{35715517-B87C-4153-B5AA-6335CD80DB58}" dt="2023-10-08T14:50:27.295" v="892" actId="21"/>
          <ac:picMkLst>
            <pc:docMk/>
            <pc:sldMk cId="0" sldId="347"/>
            <ac:picMk id="36866" creationId="{00000000-0000-0000-0000-000000000000}"/>
          </ac:picMkLst>
        </pc:picChg>
      </pc:sldChg>
      <pc:sldChg chg="addSp modSp add mod setBg">
        <pc:chgData name="Thomas Humphrey (1705413)" userId="c780d40b-30e5-49d0-9079-02c1cbd1b375" providerId="ADAL" clId="{35715517-B87C-4153-B5AA-6335CD80DB58}" dt="2023-10-08T14:50:53.472" v="903" actId="404"/>
        <pc:sldMkLst>
          <pc:docMk/>
          <pc:sldMk cId="0" sldId="348"/>
        </pc:sldMkLst>
        <pc:spChg chg="mod">
          <ac:chgData name="Thomas Humphrey (1705413)" userId="c780d40b-30e5-49d0-9079-02c1cbd1b375" providerId="ADAL" clId="{35715517-B87C-4153-B5AA-6335CD80DB58}" dt="2023-10-08T14:50:53.472" v="903" actId="404"/>
          <ac:spMkLst>
            <pc:docMk/>
            <pc:sldMk cId="0" sldId="348"/>
            <ac:spMk id="2" creationId="{00000000-0000-0000-0000-000000000000}"/>
          </ac:spMkLst>
        </pc:spChg>
        <pc:spChg chg="mod">
          <ac:chgData name="Thomas Humphrey (1705413)" userId="c780d40b-30e5-49d0-9079-02c1cbd1b375" providerId="ADAL" clId="{35715517-B87C-4153-B5AA-6335CD80DB58}" dt="2023-10-08T14:50:50.355" v="902" actId="2711"/>
          <ac:spMkLst>
            <pc:docMk/>
            <pc:sldMk cId="0" sldId="348"/>
            <ac:spMk id="3" creationId="{00000000-0000-0000-0000-000000000000}"/>
          </ac:spMkLst>
        </pc:spChg>
        <pc:spChg chg="add">
          <ac:chgData name="Thomas Humphrey (1705413)" userId="c780d40b-30e5-49d0-9079-02c1cbd1b375" providerId="ADAL" clId="{35715517-B87C-4153-B5AA-6335CD80DB58}" dt="2023-10-08T14:50:46.199" v="901" actId="26606"/>
          <ac:spMkLst>
            <pc:docMk/>
            <pc:sldMk cId="0" sldId="348"/>
            <ac:spMk id="8" creationId="{E009DD9B-5EE2-4C0D-8B2B-351C8C102205}"/>
          </ac:spMkLst>
        </pc:spChg>
        <pc:spChg chg="add">
          <ac:chgData name="Thomas Humphrey (1705413)" userId="c780d40b-30e5-49d0-9079-02c1cbd1b375" providerId="ADAL" clId="{35715517-B87C-4153-B5AA-6335CD80DB58}" dt="2023-10-08T14:50:46.199" v="901" actId="26606"/>
          <ac:spMkLst>
            <pc:docMk/>
            <pc:sldMk cId="0" sldId="348"/>
            <ac:spMk id="10" creationId="{E720DB99-7745-4E75-9D96-AAB6D55C531E}"/>
          </ac:spMkLst>
        </pc:spChg>
        <pc:spChg chg="add">
          <ac:chgData name="Thomas Humphrey (1705413)" userId="c780d40b-30e5-49d0-9079-02c1cbd1b375" providerId="ADAL" clId="{35715517-B87C-4153-B5AA-6335CD80DB58}" dt="2023-10-08T14:50:46.199" v="901" actId="26606"/>
          <ac:spMkLst>
            <pc:docMk/>
            <pc:sldMk cId="0" sldId="348"/>
            <ac:spMk id="12" creationId="{D68803C4-E159-4360-B7BB-74205C8F782D}"/>
          </ac:spMkLst>
        </pc:spChg>
        <pc:spChg chg="add">
          <ac:chgData name="Thomas Humphrey (1705413)" userId="c780d40b-30e5-49d0-9079-02c1cbd1b375" providerId="ADAL" clId="{35715517-B87C-4153-B5AA-6335CD80DB58}" dt="2023-10-08T14:50:46.199" v="901" actId="26606"/>
          <ac:spMkLst>
            <pc:docMk/>
            <pc:sldMk cId="0" sldId="348"/>
            <ac:spMk id="14" creationId="{504B0465-3B07-49BF-BEA7-D81476246293}"/>
          </ac:spMkLst>
        </pc:spChg>
        <pc:spChg chg="add">
          <ac:chgData name="Thomas Humphrey (1705413)" userId="c780d40b-30e5-49d0-9079-02c1cbd1b375" providerId="ADAL" clId="{35715517-B87C-4153-B5AA-6335CD80DB58}" dt="2023-10-08T14:50:46.199" v="901" actId="26606"/>
          <ac:spMkLst>
            <pc:docMk/>
            <pc:sldMk cId="0" sldId="348"/>
            <ac:spMk id="16" creationId="{49B7FFA5-14CB-4A4F-9BCC-CA3AA5D9D276}"/>
          </ac:spMkLst>
        </pc:spChg>
        <pc:spChg chg="add">
          <ac:chgData name="Thomas Humphrey (1705413)" userId="c780d40b-30e5-49d0-9079-02c1cbd1b375" providerId="ADAL" clId="{35715517-B87C-4153-B5AA-6335CD80DB58}" dt="2023-10-08T14:50:46.199" v="901" actId="26606"/>
          <ac:spMkLst>
            <pc:docMk/>
            <pc:sldMk cId="0" sldId="348"/>
            <ac:spMk id="18" creationId="{04E48745-7512-4EC2-9E20-9092D12150CA}"/>
          </ac:spMkLst>
        </pc:spChg>
      </pc:sldChg>
      <pc:sldChg chg="addSp modSp add mod setBg">
        <pc:chgData name="Thomas Humphrey (1705413)" userId="c780d40b-30e5-49d0-9079-02c1cbd1b375" providerId="ADAL" clId="{35715517-B87C-4153-B5AA-6335CD80DB58}" dt="2023-10-08T14:51:07.634" v="906" actId="404"/>
        <pc:sldMkLst>
          <pc:docMk/>
          <pc:sldMk cId="0" sldId="349"/>
        </pc:sldMkLst>
        <pc:spChg chg="mod">
          <ac:chgData name="Thomas Humphrey (1705413)" userId="c780d40b-30e5-49d0-9079-02c1cbd1b375" providerId="ADAL" clId="{35715517-B87C-4153-B5AA-6335CD80DB58}" dt="2023-10-08T14:51:07.634" v="906" actId="404"/>
          <ac:spMkLst>
            <pc:docMk/>
            <pc:sldMk cId="0" sldId="349"/>
            <ac:spMk id="2" creationId="{00000000-0000-0000-0000-000000000000}"/>
          </ac:spMkLst>
        </pc:spChg>
        <pc:spChg chg="mod">
          <ac:chgData name="Thomas Humphrey (1705413)" userId="c780d40b-30e5-49d0-9079-02c1cbd1b375" providerId="ADAL" clId="{35715517-B87C-4153-B5AA-6335CD80DB58}" dt="2023-10-08T14:51:04.907" v="905" actId="2711"/>
          <ac:spMkLst>
            <pc:docMk/>
            <pc:sldMk cId="0" sldId="349"/>
            <ac:spMk id="3" creationId="{00000000-0000-0000-0000-000000000000}"/>
          </ac:spMkLst>
        </pc:spChg>
        <pc:spChg chg="add">
          <ac:chgData name="Thomas Humphrey (1705413)" userId="c780d40b-30e5-49d0-9079-02c1cbd1b375" providerId="ADAL" clId="{35715517-B87C-4153-B5AA-6335CD80DB58}" dt="2023-10-08T14:51:01.599" v="904" actId="26606"/>
          <ac:spMkLst>
            <pc:docMk/>
            <pc:sldMk cId="0" sldId="349"/>
            <ac:spMk id="8" creationId="{E009DD9B-5EE2-4C0D-8B2B-351C8C102205}"/>
          </ac:spMkLst>
        </pc:spChg>
        <pc:spChg chg="add">
          <ac:chgData name="Thomas Humphrey (1705413)" userId="c780d40b-30e5-49d0-9079-02c1cbd1b375" providerId="ADAL" clId="{35715517-B87C-4153-B5AA-6335CD80DB58}" dt="2023-10-08T14:51:01.599" v="904" actId="26606"/>
          <ac:spMkLst>
            <pc:docMk/>
            <pc:sldMk cId="0" sldId="349"/>
            <ac:spMk id="10" creationId="{E720DB99-7745-4E75-9D96-AAB6D55C531E}"/>
          </ac:spMkLst>
        </pc:spChg>
        <pc:spChg chg="add">
          <ac:chgData name="Thomas Humphrey (1705413)" userId="c780d40b-30e5-49d0-9079-02c1cbd1b375" providerId="ADAL" clId="{35715517-B87C-4153-B5AA-6335CD80DB58}" dt="2023-10-08T14:51:01.599" v="904" actId="26606"/>
          <ac:spMkLst>
            <pc:docMk/>
            <pc:sldMk cId="0" sldId="349"/>
            <ac:spMk id="12" creationId="{D68803C4-E159-4360-B7BB-74205C8F782D}"/>
          </ac:spMkLst>
        </pc:spChg>
        <pc:spChg chg="add">
          <ac:chgData name="Thomas Humphrey (1705413)" userId="c780d40b-30e5-49d0-9079-02c1cbd1b375" providerId="ADAL" clId="{35715517-B87C-4153-B5AA-6335CD80DB58}" dt="2023-10-08T14:51:01.599" v="904" actId="26606"/>
          <ac:spMkLst>
            <pc:docMk/>
            <pc:sldMk cId="0" sldId="349"/>
            <ac:spMk id="14" creationId="{504B0465-3B07-49BF-BEA7-D81476246293}"/>
          </ac:spMkLst>
        </pc:spChg>
        <pc:spChg chg="add">
          <ac:chgData name="Thomas Humphrey (1705413)" userId="c780d40b-30e5-49d0-9079-02c1cbd1b375" providerId="ADAL" clId="{35715517-B87C-4153-B5AA-6335CD80DB58}" dt="2023-10-08T14:51:01.599" v="904" actId="26606"/>
          <ac:spMkLst>
            <pc:docMk/>
            <pc:sldMk cId="0" sldId="349"/>
            <ac:spMk id="16" creationId="{49B7FFA5-14CB-4A4F-9BCC-CA3AA5D9D276}"/>
          </ac:spMkLst>
        </pc:spChg>
        <pc:spChg chg="add">
          <ac:chgData name="Thomas Humphrey (1705413)" userId="c780d40b-30e5-49d0-9079-02c1cbd1b375" providerId="ADAL" clId="{35715517-B87C-4153-B5AA-6335CD80DB58}" dt="2023-10-08T14:51:01.599" v="904" actId="26606"/>
          <ac:spMkLst>
            <pc:docMk/>
            <pc:sldMk cId="0" sldId="349"/>
            <ac:spMk id="18" creationId="{04E48745-7512-4EC2-9E20-9092D12150CA}"/>
          </ac:spMkLst>
        </pc:spChg>
      </pc:sldChg>
      <pc:sldChg chg="addSp modSp add mod setBg">
        <pc:chgData name="Thomas Humphrey (1705413)" userId="c780d40b-30e5-49d0-9079-02c1cbd1b375" providerId="ADAL" clId="{35715517-B87C-4153-B5AA-6335CD80DB58}" dt="2023-10-08T14:51:58.055" v="911" actId="121"/>
        <pc:sldMkLst>
          <pc:docMk/>
          <pc:sldMk cId="0" sldId="350"/>
        </pc:sldMkLst>
        <pc:spChg chg="mod">
          <ac:chgData name="Thomas Humphrey (1705413)" userId="c780d40b-30e5-49d0-9079-02c1cbd1b375" providerId="ADAL" clId="{35715517-B87C-4153-B5AA-6335CD80DB58}" dt="2023-10-08T14:51:54.384" v="910" actId="2711"/>
          <ac:spMkLst>
            <pc:docMk/>
            <pc:sldMk cId="0" sldId="350"/>
            <ac:spMk id="2" creationId="{00000000-0000-0000-0000-000000000000}"/>
          </ac:spMkLst>
        </pc:spChg>
        <pc:spChg chg="mod">
          <ac:chgData name="Thomas Humphrey (1705413)" userId="c780d40b-30e5-49d0-9079-02c1cbd1b375" providerId="ADAL" clId="{35715517-B87C-4153-B5AA-6335CD80DB58}" dt="2023-10-08T14:51:58.055" v="911" actId="121"/>
          <ac:spMkLst>
            <pc:docMk/>
            <pc:sldMk cId="0" sldId="350"/>
            <ac:spMk id="3" creationId="{00000000-0000-0000-0000-000000000000}"/>
          </ac:spMkLst>
        </pc:spChg>
        <pc:spChg chg="add">
          <ac:chgData name="Thomas Humphrey (1705413)" userId="c780d40b-30e5-49d0-9079-02c1cbd1b375" providerId="ADAL" clId="{35715517-B87C-4153-B5AA-6335CD80DB58}" dt="2023-10-08T14:51:17.032" v="907" actId="26606"/>
          <ac:spMkLst>
            <pc:docMk/>
            <pc:sldMk cId="0" sldId="350"/>
            <ac:spMk id="8" creationId="{E009DD9B-5EE2-4C0D-8B2B-351C8C102205}"/>
          </ac:spMkLst>
        </pc:spChg>
        <pc:spChg chg="add">
          <ac:chgData name="Thomas Humphrey (1705413)" userId="c780d40b-30e5-49d0-9079-02c1cbd1b375" providerId="ADAL" clId="{35715517-B87C-4153-B5AA-6335CD80DB58}" dt="2023-10-08T14:51:17.032" v="907" actId="26606"/>
          <ac:spMkLst>
            <pc:docMk/>
            <pc:sldMk cId="0" sldId="350"/>
            <ac:spMk id="10" creationId="{E720DB99-7745-4E75-9D96-AAB6D55C531E}"/>
          </ac:spMkLst>
        </pc:spChg>
        <pc:spChg chg="add">
          <ac:chgData name="Thomas Humphrey (1705413)" userId="c780d40b-30e5-49d0-9079-02c1cbd1b375" providerId="ADAL" clId="{35715517-B87C-4153-B5AA-6335CD80DB58}" dt="2023-10-08T14:51:17.032" v="907" actId="26606"/>
          <ac:spMkLst>
            <pc:docMk/>
            <pc:sldMk cId="0" sldId="350"/>
            <ac:spMk id="12" creationId="{D68803C4-E159-4360-B7BB-74205C8F782D}"/>
          </ac:spMkLst>
        </pc:spChg>
        <pc:spChg chg="add">
          <ac:chgData name="Thomas Humphrey (1705413)" userId="c780d40b-30e5-49d0-9079-02c1cbd1b375" providerId="ADAL" clId="{35715517-B87C-4153-B5AA-6335CD80DB58}" dt="2023-10-08T14:51:17.032" v="907" actId="26606"/>
          <ac:spMkLst>
            <pc:docMk/>
            <pc:sldMk cId="0" sldId="350"/>
            <ac:spMk id="14" creationId="{504B0465-3B07-49BF-BEA7-D81476246293}"/>
          </ac:spMkLst>
        </pc:spChg>
        <pc:spChg chg="add">
          <ac:chgData name="Thomas Humphrey (1705413)" userId="c780d40b-30e5-49d0-9079-02c1cbd1b375" providerId="ADAL" clId="{35715517-B87C-4153-B5AA-6335CD80DB58}" dt="2023-10-08T14:51:17.032" v="907" actId="26606"/>
          <ac:spMkLst>
            <pc:docMk/>
            <pc:sldMk cId="0" sldId="350"/>
            <ac:spMk id="16" creationId="{49B7FFA5-14CB-4A4F-9BCC-CA3AA5D9D276}"/>
          </ac:spMkLst>
        </pc:spChg>
        <pc:spChg chg="add">
          <ac:chgData name="Thomas Humphrey (1705413)" userId="c780d40b-30e5-49d0-9079-02c1cbd1b375" providerId="ADAL" clId="{35715517-B87C-4153-B5AA-6335CD80DB58}" dt="2023-10-08T14:51:17.032" v="907" actId="26606"/>
          <ac:spMkLst>
            <pc:docMk/>
            <pc:sldMk cId="0" sldId="350"/>
            <ac:spMk id="18" creationId="{04E48745-7512-4EC2-9E20-9092D12150CA}"/>
          </ac:spMkLst>
        </pc:spChg>
      </pc:sldChg>
      <pc:sldChg chg="addSp modSp add mod setBg">
        <pc:chgData name="Thomas Humphrey (1705413)" userId="c780d40b-30e5-49d0-9079-02c1cbd1b375" providerId="ADAL" clId="{35715517-B87C-4153-B5AA-6335CD80DB58}" dt="2023-10-08T14:52:08.870" v="913" actId="26606"/>
        <pc:sldMkLst>
          <pc:docMk/>
          <pc:sldMk cId="0" sldId="351"/>
        </pc:sldMkLst>
        <pc:spChg chg="mod">
          <ac:chgData name="Thomas Humphrey (1705413)" userId="c780d40b-30e5-49d0-9079-02c1cbd1b375" providerId="ADAL" clId="{35715517-B87C-4153-B5AA-6335CD80DB58}" dt="2023-10-08T14:52:08.870" v="913" actId="26606"/>
          <ac:spMkLst>
            <pc:docMk/>
            <pc:sldMk cId="0" sldId="351"/>
            <ac:spMk id="2" creationId="{00000000-0000-0000-0000-000000000000}"/>
          </ac:spMkLst>
        </pc:spChg>
        <pc:spChg chg="mod">
          <ac:chgData name="Thomas Humphrey (1705413)" userId="c780d40b-30e5-49d0-9079-02c1cbd1b375" providerId="ADAL" clId="{35715517-B87C-4153-B5AA-6335CD80DB58}" dt="2023-10-08T14:52:08.870" v="913" actId="26606"/>
          <ac:spMkLst>
            <pc:docMk/>
            <pc:sldMk cId="0" sldId="351"/>
            <ac:spMk id="3" creationId="{00000000-0000-0000-0000-000000000000}"/>
          </ac:spMkLst>
        </pc:spChg>
        <pc:spChg chg="add">
          <ac:chgData name="Thomas Humphrey (1705413)" userId="c780d40b-30e5-49d0-9079-02c1cbd1b375" providerId="ADAL" clId="{35715517-B87C-4153-B5AA-6335CD80DB58}" dt="2023-10-08T14:52:08.870" v="913" actId="26606"/>
          <ac:spMkLst>
            <pc:docMk/>
            <pc:sldMk cId="0" sldId="351"/>
            <ac:spMk id="8" creationId="{E009DD9B-5EE2-4C0D-8B2B-351C8C102205}"/>
          </ac:spMkLst>
        </pc:spChg>
        <pc:spChg chg="add">
          <ac:chgData name="Thomas Humphrey (1705413)" userId="c780d40b-30e5-49d0-9079-02c1cbd1b375" providerId="ADAL" clId="{35715517-B87C-4153-B5AA-6335CD80DB58}" dt="2023-10-08T14:52:08.870" v="913" actId="26606"/>
          <ac:spMkLst>
            <pc:docMk/>
            <pc:sldMk cId="0" sldId="351"/>
            <ac:spMk id="10" creationId="{E720DB99-7745-4E75-9D96-AAB6D55C531E}"/>
          </ac:spMkLst>
        </pc:spChg>
        <pc:spChg chg="add">
          <ac:chgData name="Thomas Humphrey (1705413)" userId="c780d40b-30e5-49d0-9079-02c1cbd1b375" providerId="ADAL" clId="{35715517-B87C-4153-B5AA-6335CD80DB58}" dt="2023-10-08T14:52:08.870" v="913" actId="26606"/>
          <ac:spMkLst>
            <pc:docMk/>
            <pc:sldMk cId="0" sldId="351"/>
            <ac:spMk id="12" creationId="{D68803C4-E159-4360-B7BB-74205C8F782D}"/>
          </ac:spMkLst>
        </pc:spChg>
        <pc:spChg chg="add">
          <ac:chgData name="Thomas Humphrey (1705413)" userId="c780d40b-30e5-49d0-9079-02c1cbd1b375" providerId="ADAL" clId="{35715517-B87C-4153-B5AA-6335CD80DB58}" dt="2023-10-08T14:52:08.870" v="913" actId="26606"/>
          <ac:spMkLst>
            <pc:docMk/>
            <pc:sldMk cId="0" sldId="351"/>
            <ac:spMk id="14" creationId="{504B0465-3B07-49BF-BEA7-D81476246293}"/>
          </ac:spMkLst>
        </pc:spChg>
        <pc:spChg chg="add">
          <ac:chgData name="Thomas Humphrey (1705413)" userId="c780d40b-30e5-49d0-9079-02c1cbd1b375" providerId="ADAL" clId="{35715517-B87C-4153-B5AA-6335CD80DB58}" dt="2023-10-08T14:52:08.870" v="913" actId="26606"/>
          <ac:spMkLst>
            <pc:docMk/>
            <pc:sldMk cId="0" sldId="351"/>
            <ac:spMk id="16" creationId="{49B7FFA5-14CB-4A4F-9BCC-CA3AA5D9D276}"/>
          </ac:spMkLst>
        </pc:spChg>
        <pc:spChg chg="add">
          <ac:chgData name="Thomas Humphrey (1705413)" userId="c780d40b-30e5-49d0-9079-02c1cbd1b375" providerId="ADAL" clId="{35715517-B87C-4153-B5AA-6335CD80DB58}" dt="2023-10-08T14:52:08.870" v="913" actId="26606"/>
          <ac:spMkLst>
            <pc:docMk/>
            <pc:sldMk cId="0" sldId="351"/>
            <ac:spMk id="18" creationId="{04E48745-7512-4EC2-9E20-9092D12150CA}"/>
          </ac:spMkLst>
        </pc:spChg>
      </pc:sldChg>
      <pc:sldChg chg="addSp modSp add mod setBg">
        <pc:chgData name="Thomas Humphrey (1705413)" userId="c780d40b-30e5-49d0-9079-02c1cbd1b375" providerId="ADAL" clId="{35715517-B87C-4153-B5AA-6335CD80DB58}" dt="2023-10-08T14:52:53.484" v="920" actId="113"/>
        <pc:sldMkLst>
          <pc:docMk/>
          <pc:sldMk cId="0" sldId="352"/>
        </pc:sldMkLst>
        <pc:spChg chg="mod">
          <ac:chgData name="Thomas Humphrey (1705413)" userId="c780d40b-30e5-49d0-9079-02c1cbd1b375" providerId="ADAL" clId="{35715517-B87C-4153-B5AA-6335CD80DB58}" dt="2023-10-08T14:52:24.920" v="917" actId="2711"/>
          <ac:spMkLst>
            <pc:docMk/>
            <pc:sldMk cId="0" sldId="352"/>
            <ac:spMk id="2" creationId="{00000000-0000-0000-0000-000000000000}"/>
          </ac:spMkLst>
        </pc:spChg>
        <pc:spChg chg="mod">
          <ac:chgData name="Thomas Humphrey (1705413)" userId="c780d40b-30e5-49d0-9079-02c1cbd1b375" providerId="ADAL" clId="{35715517-B87C-4153-B5AA-6335CD80DB58}" dt="2023-10-08T14:52:53.484" v="920" actId="113"/>
          <ac:spMkLst>
            <pc:docMk/>
            <pc:sldMk cId="0" sldId="352"/>
            <ac:spMk id="3" creationId="{00000000-0000-0000-0000-000000000000}"/>
          </ac:spMkLst>
        </pc:spChg>
        <pc:spChg chg="add">
          <ac:chgData name="Thomas Humphrey (1705413)" userId="c780d40b-30e5-49d0-9079-02c1cbd1b375" providerId="ADAL" clId="{35715517-B87C-4153-B5AA-6335CD80DB58}" dt="2023-10-08T14:52:16.181" v="914" actId="26606"/>
          <ac:spMkLst>
            <pc:docMk/>
            <pc:sldMk cId="0" sldId="352"/>
            <ac:spMk id="8" creationId="{E009DD9B-5EE2-4C0D-8B2B-351C8C102205}"/>
          </ac:spMkLst>
        </pc:spChg>
        <pc:spChg chg="add">
          <ac:chgData name="Thomas Humphrey (1705413)" userId="c780d40b-30e5-49d0-9079-02c1cbd1b375" providerId="ADAL" clId="{35715517-B87C-4153-B5AA-6335CD80DB58}" dt="2023-10-08T14:52:16.181" v="914" actId="26606"/>
          <ac:spMkLst>
            <pc:docMk/>
            <pc:sldMk cId="0" sldId="352"/>
            <ac:spMk id="10" creationId="{E720DB99-7745-4E75-9D96-AAB6D55C531E}"/>
          </ac:spMkLst>
        </pc:spChg>
        <pc:spChg chg="add">
          <ac:chgData name="Thomas Humphrey (1705413)" userId="c780d40b-30e5-49d0-9079-02c1cbd1b375" providerId="ADAL" clId="{35715517-B87C-4153-B5AA-6335CD80DB58}" dt="2023-10-08T14:52:16.181" v="914" actId="26606"/>
          <ac:spMkLst>
            <pc:docMk/>
            <pc:sldMk cId="0" sldId="352"/>
            <ac:spMk id="12" creationId="{D68803C4-E159-4360-B7BB-74205C8F782D}"/>
          </ac:spMkLst>
        </pc:spChg>
        <pc:spChg chg="add">
          <ac:chgData name="Thomas Humphrey (1705413)" userId="c780d40b-30e5-49d0-9079-02c1cbd1b375" providerId="ADAL" clId="{35715517-B87C-4153-B5AA-6335CD80DB58}" dt="2023-10-08T14:52:16.181" v="914" actId="26606"/>
          <ac:spMkLst>
            <pc:docMk/>
            <pc:sldMk cId="0" sldId="352"/>
            <ac:spMk id="14" creationId="{504B0465-3B07-49BF-BEA7-D81476246293}"/>
          </ac:spMkLst>
        </pc:spChg>
        <pc:spChg chg="add">
          <ac:chgData name="Thomas Humphrey (1705413)" userId="c780d40b-30e5-49d0-9079-02c1cbd1b375" providerId="ADAL" clId="{35715517-B87C-4153-B5AA-6335CD80DB58}" dt="2023-10-08T14:52:16.181" v="914" actId="26606"/>
          <ac:spMkLst>
            <pc:docMk/>
            <pc:sldMk cId="0" sldId="352"/>
            <ac:spMk id="16" creationId="{49B7FFA5-14CB-4A4F-9BCC-CA3AA5D9D276}"/>
          </ac:spMkLst>
        </pc:spChg>
        <pc:spChg chg="add">
          <ac:chgData name="Thomas Humphrey (1705413)" userId="c780d40b-30e5-49d0-9079-02c1cbd1b375" providerId="ADAL" clId="{35715517-B87C-4153-B5AA-6335CD80DB58}" dt="2023-10-08T14:52:16.181" v="914" actId="26606"/>
          <ac:spMkLst>
            <pc:docMk/>
            <pc:sldMk cId="0" sldId="352"/>
            <ac:spMk id="18" creationId="{04E48745-7512-4EC2-9E20-9092D12150CA}"/>
          </ac:spMkLst>
        </pc:spChg>
      </pc:sldChg>
      <pc:sldChg chg="addSp modSp add mod setBg">
        <pc:chgData name="Thomas Humphrey (1705413)" userId="c780d40b-30e5-49d0-9079-02c1cbd1b375" providerId="ADAL" clId="{35715517-B87C-4153-B5AA-6335CD80DB58}" dt="2023-10-08T14:52:56.858" v="921" actId="26606"/>
        <pc:sldMkLst>
          <pc:docMk/>
          <pc:sldMk cId="0" sldId="353"/>
        </pc:sldMkLst>
        <pc:spChg chg="mod">
          <ac:chgData name="Thomas Humphrey (1705413)" userId="c780d40b-30e5-49d0-9079-02c1cbd1b375" providerId="ADAL" clId="{35715517-B87C-4153-B5AA-6335CD80DB58}" dt="2023-10-08T14:52:56.858" v="921" actId="26606"/>
          <ac:spMkLst>
            <pc:docMk/>
            <pc:sldMk cId="0" sldId="353"/>
            <ac:spMk id="2" creationId="{00000000-0000-0000-0000-000000000000}"/>
          </ac:spMkLst>
        </pc:spChg>
        <pc:spChg chg="mod">
          <ac:chgData name="Thomas Humphrey (1705413)" userId="c780d40b-30e5-49d0-9079-02c1cbd1b375" providerId="ADAL" clId="{35715517-B87C-4153-B5AA-6335CD80DB58}" dt="2023-10-08T14:52:56.858" v="921" actId="26606"/>
          <ac:spMkLst>
            <pc:docMk/>
            <pc:sldMk cId="0" sldId="353"/>
            <ac:spMk id="3" creationId="{00000000-0000-0000-0000-000000000000}"/>
          </ac:spMkLst>
        </pc:spChg>
        <pc:spChg chg="add">
          <ac:chgData name="Thomas Humphrey (1705413)" userId="c780d40b-30e5-49d0-9079-02c1cbd1b375" providerId="ADAL" clId="{35715517-B87C-4153-B5AA-6335CD80DB58}" dt="2023-10-08T14:52:56.858" v="921" actId="26606"/>
          <ac:spMkLst>
            <pc:docMk/>
            <pc:sldMk cId="0" sldId="353"/>
            <ac:spMk id="8" creationId="{E009DD9B-5EE2-4C0D-8B2B-351C8C102205}"/>
          </ac:spMkLst>
        </pc:spChg>
        <pc:spChg chg="add">
          <ac:chgData name="Thomas Humphrey (1705413)" userId="c780d40b-30e5-49d0-9079-02c1cbd1b375" providerId="ADAL" clId="{35715517-B87C-4153-B5AA-6335CD80DB58}" dt="2023-10-08T14:52:56.858" v="921" actId="26606"/>
          <ac:spMkLst>
            <pc:docMk/>
            <pc:sldMk cId="0" sldId="353"/>
            <ac:spMk id="10" creationId="{E720DB99-7745-4E75-9D96-AAB6D55C531E}"/>
          </ac:spMkLst>
        </pc:spChg>
        <pc:spChg chg="add">
          <ac:chgData name="Thomas Humphrey (1705413)" userId="c780d40b-30e5-49d0-9079-02c1cbd1b375" providerId="ADAL" clId="{35715517-B87C-4153-B5AA-6335CD80DB58}" dt="2023-10-08T14:52:56.858" v="921" actId="26606"/>
          <ac:spMkLst>
            <pc:docMk/>
            <pc:sldMk cId="0" sldId="353"/>
            <ac:spMk id="12" creationId="{D68803C4-E159-4360-B7BB-74205C8F782D}"/>
          </ac:spMkLst>
        </pc:spChg>
        <pc:spChg chg="add">
          <ac:chgData name="Thomas Humphrey (1705413)" userId="c780d40b-30e5-49d0-9079-02c1cbd1b375" providerId="ADAL" clId="{35715517-B87C-4153-B5AA-6335CD80DB58}" dt="2023-10-08T14:52:56.858" v="921" actId="26606"/>
          <ac:spMkLst>
            <pc:docMk/>
            <pc:sldMk cId="0" sldId="353"/>
            <ac:spMk id="14" creationId="{504B0465-3B07-49BF-BEA7-D81476246293}"/>
          </ac:spMkLst>
        </pc:spChg>
        <pc:spChg chg="add">
          <ac:chgData name="Thomas Humphrey (1705413)" userId="c780d40b-30e5-49d0-9079-02c1cbd1b375" providerId="ADAL" clId="{35715517-B87C-4153-B5AA-6335CD80DB58}" dt="2023-10-08T14:52:56.858" v="921" actId="26606"/>
          <ac:spMkLst>
            <pc:docMk/>
            <pc:sldMk cId="0" sldId="353"/>
            <ac:spMk id="16" creationId="{49B7FFA5-14CB-4A4F-9BCC-CA3AA5D9D276}"/>
          </ac:spMkLst>
        </pc:spChg>
        <pc:spChg chg="add">
          <ac:chgData name="Thomas Humphrey (1705413)" userId="c780d40b-30e5-49d0-9079-02c1cbd1b375" providerId="ADAL" clId="{35715517-B87C-4153-B5AA-6335CD80DB58}" dt="2023-10-08T14:52:56.858" v="921" actId="26606"/>
          <ac:spMkLst>
            <pc:docMk/>
            <pc:sldMk cId="0" sldId="353"/>
            <ac:spMk id="18" creationId="{04E48745-7512-4EC2-9E20-9092D12150CA}"/>
          </ac:spMkLst>
        </pc:spChg>
      </pc:sldChg>
      <pc:sldChg chg="addSp modSp add mod setBg">
        <pc:chgData name="Thomas Humphrey (1705413)" userId="c780d40b-30e5-49d0-9079-02c1cbd1b375" providerId="ADAL" clId="{35715517-B87C-4153-B5AA-6335CD80DB58}" dt="2023-10-08T14:53:05.023" v="924" actId="404"/>
        <pc:sldMkLst>
          <pc:docMk/>
          <pc:sldMk cId="0" sldId="354"/>
        </pc:sldMkLst>
        <pc:spChg chg="mod">
          <ac:chgData name="Thomas Humphrey (1705413)" userId="c780d40b-30e5-49d0-9079-02c1cbd1b375" providerId="ADAL" clId="{35715517-B87C-4153-B5AA-6335CD80DB58}" dt="2023-10-08T14:53:05.023" v="924" actId="404"/>
          <ac:spMkLst>
            <pc:docMk/>
            <pc:sldMk cId="0" sldId="354"/>
            <ac:spMk id="2" creationId="{00000000-0000-0000-0000-000000000000}"/>
          </ac:spMkLst>
        </pc:spChg>
        <pc:spChg chg="mod">
          <ac:chgData name="Thomas Humphrey (1705413)" userId="c780d40b-30e5-49d0-9079-02c1cbd1b375" providerId="ADAL" clId="{35715517-B87C-4153-B5AA-6335CD80DB58}" dt="2023-10-08T14:53:02.472" v="923" actId="2711"/>
          <ac:spMkLst>
            <pc:docMk/>
            <pc:sldMk cId="0" sldId="354"/>
            <ac:spMk id="3" creationId="{00000000-0000-0000-0000-000000000000}"/>
          </ac:spMkLst>
        </pc:spChg>
        <pc:spChg chg="add">
          <ac:chgData name="Thomas Humphrey (1705413)" userId="c780d40b-30e5-49d0-9079-02c1cbd1b375" providerId="ADAL" clId="{35715517-B87C-4153-B5AA-6335CD80DB58}" dt="2023-10-08T14:52:59.106" v="922" actId="26606"/>
          <ac:spMkLst>
            <pc:docMk/>
            <pc:sldMk cId="0" sldId="354"/>
            <ac:spMk id="8" creationId="{E009DD9B-5EE2-4C0D-8B2B-351C8C102205}"/>
          </ac:spMkLst>
        </pc:spChg>
        <pc:spChg chg="add">
          <ac:chgData name="Thomas Humphrey (1705413)" userId="c780d40b-30e5-49d0-9079-02c1cbd1b375" providerId="ADAL" clId="{35715517-B87C-4153-B5AA-6335CD80DB58}" dt="2023-10-08T14:52:59.106" v="922" actId="26606"/>
          <ac:spMkLst>
            <pc:docMk/>
            <pc:sldMk cId="0" sldId="354"/>
            <ac:spMk id="10" creationId="{E720DB99-7745-4E75-9D96-AAB6D55C531E}"/>
          </ac:spMkLst>
        </pc:spChg>
        <pc:spChg chg="add">
          <ac:chgData name="Thomas Humphrey (1705413)" userId="c780d40b-30e5-49d0-9079-02c1cbd1b375" providerId="ADAL" clId="{35715517-B87C-4153-B5AA-6335CD80DB58}" dt="2023-10-08T14:52:59.106" v="922" actId="26606"/>
          <ac:spMkLst>
            <pc:docMk/>
            <pc:sldMk cId="0" sldId="354"/>
            <ac:spMk id="12" creationId="{D68803C4-E159-4360-B7BB-74205C8F782D}"/>
          </ac:spMkLst>
        </pc:spChg>
        <pc:spChg chg="add">
          <ac:chgData name="Thomas Humphrey (1705413)" userId="c780d40b-30e5-49d0-9079-02c1cbd1b375" providerId="ADAL" clId="{35715517-B87C-4153-B5AA-6335CD80DB58}" dt="2023-10-08T14:52:59.106" v="922" actId="26606"/>
          <ac:spMkLst>
            <pc:docMk/>
            <pc:sldMk cId="0" sldId="354"/>
            <ac:spMk id="14" creationId="{504B0465-3B07-49BF-BEA7-D81476246293}"/>
          </ac:spMkLst>
        </pc:spChg>
        <pc:spChg chg="add">
          <ac:chgData name="Thomas Humphrey (1705413)" userId="c780d40b-30e5-49d0-9079-02c1cbd1b375" providerId="ADAL" clId="{35715517-B87C-4153-B5AA-6335CD80DB58}" dt="2023-10-08T14:52:59.106" v="922" actId="26606"/>
          <ac:spMkLst>
            <pc:docMk/>
            <pc:sldMk cId="0" sldId="354"/>
            <ac:spMk id="16" creationId="{49B7FFA5-14CB-4A4F-9BCC-CA3AA5D9D276}"/>
          </ac:spMkLst>
        </pc:spChg>
        <pc:spChg chg="add">
          <ac:chgData name="Thomas Humphrey (1705413)" userId="c780d40b-30e5-49d0-9079-02c1cbd1b375" providerId="ADAL" clId="{35715517-B87C-4153-B5AA-6335CD80DB58}" dt="2023-10-08T14:52:59.106" v="922" actId="26606"/>
          <ac:spMkLst>
            <pc:docMk/>
            <pc:sldMk cId="0" sldId="354"/>
            <ac:spMk id="18" creationId="{04E48745-7512-4EC2-9E20-9092D12150CA}"/>
          </ac:spMkLst>
        </pc:spChg>
      </pc:sldChg>
      <pc:sldChg chg="addSp delSp modSp add mod setBg">
        <pc:chgData name="Thomas Humphrey (1705413)" userId="c780d40b-30e5-49d0-9079-02c1cbd1b375" providerId="ADAL" clId="{35715517-B87C-4153-B5AA-6335CD80DB58}" dt="2023-10-08T14:53:54.230" v="930" actId="2711"/>
        <pc:sldMkLst>
          <pc:docMk/>
          <pc:sldMk cId="0" sldId="355"/>
        </pc:sldMkLst>
        <pc:spChg chg="mod">
          <ac:chgData name="Thomas Humphrey (1705413)" userId="c780d40b-30e5-49d0-9079-02c1cbd1b375" providerId="ADAL" clId="{35715517-B87C-4153-B5AA-6335CD80DB58}" dt="2023-10-08T14:53:54.230" v="930" actId="2711"/>
          <ac:spMkLst>
            <pc:docMk/>
            <pc:sldMk cId="0" sldId="355"/>
            <ac:spMk id="2" creationId="{00000000-0000-0000-0000-000000000000}"/>
          </ac:spMkLst>
        </pc:spChg>
        <pc:spChg chg="mod ord">
          <ac:chgData name="Thomas Humphrey (1705413)" userId="c780d40b-30e5-49d0-9079-02c1cbd1b375" providerId="ADAL" clId="{35715517-B87C-4153-B5AA-6335CD80DB58}" dt="2023-10-08T14:53:54.230" v="930" actId="2711"/>
          <ac:spMkLst>
            <pc:docMk/>
            <pc:sldMk cId="0" sldId="355"/>
            <ac:spMk id="3" creationId="{00000000-0000-0000-0000-000000000000}"/>
          </ac:spMkLst>
        </pc:spChg>
        <pc:spChg chg="del">
          <ac:chgData name="Thomas Humphrey (1705413)" userId="c780d40b-30e5-49d0-9079-02c1cbd1b375" providerId="ADAL" clId="{35715517-B87C-4153-B5AA-6335CD80DB58}" dt="2023-10-08T14:53:32.718" v="927" actId="21"/>
          <ac:spMkLst>
            <pc:docMk/>
            <pc:sldMk cId="0" sldId="355"/>
            <ac:spMk id="5" creationId="{00000000-0000-0000-0000-000000000000}"/>
          </ac:spMkLst>
        </pc:spChg>
        <pc:spChg chg="add">
          <ac:chgData name="Thomas Humphrey (1705413)" userId="c780d40b-30e5-49d0-9079-02c1cbd1b375" providerId="ADAL" clId="{35715517-B87C-4153-B5AA-6335CD80DB58}" dt="2023-10-08T14:53:46.050" v="929" actId="26606"/>
          <ac:spMkLst>
            <pc:docMk/>
            <pc:sldMk cId="0" sldId="355"/>
            <ac:spMk id="11" creationId="{E009DD9B-5EE2-4C0D-8B2B-351C8C102205}"/>
          </ac:spMkLst>
        </pc:spChg>
        <pc:spChg chg="add">
          <ac:chgData name="Thomas Humphrey (1705413)" userId="c780d40b-30e5-49d0-9079-02c1cbd1b375" providerId="ADAL" clId="{35715517-B87C-4153-B5AA-6335CD80DB58}" dt="2023-10-08T14:53:46.050" v="929" actId="26606"/>
          <ac:spMkLst>
            <pc:docMk/>
            <pc:sldMk cId="0" sldId="355"/>
            <ac:spMk id="13" creationId="{E720DB99-7745-4E75-9D96-AAB6D55C531E}"/>
          </ac:spMkLst>
        </pc:spChg>
        <pc:spChg chg="add">
          <ac:chgData name="Thomas Humphrey (1705413)" userId="c780d40b-30e5-49d0-9079-02c1cbd1b375" providerId="ADAL" clId="{35715517-B87C-4153-B5AA-6335CD80DB58}" dt="2023-10-08T14:53:46.050" v="929" actId="26606"/>
          <ac:spMkLst>
            <pc:docMk/>
            <pc:sldMk cId="0" sldId="355"/>
            <ac:spMk id="15" creationId="{D68803C4-E159-4360-B7BB-74205C8F782D}"/>
          </ac:spMkLst>
        </pc:spChg>
        <pc:spChg chg="add">
          <ac:chgData name="Thomas Humphrey (1705413)" userId="c780d40b-30e5-49d0-9079-02c1cbd1b375" providerId="ADAL" clId="{35715517-B87C-4153-B5AA-6335CD80DB58}" dt="2023-10-08T14:53:46.050" v="929" actId="26606"/>
          <ac:spMkLst>
            <pc:docMk/>
            <pc:sldMk cId="0" sldId="355"/>
            <ac:spMk id="17" creationId="{504B0465-3B07-49BF-BEA7-D81476246293}"/>
          </ac:spMkLst>
        </pc:spChg>
        <pc:spChg chg="add">
          <ac:chgData name="Thomas Humphrey (1705413)" userId="c780d40b-30e5-49d0-9079-02c1cbd1b375" providerId="ADAL" clId="{35715517-B87C-4153-B5AA-6335CD80DB58}" dt="2023-10-08T14:53:46.050" v="929" actId="26606"/>
          <ac:spMkLst>
            <pc:docMk/>
            <pc:sldMk cId="0" sldId="355"/>
            <ac:spMk id="19" creationId="{49B7FFA5-14CB-4A4F-9BCC-CA3AA5D9D276}"/>
          </ac:spMkLst>
        </pc:spChg>
        <pc:spChg chg="add">
          <ac:chgData name="Thomas Humphrey (1705413)" userId="c780d40b-30e5-49d0-9079-02c1cbd1b375" providerId="ADAL" clId="{35715517-B87C-4153-B5AA-6335CD80DB58}" dt="2023-10-08T14:53:46.050" v="929" actId="26606"/>
          <ac:spMkLst>
            <pc:docMk/>
            <pc:sldMk cId="0" sldId="355"/>
            <ac:spMk id="21" creationId="{04E48745-7512-4EC2-9E20-9092D12150CA}"/>
          </ac:spMkLst>
        </pc:spChg>
        <pc:picChg chg="add mod">
          <ac:chgData name="Thomas Humphrey (1705413)" userId="c780d40b-30e5-49d0-9079-02c1cbd1b375" providerId="ADAL" clId="{35715517-B87C-4153-B5AA-6335CD80DB58}" dt="2023-10-08T14:53:46.050" v="929" actId="26606"/>
          <ac:picMkLst>
            <pc:docMk/>
            <pc:sldMk cId="0" sldId="355"/>
            <ac:picMk id="6" creationId="{347F043E-1680-985D-0733-79ADFE790E59}"/>
          </ac:picMkLst>
        </pc:picChg>
        <pc:picChg chg="add del">
          <ac:chgData name="Thomas Humphrey (1705413)" userId="c780d40b-30e5-49d0-9079-02c1cbd1b375" providerId="ADAL" clId="{35715517-B87C-4153-B5AA-6335CD80DB58}" dt="2023-10-08T14:53:32.718" v="927" actId="21"/>
          <ac:picMkLst>
            <pc:docMk/>
            <pc:sldMk cId="0" sldId="355"/>
            <ac:picMk id="1026" creationId="{00000000-0000-0000-0000-000000000000}"/>
          </ac:picMkLst>
        </pc:picChg>
      </pc:sldChg>
      <pc:sldChg chg="addSp modSp add mod setBg">
        <pc:chgData name="Thomas Humphrey (1705413)" userId="c780d40b-30e5-49d0-9079-02c1cbd1b375" providerId="ADAL" clId="{35715517-B87C-4153-B5AA-6335CD80DB58}" dt="2023-10-09T08:36:51.808" v="1082" actId="20577"/>
        <pc:sldMkLst>
          <pc:docMk/>
          <pc:sldMk cId="0" sldId="356"/>
        </pc:sldMkLst>
        <pc:spChg chg="mod">
          <ac:chgData name="Thomas Humphrey (1705413)" userId="c780d40b-30e5-49d0-9079-02c1cbd1b375" providerId="ADAL" clId="{35715517-B87C-4153-B5AA-6335CD80DB58}" dt="2023-10-08T14:54:07.124" v="935" actId="404"/>
          <ac:spMkLst>
            <pc:docMk/>
            <pc:sldMk cId="0" sldId="356"/>
            <ac:spMk id="2" creationId="{00000000-0000-0000-0000-000000000000}"/>
          </ac:spMkLst>
        </pc:spChg>
        <pc:spChg chg="mod">
          <ac:chgData name="Thomas Humphrey (1705413)" userId="c780d40b-30e5-49d0-9079-02c1cbd1b375" providerId="ADAL" clId="{35715517-B87C-4153-B5AA-6335CD80DB58}" dt="2023-10-09T08:36:51.808" v="1082" actId="20577"/>
          <ac:spMkLst>
            <pc:docMk/>
            <pc:sldMk cId="0" sldId="356"/>
            <ac:spMk id="3" creationId="{00000000-0000-0000-0000-000000000000}"/>
          </ac:spMkLst>
        </pc:spChg>
        <pc:spChg chg="add">
          <ac:chgData name="Thomas Humphrey (1705413)" userId="c780d40b-30e5-49d0-9079-02c1cbd1b375" providerId="ADAL" clId="{35715517-B87C-4153-B5AA-6335CD80DB58}" dt="2023-10-08T14:53:59.428" v="931" actId="26606"/>
          <ac:spMkLst>
            <pc:docMk/>
            <pc:sldMk cId="0" sldId="356"/>
            <ac:spMk id="8" creationId="{E009DD9B-5EE2-4C0D-8B2B-351C8C102205}"/>
          </ac:spMkLst>
        </pc:spChg>
        <pc:spChg chg="add">
          <ac:chgData name="Thomas Humphrey (1705413)" userId="c780d40b-30e5-49d0-9079-02c1cbd1b375" providerId="ADAL" clId="{35715517-B87C-4153-B5AA-6335CD80DB58}" dt="2023-10-08T14:53:59.428" v="931" actId="26606"/>
          <ac:spMkLst>
            <pc:docMk/>
            <pc:sldMk cId="0" sldId="356"/>
            <ac:spMk id="10" creationId="{E720DB99-7745-4E75-9D96-AAB6D55C531E}"/>
          </ac:spMkLst>
        </pc:spChg>
        <pc:spChg chg="add">
          <ac:chgData name="Thomas Humphrey (1705413)" userId="c780d40b-30e5-49d0-9079-02c1cbd1b375" providerId="ADAL" clId="{35715517-B87C-4153-B5AA-6335CD80DB58}" dt="2023-10-08T14:53:59.428" v="931" actId="26606"/>
          <ac:spMkLst>
            <pc:docMk/>
            <pc:sldMk cId="0" sldId="356"/>
            <ac:spMk id="12" creationId="{D68803C4-E159-4360-B7BB-74205C8F782D}"/>
          </ac:spMkLst>
        </pc:spChg>
        <pc:spChg chg="add">
          <ac:chgData name="Thomas Humphrey (1705413)" userId="c780d40b-30e5-49d0-9079-02c1cbd1b375" providerId="ADAL" clId="{35715517-B87C-4153-B5AA-6335CD80DB58}" dt="2023-10-08T14:53:59.428" v="931" actId="26606"/>
          <ac:spMkLst>
            <pc:docMk/>
            <pc:sldMk cId="0" sldId="356"/>
            <ac:spMk id="14" creationId="{504B0465-3B07-49BF-BEA7-D81476246293}"/>
          </ac:spMkLst>
        </pc:spChg>
        <pc:spChg chg="add">
          <ac:chgData name="Thomas Humphrey (1705413)" userId="c780d40b-30e5-49d0-9079-02c1cbd1b375" providerId="ADAL" clId="{35715517-B87C-4153-B5AA-6335CD80DB58}" dt="2023-10-08T14:53:59.428" v="931" actId="26606"/>
          <ac:spMkLst>
            <pc:docMk/>
            <pc:sldMk cId="0" sldId="356"/>
            <ac:spMk id="16" creationId="{49B7FFA5-14CB-4A4F-9BCC-CA3AA5D9D276}"/>
          </ac:spMkLst>
        </pc:spChg>
        <pc:spChg chg="add">
          <ac:chgData name="Thomas Humphrey (1705413)" userId="c780d40b-30e5-49d0-9079-02c1cbd1b375" providerId="ADAL" clId="{35715517-B87C-4153-B5AA-6335CD80DB58}" dt="2023-10-08T14:53:59.428" v="931" actId="26606"/>
          <ac:spMkLst>
            <pc:docMk/>
            <pc:sldMk cId="0" sldId="356"/>
            <ac:spMk id="18" creationId="{04E48745-7512-4EC2-9E20-9092D12150CA}"/>
          </ac:spMkLst>
        </pc:spChg>
      </pc:sldChg>
      <pc:sldChg chg="addSp modSp add mod setBg">
        <pc:chgData name="Thomas Humphrey (1705413)" userId="c780d40b-30e5-49d0-9079-02c1cbd1b375" providerId="ADAL" clId="{35715517-B87C-4153-B5AA-6335CD80DB58}" dt="2023-10-09T08:41:55.517" v="1292" actId="5793"/>
        <pc:sldMkLst>
          <pc:docMk/>
          <pc:sldMk cId="0" sldId="357"/>
        </pc:sldMkLst>
        <pc:spChg chg="mod">
          <ac:chgData name="Thomas Humphrey (1705413)" userId="c780d40b-30e5-49d0-9079-02c1cbd1b375" providerId="ADAL" clId="{35715517-B87C-4153-B5AA-6335CD80DB58}" dt="2023-10-08T14:54:18.275" v="938" actId="404"/>
          <ac:spMkLst>
            <pc:docMk/>
            <pc:sldMk cId="0" sldId="357"/>
            <ac:spMk id="2" creationId="{00000000-0000-0000-0000-000000000000}"/>
          </ac:spMkLst>
        </pc:spChg>
        <pc:spChg chg="mod">
          <ac:chgData name="Thomas Humphrey (1705413)" userId="c780d40b-30e5-49d0-9079-02c1cbd1b375" providerId="ADAL" clId="{35715517-B87C-4153-B5AA-6335CD80DB58}" dt="2023-10-09T08:41:55.517" v="1292" actId="5793"/>
          <ac:spMkLst>
            <pc:docMk/>
            <pc:sldMk cId="0" sldId="357"/>
            <ac:spMk id="3" creationId="{00000000-0000-0000-0000-000000000000}"/>
          </ac:spMkLst>
        </pc:spChg>
        <pc:spChg chg="add">
          <ac:chgData name="Thomas Humphrey (1705413)" userId="c780d40b-30e5-49d0-9079-02c1cbd1b375" providerId="ADAL" clId="{35715517-B87C-4153-B5AA-6335CD80DB58}" dt="2023-10-08T14:54:15.395" v="937" actId="26606"/>
          <ac:spMkLst>
            <pc:docMk/>
            <pc:sldMk cId="0" sldId="357"/>
            <ac:spMk id="8" creationId="{E009DD9B-5EE2-4C0D-8B2B-351C8C102205}"/>
          </ac:spMkLst>
        </pc:spChg>
        <pc:spChg chg="add">
          <ac:chgData name="Thomas Humphrey (1705413)" userId="c780d40b-30e5-49d0-9079-02c1cbd1b375" providerId="ADAL" clId="{35715517-B87C-4153-B5AA-6335CD80DB58}" dt="2023-10-08T14:54:15.395" v="937" actId="26606"/>
          <ac:spMkLst>
            <pc:docMk/>
            <pc:sldMk cId="0" sldId="357"/>
            <ac:spMk id="10" creationId="{E720DB99-7745-4E75-9D96-AAB6D55C531E}"/>
          </ac:spMkLst>
        </pc:spChg>
        <pc:spChg chg="add">
          <ac:chgData name="Thomas Humphrey (1705413)" userId="c780d40b-30e5-49d0-9079-02c1cbd1b375" providerId="ADAL" clId="{35715517-B87C-4153-B5AA-6335CD80DB58}" dt="2023-10-08T14:54:15.395" v="937" actId="26606"/>
          <ac:spMkLst>
            <pc:docMk/>
            <pc:sldMk cId="0" sldId="357"/>
            <ac:spMk id="12" creationId="{D68803C4-E159-4360-B7BB-74205C8F782D}"/>
          </ac:spMkLst>
        </pc:spChg>
        <pc:spChg chg="add">
          <ac:chgData name="Thomas Humphrey (1705413)" userId="c780d40b-30e5-49d0-9079-02c1cbd1b375" providerId="ADAL" clId="{35715517-B87C-4153-B5AA-6335CD80DB58}" dt="2023-10-08T14:54:15.395" v="937" actId="26606"/>
          <ac:spMkLst>
            <pc:docMk/>
            <pc:sldMk cId="0" sldId="357"/>
            <ac:spMk id="14" creationId="{504B0465-3B07-49BF-BEA7-D81476246293}"/>
          </ac:spMkLst>
        </pc:spChg>
        <pc:spChg chg="add">
          <ac:chgData name="Thomas Humphrey (1705413)" userId="c780d40b-30e5-49d0-9079-02c1cbd1b375" providerId="ADAL" clId="{35715517-B87C-4153-B5AA-6335CD80DB58}" dt="2023-10-08T14:54:15.395" v="937" actId="26606"/>
          <ac:spMkLst>
            <pc:docMk/>
            <pc:sldMk cId="0" sldId="357"/>
            <ac:spMk id="16" creationId="{49B7FFA5-14CB-4A4F-9BCC-CA3AA5D9D276}"/>
          </ac:spMkLst>
        </pc:spChg>
        <pc:spChg chg="add">
          <ac:chgData name="Thomas Humphrey (1705413)" userId="c780d40b-30e5-49d0-9079-02c1cbd1b375" providerId="ADAL" clId="{35715517-B87C-4153-B5AA-6335CD80DB58}" dt="2023-10-08T14:54:15.395" v="937" actId="26606"/>
          <ac:spMkLst>
            <pc:docMk/>
            <pc:sldMk cId="0" sldId="357"/>
            <ac:spMk id="18" creationId="{04E48745-7512-4EC2-9E20-9092D12150CA}"/>
          </ac:spMkLst>
        </pc:spChg>
      </pc:sldChg>
      <pc:sldChg chg="addSp modSp add mod setBg">
        <pc:chgData name="Thomas Humphrey (1705413)" userId="c780d40b-30e5-49d0-9079-02c1cbd1b375" providerId="ADAL" clId="{35715517-B87C-4153-B5AA-6335CD80DB58}" dt="2023-10-08T14:55:17.595" v="942" actId="404"/>
        <pc:sldMkLst>
          <pc:docMk/>
          <pc:sldMk cId="0" sldId="358"/>
        </pc:sldMkLst>
        <pc:spChg chg="mod">
          <ac:chgData name="Thomas Humphrey (1705413)" userId="c780d40b-30e5-49d0-9079-02c1cbd1b375" providerId="ADAL" clId="{35715517-B87C-4153-B5AA-6335CD80DB58}" dt="2023-10-08T14:55:17.595" v="942" actId="404"/>
          <ac:spMkLst>
            <pc:docMk/>
            <pc:sldMk cId="0" sldId="358"/>
            <ac:spMk id="2" creationId="{00000000-0000-0000-0000-000000000000}"/>
          </ac:spMkLst>
        </pc:spChg>
        <pc:spChg chg="mod">
          <ac:chgData name="Thomas Humphrey (1705413)" userId="c780d40b-30e5-49d0-9079-02c1cbd1b375" providerId="ADAL" clId="{35715517-B87C-4153-B5AA-6335CD80DB58}" dt="2023-10-08T14:55:14.384" v="941" actId="2711"/>
          <ac:spMkLst>
            <pc:docMk/>
            <pc:sldMk cId="0" sldId="358"/>
            <ac:spMk id="3" creationId="{00000000-0000-0000-0000-000000000000}"/>
          </ac:spMkLst>
        </pc:spChg>
        <pc:spChg chg="add">
          <ac:chgData name="Thomas Humphrey (1705413)" userId="c780d40b-30e5-49d0-9079-02c1cbd1b375" providerId="ADAL" clId="{35715517-B87C-4153-B5AA-6335CD80DB58}" dt="2023-10-08T14:55:10.656" v="940" actId="26606"/>
          <ac:spMkLst>
            <pc:docMk/>
            <pc:sldMk cId="0" sldId="358"/>
            <ac:spMk id="8" creationId="{E009DD9B-5EE2-4C0D-8B2B-351C8C102205}"/>
          </ac:spMkLst>
        </pc:spChg>
        <pc:spChg chg="add">
          <ac:chgData name="Thomas Humphrey (1705413)" userId="c780d40b-30e5-49d0-9079-02c1cbd1b375" providerId="ADAL" clId="{35715517-B87C-4153-B5AA-6335CD80DB58}" dt="2023-10-08T14:55:10.656" v="940" actId="26606"/>
          <ac:spMkLst>
            <pc:docMk/>
            <pc:sldMk cId="0" sldId="358"/>
            <ac:spMk id="10" creationId="{E720DB99-7745-4E75-9D96-AAB6D55C531E}"/>
          </ac:spMkLst>
        </pc:spChg>
        <pc:spChg chg="add">
          <ac:chgData name="Thomas Humphrey (1705413)" userId="c780d40b-30e5-49d0-9079-02c1cbd1b375" providerId="ADAL" clId="{35715517-B87C-4153-B5AA-6335CD80DB58}" dt="2023-10-08T14:55:10.656" v="940" actId="26606"/>
          <ac:spMkLst>
            <pc:docMk/>
            <pc:sldMk cId="0" sldId="358"/>
            <ac:spMk id="12" creationId="{D68803C4-E159-4360-B7BB-74205C8F782D}"/>
          </ac:spMkLst>
        </pc:spChg>
        <pc:spChg chg="add">
          <ac:chgData name="Thomas Humphrey (1705413)" userId="c780d40b-30e5-49d0-9079-02c1cbd1b375" providerId="ADAL" clId="{35715517-B87C-4153-B5AA-6335CD80DB58}" dt="2023-10-08T14:55:10.656" v="940" actId="26606"/>
          <ac:spMkLst>
            <pc:docMk/>
            <pc:sldMk cId="0" sldId="358"/>
            <ac:spMk id="14" creationId="{504B0465-3B07-49BF-BEA7-D81476246293}"/>
          </ac:spMkLst>
        </pc:spChg>
        <pc:spChg chg="add">
          <ac:chgData name="Thomas Humphrey (1705413)" userId="c780d40b-30e5-49d0-9079-02c1cbd1b375" providerId="ADAL" clId="{35715517-B87C-4153-B5AA-6335CD80DB58}" dt="2023-10-08T14:55:10.656" v="940" actId="26606"/>
          <ac:spMkLst>
            <pc:docMk/>
            <pc:sldMk cId="0" sldId="358"/>
            <ac:spMk id="16" creationId="{49B7FFA5-14CB-4A4F-9BCC-CA3AA5D9D276}"/>
          </ac:spMkLst>
        </pc:spChg>
        <pc:spChg chg="add">
          <ac:chgData name="Thomas Humphrey (1705413)" userId="c780d40b-30e5-49d0-9079-02c1cbd1b375" providerId="ADAL" clId="{35715517-B87C-4153-B5AA-6335CD80DB58}" dt="2023-10-08T14:55:10.656" v="940" actId="26606"/>
          <ac:spMkLst>
            <pc:docMk/>
            <pc:sldMk cId="0" sldId="358"/>
            <ac:spMk id="18" creationId="{04E48745-7512-4EC2-9E20-9092D12150CA}"/>
          </ac:spMkLst>
        </pc:spChg>
      </pc:sldChg>
      <pc:sldChg chg="addSp modSp add mod setBg">
        <pc:chgData name="Thomas Humphrey (1705413)" userId="c780d40b-30e5-49d0-9079-02c1cbd1b375" providerId="ADAL" clId="{35715517-B87C-4153-B5AA-6335CD80DB58}" dt="2023-10-09T08:42:16.194" v="1298" actId="20577"/>
        <pc:sldMkLst>
          <pc:docMk/>
          <pc:sldMk cId="0" sldId="359"/>
        </pc:sldMkLst>
        <pc:spChg chg="mod">
          <ac:chgData name="Thomas Humphrey (1705413)" userId="c780d40b-30e5-49d0-9079-02c1cbd1b375" providerId="ADAL" clId="{35715517-B87C-4153-B5AA-6335CD80DB58}" dt="2023-10-09T08:42:10.156" v="1297" actId="20577"/>
          <ac:spMkLst>
            <pc:docMk/>
            <pc:sldMk cId="0" sldId="359"/>
            <ac:spMk id="2" creationId="{00000000-0000-0000-0000-000000000000}"/>
          </ac:spMkLst>
        </pc:spChg>
        <pc:spChg chg="mod">
          <ac:chgData name="Thomas Humphrey (1705413)" userId="c780d40b-30e5-49d0-9079-02c1cbd1b375" providerId="ADAL" clId="{35715517-B87C-4153-B5AA-6335CD80DB58}" dt="2023-10-09T08:42:16.194" v="1298" actId="20577"/>
          <ac:spMkLst>
            <pc:docMk/>
            <pc:sldMk cId="0" sldId="359"/>
            <ac:spMk id="3" creationId="{00000000-0000-0000-0000-000000000000}"/>
          </ac:spMkLst>
        </pc:spChg>
        <pc:spChg chg="add">
          <ac:chgData name="Thomas Humphrey (1705413)" userId="c780d40b-30e5-49d0-9079-02c1cbd1b375" providerId="ADAL" clId="{35715517-B87C-4153-B5AA-6335CD80DB58}" dt="2023-10-08T14:55:21.365" v="943" actId="26606"/>
          <ac:spMkLst>
            <pc:docMk/>
            <pc:sldMk cId="0" sldId="359"/>
            <ac:spMk id="8" creationId="{E009DD9B-5EE2-4C0D-8B2B-351C8C102205}"/>
          </ac:spMkLst>
        </pc:spChg>
        <pc:spChg chg="add">
          <ac:chgData name="Thomas Humphrey (1705413)" userId="c780d40b-30e5-49d0-9079-02c1cbd1b375" providerId="ADAL" clId="{35715517-B87C-4153-B5AA-6335CD80DB58}" dt="2023-10-08T14:55:21.365" v="943" actId="26606"/>
          <ac:spMkLst>
            <pc:docMk/>
            <pc:sldMk cId="0" sldId="359"/>
            <ac:spMk id="10" creationId="{E720DB99-7745-4E75-9D96-AAB6D55C531E}"/>
          </ac:spMkLst>
        </pc:spChg>
        <pc:spChg chg="add">
          <ac:chgData name="Thomas Humphrey (1705413)" userId="c780d40b-30e5-49d0-9079-02c1cbd1b375" providerId="ADAL" clId="{35715517-B87C-4153-B5AA-6335CD80DB58}" dt="2023-10-08T14:55:21.365" v="943" actId="26606"/>
          <ac:spMkLst>
            <pc:docMk/>
            <pc:sldMk cId="0" sldId="359"/>
            <ac:spMk id="12" creationId="{D68803C4-E159-4360-B7BB-74205C8F782D}"/>
          </ac:spMkLst>
        </pc:spChg>
        <pc:spChg chg="add">
          <ac:chgData name="Thomas Humphrey (1705413)" userId="c780d40b-30e5-49d0-9079-02c1cbd1b375" providerId="ADAL" clId="{35715517-B87C-4153-B5AA-6335CD80DB58}" dt="2023-10-08T14:55:21.365" v="943" actId="26606"/>
          <ac:spMkLst>
            <pc:docMk/>
            <pc:sldMk cId="0" sldId="359"/>
            <ac:spMk id="14" creationId="{504B0465-3B07-49BF-BEA7-D81476246293}"/>
          </ac:spMkLst>
        </pc:spChg>
        <pc:spChg chg="add">
          <ac:chgData name="Thomas Humphrey (1705413)" userId="c780d40b-30e5-49d0-9079-02c1cbd1b375" providerId="ADAL" clId="{35715517-B87C-4153-B5AA-6335CD80DB58}" dt="2023-10-08T14:55:21.365" v="943" actId="26606"/>
          <ac:spMkLst>
            <pc:docMk/>
            <pc:sldMk cId="0" sldId="359"/>
            <ac:spMk id="16" creationId="{49B7FFA5-14CB-4A4F-9BCC-CA3AA5D9D276}"/>
          </ac:spMkLst>
        </pc:spChg>
        <pc:spChg chg="add">
          <ac:chgData name="Thomas Humphrey (1705413)" userId="c780d40b-30e5-49d0-9079-02c1cbd1b375" providerId="ADAL" clId="{35715517-B87C-4153-B5AA-6335CD80DB58}" dt="2023-10-08T14:55:21.365" v="943" actId="26606"/>
          <ac:spMkLst>
            <pc:docMk/>
            <pc:sldMk cId="0" sldId="359"/>
            <ac:spMk id="18" creationId="{04E48745-7512-4EC2-9E20-9092D12150CA}"/>
          </ac:spMkLst>
        </pc:spChg>
      </pc:sldChg>
      <pc:sldChg chg="addSp modSp add mod setBg">
        <pc:chgData name="Thomas Humphrey (1705413)" userId="c780d40b-30e5-49d0-9079-02c1cbd1b375" providerId="ADAL" clId="{35715517-B87C-4153-B5AA-6335CD80DB58}" dt="2023-10-08T14:56:12.020" v="951" actId="404"/>
        <pc:sldMkLst>
          <pc:docMk/>
          <pc:sldMk cId="0" sldId="360"/>
        </pc:sldMkLst>
        <pc:spChg chg="mod">
          <ac:chgData name="Thomas Humphrey (1705413)" userId="c780d40b-30e5-49d0-9079-02c1cbd1b375" providerId="ADAL" clId="{35715517-B87C-4153-B5AA-6335CD80DB58}" dt="2023-10-08T14:56:12.020" v="951" actId="404"/>
          <ac:spMkLst>
            <pc:docMk/>
            <pc:sldMk cId="0" sldId="360"/>
            <ac:spMk id="2" creationId="{00000000-0000-0000-0000-000000000000}"/>
          </ac:spMkLst>
        </pc:spChg>
        <pc:spChg chg="mod">
          <ac:chgData name="Thomas Humphrey (1705413)" userId="c780d40b-30e5-49d0-9079-02c1cbd1b375" providerId="ADAL" clId="{35715517-B87C-4153-B5AA-6335CD80DB58}" dt="2023-10-08T14:55:57.046" v="949" actId="179"/>
          <ac:spMkLst>
            <pc:docMk/>
            <pc:sldMk cId="0" sldId="360"/>
            <ac:spMk id="3" creationId="{00000000-0000-0000-0000-000000000000}"/>
          </ac:spMkLst>
        </pc:spChg>
        <pc:spChg chg="add">
          <ac:chgData name="Thomas Humphrey (1705413)" userId="c780d40b-30e5-49d0-9079-02c1cbd1b375" providerId="ADAL" clId="{35715517-B87C-4153-B5AA-6335CD80DB58}" dt="2023-10-08T14:55:50.314" v="947" actId="26606"/>
          <ac:spMkLst>
            <pc:docMk/>
            <pc:sldMk cId="0" sldId="360"/>
            <ac:spMk id="8" creationId="{E009DD9B-5EE2-4C0D-8B2B-351C8C102205}"/>
          </ac:spMkLst>
        </pc:spChg>
        <pc:spChg chg="add">
          <ac:chgData name="Thomas Humphrey (1705413)" userId="c780d40b-30e5-49d0-9079-02c1cbd1b375" providerId="ADAL" clId="{35715517-B87C-4153-B5AA-6335CD80DB58}" dt="2023-10-08T14:55:50.314" v="947" actId="26606"/>
          <ac:spMkLst>
            <pc:docMk/>
            <pc:sldMk cId="0" sldId="360"/>
            <ac:spMk id="10" creationId="{E720DB99-7745-4E75-9D96-AAB6D55C531E}"/>
          </ac:spMkLst>
        </pc:spChg>
        <pc:spChg chg="add">
          <ac:chgData name="Thomas Humphrey (1705413)" userId="c780d40b-30e5-49d0-9079-02c1cbd1b375" providerId="ADAL" clId="{35715517-B87C-4153-B5AA-6335CD80DB58}" dt="2023-10-08T14:55:50.314" v="947" actId="26606"/>
          <ac:spMkLst>
            <pc:docMk/>
            <pc:sldMk cId="0" sldId="360"/>
            <ac:spMk id="12" creationId="{D68803C4-E159-4360-B7BB-74205C8F782D}"/>
          </ac:spMkLst>
        </pc:spChg>
        <pc:spChg chg="add">
          <ac:chgData name="Thomas Humphrey (1705413)" userId="c780d40b-30e5-49d0-9079-02c1cbd1b375" providerId="ADAL" clId="{35715517-B87C-4153-B5AA-6335CD80DB58}" dt="2023-10-08T14:55:50.314" v="947" actId="26606"/>
          <ac:spMkLst>
            <pc:docMk/>
            <pc:sldMk cId="0" sldId="360"/>
            <ac:spMk id="14" creationId="{504B0465-3B07-49BF-BEA7-D81476246293}"/>
          </ac:spMkLst>
        </pc:spChg>
        <pc:spChg chg="add">
          <ac:chgData name="Thomas Humphrey (1705413)" userId="c780d40b-30e5-49d0-9079-02c1cbd1b375" providerId="ADAL" clId="{35715517-B87C-4153-B5AA-6335CD80DB58}" dt="2023-10-08T14:55:50.314" v="947" actId="26606"/>
          <ac:spMkLst>
            <pc:docMk/>
            <pc:sldMk cId="0" sldId="360"/>
            <ac:spMk id="16" creationId="{49B7FFA5-14CB-4A4F-9BCC-CA3AA5D9D276}"/>
          </ac:spMkLst>
        </pc:spChg>
        <pc:spChg chg="add">
          <ac:chgData name="Thomas Humphrey (1705413)" userId="c780d40b-30e5-49d0-9079-02c1cbd1b375" providerId="ADAL" clId="{35715517-B87C-4153-B5AA-6335CD80DB58}" dt="2023-10-08T14:55:50.314" v="947" actId="26606"/>
          <ac:spMkLst>
            <pc:docMk/>
            <pc:sldMk cId="0" sldId="360"/>
            <ac:spMk id="18" creationId="{04E48745-7512-4EC2-9E20-9092D12150CA}"/>
          </ac:spMkLst>
        </pc:spChg>
      </pc:sldChg>
      <pc:sldChg chg="addSp modSp add mod setBg">
        <pc:chgData name="Thomas Humphrey (1705413)" userId="c780d40b-30e5-49d0-9079-02c1cbd1b375" providerId="ADAL" clId="{35715517-B87C-4153-B5AA-6335CD80DB58}" dt="2023-10-08T14:56:22.682" v="953" actId="2711"/>
        <pc:sldMkLst>
          <pc:docMk/>
          <pc:sldMk cId="0" sldId="361"/>
        </pc:sldMkLst>
        <pc:spChg chg="mod">
          <ac:chgData name="Thomas Humphrey (1705413)" userId="c780d40b-30e5-49d0-9079-02c1cbd1b375" providerId="ADAL" clId="{35715517-B87C-4153-B5AA-6335CD80DB58}" dt="2023-10-08T14:56:22.682" v="953" actId="2711"/>
          <ac:spMkLst>
            <pc:docMk/>
            <pc:sldMk cId="0" sldId="361"/>
            <ac:spMk id="2" creationId="{00000000-0000-0000-0000-000000000000}"/>
          </ac:spMkLst>
        </pc:spChg>
        <pc:spChg chg="mod">
          <ac:chgData name="Thomas Humphrey (1705413)" userId="c780d40b-30e5-49d0-9079-02c1cbd1b375" providerId="ADAL" clId="{35715517-B87C-4153-B5AA-6335CD80DB58}" dt="2023-10-08T14:56:22.682" v="953" actId="2711"/>
          <ac:spMkLst>
            <pc:docMk/>
            <pc:sldMk cId="0" sldId="361"/>
            <ac:spMk id="3" creationId="{00000000-0000-0000-0000-000000000000}"/>
          </ac:spMkLst>
        </pc:spChg>
        <pc:spChg chg="add">
          <ac:chgData name="Thomas Humphrey (1705413)" userId="c780d40b-30e5-49d0-9079-02c1cbd1b375" providerId="ADAL" clId="{35715517-B87C-4153-B5AA-6335CD80DB58}" dt="2023-10-08T14:56:19.330" v="952" actId="26606"/>
          <ac:spMkLst>
            <pc:docMk/>
            <pc:sldMk cId="0" sldId="361"/>
            <ac:spMk id="8" creationId="{E009DD9B-5EE2-4C0D-8B2B-351C8C102205}"/>
          </ac:spMkLst>
        </pc:spChg>
        <pc:spChg chg="add">
          <ac:chgData name="Thomas Humphrey (1705413)" userId="c780d40b-30e5-49d0-9079-02c1cbd1b375" providerId="ADAL" clId="{35715517-B87C-4153-B5AA-6335CD80DB58}" dt="2023-10-08T14:56:19.330" v="952" actId="26606"/>
          <ac:spMkLst>
            <pc:docMk/>
            <pc:sldMk cId="0" sldId="361"/>
            <ac:spMk id="10" creationId="{E720DB99-7745-4E75-9D96-AAB6D55C531E}"/>
          </ac:spMkLst>
        </pc:spChg>
        <pc:spChg chg="add">
          <ac:chgData name="Thomas Humphrey (1705413)" userId="c780d40b-30e5-49d0-9079-02c1cbd1b375" providerId="ADAL" clId="{35715517-B87C-4153-B5AA-6335CD80DB58}" dt="2023-10-08T14:56:19.330" v="952" actId="26606"/>
          <ac:spMkLst>
            <pc:docMk/>
            <pc:sldMk cId="0" sldId="361"/>
            <ac:spMk id="12" creationId="{D68803C4-E159-4360-B7BB-74205C8F782D}"/>
          </ac:spMkLst>
        </pc:spChg>
        <pc:spChg chg="add">
          <ac:chgData name="Thomas Humphrey (1705413)" userId="c780d40b-30e5-49d0-9079-02c1cbd1b375" providerId="ADAL" clId="{35715517-B87C-4153-B5AA-6335CD80DB58}" dt="2023-10-08T14:56:19.330" v="952" actId="26606"/>
          <ac:spMkLst>
            <pc:docMk/>
            <pc:sldMk cId="0" sldId="361"/>
            <ac:spMk id="14" creationId="{504B0465-3B07-49BF-BEA7-D81476246293}"/>
          </ac:spMkLst>
        </pc:spChg>
        <pc:spChg chg="add">
          <ac:chgData name="Thomas Humphrey (1705413)" userId="c780d40b-30e5-49d0-9079-02c1cbd1b375" providerId="ADAL" clId="{35715517-B87C-4153-B5AA-6335CD80DB58}" dt="2023-10-08T14:56:19.330" v="952" actId="26606"/>
          <ac:spMkLst>
            <pc:docMk/>
            <pc:sldMk cId="0" sldId="361"/>
            <ac:spMk id="16" creationId="{49B7FFA5-14CB-4A4F-9BCC-CA3AA5D9D276}"/>
          </ac:spMkLst>
        </pc:spChg>
        <pc:spChg chg="add">
          <ac:chgData name="Thomas Humphrey (1705413)" userId="c780d40b-30e5-49d0-9079-02c1cbd1b375" providerId="ADAL" clId="{35715517-B87C-4153-B5AA-6335CD80DB58}" dt="2023-10-08T14:56:19.330" v="952" actId="26606"/>
          <ac:spMkLst>
            <pc:docMk/>
            <pc:sldMk cId="0" sldId="361"/>
            <ac:spMk id="18" creationId="{04E48745-7512-4EC2-9E20-9092D12150CA}"/>
          </ac:spMkLst>
        </pc:spChg>
      </pc:sldChg>
      <pc:sldChg chg="addSp modSp add mod setBg">
        <pc:chgData name="Thomas Humphrey (1705413)" userId="c780d40b-30e5-49d0-9079-02c1cbd1b375" providerId="ADAL" clId="{35715517-B87C-4153-B5AA-6335CD80DB58}" dt="2023-10-09T08:42:44.186" v="1300" actId="26606"/>
        <pc:sldMkLst>
          <pc:docMk/>
          <pc:sldMk cId="0" sldId="362"/>
        </pc:sldMkLst>
        <pc:spChg chg="mod">
          <ac:chgData name="Thomas Humphrey (1705413)" userId="c780d40b-30e5-49d0-9079-02c1cbd1b375" providerId="ADAL" clId="{35715517-B87C-4153-B5AA-6335CD80DB58}" dt="2023-10-09T08:42:44.186" v="1300" actId="26606"/>
          <ac:spMkLst>
            <pc:docMk/>
            <pc:sldMk cId="0" sldId="362"/>
            <ac:spMk id="2" creationId="{00000000-0000-0000-0000-000000000000}"/>
          </ac:spMkLst>
        </pc:spChg>
        <pc:spChg chg="mod">
          <ac:chgData name="Thomas Humphrey (1705413)" userId="c780d40b-30e5-49d0-9079-02c1cbd1b375" providerId="ADAL" clId="{35715517-B87C-4153-B5AA-6335CD80DB58}" dt="2023-10-09T08:42:44.186" v="1300" actId="26606"/>
          <ac:spMkLst>
            <pc:docMk/>
            <pc:sldMk cId="0" sldId="362"/>
            <ac:spMk id="3" creationId="{00000000-0000-0000-0000-000000000000}"/>
          </ac:spMkLst>
        </pc:spChg>
        <pc:spChg chg="add">
          <ac:chgData name="Thomas Humphrey (1705413)" userId="c780d40b-30e5-49d0-9079-02c1cbd1b375" providerId="ADAL" clId="{35715517-B87C-4153-B5AA-6335CD80DB58}" dt="2023-10-09T08:42:44.186" v="1300" actId="26606"/>
          <ac:spMkLst>
            <pc:docMk/>
            <pc:sldMk cId="0" sldId="362"/>
            <ac:spMk id="8" creationId="{E009DD9B-5EE2-4C0D-8B2B-351C8C102205}"/>
          </ac:spMkLst>
        </pc:spChg>
        <pc:spChg chg="add">
          <ac:chgData name="Thomas Humphrey (1705413)" userId="c780d40b-30e5-49d0-9079-02c1cbd1b375" providerId="ADAL" clId="{35715517-B87C-4153-B5AA-6335CD80DB58}" dt="2023-10-09T08:42:44.186" v="1300" actId="26606"/>
          <ac:spMkLst>
            <pc:docMk/>
            <pc:sldMk cId="0" sldId="362"/>
            <ac:spMk id="10" creationId="{E720DB99-7745-4E75-9D96-AAB6D55C531E}"/>
          </ac:spMkLst>
        </pc:spChg>
        <pc:spChg chg="add">
          <ac:chgData name="Thomas Humphrey (1705413)" userId="c780d40b-30e5-49d0-9079-02c1cbd1b375" providerId="ADAL" clId="{35715517-B87C-4153-B5AA-6335CD80DB58}" dt="2023-10-09T08:42:44.186" v="1300" actId="26606"/>
          <ac:spMkLst>
            <pc:docMk/>
            <pc:sldMk cId="0" sldId="362"/>
            <ac:spMk id="12" creationId="{D68803C4-E159-4360-B7BB-74205C8F782D}"/>
          </ac:spMkLst>
        </pc:spChg>
        <pc:spChg chg="add">
          <ac:chgData name="Thomas Humphrey (1705413)" userId="c780d40b-30e5-49d0-9079-02c1cbd1b375" providerId="ADAL" clId="{35715517-B87C-4153-B5AA-6335CD80DB58}" dt="2023-10-09T08:42:44.186" v="1300" actId="26606"/>
          <ac:spMkLst>
            <pc:docMk/>
            <pc:sldMk cId="0" sldId="362"/>
            <ac:spMk id="14" creationId="{504B0465-3B07-49BF-BEA7-D81476246293}"/>
          </ac:spMkLst>
        </pc:spChg>
        <pc:spChg chg="add">
          <ac:chgData name="Thomas Humphrey (1705413)" userId="c780d40b-30e5-49d0-9079-02c1cbd1b375" providerId="ADAL" clId="{35715517-B87C-4153-B5AA-6335CD80DB58}" dt="2023-10-09T08:42:44.186" v="1300" actId="26606"/>
          <ac:spMkLst>
            <pc:docMk/>
            <pc:sldMk cId="0" sldId="362"/>
            <ac:spMk id="16" creationId="{49B7FFA5-14CB-4A4F-9BCC-CA3AA5D9D276}"/>
          </ac:spMkLst>
        </pc:spChg>
        <pc:spChg chg="add">
          <ac:chgData name="Thomas Humphrey (1705413)" userId="c780d40b-30e5-49d0-9079-02c1cbd1b375" providerId="ADAL" clId="{35715517-B87C-4153-B5AA-6335CD80DB58}" dt="2023-10-09T08:42:44.186" v="1300" actId="26606"/>
          <ac:spMkLst>
            <pc:docMk/>
            <pc:sldMk cId="0" sldId="362"/>
            <ac:spMk id="18" creationId="{04E48745-7512-4EC2-9E20-9092D12150CA}"/>
          </ac:spMkLst>
        </pc:spChg>
      </pc:sldChg>
      <pc:sldChg chg="addSp modSp add mod setBg">
        <pc:chgData name="Thomas Humphrey (1705413)" userId="c780d40b-30e5-49d0-9079-02c1cbd1b375" providerId="ADAL" clId="{35715517-B87C-4153-B5AA-6335CD80DB58}" dt="2023-10-09T08:42:57.374" v="1304" actId="20577"/>
        <pc:sldMkLst>
          <pc:docMk/>
          <pc:sldMk cId="0" sldId="363"/>
        </pc:sldMkLst>
        <pc:spChg chg="mod">
          <ac:chgData name="Thomas Humphrey (1705413)" userId="c780d40b-30e5-49d0-9079-02c1cbd1b375" providerId="ADAL" clId="{35715517-B87C-4153-B5AA-6335CD80DB58}" dt="2023-10-09T08:42:49.914" v="1302" actId="2711"/>
          <ac:spMkLst>
            <pc:docMk/>
            <pc:sldMk cId="0" sldId="363"/>
            <ac:spMk id="2" creationId="{00000000-0000-0000-0000-000000000000}"/>
          </ac:spMkLst>
        </pc:spChg>
        <pc:spChg chg="mod">
          <ac:chgData name="Thomas Humphrey (1705413)" userId="c780d40b-30e5-49d0-9079-02c1cbd1b375" providerId="ADAL" clId="{35715517-B87C-4153-B5AA-6335CD80DB58}" dt="2023-10-09T08:42:57.374" v="1304" actId="20577"/>
          <ac:spMkLst>
            <pc:docMk/>
            <pc:sldMk cId="0" sldId="363"/>
            <ac:spMk id="3" creationId="{00000000-0000-0000-0000-000000000000}"/>
          </ac:spMkLst>
        </pc:spChg>
        <pc:spChg chg="add">
          <ac:chgData name="Thomas Humphrey (1705413)" userId="c780d40b-30e5-49d0-9079-02c1cbd1b375" providerId="ADAL" clId="{35715517-B87C-4153-B5AA-6335CD80DB58}" dt="2023-10-09T08:42:46.080" v="1301" actId="26606"/>
          <ac:spMkLst>
            <pc:docMk/>
            <pc:sldMk cId="0" sldId="363"/>
            <ac:spMk id="8" creationId="{E009DD9B-5EE2-4C0D-8B2B-351C8C102205}"/>
          </ac:spMkLst>
        </pc:spChg>
        <pc:spChg chg="add">
          <ac:chgData name="Thomas Humphrey (1705413)" userId="c780d40b-30e5-49d0-9079-02c1cbd1b375" providerId="ADAL" clId="{35715517-B87C-4153-B5AA-6335CD80DB58}" dt="2023-10-09T08:42:46.080" v="1301" actId="26606"/>
          <ac:spMkLst>
            <pc:docMk/>
            <pc:sldMk cId="0" sldId="363"/>
            <ac:spMk id="10" creationId="{E720DB99-7745-4E75-9D96-AAB6D55C531E}"/>
          </ac:spMkLst>
        </pc:spChg>
        <pc:spChg chg="add">
          <ac:chgData name="Thomas Humphrey (1705413)" userId="c780d40b-30e5-49d0-9079-02c1cbd1b375" providerId="ADAL" clId="{35715517-B87C-4153-B5AA-6335CD80DB58}" dt="2023-10-09T08:42:46.080" v="1301" actId="26606"/>
          <ac:spMkLst>
            <pc:docMk/>
            <pc:sldMk cId="0" sldId="363"/>
            <ac:spMk id="12" creationId="{D68803C4-E159-4360-B7BB-74205C8F782D}"/>
          </ac:spMkLst>
        </pc:spChg>
        <pc:spChg chg="add">
          <ac:chgData name="Thomas Humphrey (1705413)" userId="c780d40b-30e5-49d0-9079-02c1cbd1b375" providerId="ADAL" clId="{35715517-B87C-4153-B5AA-6335CD80DB58}" dt="2023-10-09T08:42:46.080" v="1301" actId="26606"/>
          <ac:spMkLst>
            <pc:docMk/>
            <pc:sldMk cId="0" sldId="363"/>
            <ac:spMk id="14" creationId="{504B0465-3B07-49BF-BEA7-D81476246293}"/>
          </ac:spMkLst>
        </pc:spChg>
        <pc:spChg chg="add">
          <ac:chgData name="Thomas Humphrey (1705413)" userId="c780d40b-30e5-49d0-9079-02c1cbd1b375" providerId="ADAL" clId="{35715517-B87C-4153-B5AA-6335CD80DB58}" dt="2023-10-09T08:42:46.080" v="1301" actId="26606"/>
          <ac:spMkLst>
            <pc:docMk/>
            <pc:sldMk cId="0" sldId="363"/>
            <ac:spMk id="16" creationId="{49B7FFA5-14CB-4A4F-9BCC-CA3AA5D9D276}"/>
          </ac:spMkLst>
        </pc:spChg>
        <pc:spChg chg="add">
          <ac:chgData name="Thomas Humphrey (1705413)" userId="c780d40b-30e5-49d0-9079-02c1cbd1b375" providerId="ADAL" clId="{35715517-B87C-4153-B5AA-6335CD80DB58}" dt="2023-10-09T08:42:46.080" v="1301" actId="26606"/>
          <ac:spMkLst>
            <pc:docMk/>
            <pc:sldMk cId="0" sldId="363"/>
            <ac:spMk id="18" creationId="{04E48745-7512-4EC2-9E20-9092D12150CA}"/>
          </ac:spMkLst>
        </pc:spChg>
      </pc:sldChg>
      <pc:sldChg chg="addSp modSp add mod setBg">
        <pc:chgData name="Thomas Humphrey (1705413)" userId="c780d40b-30e5-49d0-9079-02c1cbd1b375" providerId="ADAL" clId="{35715517-B87C-4153-B5AA-6335CD80DB58}" dt="2023-10-09T08:45:20.864" v="1399" actId="20577"/>
        <pc:sldMkLst>
          <pc:docMk/>
          <pc:sldMk cId="0" sldId="364"/>
        </pc:sldMkLst>
        <pc:spChg chg="mod">
          <ac:chgData name="Thomas Humphrey (1705413)" userId="c780d40b-30e5-49d0-9079-02c1cbd1b375" providerId="ADAL" clId="{35715517-B87C-4153-B5AA-6335CD80DB58}" dt="2023-10-09T08:45:20.864" v="1399" actId="20577"/>
          <ac:spMkLst>
            <pc:docMk/>
            <pc:sldMk cId="0" sldId="364"/>
            <ac:spMk id="2" creationId="{00000000-0000-0000-0000-000000000000}"/>
          </ac:spMkLst>
        </pc:spChg>
        <pc:spChg chg="mod">
          <ac:chgData name="Thomas Humphrey (1705413)" userId="c780d40b-30e5-49d0-9079-02c1cbd1b375" providerId="ADAL" clId="{35715517-B87C-4153-B5AA-6335CD80DB58}" dt="2023-10-09T08:44:03.109" v="1383" actId="20577"/>
          <ac:spMkLst>
            <pc:docMk/>
            <pc:sldMk cId="0" sldId="364"/>
            <ac:spMk id="3" creationId="{00000000-0000-0000-0000-000000000000}"/>
          </ac:spMkLst>
        </pc:spChg>
        <pc:spChg chg="add">
          <ac:chgData name="Thomas Humphrey (1705413)" userId="c780d40b-30e5-49d0-9079-02c1cbd1b375" providerId="ADAL" clId="{35715517-B87C-4153-B5AA-6335CD80DB58}" dt="2023-10-08T14:57:19.334" v="962" actId="26606"/>
          <ac:spMkLst>
            <pc:docMk/>
            <pc:sldMk cId="0" sldId="364"/>
            <ac:spMk id="8" creationId="{E009DD9B-5EE2-4C0D-8B2B-351C8C102205}"/>
          </ac:spMkLst>
        </pc:spChg>
        <pc:spChg chg="add">
          <ac:chgData name="Thomas Humphrey (1705413)" userId="c780d40b-30e5-49d0-9079-02c1cbd1b375" providerId="ADAL" clId="{35715517-B87C-4153-B5AA-6335CD80DB58}" dt="2023-10-08T14:57:19.334" v="962" actId="26606"/>
          <ac:spMkLst>
            <pc:docMk/>
            <pc:sldMk cId="0" sldId="364"/>
            <ac:spMk id="10" creationId="{E720DB99-7745-4E75-9D96-AAB6D55C531E}"/>
          </ac:spMkLst>
        </pc:spChg>
        <pc:spChg chg="add">
          <ac:chgData name="Thomas Humphrey (1705413)" userId="c780d40b-30e5-49d0-9079-02c1cbd1b375" providerId="ADAL" clId="{35715517-B87C-4153-B5AA-6335CD80DB58}" dt="2023-10-08T14:57:19.334" v="962" actId="26606"/>
          <ac:spMkLst>
            <pc:docMk/>
            <pc:sldMk cId="0" sldId="364"/>
            <ac:spMk id="12" creationId="{D68803C4-E159-4360-B7BB-74205C8F782D}"/>
          </ac:spMkLst>
        </pc:spChg>
        <pc:spChg chg="add">
          <ac:chgData name="Thomas Humphrey (1705413)" userId="c780d40b-30e5-49d0-9079-02c1cbd1b375" providerId="ADAL" clId="{35715517-B87C-4153-B5AA-6335CD80DB58}" dt="2023-10-08T14:57:19.334" v="962" actId="26606"/>
          <ac:spMkLst>
            <pc:docMk/>
            <pc:sldMk cId="0" sldId="364"/>
            <ac:spMk id="14" creationId="{504B0465-3B07-49BF-BEA7-D81476246293}"/>
          </ac:spMkLst>
        </pc:spChg>
        <pc:spChg chg="add">
          <ac:chgData name="Thomas Humphrey (1705413)" userId="c780d40b-30e5-49d0-9079-02c1cbd1b375" providerId="ADAL" clId="{35715517-B87C-4153-B5AA-6335CD80DB58}" dt="2023-10-08T14:57:19.334" v="962" actId="26606"/>
          <ac:spMkLst>
            <pc:docMk/>
            <pc:sldMk cId="0" sldId="364"/>
            <ac:spMk id="16" creationId="{49B7FFA5-14CB-4A4F-9BCC-CA3AA5D9D276}"/>
          </ac:spMkLst>
        </pc:spChg>
        <pc:spChg chg="add">
          <ac:chgData name="Thomas Humphrey (1705413)" userId="c780d40b-30e5-49d0-9079-02c1cbd1b375" providerId="ADAL" clId="{35715517-B87C-4153-B5AA-6335CD80DB58}" dt="2023-10-08T14:57:19.334" v="962" actId="26606"/>
          <ac:spMkLst>
            <pc:docMk/>
            <pc:sldMk cId="0" sldId="364"/>
            <ac:spMk id="18" creationId="{04E48745-7512-4EC2-9E20-9092D12150CA}"/>
          </ac:spMkLst>
        </pc:spChg>
      </pc:sldChg>
      <pc:sldChg chg="addSp modSp add mod setBg">
        <pc:chgData name="Thomas Humphrey (1705413)" userId="c780d40b-30e5-49d0-9079-02c1cbd1b375" providerId="ADAL" clId="{35715517-B87C-4153-B5AA-6335CD80DB58}" dt="2023-10-08T14:57:31.289" v="965" actId="2711"/>
        <pc:sldMkLst>
          <pc:docMk/>
          <pc:sldMk cId="0" sldId="365"/>
        </pc:sldMkLst>
        <pc:spChg chg="mod">
          <ac:chgData name="Thomas Humphrey (1705413)" userId="c780d40b-30e5-49d0-9079-02c1cbd1b375" providerId="ADAL" clId="{35715517-B87C-4153-B5AA-6335CD80DB58}" dt="2023-10-08T14:57:31.289" v="965" actId="2711"/>
          <ac:spMkLst>
            <pc:docMk/>
            <pc:sldMk cId="0" sldId="365"/>
            <ac:spMk id="2" creationId="{00000000-0000-0000-0000-000000000000}"/>
          </ac:spMkLst>
        </pc:spChg>
        <pc:spChg chg="mod">
          <ac:chgData name="Thomas Humphrey (1705413)" userId="c780d40b-30e5-49d0-9079-02c1cbd1b375" providerId="ADAL" clId="{35715517-B87C-4153-B5AA-6335CD80DB58}" dt="2023-10-08T14:57:31.289" v="965" actId="2711"/>
          <ac:spMkLst>
            <pc:docMk/>
            <pc:sldMk cId="0" sldId="365"/>
            <ac:spMk id="3" creationId="{00000000-0000-0000-0000-000000000000}"/>
          </ac:spMkLst>
        </pc:spChg>
        <pc:spChg chg="add">
          <ac:chgData name="Thomas Humphrey (1705413)" userId="c780d40b-30e5-49d0-9079-02c1cbd1b375" providerId="ADAL" clId="{35715517-B87C-4153-B5AA-6335CD80DB58}" dt="2023-10-08T14:57:28.332" v="964" actId="26606"/>
          <ac:spMkLst>
            <pc:docMk/>
            <pc:sldMk cId="0" sldId="365"/>
            <ac:spMk id="8" creationId="{E009DD9B-5EE2-4C0D-8B2B-351C8C102205}"/>
          </ac:spMkLst>
        </pc:spChg>
        <pc:spChg chg="add">
          <ac:chgData name="Thomas Humphrey (1705413)" userId="c780d40b-30e5-49d0-9079-02c1cbd1b375" providerId="ADAL" clId="{35715517-B87C-4153-B5AA-6335CD80DB58}" dt="2023-10-08T14:57:28.332" v="964" actId="26606"/>
          <ac:spMkLst>
            <pc:docMk/>
            <pc:sldMk cId="0" sldId="365"/>
            <ac:spMk id="10" creationId="{E720DB99-7745-4E75-9D96-AAB6D55C531E}"/>
          </ac:spMkLst>
        </pc:spChg>
        <pc:spChg chg="add">
          <ac:chgData name="Thomas Humphrey (1705413)" userId="c780d40b-30e5-49d0-9079-02c1cbd1b375" providerId="ADAL" clId="{35715517-B87C-4153-B5AA-6335CD80DB58}" dt="2023-10-08T14:57:28.332" v="964" actId="26606"/>
          <ac:spMkLst>
            <pc:docMk/>
            <pc:sldMk cId="0" sldId="365"/>
            <ac:spMk id="12" creationId="{D68803C4-E159-4360-B7BB-74205C8F782D}"/>
          </ac:spMkLst>
        </pc:spChg>
        <pc:spChg chg="add">
          <ac:chgData name="Thomas Humphrey (1705413)" userId="c780d40b-30e5-49d0-9079-02c1cbd1b375" providerId="ADAL" clId="{35715517-B87C-4153-B5AA-6335CD80DB58}" dt="2023-10-08T14:57:28.332" v="964" actId="26606"/>
          <ac:spMkLst>
            <pc:docMk/>
            <pc:sldMk cId="0" sldId="365"/>
            <ac:spMk id="14" creationId="{504B0465-3B07-49BF-BEA7-D81476246293}"/>
          </ac:spMkLst>
        </pc:spChg>
        <pc:spChg chg="add">
          <ac:chgData name="Thomas Humphrey (1705413)" userId="c780d40b-30e5-49d0-9079-02c1cbd1b375" providerId="ADAL" clId="{35715517-B87C-4153-B5AA-6335CD80DB58}" dt="2023-10-08T14:57:28.332" v="964" actId="26606"/>
          <ac:spMkLst>
            <pc:docMk/>
            <pc:sldMk cId="0" sldId="365"/>
            <ac:spMk id="16" creationId="{49B7FFA5-14CB-4A4F-9BCC-CA3AA5D9D276}"/>
          </ac:spMkLst>
        </pc:spChg>
        <pc:spChg chg="add">
          <ac:chgData name="Thomas Humphrey (1705413)" userId="c780d40b-30e5-49d0-9079-02c1cbd1b375" providerId="ADAL" clId="{35715517-B87C-4153-B5AA-6335CD80DB58}" dt="2023-10-08T14:57:28.332" v="964" actId="26606"/>
          <ac:spMkLst>
            <pc:docMk/>
            <pc:sldMk cId="0" sldId="365"/>
            <ac:spMk id="18" creationId="{04E48745-7512-4EC2-9E20-9092D12150CA}"/>
          </ac:spMkLst>
        </pc:spChg>
      </pc:sldChg>
      <pc:sldChg chg="addSp modSp add mod setBg">
        <pc:chgData name="Thomas Humphrey (1705413)" userId="c780d40b-30e5-49d0-9079-02c1cbd1b375" providerId="ADAL" clId="{35715517-B87C-4153-B5AA-6335CD80DB58}" dt="2023-10-09T08:45:31.380" v="1404" actId="20577"/>
        <pc:sldMkLst>
          <pc:docMk/>
          <pc:sldMk cId="0" sldId="366"/>
        </pc:sldMkLst>
        <pc:spChg chg="mod">
          <ac:chgData name="Thomas Humphrey (1705413)" userId="c780d40b-30e5-49d0-9079-02c1cbd1b375" providerId="ADAL" clId="{35715517-B87C-4153-B5AA-6335CD80DB58}" dt="2023-10-08T14:57:45.096" v="967" actId="2711"/>
          <ac:spMkLst>
            <pc:docMk/>
            <pc:sldMk cId="0" sldId="366"/>
            <ac:spMk id="2" creationId="{00000000-0000-0000-0000-000000000000}"/>
          </ac:spMkLst>
        </pc:spChg>
        <pc:spChg chg="mod">
          <ac:chgData name="Thomas Humphrey (1705413)" userId="c780d40b-30e5-49d0-9079-02c1cbd1b375" providerId="ADAL" clId="{35715517-B87C-4153-B5AA-6335CD80DB58}" dt="2023-10-09T08:45:31.380" v="1404" actId="20577"/>
          <ac:spMkLst>
            <pc:docMk/>
            <pc:sldMk cId="0" sldId="366"/>
            <ac:spMk id="3" creationId="{00000000-0000-0000-0000-000000000000}"/>
          </ac:spMkLst>
        </pc:spChg>
        <pc:spChg chg="add">
          <ac:chgData name="Thomas Humphrey (1705413)" userId="c780d40b-30e5-49d0-9079-02c1cbd1b375" providerId="ADAL" clId="{35715517-B87C-4153-B5AA-6335CD80DB58}" dt="2023-10-08T14:57:41.172" v="966" actId="26606"/>
          <ac:spMkLst>
            <pc:docMk/>
            <pc:sldMk cId="0" sldId="366"/>
            <ac:spMk id="8" creationId="{E009DD9B-5EE2-4C0D-8B2B-351C8C102205}"/>
          </ac:spMkLst>
        </pc:spChg>
        <pc:spChg chg="add">
          <ac:chgData name="Thomas Humphrey (1705413)" userId="c780d40b-30e5-49d0-9079-02c1cbd1b375" providerId="ADAL" clId="{35715517-B87C-4153-B5AA-6335CD80DB58}" dt="2023-10-08T14:57:41.172" v="966" actId="26606"/>
          <ac:spMkLst>
            <pc:docMk/>
            <pc:sldMk cId="0" sldId="366"/>
            <ac:spMk id="10" creationId="{E720DB99-7745-4E75-9D96-AAB6D55C531E}"/>
          </ac:spMkLst>
        </pc:spChg>
        <pc:spChg chg="add">
          <ac:chgData name="Thomas Humphrey (1705413)" userId="c780d40b-30e5-49d0-9079-02c1cbd1b375" providerId="ADAL" clId="{35715517-B87C-4153-B5AA-6335CD80DB58}" dt="2023-10-08T14:57:41.172" v="966" actId="26606"/>
          <ac:spMkLst>
            <pc:docMk/>
            <pc:sldMk cId="0" sldId="366"/>
            <ac:spMk id="12" creationId="{D68803C4-E159-4360-B7BB-74205C8F782D}"/>
          </ac:spMkLst>
        </pc:spChg>
        <pc:spChg chg="add">
          <ac:chgData name="Thomas Humphrey (1705413)" userId="c780d40b-30e5-49d0-9079-02c1cbd1b375" providerId="ADAL" clId="{35715517-B87C-4153-B5AA-6335CD80DB58}" dt="2023-10-08T14:57:41.172" v="966" actId="26606"/>
          <ac:spMkLst>
            <pc:docMk/>
            <pc:sldMk cId="0" sldId="366"/>
            <ac:spMk id="14" creationId="{504B0465-3B07-49BF-BEA7-D81476246293}"/>
          </ac:spMkLst>
        </pc:spChg>
        <pc:spChg chg="add">
          <ac:chgData name="Thomas Humphrey (1705413)" userId="c780d40b-30e5-49d0-9079-02c1cbd1b375" providerId="ADAL" clId="{35715517-B87C-4153-B5AA-6335CD80DB58}" dt="2023-10-08T14:57:41.172" v="966" actId="26606"/>
          <ac:spMkLst>
            <pc:docMk/>
            <pc:sldMk cId="0" sldId="366"/>
            <ac:spMk id="16" creationId="{49B7FFA5-14CB-4A4F-9BCC-CA3AA5D9D276}"/>
          </ac:spMkLst>
        </pc:spChg>
        <pc:spChg chg="add">
          <ac:chgData name="Thomas Humphrey (1705413)" userId="c780d40b-30e5-49d0-9079-02c1cbd1b375" providerId="ADAL" clId="{35715517-B87C-4153-B5AA-6335CD80DB58}" dt="2023-10-08T14:57:41.172" v="966" actId="26606"/>
          <ac:spMkLst>
            <pc:docMk/>
            <pc:sldMk cId="0" sldId="366"/>
            <ac:spMk id="18" creationId="{04E48745-7512-4EC2-9E20-9092D12150CA}"/>
          </ac:spMkLst>
        </pc:spChg>
      </pc:sldChg>
      <pc:sldChg chg="addSp modSp add mod setBg">
        <pc:chgData name="Thomas Humphrey (1705413)" userId="c780d40b-30e5-49d0-9079-02c1cbd1b375" providerId="ADAL" clId="{35715517-B87C-4153-B5AA-6335CD80DB58}" dt="2023-10-09T08:45:05.579" v="1390" actId="20577"/>
        <pc:sldMkLst>
          <pc:docMk/>
          <pc:sldMk cId="0" sldId="367"/>
        </pc:sldMkLst>
        <pc:spChg chg="mod">
          <ac:chgData name="Thomas Humphrey (1705413)" userId="c780d40b-30e5-49d0-9079-02c1cbd1b375" providerId="ADAL" clId="{35715517-B87C-4153-B5AA-6335CD80DB58}" dt="2023-10-09T08:45:05.579" v="1390" actId="20577"/>
          <ac:spMkLst>
            <pc:docMk/>
            <pc:sldMk cId="0" sldId="367"/>
            <ac:spMk id="2" creationId="{00000000-0000-0000-0000-000000000000}"/>
          </ac:spMkLst>
        </pc:spChg>
        <pc:spChg chg="mod">
          <ac:chgData name="Thomas Humphrey (1705413)" userId="c780d40b-30e5-49d0-9079-02c1cbd1b375" providerId="ADAL" clId="{35715517-B87C-4153-B5AA-6335CD80DB58}" dt="2023-10-08T14:57:56.790" v="969" actId="26606"/>
          <ac:spMkLst>
            <pc:docMk/>
            <pc:sldMk cId="0" sldId="367"/>
            <ac:spMk id="3" creationId="{00000000-0000-0000-0000-000000000000}"/>
          </ac:spMkLst>
        </pc:spChg>
        <pc:spChg chg="add">
          <ac:chgData name="Thomas Humphrey (1705413)" userId="c780d40b-30e5-49d0-9079-02c1cbd1b375" providerId="ADAL" clId="{35715517-B87C-4153-B5AA-6335CD80DB58}" dt="2023-10-08T14:57:56.790" v="969" actId="26606"/>
          <ac:spMkLst>
            <pc:docMk/>
            <pc:sldMk cId="0" sldId="367"/>
            <ac:spMk id="8" creationId="{E009DD9B-5EE2-4C0D-8B2B-351C8C102205}"/>
          </ac:spMkLst>
        </pc:spChg>
        <pc:spChg chg="add">
          <ac:chgData name="Thomas Humphrey (1705413)" userId="c780d40b-30e5-49d0-9079-02c1cbd1b375" providerId="ADAL" clId="{35715517-B87C-4153-B5AA-6335CD80DB58}" dt="2023-10-08T14:57:56.790" v="969" actId="26606"/>
          <ac:spMkLst>
            <pc:docMk/>
            <pc:sldMk cId="0" sldId="367"/>
            <ac:spMk id="10" creationId="{E720DB99-7745-4E75-9D96-AAB6D55C531E}"/>
          </ac:spMkLst>
        </pc:spChg>
        <pc:spChg chg="add">
          <ac:chgData name="Thomas Humphrey (1705413)" userId="c780d40b-30e5-49d0-9079-02c1cbd1b375" providerId="ADAL" clId="{35715517-B87C-4153-B5AA-6335CD80DB58}" dt="2023-10-08T14:57:56.790" v="969" actId="26606"/>
          <ac:spMkLst>
            <pc:docMk/>
            <pc:sldMk cId="0" sldId="367"/>
            <ac:spMk id="12" creationId="{D68803C4-E159-4360-B7BB-74205C8F782D}"/>
          </ac:spMkLst>
        </pc:spChg>
        <pc:spChg chg="add">
          <ac:chgData name="Thomas Humphrey (1705413)" userId="c780d40b-30e5-49d0-9079-02c1cbd1b375" providerId="ADAL" clId="{35715517-B87C-4153-B5AA-6335CD80DB58}" dt="2023-10-08T14:57:56.790" v="969" actId="26606"/>
          <ac:spMkLst>
            <pc:docMk/>
            <pc:sldMk cId="0" sldId="367"/>
            <ac:spMk id="14" creationId="{504B0465-3B07-49BF-BEA7-D81476246293}"/>
          </ac:spMkLst>
        </pc:spChg>
        <pc:spChg chg="add">
          <ac:chgData name="Thomas Humphrey (1705413)" userId="c780d40b-30e5-49d0-9079-02c1cbd1b375" providerId="ADAL" clId="{35715517-B87C-4153-B5AA-6335CD80DB58}" dt="2023-10-08T14:57:56.790" v="969" actId="26606"/>
          <ac:spMkLst>
            <pc:docMk/>
            <pc:sldMk cId="0" sldId="367"/>
            <ac:spMk id="16" creationId="{49B7FFA5-14CB-4A4F-9BCC-CA3AA5D9D276}"/>
          </ac:spMkLst>
        </pc:spChg>
        <pc:spChg chg="add">
          <ac:chgData name="Thomas Humphrey (1705413)" userId="c780d40b-30e5-49d0-9079-02c1cbd1b375" providerId="ADAL" clId="{35715517-B87C-4153-B5AA-6335CD80DB58}" dt="2023-10-08T14:57:56.790" v="969" actId="26606"/>
          <ac:spMkLst>
            <pc:docMk/>
            <pc:sldMk cId="0" sldId="367"/>
            <ac:spMk id="18" creationId="{04E48745-7512-4EC2-9E20-9092D12150CA}"/>
          </ac:spMkLst>
        </pc:spChg>
      </pc:sldChg>
      <pc:sldChg chg="addSp modSp add mod setBg">
        <pc:chgData name="Thomas Humphrey (1705413)" userId="c780d40b-30e5-49d0-9079-02c1cbd1b375" providerId="ADAL" clId="{35715517-B87C-4153-B5AA-6335CD80DB58}" dt="2023-10-08T14:58:10.548" v="973" actId="404"/>
        <pc:sldMkLst>
          <pc:docMk/>
          <pc:sldMk cId="0" sldId="368"/>
        </pc:sldMkLst>
        <pc:spChg chg="mod">
          <ac:chgData name="Thomas Humphrey (1705413)" userId="c780d40b-30e5-49d0-9079-02c1cbd1b375" providerId="ADAL" clId="{35715517-B87C-4153-B5AA-6335CD80DB58}" dt="2023-10-08T14:58:10.548" v="973" actId="404"/>
          <ac:spMkLst>
            <pc:docMk/>
            <pc:sldMk cId="0" sldId="368"/>
            <ac:spMk id="2" creationId="{00000000-0000-0000-0000-000000000000}"/>
          </ac:spMkLst>
        </pc:spChg>
        <pc:spChg chg="mod">
          <ac:chgData name="Thomas Humphrey (1705413)" userId="c780d40b-30e5-49d0-9079-02c1cbd1b375" providerId="ADAL" clId="{35715517-B87C-4153-B5AA-6335CD80DB58}" dt="2023-10-08T14:58:04.202" v="971" actId="2711"/>
          <ac:spMkLst>
            <pc:docMk/>
            <pc:sldMk cId="0" sldId="368"/>
            <ac:spMk id="3" creationId="{00000000-0000-0000-0000-000000000000}"/>
          </ac:spMkLst>
        </pc:spChg>
        <pc:spChg chg="add">
          <ac:chgData name="Thomas Humphrey (1705413)" userId="c780d40b-30e5-49d0-9079-02c1cbd1b375" providerId="ADAL" clId="{35715517-B87C-4153-B5AA-6335CD80DB58}" dt="2023-10-08T14:58:00.347" v="970" actId="26606"/>
          <ac:spMkLst>
            <pc:docMk/>
            <pc:sldMk cId="0" sldId="368"/>
            <ac:spMk id="8" creationId="{E009DD9B-5EE2-4C0D-8B2B-351C8C102205}"/>
          </ac:spMkLst>
        </pc:spChg>
        <pc:spChg chg="add">
          <ac:chgData name="Thomas Humphrey (1705413)" userId="c780d40b-30e5-49d0-9079-02c1cbd1b375" providerId="ADAL" clId="{35715517-B87C-4153-B5AA-6335CD80DB58}" dt="2023-10-08T14:58:00.347" v="970" actId="26606"/>
          <ac:spMkLst>
            <pc:docMk/>
            <pc:sldMk cId="0" sldId="368"/>
            <ac:spMk id="10" creationId="{E720DB99-7745-4E75-9D96-AAB6D55C531E}"/>
          </ac:spMkLst>
        </pc:spChg>
        <pc:spChg chg="add">
          <ac:chgData name="Thomas Humphrey (1705413)" userId="c780d40b-30e5-49d0-9079-02c1cbd1b375" providerId="ADAL" clId="{35715517-B87C-4153-B5AA-6335CD80DB58}" dt="2023-10-08T14:58:00.347" v="970" actId="26606"/>
          <ac:spMkLst>
            <pc:docMk/>
            <pc:sldMk cId="0" sldId="368"/>
            <ac:spMk id="12" creationId="{D68803C4-E159-4360-B7BB-74205C8F782D}"/>
          </ac:spMkLst>
        </pc:spChg>
        <pc:spChg chg="add">
          <ac:chgData name="Thomas Humphrey (1705413)" userId="c780d40b-30e5-49d0-9079-02c1cbd1b375" providerId="ADAL" clId="{35715517-B87C-4153-B5AA-6335CD80DB58}" dt="2023-10-08T14:58:00.347" v="970" actId="26606"/>
          <ac:spMkLst>
            <pc:docMk/>
            <pc:sldMk cId="0" sldId="368"/>
            <ac:spMk id="14" creationId="{504B0465-3B07-49BF-BEA7-D81476246293}"/>
          </ac:spMkLst>
        </pc:spChg>
        <pc:spChg chg="add">
          <ac:chgData name="Thomas Humphrey (1705413)" userId="c780d40b-30e5-49d0-9079-02c1cbd1b375" providerId="ADAL" clId="{35715517-B87C-4153-B5AA-6335CD80DB58}" dt="2023-10-08T14:58:00.347" v="970" actId="26606"/>
          <ac:spMkLst>
            <pc:docMk/>
            <pc:sldMk cId="0" sldId="368"/>
            <ac:spMk id="16" creationId="{49B7FFA5-14CB-4A4F-9BCC-CA3AA5D9D276}"/>
          </ac:spMkLst>
        </pc:spChg>
        <pc:spChg chg="add">
          <ac:chgData name="Thomas Humphrey (1705413)" userId="c780d40b-30e5-49d0-9079-02c1cbd1b375" providerId="ADAL" clId="{35715517-B87C-4153-B5AA-6335CD80DB58}" dt="2023-10-08T14:58:00.347" v="970" actId="26606"/>
          <ac:spMkLst>
            <pc:docMk/>
            <pc:sldMk cId="0" sldId="368"/>
            <ac:spMk id="18" creationId="{04E48745-7512-4EC2-9E20-9092D12150CA}"/>
          </ac:spMkLst>
        </pc:spChg>
      </pc:sldChg>
      <pc:sldChg chg="addSp delSp modSp add mod setBg">
        <pc:chgData name="Thomas Humphrey (1705413)" userId="c780d40b-30e5-49d0-9079-02c1cbd1b375" providerId="ADAL" clId="{35715517-B87C-4153-B5AA-6335CD80DB58}" dt="2023-10-08T14:59:44.999" v="988" actId="14100"/>
        <pc:sldMkLst>
          <pc:docMk/>
          <pc:sldMk cId="0" sldId="369"/>
        </pc:sldMkLst>
        <pc:spChg chg="mod">
          <ac:chgData name="Thomas Humphrey (1705413)" userId="c780d40b-30e5-49d0-9079-02c1cbd1b375" providerId="ADAL" clId="{35715517-B87C-4153-B5AA-6335CD80DB58}" dt="2023-10-08T14:59:44.999" v="988" actId="14100"/>
          <ac:spMkLst>
            <pc:docMk/>
            <pc:sldMk cId="0" sldId="369"/>
            <ac:spMk id="2" creationId="{00000000-0000-0000-0000-000000000000}"/>
          </ac:spMkLst>
        </pc:spChg>
        <pc:spChg chg="add del mod">
          <ac:chgData name="Thomas Humphrey (1705413)" userId="c780d40b-30e5-49d0-9079-02c1cbd1b375" providerId="ADAL" clId="{35715517-B87C-4153-B5AA-6335CD80DB58}" dt="2023-10-08T14:58:22.278" v="975" actId="21"/>
          <ac:spMkLst>
            <pc:docMk/>
            <pc:sldMk cId="0" sldId="369"/>
            <ac:spMk id="5" creationId="{238F8E28-8991-7983-1276-6563B08A3F41}"/>
          </ac:spMkLst>
        </pc:spChg>
        <pc:spChg chg="add del">
          <ac:chgData name="Thomas Humphrey (1705413)" userId="c780d40b-30e5-49d0-9079-02c1cbd1b375" providerId="ADAL" clId="{35715517-B87C-4153-B5AA-6335CD80DB58}" dt="2023-10-08T14:59:16.144" v="980" actId="21"/>
          <ac:spMkLst>
            <pc:docMk/>
            <pc:sldMk cId="0" sldId="369"/>
            <ac:spMk id="6" creationId="{00000000-0000-0000-0000-000000000000}"/>
          </ac:spMkLst>
        </pc:spChg>
        <pc:spChg chg="del">
          <ac:chgData name="Thomas Humphrey (1705413)" userId="c780d40b-30e5-49d0-9079-02c1cbd1b375" providerId="ADAL" clId="{35715517-B87C-4153-B5AA-6335CD80DB58}" dt="2023-10-08T14:59:16.144" v="980" actId="21"/>
          <ac:spMkLst>
            <pc:docMk/>
            <pc:sldMk cId="0" sldId="369"/>
            <ac:spMk id="7" creationId="{00000000-0000-0000-0000-000000000000}"/>
          </ac:spMkLst>
        </pc:spChg>
        <pc:spChg chg="add del mod">
          <ac:chgData name="Thomas Humphrey (1705413)" userId="c780d40b-30e5-49d0-9079-02c1cbd1b375" providerId="ADAL" clId="{35715517-B87C-4153-B5AA-6335CD80DB58}" dt="2023-10-08T14:59:06.949" v="979" actId="21"/>
          <ac:spMkLst>
            <pc:docMk/>
            <pc:sldMk cId="0" sldId="369"/>
            <ac:spMk id="9" creationId="{917EEDC3-47F7-5F48-F9A7-7A40B956649A}"/>
          </ac:spMkLst>
        </pc:spChg>
        <pc:spChg chg="add del mod">
          <ac:chgData name="Thomas Humphrey (1705413)" userId="c780d40b-30e5-49d0-9079-02c1cbd1b375" providerId="ADAL" clId="{35715517-B87C-4153-B5AA-6335CD80DB58}" dt="2023-10-08T14:59:24.271" v="981" actId="478"/>
          <ac:spMkLst>
            <pc:docMk/>
            <pc:sldMk cId="0" sldId="369"/>
            <ac:spMk id="11" creationId="{059FB7C2-6B48-5DB2-CCB8-D21FDD89384A}"/>
          </ac:spMkLst>
        </pc:spChg>
        <pc:spChg chg="add">
          <ac:chgData name="Thomas Humphrey (1705413)" userId="c780d40b-30e5-49d0-9079-02c1cbd1b375" providerId="ADAL" clId="{35715517-B87C-4153-B5AA-6335CD80DB58}" dt="2023-10-08T14:59:32.331" v="983" actId="26606"/>
          <ac:spMkLst>
            <pc:docMk/>
            <pc:sldMk cId="0" sldId="369"/>
            <ac:spMk id="18" creationId="{2550AE69-AC86-4188-83E5-A856C4F1DCFF}"/>
          </ac:spMkLst>
        </pc:spChg>
        <pc:spChg chg="add">
          <ac:chgData name="Thomas Humphrey (1705413)" userId="c780d40b-30e5-49d0-9079-02c1cbd1b375" providerId="ADAL" clId="{35715517-B87C-4153-B5AA-6335CD80DB58}" dt="2023-10-08T14:59:32.331" v="983" actId="26606"/>
          <ac:spMkLst>
            <pc:docMk/>
            <pc:sldMk cId="0" sldId="369"/>
            <ac:spMk id="20" creationId="{EC4CA156-2C9D-4F0C-B229-88D8B5E17BCF}"/>
          </ac:spMkLst>
        </pc:spChg>
        <pc:spChg chg="add">
          <ac:chgData name="Thomas Humphrey (1705413)" userId="c780d40b-30e5-49d0-9079-02c1cbd1b375" providerId="ADAL" clId="{35715517-B87C-4153-B5AA-6335CD80DB58}" dt="2023-10-08T14:59:32.331" v="983" actId="26606"/>
          <ac:spMkLst>
            <pc:docMk/>
            <pc:sldMk cId="0" sldId="369"/>
            <ac:spMk id="22" creationId="{D7361ED3-EBE5-4EFC-8DA3-D0CE4BF2F4B1}"/>
          </ac:spMkLst>
        </pc:spChg>
        <pc:spChg chg="add">
          <ac:chgData name="Thomas Humphrey (1705413)" userId="c780d40b-30e5-49d0-9079-02c1cbd1b375" providerId="ADAL" clId="{35715517-B87C-4153-B5AA-6335CD80DB58}" dt="2023-10-08T14:59:32.331" v="983" actId="26606"/>
          <ac:spMkLst>
            <pc:docMk/>
            <pc:sldMk cId="0" sldId="369"/>
            <ac:spMk id="28" creationId="{19A1D830-E73C-47A9-A534-323CEEFF5B32}"/>
          </ac:spMkLst>
        </pc:spChg>
        <pc:spChg chg="add">
          <ac:chgData name="Thomas Humphrey (1705413)" userId="c780d40b-30e5-49d0-9079-02c1cbd1b375" providerId="ADAL" clId="{35715517-B87C-4153-B5AA-6335CD80DB58}" dt="2023-10-08T14:59:32.331" v="983" actId="26606"/>
          <ac:spMkLst>
            <pc:docMk/>
            <pc:sldMk cId="0" sldId="369"/>
            <ac:spMk id="30" creationId="{8F69FBEC-4C47-4288-962D-3FC20C79F3F5}"/>
          </ac:spMkLst>
        </pc:spChg>
        <pc:grpChg chg="add">
          <ac:chgData name="Thomas Humphrey (1705413)" userId="c780d40b-30e5-49d0-9079-02c1cbd1b375" providerId="ADAL" clId="{35715517-B87C-4153-B5AA-6335CD80DB58}" dt="2023-10-08T14:59:32.331" v="983" actId="26606"/>
          <ac:grpSpMkLst>
            <pc:docMk/>
            <pc:sldMk cId="0" sldId="369"/>
            <ac:grpSpMk id="24" creationId="{85105087-7F16-4C94-837C-C45445116665}"/>
          </ac:grpSpMkLst>
        </pc:grpChg>
        <pc:grpChg chg="add">
          <ac:chgData name="Thomas Humphrey (1705413)" userId="c780d40b-30e5-49d0-9079-02c1cbd1b375" providerId="ADAL" clId="{35715517-B87C-4153-B5AA-6335CD80DB58}" dt="2023-10-08T14:59:32.331" v="983" actId="26606"/>
          <ac:grpSpMkLst>
            <pc:docMk/>
            <pc:sldMk cId="0" sldId="369"/>
            <ac:grpSpMk id="32" creationId="{54F6FC82-E588-4DA0-8096-0C3BD54F17B5}"/>
          </ac:grpSpMkLst>
        </pc:grpChg>
        <pc:picChg chg="add del">
          <ac:chgData name="Thomas Humphrey (1705413)" userId="c780d40b-30e5-49d0-9079-02c1cbd1b375" providerId="ADAL" clId="{35715517-B87C-4153-B5AA-6335CD80DB58}" dt="2023-10-08T14:59:16.144" v="980" actId="21"/>
          <ac:picMkLst>
            <pc:docMk/>
            <pc:sldMk cId="0" sldId="369"/>
            <ac:picMk id="4" creationId="{00000000-0000-0000-0000-000000000000}"/>
          </ac:picMkLst>
        </pc:picChg>
        <pc:picChg chg="add mod">
          <ac:chgData name="Thomas Humphrey (1705413)" userId="c780d40b-30e5-49d0-9079-02c1cbd1b375" providerId="ADAL" clId="{35715517-B87C-4153-B5AA-6335CD80DB58}" dt="2023-10-08T14:59:32.331" v="983" actId="26606"/>
          <ac:picMkLst>
            <pc:docMk/>
            <pc:sldMk cId="0" sldId="369"/>
            <ac:picMk id="13" creationId="{CE05F957-D18F-DC5D-5781-7F29EA38750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9CCE5E-E8C3-401A-9A7E-5C1170E80CC7}" type="datetimeFigureOut">
              <a:rPr lang="en-GB" smtClean="0"/>
              <a:t>09/10/2023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58ACC-68BA-4BF3-BF4E-B4E53E71FC93}" type="slidenum">
              <a:rPr lang="en-GB" smtClean="0"/>
              <a:t>‹#›</a:t>
            </a:fld>
            <a:endParaRPr lang="en-GB"/>
          </a:p>
        </p:txBody>
      </p:sp>
    </p:spTree>
    <p:extLst>
      <p:ext uri="{BB962C8B-B14F-4D97-AF65-F5344CB8AC3E}">
        <p14:creationId xmlns:p14="http://schemas.microsoft.com/office/powerpoint/2010/main" val="3260973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As is obvious from the reaction of </a:t>
            </a:r>
            <a:r>
              <a:rPr lang="en-GB" dirty="0" err="1"/>
              <a:t>Agesilaos</a:t>
            </a:r>
            <a:r>
              <a:rPr lang="en-GB" dirty="0"/>
              <a:t> in the case of </a:t>
            </a:r>
            <a:r>
              <a:rPr lang="en-GB" dirty="0" err="1"/>
              <a:t>Mantineia</a:t>
            </a:r>
            <a:r>
              <a:rPr lang="en-GB" dirty="0"/>
              <a:t>, Sparta in 370 was still a power in the Greek world.</a:t>
            </a:r>
          </a:p>
          <a:p>
            <a:r>
              <a:rPr lang="en-GB" dirty="0"/>
              <a:t>Clearly the Spartans at the time did not see </a:t>
            </a:r>
            <a:r>
              <a:rPr lang="en-GB" dirty="0" err="1"/>
              <a:t>Leuktra</a:t>
            </a:r>
            <a:r>
              <a:rPr lang="en-GB" dirty="0"/>
              <a:t> as the end of the world and started immediately to rebuild their power over the Peloponnese.</a:t>
            </a:r>
          </a:p>
          <a:p>
            <a:endParaRPr lang="en-GB" dirty="0"/>
          </a:p>
        </p:txBody>
      </p:sp>
      <p:sp>
        <p:nvSpPr>
          <p:cNvPr id="4" name="Slide Number Placeholder 3"/>
          <p:cNvSpPr>
            <a:spLocks noGrp="1"/>
          </p:cNvSpPr>
          <p:nvPr>
            <p:ph type="sldNum" sz="quarter" idx="10"/>
          </p:nvPr>
        </p:nvSpPr>
        <p:spPr/>
        <p:txBody>
          <a:bodyPr/>
          <a:lstStyle/>
          <a:p>
            <a:fld id="{929D5A35-3CD4-4892-A39D-ACF2E6035987}" type="slidenum">
              <a:rPr lang="en-GB" smtClean="0"/>
              <a:t>86</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Where does this money come from? Personal? State?</a:t>
            </a:r>
          </a:p>
          <a:p>
            <a:r>
              <a:rPr lang="en-GB" dirty="0"/>
              <a:t>Sparta can’t send</a:t>
            </a:r>
            <a:r>
              <a:rPr lang="en-GB" baseline="0" dirty="0"/>
              <a:t> soldiers!</a:t>
            </a:r>
            <a:endParaRPr lang="en-GB" dirty="0"/>
          </a:p>
        </p:txBody>
      </p:sp>
      <p:sp>
        <p:nvSpPr>
          <p:cNvPr id="4" name="Slide Number Placeholder 3"/>
          <p:cNvSpPr>
            <a:spLocks noGrp="1"/>
          </p:cNvSpPr>
          <p:nvPr>
            <p:ph type="sldNum" sz="quarter" idx="10"/>
          </p:nvPr>
        </p:nvSpPr>
        <p:spPr/>
        <p:txBody>
          <a:bodyPr/>
          <a:lstStyle/>
          <a:p>
            <a:fld id="{E3C8C02B-006F-4EFB-84EE-A230F6BCE050}" type="slidenum">
              <a:rPr lang="en-GB" smtClean="0"/>
              <a:pPr/>
              <a:t>110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7BD83C3-9F3D-4BE5-B6FE-F37DAE334AF0}"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255415CA-AD19-4FF5-A5BD-26BED3EB2B6C}" type="slidenum">
              <a:rPr lang="en-GB" smtClean="0"/>
              <a:t>‹#›</a:t>
            </a:fld>
            <a:endParaRPr lang="en-GB"/>
          </a:p>
        </p:txBody>
      </p:sp>
    </p:spTree>
    <p:extLst>
      <p:ext uri="{BB962C8B-B14F-4D97-AF65-F5344CB8AC3E}">
        <p14:creationId xmlns:p14="http://schemas.microsoft.com/office/powerpoint/2010/main" val="2475787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7BD83C3-9F3D-4BE5-B6FE-F37DAE334AF0}"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5415CA-AD19-4FF5-A5BD-26BED3EB2B6C}" type="slidenum">
              <a:rPr lang="en-GB" smtClean="0"/>
              <a:t>‹#›</a:t>
            </a:fld>
            <a:endParaRPr lang="en-GB"/>
          </a:p>
        </p:txBody>
      </p:sp>
    </p:spTree>
    <p:extLst>
      <p:ext uri="{BB962C8B-B14F-4D97-AF65-F5344CB8AC3E}">
        <p14:creationId xmlns:p14="http://schemas.microsoft.com/office/powerpoint/2010/main" val="1719573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B7BD83C3-9F3D-4BE5-B6FE-F37DAE334AF0}" type="datetimeFigureOut">
              <a:rPr lang="en-GB" smtClean="0"/>
              <a:t>09/10/2023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255415CA-AD19-4FF5-A5BD-26BED3EB2B6C}" type="slidenum">
              <a:rPr lang="en-GB" smtClean="0"/>
              <a:t>‹#›</a:t>
            </a:fld>
            <a:endParaRPr lang="en-GB"/>
          </a:p>
        </p:txBody>
      </p:sp>
    </p:spTree>
    <p:extLst>
      <p:ext uri="{BB962C8B-B14F-4D97-AF65-F5344CB8AC3E}">
        <p14:creationId xmlns:p14="http://schemas.microsoft.com/office/powerpoint/2010/main" val="1465568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7BD83C3-9F3D-4BE5-B6FE-F37DAE334AF0}"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5415CA-AD19-4FF5-A5BD-26BED3EB2B6C}" type="slidenum">
              <a:rPr lang="en-GB" smtClean="0"/>
              <a:t>‹#›</a:t>
            </a:fld>
            <a:endParaRPr lang="en-GB"/>
          </a:p>
        </p:txBody>
      </p:sp>
    </p:spTree>
    <p:extLst>
      <p:ext uri="{BB962C8B-B14F-4D97-AF65-F5344CB8AC3E}">
        <p14:creationId xmlns:p14="http://schemas.microsoft.com/office/powerpoint/2010/main" val="2546545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7BD83C3-9F3D-4BE5-B6FE-F37DAE334AF0}" type="datetimeFigureOut">
              <a:rPr lang="en-GB" smtClean="0"/>
              <a:t>09/10/2023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5415CA-AD19-4FF5-A5BD-26BED3EB2B6C}" type="slidenum">
              <a:rPr lang="en-GB" smtClean="0"/>
              <a:t>‹#›</a:t>
            </a:fld>
            <a:endParaRPr lang="en-GB"/>
          </a:p>
        </p:txBody>
      </p:sp>
    </p:spTree>
    <p:extLst>
      <p:ext uri="{BB962C8B-B14F-4D97-AF65-F5344CB8AC3E}">
        <p14:creationId xmlns:p14="http://schemas.microsoft.com/office/powerpoint/2010/main" val="3180116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7BD83C3-9F3D-4BE5-B6FE-F37DAE334AF0}" type="datetimeFigureOut">
              <a:rPr lang="en-GB" smtClean="0"/>
              <a:t>09/10/2023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5415CA-AD19-4FF5-A5BD-26BED3EB2B6C}" type="slidenum">
              <a:rPr lang="en-GB" smtClean="0"/>
              <a:t>‹#›</a:t>
            </a:fld>
            <a:endParaRPr lang="en-GB"/>
          </a:p>
        </p:txBody>
      </p:sp>
    </p:spTree>
    <p:extLst>
      <p:ext uri="{BB962C8B-B14F-4D97-AF65-F5344CB8AC3E}">
        <p14:creationId xmlns:p14="http://schemas.microsoft.com/office/powerpoint/2010/main" val="159434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BD83C3-9F3D-4BE5-B6FE-F37DAE334AF0}" type="datetimeFigureOut">
              <a:rPr lang="en-GB" smtClean="0"/>
              <a:t>09/10/2023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5415CA-AD19-4FF5-A5BD-26BED3EB2B6C}" type="slidenum">
              <a:rPr lang="en-GB" smtClean="0"/>
              <a:t>‹#›</a:t>
            </a:fld>
            <a:endParaRPr lang="en-GB"/>
          </a:p>
        </p:txBody>
      </p:sp>
    </p:spTree>
    <p:extLst>
      <p:ext uri="{BB962C8B-B14F-4D97-AF65-F5344CB8AC3E}">
        <p14:creationId xmlns:p14="http://schemas.microsoft.com/office/powerpoint/2010/main" val="2370655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7BD83C3-9F3D-4BE5-B6FE-F37DAE334AF0}"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55415CA-AD19-4FF5-A5BD-26BED3EB2B6C}" type="slidenum">
              <a:rPr lang="en-GB" smtClean="0"/>
              <a:t>‹#›</a:t>
            </a:fld>
            <a:endParaRPr lang="en-GB"/>
          </a:p>
        </p:txBody>
      </p:sp>
    </p:spTree>
    <p:extLst>
      <p:ext uri="{BB962C8B-B14F-4D97-AF65-F5344CB8AC3E}">
        <p14:creationId xmlns:p14="http://schemas.microsoft.com/office/powerpoint/2010/main" val="3866757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7BD83C3-9F3D-4BE5-B6FE-F37DAE334AF0}" type="datetimeFigureOut">
              <a:rPr lang="en-GB" smtClean="0"/>
              <a:t>09/10/2023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55415CA-AD19-4FF5-A5BD-26BED3EB2B6C}" type="slidenum">
              <a:rPr lang="en-GB" smtClean="0"/>
              <a:t>‹#›</a:t>
            </a:fld>
            <a:endParaRPr lang="en-GB"/>
          </a:p>
        </p:txBody>
      </p:sp>
    </p:spTree>
    <p:extLst>
      <p:ext uri="{BB962C8B-B14F-4D97-AF65-F5344CB8AC3E}">
        <p14:creationId xmlns:p14="http://schemas.microsoft.com/office/powerpoint/2010/main" val="1968010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7BD83C3-9F3D-4BE5-B6FE-F37DAE334AF0}"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5415CA-AD19-4FF5-A5BD-26BED3EB2B6C}" type="slidenum">
              <a:rPr lang="en-GB" smtClean="0"/>
              <a:t>‹#›</a:t>
            </a:fld>
            <a:endParaRPr lang="en-GB"/>
          </a:p>
        </p:txBody>
      </p:sp>
    </p:spTree>
    <p:extLst>
      <p:ext uri="{BB962C8B-B14F-4D97-AF65-F5344CB8AC3E}">
        <p14:creationId xmlns:p14="http://schemas.microsoft.com/office/powerpoint/2010/main" val="3810985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7BD83C3-9F3D-4BE5-B6FE-F37DAE334AF0}"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5415CA-AD19-4FF5-A5BD-26BED3EB2B6C}" type="slidenum">
              <a:rPr lang="en-GB" smtClean="0"/>
              <a:t>‹#›</a:t>
            </a:fld>
            <a:endParaRPr lang="en-GB"/>
          </a:p>
        </p:txBody>
      </p:sp>
    </p:spTree>
    <p:extLst>
      <p:ext uri="{BB962C8B-B14F-4D97-AF65-F5344CB8AC3E}">
        <p14:creationId xmlns:p14="http://schemas.microsoft.com/office/powerpoint/2010/main" val="2433224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B7BD83C3-9F3D-4BE5-B6FE-F37DAE334AF0}" type="datetimeFigureOut">
              <a:rPr lang="en-GB" smtClean="0"/>
              <a:t>09/10/2023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255415CA-AD19-4FF5-A5BD-26BED3EB2B6C}" type="slidenum">
              <a:rPr lang="en-GB" smtClean="0"/>
              <a:t>‹#›</a:t>
            </a:fld>
            <a:endParaRPr lang="en-GB"/>
          </a:p>
        </p:txBody>
      </p:sp>
    </p:spTree>
    <p:extLst>
      <p:ext uri="{BB962C8B-B14F-4D97-AF65-F5344CB8AC3E}">
        <p14:creationId xmlns:p14="http://schemas.microsoft.com/office/powerpoint/2010/main" val="12675579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jpeg"/></Relationships>
</file>

<file path=ppt/slides/_rels/slide3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7.png"/></Relationships>
</file>

<file path=ppt/slides/_rels/slide6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8.jpeg"/></Relationships>
</file>

<file path=ppt/slides/_rels/slide6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9.jpeg"/></Relationships>
</file>

<file path=ppt/slides/_rels/slide6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8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png"/></Relationships>
</file>

<file path=ppt/slides/_rels/slide10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png"/><Relationship Id="rId4" Type="http://schemas.microsoft.com/office/2007/relationships/hdphoto" Target="../media/hdphoto2.wdp"/></Relationships>
</file>

<file path=ppt/slides/_rels/slide1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5.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2.png"/><Relationship Id="rId5" Type="http://schemas.microsoft.com/office/2007/relationships/hdphoto" Target="../media/hdphoto1.wdp"/><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16ECA-6467-7E41-3650-C35DAE2B9875}"/>
              </a:ext>
            </a:extLst>
          </p:cNvPr>
          <p:cNvSpPr>
            <a:spLocks noGrp="1"/>
          </p:cNvSpPr>
          <p:nvPr>
            <p:ph type="ctrTitle"/>
          </p:nvPr>
        </p:nvSpPr>
        <p:spPr/>
        <p:txBody>
          <a:bodyPr/>
          <a:lstStyle/>
          <a:p>
            <a:r>
              <a:rPr lang="en-GB" sz="6000" dirty="0">
                <a:latin typeface="Times New Roman" panose="02020603050405020304" pitchFamily="18" charset="0"/>
                <a:cs typeface="Times New Roman" panose="02020603050405020304" pitchFamily="18" charset="0"/>
              </a:rPr>
              <a:t>Sparta:</a:t>
            </a: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An Extraordinary City</a:t>
            </a:r>
          </a:p>
        </p:txBody>
      </p:sp>
      <p:sp>
        <p:nvSpPr>
          <p:cNvPr id="3" name="Subtitle 2">
            <a:extLst>
              <a:ext uri="{FF2B5EF4-FFF2-40B4-BE49-F238E27FC236}">
                <a16:creationId xmlns:a16="http://schemas.microsoft.com/office/drawing/2014/main" id="{8B42573D-4214-FC27-9828-5280BB635BA3}"/>
              </a:ext>
            </a:extLst>
          </p:cNvPr>
          <p:cNvSpPr>
            <a:spLocks noGrp="1"/>
          </p:cNvSpPr>
          <p:nvPr>
            <p:ph type="subTitle" idx="1"/>
          </p:nvPr>
        </p:nvSpPr>
        <p:spPr/>
        <p:txBody>
          <a:bodyPr/>
          <a:lstStyle/>
          <a:p>
            <a:r>
              <a:rPr lang="en-GB" dirty="0">
                <a:latin typeface="Times New Roman" panose="02020603050405020304" pitchFamily="18" charset="0"/>
                <a:cs typeface="Times New Roman" panose="02020603050405020304" pitchFamily="18" charset="0"/>
              </a:rPr>
              <a:t>Lecture 10. Spartan Overreach and Decline</a:t>
            </a:r>
          </a:p>
        </p:txBody>
      </p:sp>
    </p:spTree>
    <p:extLst>
      <p:ext uri="{BB962C8B-B14F-4D97-AF65-F5344CB8AC3E}">
        <p14:creationId xmlns:p14="http://schemas.microsoft.com/office/powerpoint/2010/main" val="2083850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Aftermath of the Peloponnesian War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404, Sparta had an empire on land and sea.</a:t>
            </a:r>
          </a:p>
          <a:p>
            <a:r>
              <a:rPr lang="en-GB" dirty="0">
                <a:latin typeface="Times New Roman" panose="02020603050405020304" pitchFamily="18" charset="0"/>
                <a:cs typeface="Times New Roman" panose="02020603050405020304" pitchFamily="18" charset="0"/>
              </a:rPr>
              <a:t>It was the most powerful polis in the Greek world.</a:t>
            </a:r>
          </a:p>
          <a:p>
            <a:r>
              <a:rPr lang="en-GB" dirty="0">
                <a:latin typeface="Times New Roman" panose="02020603050405020304" pitchFamily="18" charset="0"/>
                <a:cs typeface="Times New Roman" panose="02020603050405020304" pitchFamily="18" charset="0"/>
              </a:rPr>
              <a:t>It had an understanding with Persia and its support in Greece and the Aegean.</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Divisions in the Peloponnesian League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404, Thebes and Corinth wanted Athens to be destroyed</a:t>
            </a:r>
          </a:p>
          <a:p>
            <a:r>
              <a:rPr lang="en-GB" dirty="0">
                <a:latin typeface="Times New Roman" panose="02020603050405020304" pitchFamily="18" charset="0"/>
                <a:cs typeface="Times New Roman" panose="02020603050405020304" pitchFamily="18" charset="0"/>
              </a:rPr>
              <a:t>The Spartans did not destroy Athens but imposed an oligarchy, the 30 Tyrants</a:t>
            </a:r>
          </a:p>
          <a:p>
            <a:r>
              <a:rPr lang="en-GB" dirty="0">
                <a:latin typeface="Times New Roman" panose="02020603050405020304" pitchFamily="18" charset="0"/>
                <a:cs typeface="Times New Roman" panose="02020603050405020304" pitchFamily="18" charset="0"/>
              </a:rPr>
              <a:t>This was the first major problem in the Peloponnesian League after the victory of </a:t>
            </a:r>
            <a:r>
              <a:rPr lang="en-GB" dirty="0" err="1">
                <a:latin typeface="Times New Roman" panose="02020603050405020304" pitchFamily="18" charset="0"/>
                <a:cs typeface="Times New Roman" panose="02020603050405020304" pitchFamily="18" charset="0"/>
              </a:rPr>
              <a:t>Aigospotamoi</a:t>
            </a:r>
            <a:r>
              <a:rPr lang="en-GB" dirty="0">
                <a:latin typeface="Times New Roman" panose="02020603050405020304" pitchFamily="18" charset="0"/>
                <a:cs typeface="Times New Roman" panose="02020603050405020304" pitchFamily="18" charset="0"/>
              </a:rPr>
              <a: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30, Athens, Argos, Megara and Thebes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So, then, </a:t>
            </a:r>
            <a:r>
              <a:rPr lang="en-GB" dirty="0" err="1">
                <a:latin typeface="Times New Roman" panose="02020603050405020304" pitchFamily="18" charset="0"/>
                <a:cs typeface="Times New Roman" panose="02020603050405020304" pitchFamily="18" charset="0"/>
              </a:rPr>
              <a:t>Theramenes</a:t>
            </a:r>
            <a:r>
              <a:rPr lang="en-GB" dirty="0">
                <a:latin typeface="Times New Roman" panose="02020603050405020304" pitchFamily="18" charset="0"/>
                <a:cs typeface="Times New Roman" panose="02020603050405020304" pitchFamily="18" charset="0"/>
              </a:rPr>
              <a:t> died; but the Thirty, thinking that now they could play the tyrant without fear, issued a proclamation forbidding those who were outside the roll to enter the city and evicted them from their estates, in order that they themselves and their friends might have these people's lands. </a:t>
            </a:r>
            <a:r>
              <a:rPr lang="en-GB" b="1" dirty="0">
                <a:latin typeface="Times New Roman" panose="02020603050405020304" pitchFamily="18" charset="0"/>
                <a:cs typeface="Times New Roman" panose="02020603050405020304" pitchFamily="18" charset="0"/>
              </a:rPr>
              <a:t>And when they fled to Piraeus, they drove many of them away from there also, and filled both Megara and Thebes with the refugees.</a:t>
            </a:r>
          </a:p>
          <a:p>
            <a:pPr algn="r">
              <a:buNone/>
            </a:pPr>
            <a:r>
              <a:rPr lang="en-GB" dirty="0">
                <a:latin typeface="Times New Roman" panose="02020603050405020304" pitchFamily="18" charset="0"/>
                <a:cs typeface="Times New Roman" panose="02020603050405020304" pitchFamily="18" charset="0"/>
              </a:rPr>
              <a:t> 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2.4.1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30, Athens, Argos, Megara and Thebes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seeing the city of the Athenians abased in power and having no desire that the Athenians should ever gain strength, were delighted and made their attitude clear; for they voted that the Athenian exiles should be delivered up to the Thirty from all over Greece and that anyone who attempted to prevent this should be liable to a fine of five talents. Though this decree was shocking, all the rest of the cities, dismayed at the power of the Spartans, obeyed it, </a:t>
            </a:r>
            <a:r>
              <a:rPr lang="en-GB" b="1" dirty="0">
                <a:latin typeface="Times New Roman" panose="02020603050405020304" pitchFamily="18" charset="0"/>
                <a:cs typeface="Times New Roman" panose="02020603050405020304" pitchFamily="18" charset="0"/>
              </a:rPr>
              <a:t>with the exception of the </a:t>
            </a:r>
            <a:r>
              <a:rPr lang="en-GB" b="1" dirty="0" err="1">
                <a:latin typeface="Times New Roman" panose="02020603050405020304" pitchFamily="18" charset="0"/>
                <a:cs typeface="Times New Roman" panose="02020603050405020304" pitchFamily="18" charset="0"/>
              </a:rPr>
              <a:t>Argives</a:t>
            </a:r>
            <a:r>
              <a:rPr lang="en-GB" b="1" dirty="0">
                <a:latin typeface="Times New Roman" panose="02020603050405020304" pitchFamily="18" charset="0"/>
                <a:cs typeface="Times New Roman" panose="02020603050405020304" pitchFamily="18" charset="0"/>
              </a:rPr>
              <a:t> who, hating as they did the cruelty of the </a:t>
            </a:r>
            <a:r>
              <a:rPr lang="en-GB" b="1" dirty="0" err="1">
                <a:latin typeface="Times New Roman" panose="02020603050405020304" pitchFamily="18" charset="0"/>
                <a:cs typeface="Times New Roman" panose="02020603050405020304" pitchFamily="18" charset="0"/>
              </a:rPr>
              <a:t>Lacedaemonians</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and pitying the hard lot of the unfortunate, were the first to receive the exiles in a spirit of humanity. </a:t>
            </a:r>
            <a:r>
              <a:rPr lang="en-GB" b="1" dirty="0">
                <a:latin typeface="Times New Roman" panose="02020603050405020304" pitchFamily="18" charset="0"/>
                <a:cs typeface="Times New Roman" panose="02020603050405020304" pitchFamily="18" charset="0"/>
              </a:rPr>
              <a:t>Also the Thebans voted that anyone who witnessed an exile being led off and did not render him all aid within his power should be subject to a fine. </a:t>
            </a:r>
          </a:p>
          <a:p>
            <a:pPr algn="r">
              <a:buNone/>
            </a:pPr>
            <a:r>
              <a:rPr lang="en-GB" dirty="0" err="1">
                <a:latin typeface="Times New Roman" panose="02020603050405020304" pitchFamily="18" charset="0"/>
                <a:cs typeface="Times New Roman" panose="02020603050405020304" pitchFamily="18" charset="0"/>
              </a:rPr>
              <a:t>Diodoros</a:t>
            </a:r>
            <a:r>
              <a:rPr lang="en-GB" dirty="0">
                <a:latin typeface="Times New Roman" panose="02020603050405020304" pitchFamily="18" charset="0"/>
                <a:cs typeface="Times New Roman" panose="02020603050405020304" pitchFamily="18" charset="0"/>
              </a:rPr>
              <a:t> 14.6</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Mercy or anti-Spartan feeling?</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Argos was an old enemy of Sparta and would not hesitate to undermine the Spartans in any way they could.</a:t>
            </a:r>
          </a:p>
          <a:p>
            <a:r>
              <a:rPr lang="en-GB" dirty="0">
                <a:latin typeface="Times New Roman" panose="02020603050405020304" pitchFamily="18" charset="0"/>
                <a:cs typeface="Times New Roman" panose="02020603050405020304" pitchFamily="18" charset="0"/>
              </a:rPr>
              <a:t>Megara and Thebes were members of the Peloponnesian League.</a:t>
            </a:r>
          </a:p>
          <a:p>
            <a:r>
              <a:rPr lang="en-GB" dirty="0">
                <a:latin typeface="Times New Roman" panose="02020603050405020304" pitchFamily="18" charset="0"/>
                <a:cs typeface="Times New Roman" panose="02020603050405020304" pitchFamily="18" charset="0"/>
              </a:rPr>
              <a:t>Thebes had urged for the destruction of Athens, but during the regime of the 30 Tyrants provided help to the Athenian democrats.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Theban Policy</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Theban policy towards Athens is one of the earliest signs of Theban ambition towards hegemony.</a:t>
            </a:r>
          </a:p>
          <a:p>
            <a:r>
              <a:rPr lang="en-GB" dirty="0">
                <a:latin typeface="Times New Roman" panose="02020603050405020304" pitchFamily="18" charset="0"/>
                <a:cs typeface="Times New Roman" panose="02020603050405020304" pitchFamily="18" charset="0"/>
              </a:rPr>
              <a:t>Initially, Thebes advocated the destruction of Athens, probably with the view to robbing Sparta of an important and powerful ally in central Greece.</a:t>
            </a:r>
          </a:p>
          <a:p>
            <a:r>
              <a:rPr lang="en-GB" dirty="0">
                <a:latin typeface="Times New Roman" panose="02020603050405020304" pitchFamily="18" charset="0"/>
                <a:cs typeface="Times New Roman" panose="02020603050405020304" pitchFamily="18" charset="0"/>
              </a:rPr>
              <a:t>By helping the Athenian democrats, Thebes achieved a similar target, since the democrats, if in power, would not blindly follow the directives of Sparta.</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Disaffection in the League</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And all the allies likewise followed with him, excepting the </a:t>
            </a:r>
            <a:r>
              <a:rPr lang="en-GB" dirty="0" err="1">
                <a:latin typeface="Times New Roman" panose="02020603050405020304" pitchFamily="18" charset="0"/>
                <a:cs typeface="Times New Roman" panose="02020603050405020304" pitchFamily="18" charset="0"/>
              </a:rPr>
              <a:t>Boeotians</a:t>
            </a:r>
            <a:r>
              <a:rPr lang="en-GB" dirty="0">
                <a:latin typeface="Times New Roman" panose="02020603050405020304" pitchFamily="18" charset="0"/>
                <a:cs typeface="Times New Roman" panose="02020603050405020304" pitchFamily="18" charset="0"/>
              </a:rPr>
              <a:t> and the Corinthians; and the plea of these was that they did not think they would be true to their oaths if they took the field against the Athenians when the latter were doing nothing in violation of the treaty; in fact, however, they acted as they did because they supposed that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wanted to make the territory of the Athenians their own sure possession.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2.4.30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Disaffection in the League</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Now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were glad to seize a pretext for undertaking a campaign against the Thebans, for they had long been angry with them both on account of their claiming Apollo's tenth at </a:t>
            </a:r>
            <a:r>
              <a:rPr lang="en-GB" dirty="0" err="1">
                <a:latin typeface="Times New Roman" panose="02020603050405020304" pitchFamily="18" charset="0"/>
                <a:cs typeface="Times New Roman" panose="02020603050405020304" pitchFamily="18" charset="0"/>
              </a:rPr>
              <a:t>Decelea</a:t>
            </a:r>
            <a:r>
              <a:rPr lang="en-GB" dirty="0">
                <a:latin typeface="Times New Roman" panose="02020603050405020304" pitchFamily="18" charset="0"/>
                <a:cs typeface="Times New Roman" panose="02020603050405020304" pitchFamily="18" charset="0"/>
              </a:rPr>
              <a:t> and their refusing to follow them against Piraeus. Furthermore, they charged them with persuading the Corinthians likewise not to join in that campaign.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3.5.5</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Disaffection in the League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Corinthians and Boeotians, led by the Thebans, refused to help Sparta support the 30 Tyrants militarily.</a:t>
            </a:r>
          </a:p>
          <a:p>
            <a:r>
              <a:rPr lang="en-GB" dirty="0">
                <a:latin typeface="Times New Roman" panose="02020603050405020304" pitchFamily="18" charset="0"/>
                <a:cs typeface="Times New Roman" panose="02020603050405020304" pitchFamily="18" charset="0"/>
              </a:rPr>
              <a:t>That was a blow to Sparta from some of its most important allies; it eventually became part of Spartan accusations of Thebes as a traitorous ally.</a:t>
            </a:r>
          </a:p>
          <a:p>
            <a:r>
              <a:rPr lang="en-GB" dirty="0">
                <a:latin typeface="Times New Roman" panose="02020603050405020304" pitchFamily="18" charset="0"/>
                <a:cs typeface="Times New Roman" panose="02020603050405020304" pitchFamily="18" charset="0"/>
              </a:rPr>
              <a:t>Corinth, by trying to limit Spartan power in Athens, safeguarded its position as prime maritime power in the Peloponnese and the Peloponnesian League.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Situation in Asia Minor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Lysander had established a number of </a:t>
            </a:r>
            <a:r>
              <a:rPr lang="en-GB" dirty="0" err="1">
                <a:latin typeface="Times New Roman" panose="02020603050405020304" pitchFamily="18" charset="0"/>
                <a:cs typeface="Times New Roman" panose="02020603050405020304" pitchFamily="18" charset="0"/>
              </a:rPr>
              <a:t>decarchies</a:t>
            </a:r>
            <a:r>
              <a:rPr lang="en-GB" dirty="0">
                <a:latin typeface="Times New Roman" panose="02020603050405020304" pitchFamily="18" charset="0"/>
                <a:cs typeface="Times New Roman" panose="02020603050405020304" pitchFamily="18" charset="0"/>
              </a:rPr>
              <a:t> in Asia Minor and the eastern Aegean islands.</a:t>
            </a:r>
          </a:p>
          <a:p>
            <a:r>
              <a:rPr lang="en-GB" dirty="0">
                <a:latin typeface="Times New Roman" panose="02020603050405020304" pitchFamily="18" charset="0"/>
                <a:cs typeface="Times New Roman" panose="02020603050405020304" pitchFamily="18" charset="0"/>
              </a:rPr>
              <a:t>By 403-2, many of these </a:t>
            </a:r>
            <a:r>
              <a:rPr lang="en-GB" dirty="0" err="1">
                <a:latin typeface="Times New Roman" panose="02020603050405020304" pitchFamily="18" charset="0"/>
                <a:cs typeface="Times New Roman" panose="02020603050405020304" pitchFamily="18" charset="0"/>
              </a:rPr>
              <a:t>decarchies</a:t>
            </a:r>
            <a:r>
              <a:rPr lang="en-GB" dirty="0">
                <a:latin typeface="Times New Roman" panose="02020603050405020304" pitchFamily="18" charset="0"/>
                <a:cs typeface="Times New Roman" panose="02020603050405020304" pitchFamily="18" charset="0"/>
              </a:rPr>
              <a:t> had been abolished.</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3400">
                <a:latin typeface="Times New Roman" panose="02020603050405020304" pitchFamily="18" charset="0"/>
                <a:cs typeface="Times New Roman" panose="02020603050405020304" pitchFamily="18" charset="0"/>
              </a:rPr>
              <a:t>The Asia Minor </a:t>
            </a:r>
            <a:r>
              <a:rPr lang="en-GB" sz="3400" err="1">
                <a:latin typeface="Times New Roman" panose="02020603050405020304" pitchFamily="18" charset="0"/>
                <a:cs typeface="Times New Roman" panose="02020603050405020304" pitchFamily="18" charset="0"/>
              </a:rPr>
              <a:t>decarchies</a:t>
            </a:r>
            <a:r>
              <a:rPr lang="en-GB" sz="3400">
                <a:latin typeface="Times New Roman" panose="02020603050405020304" pitchFamily="18" charset="0"/>
                <a:cs typeface="Times New Roman" panose="02020603050405020304" pitchFamily="18" charset="0"/>
              </a:rPr>
              <a:t> and internal</a:t>
            </a:r>
            <a:br>
              <a:rPr lang="en-GB" sz="3400">
                <a:latin typeface="Times New Roman" panose="02020603050405020304" pitchFamily="18" charset="0"/>
                <a:cs typeface="Times New Roman" panose="02020603050405020304" pitchFamily="18" charset="0"/>
              </a:rPr>
            </a:br>
            <a:r>
              <a:rPr lang="en-GB" sz="3400">
                <a:latin typeface="Times New Roman" panose="02020603050405020304" pitchFamily="18" charset="0"/>
                <a:cs typeface="Times New Roman" panose="02020603050405020304" pitchFamily="18" charset="0"/>
              </a:rPr>
              <a:t>Spartan conflicts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…but, in addition, he wanted to make the expedition with </a:t>
            </a:r>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on his own account also, in order that with the aid of </a:t>
            </a:r>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he might re-establish the </a:t>
            </a:r>
            <a:r>
              <a:rPr lang="en-GB" dirty="0" err="1">
                <a:latin typeface="Times New Roman" panose="02020603050405020304" pitchFamily="18" charset="0"/>
                <a:cs typeface="Times New Roman" panose="02020603050405020304" pitchFamily="18" charset="0"/>
              </a:rPr>
              <a:t>decarchies</a:t>
            </a:r>
            <a:r>
              <a:rPr lang="en-GB" dirty="0">
                <a:latin typeface="Times New Roman" panose="02020603050405020304" pitchFamily="18" charset="0"/>
                <a:cs typeface="Times New Roman" panose="02020603050405020304" pitchFamily="18" charset="0"/>
              </a:rPr>
              <a:t> which had been set up by him in the cities, </a:t>
            </a:r>
            <a:r>
              <a:rPr lang="en-GB" b="1" dirty="0">
                <a:latin typeface="Times New Roman" panose="02020603050405020304" pitchFamily="18" charset="0"/>
                <a:cs typeface="Times New Roman" panose="02020603050405020304" pitchFamily="18" charset="0"/>
              </a:rPr>
              <a:t>but had been overthrown through the </a:t>
            </a:r>
            <a:r>
              <a:rPr lang="en-GB" b="1" dirty="0" err="1">
                <a:latin typeface="Times New Roman" panose="02020603050405020304" pitchFamily="18" charset="0"/>
                <a:cs typeface="Times New Roman" panose="02020603050405020304" pitchFamily="18" charset="0"/>
              </a:rPr>
              <a:t>ephors</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who had issued a proclamation restoring to the cities their ancient form of government.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3.4.2</a:t>
            </a: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3400">
                <a:latin typeface="Times New Roman" panose="02020603050405020304" pitchFamily="18" charset="0"/>
                <a:cs typeface="Times New Roman" panose="02020603050405020304" pitchFamily="18" charset="0"/>
              </a:rPr>
              <a:t>The Asia Minor </a:t>
            </a:r>
            <a:r>
              <a:rPr lang="en-GB" sz="3400" err="1">
                <a:latin typeface="Times New Roman" panose="02020603050405020304" pitchFamily="18" charset="0"/>
                <a:cs typeface="Times New Roman" panose="02020603050405020304" pitchFamily="18" charset="0"/>
              </a:rPr>
              <a:t>decarchies</a:t>
            </a:r>
            <a:r>
              <a:rPr lang="en-GB" sz="3400">
                <a:latin typeface="Times New Roman" panose="02020603050405020304" pitchFamily="18" charset="0"/>
                <a:cs typeface="Times New Roman" panose="02020603050405020304" pitchFamily="18" charset="0"/>
              </a:rPr>
              <a:t> and internal</a:t>
            </a:r>
            <a:br>
              <a:rPr lang="en-GB" sz="3400">
                <a:latin typeface="Times New Roman" panose="02020603050405020304" pitchFamily="18" charset="0"/>
                <a:cs typeface="Times New Roman" panose="02020603050405020304" pitchFamily="18" charset="0"/>
              </a:rPr>
            </a:br>
            <a:r>
              <a:rPr lang="en-GB" sz="3400">
                <a:latin typeface="Times New Roman" panose="02020603050405020304" pitchFamily="18" charset="0"/>
                <a:cs typeface="Times New Roman" panose="02020603050405020304" pitchFamily="18" charset="0"/>
              </a:rPr>
              <a:t>Spartan conflicts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Spartan policy towards its allies had changed by 402.</a:t>
            </a:r>
          </a:p>
          <a:p>
            <a:r>
              <a:rPr lang="en-GB" dirty="0">
                <a:latin typeface="Times New Roman" panose="02020603050405020304" pitchFamily="18" charset="0"/>
                <a:cs typeface="Times New Roman" panose="02020603050405020304" pitchFamily="18" charset="0"/>
              </a:rPr>
              <a:t>The democracy had been restored in Athens and most of the </a:t>
            </a:r>
            <a:r>
              <a:rPr lang="en-GB" dirty="0" err="1">
                <a:latin typeface="Times New Roman" panose="02020603050405020304" pitchFamily="18" charset="0"/>
                <a:cs typeface="Times New Roman" panose="02020603050405020304" pitchFamily="18" charset="0"/>
              </a:rPr>
              <a:t>decarchies</a:t>
            </a:r>
            <a:r>
              <a:rPr lang="en-GB" dirty="0">
                <a:latin typeface="Times New Roman" panose="02020603050405020304" pitchFamily="18" charset="0"/>
                <a:cs typeface="Times New Roman" panose="02020603050405020304" pitchFamily="18" charset="0"/>
              </a:rPr>
              <a:t> in Asia Minor had been abolished.</a:t>
            </a:r>
          </a:p>
          <a:p>
            <a:r>
              <a:rPr lang="en-GB" dirty="0">
                <a:latin typeface="Times New Roman" panose="02020603050405020304" pitchFamily="18" charset="0"/>
                <a:cs typeface="Times New Roman" panose="02020603050405020304" pitchFamily="18" charset="0"/>
              </a:rPr>
              <a:t>This is directly related to the strained relations between Lysander and king Pausanias, since their internal struggle for power in Sparta translated to different policies towards the allies.</a:t>
            </a:r>
          </a:p>
          <a:p>
            <a:r>
              <a:rPr lang="en-GB" dirty="0">
                <a:latin typeface="Times New Roman" panose="02020603050405020304" pitchFamily="18" charset="0"/>
                <a:cs typeface="Times New Roman" panose="02020603050405020304" pitchFamily="18" charset="0"/>
              </a:rPr>
              <a:t>In 402, Pausanias held the upper hand and the </a:t>
            </a:r>
            <a:r>
              <a:rPr lang="en-GB" dirty="0" err="1">
                <a:latin typeface="Times New Roman" panose="02020603050405020304" pitchFamily="18" charset="0"/>
                <a:cs typeface="Times New Roman" panose="02020603050405020304" pitchFamily="18" charset="0"/>
              </a:rPr>
              <a:t>decarchies</a:t>
            </a:r>
            <a:r>
              <a:rPr lang="en-GB" dirty="0">
                <a:latin typeface="Times New Roman" panose="02020603050405020304" pitchFamily="18" charset="0"/>
                <a:cs typeface="Times New Roman" panose="02020603050405020304" pitchFamily="18" charset="0"/>
              </a:rPr>
              <a:t> had been abolished, but the propaganda damage had already been done in the allies’ view of Sparta as an imperial power.</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Cyrus, the Spartans and Persia</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So ended the civil strife at Athens. Shortly after this Cyrus sent messengers to Lacedaemon and asked that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should show themselves as good friends to him as he was to them in the war against the Athenians. And the </a:t>
            </a:r>
            <a:r>
              <a:rPr lang="en-GB" dirty="0" err="1">
                <a:latin typeface="Times New Roman" panose="02020603050405020304" pitchFamily="18" charset="0"/>
                <a:cs typeface="Times New Roman" panose="02020603050405020304" pitchFamily="18" charset="0"/>
              </a:rPr>
              <a:t>ephors</a:t>
            </a:r>
            <a:r>
              <a:rPr lang="en-GB" dirty="0">
                <a:latin typeface="Times New Roman" panose="02020603050405020304" pitchFamily="18" charset="0"/>
                <a:cs typeface="Times New Roman" panose="02020603050405020304" pitchFamily="18" charset="0"/>
              </a:rPr>
              <a:t>, thinking that what he said was fair, sent instructions to </a:t>
            </a:r>
            <a:r>
              <a:rPr lang="en-GB" dirty="0" err="1">
                <a:latin typeface="Times New Roman" panose="02020603050405020304" pitchFamily="18" charset="0"/>
                <a:cs typeface="Times New Roman" panose="02020603050405020304" pitchFamily="18" charset="0"/>
              </a:rPr>
              <a:t>Samius</a:t>
            </a:r>
            <a:r>
              <a:rPr lang="en-GB" dirty="0">
                <a:latin typeface="Times New Roman" panose="02020603050405020304" pitchFamily="18" charset="0"/>
                <a:cs typeface="Times New Roman" panose="02020603050405020304" pitchFamily="18" charset="0"/>
              </a:rPr>
              <a:t>, at that time their admiral, to hold himself under Cyrus' orders, in case he had any request to make. And in fact, </a:t>
            </a:r>
            <a:r>
              <a:rPr lang="en-GB" b="1" dirty="0" err="1">
                <a:latin typeface="Times New Roman" panose="02020603050405020304" pitchFamily="18" charset="0"/>
                <a:cs typeface="Times New Roman" panose="02020603050405020304" pitchFamily="18" charset="0"/>
              </a:rPr>
              <a:t>Samius</a:t>
            </a:r>
            <a:r>
              <a:rPr lang="en-GB" b="1" dirty="0">
                <a:latin typeface="Times New Roman" panose="02020603050405020304" pitchFamily="18" charset="0"/>
                <a:cs typeface="Times New Roman" panose="02020603050405020304" pitchFamily="18" charset="0"/>
              </a:rPr>
              <a:t> did zealously just what Cyrus asked of him: he sailed round to Cilicia at the head of his fleet, in company with the fleet of Cyrus, and made it impossible for </a:t>
            </a:r>
            <a:r>
              <a:rPr lang="en-GB" b="1" dirty="0" err="1">
                <a:latin typeface="Times New Roman" panose="02020603050405020304" pitchFamily="18" charset="0"/>
                <a:cs typeface="Times New Roman" panose="02020603050405020304" pitchFamily="18" charset="0"/>
              </a:rPr>
              <a:t>Syennesis</a:t>
            </a:r>
            <a:r>
              <a:rPr lang="en-GB" b="1" dirty="0">
                <a:latin typeface="Times New Roman" panose="02020603050405020304" pitchFamily="18" charset="0"/>
                <a:cs typeface="Times New Roman" panose="02020603050405020304" pitchFamily="18" charset="0"/>
              </a:rPr>
              <a:t>, the ruler of Cilicia, to oppose Cyrus by land in his march against the Persian king.</a:t>
            </a:r>
            <a:r>
              <a:rPr lang="en-GB" dirty="0">
                <a:latin typeface="Times New Roman" panose="02020603050405020304" pitchFamily="18" charset="0"/>
                <a:cs typeface="Times New Roman" panose="02020603050405020304" pitchFamily="18" charset="0"/>
              </a:rPr>
              <a:t>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3.1.1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2A313B03-D361-4EC9-AF52-0B3C1C92C2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0" name="Oval 9">
              <a:extLst>
                <a:ext uri="{FF2B5EF4-FFF2-40B4-BE49-F238E27FC236}">
                  <a16:creationId xmlns:a16="http://schemas.microsoft.com/office/drawing/2014/main" id="{5E79CB85-A08A-4579-86F6-A8AA97551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1" name="Oval 10">
              <a:extLst>
                <a:ext uri="{FF2B5EF4-FFF2-40B4-BE49-F238E27FC236}">
                  <a16:creationId xmlns:a16="http://schemas.microsoft.com/office/drawing/2014/main" id="{D6C61C9C-364D-4CB6-B9D1-1A6F50F6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21" name="Rectangle 20">
            <a:extLst>
              <a:ext uri="{FF2B5EF4-FFF2-40B4-BE49-F238E27FC236}">
                <a16:creationId xmlns:a16="http://schemas.microsoft.com/office/drawing/2014/main" id="{7045633D-7FA7-4D93-8E45-D385B582A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2532B9D-ADFC-4AEF-97D4-9FC87BB61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w="22225">
            <a:solidFill>
              <a:srgbClr val="F7C9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ttp://ebooks.adelaide.edu.au/x/xenophon/x5an/map.jpg">
            <a:extLst>
              <a:ext uri="{FF2B5EF4-FFF2-40B4-BE49-F238E27FC236}">
                <a16:creationId xmlns:a16="http://schemas.microsoft.com/office/drawing/2014/main" id="{3D3DC463-8A3F-D243-0830-E9B44216F070}"/>
              </a:ext>
            </a:extLst>
          </p:cNvPr>
          <p:cNvPicPr>
            <a:picLocks noChangeAspect="1" noChangeArrowheads="1"/>
          </p:cNvPicPr>
          <p:nvPr/>
        </p:nvPicPr>
        <p:blipFill>
          <a:blip r:embed="rId4" cstate="print"/>
          <a:stretch>
            <a:fillRect/>
          </a:stretch>
        </p:blipFill>
        <p:spPr bwMode="auto">
          <a:xfrm>
            <a:off x="2198979" y="457521"/>
            <a:ext cx="7794041" cy="5942957"/>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and Persia</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By providing military aid to Cyrus in his rebellion against his brother Artaxerxes, Sparta effectively came into direct conflict with Persia.</a:t>
            </a:r>
          </a:p>
          <a:p>
            <a:r>
              <a:rPr lang="en-GB" dirty="0">
                <a:latin typeface="Times New Roman" panose="02020603050405020304" pitchFamily="18" charset="0"/>
                <a:cs typeface="Times New Roman" panose="02020603050405020304" pitchFamily="18" charset="0"/>
              </a:rPr>
              <a:t>With the defeat of Cyrus, Spartan credibility in the Persian court had been lost.</a:t>
            </a:r>
          </a:p>
          <a:p>
            <a:r>
              <a:rPr lang="en-GB" dirty="0">
                <a:latin typeface="Times New Roman" panose="02020603050405020304" pitchFamily="18" charset="0"/>
                <a:cs typeface="Times New Roman" panose="02020603050405020304" pitchFamily="18" charset="0"/>
              </a:rPr>
              <a:t>Like the Athenians in the 410s had lost the King’s support by supporting </a:t>
            </a:r>
            <a:r>
              <a:rPr lang="en-GB" dirty="0" err="1">
                <a:latin typeface="Times New Roman" panose="02020603050405020304" pitchFamily="18" charset="0"/>
                <a:cs typeface="Times New Roman" panose="02020603050405020304" pitchFamily="18" charset="0"/>
              </a:rPr>
              <a:t>Amorges</a:t>
            </a:r>
            <a:r>
              <a:rPr lang="en-GB" dirty="0">
                <a:latin typeface="Times New Roman" panose="02020603050405020304" pitchFamily="18" charset="0"/>
                <a:cs typeface="Times New Roman" panose="02020603050405020304" pitchFamily="18" charset="0"/>
              </a:rPr>
              <a:t>’ rebellion, Sparta lost Persian support by supporting Cyrus.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Sparta in central and northern Greece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After 404, Sparta started a campaign to dominate central and northern Greece.</a:t>
            </a:r>
          </a:p>
          <a:p>
            <a:r>
              <a:rPr lang="en-GB" dirty="0">
                <a:latin typeface="Times New Roman" panose="02020603050405020304" pitchFamily="18" charset="0"/>
                <a:cs typeface="Times New Roman" panose="02020603050405020304" pitchFamily="18" charset="0"/>
              </a:rPr>
              <a:t>Lysander established an oligarchy in Thasos, campaigned in Thrace and besieged </a:t>
            </a:r>
            <a:r>
              <a:rPr lang="en-GB" dirty="0" err="1">
                <a:latin typeface="Times New Roman" panose="02020603050405020304" pitchFamily="18" charset="0"/>
                <a:cs typeface="Times New Roman" panose="02020603050405020304" pitchFamily="18" charset="0"/>
              </a:rPr>
              <a:t>Aphytis</a:t>
            </a:r>
            <a:r>
              <a:rPr lang="en-GB" dirty="0">
                <a:latin typeface="Times New Roman" panose="02020603050405020304" pitchFamily="18" charset="0"/>
                <a:cs typeface="Times New Roman" panose="02020603050405020304" pitchFamily="18" charset="0"/>
              </a:rPr>
              <a:t> in the Chalcidice.</a:t>
            </a:r>
          </a:p>
          <a:p>
            <a:r>
              <a:rPr lang="en-GB" dirty="0">
                <a:latin typeface="Times New Roman" panose="02020603050405020304" pitchFamily="18" charset="0"/>
                <a:cs typeface="Times New Roman" panose="02020603050405020304" pitchFamily="18" charset="0"/>
              </a:rPr>
              <a:t>The Spartans tried to help the </a:t>
            </a:r>
            <a:r>
              <a:rPr lang="en-GB" dirty="0" err="1">
                <a:latin typeface="Times New Roman" panose="02020603050405020304" pitchFamily="18" charset="0"/>
                <a:cs typeface="Times New Roman" panose="02020603050405020304" pitchFamily="18" charset="0"/>
              </a:rPr>
              <a:t>Thessalians</a:t>
            </a:r>
            <a:r>
              <a:rPr lang="en-GB" dirty="0">
                <a:latin typeface="Times New Roman" panose="02020603050405020304" pitchFamily="18" charset="0"/>
                <a:cs typeface="Times New Roman" panose="02020603050405020304" pitchFamily="18" charset="0"/>
              </a:rPr>
              <a:t> against Macedon.</a:t>
            </a:r>
          </a:p>
          <a:p>
            <a:r>
              <a:rPr lang="en-GB" dirty="0">
                <a:latin typeface="Times New Roman" panose="02020603050405020304" pitchFamily="18" charset="0"/>
                <a:cs typeface="Times New Roman" panose="02020603050405020304" pitchFamily="18" charset="0"/>
              </a:rPr>
              <a:t>A Spartan garrison was established at </a:t>
            </a:r>
            <a:r>
              <a:rPr lang="en-GB" dirty="0" err="1">
                <a:latin typeface="Times New Roman" panose="02020603050405020304" pitchFamily="18" charset="0"/>
                <a:cs typeface="Times New Roman" panose="02020603050405020304" pitchFamily="18" charset="0"/>
              </a:rPr>
              <a:t>Pharsalos</a:t>
            </a:r>
            <a:r>
              <a:rPr lang="en-GB" dirty="0">
                <a:latin typeface="Times New Roman" panose="02020603050405020304" pitchFamily="18" charset="0"/>
                <a:cs typeface="Times New Roman" panose="02020603050405020304" pitchFamily="18" charset="0"/>
              </a:rPr>
              <a:t> in Thessaly.</a:t>
            </a:r>
          </a:p>
          <a:p>
            <a:r>
              <a:rPr lang="en-GB" dirty="0">
                <a:latin typeface="Times New Roman" panose="02020603050405020304" pitchFamily="18" charset="0"/>
                <a:cs typeface="Times New Roman" panose="02020603050405020304" pitchFamily="18" charset="0"/>
              </a:rPr>
              <a:t>The Spartans put down a civil war in </a:t>
            </a:r>
            <a:r>
              <a:rPr lang="en-GB" dirty="0" err="1">
                <a:latin typeface="Times New Roman" panose="02020603050405020304" pitchFamily="18" charset="0"/>
                <a:cs typeface="Times New Roman" panose="02020603050405020304" pitchFamily="18" charset="0"/>
              </a:rPr>
              <a:t>Herakleia</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Trachinia</a:t>
            </a:r>
            <a:r>
              <a:rPr lang="en-GB" dirty="0">
                <a:latin typeface="Times New Roman" panose="02020603050405020304" pitchFamily="18" charset="0"/>
                <a:cs typeface="Times New Roman" panose="02020603050405020304" pitchFamily="18" charset="0"/>
              </a:rPr>
              <a: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Sparta’s Greek policy</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Sparta effectively had the Peloponnese under its dominion.</a:t>
            </a:r>
          </a:p>
          <a:p>
            <a:r>
              <a:rPr lang="en-GB" dirty="0">
                <a:latin typeface="Times New Roman" panose="02020603050405020304" pitchFamily="18" charset="0"/>
                <a:cs typeface="Times New Roman" panose="02020603050405020304" pitchFamily="18" charset="0"/>
              </a:rPr>
              <a:t>By targeting Thessaly and northern Greece it was trying to replace Athens as main imperial power in the region. Unlike Athens it wanted access to the interior as well as the coast.</a:t>
            </a:r>
          </a:p>
          <a:p>
            <a:r>
              <a:rPr lang="en-GB" dirty="0">
                <a:latin typeface="Times New Roman" panose="02020603050405020304" pitchFamily="18" charset="0"/>
                <a:cs typeface="Times New Roman" panose="02020603050405020304" pitchFamily="18" charset="0"/>
              </a:rPr>
              <a:t>Coupled with Spartan domination of Asia Minor, the situation was grave for any polis in central Greece and the Peloponnese that wanted a measure of independence.</a:t>
            </a:r>
          </a:p>
        </p:txBody>
      </p:sp>
      <p:sp>
        <p:nvSpPr>
          <p:cNvPr id="26" name="Oval 2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Sparta, Corinth and the West</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After the defeat of the Athenians, the Greeks of Sicily had an even greater threat to fight against; Carthage.</a:t>
            </a:r>
          </a:p>
          <a:p>
            <a:r>
              <a:rPr lang="en-GB" dirty="0">
                <a:latin typeface="Times New Roman" panose="02020603050405020304" pitchFamily="18" charset="0"/>
                <a:cs typeface="Times New Roman" panose="02020603050405020304" pitchFamily="18" charset="0"/>
              </a:rPr>
              <a:t>In the course of the rebuilding after the Athenian invasion and the beginnings of Carthaginian aggression, Dionysius I became tyrant of Syracuse with Spartan support. </a:t>
            </a:r>
          </a:p>
          <a:p>
            <a:r>
              <a:rPr lang="en-GB" dirty="0">
                <a:latin typeface="Times New Roman" panose="02020603050405020304" pitchFamily="18" charset="0"/>
                <a:cs typeface="Times New Roman" panose="02020603050405020304" pitchFamily="18" charset="0"/>
              </a:rPr>
              <a:t>Syracuse was a Corinthian colony with close relations with its mother-city. The Spartan intervention in Syracuse was a direct attack on Corinthian interests.</a:t>
            </a:r>
          </a:p>
          <a:p>
            <a:r>
              <a:rPr lang="en-GB" dirty="0">
                <a:latin typeface="Times New Roman" panose="02020603050405020304" pitchFamily="18" charset="0"/>
                <a:cs typeface="Times New Roman" panose="02020603050405020304" pitchFamily="18" charset="0"/>
              </a:rPr>
              <a:t>By supporting Dionysius in Syracuse, Sparta managed not only to get his naval support in the Aegean but also to cultivate a close relationship with one of the great military powers in the Greek world.</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Offensive against Persia</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400 </a:t>
            </a:r>
            <a:r>
              <a:rPr lang="en-GB" dirty="0" err="1">
                <a:latin typeface="Times New Roman" panose="02020603050405020304" pitchFamily="18" charset="0"/>
                <a:cs typeface="Times New Roman" panose="02020603050405020304" pitchFamily="18" charset="0"/>
              </a:rPr>
              <a:t>Thibron</a:t>
            </a:r>
            <a:r>
              <a:rPr lang="en-GB" dirty="0">
                <a:latin typeface="Times New Roman" panose="02020603050405020304" pitchFamily="18" charset="0"/>
                <a:cs typeface="Times New Roman" panose="02020603050405020304" pitchFamily="18" charset="0"/>
              </a:rPr>
              <a:t> was sent to help the Ionian cities against </a:t>
            </a:r>
            <a:r>
              <a:rPr lang="en-GB" dirty="0" err="1">
                <a:latin typeface="Times New Roman" panose="02020603050405020304" pitchFamily="18" charset="0"/>
                <a:cs typeface="Times New Roman" panose="02020603050405020304" pitchFamily="18" charset="0"/>
              </a:rPr>
              <a:t>Tissaphernes</a:t>
            </a:r>
            <a:r>
              <a:rPr lang="en-GB" dirty="0">
                <a:latin typeface="Times New Roman" panose="02020603050405020304" pitchFamily="18" charset="0"/>
                <a:cs typeface="Times New Roman" panose="02020603050405020304" pitchFamily="18" charset="0"/>
              </a:rPr>
              <a:t>, satrap of Lydia.</a:t>
            </a:r>
          </a:p>
          <a:p>
            <a:r>
              <a:rPr lang="en-GB" dirty="0">
                <a:latin typeface="Times New Roman" panose="02020603050405020304" pitchFamily="18" charset="0"/>
                <a:cs typeface="Times New Roman" panose="02020603050405020304" pitchFamily="18" charset="0"/>
              </a:rPr>
              <a:t>In 399, </a:t>
            </a:r>
            <a:r>
              <a:rPr lang="en-GB" dirty="0" err="1">
                <a:latin typeface="Times New Roman" panose="02020603050405020304" pitchFamily="18" charset="0"/>
                <a:cs typeface="Times New Roman" panose="02020603050405020304" pitchFamily="18" charset="0"/>
              </a:rPr>
              <a:t>Derkyllidas</a:t>
            </a:r>
            <a:r>
              <a:rPr lang="en-GB" dirty="0">
                <a:latin typeface="Times New Roman" panose="02020603050405020304" pitchFamily="18" charset="0"/>
                <a:cs typeface="Times New Roman" panose="02020603050405020304" pitchFamily="18" charset="0"/>
              </a:rPr>
              <a:t> replaced </a:t>
            </a:r>
            <a:r>
              <a:rPr lang="en-GB" dirty="0" err="1">
                <a:latin typeface="Times New Roman" panose="02020603050405020304" pitchFamily="18" charset="0"/>
                <a:cs typeface="Times New Roman" panose="02020603050405020304" pitchFamily="18" charset="0"/>
              </a:rPr>
              <a:t>Thibron</a:t>
            </a:r>
            <a:r>
              <a:rPr lang="en-GB" dirty="0">
                <a:latin typeface="Times New Roman" panose="02020603050405020304" pitchFamily="18" charset="0"/>
                <a:cs typeface="Times New Roman" panose="02020603050405020304" pitchFamily="18" charset="0"/>
              </a:rPr>
              <a:t> but concentrated on the satrapy of </a:t>
            </a:r>
            <a:r>
              <a:rPr lang="en-GB" dirty="0" err="1">
                <a:latin typeface="Times New Roman" panose="02020603050405020304" pitchFamily="18" charset="0"/>
                <a:cs typeface="Times New Roman" panose="02020603050405020304" pitchFamily="18" charset="0"/>
              </a:rPr>
              <a:t>Hellespontine</a:t>
            </a:r>
            <a:r>
              <a:rPr lang="en-GB" dirty="0">
                <a:latin typeface="Times New Roman" panose="02020603050405020304" pitchFamily="18" charset="0"/>
                <a:cs typeface="Times New Roman" panose="02020603050405020304" pitchFamily="18" charset="0"/>
              </a:rPr>
              <a:t> Phrygia. </a:t>
            </a:r>
            <a:r>
              <a:rPr lang="en-GB" dirty="0" err="1">
                <a:latin typeface="Times New Roman" panose="02020603050405020304" pitchFamily="18" charset="0"/>
                <a:cs typeface="Times New Roman" panose="02020603050405020304" pitchFamily="18" charset="0"/>
              </a:rPr>
              <a:t>Hellespontine</a:t>
            </a:r>
            <a:r>
              <a:rPr lang="en-GB" dirty="0">
                <a:latin typeface="Times New Roman" panose="02020603050405020304" pitchFamily="18" charset="0"/>
                <a:cs typeface="Times New Roman" panose="02020603050405020304" pitchFamily="18" charset="0"/>
              </a:rPr>
              <a:t> Phrygia was very important if one wanted to control the Hellespont and, thus, traffic between the Aegean and the Black Sea.</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Persian Reaction: Conon and Athens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err="1">
                <a:latin typeface="Times New Roman" panose="02020603050405020304" pitchFamily="18" charset="0"/>
                <a:cs typeface="Times New Roman" panose="02020603050405020304" pitchFamily="18" charset="0"/>
              </a:rPr>
              <a:t>Pharnabazus</a:t>
            </a:r>
            <a:r>
              <a:rPr lang="en-GB" dirty="0">
                <a:latin typeface="Times New Roman" panose="02020603050405020304" pitchFamily="18" charset="0"/>
                <a:cs typeface="Times New Roman" panose="02020603050405020304" pitchFamily="18" charset="0"/>
              </a:rPr>
              <a:t>, after the truce had been made with the Lacedaemonians, went back to the King and </a:t>
            </a:r>
            <a:r>
              <a:rPr lang="en-GB" b="1" dirty="0">
                <a:latin typeface="Times New Roman" panose="02020603050405020304" pitchFamily="18" charset="0"/>
                <a:cs typeface="Times New Roman" panose="02020603050405020304" pitchFamily="18" charset="0"/>
              </a:rPr>
              <a:t>won him over to the plan of preparing a fleet and appointing Conon the Athenian as its admiral; </a:t>
            </a:r>
            <a:r>
              <a:rPr lang="en-GB" dirty="0">
                <a:latin typeface="Times New Roman" panose="02020603050405020304" pitchFamily="18" charset="0"/>
                <a:cs typeface="Times New Roman" panose="02020603050405020304" pitchFamily="18" charset="0"/>
              </a:rPr>
              <a:t>for Conon was experienced in the encounters of war and especially in combat with the present enemy, and although he excelled in warfare, he was at the time in Cyprus at the court of </a:t>
            </a:r>
            <a:r>
              <a:rPr lang="en-GB" dirty="0" err="1">
                <a:latin typeface="Times New Roman" panose="02020603050405020304" pitchFamily="18" charset="0"/>
                <a:cs typeface="Times New Roman" panose="02020603050405020304" pitchFamily="18" charset="0"/>
              </a:rPr>
              <a:t>Evagoras</a:t>
            </a:r>
            <a:r>
              <a:rPr lang="en-GB" dirty="0">
                <a:latin typeface="Times New Roman" panose="02020603050405020304" pitchFamily="18" charset="0"/>
                <a:cs typeface="Times New Roman" panose="02020603050405020304" pitchFamily="18" charset="0"/>
              </a:rPr>
              <a:t> the king. After the King had been persuaded, </a:t>
            </a:r>
            <a:r>
              <a:rPr lang="en-GB" dirty="0" err="1">
                <a:latin typeface="Times New Roman" panose="02020603050405020304" pitchFamily="18" charset="0"/>
                <a:cs typeface="Times New Roman" panose="02020603050405020304" pitchFamily="18" charset="0"/>
              </a:rPr>
              <a:t>Pharnabazus</a:t>
            </a:r>
            <a:r>
              <a:rPr lang="en-GB" dirty="0">
                <a:latin typeface="Times New Roman" panose="02020603050405020304" pitchFamily="18" charset="0"/>
                <a:cs typeface="Times New Roman" panose="02020603050405020304" pitchFamily="18" charset="0"/>
              </a:rPr>
              <a:t> took five hundred talents of silver and prepared to fit out a naval force. Sailing across to Cyprus, he ordered the kings there </a:t>
            </a:r>
            <a:r>
              <a:rPr lang="en-GB" b="1" dirty="0">
                <a:latin typeface="Times New Roman" panose="02020603050405020304" pitchFamily="18" charset="0"/>
                <a:cs typeface="Times New Roman" panose="02020603050405020304" pitchFamily="18" charset="0"/>
              </a:rPr>
              <a:t>to make ready a hundred triremes and then, after discussions with Conon </a:t>
            </a:r>
            <a:r>
              <a:rPr lang="en-GB" dirty="0">
                <a:latin typeface="Times New Roman" panose="02020603050405020304" pitchFamily="18" charset="0"/>
                <a:cs typeface="Times New Roman" panose="02020603050405020304" pitchFamily="18" charset="0"/>
              </a:rPr>
              <a:t>about</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the command of the fleet, </a:t>
            </a:r>
            <a:r>
              <a:rPr lang="en-GB" b="1" dirty="0">
                <a:latin typeface="Times New Roman" panose="02020603050405020304" pitchFamily="18" charset="0"/>
                <a:cs typeface="Times New Roman" panose="02020603050405020304" pitchFamily="18" charset="0"/>
              </a:rPr>
              <a:t>he appointed him supreme commander at sea, giving indications in the name of the King of great hopes Conon might entertain</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Conon, in the hope not only that he would recover the leadership in Greece for his native country if the Lacedaemonians were subdued in war but also that he would himself win great renown, accepted the command. </a:t>
            </a:r>
          </a:p>
          <a:p>
            <a:pPr algn="r">
              <a:buNone/>
            </a:pPr>
            <a:r>
              <a:rPr lang="en-GB" dirty="0" err="1">
                <a:latin typeface="Times New Roman" panose="02020603050405020304" pitchFamily="18" charset="0"/>
                <a:cs typeface="Times New Roman" panose="02020603050405020304" pitchFamily="18" charset="0"/>
              </a:rPr>
              <a:t>Diodoros</a:t>
            </a:r>
            <a:r>
              <a:rPr lang="en-GB" dirty="0">
                <a:latin typeface="Times New Roman" panose="02020603050405020304" pitchFamily="18" charset="0"/>
                <a:cs typeface="Times New Roman" panose="02020603050405020304" pitchFamily="18" charset="0"/>
              </a:rPr>
              <a:t> 14.39</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Persian Offensive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After being betrayed by Sparta (Sparta had not only attacked Persian interests in Asia Minor but also had supported Cyrus in his bid for the Persian throne), Artaxerxes employed Sparta’s recent enemy, Athens.</a:t>
            </a:r>
          </a:p>
          <a:p>
            <a:r>
              <a:rPr lang="en-GB" dirty="0">
                <a:latin typeface="Times New Roman" panose="02020603050405020304" pitchFamily="18" charset="0"/>
                <a:cs typeface="Times New Roman" panose="02020603050405020304" pitchFamily="18" charset="0"/>
              </a:rPr>
              <a:t>Athens still did not have much of a fleet, but </a:t>
            </a:r>
            <a:r>
              <a:rPr lang="en-GB" dirty="0" err="1">
                <a:latin typeface="Times New Roman" panose="02020603050405020304" pitchFamily="18" charset="0"/>
                <a:cs typeface="Times New Roman" panose="02020603050405020304" pitchFamily="18" charset="0"/>
              </a:rPr>
              <a:t>Konon</a:t>
            </a:r>
            <a:r>
              <a:rPr lang="en-GB" dirty="0">
                <a:latin typeface="Times New Roman" panose="02020603050405020304" pitchFamily="18" charset="0"/>
                <a:cs typeface="Times New Roman" panose="02020603050405020304" pitchFamily="18" charset="0"/>
              </a:rPr>
              <a:t> became the most powerful figure in Athenian politics in the 390s.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Spartan answer: </a:t>
            </a:r>
            <a:r>
              <a:rPr lang="en-GB" dirty="0" err="1">
                <a:latin typeface="Times New Roman" panose="02020603050405020304" pitchFamily="18" charset="0"/>
                <a:cs typeface="Times New Roman" panose="02020603050405020304" pitchFamily="18" charset="0"/>
              </a:rPr>
              <a:t>Agesilaos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Now while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were in a state of great excitement, and were gathering together their allies and taking counsel as to what they should do, </a:t>
            </a:r>
            <a:r>
              <a:rPr lang="en-GB" b="1" dirty="0">
                <a:latin typeface="Times New Roman" panose="02020603050405020304" pitchFamily="18" charset="0"/>
                <a:cs typeface="Times New Roman" panose="02020603050405020304" pitchFamily="18" charset="0"/>
              </a:rPr>
              <a:t>Lysander</a:t>
            </a:r>
            <a:r>
              <a:rPr lang="en-GB" dirty="0">
                <a:latin typeface="Times New Roman" panose="02020603050405020304" pitchFamily="18" charset="0"/>
                <a:cs typeface="Times New Roman" panose="02020603050405020304" pitchFamily="18" charset="0"/>
              </a:rPr>
              <a:t>, thinking that the Greeks would be far superior on the sea, and reflecting that the land force which went up country with Cyrus had returned safely, </a:t>
            </a:r>
            <a:r>
              <a:rPr lang="en-GB" b="1" dirty="0">
                <a:latin typeface="Times New Roman" panose="02020603050405020304" pitchFamily="18" charset="0"/>
                <a:cs typeface="Times New Roman" panose="02020603050405020304" pitchFamily="18" charset="0"/>
              </a:rPr>
              <a:t>persuaded </a:t>
            </a:r>
            <a:r>
              <a:rPr lang="en-GB" b="1" dirty="0" err="1">
                <a:latin typeface="Times New Roman" panose="02020603050405020304" pitchFamily="18" charset="0"/>
                <a:cs typeface="Times New Roman" panose="02020603050405020304" pitchFamily="18" charset="0"/>
              </a:rPr>
              <a:t>Agesilaus</a:t>
            </a:r>
            <a:r>
              <a:rPr lang="en-GB" b="1" dirty="0">
                <a:latin typeface="Times New Roman" panose="02020603050405020304" pitchFamily="18" charset="0"/>
                <a:cs typeface="Times New Roman" panose="02020603050405020304" pitchFamily="18" charset="0"/>
              </a:rPr>
              <a:t> to promise, in case the </a:t>
            </a:r>
            <a:r>
              <a:rPr lang="en-GB" b="1" dirty="0" err="1">
                <a:latin typeface="Times New Roman" panose="02020603050405020304" pitchFamily="18" charset="0"/>
                <a:cs typeface="Times New Roman" panose="02020603050405020304" pitchFamily="18" charset="0"/>
              </a:rPr>
              <a:t>Lacedaemonians</a:t>
            </a:r>
            <a:r>
              <a:rPr lang="en-GB" b="1" dirty="0">
                <a:latin typeface="Times New Roman" panose="02020603050405020304" pitchFamily="18" charset="0"/>
                <a:cs typeface="Times New Roman" panose="02020603050405020304" pitchFamily="18" charset="0"/>
              </a:rPr>
              <a:t> would give him thirty </a:t>
            </a:r>
            <a:r>
              <a:rPr lang="en-GB" b="1" dirty="0" err="1">
                <a:latin typeface="Times New Roman" panose="02020603050405020304" pitchFamily="18" charset="0"/>
                <a:cs typeface="Times New Roman" panose="02020603050405020304" pitchFamily="18" charset="0"/>
              </a:rPr>
              <a:t>Spartiatae</a:t>
            </a:r>
            <a:r>
              <a:rPr lang="en-GB" b="1" dirty="0">
                <a:latin typeface="Times New Roman" panose="02020603050405020304" pitchFamily="18" charset="0"/>
                <a:cs typeface="Times New Roman" panose="02020603050405020304" pitchFamily="18" charset="0"/>
              </a:rPr>
              <a:t>, two thousand emancipated Helots, and a contingent of six thousand of the allies, to make an expedition to Asia</a:t>
            </a:r>
            <a:r>
              <a:rPr lang="en-GB" dirty="0">
                <a:latin typeface="Times New Roman" panose="02020603050405020304" pitchFamily="18" charset="0"/>
                <a:cs typeface="Times New Roman" panose="02020603050405020304" pitchFamily="18" charset="0"/>
              </a:rPr>
              <a:t>. Such were the motives which actuated Lysander, but, in addition, he wanted to make the expedition with </a:t>
            </a:r>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on his own account also, in order that with the aid of </a:t>
            </a:r>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he might re-establish the </a:t>
            </a:r>
            <a:r>
              <a:rPr lang="en-GB" dirty="0" err="1">
                <a:latin typeface="Times New Roman" panose="02020603050405020304" pitchFamily="18" charset="0"/>
                <a:cs typeface="Times New Roman" panose="02020603050405020304" pitchFamily="18" charset="0"/>
              </a:rPr>
              <a:t>decarchies</a:t>
            </a:r>
            <a:r>
              <a:rPr lang="en-GB" dirty="0">
                <a:latin typeface="Times New Roman" panose="02020603050405020304" pitchFamily="18" charset="0"/>
                <a:cs typeface="Times New Roman" panose="02020603050405020304" pitchFamily="18" charset="0"/>
              </a:rPr>
              <a:t> which had been set up by him in the cities, but had been overthrown through the </a:t>
            </a:r>
            <a:r>
              <a:rPr lang="en-GB" dirty="0" err="1">
                <a:latin typeface="Times New Roman" panose="02020603050405020304" pitchFamily="18" charset="0"/>
                <a:cs typeface="Times New Roman" panose="02020603050405020304" pitchFamily="18" charset="0"/>
              </a:rPr>
              <a:t>ephors</a:t>
            </a:r>
            <a:r>
              <a:rPr lang="en-GB" dirty="0">
                <a:latin typeface="Times New Roman" panose="02020603050405020304" pitchFamily="18" charset="0"/>
                <a:cs typeface="Times New Roman" panose="02020603050405020304" pitchFamily="18" charset="0"/>
              </a:rPr>
              <a:t>, who had issued a proclamation restoring to the cities their ancient form of government.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3.4.2</a:t>
            </a: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Spartan answer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With renewed Persian aggression, Sparta stepped up its offensive.</a:t>
            </a:r>
          </a:p>
          <a:p>
            <a:r>
              <a:rPr lang="en-GB" dirty="0">
                <a:latin typeface="Times New Roman" panose="02020603050405020304" pitchFamily="18" charset="0"/>
                <a:cs typeface="Times New Roman" panose="02020603050405020304" pitchFamily="18" charset="0"/>
              </a:rPr>
              <a:t>The new king, </a:t>
            </a:r>
            <a:r>
              <a:rPr lang="en-GB" dirty="0" err="1">
                <a:latin typeface="Times New Roman" panose="02020603050405020304" pitchFamily="18" charset="0"/>
                <a:cs typeface="Times New Roman" panose="02020603050405020304" pitchFamily="18" charset="0"/>
              </a:rPr>
              <a:t>Agesilaos</a:t>
            </a:r>
            <a:r>
              <a:rPr lang="en-GB" dirty="0">
                <a:latin typeface="Times New Roman" panose="02020603050405020304" pitchFamily="18" charset="0"/>
                <a:cs typeface="Times New Roman" panose="02020603050405020304" pitchFamily="18" charset="0"/>
              </a:rPr>
              <a:t>, was sent to Asia Minor with troops in order to fight against Persia and with the express aim of “liberating the Greeks”.</a:t>
            </a:r>
          </a:p>
          <a:p>
            <a:r>
              <a:rPr lang="en-GB" dirty="0">
                <a:latin typeface="Times New Roman" panose="02020603050405020304" pitchFamily="18" charset="0"/>
                <a:cs typeface="Times New Roman" panose="02020603050405020304" pitchFamily="18" charset="0"/>
              </a:rPr>
              <a:t>Remember that these are the same Greeks that Sparta had given up to Persia for Persian support in the Peloponnesian War and had later suffered Lysander’s </a:t>
            </a:r>
            <a:r>
              <a:rPr lang="en-GB" dirty="0" err="1">
                <a:latin typeface="Times New Roman" panose="02020603050405020304" pitchFamily="18" charset="0"/>
                <a:cs typeface="Times New Roman" panose="02020603050405020304" pitchFamily="18" charset="0"/>
              </a:rPr>
              <a:t>decarchies</a:t>
            </a:r>
            <a:r>
              <a:rPr lang="en-GB" dirty="0">
                <a:latin typeface="Times New Roman" panose="02020603050405020304" pitchFamily="18" charset="0"/>
                <a:cs typeface="Times New Roman" panose="02020603050405020304" pitchFamily="18" charset="0"/>
              </a:rPr>
              <a: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Sacrifice at Aulis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When he had reached Aulis, however, the </a:t>
            </a:r>
            <a:r>
              <a:rPr lang="en-GB" dirty="0" err="1">
                <a:latin typeface="Times New Roman" panose="02020603050405020304" pitchFamily="18" charset="0"/>
                <a:cs typeface="Times New Roman" panose="02020603050405020304" pitchFamily="18" charset="0"/>
              </a:rPr>
              <a:t>Boeotarchs</a:t>
            </a:r>
            <a:r>
              <a:rPr lang="en-GB" dirty="0">
                <a:latin typeface="Times New Roman" panose="02020603050405020304" pitchFamily="18" charset="0"/>
                <a:cs typeface="Times New Roman" panose="02020603050405020304" pitchFamily="18" charset="0"/>
              </a:rPr>
              <a:t>, on learning that he was sacrificing, sent horsemen and bade him discontinue his sacrificing, and they threw from the altar the victims which they found already offered. Then </a:t>
            </a:r>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calling the gods to witness, and full of anger, embarked upon his trireme and sailed away. And when he arrived at </a:t>
            </a:r>
            <a:r>
              <a:rPr lang="en-GB" dirty="0" err="1">
                <a:latin typeface="Times New Roman" panose="02020603050405020304" pitchFamily="18" charset="0"/>
                <a:cs typeface="Times New Roman" panose="02020603050405020304" pitchFamily="18" charset="0"/>
              </a:rPr>
              <a:t>Gerastus</a:t>
            </a:r>
            <a:r>
              <a:rPr lang="en-GB" dirty="0">
                <a:latin typeface="Times New Roman" panose="02020603050405020304" pitchFamily="18" charset="0"/>
                <a:cs typeface="Times New Roman" panose="02020603050405020304" pitchFamily="18" charset="0"/>
              </a:rPr>
              <a:t> and had collected there as large a part of his army as he could, he directed his course to Ephesus.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3.4.4</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Point of the </a:t>
            </a:r>
            <a:r>
              <a:rPr lang="en-GB" sz="4800" dirty="0" err="1">
                <a:latin typeface="Times New Roman" panose="02020603050405020304" pitchFamily="18" charset="0"/>
                <a:cs typeface="Times New Roman" panose="02020603050405020304" pitchFamily="18" charset="0"/>
              </a:rPr>
              <a:t>Boiotarchs</a:t>
            </a:r>
            <a:endParaRPr lang="en-GB"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By sacrificing at Aulis, </a:t>
            </a:r>
            <a:r>
              <a:rPr lang="en-GB" dirty="0" err="1">
                <a:latin typeface="Times New Roman" panose="02020603050405020304" pitchFamily="18" charset="0"/>
                <a:cs typeface="Times New Roman" panose="02020603050405020304" pitchFamily="18" charset="0"/>
              </a:rPr>
              <a:t>Agesilaos</a:t>
            </a:r>
            <a:r>
              <a:rPr lang="en-GB" dirty="0">
                <a:latin typeface="Times New Roman" panose="02020603050405020304" pitchFamily="18" charset="0"/>
                <a:cs typeface="Times New Roman" panose="02020603050405020304" pitchFamily="18" charset="0"/>
              </a:rPr>
              <a:t> made an important propaganda point, since Aulis was where Agamemnon had sacrificed before setting out in the Trojan War.</a:t>
            </a:r>
          </a:p>
          <a:p>
            <a:r>
              <a:rPr lang="en-GB" dirty="0">
                <a:latin typeface="Times New Roman" panose="02020603050405020304" pitchFamily="18" charset="0"/>
                <a:cs typeface="Times New Roman" panose="02020603050405020304" pitchFamily="18" charset="0"/>
              </a:rPr>
              <a:t>The Thebans stopped the sacrifice as a protest against Spartan imperialistic ambitions.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err="1">
                <a:latin typeface="Times New Roman" panose="02020603050405020304" pitchFamily="18" charset="0"/>
                <a:cs typeface="Times New Roman" panose="02020603050405020304" pitchFamily="18" charset="0"/>
              </a:rPr>
              <a:t>Agesilaos</a:t>
            </a:r>
            <a:r>
              <a:rPr lang="en-GB" sz="4400" dirty="0">
                <a:latin typeface="Times New Roman" panose="02020603050405020304" pitchFamily="18" charset="0"/>
                <a:cs typeface="Times New Roman" panose="02020603050405020304" pitchFamily="18" charset="0"/>
              </a:rPr>
              <a:t> and Shadow Diplomacy</a:t>
            </a:r>
          </a:p>
        </p:txBody>
      </p:sp>
      <p:sp>
        <p:nvSpPr>
          <p:cNvPr id="3" name="Content Placeholder 2"/>
          <p:cNvSpPr>
            <a:spLocks noGrp="1"/>
          </p:cNvSpPr>
          <p:nvPr>
            <p:ph sz="quarter" idx="1"/>
          </p:nvPr>
        </p:nvSpPr>
        <p:spPr>
          <a:xfrm>
            <a:off x="1069848" y="2144805"/>
            <a:ext cx="10058400" cy="4542075"/>
          </a:xfrm>
        </p:spPr>
        <p:txBody>
          <a:bodyPr>
            <a:normAutofit lnSpcReduction="10000"/>
          </a:bodyPr>
          <a:lstStyle/>
          <a:p>
            <a:pPr marL="0" indent="0">
              <a:buNone/>
            </a:pPr>
            <a:r>
              <a:rPr lang="en-GB" dirty="0">
                <a:latin typeface="Times New Roman" panose="02020603050405020304" pitchFamily="18" charset="0"/>
                <a:cs typeface="Times New Roman" panose="02020603050405020304" pitchFamily="18" charset="0"/>
              </a:rPr>
              <a:t>When he reached Ephesus, </a:t>
            </a:r>
            <a:r>
              <a:rPr lang="en-GB" dirty="0" err="1">
                <a:latin typeface="Times New Roman" panose="02020603050405020304" pitchFamily="18" charset="0"/>
                <a:cs typeface="Times New Roman" panose="02020603050405020304" pitchFamily="18" charset="0"/>
              </a:rPr>
              <a:t>Tissaphernes</a:t>
            </a:r>
            <a:r>
              <a:rPr lang="en-GB" dirty="0">
                <a:latin typeface="Times New Roman" panose="02020603050405020304" pitchFamily="18" charset="0"/>
                <a:cs typeface="Times New Roman" panose="02020603050405020304" pitchFamily="18" charset="0"/>
              </a:rPr>
              <a:t> at once sent and asked him with what intent he had come. And he answered: “</a:t>
            </a:r>
            <a:r>
              <a:rPr lang="en-GB" b="1" dirty="0">
                <a:latin typeface="Times New Roman" panose="02020603050405020304" pitchFamily="18" charset="0"/>
                <a:cs typeface="Times New Roman" panose="02020603050405020304" pitchFamily="18" charset="0"/>
              </a:rPr>
              <a:t>That the cities in Asia shall be autonomous, as are those in our part of Greece.” In reply to this </a:t>
            </a:r>
            <a:r>
              <a:rPr lang="en-GB" b="1" dirty="0" err="1">
                <a:latin typeface="Times New Roman" panose="02020603050405020304" pitchFamily="18" charset="0"/>
                <a:cs typeface="Times New Roman" panose="02020603050405020304" pitchFamily="18" charset="0"/>
              </a:rPr>
              <a:t>Tissaphernes</a:t>
            </a:r>
            <a:r>
              <a:rPr lang="en-GB" b="1" dirty="0">
                <a:latin typeface="Times New Roman" panose="02020603050405020304" pitchFamily="18" charset="0"/>
                <a:cs typeface="Times New Roman" panose="02020603050405020304" pitchFamily="18" charset="0"/>
              </a:rPr>
              <a:t> said: “Then if you are willing to make a truce until I can send to the King, I think you could accomplish this object and, if you should so desire, sail back home.” </a:t>
            </a:r>
            <a:r>
              <a:rPr lang="en-GB" dirty="0">
                <a:latin typeface="Times New Roman" panose="02020603050405020304" pitchFamily="18" charset="0"/>
                <a:cs typeface="Times New Roman" panose="02020603050405020304" pitchFamily="18" charset="0"/>
              </a:rPr>
              <a:t>“Indeed I should so desire,” said he, “if I could but think that I was not being deceived by you.” “But,” said he, “it is possible for you to receive a guarantee on this point, that in very truth and without guile, if you follow this course, we will do no harm to any part of your domain during the truce.” After this agreement had been reached, </a:t>
            </a:r>
            <a:r>
              <a:rPr lang="en-GB" dirty="0" err="1">
                <a:latin typeface="Times New Roman" panose="02020603050405020304" pitchFamily="18" charset="0"/>
                <a:cs typeface="Times New Roman" panose="02020603050405020304" pitchFamily="18" charset="0"/>
              </a:rPr>
              <a:t>Tissaphernes</a:t>
            </a:r>
            <a:r>
              <a:rPr lang="en-GB" dirty="0">
                <a:latin typeface="Times New Roman" panose="02020603050405020304" pitchFamily="18" charset="0"/>
                <a:cs typeface="Times New Roman" panose="02020603050405020304" pitchFamily="18" charset="0"/>
              </a:rPr>
              <a:t> made oath to the commissioners who were sent to him, </a:t>
            </a:r>
            <a:r>
              <a:rPr lang="en-GB" dirty="0" err="1">
                <a:latin typeface="Times New Roman" panose="02020603050405020304" pitchFamily="18" charset="0"/>
                <a:cs typeface="Times New Roman" panose="02020603050405020304" pitchFamily="18" charset="0"/>
              </a:rPr>
              <a:t>Herippidas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Dercylidas</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Megillus</a:t>
            </a:r>
            <a:r>
              <a:rPr lang="en-GB" dirty="0">
                <a:latin typeface="Times New Roman" panose="02020603050405020304" pitchFamily="18" charset="0"/>
                <a:cs typeface="Times New Roman" panose="02020603050405020304" pitchFamily="18" charset="0"/>
              </a:rPr>
              <a:t>, that in very truth and without guile he would negotiate the peace, and they in turn made oath on behalf of Agesilaus to </a:t>
            </a:r>
            <a:r>
              <a:rPr lang="en-GB" dirty="0" err="1">
                <a:latin typeface="Times New Roman" panose="02020603050405020304" pitchFamily="18" charset="0"/>
                <a:cs typeface="Times New Roman" panose="02020603050405020304" pitchFamily="18" charset="0"/>
              </a:rPr>
              <a:t>Tissaphernes</a:t>
            </a:r>
            <a:r>
              <a:rPr lang="en-GB" dirty="0">
                <a:latin typeface="Times New Roman" panose="02020603050405020304" pitchFamily="18" charset="0"/>
                <a:cs typeface="Times New Roman" panose="02020603050405020304" pitchFamily="18" charset="0"/>
              </a:rPr>
              <a:t> that in very truth, if he did this, Agesilaus would steadfastly observe the truce. </a:t>
            </a:r>
            <a:r>
              <a:rPr lang="en-GB" b="1" dirty="0">
                <a:latin typeface="Times New Roman" panose="02020603050405020304" pitchFamily="18" charset="0"/>
                <a:cs typeface="Times New Roman" panose="02020603050405020304" pitchFamily="18" charset="0"/>
              </a:rPr>
              <a:t>Now </a:t>
            </a:r>
            <a:r>
              <a:rPr lang="en-GB" b="1" dirty="0" err="1">
                <a:latin typeface="Times New Roman" panose="02020603050405020304" pitchFamily="18" charset="0"/>
                <a:cs typeface="Times New Roman" panose="02020603050405020304" pitchFamily="18" charset="0"/>
              </a:rPr>
              <a:t>Tissaphernes</a:t>
            </a:r>
            <a:r>
              <a:rPr lang="en-GB" b="1" dirty="0">
                <a:latin typeface="Times New Roman" panose="02020603050405020304" pitchFamily="18" charset="0"/>
                <a:cs typeface="Times New Roman" panose="02020603050405020304" pitchFamily="18" charset="0"/>
              </a:rPr>
              <a:t> straightway violated the oaths which he had sworn; for instead of keeping peace he sent to the King for a large army in addition to that which he had before. But Agesilaus, though he was aware of this, </a:t>
            </a:r>
            <a:r>
              <a:rPr lang="en-GB" dirty="0">
                <a:latin typeface="Times New Roman" panose="02020603050405020304" pitchFamily="18" charset="0"/>
                <a:cs typeface="Times New Roman" panose="02020603050405020304" pitchFamily="18" charset="0"/>
              </a:rPr>
              <a:t>nevertheless </a:t>
            </a:r>
            <a:r>
              <a:rPr lang="en-GB" b="1" dirty="0">
                <a:latin typeface="Times New Roman" panose="02020603050405020304" pitchFamily="18" charset="0"/>
                <a:cs typeface="Times New Roman" panose="02020603050405020304" pitchFamily="18" charset="0"/>
              </a:rPr>
              <a:t>continued</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to abide by the truce</a:t>
            </a:r>
            <a:r>
              <a:rPr lang="en-GB" dirty="0">
                <a:latin typeface="Times New Roman" panose="02020603050405020304" pitchFamily="18" charset="0"/>
                <a:cs typeface="Times New Roman" panose="02020603050405020304" pitchFamily="18" charset="0"/>
              </a:rPr>
              <a:t>.</a:t>
            </a:r>
          </a:p>
          <a:p>
            <a:pPr algn="r">
              <a:buNone/>
            </a:pPr>
            <a:r>
              <a:rPr lang="en-GB" dirty="0">
                <a:latin typeface="Times New Roman" panose="02020603050405020304" pitchFamily="18" charset="0"/>
                <a:cs typeface="Times New Roman" panose="02020603050405020304" pitchFamily="18" charset="0"/>
              </a:rPr>
              <a:t> Xenophon, </a:t>
            </a:r>
            <a:r>
              <a:rPr lang="en-GB" i="1" dirty="0">
                <a:latin typeface="Times New Roman" panose="02020603050405020304" pitchFamily="18" charset="0"/>
                <a:cs typeface="Times New Roman" panose="02020603050405020304" pitchFamily="18" charset="0"/>
              </a:rPr>
              <a:t>Hellenika</a:t>
            </a:r>
            <a:r>
              <a:rPr lang="en-GB" dirty="0">
                <a:latin typeface="Times New Roman" panose="02020603050405020304" pitchFamily="18" charset="0"/>
                <a:cs typeface="Times New Roman" panose="02020603050405020304" pitchFamily="18" charset="0"/>
              </a:rPr>
              <a:t> 3.4.5-6</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Independence and Autonomy</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err="1">
                <a:latin typeface="Times New Roman" panose="02020603050405020304" pitchFamily="18" charset="0"/>
                <a:cs typeface="Times New Roman" panose="02020603050405020304" pitchFamily="18" charset="0"/>
              </a:rPr>
              <a:t>Agesilaos</a:t>
            </a:r>
            <a:r>
              <a:rPr lang="en-GB" dirty="0">
                <a:latin typeface="Times New Roman" panose="02020603050405020304" pitchFamily="18" charset="0"/>
                <a:cs typeface="Times New Roman" panose="02020603050405020304" pitchFamily="18" charset="0"/>
              </a:rPr>
              <a:t> did not try to convince </a:t>
            </a:r>
            <a:r>
              <a:rPr lang="en-GB" dirty="0" err="1">
                <a:latin typeface="Times New Roman" panose="02020603050405020304" pitchFamily="18" charset="0"/>
                <a:cs typeface="Times New Roman" panose="02020603050405020304" pitchFamily="18" charset="0"/>
              </a:rPr>
              <a:t>Tissaphernes</a:t>
            </a:r>
            <a:r>
              <a:rPr lang="en-GB" dirty="0">
                <a:latin typeface="Times New Roman" panose="02020603050405020304" pitchFamily="18" charset="0"/>
                <a:cs typeface="Times New Roman" panose="02020603050405020304" pitchFamily="18" charset="0"/>
              </a:rPr>
              <a:t> to restore liberty to the Greek cities of Asia Minor.</a:t>
            </a:r>
          </a:p>
          <a:p>
            <a:r>
              <a:rPr lang="en-GB" dirty="0">
                <a:latin typeface="Times New Roman" panose="02020603050405020304" pitchFamily="18" charset="0"/>
                <a:cs typeface="Times New Roman" panose="02020603050405020304" pitchFamily="18" charset="0"/>
              </a:rPr>
              <a:t>On the contrary, </a:t>
            </a:r>
            <a:r>
              <a:rPr lang="en-GB" dirty="0" err="1">
                <a:latin typeface="Times New Roman" panose="02020603050405020304" pitchFamily="18" charset="0"/>
                <a:cs typeface="Times New Roman" panose="02020603050405020304" pitchFamily="18" charset="0"/>
              </a:rPr>
              <a:t>Agesilaos</a:t>
            </a:r>
            <a:r>
              <a:rPr lang="en-GB" dirty="0">
                <a:latin typeface="Times New Roman" panose="02020603050405020304" pitchFamily="18" charset="0"/>
                <a:cs typeface="Times New Roman" panose="02020603050405020304" pitchFamily="18" charset="0"/>
              </a:rPr>
              <a:t> tried to revert to the </a:t>
            </a:r>
            <a:r>
              <a:rPr lang="en-GB" i="1" dirty="0">
                <a:latin typeface="Times New Roman" panose="02020603050405020304" pitchFamily="18" charset="0"/>
                <a:cs typeface="Times New Roman" panose="02020603050405020304" pitchFamily="18" charset="0"/>
              </a:rPr>
              <a:t>status quo</a:t>
            </a:r>
            <a:r>
              <a:rPr lang="en-GB" dirty="0">
                <a:latin typeface="Times New Roman" panose="02020603050405020304" pitchFamily="18" charset="0"/>
                <a:cs typeface="Times New Roman" panose="02020603050405020304" pitchFamily="18" charset="0"/>
              </a:rPr>
              <a:t> in 404, when the cities were autonomous allies of Sparta but under Persian domination.</a:t>
            </a:r>
          </a:p>
          <a:p>
            <a:r>
              <a:rPr lang="en-GB" dirty="0">
                <a:latin typeface="Times New Roman" panose="02020603050405020304" pitchFamily="18" charset="0"/>
                <a:cs typeface="Times New Roman" panose="02020603050405020304" pitchFamily="18" charset="0"/>
              </a:rPr>
              <a:t>In other words, that both Sparta and Persia had a say in the cities and Sparta could establish pro-Spartan governments in them.</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battle of Sardis, 395</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err="1">
                <a:latin typeface="Times New Roman" panose="02020603050405020304" pitchFamily="18" charset="0"/>
                <a:cs typeface="Times New Roman" panose="02020603050405020304" pitchFamily="18" charset="0"/>
              </a:rPr>
              <a:t>Agesilaos</a:t>
            </a:r>
            <a:r>
              <a:rPr lang="en-GB" dirty="0">
                <a:latin typeface="Times New Roman" panose="02020603050405020304" pitchFamily="18" charset="0"/>
                <a:cs typeface="Times New Roman" panose="02020603050405020304" pitchFamily="18" charset="0"/>
              </a:rPr>
              <a:t> defeated the Persians in the battle of Sardis, which resulted in Persia agreeing to the autonomy of the Asia Minor Greeks on the condition that </a:t>
            </a:r>
            <a:r>
              <a:rPr lang="en-GB" dirty="0" err="1">
                <a:latin typeface="Times New Roman" panose="02020603050405020304" pitchFamily="18" charset="0"/>
                <a:cs typeface="Times New Roman" panose="02020603050405020304" pitchFamily="18" charset="0"/>
              </a:rPr>
              <a:t>Agesilaos</a:t>
            </a:r>
            <a:r>
              <a:rPr lang="en-GB" dirty="0">
                <a:latin typeface="Times New Roman" panose="02020603050405020304" pitchFamily="18" charset="0"/>
                <a:cs typeface="Times New Roman" panose="02020603050405020304" pitchFamily="18" charset="0"/>
              </a:rPr>
              <a:t> leaves Asia Minor.</a:t>
            </a:r>
          </a:p>
          <a:p>
            <a:r>
              <a:rPr lang="en-GB" dirty="0" err="1">
                <a:latin typeface="Times New Roman" panose="02020603050405020304" pitchFamily="18" charset="0"/>
                <a:cs typeface="Times New Roman" panose="02020603050405020304" pitchFamily="18" charset="0"/>
              </a:rPr>
              <a:t>Agesilaos</a:t>
            </a:r>
            <a:r>
              <a:rPr lang="en-GB" dirty="0">
                <a:latin typeface="Times New Roman" panose="02020603050405020304" pitchFamily="18" charset="0"/>
                <a:cs typeface="Times New Roman" panose="02020603050405020304" pitchFamily="18" charset="0"/>
              </a:rPr>
              <a:t> did not agree to the Persian terms.</a:t>
            </a:r>
          </a:p>
          <a:p>
            <a:r>
              <a:rPr lang="en-GB" dirty="0">
                <a:latin typeface="Times New Roman" panose="02020603050405020304" pitchFamily="18" charset="0"/>
                <a:cs typeface="Times New Roman" panose="02020603050405020304" pitchFamily="18" charset="0"/>
              </a:rPr>
              <a:t>At the same time, Rhodes, an important maritime city in the southeast Aegean, revolted from Sparta and sided with Persia.</a:t>
            </a:r>
          </a:p>
          <a:p>
            <a:r>
              <a:rPr lang="en-GB" dirty="0">
                <a:latin typeface="Times New Roman" panose="02020603050405020304" pitchFamily="18" charset="0"/>
                <a:cs typeface="Times New Roman" panose="02020603050405020304" pitchFamily="18" charset="0"/>
              </a:rPr>
              <a:t>The position of Rhodes is important, since it shows that while Sparta was wining on land, on sea the islanders saw the Persian fleet as more powerful.</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a:latin typeface="Times New Roman" panose="02020603050405020304" pitchFamily="18" charset="0"/>
                <a:cs typeface="Times New Roman" panose="02020603050405020304" pitchFamily="18" charset="0"/>
              </a:rPr>
              <a:t>Spartan aggression in Greece</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Now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were glad to seize a pretext for undertaking a campaign against the Thebans, for they had long been angry with them both on account of their claiming Apollo's tenth at </a:t>
            </a:r>
            <a:r>
              <a:rPr lang="en-GB" dirty="0" err="1">
                <a:latin typeface="Times New Roman" panose="02020603050405020304" pitchFamily="18" charset="0"/>
                <a:cs typeface="Times New Roman" panose="02020603050405020304" pitchFamily="18" charset="0"/>
              </a:rPr>
              <a:t>Decelea</a:t>
            </a:r>
            <a:r>
              <a:rPr lang="en-GB" dirty="0">
                <a:latin typeface="Times New Roman" panose="02020603050405020304" pitchFamily="18" charset="0"/>
                <a:cs typeface="Times New Roman" panose="02020603050405020304" pitchFamily="18" charset="0"/>
              </a:rPr>
              <a:t> and their refusing to follow them against Piraeus. Furthermore, they charged them with persuading the Corinthians likewise not to join in that campaign. Again, they recalled that they had refused to permit </a:t>
            </a:r>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to sacrifice at Aulis and had cast from the altar the victims already offered, and that they also would not join </a:t>
            </a:r>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for the campaign in Asia. </a:t>
            </a:r>
            <a:r>
              <a:rPr lang="en-GB" b="1" dirty="0">
                <a:latin typeface="Times New Roman" panose="02020603050405020304" pitchFamily="18" charset="0"/>
                <a:cs typeface="Times New Roman" panose="02020603050405020304" pitchFamily="18" charset="0"/>
              </a:rPr>
              <a:t>They also reasoned that it was a favourable time to lead forth an army against the Thebans and put a stop to their insolent behaviour toward them; for matters in Asia were in an excellent condition for them, </a:t>
            </a:r>
            <a:r>
              <a:rPr lang="en-GB" b="1" dirty="0" err="1">
                <a:latin typeface="Times New Roman" panose="02020603050405020304" pitchFamily="18" charset="0"/>
                <a:cs typeface="Times New Roman" panose="02020603050405020304" pitchFamily="18" charset="0"/>
              </a:rPr>
              <a:t>Agesilaus</a:t>
            </a:r>
            <a:r>
              <a:rPr lang="en-GB" b="1" dirty="0">
                <a:latin typeface="Times New Roman" panose="02020603050405020304" pitchFamily="18" charset="0"/>
                <a:cs typeface="Times New Roman" panose="02020603050405020304" pitchFamily="18" charset="0"/>
              </a:rPr>
              <a:t> being victorious, and in Greece there was no other war to hinder them.</a:t>
            </a:r>
          </a:p>
          <a:p>
            <a:pPr algn="r">
              <a:buNone/>
            </a:pPr>
            <a:r>
              <a:rPr lang="en-GB" dirty="0">
                <a:latin typeface="Times New Roman" panose="02020603050405020304" pitchFamily="18" charset="0"/>
                <a:cs typeface="Times New Roman" panose="02020603050405020304" pitchFamily="18" charset="0"/>
              </a:rPr>
              <a:t> Xenophon, </a:t>
            </a:r>
            <a:r>
              <a:rPr lang="en-GB" i="1" dirty="0">
                <a:latin typeface="Times New Roman" panose="02020603050405020304" pitchFamily="18" charset="0"/>
                <a:cs typeface="Times New Roman" panose="02020603050405020304" pitchFamily="18" charset="0"/>
              </a:rPr>
              <a:t>Hellenika</a:t>
            </a:r>
            <a:r>
              <a:rPr lang="en-GB" dirty="0">
                <a:latin typeface="Times New Roman" panose="02020603050405020304" pitchFamily="18" charset="0"/>
                <a:cs typeface="Times New Roman" panose="02020603050405020304" pitchFamily="18" charset="0"/>
              </a:rPr>
              <a:t> 3.5.5</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Anti-Spartan alliance and Persian Money</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Spartan aggression against Thebes was immediately answered by an anti-Spartan alliance between Thebes, Athens, and a number of other central Greek poleis.</a:t>
            </a:r>
          </a:p>
          <a:p>
            <a:r>
              <a:rPr lang="en-GB" dirty="0">
                <a:latin typeface="Times New Roman" panose="02020603050405020304" pitchFamily="18" charset="0"/>
                <a:cs typeface="Times New Roman" panose="02020603050405020304" pitchFamily="18" charset="0"/>
              </a:rPr>
              <a:t>The alliance was probably financed by the Persian king in an effort to make the Spartan offensive in Asia Minor stop.</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Battle of </a:t>
            </a:r>
            <a:r>
              <a:rPr lang="en-GB" err="1">
                <a:latin typeface="Times New Roman" panose="02020603050405020304" pitchFamily="18" charset="0"/>
                <a:cs typeface="Times New Roman" panose="02020603050405020304" pitchFamily="18" charset="0"/>
              </a:rPr>
              <a:t>Knidos</a:t>
            </a:r>
            <a:r>
              <a:rPr lang="en-GB">
                <a:latin typeface="Times New Roman" panose="02020603050405020304" pitchFamily="18" charset="0"/>
                <a:cs typeface="Times New Roman" panose="02020603050405020304" pitchFamily="18" charset="0"/>
              </a:rPr>
              <a:t>, 394</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Persian fleet led by </a:t>
            </a:r>
            <a:r>
              <a:rPr lang="en-GB" dirty="0" err="1">
                <a:latin typeface="Times New Roman" panose="02020603050405020304" pitchFamily="18" charset="0"/>
                <a:cs typeface="Times New Roman" panose="02020603050405020304" pitchFamily="18" charset="0"/>
              </a:rPr>
              <a:t>Konon</a:t>
            </a:r>
            <a:r>
              <a:rPr lang="en-GB" dirty="0">
                <a:latin typeface="Times New Roman" panose="02020603050405020304" pitchFamily="18" charset="0"/>
                <a:cs typeface="Times New Roman" panose="02020603050405020304" pitchFamily="18" charset="0"/>
              </a:rPr>
              <a:t> the Athenian defeated the Spartan and allied fleet at </a:t>
            </a:r>
            <a:r>
              <a:rPr lang="en-GB" dirty="0" err="1">
                <a:latin typeface="Times New Roman" panose="02020603050405020304" pitchFamily="18" charset="0"/>
                <a:cs typeface="Times New Roman" panose="02020603050405020304" pitchFamily="18" charset="0"/>
              </a:rPr>
              <a:t>Knidos</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This was the first major setback to Sparta since the battle of </a:t>
            </a:r>
            <a:r>
              <a:rPr lang="en-GB" dirty="0" err="1">
                <a:latin typeface="Times New Roman" panose="02020603050405020304" pitchFamily="18" charset="0"/>
                <a:cs typeface="Times New Roman" panose="02020603050405020304" pitchFamily="18" charset="0"/>
              </a:rPr>
              <a:t>Arginoussai</a:t>
            </a:r>
            <a:r>
              <a:rPr lang="en-GB" dirty="0">
                <a:latin typeface="Times New Roman" panose="02020603050405020304" pitchFamily="18" charset="0"/>
                <a:cs typeface="Times New Roman" panose="02020603050405020304" pitchFamily="18" charset="0"/>
              </a:rPr>
              <a:t> in the Peloponnesian War.</a:t>
            </a:r>
          </a:p>
          <a:p>
            <a:r>
              <a:rPr lang="en-GB" dirty="0">
                <a:latin typeface="Times New Roman" panose="02020603050405020304" pitchFamily="18" charset="0"/>
                <a:cs typeface="Times New Roman" panose="02020603050405020304" pitchFamily="18" charset="0"/>
              </a:rPr>
              <a:t>Due to the anti-Spartan alliance in Greece, </a:t>
            </a:r>
            <a:r>
              <a:rPr lang="en-GB" dirty="0" err="1">
                <a:latin typeface="Times New Roman" panose="02020603050405020304" pitchFamily="18" charset="0"/>
                <a:cs typeface="Times New Roman" panose="02020603050405020304" pitchFamily="18" charset="0"/>
              </a:rPr>
              <a:t>Agesilaos</a:t>
            </a:r>
            <a:r>
              <a:rPr lang="en-GB" dirty="0">
                <a:latin typeface="Times New Roman" panose="02020603050405020304" pitchFamily="18" charset="0"/>
                <a:cs typeface="Times New Roman" panose="02020603050405020304" pitchFamily="18" charset="0"/>
              </a:rPr>
              <a:t> was forced to return to the mainland and Spartan interests in the Aegean and Asia Minor were safeguarded only by the fleet.</a:t>
            </a:r>
          </a:p>
          <a:p>
            <a:r>
              <a:rPr lang="en-GB" dirty="0">
                <a:latin typeface="Times New Roman" panose="02020603050405020304" pitchFamily="18" charset="0"/>
                <a:cs typeface="Times New Roman" panose="02020603050405020304" pitchFamily="18" charset="0"/>
              </a:rPr>
              <a:t>With the defeat at </a:t>
            </a:r>
            <a:r>
              <a:rPr lang="en-GB" dirty="0" err="1">
                <a:latin typeface="Times New Roman" panose="02020603050405020304" pitchFamily="18" charset="0"/>
                <a:cs typeface="Times New Roman" panose="02020603050405020304" pitchFamily="18" charset="0"/>
              </a:rPr>
              <a:t>Knidos</a:t>
            </a:r>
            <a:r>
              <a:rPr lang="en-GB" dirty="0">
                <a:latin typeface="Times New Roman" panose="02020603050405020304" pitchFamily="18" charset="0"/>
                <a:cs typeface="Times New Roman" panose="02020603050405020304" pitchFamily="18" charset="0"/>
              </a:rPr>
              <a:t>, Sparta loses a great part of its power.</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Battle of </a:t>
            </a:r>
            <a:r>
              <a:rPr lang="en-GB" sz="4400" dirty="0" err="1">
                <a:latin typeface="Times New Roman" panose="02020603050405020304" pitchFamily="18" charset="0"/>
                <a:cs typeface="Times New Roman" panose="02020603050405020304" pitchFamily="18" charset="0"/>
              </a:rPr>
              <a:t>Coronea</a:t>
            </a:r>
            <a:r>
              <a:rPr lang="en-GB" sz="4400" dirty="0">
                <a:latin typeface="Times New Roman" panose="02020603050405020304" pitchFamily="18" charset="0"/>
                <a:cs typeface="Times New Roman" panose="02020603050405020304" pitchFamily="18" charset="0"/>
              </a:rPr>
              <a:t>, 394</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On the Greek front, Sparta won the hoplite battle of </a:t>
            </a:r>
            <a:r>
              <a:rPr lang="en-GB" dirty="0" err="1">
                <a:latin typeface="Times New Roman" panose="02020603050405020304" pitchFamily="18" charset="0"/>
                <a:cs typeface="Times New Roman" panose="02020603050405020304" pitchFamily="18" charset="0"/>
              </a:rPr>
              <a:t>Coronea</a:t>
            </a:r>
            <a:r>
              <a:rPr lang="en-GB" dirty="0">
                <a:latin typeface="Times New Roman" panose="02020603050405020304" pitchFamily="18" charset="0"/>
                <a:cs typeface="Times New Roman" panose="02020603050405020304" pitchFamily="18" charset="0"/>
              </a:rPr>
              <a:t> in Boeotia against the anti-Spartan alliance, but the victory was not conclusive.</a:t>
            </a:r>
          </a:p>
          <a:p>
            <a:r>
              <a:rPr lang="en-GB" dirty="0">
                <a:latin typeface="Times New Roman" panose="02020603050405020304" pitchFamily="18" charset="0"/>
                <a:cs typeface="Times New Roman" panose="02020603050405020304" pitchFamily="18" charset="0"/>
              </a:rPr>
              <a:t>With Corinth in alliance with Argos, a defeat in the east and problems at home (the </a:t>
            </a:r>
            <a:r>
              <a:rPr lang="en-GB" dirty="0" err="1">
                <a:latin typeface="Times New Roman" panose="02020603050405020304" pitchFamily="18" charset="0"/>
                <a:cs typeface="Times New Roman" panose="02020603050405020304" pitchFamily="18" charset="0"/>
              </a:rPr>
              <a:t>Kinadon</a:t>
            </a:r>
            <a:r>
              <a:rPr lang="en-GB" dirty="0">
                <a:latin typeface="Times New Roman" panose="02020603050405020304" pitchFamily="18" charset="0"/>
                <a:cs typeface="Times New Roman" panose="02020603050405020304" pitchFamily="18" charset="0"/>
              </a:rPr>
              <a:t> affair) and no decisive victory in Greece, Sparta had to sue for peace.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Truce terms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When they had reached their destination, </a:t>
            </a:r>
            <a:r>
              <a:rPr lang="en-GB" dirty="0" err="1">
                <a:latin typeface="Times New Roman" panose="02020603050405020304" pitchFamily="18" charset="0"/>
                <a:cs typeface="Times New Roman" panose="02020603050405020304" pitchFamily="18" charset="0"/>
              </a:rPr>
              <a:t>Antalcidas</a:t>
            </a:r>
            <a:r>
              <a:rPr lang="en-GB" dirty="0">
                <a:latin typeface="Times New Roman" panose="02020603050405020304" pitchFamily="18" charset="0"/>
                <a:cs typeface="Times New Roman" panose="02020603050405020304" pitchFamily="18" charset="0"/>
              </a:rPr>
              <a:t> said to </a:t>
            </a:r>
            <a:r>
              <a:rPr lang="en-GB" dirty="0" err="1">
                <a:latin typeface="Times New Roman" panose="02020603050405020304" pitchFamily="18" charset="0"/>
                <a:cs typeface="Times New Roman" panose="02020603050405020304" pitchFamily="18" charset="0"/>
              </a:rPr>
              <a:t>Tiribazus</a:t>
            </a:r>
            <a:r>
              <a:rPr lang="en-GB" dirty="0">
                <a:latin typeface="Times New Roman" panose="02020603050405020304" pitchFamily="18" charset="0"/>
                <a:cs typeface="Times New Roman" panose="02020603050405020304" pitchFamily="18" charset="0"/>
              </a:rPr>
              <a:t> that he had come desiring peace between his state and the King, and, furthermore, just such a peace as the King had wished for. For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he said, </a:t>
            </a:r>
            <a:r>
              <a:rPr lang="en-GB" b="1" dirty="0">
                <a:latin typeface="Times New Roman" panose="02020603050405020304" pitchFamily="18" charset="0"/>
                <a:cs typeface="Times New Roman" panose="02020603050405020304" pitchFamily="18" charset="0"/>
              </a:rPr>
              <a:t>urged no claim against the King to the Greek cities in Asia and they were content that all the islands and the Greek cities in general should be independent. </a:t>
            </a:r>
            <a:r>
              <a:rPr lang="en-GB" dirty="0">
                <a:latin typeface="Times New Roman" panose="02020603050405020304" pitchFamily="18" charset="0"/>
                <a:cs typeface="Times New Roman" panose="02020603050405020304" pitchFamily="18" charset="0"/>
              </a:rPr>
              <a:t>“And yet,” he said, “if we are ready to agree to such conditions, why should the King be at war with us or be spending money? Indeed, if such terms were made, </a:t>
            </a:r>
            <a:r>
              <a:rPr lang="en-GB" b="1" dirty="0">
                <a:latin typeface="Times New Roman" panose="02020603050405020304" pitchFamily="18" charset="0"/>
                <a:cs typeface="Times New Roman" panose="02020603050405020304" pitchFamily="18" charset="0"/>
              </a:rPr>
              <a:t>we could not take the field against the King, either; the Athenians could not unless we assumed the leadership, and we could not if the cities were independent.”</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a:t>
            </a:r>
            <a:r>
              <a:rPr lang="en-GB" dirty="0">
                <a:latin typeface="Times New Roman" panose="02020603050405020304" pitchFamily="18" charset="0"/>
                <a:cs typeface="Times New Roman" panose="02020603050405020304" pitchFamily="18" charset="0"/>
              </a:rPr>
              <a:t> 3.8.14</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0109" y="484632"/>
            <a:ext cx="6730277" cy="1609344"/>
          </a:xfrm>
          <a:ln>
            <a:noFill/>
          </a:ln>
        </p:spPr>
        <p:txBody>
          <a:bodyPr>
            <a:normAutofit/>
          </a:bodyPr>
          <a:lstStyle/>
          <a:p>
            <a:r>
              <a:rPr lang="en-GB" sz="4800">
                <a:latin typeface="Times New Roman" panose="02020603050405020304" pitchFamily="18" charset="0"/>
                <a:cs typeface="Times New Roman" panose="02020603050405020304" pitchFamily="18" charset="0"/>
              </a:rPr>
              <a:t>Persia, Athens and the failed Peace</a:t>
            </a:r>
          </a:p>
        </p:txBody>
      </p:sp>
      <p:pic>
        <p:nvPicPr>
          <p:cNvPr id="5" name="Picture 4" descr="Chess checkmate">
            <a:extLst>
              <a:ext uri="{FF2B5EF4-FFF2-40B4-BE49-F238E27FC236}">
                <a16:creationId xmlns:a16="http://schemas.microsoft.com/office/drawing/2014/main" id="{4C5FB640-7D64-10ED-F534-178D2AD9CFD0}"/>
              </a:ext>
            </a:extLst>
          </p:cNvPr>
          <p:cNvPicPr>
            <a:picLocks noChangeAspect="1"/>
          </p:cNvPicPr>
          <p:nvPr/>
        </p:nvPicPr>
        <p:blipFill rotWithShape="1">
          <a:blip r:embed="rId4"/>
          <a:srcRect l="44174" r="10598" b="-1"/>
          <a:stretch/>
        </p:blipFill>
        <p:spPr>
          <a:xfrm>
            <a:off x="3344" y="10"/>
            <a:ext cx="4646726" cy="6857990"/>
          </a:xfrm>
          <a:prstGeom prst="rect">
            <a:avLst/>
          </a:prstGeom>
        </p:spPr>
      </p:pic>
      <p:sp>
        <p:nvSpPr>
          <p:cNvPr id="3" name="Content Placeholder 2"/>
          <p:cNvSpPr>
            <a:spLocks noGrp="1"/>
          </p:cNvSpPr>
          <p:nvPr>
            <p:ph sz="quarter" idx="1"/>
          </p:nvPr>
        </p:nvSpPr>
        <p:spPr>
          <a:xfrm>
            <a:off x="4970109" y="2121408"/>
            <a:ext cx="6730276" cy="4050792"/>
          </a:xfrm>
        </p:spPr>
        <p:txBody>
          <a:bodyPr>
            <a:normAutofit/>
          </a:bodyPr>
          <a:lstStyle/>
          <a:p>
            <a:r>
              <a:rPr lang="en-GB" sz="1800">
                <a:latin typeface="Times New Roman" panose="02020603050405020304" pitchFamily="18" charset="0"/>
                <a:cs typeface="Times New Roman" panose="02020603050405020304" pitchFamily="18" charset="0"/>
              </a:rPr>
              <a:t>The Persian King, Artaxerxes, refused to agree to the Spartan peace proposal after almost a year of negotiation. The main reason for Artaxerxes’ refusal was his suspicion of Sparta.</a:t>
            </a:r>
          </a:p>
          <a:p>
            <a:r>
              <a:rPr lang="en-GB" sz="1800">
                <a:latin typeface="Times New Roman" panose="02020603050405020304" pitchFamily="18" charset="0"/>
                <a:cs typeface="Times New Roman" panose="02020603050405020304" pitchFamily="18" charset="0"/>
              </a:rPr>
              <a:t>At the same time, the Athenians, nominally at the time allies of Persia, supported the revolt of Cyprus from Persia. Thus, the Persians now had reason to distrust both major Greek powers in Asia Minor.</a:t>
            </a:r>
          </a:p>
        </p:txBody>
      </p:sp>
      <p:grpSp>
        <p:nvGrpSpPr>
          <p:cNvPr id="11" name="Group 1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Persia Against Athens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With Athenian support of </a:t>
            </a:r>
            <a:r>
              <a:rPr lang="en-GB" dirty="0" err="1">
                <a:latin typeface="Times New Roman" panose="02020603050405020304" pitchFamily="18" charset="0"/>
                <a:cs typeface="Times New Roman" panose="02020603050405020304" pitchFamily="18" charset="0"/>
              </a:rPr>
              <a:t>Evagoras</a:t>
            </a:r>
            <a:r>
              <a:rPr lang="en-GB" dirty="0">
                <a:latin typeface="Times New Roman" panose="02020603050405020304" pitchFamily="18" charset="0"/>
                <a:cs typeface="Times New Roman" panose="02020603050405020304" pitchFamily="18" charset="0"/>
              </a:rPr>
              <a:t> in Cyprus and a series of anti-Persian raids by Thrasybulus in Asia Minor, the Persian king decided to take the offensive against Athens.</a:t>
            </a:r>
          </a:p>
          <a:p>
            <a:r>
              <a:rPr lang="en-GB" dirty="0">
                <a:latin typeface="Times New Roman" panose="02020603050405020304" pitchFamily="18" charset="0"/>
                <a:cs typeface="Times New Roman" panose="02020603050405020304" pitchFamily="18" charset="0"/>
              </a:rPr>
              <a:t>With Athens as the enemy, the logical ally for Persia was Sparta. </a:t>
            </a:r>
          </a:p>
          <a:p>
            <a:r>
              <a:rPr lang="en-GB" dirty="0">
                <a:latin typeface="Times New Roman" panose="02020603050405020304" pitchFamily="18" charset="0"/>
                <a:cs typeface="Times New Roman" panose="02020603050405020304" pitchFamily="18" charset="0"/>
              </a:rPr>
              <a:t>Thus, Persia supported the Spartan fleet in the Aegean, which eventually took control of the Hellespont and thus the Athenian grain supply.</a:t>
            </a:r>
          </a:p>
        </p:txBody>
      </p:sp>
      <p:sp>
        <p:nvSpPr>
          <p:cNvPr id="26" name="Oval 2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6">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King’s Peace, 387/6</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t>
            </a:r>
            <a:r>
              <a:rPr lang="en-GB" b="1" dirty="0">
                <a:latin typeface="Times New Roman" panose="02020603050405020304" pitchFamily="18" charset="0"/>
                <a:cs typeface="Times New Roman" panose="02020603050405020304" pitchFamily="18" charset="0"/>
              </a:rPr>
              <a:t>King </a:t>
            </a:r>
            <a:r>
              <a:rPr lang="en-GB" b="1" dirty="0" err="1">
                <a:latin typeface="Times New Roman" panose="02020603050405020304" pitchFamily="18" charset="0"/>
                <a:cs typeface="Times New Roman" panose="02020603050405020304" pitchFamily="18" charset="0"/>
              </a:rPr>
              <a:t>Artaxerxes</a:t>
            </a:r>
            <a:r>
              <a:rPr lang="en-GB" b="1" dirty="0">
                <a:latin typeface="Times New Roman" panose="02020603050405020304" pitchFamily="18" charset="0"/>
                <a:cs typeface="Times New Roman" panose="02020603050405020304" pitchFamily="18" charset="0"/>
              </a:rPr>
              <a:t> thinks it just that the cities in Asia should belong to him, as well as </a:t>
            </a:r>
            <a:r>
              <a:rPr lang="en-GB" b="1" dirty="0" err="1">
                <a:latin typeface="Times New Roman" panose="02020603050405020304" pitchFamily="18" charset="0"/>
                <a:cs typeface="Times New Roman" panose="02020603050405020304" pitchFamily="18" charset="0"/>
              </a:rPr>
              <a:t>Clazomenae</a:t>
            </a:r>
            <a:r>
              <a:rPr lang="en-GB" b="1" dirty="0">
                <a:latin typeface="Times New Roman" panose="02020603050405020304" pitchFamily="18" charset="0"/>
                <a:cs typeface="Times New Roman" panose="02020603050405020304" pitchFamily="18" charset="0"/>
              </a:rPr>
              <a:t> and Cyprus among the islands, and that the other Greek cities, both small and great, should be left autonomous</a:t>
            </a:r>
            <a:r>
              <a:rPr lang="en-GB" dirty="0">
                <a:latin typeface="Times New Roman" panose="02020603050405020304" pitchFamily="18" charset="0"/>
                <a:cs typeface="Times New Roman" panose="02020603050405020304" pitchFamily="18" charset="0"/>
              </a:rPr>
              <a:t>, except </a:t>
            </a:r>
            <a:r>
              <a:rPr lang="en-GB" b="1" dirty="0" err="1">
                <a:latin typeface="Times New Roman" panose="02020603050405020304" pitchFamily="18" charset="0"/>
                <a:cs typeface="Times New Roman" panose="02020603050405020304" pitchFamily="18" charset="0"/>
              </a:rPr>
              <a:t>Lemnos</a:t>
            </a:r>
            <a:r>
              <a:rPr lang="en-GB" b="1" dirty="0">
                <a:latin typeface="Times New Roman" panose="02020603050405020304" pitchFamily="18" charset="0"/>
                <a:cs typeface="Times New Roman" panose="02020603050405020304" pitchFamily="18" charset="0"/>
              </a:rPr>
              <a:t>, </a:t>
            </a:r>
            <a:r>
              <a:rPr lang="en-GB" b="1" dirty="0" err="1">
                <a:latin typeface="Times New Roman" panose="02020603050405020304" pitchFamily="18" charset="0"/>
                <a:cs typeface="Times New Roman" panose="02020603050405020304" pitchFamily="18" charset="0"/>
              </a:rPr>
              <a:t>Imbros</a:t>
            </a:r>
            <a:r>
              <a:rPr lang="en-GB" b="1" dirty="0">
                <a:latin typeface="Times New Roman" panose="02020603050405020304" pitchFamily="18" charset="0"/>
                <a:cs typeface="Times New Roman" panose="02020603050405020304" pitchFamily="18" charset="0"/>
              </a:rPr>
              <a:t>, and Scyros; and these should belong, as of old, to the Athenians</a:t>
            </a:r>
            <a:r>
              <a:rPr lang="en-GB" dirty="0">
                <a:latin typeface="Times New Roman" panose="02020603050405020304" pitchFamily="18" charset="0"/>
                <a:cs typeface="Times New Roman" panose="02020603050405020304" pitchFamily="18" charset="0"/>
              </a:rPr>
              <a:t>. But whichever of the two parties does not accept this peace, upon them I will make war, in company with those who desire this  arrangement, both by land and by sea, with ships and with money.”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5.1.31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Sparta and the King’s Peace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Sparta won in the King’s Peace.</a:t>
            </a:r>
          </a:p>
          <a:p>
            <a:r>
              <a:rPr lang="en-GB" dirty="0">
                <a:latin typeface="Times New Roman" panose="02020603050405020304" pitchFamily="18" charset="0"/>
                <a:cs typeface="Times New Roman" panose="02020603050405020304" pitchFamily="18" charset="0"/>
              </a:rPr>
              <a:t>The Autonomy clause of the Peace meant that no empire or hegemony could be created by Athens or any other polis.</a:t>
            </a:r>
          </a:p>
          <a:p>
            <a:r>
              <a:rPr lang="en-GB" dirty="0">
                <a:latin typeface="Times New Roman" panose="02020603050405020304" pitchFamily="18" charset="0"/>
                <a:cs typeface="Times New Roman" panose="02020603050405020304" pitchFamily="18" charset="0"/>
              </a:rPr>
              <a:t>Further, as effective  Representative of the King in Greece, Sparta now had a free rein to discipline its recalcitrant allies (Corinth, Thebes).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and the north</a:t>
            </a:r>
          </a:p>
        </p:txBody>
      </p:sp>
      <p:sp>
        <p:nvSpPr>
          <p:cNvPr id="3" name="Content Placeholder 2"/>
          <p:cNvSpPr>
            <a:spLocks noGrp="1"/>
          </p:cNvSpPr>
          <p:nvPr>
            <p:ph sz="quarter" idx="1"/>
          </p:nvPr>
        </p:nvSpPr>
        <p:spPr>
          <a:xfrm>
            <a:off x="1069848" y="2320413"/>
            <a:ext cx="10058400" cy="4127414"/>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After the death of Glos and Tachos the Lacedaemonians </a:t>
            </a:r>
            <a:r>
              <a:rPr lang="en-GB" sz="1800" b="1" dirty="0">
                <a:latin typeface="Times New Roman" panose="02020603050405020304" pitchFamily="18" charset="0"/>
                <a:cs typeface="Times New Roman" panose="02020603050405020304" pitchFamily="18" charset="0"/>
              </a:rPr>
              <a:t>renounced their undertakings in Asia, but they went on organizing affairs in Greece for their own interest</a:t>
            </a:r>
            <a:r>
              <a:rPr lang="en-GB" sz="1800" dirty="0">
                <a:latin typeface="Times New Roman" panose="02020603050405020304" pitchFamily="18" charset="0"/>
                <a:cs typeface="Times New Roman" panose="02020603050405020304" pitchFamily="18" charset="0"/>
              </a:rPr>
              <a:t>, winning over some of the cities by persuasion and getting others into their hands by force through the return of the exiles. From this point they began openly to bring into their own hands the supremacy of Greece, contrary to the common agreements adopted in the time of </a:t>
            </a:r>
            <a:r>
              <a:rPr lang="en-GB" sz="1800" dirty="0" err="1">
                <a:latin typeface="Times New Roman" panose="02020603050405020304" pitchFamily="18" charset="0"/>
                <a:cs typeface="Times New Roman" panose="02020603050405020304" pitchFamily="18" charset="0"/>
              </a:rPr>
              <a:t>Antalcidas</a:t>
            </a:r>
            <a:r>
              <a:rPr lang="en-GB" sz="1800" dirty="0">
                <a:latin typeface="Times New Roman" panose="02020603050405020304" pitchFamily="18" charset="0"/>
                <a:cs typeface="Times New Roman" panose="02020603050405020304" pitchFamily="18" charset="0"/>
              </a:rPr>
              <a:t> after intervention by the King of the Persians. … At first the people of the </a:t>
            </a:r>
            <a:r>
              <a:rPr lang="en-GB" sz="1800" dirty="0" err="1">
                <a:latin typeface="Times New Roman" panose="02020603050405020304" pitchFamily="18" charset="0"/>
                <a:cs typeface="Times New Roman" panose="02020603050405020304" pitchFamily="18" charset="0"/>
              </a:rPr>
              <a:t>Olynthians</a:t>
            </a:r>
            <a:r>
              <a:rPr lang="en-GB" sz="1800" dirty="0">
                <a:latin typeface="Times New Roman" panose="02020603050405020304" pitchFamily="18" charset="0"/>
                <a:cs typeface="Times New Roman" panose="02020603050405020304" pitchFamily="18" charset="0"/>
              </a:rPr>
              <a:t> enjoyed the revenues from the land given them, and when later the king unexpectedly recovered strength and got back his entire kingdom, the </a:t>
            </a:r>
            <a:r>
              <a:rPr lang="en-GB" sz="1800" dirty="0" err="1">
                <a:latin typeface="Times New Roman" panose="02020603050405020304" pitchFamily="18" charset="0"/>
                <a:cs typeface="Times New Roman" panose="02020603050405020304" pitchFamily="18" charset="0"/>
              </a:rPr>
              <a:t>Olynthians</a:t>
            </a:r>
            <a:r>
              <a:rPr lang="en-GB" sz="1800" dirty="0">
                <a:latin typeface="Times New Roman" panose="02020603050405020304" pitchFamily="18" charset="0"/>
                <a:cs typeface="Times New Roman" panose="02020603050405020304" pitchFamily="18" charset="0"/>
              </a:rPr>
              <a:t> were not inclined to return the land when he asked for it. Consequently </a:t>
            </a:r>
            <a:r>
              <a:rPr lang="en-GB" sz="1800" dirty="0" err="1">
                <a:latin typeface="Times New Roman" panose="02020603050405020304" pitchFamily="18" charset="0"/>
                <a:cs typeface="Times New Roman" panose="02020603050405020304" pitchFamily="18" charset="0"/>
              </a:rPr>
              <a:t>Amyntas</a:t>
            </a:r>
            <a:r>
              <a:rPr lang="en-GB" sz="1800" dirty="0">
                <a:latin typeface="Times New Roman" panose="02020603050405020304" pitchFamily="18" charset="0"/>
                <a:cs typeface="Times New Roman" panose="02020603050405020304" pitchFamily="18" charset="0"/>
              </a:rPr>
              <a:t> gathered an army from his own people, and forming an alliance with the Lacedaemonians persuaded them to send out a general and a strong force </a:t>
            </a:r>
            <a:r>
              <a:rPr lang="en-GB" sz="1800" b="1" dirty="0">
                <a:latin typeface="Times New Roman" panose="02020603050405020304" pitchFamily="18" charset="0"/>
                <a:cs typeface="Times New Roman" panose="02020603050405020304" pitchFamily="18" charset="0"/>
              </a:rPr>
              <a:t>against the </a:t>
            </a:r>
            <a:r>
              <a:rPr lang="en-GB" sz="1800" b="1" dirty="0" err="1">
                <a:latin typeface="Times New Roman" panose="02020603050405020304" pitchFamily="18" charset="0"/>
                <a:cs typeface="Times New Roman" panose="02020603050405020304" pitchFamily="18" charset="0"/>
              </a:rPr>
              <a:t>Olynthians</a:t>
            </a:r>
            <a:r>
              <a:rPr lang="en-GB" sz="1800" b="1" dirty="0">
                <a:latin typeface="Times New Roman" panose="02020603050405020304" pitchFamily="18" charset="0"/>
                <a:cs typeface="Times New Roman" panose="02020603050405020304" pitchFamily="18" charset="0"/>
              </a:rPr>
              <a:t>. The Lacedaemonians, having decided to extend their control to the regions about Thrace, enrolled soldiers both from their citizens and from their allies, </a:t>
            </a:r>
            <a:r>
              <a:rPr lang="en-GB" sz="1800" dirty="0">
                <a:latin typeface="Times New Roman" panose="02020603050405020304" pitchFamily="18" charset="0"/>
                <a:cs typeface="Times New Roman" panose="02020603050405020304" pitchFamily="18" charset="0"/>
              </a:rPr>
              <a:t>more than ten thousand in all; the army they turned over to </a:t>
            </a:r>
            <a:r>
              <a:rPr lang="en-GB" sz="1800" dirty="0" err="1">
                <a:latin typeface="Times New Roman" panose="02020603050405020304" pitchFamily="18" charset="0"/>
                <a:cs typeface="Times New Roman" panose="02020603050405020304" pitchFamily="18" charset="0"/>
              </a:rPr>
              <a:t>Phoebidas</a:t>
            </a:r>
            <a:r>
              <a:rPr lang="en-GB" sz="1800" dirty="0">
                <a:latin typeface="Times New Roman" panose="02020603050405020304" pitchFamily="18" charset="0"/>
                <a:cs typeface="Times New Roman" panose="02020603050405020304" pitchFamily="18" charset="0"/>
              </a:rPr>
              <a:t> the Spartan with orders to join forces with </a:t>
            </a:r>
            <a:r>
              <a:rPr lang="en-GB" sz="1800" dirty="0" err="1">
                <a:latin typeface="Times New Roman" panose="02020603050405020304" pitchFamily="18" charset="0"/>
                <a:cs typeface="Times New Roman" panose="02020603050405020304" pitchFamily="18" charset="0"/>
              </a:rPr>
              <a:t>Amyntas</a:t>
            </a:r>
            <a:r>
              <a:rPr lang="en-GB" sz="1800" dirty="0">
                <a:latin typeface="Times New Roman" panose="02020603050405020304" pitchFamily="18" charset="0"/>
                <a:cs typeface="Times New Roman" panose="02020603050405020304" pitchFamily="18" charset="0"/>
              </a:rPr>
              <a:t> and to make war together with him upon the </a:t>
            </a:r>
            <a:r>
              <a:rPr lang="en-GB" sz="1800" dirty="0" err="1">
                <a:latin typeface="Times New Roman" panose="02020603050405020304" pitchFamily="18" charset="0"/>
                <a:cs typeface="Times New Roman" panose="02020603050405020304" pitchFamily="18" charset="0"/>
              </a:rPr>
              <a:t>Olynthians</a:t>
            </a:r>
            <a:r>
              <a:rPr lang="en-GB" sz="1800" dirty="0">
                <a:latin typeface="Times New Roman" panose="02020603050405020304" pitchFamily="18" charset="0"/>
                <a:cs typeface="Times New Roman" panose="02020603050405020304" pitchFamily="18" charset="0"/>
              </a:rPr>
              <a:t>. </a:t>
            </a:r>
            <a:r>
              <a:rPr lang="en-GB" sz="1800" b="1" dirty="0">
                <a:latin typeface="Times New Roman" panose="02020603050405020304" pitchFamily="18" charset="0"/>
                <a:cs typeface="Times New Roman" panose="02020603050405020304" pitchFamily="18" charset="0"/>
              </a:rPr>
              <a:t>They also sent out another army against the people of </a:t>
            </a:r>
            <a:r>
              <a:rPr lang="en-GB" sz="1800" b="1" dirty="0" err="1">
                <a:latin typeface="Times New Roman" panose="02020603050405020304" pitchFamily="18" charset="0"/>
                <a:cs typeface="Times New Roman" panose="02020603050405020304" pitchFamily="18" charset="0"/>
              </a:rPr>
              <a:t>Phlius</a:t>
            </a:r>
            <a:r>
              <a:rPr lang="en-GB" sz="1800" b="1" dirty="0">
                <a:latin typeface="Times New Roman" panose="02020603050405020304" pitchFamily="18" charset="0"/>
                <a:cs typeface="Times New Roman" panose="02020603050405020304" pitchFamily="18" charset="0"/>
              </a:rPr>
              <a:t>, defeated them in battle, and compelled them to accept the rule of the Lacedaemonians.</a:t>
            </a:r>
          </a:p>
          <a:p>
            <a:pPr algn="r">
              <a:buNone/>
            </a:pPr>
            <a:r>
              <a:rPr lang="en-GB" sz="1800" dirty="0" err="1">
                <a:latin typeface="Times New Roman" panose="02020603050405020304" pitchFamily="18" charset="0"/>
                <a:cs typeface="Times New Roman" panose="02020603050405020304" pitchFamily="18" charset="0"/>
              </a:rPr>
              <a:t>Diodoros</a:t>
            </a:r>
            <a:r>
              <a:rPr lang="en-GB" sz="1800" dirty="0">
                <a:latin typeface="Times New Roman" panose="02020603050405020304" pitchFamily="18" charset="0"/>
                <a:cs typeface="Times New Roman" panose="02020603050405020304" pitchFamily="18" charset="0"/>
              </a:rPr>
              <a:t> 15.19.1-3</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and the North</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expedition against </a:t>
            </a:r>
            <a:r>
              <a:rPr lang="en-GB" dirty="0" err="1">
                <a:latin typeface="Times New Roman" panose="02020603050405020304" pitchFamily="18" charset="0"/>
                <a:cs typeface="Times New Roman" panose="02020603050405020304" pitchFamily="18" charset="0"/>
              </a:rPr>
              <a:t>Olynthos</a:t>
            </a:r>
            <a:r>
              <a:rPr lang="en-GB" dirty="0">
                <a:latin typeface="Times New Roman" panose="02020603050405020304" pitchFamily="18" charset="0"/>
                <a:cs typeface="Times New Roman" panose="02020603050405020304" pitchFamily="18" charset="0"/>
              </a:rPr>
              <a:t> and the Chalcidian League was another of Sparta’s efforts after the King’s Peace to stop the creation of federal states.</a:t>
            </a:r>
          </a:p>
          <a:p>
            <a:r>
              <a:rPr lang="en-GB" dirty="0">
                <a:latin typeface="Times New Roman" panose="02020603050405020304" pitchFamily="18" charset="0"/>
                <a:cs typeface="Times New Roman" panose="02020603050405020304" pitchFamily="18" charset="0"/>
              </a:rPr>
              <a:t>Also, Sparta clearly tried to gain control of northern Greece with main targets the Greek poleis of the Chalcidice and the Thracian coast.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and Asia Minor</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At this time the kings of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were at variance with each other on matters of policy. </a:t>
            </a:r>
            <a:r>
              <a:rPr lang="en-GB" dirty="0" err="1">
                <a:latin typeface="Times New Roman" panose="02020603050405020304" pitchFamily="18" charset="0"/>
                <a:cs typeface="Times New Roman" panose="02020603050405020304" pitchFamily="18" charset="0"/>
              </a:rPr>
              <a:t>Agesipolis</a:t>
            </a:r>
            <a:r>
              <a:rPr lang="en-GB" dirty="0">
                <a:latin typeface="Times New Roman" panose="02020603050405020304" pitchFamily="18" charset="0"/>
                <a:cs typeface="Times New Roman" panose="02020603050405020304" pitchFamily="18" charset="0"/>
              </a:rPr>
              <a:t>, who was a peaceful and just man and, furthermore, excelled in wisdom, declared that they should abide by their oaths and not enslave the Greeks contrary to the common agreements. </a:t>
            </a:r>
            <a:r>
              <a:rPr lang="en-GB" b="1" dirty="0">
                <a:latin typeface="Times New Roman" panose="02020603050405020304" pitchFamily="18" charset="0"/>
                <a:cs typeface="Times New Roman" panose="02020603050405020304" pitchFamily="18" charset="0"/>
              </a:rPr>
              <a:t>He pointed out that Sparta was in ill repute for having surrendered the Greeks of Asia to the Persians and for organizing the cities of Greece in her own interest</a:t>
            </a:r>
            <a:r>
              <a:rPr lang="en-GB" dirty="0">
                <a:latin typeface="Times New Roman" panose="02020603050405020304" pitchFamily="18" charset="0"/>
                <a:cs typeface="Times New Roman" panose="02020603050405020304" pitchFamily="18" charset="0"/>
              </a:rPr>
              <a:t>, although she had sworn in the common agreement that she would preserve their autonomy. </a:t>
            </a:r>
            <a:r>
              <a:rPr lang="en-GB" b="1" dirty="0">
                <a:latin typeface="Times New Roman" panose="02020603050405020304" pitchFamily="18" charset="0"/>
                <a:cs typeface="Times New Roman" panose="02020603050405020304" pitchFamily="18" charset="0"/>
              </a:rPr>
              <a:t>But </a:t>
            </a:r>
            <a:r>
              <a:rPr lang="en-GB" b="1" dirty="0" err="1">
                <a:latin typeface="Times New Roman" panose="02020603050405020304" pitchFamily="18" charset="0"/>
                <a:cs typeface="Times New Roman" panose="02020603050405020304" pitchFamily="18" charset="0"/>
              </a:rPr>
              <a:t>Agesilaus</a:t>
            </a:r>
            <a:r>
              <a:rPr lang="en-GB" b="1" dirty="0">
                <a:latin typeface="Times New Roman" panose="02020603050405020304" pitchFamily="18" charset="0"/>
                <a:cs typeface="Times New Roman" panose="02020603050405020304" pitchFamily="18" charset="0"/>
              </a:rPr>
              <a:t>, who was by nature a man of action, was fond of war and yearned for dominance over the Greeks. </a:t>
            </a:r>
          </a:p>
          <a:p>
            <a:pPr algn="r">
              <a:buNone/>
            </a:pPr>
            <a:r>
              <a:rPr lang="en-GB" dirty="0" err="1">
                <a:latin typeface="Times New Roman" panose="02020603050405020304" pitchFamily="18" charset="0"/>
                <a:cs typeface="Times New Roman" panose="02020603050405020304" pitchFamily="18" charset="0"/>
              </a:rPr>
              <a:t>Diodoros</a:t>
            </a:r>
            <a:r>
              <a:rPr lang="en-GB" dirty="0">
                <a:latin typeface="Times New Roman" panose="02020603050405020304" pitchFamily="18" charset="0"/>
                <a:cs typeface="Times New Roman" panose="02020603050405020304" pitchFamily="18" charset="0"/>
              </a:rPr>
              <a:t> 15.19.4</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and Persia</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sz="1700" dirty="0">
                <a:latin typeface="Times New Roman" panose="02020603050405020304" pitchFamily="18" charset="0"/>
                <a:cs typeface="Times New Roman" panose="02020603050405020304" pitchFamily="18" charset="0"/>
              </a:rPr>
              <a:t>Glos, who had been in command of the fleet and was married to the daughter of </a:t>
            </a:r>
            <a:r>
              <a:rPr lang="en-GB" sz="1700" dirty="0" err="1">
                <a:latin typeface="Times New Roman" panose="02020603050405020304" pitchFamily="18" charset="0"/>
                <a:cs typeface="Times New Roman" panose="02020603050405020304" pitchFamily="18" charset="0"/>
              </a:rPr>
              <a:t>Tiribazus</a:t>
            </a:r>
            <a:r>
              <a:rPr lang="en-GB" sz="1700" dirty="0">
                <a:latin typeface="Times New Roman" panose="02020603050405020304" pitchFamily="18" charset="0"/>
                <a:cs typeface="Times New Roman" panose="02020603050405020304" pitchFamily="18" charset="0"/>
              </a:rPr>
              <a:t>, fearful that it might be thought that he had co-operated with </a:t>
            </a:r>
            <a:r>
              <a:rPr lang="en-GB" sz="1700" dirty="0" err="1">
                <a:latin typeface="Times New Roman" panose="02020603050405020304" pitchFamily="18" charset="0"/>
                <a:cs typeface="Times New Roman" panose="02020603050405020304" pitchFamily="18" charset="0"/>
              </a:rPr>
              <a:t>Tiribazus</a:t>
            </a:r>
            <a:r>
              <a:rPr lang="en-GB" sz="1700" dirty="0">
                <a:latin typeface="Times New Roman" panose="02020603050405020304" pitchFamily="18" charset="0"/>
                <a:cs typeface="Times New Roman" panose="02020603050405020304" pitchFamily="18" charset="0"/>
              </a:rPr>
              <a:t> in his plan and that he would be punished by the King, resolved to safeguard his position by a new project of action. Since he was well supplied with money and soldiers and had furthermore won the commanders of the triremes to himself by acts of kindness, he resolved to revolt from the King. At once, then, he sent ambassadors to </a:t>
            </a:r>
            <a:r>
              <a:rPr lang="en-GB" sz="1700" dirty="0" err="1">
                <a:latin typeface="Times New Roman" panose="02020603050405020304" pitchFamily="18" charset="0"/>
                <a:cs typeface="Times New Roman" panose="02020603050405020304" pitchFamily="18" charset="0"/>
              </a:rPr>
              <a:t>Acoris</a:t>
            </a:r>
            <a:r>
              <a:rPr lang="en-GB" sz="1700" dirty="0">
                <a:latin typeface="Times New Roman" panose="02020603050405020304" pitchFamily="18" charset="0"/>
                <a:cs typeface="Times New Roman" panose="02020603050405020304" pitchFamily="18" charset="0"/>
              </a:rPr>
              <a:t>, the king of the Egyptians, and concluded an alliance with him against the King. He also wrote the Lacedaemonians and incited them against the King, promising to give them a large sum of money and offering other great inducements. He pledged himself to full co-operation with them in Greece and to work with them in restoring the supremacy their fathers had exercised. Even before this the Spartans had made up their minds to recover their supremacy, and at the time were already throwing the cities into confusion and enslaving them, as was clear to all men. Moreover, they were in bad repute because it was generally believed that in the agreement they had made with the King they had betrayed the Greeks of Asia, and so they repented of what they had done and sought a plausible excuse for a war against Artaxerxes. Consequently they were glad to enter the alliance with Glos.</a:t>
            </a:r>
          </a:p>
          <a:p>
            <a:pPr algn="r">
              <a:buNone/>
            </a:pPr>
            <a:r>
              <a:rPr lang="en-GB" sz="1700" dirty="0" err="1">
                <a:latin typeface="Times New Roman" panose="02020603050405020304" pitchFamily="18" charset="0"/>
                <a:cs typeface="Times New Roman" panose="02020603050405020304" pitchFamily="18" charset="0"/>
              </a:rPr>
              <a:t>Diodoros</a:t>
            </a:r>
            <a:r>
              <a:rPr lang="en-GB" sz="1700" dirty="0">
                <a:latin typeface="Times New Roman" panose="02020603050405020304" pitchFamily="18" charset="0"/>
                <a:cs typeface="Times New Roman" panose="02020603050405020304" pitchFamily="18" charset="0"/>
              </a:rPr>
              <a:t> 15.9</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and Persia</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support provided to Glos’ failed revolt was the only Spartan action against the Persian king after the King’s Peace and until the 360s.</a:t>
            </a:r>
          </a:p>
          <a:p>
            <a:r>
              <a:rPr lang="en-GB" dirty="0">
                <a:latin typeface="Times New Roman" panose="02020603050405020304" pitchFamily="18" charset="0"/>
                <a:cs typeface="Times New Roman" panose="02020603050405020304" pitchFamily="18" charset="0"/>
              </a:rPr>
              <a:t>The King did not take an anti-Spartan position, as far as our sources tell us, because of Sparta’s actions.</a:t>
            </a:r>
          </a:p>
          <a:p>
            <a:r>
              <a:rPr lang="en-GB" dirty="0">
                <a:latin typeface="Times New Roman" panose="02020603050405020304" pitchFamily="18" charset="0"/>
                <a:cs typeface="Times New Roman" panose="02020603050405020304" pitchFamily="18" charset="0"/>
              </a:rPr>
              <a:t>However, this is a sign that Sparta had not abandoned its imperialistic ambitions for Asia Minor .</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Issue of </a:t>
            </a:r>
            <a:r>
              <a:rPr lang="en-GB" dirty="0" err="1">
                <a:latin typeface="Times New Roman" panose="02020603050405020304" pitchFamily="18" charset="0"/>
                <a:cs typeface="Times New Roman" panose="02020603050405020304" pitchFamily="18" charset="0"/>
              </a:rPr>
              <a:t>Mantineia</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Since in all this matters had proceeded as they desired,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resolved, in the case of all among their allies who had been hostile during the war and more favourably inclined toward the enemy than toward Lacedaemon, to chastise them and put them in such a situation that they could not be disloyal. Firstly, therefore, they sent to the </a:t>
            </a:r>
            <a:r>
              <a:rPr lang="en-GB" dirty="0" err="1">
                <a:latin typeface="Times New Roman" panose="02020603050405020304" pitchFamily="18" charset="0"/>
                <a:cs typeface="Times New Roman" panose="02020603050405020304" pitchFamily="18" charset="0"/>
              </a:rPr>
              <a:t>Mantineans</a:t>
            </a:r>
            <a:r>
              <a:rPr lang="en-GB" dirty="0">
                <a:latin typeface="Times New Roman" panose="02020603050405020304" pitchFamily="18" charset="0"/>
                <a:cs typeface="Times New Roman" panose="02020603050405020304" pitchFamily="18" charset="0"/>
              </a:rPr>
              <a:t> and ordered them to tear down their wall, saying that they could not trust them in any other way not to take sides with their enemies. …When, accordingly, they now refused to tear down their walls,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called out the ban against them.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however, said that they would not make peace with them except on condition that they should also dwell apart in villages. And they for their part, coming to the conclusion that it was necessary, agreed that they would do this also. Now the partisans of Argos and the leaders of the popular party expected that they would be put to death, but the father of </a:t>
            </a:r>
            <a:r>
              <a:rPr lang="en-GB" dirty="0" err="1">
                <a:latin typeface="Times New Roman" panose="02020603050405020304" pitchFamily="18" charset="0"/>
                <a:cs typeface="Times New Roman" panose="02020603050405020304" pitchFamily="18" charset="0"/>
              </a:rPr>
              <a:t>Agesipolis</a:t>
            </a:r>
            <a:r>
              <a:rPr lang="en-GB" dirty="0">
                <a:latin typeface="Times New Roman" panose="02020603050405020304" pitchFamily="18" charset="0"/>
                <a:cs typeface="Times New Roman" panose="02020603050405020304" pitchFamily="18" charset="0"/>
              </a:rPr>
              <a:t> obtained from him the promise that safety should be granted them as they departed from the city, being sixty in number…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5.2.1-6</a:t>
            </a:r>
            <a:endParaRPr lang="en-GB" b="1"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Issue of </a:t>
            </a:r>
            <a:r>
              <a:rPr lang="en-GB" dirty="0" err="1">
                <a:latin typeface="Times New Roman" panose="02020603050405020304" pitchFamily="18" charset="0"/>
                <a:cs typeface="Times New Roman" panose="02020603050405020304" pitchFamily="18" charset="0"/>
              </a:rPr>
              <a:t>Mantineia</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b="1" dirty="0">
                <a:latin typeface="Times New Roman" panose="02020603050405020304" pitchFamily="18" charset="0"/>
                <a:cs typeface="Times New Roman" panose="02020603050405020304" pitchFamily="18" charset="0"/>
              </a:rPr>
              <a:t>After this the wall was torn down and Mantinea was divided into four separate villages, just as the people had dwelt in ancient times. And at first they were displeased, </a:t>
            </a:r>
            <a:r>
              <a:rPr lang="en-GB" dirty="0">
                <a:latin typeface="Times New Roman" panose="02020603050405020304" pitchFamily="18" charset="0"/>
                <a:cs typeface="Times New Roman" panose="02020603050405020304" pitchFamily="18" charset="0"/>
              </a:rPr>
              <a:t>because they were compelled to tear down the houses which they had and to build others; but the owners of the landed property, since they not only dwelt nearer to their estates, which were round about the villages, but also enjoyed an aristocratic government and were rid of the troublesome demagogues, were pleased with what had been done. And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sent mustering officers to them, not singly, but one for each village. Moreover, they came from their villages for service in the </a:t>
            </a:r>
            <a:r>
              <a:rPr lang="en-GB" dirty="0" err="1">
                <a:latin typeface="Times New Roman" panose="02020603050405020304" pitchFamily="18" charset="0"/>
                <a:cs typeface="Times New Roman" panose="02020603050405020304" pitchFamily="18" charset="0"/>
              </a:rPr>
              <a:t>Lacedaemonian</a:t>
            </a:r>
            <a:r>
              <a:rPr lang="en-GB" dirty="0">
                <a:latin typeface="Times New Roman" panose="02020603050405020304" pitchFamily="18" charset="0"/>
                <a:cs typeface="Times New Roman" panose="02020603050405020304" pitchFamily="18" charset="0"/>
              </a:rPr>
              <a:t> army far more zealously than when they were under a democratic government. Thus ended the affair of the </a:t>
            </a:r>
            <a:r>
              <a:rPr lang="en-GB" dirty="0" err="1">
                <a:latin typeface="Times New Roman" panose="02020603050405020304" pitchFamily="18" charset="0"/>
                <a:cs typeface="Times New Roman" panose="02020603050405020304" pitchFamily="18" charset="0"/>
              </a:rPr>
              <a:t>Mantineans</a:t>
            </a:r>
            <a:r>
              <a:rPr lang="en-GB" dirty="0">
                <a:latin typeface="Times New Roman" panose="02020603050405020304" pitchFamily="18" charset="0"/>
                <a:cs typeface="Times New Roman" panose="02020603050405020304" pitchFamily="18" charset="0"/>
              </a:rPr>
              <a:t>, whereby men were made wiser in this point at least -- not to let a river run through city walls.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5.2.6-7</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Issue of </a:t>
            </a:r>
            <a:r>
              <a:rPr lang="en-GB" dirty="0" err="1">
                <a:latin typeface="Times New Roman" panose="02020603050405020304" pitchFamily="18" charset="0"/>
                <a:cs typeface="Times New Roman" panose="02020603050405020304" pitchFamily="18" charset="0"/>
              </a:rPr>
              <a:t>Mantineia</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Mantineian</a:t>
            </a:r>
            <a:r>
              <a:rPr lang="en-GB" dirty="0">
                <a:latin typeface="Times New Roman" panose="02020603050405020304" pitchFamily="18" charset="0"/>
                <a:cs typeface="Times New Roman" panose="02020603050405020304" pitchFamily="18" charset="0"/>
              </a:rPr>
              <a:t> campaign is the most powerful example of how Sparta used the King’s Peace and particularly the autonomy clause to further and strengthen its position as imperial power in the Greek world.</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Seizure of the </a:t>
            </a:r>
            <a:r>
              <a:rPr lang="en-GB" sz="4400" dirty="0" err="1">
                <a:latin typeface="Times New Roman" panose="02020603050405020304" pitchFamily="18" charset="0"/>
                <a:cs typeface="Times New Roman" panose="02020603050405020304" pitchFamily="18" charset="0"/>
              </a:rPr>
              <a:t>Kadmeia</a:t>
            </a:r>
            <a:r>
              <a:rPr lang="en-GB" sz="4400" dirty="0">
                <a:latin typeface="Times New Roman" panose="02020603050405020304" pitchFamily="18" charset="0"/>
                <a:cs typeface="Times New Roman" panose="02020603050405020304" pitchFamily="18" charset="0"/>
              </a:rPr>
              <a:t> (382)</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Now one could mention many other incidents, both among Greeks and barbarians, to prove that the gods do not fail to take heed of the wicked or of those who do unrighteous things; but at present I will speak of the case which is before me.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namely, who had sworn that they would leave the states independent, after seizing possession of the Acropolis of Thebes were punished by the very men, unaided, who had been thus wronged, although before that time they had not been conquered by any single one of all the peoples that ever existed; while as for those among the Theban citizens who had led them into the Acropolis and had wanted the state to be in subjection to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in order that they might rule despotically themselves, just seven of the exiles were enough to destroy the government of these men. How all this came to pass I will proceed to relate.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a:t>
            </a:r>
            <a:r>
              <a:rPr lang="en-GB" dirty="0">
                <a:latin typeface="Times New Roman" panose="02020603050405020304" pitchFamily="18" charset="0"/>
                <a:cs typeface="Times New Roman" panose="02020603050405020304" pitchFamily="18" charset="0"/>
              </a:rPr>
              <a:t> 5.4.1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Seizure of the </a:t>
            </a:r>
            <a:r>
              <a:rPr lang="en-GB" sz="4400" dirty="0" err="1">
                <a:latin typeface="Times New Roman" panose="02020603050405020304" pitchFamily="18" charset="0"/>
                <a:cs typeface="Times New Roman" panose="02020603050405020304" pitchFamily="18" charset="0"/>
              </a:rPr>
              <a:t>Kadmeia</a:t>
            </a:r>
            <a:endParaRPr lang="en-GB"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seizure of the </a:t>
            </a:r>
            <a:r>
              <a:rPr lang="en-GB" dirty="0" err="1">
                <a:latin typeface="Times New Roman" panose="02020603050405020304" pitchFamily="18" charset="0"/>
                <a:cs typeface="Times New Roman" panose="02020603050405020304" pitchFamily="18" charset="0"/>
              </a:rPr>
              <a:t>Kadmeia</a:t>
            </a:r>
            <a:r>
              <a:rPr lang="en-GB" dirty="0">
                <a:latin typeface="Times New Roman" panose="02020603050405020304" pitchFamily="18" charset="0"/>
                <a:cs typeface="Times New Roman" panose="02020603050405020304" pitchFamily="18" charset="0"/>
              </a:rPr>
              <a:t> was a deadly insult to Thebes and created a powerfully pro-Theban climate in Boeotia.</a:t>
            </a:r>
          </a:p>
          <a:p>
            <a:r>
              <a:rPr lang="en-GB" dirty="0">
                <a:latin typeface="Times New Roman" panose="02020603050405020304" pitchFamily="18" charset="0"/>
                <a:cs typeface="Times New Roman" panose="02020603050405020304" pitchFamily="18" charset="0"/>
              </a:rPr>
              <a:t>Even pro-Spartan parties and individuals, like Xenophon, considered the seizure of the </a:t>
            </a:r>
            <a:r>
              <a:rPr lang="en-GB" dirty="0" err="1">
                <a:latin typeface="Times New Roman" panose="02020603050405020304" pitchFamily="18" charset="0"/>
                <a:cs typeface="Times New Roman" panose="02020603050405020304" pitchFamily="18" charset="0"/>
              </a:rPr>
              <a:t>Kadmeia</a:t>
            </a:r>
            <a:r>
              <a:rPr lang="en-GB" dirty="0">
                <a:latin typeface="Times New Roman" panose="02020603050405020304" pitchFamily="18" charset="0"/>
                <a:cs typeface="Times New Roman" panose="02020603050405020304" pitchFamily="18" charset="0"/>
              </a:rPr>
              <a:t> a bad move and, in the case of Xenophon, an impiety.</a:t>
            </a:r>
          </a:p>
          <a:p>
            <a:r>
              <a:rPr lang="en-GB" dirty="0">
                <a:latin typeface="Times New Roman" panose="02020603050405020304" pitchFamily="18" charset="0"/>
                <a:cs typeface="Times New Roman" panose="02020603050405020304" pitchFamily="18" charset="0"/>
              </a:rPr>
              <a:t>In general, seizing and holding the centre of a polis was a very rare event in Greek warfare, especially when done under truce.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Judgement of </a:t>
            </a:r>
            <a:r>
              <a:rPr lang="en-GB" sz="4800" dirty="0" err="1">
                <a:latin typeface="Times New Roman" panose="02020603050405020304" pitchFamily="18" charset="0"/>
                <a:cs typeface="Times New Roman" panose="02020603050405020304" pitchFamily="18" charset="0"/>
              </a:rPr>
              <a:t>Phoebidas</a:t>
            </a:r>
            <a:endParaRPr lang="en-GB"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pPr marL="0" indent="361950">
              <a:buNone/>
            </a:pPr>
            <a:r>
              <a:rPr lang="en-GB" sz="1900" dirty="0">
                <a:latin typeface="Times New Roman" panose="02020603050405020304" pitchFamily="18" charset="0"/>
                <a:cs typeface="Times New Roman" panose="02020603050405020304" pitchFamily="18" charset="0"/>
              </a:rPr>
              <a:t>For this act the Lacedaemonians, being now discredited in the eyes of the Greeks, punished </a:t>
            </a:r>
            <a:r>
              <a:rPr lang="en-GB" sz="1900" dirty="0" err="1">
                <a:latin typeface="Times New Roman" panose="02020603050405020304" pitchFamily="18" charset="0"/>
                <a:cs typeface="Times New Roman" panose="02020603050405020304" pitchFamily="18" charset="0"/>
              </a:rPr>
              <a:t>Phoebidas</a:t>
            </a:r>
            <a:r>
              <a:rPr lang="en-GB" sz="1900" dirty="0">
                <a:latin typeface="Times New Roman" panose="02020603050405020304" pitchFamily="18" charset="0"/>
                <a:cs typeface="Times New Roman" panose="02020603050405020304" pitchFamily="18" charset="0"/>
              </a:rPr>
              <a:t> with a fine but would not remove the garrison from Thebes. </a:t>
            </a:r>
          </a:p>
          <a:p>
            <a:pPr algn="r">
              <a:buNone/>
            </a:pPr>
            <a:r>
              <a:rPr lang="en-GB" sz="1900" dirty="0" err="1">
                <a:latin typeface="Times New Roman" panose="02020603050405020304" pitchFamily="18" charset="0"/>
                <a:cs typeface="Times New Roman" panose="02020603050405020304" pitchFamily="18" charset="0"/>
              </a:rPr>
              <a:t>Diodoros</a:t>
            </a:r>
            <a:r>
              <a:rPr lang="en-GB" sz="1900" dirty="0">
                <a:latin typeface="Times New Roman" panose="02020603050405020304" pitchFamily="18" charset="0"/>
                <a:cs typeface="Times New Roman" panose="02020603050405020304" pitchFamily="18" charset="0"/>
              </a:rPr>
              <a:t> 15.20</a:t>
            </a:r>
          </a:p>
          <a:p>
            <a:endParaRPr lang="en-GB" sz="1900" dirty="0">
              <a:latin typeface="Times New Roman" panose="02020603050405020304" pitchFamily="18" charset="0"/>
              <a:cs typeface="Times New Roman" panose="02020603050405020304" pitchFamily="18" charset="0"/>
            </a:endParaRPr>
          </a:p>
          <a:p>
            <a:pPr marL="0" indent="271463">
              <a:buNone/>
            </a:pPr>
            <a:r>
              <a:rPr lang="en-GB" sz="1900" dirty="0">
                <a:latin typeface="Times New Roman" panose="02020603050405020304" pitchFamily="18" charset="0"/>
                <a:cs typeface="Times New Roman" panose="02020603050405020304" pitchFamily="18" charset="0"/>
              </a:rPr>
              <a:t>When these things had been accomplished, they chose another polemarch in place of </a:t>
            </a:r>
            <a:r>
              <a:rPr lang="en-GB" sz="1900" dirty="0" err="1">
                <a:latin typeface="Times New Roman" panose="02020603050405020304" pitchFamily="18" charset="0"/>
                <a:cs typeface="Times New Roman" panose="02020603050405020304" pitchFamily="18" charset="0"/>
              </a:rPr>
              <a:t>Ismenias</a:t>
            </a:r>
            <a:r>
              <a:rPr lang="en-GB" sz="1900" dirty="0">
                <a:latin typeface="Times New Roman" panose="02020603050405020304" pitchFamily="18" charset="0"/>
                <a:cs typeface="Times New Roman" panose="02020603050405020304" pitchFamily="18" charset="0"/>
              </a:rPr>
              <a:t>, but </a:t>
            </a:r>
            <a:r>
              <a:rPr lang="en-GB" sz="1900" dirty="0" err="1">
                <a:latin typeface="Times New Roman" panose="02020603050405020304" pitchFamily="18" charset="0"/>
                <a:cs typeface="Times New Roman" panose="02020603050405020304" pitchFamily="18" charset="0"/>
              </a:rPr>
              <a:t>Leontiades</a:t>
            </a:r>
            <a:r>
              <a:rPr lang="en-GB" sz="1900" dirty="0">
                <a:latin typeface="Times New Roman" panose="02020603050405020304" pitchFamily="18" charset="0"/>
                <a:cs typeface="Times New Roman" panose="02020603050405020304" pitchFamily="18" charset="0"/>
              </a:rPr>
              <a:t> proceeded at once to Lacedaemon. There he found the ephors and the majority of the citizens angry with </a:t>
            </a:r>
            <a:r>
              <a:rPr lang="en-GB" sz="1900" dirty="0" err="1">
                <a:latin typeface="Times New Roman" panose="02020603050405020304" pitchFamily="18" charset="0"/>
                <a:cs typeface="Times New Roman" panose="02020603050405020304" pitchFamily="18" charset="0"/>
              </a:rPr>
              <a:t>Phoebidas</a:t>
            </a:r>
            <a:r>
              <a:rPr lang="en-GB" sz="1900" dirty="0">
                <a:latin typeface="Times New Roman" panose="02020603050405020304" pitchFamily="18" charset="0"/>
                <a:cs typeface="Times New Roman" panose="02020603050405020304" pitchFamily="18" charset="0"/>
              </a:rPr>
              <a:t> because he had acted in this matter without authorization by the state. Agesilaus, however, said that if what he had done was harmful to Lacedaemon, he deserved to be punished, but if advantageous, it was a time-honoured custom that a commander, in such cases, had the right to act on his own initiative. “It is precisely this point, therefore,” he said, “which should be considered, whether what has been done is good or bad for the state.” </a:t>
            </a:r>
          </a:p>
          <a:p>
            <a:pPr algn="r">
              <a:buNone/>
            </a:pPr>
            <a:r>
              <a:rPr lang="en-GB" sz="1900" dirty="0">
                <a:latin typeface="Times New Roman" panose="02020603050405020304" pitchFamily="18" charset="0"/>
                <a:cs typeface="Times New Roman" panose="02020603050405020304" pitchFamily="18" charset="0"/>
              </a:rPr>
              <a:t>Xenophon </a:t>
            </a:r>
            <a:r>
              <a:rPr lang="en-GB" sz="1900" i="1" dirty="0">
                <a:latin typeface="Times New Roman" panose="02020603050405020304" pitchFamily="18" charset="0"/>
                <a:cs typeface="Times New Roman" panose="02020603050405020304" pitchFamily="18" charset="0"/>
              </a:rPr>
              <a:t>Hellenika </a:t>
            </a:r>
            <a:r>
              <a:rPr lang="en-GB" sz="1900" dirty="0">
                <a:latin typeface="Times New Roman" panose="02020603050405020304" pitchFamily="18" charset="0"/>
                <a:cs typeface="Times New Roman" panose="02020603050405020304" pitchFamily="18" charset="0"/>
              </a:rPr>
              <a:t>5.2.32</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Phoebidas</a:t>
            </a:r>
            <a:r>
              <a:rPr lang="en-GB" dirty="0">
                <a:latin typeface="Times New Roman" panose="02020603050405020304" pitchFamily="18" charset="0"/>
                <a:cs typeface="Times New Roman" panose="02020603050405020304" pitchFamily="18" charset="0"/>
              </a:rPr>
              <a:t> and Spartan policy</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lack of punishment to </a:t>
            </a:r>
            <a:r>
              <a:rPr lang="en-GB" dirty="0" err="1">
                <a:latin typeface="Times New Roman" panose="02020603050405020304" pitchFamily="18" charset="0"/>
                <a:cs typeface="Times New Roman" panose="02020603050405020304" pitchFamily="18" charset="0"/>
              </a:rPr>
              <a:t>Phoebidas</a:t>
            </a:r>
            <a:r>
              <a:rPr lang="en-GB" dirty="0">
                <a:latin typeface="Times New Roman" panose="02020603050405020304" pitchFamily="18" charset="0"/>
                <a:cs typeface="Times New Roman" panose="02020603050405020304" pitchFamily="18" charset="0"/>
              </a:rPr>
              <a:t> for an unwarranted act of aggression made Sparta extremely unpopular not only in </a:t>
            </a:r>
            <a:r>
              <a:rPr lang="en-GB" dirty="0" err="1">
                <a:latin typeface="Times New Roman" panose="02020603050405020304" pitchFamily="18" charset="0"/>
                <a:cs typeface="Times New Roman" panose="02020603050405020304" pitchFamily="18" charset="0"/>
              </a:rPr>
              <a:t>Boiotia</a:t>
            </a:r>
            <a:r>
              <a:rPr lang="en-GB" dirty="0">
                <a:latin typeface="Times New Roman" panose="02020603050405020304" pitchFamily="18" charset="0"/>
                <a:cs typeface="Times New Roman" panose="02020603050405020304" pitchFamily="18" charset="0"/>
              </a:rPr>
              <a:t> but all over Greece.</a:t>
            </a:r>
          </a:p>
          <a:p>
            <a:r>
              <a:rPr lang="en-GB" dirty="0">
                <a:latin typeface="Times New Roman" panose="02020603050405020304" pitchFamily="18" charset="0"/>
                <a:cs typeface="Times New Roman" panose="02020603050405020304" pitchFamily="18" charset="0"/>
              </a:rPr>
              <a:t>Like in the siege of </a:t>
            </a:r>
            <a:r>
              <a:rPr lang="en-GB" dirty="0" err="1">
                <a:latin typeface="Times New Roman" panose="02020603050405020304" pitchFamily="18" charset="0"/>
                <a:cs typeface="Times New Roman" panose="02020603050405020304" pitchFamily="18" charset="0"/>
              </a:rPr>
              <a:t>Plataia</a:t>
            </a:r>
            <a:r>
              <a:rPr lang="en-GB" dirty="0">
                <a:latin typeface="Times New Roman" panose="02020603050405020304" pitchFamily="18" charset="0"/>
                <a:cs typeface="Times New Roman" panose="02020603050405020304" pitchFamily="18" charset="0"/>
              </a:rPr>
              <a:t> in the Peloponnesian War, the Spartans are seen as caring only for the good of Sparta.</a:t>
            </a:r>
          </a:p>
          <a:p>
            <a:r>
              <a:rPr lang="en-GB" dirty="0">
                <a:latin typeface="Times New Roman" panose="02020603050405020304" pitchFamily="18" charset="0"/>
                <a:cs typeface="Times New Roman" panose="02020603050405020304" pitchFamily="18" charset="0"/>
              </a:rPr>
              <a:t>But this time it is not at a time of war and Sparta is clearly the aggressor (in the case of </a:t>
            </a:r>
            <a:r>
              <a:rPr lang="en-GB" dirty="0" err="1">
                <a:latin typeface="Times New Roman" panose="02020603050405020304" pitchFamily="18" charset="0"/>
                <a:cs typeface="Times New Roman" panose="02020603050405020304" pitchFamily="18" charset="0"/>
              </a:rPr>
              <a:t>Plataia</a:t>
            </a:r>
            <a:r>
              <a:rPr lang="en-GB" dirty="0">
                <a:latin typeface="Times New Roman" panose="02020603050405020304" pitchFamily="18" charset="0"/>
                <a:cs typeface="Times New Roman" panose="02020603050405020304" pitchFamily="18" charset="0"/>
              </a:rPr>
              <a:t>, the aggressor was Thebes).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Height of Spartan Power</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With the enrolment of the </a:t>
            </a:r>
            <a:r>
              <a:rPr lang="en-GB" dirty="0" err="1">
                <a:latin typeface="Times New Roman" panose="02020603050405020304" pitchFamily="18" charset="0"/>
                <a:cs typeface="Times New Roman" panose="02020603050405020304" pitchFamily="18" charset="0"/>
              </a:rPr>
              <a:t>Olynthians</a:t>
            </a:r>
            <a:r>
              <a:rPr lang="en-GB" dirty="0">
                <a:latin typeface="Times New Roman" panose="02020603050405020304" pitchFamily="18" charset="0"/>
                <a:cs typeface="Times New Roman" panose="02020603050405020304" pitchFamily="18" charset="0"/>
              </a:rPr>
              <a:t> in the Spartan alliance many other states likewise were eager to enlist under the </a:t>
            </a:r>
            <a:r>
              <a:rPr lang="en-GB" dirty="0" err="1">
                <a:latin typeface="Times New Roman" panose="02020603050405020304" pitchFamily="18" charset="0"/>
                <a:cs typeface="Times New Roman" panose="02020603050405020304" pitchFamily="18" charset="0"/>
              </a:rPr>
              <a:t>Lacedaemonian</a:t>
            </a:r>
            <a:r>
              <a:rPr lang="en-GB" dirty="0">
                <a:latin typeface="Times New Roman" panose="02020603050405020304" pitchFamily="18" charset="0"/>
                <a:cs typeface="Times New Roman" panose="02020603050405020304" pitchFamily="18" charset="0"/>
              </a:rPr>
              <a:t> standard. As a result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at this particular juncture reached their greatest power and won the </a:t>
            </a:r>
            <a:r>
              <a:rPr lang="en-GB" dirty="0" err="1">
                <a:latin typeface="Times New Roman" panose="02020603050405020304" pitchFamily="18" charset="0"/>
                <a:cs typeface="Times New Roman" panose="02020603050405020304" pitchFamily="18" charset="0"/>
              </a:rPr>
              <a:t>overlordship</a:t>
            </a:r>
            <a:r>
              <a:rPr lang="en-GB" dirty="0">
                <a:latin typeface="Times New Roman" panose="02020603050405020304" pitchFamily="18" charset="0"/>
                <a:cs typeface="Times New Roman" panose="02020603050405020304" pitchFamily="18" charset="0"/>
              </a:rPr>
              <a:t> of Greece on both land and sea. For the Thebans were secured by a garrison; the Corinthians and the </a:t>
            </a:r>
            <a:r>
              <a:rPr lang="en-GB" dirty="0" err="1">
                <a:latin typeface="Times New Roman" panose="02020603050405020304" pitchFamily="18" charset="0"/>
                <a:cs typeface="Times New Roman" panose="02020603050405020304" pitchFamily="18" charset="0"/>
              </a:rPr>
              <a:t>Argives</a:t>
            </a:r>
            <a:r>
              <a:rPr lang="en-GB" dirty="0">
                <a:latin typeface="Times New Roman" panose="02020603050405020304" pitchFamily="18" charset="0"/>
                <a:cs typeface="Times New Roman" panose="02020603050405020304" pitchFamily="18" charset="0"/>
              </a:rPr>
              <a:t> were safely humbled as a result of the previous wars; the Athenians, because of their policy of occupying with colonists the lands of those whom they subdued, had a bad reputation with the Greeks;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however, had given their constant attention to securing a large population and practice in the use of arms, and so were become an object of terror to all because of the strength of their following. Consequently the greatest rulers of that time, the Persian King and Dionysius the tyrant of Sicily, paid court to the Spartan </a:t>
            </a:r>
            <a:r>
              <a:rPr lang="en-GB" dirty="0" err="1">
                <a:latin typeface="Times New Roman" panose="02020603050405020304" pitchFamily="18" charset="0"/>
                <a:cs typeface="Times New Roman" panose="02020603050405020304" pitchFamily="18" charset="0"/>
              </a:rPr>
              <a:t>overlordship</a:t>
            </a:r>
            <a:r>
              <a:rPr lang="en-GB" dirty="0">
                <a:latin typeface="Times New Roman" panose="02020603050405020304" pitchFamily="18" charset="0"/>
                <a:cs typeface="Times New Roman" panose="02020603050405020304" pitchFamily="18" charset="0"/>
              </a:rPr>
              <a:t> and sought alliance with them.</a:t>
            </a:r>
          </a:p>
          <a:p>
            <a:pPr algn="r">
              <a:buNone/>
            </a:pPr>
            <a:r>
              <a:rPr lang="en-GB" dirty="0" err="1">
                <a:latin typeface="Times New Roman" panose="02020603050405020304" pitchFamily="18" charset="0"/>
                <a:cs typeface="Times New Roman" panose="02020603050405020304" pitchFamily="18" charset="0"/>
              </a:rPr>
              <a:t>Diodoros</a:t>
            </a:r>
            <a:r>
              <a:rPr lang="en-GB" dirty="0">
                <a:latin typeface="Times New Roman" panose="02020603050405020304" pitchFamily="18" charset="0"/>
                <a:cs typeface="Times New Roman" panose="02020603050405020304" pitchFamily="18" charset="0"/>
              </a:rPr>
              <a:t> 15.23.3-5</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Height of Spartan Power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380 BCE was the nominal height of Spartan power.</a:t>
            </a:r>
          </a:p>
          <a:p>
            <a:r>
              <a:rPr lang="en-GB" dirty="0">
                <a:latin typeface="Times New Roman" panose="02020603050405020304" pitchFamily="18" charset="0"/>
                <a:cs typeface="Times New Roman" panose="02020603050405020304" pitchFamily="18" charset="0"/>
              </a:rPr>
              <a:t>All of Sparta’s enemies were defeated and under Spartan authority.</a:t>
            </a:r>
          </a:p>
          <a:p>
            <a:r>
              <a:rPr lang="en-GB" dirty="0">
                <a:latin typeface="Times New Roman" panose="02020603050405020304" pitchFamily="18" charset="0"/>
                <a:cs typeface="Times New Roman" panose="02020603050405020304" pitchFamily="18" charset="0"/>
              </a:rPr>
              <a:t>Athens, Corinth, Thebes and </a:t>
            </a:r>
            <a:r>
              <a:rPr lang="en-GB" dirty="0" err="1">
                <a:latin typeface="Times New Roman" panose="02020603050405020304" pitchFamily="18" charset="0"/>
                <a:cs typeface="Times New Roman" panose="02020603050405020304" pitchFamily="18" charset="0"/>
              </a:rPr>
              <a:t>Olynthos</a:t>
            </a:r>
            <a:r>
              <a:rPr lang="en-GB" dirty="0">
                <a:latin typeface="Times New Roman" panose="02020603050405020304" pitchFamily="18" charset="0"/>
                <a:cs typeface="Times New Roman" panose="02020603050405020304" pitchFamily="18" charset="0"/>
              </a:rPr>
              <a:t> were no longer in position to threaten Sparta’s supremacy.</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beginning of the end</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Sparta loses its power quite quickly.</a:t>
            </a:r>
          </a:p>
          <a:p>
            <a:r>
              <a:rPr lang="en-GB" dirty="0">
                <a:latin typeface="Times New Roman" panose="02020603050405020304" pitchFamily="18" charset="0"/>
                <a:cs typeface="Times New Roman" panose="02020603050405020304" pitchFamily="18" charset="0"/>
              </a:rPr>
              <a:t>The 370s is a time of major changes in the Greek world.</a:t>
            </a:r>
          </a:p>
          <a:p>
            <a:r>
              <a:rPr lang="en-GB" dirty="0">
                <a:latin typeface="Times New Roman" panose="02020603050405020304" pitchFamily="18" charset="0"/>
                <a:cs typeface="Times New Roman" panose="02020603050405020304" pitchFamily="18" charset="0"/>
              </a:rPr>
              <a:t>Thebes and Athens will gain considerable power in this decade and will individually, and together, challenge Sparta’s power.</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Liberation of the </a:t>
            </a:r>
            <a:r>
              <a:rPr lang="en-GB" dirty="0" err="1">
                <a:latin typeface="Times New Roman" panose="02020603050405020304" pitchFamily="18" charset="0"/>
                <a:cs typeface="Times New Roman" panose="02020603050405020304" pitchFamily="18" charset="0"/>
              </a:rPr>
              <a:t>Kadmeia</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sz="1700" dirty="0">
                <a:latin typeface="Times New Roman" panose="02020603050405020304" pitchFamily="18" charset="0"/>
                <a:cs typeface="Times New Roman" panose="02020603050405020304" pitchFamily="18" charset="0"/>
              </a:rPr>
              <a:t>During their term of office what is known as </a:t>
            </a:r>
            <a:r>
              <a:rPr lang="en-GB" sz="1700" b="1" dirty="0">
                <a:latin typeface="Times New Roman" panose="02020603050405020304" pitchFamily="18" charset="0"/>
                <a:cs typeface="Times New Roman" panose="02020603050405020304" pitchFamily="18" charset="0"/>
              </a:rPr>
              <a:t>the Boeotian War broke out between the Lacedaemonians and the Boeotians for the following reasons. When the Lacedaemonians maintained a garrison unjustly in the </a:t>
            </a:r>
            <a:r>
              <a:rPr lang="en-GB" sz="1700" b="1" dirty="0" err="1">
                <a:latin typeface="Times New Roman" panose="02020603050405020304" pitchFamily="18" charset="0"/>
                <a:cs typeface="Times New Roman" panose="02020603050405020304" pitchFamily="18" charset="0"/>
              </a:rPr>
              <a:t>Cadmeia</a:t>
            </a:r>
            <a:r>
              <a:rPr lang="en-GB" sz="1700" b="1" dirty="0">
                <a:latin typeface="Times New Roman" panose="02020603050405020304" pitchFamily="18" charset="0"/>
                <a:cs typeface="Times New Roman" panose="02020603050405020304" pitchFamily="18" charset="0"/>
              </a:rPr>
              <a:t> and had exiled many important citizens, the exiles gathered together, secured the support of the Athenians, and returned by night to their native city</a:t>
            </a:r>
            <a:r>
              <a:rPr lang="en-GB" sz="1700" dirty="0">
                <a:latin typeface="Times New Roman" panose="02020603050405020304" pitchFamily="18" charset="0"/>
                <a:cs typeface="Times New Roman" panose="02020603050405020304" pitchFamily="18" charset="0"/>
              </a:rPr>
              <a:t>. Having first slain in their own houses those who favoured the Lacedaemonian cause, whom they surprised while still asleep, they next rallied the citizens to the cause of freedom and </a:t>
            </a:r>
            <a:r>
              <a:rPr lang="en-GB" sz="1700" b="1" dirty="0">
                <a:latin typeface="Times New Roman" panose="02020603050405020304" pitchFamily="18" charset="0"/>
                <a:cs typeface="Times New Roman" panose="02020603050405020304" pitchFamily="18" charset="0"/>
              </a:rPr>
              <a:t>obtained the co-operation of all the Thebans</a:t>
            </a:r>
            <a:r>
              <a:rPr lang="en-GB" sz="1700" dirty="0">
                <a:latin typeface="Times New Roman" panose="02020603050405020304" pitchFamily="18" charset="0"/>
                <a:cs typeface="Times New Roman" panose="02020603050405020304" pitchFamily="18" charset="0"/>
              </a:rPr>
              <a:t>. When the populace had quickly assembled under arms, at daybreak they attempted to assault the </a:t>
            </a:r>
            <a:r>
              <a:rPr lang="en-GB" sz="1700" dirty="0" err="1">
                <a:latin typeface="Times New Roman" panose="02020603050405020304" pitchFamily="18" charset="0"/>
                <a:cs typeface="Times New Roman" panose="02020603050405020304" pitchFamily="18" charset="0"/>
              </a:rPr>
              <a:t>Cadmeia</a:t>
            </a:r>
            <a:r>
              <a:rPr lang="en-GB" sz="1700" dirty="0">
                <a:latin typeface="Times New Roman" panose="02020603050405020304" pitchFamily="18" charset="0"/>
                <a:cs typeface="Times New Roman" panose="02020603050405020304" pitchFamily="18" charset="0"/>
              </a:rPr>
              <a:t>. </a:t>
            </a:r>
            <a:r>
              <a:rPr lang="en-GB" sz="1700" b="1" dirty="0">
                <a:latin typeface="Times New Roman" panose="02020603050405020304" pitchFamily="18" charset="0"/>
                <a:cs typeface="Times New Roman" panose="02020603050405020304" pitchFamily="18" charset="0"/>
              </a:rPr>
              <a:t>The Lacedaemonians who formed the garrison of the citadel, numbering with their allies not less than fifteen hundred, sent men to Sparta to announce the insurrection of the Thebans and to urge them to send help as soon as possible</a:t>
            </a:r>
            <a:r>
              <a:rPr lang="en-GB" sz="1700" dirty="0">
                <a:latin typeface="Times New Roman" panose="02020603050405020304" pitchFamily="18" charset="0"/>
                <a:cs typeface="Times New Roman" panose="02020603050405020304" pitchFamily="18" charset="0"/>
              </a:rPr>
              <a:t>. Favoured by their position, they slew many of the attackers and wounded severely no small number. The Thebans, anticipating the arrival of a large army from Greece to aid the Lacedaemonians, dispatched envoys to Athens to remind them that they too once aided in restoring the democracy of the Athenians at the time when the Athenians had been enslaved by the Thirty Tyrants, and to </a:t>
            </a:r>
            <a:r>
              <a:rPr lang="en-GB" sz="1700" b="1" dirty="0">
                <a:latin typeface="Times New Roman" panose="02020603050405020304" pitchFamily="18" charset="0"/>
                <a:cs typeface="Times New Roman" panose="02020603050405020304" pitchFamily="18" charset="0"/>
              </a:rPr>
              <a:t>request the Athenians to come with all their forces and assist them in reducing the </a:t>
            </a:r>
            <a:r>
              <a:rPr lang="en-GB" sz="1700" b="1" dirty="0" err="1">
                <a:latin typeface="Times New Roman" panose="02020603050405020304" pitchFamily="18" charset="0"/>
                <a:cs typeface="Times New Roman" panose="02020603050405020304" pitchFamily="18" charset="0"/>
              </a:rPr>
              <a:t>Cadmeia</a:t>
            </a:r>
            <a:r>
              <a:rPr lang="en-GB" sz="1700" b="1" dirty="0">
                <a:latin typeface="Times New Roman" panose="02020603050405020304" pitchFamily="18" charset="0"/>
                <a:cs typeface="Times New Roman" panose="02020603050405020304" pitchFamily="18" charset="0"/>
              </a:rPr>
              <a:t> before the arrival of the Lacedaemonians</a:t>
            </a:r>
            <a:r>
              <a:rPr lang="en-GB" sz="1700" dirty="0">
                <a:latin typeface="Times New Roman" panose="02020603050405020304" pitchFamily="18" charset="0"/>
                <a:cs typeface="Times New Roman" panose="02020603050405020304" pitchFamily="18" charset="0"/>
              </a:rPr>
              <a:t>. </a:t>
            </a:r>
          </a:p>
          <a:p>
            <a:pPr algn="r">
              <a:buNone/>
            </a:pPr>
            <a:r>
              <a:rPr lang="en-GB" sz="1700" dirty="0" err="1">
                <a:latin typeface="Times New Roman" panose="02020603050405020304" pitchFamily="18" charset="0"/>
                <a:cs typeface="Times New Roman" panose="02020603050405020304" pitchFamily="18" charset="0"/>
              </a:rPr>
              <a:t>Diodoros</a:t>
            </a:r>
            <a:r>
              <a:rPr lang="en-GB" sz="1700" dirty="0">
                <a:latin typeface="Times New Roman" panose="02020603050405020304" pitchFamily="18" charset="0"/>
                <a:cs typeface="Times New Roman" panose="02020603050405020304" pitchFamily="18" charset="0"/>
              </a:rPr>
              <a:t> 15.25</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Second Athenian Confederacy</a:t>
            </a:r>
          </a:p>
        </p:txBody>
      </p:sp>
      <p:sp>
        <p:nvSpPr>
          <p:cNvPr id="3" name="Content Placeholder 2"/>
          <p:cNvSpPr>
            <a:spLocks noGrp="1"/>
          </p:cNvSpPr>
          <p:nvPr>
            <p:ph sz="quarter" idx="1"/>
          </p:nvPr>
        </p:nvSpPr>
        <p:spPr>
          <a:xfrm>
            <a:off x="1069848" y="2320412"/>
            <a:ext cx="10058400" cy="4366469"/>
          </a:xfrm>
        </p:spPr>
        <p:txBody>
          <a:bodyPr>
            <a:normAutofit lnSpcReduction="10000"/>
          </a:bodyPr>
          <a:lstStyle/>
          <a:p>
            <a:pPr marL="0" indent="0">
              <a:buNone/>
            </a:pPr>
            <a:r>
              <a:rPr lang="en-GB" sz="1800" b="1" dirty="0">
                <a:latin typeface="Times New Roman" panose="02020603050405020304" pitchFamily="18" charset="0"/>
                <a:cs typeface="Times New Roman" panose="02020603050405020304" pitchFamily="18" charset="0"/>
              </a:rPr>
              <a:t>The Athenians sent their most respected citizens as ambassadors to the cities which were subject to the Lacedaemonians, urging them to adhere to the common cause of liberty.</a:t>
            </a:r>
            <a:r>
              <a:rPr lang="en-GB" sz="1800" dirty="0">
                <a:latin typeface="Times New Roman" panose="02020603050405020304" pitchFamily="18" charset="0"/>
                <a:cs typeface="Times New Roman" panose="02020603050405020304" pitchFamily="18" charset="0"/>
              </a:rPr>
              <a:t> </a:t>
            </a:r>
            <a:r>
              <a:rPr lang="en-GB" sz="1800" b="1" dirty="0">
                <a:latin typeface="Times New Roman" panose="02020603050405020304" pitchFamily="18" charset="0"/>
                <a:cs typeface="Times New Roman" panose="02020603050405020304" pitchFamily="18" charset="0"/>
              </a:rPr>
              <a:t>For the Lacedaemonians, relying on the size of the force at their disposal, ruled their subject peoples inconsiderately and severely, and consequently many of those who belonged to the Spartan sphere of influence fell away to the Athenians</a:t>
            </a:r>
            <a:r>
              <a:rPr lang="en-GB" sz="1800" dirty="0">
                <a:latin typeface="Times New Roman" panose="02020603050405020304" pitchFamily="18" charset="0"/>
                <a:cs typeface="Times New Roman" panose="02020603050405020304" pitchFamily="18" charset="0"/>
              </a:rPr>
              <a:t>. The first to respond to the plea to secede were the peoples of Chios and Byzantium; they were followed by the peoples of Rhodes and Mytilene and certain others of the islanders; and as the movement steadily gathered force throughout Greece, many cities attached themselves to the Athenians. The democracy, elated by the loyalty of the cities, established a common council of all the allies and appointed representatives of each state. It was agreed by common consent that, while the council should hold its sessions in Athens, every city great and small should be on an equal basis and enjoy but one vote, and that all should continue independent, accepting the Athenians as leaders. The Lacedaemonians, aware that the movement of their cities to secede could not be checked, nevertheless strove earnestly by means of diplomatic missions, friendly words and promises of benefits to win back the peoples who had become estranged. Likewise they devoted themselves assiduously to their preparations for war, for they expected the Boeotian War to be a hard and tedious affair for them, since the Athenians and the rest of the Greeks who participated in the council were allied with the Thebans. </a:t>
            </a:r>
          </a:p>
          <a:p>
            <a:pPr algn="r">
              <a:buNone/>
            </a:pPr>
            <a:r>
              <a:rPr lang="en-GB" sz="1800" dirty="0" err="1">
                <a:latin typeface="Times New Roman" panose="02020603050405020304" pitchFamily="18" charset="0"/>
                <a:cs typeface="Times New Roman" panose="02020603050405020304" pitchFamily="18" charset="0"/>
              </a:rPr>
              <a:t>Diodoros</a:t>
            </a:r>
            <a:r>
              <a:rPr lang="en-GB" sz="1800" dirty="0">
                <a:latin typeface="Times New Roman" panose="02020603050405020304" pitchFamily="18" charset="0"/>
                <a:cs typeface="Times New Roman" panose="02020603050405020304" pitchFamily="18" charset="0"/>
              </a:rPr>
              <a:t> 15.28</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New Alliance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With Thebes rebelling against Sparta with Athenian help and the support of the poleis of Boeotia, Sparta faced a long and difficult war in central Greece.</a:t>
            </a:r>
          </a:p>
          <a:p>
            <a:r>
              <a:rPr lang="en-GB" dirty="0">
                <a:latin typeface="Times New Roman" panose="02020603050405020304" pitchFamily="18" charset="0"/>
                <a:cs typeface="Times New Roman" panose="02020603050405020304" pitchFamily="18" charset="0"/>
              </a:rPr>
              <a:t>With the 2nd Athenian Confederacy, Sparta loses its influence over the islands and Thrace, as well as whatever influence it still had in Asia Minor.</a:t>
            </a:r>
          </a:p>
          <a:p>
            <a:r>
              <a:rPr lang="en-GB" dirty="0">
                <a:latin typeface="Times New Roman" panose="02020603050405020304" pitchFamily="18" charset="0"/>
                <a:cs typeface="Times New Roman" panose="02020603050405020304" pitchFamily="18" charset="0"/>
              </a:rPr>
              <a:t>The Athenians and the Thebans are very careful not to break the King’s Peace.</a:t>
            </a:r>
          </a:p>
          <a:p>
            <a:r>
              <a:rPr lang="en-GB" dirty="0">
                <a:latin typeface="Times New Roman" panose="02020603050405020304" pitchFamily="18" charset="0"/>
                <a:cs typeface="Times New Roman" panose="02020603050405020304" pitchFamily="18" charset="0"/>
              </a:rPr>
              <a:t>With Thebes and Athens allied, Sparta faced an enemy that has both a strong army and a strong navy.</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Spartan Campaigns against Thebes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Spartans campaigned annually against Thebes after 379 for the rest of the decade.</a:t>
            </a:r>
          </a:p>
          <a:p>
            <a:r>
              <a:rPr lang="en-GB" dirty="0">
                <a:latin typeface="Times New Roman" panose="02020603050405020304" pitchFamily="18" charset="0"/>
                <a:cs typeface="Times New Roman" panose="02020603050405020304" pitchFamily="18" charset="0"/>
              </a:rPr>
              <a:t>These annual invasions are the main reason why later, </a:t>
            </a:r>
            <a:r>
              <a:rPr lang="en-GB" dirty="0" err="1">
                <a:latin typeface="Times New Roman" panose="02020603050405020304" pitchFamily="18" charset="0"/>
                <a:cs typeface="Times New Roman" panose="02020603050405020304" pitchFamily="18" charset="0"/>
              </a:rPr>
              <a:t>Agesilaos</a:t>
            </a:r>
            <a:r>
              <a:rPr lang="en-GB" dirty="0">
                <a:latin typeface="Times New Roman" panose="02020603050405020304" pitchFamily="18" charset="0"/>
                <a:cs typeface="Times New Roman" panose="02020603050405020304" pitchFamily="18" charset="0"/>
              </a:rPr>
              <a:t> was considered the architect of the Spartan downfall, since he pressed the Thebans too much into becoming an effective military force. (</a:t>
            </a:r>
            <a:r>
              <a:rPr lang="en-GB" dirty="0" err="1">
                <a:latin typeface="Times New Roman" panose="02020603050405020304" pitchFamily="18" charset="0"/>
                <a:cs typeface="Times New Roman" panose="02020603050405020304" pitchFamily="18" charset="0"/>
              </a:rPr>
              <a:t>Xen</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Hell.</a:t>
            </a:r>
            <a:r>
              <a:rPr lang="en-GB" dirty="0">
                <a:latin typeface="Times New Roman" panose="02020603050405020304" pitchFamily="18" charset="0"/>
                <a:cs typeface="Times New Roman" panose="02020603050405020304" pitchFamily="18" charset="0"/>
              </a:rPr>
              <a:t> 5.4; </a:t>
            </a:r>
            <a:r>
              <a:rPr lang="en-GB" dirty="0" err="1">
                <a:latin typeface="Times New Roman" panose="02020603050405020304" pitchFamily="18" charset="0"/>
                <a:cs typeface="Times New Roman" panose="02020603050405020304" pitchFamily="18" charset="0"/>
              </a:rPr>
              <a:t>Diod</a:t>
            </a:r>
            <a:r>
              <a:rPr lang="en-GB" dirty="0">
                <a:latin typeface="Times New Roman" panose="02020603050405020304" pitchFamily="18" charset="0"/>
                <a:cs typeface="Times New Roman" panose="02020603050405020304" pitchFamily="18" charset="0"/>
              </a:rPr>
              <a:t>. 15.32ff)</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Cracks Show: The Battle of </a:t>
            </a:r>
            <a:r>
              <a:rPr lang="en-GB" sz="4400" dirty="0" err="1">
                <a:latin typeface="Times New Roman" panose="02020603050405020304" pitchFamily="18" charset="0"/>
                <a:cs typeface="Times New Roman" panose="02020603050405020304" pitchFamily="18" charset="0"/>
              </a:rPr>
              <a:t>Tegyra</a:t>
            </a:r>
            <a:r>
              <a:rPr lang="en-GB" sz="4400" dirty="0">
                <a:latin typeface="Times New Roman" panose="02020603050405020304" pitchFamily="18" charset="0"/>
                <a:cs typeface="Times New Roman" panose="02020603050405020304" pitchFamily="18" charset="0"/>
              </a:rPr>
              <a:t> (375)</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While these things were going on, the Thebans made an expedition against </a:t>
            </a:r>
            <a:r>
              <a:rPr lang="en-GB" dirty="0" err="1">
                <a:latin typeface="Times New Roman" panose="02020603050405020304" pitchFamily="18" charset="0"/>
                <a:cs typeface="Times New Roman" panose="02020603050405020304" pitchFamily="18" charset="0"/>
              </a:rPr>
              <a:t>Orchomenus</a:t>
            </a:r>
            <a:r>
              <a:rPr lang="en-GB" dirty="0">
                <a:latin typeface="Times New Roman" panose="02020603050405020304" pitchFamily="18" charset="0"/>
                <a:cs typeface="Times New Roman" panose="02020603050405020304" pitchFamily="18" charset="0"/>
              </a:rPr>
              <a:t> with five hundred picked men and performed a memorable action. For as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maintained a garrison of many soldiers in </a:t>
            </a:r>
            <a:r>
              <a:rPr lang="en-GB" dirty="0" err="1">
                <a:latin typeface="Times New Roman" panose="02020603050405020304" pitchFamily="18" charset="0"/>
                <a:cs typeface="Times New Roman" panose="02020603050405020304" pitchFamily="18" charset="0"/>
              </a:rPr>
              <a:t>Orchomenus</a:t>
            </a:r>
            <a:r>
              <a:rPr lang="en-GB" dirty="0">
                <a:latin typeface="Times New Roman" panose="02020603050405020304" pitchFamily="18" charset="0"/>
                <a:cs typeface="Times New Roman" panose="02020603050405020304" pitchFamily="18" charset="0"/>
              </a:rPr>
              <a:t> and had drawn up their forces against the Thebans, a stiff battle took place </a:t>
            </a:r>
            <a:r>
              <a:rPr lang="en-GB" b="1" dirty="0">
                <a:latin typeface="Times New Roman" panose="02020603050405020304" pitchFamily="18" charset="0"/>
                <a:cs typeface="Times New Roman" panose="02020603050405020304" pitchFamily="18" charset="0"/>
              </a:rPr>
              <a:t>in which the Thebans, attacking twice their number, defeated the </a:t>
            </a:r>
            <a:r>
              <a:rPr lang="en-GB" b="1" dirty="0" err="1">
                <a:latin typeface="Times New Roman" panose="02020603050405020304" pitchFamily="18" charset="0"/>
                <a:cs typeface="Times New Roman" panose="02020603050405020304" pitchFamily="18" charset="0"/>
              </a:rPr>
              <a:t>Lacedaemonians</a:t>
            </a:r>
            <a:r>
              <a:rPr lang="en-GB" b="1" dirty="0">
                <a:latin typeface="Times New Roman" panose="02020603050405020304" pitchFamily="18" charset="0"/>
                <a:cs typeface="Times New Roman" panose="02020603050405020304" pitchFamily="18" charset="0"/>
              </a:rPr>
              <a:t>. Never indeed had such a thing occurred before; it had seemed enough if they won with many against few. </a:t>
            </a:r>
            <a:r>
              <a:rPr lang="en-GB" dirty="0">
                <a:latin typeface="Times New Roman" panose="02020603050405020304" pitchFamily="18" charset="0"/>
                <a:cs typeface="Times New Roman" panose="02020603050405020304" pitchFamily="18" charset="0"/>
              </a:rPr>
              <a:t>The result was that the Thebans swelled with pride, became more and more renowned for their valour, and had manifestly put themselves in a position to compete for the supremacy of Greece. </a:t>
            </a:r>
          </a:p>
          <a:p>
            <a:pPr algn="r">
              <a:buNone/>
            </a:pPr>
            <a:r>
              <a:rPr lang="en-GB" dirty="0" err="1">
                <a:latin typeface="Times New Roman" panose="02020603050405020304" pitchFamily="18" charset="0"/>
                <a:cs typeface="Times New Roman" panose="02020603050405020304" pitchFamily="18" charset="0"/>
              </a:rPr>
              <a:t>Diodoros</a:t>
            </a:r>
            <a:r>
              <a:rPr lang="en-GB" dirty="0">
                <a:latin typeface="Times New Roman" panose="02020603050405020304" pitchFamily="18" charset="0"/>
                <a:cs typeface="Times New Roman" panose="02020603050405020304" pitchFamily="18" charset="0"/>
              </a:rPr>
              <a:t> 15.37</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a:latin typeface="Times New Roman" panose="02020603050405020304" pitchFamily="18" charset="0"/>
                <a:cs typeface="Times New Roman" panose="02020603050405020304" pitchFamily="18" charset="0"/>
              </a:rPr>
              <a:t>The Defeat at Naxos (376)</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Spartans were also defeated, this time by the Athenians, in a naval battle at Naxos in 376 BCE.</a:t>
            </a:r>
          </a:p>
          <a:p>
            <a:r>
              <a:rPr lang="en-GB" dirty="0">
                <a:latin typeface="Times New Roman" panose="02020603050405020304" pitchFamily="18" charset="0"/>
                <a:cs typeface="Times New Roman" panose="02020603050405020304" pitchFamily="18" charset="0"/>
              </a:rPr>
              <a:t>By 375, the Spartans had suffered defeats on both land and sea by the anti-Spartan alliance.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Peace of 375</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375 Sparta and Athens concluded a short-lived treaty.</a:t>
            </a:r>
          </a:p>
          <a:p>
            <a:r>
              <a:rPr lang="en-GB" dirty="0">
                <a:latin typeface="Times New Roman" panose="02020603050405020304" pitchFamily="18" charset="0"/>
                <a:cs typeface="Times New Roman" panose="02020603050405020304" pitchFamily="18" charset="0"/>
              </a:rPr>
              <a:t>Both Sparta and Athens were greatly alarmed at the power that Thebes was gaining in leaps and bounds.</a:t>
            </a:r>
          </a:p>
          <a:p>
            <a:r>
              <a:rPr lang="en-GB" dirty="0">
                <a:latin typeface="Times New Roman" panose="02020603050405020304" pitchFamily="18" charset="0"/>
                <a:cs typeface="Times New Roman" panose="02020603050405020304" pitchFamily="18" charset="0"/>
              </a:rPr>
              <a:t>Sparta was now on the defensive against Thebes.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Thebes and Boeotia, 375-371 BCE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Thebes was not idle after the truce of 375.</a:t>
            </a:r>
          </a:p>
          <a:p>
            <a:r>
              <a:rPr lang="en-GB" dirty="0">
                <a:latin typeface="Times New Roman" panose="02020603050405020304" pitchFamily="18" charset="0"/>
                <a:cs typeface="Times New Roman" panose="02020603050405020304" pitchFamily="18" charset="0"/>
              </a:rPr>
              <a:t>It had managed to achieve its main and basic aim of unifying </a:t>
            </a:r>
            <a:r>
              <a:rPr lang="en-GB" dirty="0" err="1">
                <a:latin typeface="Times New Roman" panose="02020603050405020304" pitchFamily="18" charset="0"/>
                <a:cs typeface="Times New Roman" panose="02020603050405020304" pitchFamily="18" charset="0"/>
              </a:rPr>
              <a:t>Boiotia</a:t>
            </a:r>
            <a:r>
              <a:rPr lang="en-GB" dirty="0">
                <a:latin typeface="Times New Roman" panose="02020603050405020304" pitchFamily="18" charset="0"/>
                <a:cs typeface="Times New Roman" panose="02020603050405020304" pitchFamily="18" charset="0"/>
              </a:rPr>
              <a:t> under its leadership.</a:t>
            </a:r>
          </a:p>
          <a:p>
            <a:r>
              <a:rPr lang="en-GB" dirty="0">
                <a:latin typeface="Times New Roman" panose="02020603050405020304" pitchFamily="18" charset="0"/>
                <a:cs typeface="Times New Roman" panose="02020603050405020304" pitchFamily="18" charset="0"/>
              </a:rPr>
              <a:t>Now the Thebans did not fight alone but had the power of the other </a:t>
            </a:r>
            <a:r>
              <a:rPr lang="en-GB" dirty="0" err="1">
                <a:latin typeface="Times New Roman" panose="02020603050405020304" pitchFamily="18" charset="0"/>
                <a:cs typeface="Times New Roman" panose="02020603050405020304" pitchFamily="18" charset="0"/>
              </a:rPr>
              <a:t>Boiotian</a:t>
            </a:r>
            <a:r>
              <a:rPr lang="en-GB" dirty="0">
                <a:latin typeface="Times New Roman" panose="02020603050405020304" pitchFamily="18" charset="0"/>
                <a:cs typeface="Times New Roman" panose="02020603050405020304" pitchFamily="18" charset="0"/>
              </a:rPr>
              <a:t> poleis behind them, giving them support and numbers.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The Peace Conference of 371</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the Peace Conference of 371 was an effort by Sparta and Athens to curtail Theban power.</a:t>
            </a:r>
          </a:p>
          <a:p>
            <a:r>
              <a:rPr lang="en-GB" dirty="0">
                <a:latin typeface="Times New Roman" panose="02020603050405020304" pitchFamily="18" charset="0"/>
                <a:cs typeface="Times New Roman" panose="02020603050405020304" pitchFamily="18" charset="0"/>
              </a:rPr>
              <a:t>The unification of Boeotia had alarmed greatly both Sparta and Athens.</a:t>
            </a:r>
          </a:p>
          <a:p>
            <a:r>
              <a:rPr lang="en-GB" dirty="0">
                <a:latin typeface="Times New Roman" panose="02020603050405020304" pitchFamily="18" charset="0"/>
                <a:cs typeface="Times New Roman" panose="02020603050405020304" pitchFamily="18" charset="0"/>
              </a:rPr>
              <a:t>The Spartans tried to convince the Thebans to sign as an individual polis, not as representatives and hegemon of Boeotia.</a:t>
            </a:r>
          </a:p>
          <a:p>
            <a:r>
              <a:rPr lang="en-GB" dirty="0">
                <a:latin typeface="Times New Roman" panose="02020603050405020304" pitchFamily="18" charset="0"/>
                <a:cs typeface="Times New Roman" panose="02020603050405020304" pitchFamily="18" charset="0"/>
              </a:rPr>
              <a:t>The Thebans refused, which prompted another invasion of </a:t>
            </a:r>
            <a:r>
              <a:rPr lang="en-GB" dirty="0" err="1">
                <a:latin typeface="Times New Roman" panose="02020603050405020304" pitchFamily="18" charset="0"/>
                <a:cs typeface="Times New Roman" panose="02020603050405020304" pitchFamily="18" charset="0"/>
              </a:rPr>
              <a:t>Boiotia</a:t>
            </a:r>
            <a:r>
              <a:rPr lang="en-GB" dirty="0">
                <a:latin typeface="Times New Roman" panose="02020603050405020304" pitchFamily="18" charset="0"/>
                <a:cs typeface="Times New Roman" panose="02020603050405020304" pitchFamily="18" charset="0"/>
              </a:rPr>
              <a:t> by Sparta.</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Leuktra</a:t>
            </a:r>
            <a:r>
              <a:rPr lang="en-GB" dirty="0">
                <a:latin typeface="Times New Roman" panose="02020603050405020304" pitchFamily="18" charset="0"/>
                <a:cs typeface="Times New Roman" panose="02020603050405020304" pitchFamily="18" charset="0"/>
              </a:rPr>
              <a:t>, 371</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Battle of </a:t>
            </a:r>
            <a:r>
              <a:rPr lang="en-GB" dirty="0" err="1">
                <a:latin typeface="Times New Roman" panose="02020603050405020304" pitchFamily="18" charset="0"/>
                <a:cs typeface="Times New Roman" panose="02020603050405020304" pitchFamily="18" charset="0"/>
              </a:rPr>
              <a:t>Leuktra</a:t>
            </a:r>
            <a:r>
              <a:rPr lang="en-GB" dirty="0">
                <a:latin typeface="Times New Roman" panose="02020603050405020304" pitchFamily="18" charset="0"/>
                <a:cs typeface="Times New Roman" panose="02020603050405020304" pitchFamily="18" charset="0"/>
              </a:rPr>
              <a:t> was the great moment of defeat for Sparta.</a:t>
            </a:r>
          </a:p>
          <a:p>
            <a:r>
              <a:rPr lang="en-GB" dirty="0">
                <a:latin typeface="Times New Roman" panose="02020603050405020304" pitchFamily="18" charset="0"/>
                <a:cs typeface="Times New Roman" panose="02020603050405020304" pitchFamily="18" charset="0"/>
              </a:rPr>
              <a:t>Of the 700 homoioi present in the Spartan army at </a:t>
            </a:r>
            <a:r>
              <a:rPr lang="en-GB" dirty="0" err="1">
                <a:latin typeface="Times New Roman" panose="02020603050405020304" pitchFamily="18" charset="0"/>
                <a:cs typeface="Times New Roman" panose="02020603050405020304" pitchFamily="18" charset="0"/>
              </a:rPr>
              <a:t>Leuktra</a:t>
            </a:r>
            <a:r>
              <a:rPr lang="en-GB" dirty="0">
                <a:latin typeface="Times New Roman" panose="02020603050405020304" pitchFamily="18" charset="0"/>
                <a:cs typeface="Times New Roman" panose="02020603050405020304" pitchFamily="18" charset="0"/>
              </a:rPr>
              <a:t>, 400 died.</a:t>
            </a:r>
          </a:p>
          <a:p>
            <a:r>
              <a:rPr lang="en-GB" dirty="0">
                <a:latin typeface="Times New Roman" panose="02020603050405020304" pitchFamily="18" charset="0"/>
                <a:cs typeface="Times New Roman" panose="02020603050405020304" pitchFamily="18" charset="0"/>
              </a:rPr>
              <a:t>The Thebans won the battle due to their better formation of the deepened left flank.</a:t>
            </a:r>
          </a:p>
          <a:p>
            <a:r>
              <a:rPr lang="en-GB" dirty="0">
                <a:latin typeface="Times New Roman" panose="02020603050405020304" pitchFamily="18" charset="0"/>
                <a:cs typeface="Times New Roman" panose="02020603050405020304" pitchFamily="18" charset="0"/>
              </a:rPr>
              <a:t>Sparta was defeated in its own game, the hoplite battle.</a:t>
            </a:r>
          </a:p>
          <a:p>
            <a:pPr marL="0" indent="0">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349B4-99D4-0F56-DB0E-B946D449D6AF}"/>
              </a:ext>
            </a:extLst>
          </p:cNvPr>
          <p:cNvSpPr>
            <a:spLocks noGrp="1"/>
          </p:cNvSpPr>
          <p:nvPr>
            <p:ph type="title"/>
          </p:nvPr>
        </p:nvSpPr>
        <p:spPr>
          <a:xfrm>
            <a:off x="382280" y="484632"/>
            <a:ext cx="6743844" cy="1609344"/>
          </a:xfrm>
        </p:spPr>
        <p:txBody>
          <a:bodyPr>
            <a:normAutofit/>
          </a:bodyPr>
          <a:lstStyle/>
          <a:p>
            <a:r>
              <a:rPr lang="en-GB" sz="4800">
                <a:latin typeface="Times New Roman" panose="02020603050405020304" pitchFamily="18" charset="0"/>
                <a:cs typeface="Times New Roman" panose="02020603050405020304" pitchFamily="18" charset="0"/>
              </a:rPr>
              <a:t>Hoplite Tactics at Leuktra</a:t>
            </a:r>
          </a:p>
        </p:txBody>
      </p:sp>
      <p:sp>
        <p:nvSpPr>
          <p:cNvPr id="3" name="Content Placeholder 2">
            <a:extLst>
              <a:ext uri="{FF2B5EF4-FFF2-40B4-BE49-F238E27FC236}">
                <a16:creationId xmlns:a16="http://schemas.microsoft.com/office/drawing/2014/main" id="{81785507-DC7C-99E6-D58B-C0D3CB1710A5}"/>
              </a:ext>
            </a:extLst>
          </p:cNvPr>
          <p:cNvSpPr>
            <a:spLocks noGrp="1"/>
          </p:cNvSpPr>
          <p:nvPr>
            <p:ph idx="1"/>
          </p:nvPr>
        </p:nvSpPr>
        <p:spPr>
          <a:xfrm>
            <a:off x="382279" y="2121408"/>
            <a:ext cx="6743845" cy="4050792"/>
          </a:xfrm>
        </p:spPr>
        <p:txBody>
          <a:bodyPr>
            <a:normAutofit/>
          </a:bodyPr>
          <a:lstStyle/>
          <a:p>
            <a:r>
              <a:rPr lang="en-GB" sz="1800">
                <a:latin typeface="Times New Roman" panose="02020603050405020304" pitchFamily="18" charset="0"/>
                <a:cs typeface="Times New Roman" panose="02020603050405020304" pitchFamily="18" charset="0"/>
              </a:rPr>
              <a:t>Top: Typical phalanx arrangement</a:t>
            </a:r>
          </a:p>
          <a:p>
            <a:r>
              <a:rPr lang="en-GB" sz="1800">
                <a:latin typeface="Times New Roman" panose="02020603050405020304" pitchFamily="18" charset="0"/>
                <a:cs typeface="Times New Roman" panose="02020603050405020304" pitchFamily="18" charset="0"/>
              </a:rPr>
              <a:t>Bottom: The Sparta and Theban lines at Leuktra</a:t>
            </a:r>
          </a:p>
          <a:p>
            <a:r>
              <a:rPr lang="en-GB" sz="1800">
                <a:latin typeface="Times New Roman" panose="02020603050405020304" pitchFamily="18" charset="0"/>
                <a:cs typeface="Times New Roman" panose="02020603050405020304" pitchFamily="18" charset="0"/>
              </a:rPr>
              <a:t>Red are the elite troops. For Sparta, this was Spartiatae. For Thebes, this was the Sacred Band</a:t>
            </a:r>
          </a:p>
        </p:txBody>
      </p:sp>
      <p:pic>
        <p:nvPicPr>
          <p:cNvPr id="1028" name="Picture 4" descr="undefined">
            <a:extLst>
              <a:ext uri="{FF2B5EF4-FFF2-40B4-BE49-F238E27FC236}">
                <a16:creationId xmlns:a16="http://schemas.microsoft.com/office/drawing/2014/main" id="{98A0458F-E327-D6F7-A2D1-328DA2BD7DA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231"/>
          <a:stretch/>
        </p:blipFill>
        <p:spPr bwMode="auto">
          <a:xfrm>
            <a:off x="7545274" y="10"/>
            <a:ext cx="4646726"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35" name="Group 1034">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036" name="Oval 1035">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37" name="Oval 1036">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36671348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0109" y="484632"/>
            <a:ext cx="6730277" cy="1609344"/>
          </a:xfrm>
          <a:ln>
            <a:noFill/>
          </a:ln>
        </p:spPr>
        <p:txBody>
          <a:bodyPr>
            <a:normAutofit/>
          </a:bodyPr>
          <a:lstStyle/>
          <a:p>
            <a:r>
              <a:rPr lang="en-GB" sz="4800">
                <a:latin typeface="Times New Roman" panose="02020603050405020304" pitchFamily="18" charset="0"/>
                <a:cs typeface="Times New Roman" panose="02020603050405020304" pitchFamily="18" charset="0"/>
              </a:rPr>
              <a:t>Oliganthropia</a:t>
            </a:r>
          </a:p>
        </p:txBody>
      </p:sp>
      <p:pic>
        <p:nvPicPr>
          <p:cNvPr id="21" name="Picture 20" descr="Front steps and columns of a majestic city building">
            <a:extLst>
              <a:ext uri="{FF2B5EF4-FFF2-40B4-BE49-F238E27FC236}">
                <a16:creationId xmlns:a16="http://schemas.microsoft.com/office/drawing/2014/main" id="{68D15035-C0B8-4D82-F784-D61A1CEDE621}"/>
              </a:ext>
            </a:extLst>
          </p:cNvPr>
          <p:cNvPicPr>
            <a:picLocks noChangeAspect="1"/>
          </p:cNvPicPr>
          <p:nvPr/>
        </p:nvPicPr>
        <p:blipFill rotWithShape="1">
          <a:blip r:embed="rId4"/>
          <a:srcRect l="26212" r="28560" b="-1"/>
          <a:stretch/>
        </p:blipFill>
        <p:spPr>
          <a:xfrm>
            <a:off x="3344" y="10"/>
            <a:ext cx="4646726" cy="6857990"/>
          </a:xfrm>
          <a:prstGeom prst="rect">
            <a:avLst/>
          </a:prstGeom>
        </p:spPr>
      </p:pic>
      <p:sp>
        <p:nvSpPr>
          <p:cNvPr id="3" name="Content Placeholder 2"/>
          <p:cNvSpPr>
            <a:spLocks noGrp="1"/>
          </p:cNvSpPr>
          <p:nvPr>
            <p:ph sz="quarter" idx="1"/>
          </p:nvPr>
        </p:nvSpPr>
        <p:spPr>
          <a:xfrm>
            <a:off x="4970109" y="2121408"/>
            <a:ext cx="6730276" cy="4050792"/>
          </a:xfrm>
        </p:spPr>
        <p:txBody>
          <a:bodyPr>
            <a:normAutofit/>
          </a:bodyPr>
          <a:lstStyle/>
          <a:p>
            <a:r>
              <a:rPr lang="en-GB" sz="1800">
                <a:latin typeface="Times New Roman" panose="02020603050405020304" pitchFamily="18" charset="0"/>
                <a:cs typeface="Times New Roman" panose="02020603050405020304" pitchFamily="18" charset="0"/>
              </a:rPr>
              <a:t>Oliganthropia is the decline of citizen manpower.</a:t>
            </a:r>
          </a:p>
          <a:p>
            <a:r>
              <a:rPr lang="en-GB" sz="1800">
                <a:latin typeface="Times New Roman" panose="02020603050405020304" pitchFamily="18" charset="0"/>
                <a:cs typeface="Times New Roman" panose="02020603050405020304" pitchFamily="18" charset="0"/>
              </a:rPr>
              <a:t>It is considered by Aristotle and the majority of modern scholars to have been the main reason behind the abrupt decline of Sparta in the 370s.</a:t>
            </a:r>
          </a:p>
        </p:txBody>
      </p:sp>
      <p:grpSp>
        <p:nvGrpSpPr>
          <p:cNvPr id="22" name="Group 21">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22">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24" name="Oval 23">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gr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0109" y="484632"/>
            <a:ext cx="6730277" cy="1609344"/>
          </a:xfrm>
          <a:ln>
            <a:noFill/>
          </a:ln>
        </p:spPr>
        <p:txBody>
          <a:bodyPr>
            <a:normAutofit/>
          </a:bodyPr>
          <a:lstStyle/>
          <a:p>
            <a:r>
              <a:rPr lang="en-GB" sz="4800">
                <a:latin typeface="Times New Roman" panose="02020603050405020304" pitchFamily="18" charset="0"/>
                <a:cs typeface="Times New Roman" panose="02020603050405020304" pitchFamily="18" charset="0"/>
              </a:rPr>
              <a:t>Spartan population</a:t>
            </a:r>
          </a:p>
        </p:txBody>
      </p:sp>
      <p:pic>
        <p:nvPicPr>
          <p:cNvPr id="5" name="Picture 4">
            <a:extLst>
              <a:ext uri="{FF2B5EF4-FFF2-40B4-BE49-F238E27FC236}">
                <a16:creationId xmlns:a16="http://schemas.microsoft.com/office/drawing/2014/main" id="{28B6DF38-7E0F-B9C2-AC4C-586CA2B80BB6}"/>
              </a:ext>
            </a:extLst>
          </p:cNvPr>
          <p:cNvPicPr>
            <a:picLocks noChangeAspect="1"/>
          </p:cNvPicPr>
          <p:nvPr/>
        </p:nvPicPr>
        <p:blipFill rotWithShape="1">
          <a:blip r:embed="rId4"/>
          <a:srcRect l="25608" r="32044"/>
          <a:stretch/>
        </p:blipFill>
        <p:spPr>
          <a:xfrm>
            <a:off x="3344" y="10"/>
            <a:ext cx="4646726" cy="6857990"/>
          </a:xfrm>
          <a:prstGeom prst="rect">
            <a:avLst/>
          </a:prstGeom>
        </p:spPr>
      </p:pic>
      <p:sp>
        <p:nvSpPr>
          <p:cNvPr id="3" name="Content Placeholder 2"/>
          <p:cNvSpPr>
            <a:spLocks noGrp="1"/>
          </p:cNvSpPr>
          <p:nvPr>
            <p:ph sz="quarter" idx="1"/>
          </p:nvPr>
        </p:nvSpPr>
        <p:spPr>
          <a:xfrm>
            <a:off x="4970109" y="2121408"/>
            <a:ext cx="6730276" cy="4050792"/>
          </a:xfrm>
        </p:spPr>
        <p:txBody>
          <a:bodyPr>
            <a:normAutofit/>
          </a:bodyPr>
          <a:lstStyle/>
          <a:p>
            <a:r>
              <a:rPr lang="en-GB" sz="1800">
                <a:latin typeface="Times New Roman" panose="02020603050405020304" pitchFamily="18" charset="0"/>
                <a:cs typeface="Times New Roman" panose="02020603050405020304" pitchFamily="18" charset="0"/>
              </a:rPr>
              <a:t>In the sources the total number of the population of Lakonia and Messenia is never mentioned; probably because it was unknown at the time (the Greeks did not make censuses)</a:t>
            </a:r>
          </a:p>
          <a:p>
            <a:r>
              <a:rPr lang="en-GB" sz="1800">
                <a:latin typeface="Times New Roman" panose="02020603050405020304" pitchFamily="18" charset="0"/>
                <a:cs typeface="Times New Roman" panose="02020603050405020304" pitchFamily="18" charset="0"/>
              </a:rPr>
              <a:t>There are, however, ways to calculate a possible population for Lakonia and Messenia.</a:t>
            </a:r>
          </a:p>
        </p:txBody>
      </p:sp>
      <p:grpSp>
        <p:nvGrpSpPr>
          <p:cNvPr id="27" name="Group 26">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1" name="Oval 20">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8" name="Oval 27">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A possible population figure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An easy way to calculate possible population figures is through the carrying ability of the land.</a:t>
            </a:r>
          </a:p>
          <a:p>
            <a:r>
              <a:rPr lang="en-GB" dirty="0">
                <a:latin typeface="Times New Roman" panose="02020603050405020304" pitchFamily="18" charset="0"/>
                <a:cs typeface="Times New Roman" panose="02020603050405020304" pitchFamily="18" charset="0"/>
              </a:rPr>
              <a:t>The Carrying Ability of the Land is </a:t>
            </a:r>
            <a:r>
              <a:rPr lang="en-GB" i="1" dirty="0">
                <a:latin typeface="Times New Roman" panose="02020603050405020304" pitchFamily="18" charset="0"/>
                <a:cs typeface="Times New Roman" panose="02020603050405020304" pitchFamily="18" charset="0"/>
              </a:rPr>
              <a:t>the number of people that could be fed by the grain (usually barley) production of the </a:t>
            </a:r>
            <a:r>
              <a:rPr lang="en-GB" i="1" dirty="0" err="1">
                <a:latin typeface="Times New Roman" panose="02020603050405020304" pitchFamily="18" charset="0"/>
                <a:cs typeface="Times New Roman" panose="02020603050405020304" pitchFamily="18" charset="0"/>
              </a:rPr>
              <a:t>chora</a:t>
            </a:r>
            <a:r>
              <a:rPr lang="en-GB" i="1" dirty="0">
                <a:latin typeface="Times New Roman" panose="02020603050405020304" pitchFamily="18" charset="0"/>
                <a:cs typeface="Times New Roman" panose="02020603050405020304" pitchFamily="18" charset="0"/>
              </a:rPr>
              <a:t> of the polis in a standard year</a:t>
            </a: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3800">
                <a:latin typeface="Times New Roman" panose="02020603050405020304" pitchFamily="18" charset="0"/>
                <a:cs typeface="Times New Roman" panose="02020603050405020304" pitchFamily="18" charset="0"/>
              </a:rPr>
              <a:t>The Carrying ability of Sparta and</a:t>
            </a:r>
            <a:br>
              <a:rPr lang="en-GB" sz="3800">
                <a:latin typeface="Times New Roman" panose="02020603050405020304" pitchFamily="18" charset="0"/>
                <a:cs typeface="Times New Roman" panose="02020603050405020304" pitchFamily="18" charset="0"/>
              </a:rPr>
            </a:br>
            <a:r>
              <a:rPr lang="en-GB" sz="3800">
                <a:latin typeface="Times New Roman" panose="02020603050405020304" pitchFamily="18" charset="0"/>
                <a:cs typeface="Times New Roman" panose="02020603050405020304" pitchFamily="18" charset="0"/>
              </a:rPr>
              <a:t>Messenia</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err="1">
                <a:latin typeface="Times New Roman" panose="02020603050405020304" pitchFamily="18" charset="0"/>
                <a:cs typeface="Times New Roman" panose="02020603050405020304" pitchFamily="18" charset="0"/>
              </a:rPr>
              <a:t>Lakonia</a:t>
            </a:r>
            <a:r>
              <a:rPr lang="en-GB" dirty="0">
                <a:latin typeface="Times New Roman" panose="02020603050405020304" pitchFamily="18" charset="0"/>
                <a:cs typeface="Times New Roman" panose="02020603050405020304" pitchFamily="18" charset="0"/>
              </a:rPr>
              <a:t> and Messenia have a total area of 8500 km</a:t>
            </a:r>
            <a:r>
              <a:rPr lang="en-GB" baseline="30000" dirty="0">
                <a:latin typeface="Times New Roman" panose="02020603050405020304" pitchFamily="18" charset="0"/>
                <a:cs typeface="Times New Roman" panose="02020603050405020304" pitchFamily="18" charset="0"/>
              </a:rPr>
              <a:t>2</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About 30% of the land is cultivable.</a:t>
            </a:r>
          </a:p>
          <a:p>
            <a:r>
              <a:rPr lang="en-GB" dirty="0">
                <a:latin typeface="Times New Roman" panose="02020603050405020304" pitchFamily="18" charset="0"/>
                <a:cs typeface="Times New Roman" panose="02020603050405020304" pitchFamily="18" charset="0"/>
              </a:rPr>
              <a:t>An adult male eats about 5 </a:t>
            </a:r>
            <a:r>
              <a:rPr lang="en-GB" dirty="0" err="1">
                <a:latin typeface="Times New Roman" panose="02020603050405020304" pitchFamily="18" charset="0"/>
                <a:cs typeface="Times New Roman" panose="02020603050405020304" pitchFamily="18" charset="0"/>
              </a:rPr>
              <a:t>medimnoi</a:t>
            </a:r>
            <a:r>
              <a:rPr lang="en-GB" dirty="0">
                <a:latin typeface="Times New Roman" panose="02020603050405020304" pitchFamily="18" charset="0"/>
                <a:cs typeface="Times New Roman" panose="02020603050405020304" pitchFamily="18" charset="0"/>
              </a:rPr>
              <a:t> of wheat per year (200 kg).</a:t>
            </a:r>
          </a:p>
          <a:p>
            <a:r>
              <a:rPr lang="en-GB" dirty="0" err="1">
                <a:latin typeface="Times New Roman" panose="02020603050405020304" pitchFamily="18" charset="0"/>
                <a:cs typeface="Times New Roman" panose="02020603050405020304" pitchFamily="18" charset="0"/>
              </a:rPr>
              <a:t>Lakonia</a:t>
            </a:r>
            <a:r>
              <a:rPr lang="en-GB" dirty="0">
                <a:latin typeface="Times New Roman" panose="02020603050405020304" pitchFamily="18" charset="0"/>
                <a:cs typeface="Times New Roman" panose="02020603050405020304" pitchFamily="18" charset="0"/>
              </a:rPr>
              <a:t> and Messenia could theoretically feed about 450,000 people.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err="1">
                <a:latin typeface="Times New Roman" panose="02020603050405020304" pitchFamily="18" charset="0"/>
                <a:cs typeface="Times New Roman" panose="02020603050405020304" pitchFamily="18" charset="0"/>
              </a:rPr>
              <a:t>Oliganthropia</a:t>
            </a:r>
            <a:r>
              <a:rPr lang="en-GB" sz="4800" dirty="0">
                <a:latin typeface="Times New Roman" panose="02020603050405020304" pitchFamily="18" charset="0"/>
                <a:cs typeface="Times New Roman" panose="02020603050405020304" pitchFamily="18" charset="0"/>
              </a:rPr>
              <a:t> and Population</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There is no evidence or reason to assume that </a:t>
            </a:r>
            <a:r>
              <a:rPr lang="en-GB" dirty="0" err="1">
                <a:latin typeface="Times New Roman" panose="02020603050405020304" pitchFamily="18" charset="0"/>
                <a:cs typeface="Times New Roman" panose="02020603050405020304" pitchFamily="18" charset="0"/>
              </a:rPr>
              <a:t>oliganthropia</a:t>
            </a:r>
            <a:r>
              <a:rPr lang="en-GB" dirty="0">
                <a:latin typeface="Times New Roman" panose="02020603050405020304" pitchFamily="18" charset="0"/>
                <a:cs typeface="Times New Roman" panose="02020603050405020304" pitchFamily="18" charset="0"/>
              </a:rPr>
              <a:t> had anything to do with population decline in Sparta.</a:t>
            </a:r>
          </a:p>
          <a:p>
            <a:r>
              <a:rPr lang="en-GB" dirty="0">
                <a:latin typeface="Times New Roman" panose="02020603050405020304" pitchFamily="18" charset="0"/>
                <a:cs typeface="Times New Roman" panose="02020603050405020304" pitchFamily="18" charset="0"/>
              </a:rPr>
              <a:t>Short-term population declines can be attributed to severe long-term plagues, war or long famine periods.</a:t>
            </a:r>
          </a:p>
          <a:p>
            <a:r>
              <a:rPr lang="en-GB" dirty="0">
                <a:latin typeface="Times New Roman" panose="02020603050405020304" pitchFamily="18" charset="0"/>
                <a:cs typeface="Times New Roman" panose="02020603050405020304" pitchFamily="18" charset="0"/>
              </a:rPr>
              <a:t>Long-term population decline can only be attributed to a lack of women.</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Oliganthropia</a:t>
            </a:r>
            <a:r>
              <a:rPr lang="en-GB" dirty="0">
                <a:latin typeface="Times New Roman" panose="02020603050405020304" pitchFamily="18" charset="0"/>
                <a:cs typeface="Times New Roman" panose="02020603050405020304" pitchFamily="18" charset="0"/>
              </a:rPr>
              <a:t> and Property</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As a result of this although the country is capable of supporting fifteen hundred cavalry and thirty thousand heavy-armed troops, they numbered not even a thousand. And the defective nature of their system of land-tenure has been proved by the actual facts of history: the state did not succeed in enduring a single blow, but perished owing to the smallness of its population. </a:t>
            </a:r>
            <a:endParaRPr lang="en-GB" b="1" dirty="0">
              <a:latin typeface="Times New Roman" panose="02020603050405020304" pitchFamily="18" charset="0"/>
              <a:cs typeface="Times New Roman" panose="02020603050405020304" pitchFamily="18" charset="0"/>
            </a:endParaRPr>
          </a:p>
          <a:p>
            <a:pPr algn="r">
              <a:buNone/>
            </a:pPr>
            <a:r>
              <a:rPr lang="en-GB" dirty="0">
                <a:latin typeface="Times New Roman" panose="02020603050405020304" pitchFamily="18" charset="0"/>
                <a:cs typeface="Times New Roman" panose="02020603050405020304" pitchFamily="18" charset="0"/>
              </a:rPr>
              <a:t>Aristotle </a:t>
            </a:r>
            <a:r>
              <a:rPr lang="en-GB" i="1" dirty="0">
                <a:latin typeface="Times New Roman" panose="02020603050405020304" pitchFamily="18" charset="0"/>
                <a:cs typeface="Times New Roman" panose="02020603050405020304" pitchFamily="18" charset="0"/>
              </a:rPr>
              <a:t>Politics </a:t>
            </a:r>
            <a:r>
              <a:rPr lang="en-GB" dirty="0">
                <a:latin typeface="Times New Roman" panose="02020603050405020304" pitchFamily="18" charset="0"/>
                <a:cs typeface="Times New Roman" panose="02020603050405020304" pitchFamily="18" charset="0"/>
              </a:rPr>
              <a:t>1270a29-b6.</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Possible Number of </a:t>
            </a:r>
            <a:r>
              <a:rPr lang="en-GB" sz="4400" dirty="0" err="1">
                <a:latin typeface="Times New Roman" panose="02020603050405020304" pitchFamily="18" charset="0"/>
                <a:cs typeface="Times New Roman" panose="02020603050405020304" pitchFamily="18" charset="0"/>
              </a:rPr>
              <a:t>homoioi</a:t>
            </a:r>
            <a:r>
              <a:rPr lang="en-GB" sz="4400" dirty="0">
                <a:latin typeface="Times New Roman" panose="02020603050405020304" pitchFamily="18" charset="0"/>
                <a:cs typeface="Times New Roman" panose="02020603050405020304" pitchFamily="18" charset="0"/>
              </a:rPr>
              <a:t> in archaic period</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271463">
              <a:buNone/>
            </a:pPr>
            <a:r>
              <a:rPr lang="en-GB" dirty="0">
                <a:latin typeface="Times New Roman" panose="02020603050405020304" pitchFamily="18" charset="0"/>
                <a:cs typeface="Times New Roman" panose="02020603050405020304" pitchFamily="18" charset="0"/>
              </a:rPr>
              <a:t>Upon their consent to these proposals, proceeding at once to put them into execution, he divided the country of Laconia in general into </a:t>
            </a:r>
            <a:r>
              <a:rPr lang="en-GB" b="1" dirty="0">
                <a:latin typeface="Times New Roman" panose="02020603050405020304" pitchFamily="18" charset="0"/>
                <a:cs typeface="Times New Roman" panose="02020603050405020304" pitchFamily="18" charset="0"/>
              </a:rPr>
              <a:t>thirty thousand equal shares, and the part </a:t>
            </a:r>
            <a:r>
              <a:rPr lang="en-GB" dirty="0">
                <a:latin typeface="Times New Roman" panose="02020603050405020304" pitchFamily="18" charset="0"/>
                <a:cs typeface="Times New Roman" panose="02020603050405020304" pitchFamily="18" charset="0"/>
              </a:rPr>
              <a:t>attached to the city of Sparta into </a:t>
            </a:r>
            <a:r>
              <a:rPr lang="en-GB" b="1" dirty="0">
                <a:latin typeface="Times New Roman" panose="02020603050405020304" pitchFamily="18" charset="0"/>
                <a:cs typeface="Times New Roman" panose="02020603050405020304" pitchFamily="18" charset="0"/>
              </a:rPr>
              <a:t>nine thousand; </a:t>
            </a:r>
            <a:r>
              <a:rPr lang="en-GB" dirty="0">
                <a:latin typeface="Times New Roman" panose="02020603050405020304" pitchFamily="18" charset="0"/>
                <a:cs typeface="Times New Roman" panose="02020603050405020304" pitchFamily="18" charset="0"/>
              </a:rPr>
              <a:t>these he</a:t>
            </a:r>
            <a:r>
              <a:rPr lang="en-GB" b="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distributed among the Spartans, as he did the others to the country citizens. Some authors say that he made but six thousand lots for the citizens of Sparta, and that King </a:t>
            </a:r>
            <a:r>
              <a:rPr lang="en-GB" dirty="0" err="1">
                <a:latin typeface="Times New Roman" panose="02020603050405020304" pitchFamily="18" charset="0"/>
                <a:cs typeface="Times New Roman" panose="02020603050405020304" pitchFamily="18" charset="0"/>
              </a:rPr>
              <a:t>Polydorus</a:t>
            </a:r>
            <a:r>
              <a:rPr lang="en-GB" dirty="0">
                <a:latin typeface="Times New Roman" panose="02020603050405020304" pitchFamily="18" charset="0"/>
                <a:cs typeface="Times New Roman" panose="02020603050405020304" pitchFamily="18" charset="0"/>
              </a:rPr>
              <a:t> added three thousand more. Others say that </a:t>
            </a:r>
            <a:r>
              <a:rPr lang="en-GB" dirty="0" err="1">
                <a:latin typeface="Times New Roman" panose="02020603050405020304" pitchFamily="18" charset="0"/>
                <a:cs typeface="Times New Roman" panose="02020603050405020304" pitchFamily="18" charset="0"/>
              </a:rPr>
              <a:t>Polydorus</a:t>
            </a:r>
            <a:r>
              <a:rPr lang="en-GB" dirty="0">
                <a:latin typeface="Times New Roman" panose="02020603050405020304" pitchFamily="18" charset="0"/>
                <a:cs typeface="Times New Roman" panose="02020603050405020304" pitchFamily="18" charset="0"/>
              </a:rPr>
              <a:t> doubled the number Lycurgus had made, which, according to them, was but four thousand five hundred. </a:t>
            </a:r>
          </a:p>
          <a:p>
            <a:pPr algn="r">
              <a:buNone/>
            </a:pPr>
            <a:r>
              <a:rPr lang="en-GB" dirty="0">
                <a:latin typeface="Times New Roman" panose="02020603050405020304" pitchFamily="18" charset="0"/>
                <a:cs typeface="Times New Roman" panose="02020603050405020304" pitchFamily="18" charset="0"/>
              </a:rPr>
              <a:t>Plutarch, </a:t>
            </a:r>
            <a:r>
              <a:rPr lang="en-GB" i="1" dirty="0" err="1">
                <a:latin typeface="Times New Roman" panose="02020603050405020304" pitchFamily="18" charset="0"/>
                <a:cs typeface="Times New Roman" panose="02020603050405020304" pitchFamily="18" charset="0"/>
              </a:rPr>
              <a:t>Lykourgos</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8</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3400">
                <a:latin typeface="Times New Roman" panose="02020603050405020304" pitchFamily="18" charset="0"/>
                <a:cs typeface="Times New Roman" panose="02020603050405020304" pitchFamily="18" charset="0"/>
              </a:rPr>
              <a:t>Number of Spartan citizen hoplites in</a:t>
            </a:r>
            <a:br>
              <a:rPr lang="en-GB" sz="3400">
                <a:latin typeface="Times New Roman" panose="02020603050405020304" pitchFamily="18" charset="0"/>
                <a:cs typeface="Times New Roman" panose="02020603050405020304" pitchFamily="18" charset="0"/>
              </a:rPr>
            </a:br>
            <a:r>
              <a:rPr lang="en-GB" sz="3400">
                <a:latin typeface="Times New Roman" panose="02020603050405020304" pitchFamily="18" charset="0"/>
                <a:cs typeface="Times New Roman" panose="02020603050405020304" pitchFamily="18" charset="0"/>
              </a:rPr>
              <a:t>the Persian Wars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This, then, is how the Greeks fought at Thermopylae. Xerxes then sent for </a:t>
            </a:r>
            <a:r>
              <a:rPr lang="en-GB" dirty="0" err="1">
                <a:latin typeface="Times New Roman" panose="02020603050405020304" pitchFamily="18" charset="0"/>
                <a:cs typeface="Times New Roman" panose="02020603050405020304" pitchFamily="18" charset="0"/>
              </a:rPr>
              <a:t>Demaratus</a:t>
            </a:r>
            <a:r>
              <a:rPr lang="en-GB" dirty="0">
                <a:latin typeface="Times New Roman" panose="02020603050405020304" pitchFamily="18" charset="0"/>
                <a:cs typeface="Times New Roman" panose="02020603050405020304" pitchFamily="18" charset="0"/>
              </a:rPr>
              <a:t> and questioned him, saying first, “</a:t>
            </a:r>
            <a:r>
              <a:rPr lang="en-GB" dirty="0" err="1">
                <a:latin typeface="Times New Roman" panose="02020603050405020304" pitchFamily="18" charset="0"/>
                <a:cs typeface="Times New Roman" panose="02020603050405020304" pitchFamily="18" charset="0"/>
              </a:rPr>
              <a:t>Demaratus</a:t>
            </a:r>
            <a:r>
              <a:rPr lang="en-GB" dirty="0">
                <a:latin typeface="Times New Roman" panose="02020603050405020304" pitchFamily="18" charset="0"/>
                <a:cs typeface="Times New Roman" panose="02020603050405020304" pitchFamily="18" charset="0"/>
              </a:rPr>
              <a:t> you are a good man. I hold that proven by the plain truth, for things have turned out no differently than you foretold. Now, tell me this: how many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are left, and how many of them are warriors like these? or is it so with them all?” “My king,” said </a:t>
            </a:r>
            <a:r>
              <a:rPr lang="en-GB" dirty="0" err="1">
                <a:latin typeface="Times New Roman" panose="02020603050405020304" pitchFamily="18" charset="0"/>
                <a:cs typeface="Times New Roman" panose="02020603050405020304" pitchFamily="18" charset="0"/>
              </a:rPr>
              <a:t>Demaratus</a:t>
            </a:r>
            <a:r>
              <a:rPr lang="en-GB" dirty="0">
                <a:latin typeface="Times New Roman" panose="02020603050405020304" pitchFamily="18" charset="0"/>
                <a:cs typeface="Times New Roman" panose="02020603050405020304" pitchFamily="18" charset="0"/>
              </a:rPr>
              <a:t>, “the number of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is great, and so too the number of their cities. But what you would like to know, I will tell you: there is in Lacedaemon a city called Sparta, </a:t>
            </a:r>
            <a:r>
              <a:rPr lang="en-GB" b="1" dirty="0">
                <a:latin typeface="Times New Roman" panose="02020603050405020304" pitchFamily="18" charset="0"/>
                <a:cs typeface="Times New Roman" panose="02020603050405020304" pitchFamily="18" charset="0"/>
              </a:rPr>
              <a:t>a city of about eight thousand men, all of them equal to those who have fought here; </a:t>
            </a:r>
            <a:r>
              <a:rPr lang="en-GB" dirty="0">
                <a:latin typeface="Times New Roman" panose="02020603050405020304" pitchFamily="18" charset="0"/>
                <a:cs typeface="Times New Roman" panose="02020603050405020304" pitchFamily="18" charset="0"/>
              </a:rPr>
              <a:t>the rest of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are not equal to these, yet they are valiant men.” “And how, </a:t>
            </a:r>
            <a:r>
              <a:rPr lang="en-GB" dirty="0" err="1">
                <a:latin typeface="Times New Roman" panose="02020603050405020304" pitchFamily="18" charset="0"/>
                <a:cs typeface="Times New Roman" panose="02020603050405020304" pitchFamily="18" charset="0"/>
              </a:rPr>
              <a:t>Demaratus</a:t>
            </a:r>
            <a:r>
              <a:rPr lang="en-GB" dirty="0">
                <a:latin typeface="Times New Roman" panose="02020603050405020304" pitchFamily="18" charset="0"/>
                <a:cs typeface="Times New Roman" panose="02020603050405020304" pitchFamily="18" charset="0"/>
              </a:rPr>
              <a:t>,” answered Xerxes, “can we overcome those men with the least trouble to ourselves? Come, disclose that to me, for you have been their king and know the plan and order of their counsels.”</a:t>
            </a:r>
          </a:p>
          <a:p>
            <a:pPr algn="r">
              <a:buNone/>
            </a:pPr>
            <a:r>
              <a:rPr lang="en-GB" dirty="0">
                <a:latin typeface="Times New Roman" panose="02020603050405020304" pitchFamily="18" charset="0"/>
                <a:cs typeface="Times New Roman" panose="02020603050405020304" pitchFamily="18" charset="0"/>
              </a:rPr>
              <a:t>Herodotus 7.234</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Spartan </a:t>
            </a:r>
            <a:r>
              <a:rPr lang="en-GB" sz="4800" dirty="0" err="1">
                <a:latin typeface="Times New Roman" panose="02020603050405020304" pitchFamily="18" charset="0"/>
                <a:cs typeface="Times New Roman" panose="02020603050405020304" pitchFamily="18" charset="0"/>
              </a:rPr>
              <a:t>homoioi</a:t>
            </a:r>
            <a:r>
              <a:rPr lang="en-GB" sz="4800" dirty="0">
                <a:latin typeface="Times New Roman" panose="02020603050405020304" pitchFamily="18" charset="0"/>
                <a:cs typeface="Times New Roman" panose="02020603050405020304" pitchFamily="18" charset="0"/>
              </a:rPr>
              <a:t> at </a:t>
            </a:r>
            <a:r>
              <a:rPr lang="en-GB" sz="4800" dirty="0" err="1">
                <a:latin typeface="Times New Roman" panose="02020603050405020304" pitchFamily="18" charset="0"/>
                <a:cs typeface="Times New Roman" panose="02020603050405020304" pitchFamily="18" charset="0"/>
              </a:rPr>
              <a:t>Leuktra</a:t>
            </a:r>
            <a:endParaRPr lang="en-GB"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polemarchs</a:t>
            </a:r>
            <a:r>
              <a:rPr lang="en-GB" dirty="0">
                <a:latin typeface="Times New Roman" panose="02020603050405020304" pitchFamily="18" charset="0"/>
                <a:cs typeface="Times New Roman" panose="02020603050405020304" pitchFamily="18" charset="0"/>
              </a:rPr>
              <a:t>, however, seeing that of the whole number of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almost a thousand had been killed; seeing, further, that among the </a:t>
            </a:r>
            <a:r>
              <a:rPr lang="en-GB" dirty="0" err="1">
                <a:latin typeface="Times New Roman" panose="02020603050405020304" pitchFamily="18" charset="0"/>
                <a:cs typeface="Times New Roman" panose="02020603050405020304" pitchFamily="18" charset="0"/>
              </a:rPr>
              <a:t>Spartiatae</a:t>
            </a:r>
            <a:r>
              <a:rPr lang="en-GB" dirty="0">
                <a:latin typeface="Times New Roman" panose="02020603050405020304" pitchFamily="18" charset="0"/>
                <a:cs typeface="Times New Roman" panose="02020603050405020304" pitchFamily="18" charset="0"/>
              </a:rPr>
              <a:t> themselves, of whom </a:t>
            </a:r>
            <a:r>
              <a:rPr lang="en-GB" b="1" dirty="0">
                <a:latin typeface="Times New Roman" panose="02020603050405020304" pitchFamily="18" charset="0"/>
                <a:cs typeface="Times New Roman" panose="02020603050405020304" pitchFamily="18" charset="0"/>
              </a:rPr>
              <a:t>there were some seven hundred there, about four hundred had fallen</a:t>
            </a:r>
            <a:r>
              <a:rPr lang="en-GB" dirty="0">
                <a:latin typeface="Times New Roman" panose="02020603050405020304" pitchFamily="18" charset="0"/>
                <a:cs typeface="Times New Roman" panose="02020603050405020304" pitchFamily="18" charset="0"/>
              </a:rPr>
              <a:t>; and perceiving that the allies were one and all without heart for fighting, while some of them were not even displeased at what had taken place, gathered together the most important personages and deliberated about what they should do. And as all thought it best to recover the bodies of the dead by a truce, they finally sent a herald to ask for a truce. After this, then, the Thebans set up a trophy and gave back the bodies under a truce.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6.4.15</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Aristotle, </a:t>
            </a:r>
            <a:r>
              <a:rPr lang="en-GB" sz="4400" i="1" dirty="0">
                <a:latin typeface="Times New Roman" panose="02020603050405020304" pitchFamily="18" charset="0"/>
                <a:cs typeface="Times New Roman" panose="02020603050405020304" pitchFamily="18" charset="0"/>
              </a:rPr>
              <a:t>Politics </a:t>
            </a:r>
            <a:r>
              <a:rPr lang="en-GB" sz="4400" dirty="0">
                <a:latin typeface="Times New Roman" panose="02020603050405020304" pitchFamily="18" charset="0"/>
                <a:cs typeface="Times New Roman" panose="02020603050405020304" pitchFamily="18" charset="0"/>
              </a:rPr>
              <a:t>1270a29-b6</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They have a tradition that in the earlier reigns they used to admit foreigners to their citizenship, with the result that dearth of population did not occur in those days, although they were at war for a long period; and it is stated that at one time the </a:t>
            </a:r>
            <a:r>
              <a:rPr lang="en-GB" dirty="0" err="1">
                <a:latin typeface="Times New Roman" panose="02020603050405020304" pitchFamily="18" charset="0"/>
                <a:cs typeface="Times New Roman" panose="02020603050405020304" pitchFamily="18" charset="0"/>
              </a:rPr>
              <a:t>Spartiates</a:t>
            </a:r>
            <a:r>
              <a:rPr lang="en-GB" dirty="0">
                <a:latin typeface="Times New Roman" panose="02020603050405020304" pitchFamily="18" charset="0"/>
                <a:cs typeface="Times New Roman" panose="02020603050405020304" pitchFamily="18" charset="0"/>
              </a:rPr>
              <a:t> numbered as </a:t>
            </a:r>
            <a:r>
              <a:rPr lang="en-GB" b="1" dirty="0">
                <a:latin typeface="Times New Roman" panose="02020603050405020304" pitchFamily="18" charset="0"/>
                <a:cs typeface="Times New Roman" panose="02020603050405020304" pitchFamily="18" charset="0"/>
              </a:rPr>
              <a:t>many as ten thousand. </a:t>
            </a:r>
            <a:r>
              <a:rPr lang="en-GB" dirty="0">
                <a:latin typeface="Times New Roman" panose="02020603050405020304" pitchFamily="18" charset="0"/>
                <a:cs typeface="Times New Roman" panose="02020603050405020304" pitchFamily="18" charset="0"/>
              </a:rPr>
              <a:t>However, whether this is true or not, it is better for a state's male population to be kept up by measures to equalize property. The law in relation to parentage is also somewhat adverse to the correction of this evil. For the lawgiver desiring to make the </a:t>
            </a:r>
            <a:r>
              <a:rPr lang="en-GB" dirty="0" err="1">
                <a:latin typeface="Times New Roman" panose="02020603050405020304" pitchFamily="18" charset="0"/>
                <a:cs typeface="Times New Roman" panose="02020603050405020304" pitchFamily="18" charset="0"/>
              </a:rPr>
              <a:t>Spartiates</a:t>
            </a:r>
            <a:r>
              <a:rPr lang="en-GB" dirty="0">
                <a:latin typeface="Times New Roman" panose="02020603050405020304" pitchFamily="18" charset="0"/>
                <a:cs typeface="Times New Roman" panose="02020603050405020304" pitchFamily="18" charset="0"/>
              </a:rPr>
              <a:t> as numerous as possible holds out inducements to the citizens to have as many children as possible: for they have a law releasing the man who has been father of three sons from military service, and exempting the father of four from all taxes. </a:t>
            </a:r>
            <a:r>
              <a:rPr lang="en-GB" b="1" dirty="0">
                <a:latin typeface="Times New Roman" panose="02020603050405020304" pitchFamily="18" charset="0"/>
                <a:cs typeface="Times New Roman" panose="02020603050405020304" pitchFamily="18" charset="0"/>
              </a:rPr>
              <a:t>Yet it is clear that if a number of sons are born and the land is correspondingly divided there will inevitably come to be many poor men.</a:t>
            </a: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Autofit/>
          </a:bodyPr>
          <a:lstStyle/>
          <a:p>
            <a:r>
              <a:rPr lang="en-GB" sz="3600" dirty="0">
                <a:latin typeface="Times New Roman" panose="02020603050405020304" pitchFamily="18" charset="0"/>
                <a:cs typeface="Times New Roman" panose="02020603050405020304" pitchFamily="18" charset="0"/>
              </a:rPr>
              <a:t>The Problem of </a:t>
            </a:r>
            <a:r>
              <a:rPr lang="en-GB" sz="3600" dirty="0" err="1">
                <a:latin typeface="Times New Roman" panose="02020603050405020304" pitchFamily="18" charset="0"/>
                <a:cs typeface="Times New Roman" panose="02020603050405020304" pitchFamily="18" charset="0"/>
              </a:rPr>
              <a:t>Oliganthropia</a:t>
            </a:r>
            <a:r>
              <a:rPr lang="en-GB" sz="3600" dirty="0">
                <a:latin typeface="Times New Roman" panose="02020603050405020304" pitchFamily="18" charset="0"/>
                <a:cs typeface="Times New Roman" panose="02020603050405020304" pitchFamily="18" charset="0"/>
              </a:rPr>
              <a:t> in the</a:t>
            </a: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Peloponnesian War</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Athenians, after guarding them that day and night, the next morning set up a trophy in the island, and got ready to sail, giving their prisoners in batches to be guarded by the captains of the galleys; and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sent a herald and took up their dead. The number of the killed and prisoners taken in the island was as follows: </a:t>
            </a:r>
            <a:r>
              <a:rPr lang="en-GB" b="1" dirty="0">
                <a:latin typeface="Times New Roman" panose="02020603050405020304" pitchFamily="18" charset="0"/>
                <a:cs typeface="Times New Roman" panose="02020603050405020304" pitchFamily="18" charset="0"/>
              </a:rPr>
              <a:t>four hundred and twenty heavy infantry had passed over; three hundred all but eight were taken alive to Athens; the rest were killed. About a hundred and twenty of the prisoners were Spartans</a:t>
            </a:r>
            <a:r>
              <a:rPr lang="en-GB" dirty="0">
                <a:latin typeface="Times New Roman" panose="02020603050405020304" pitchFamily="18" charset="0"/>
                <a:cs typeface="Times New Roman" panose="02020603050405020304" pitchFamily="18" charset="0"/>
              </a:rPr>
              <a:t>. The Athenian loss was small, the battle not having been fought at close quarters. </a:t>
            </a:r>
          </a:p>
          <a:p>
            <a:pPr algn="r">
              <a:buNone/>
            </a:pPr>
            <a:r>
              <a:rPr lang="en-GB" dirty="0">
                <a:latin typeface="Times New Roman" panose="02020603050405020304" pitchFamily="18" charset="0"/>
                <a:cs typeface="Times New Roman" panose="02020603050405020304" pitchFamily="18" charset="0"/>
              </a:rPr>
              <a:t>Thucydides 4.38</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Autofit/>
          </a:bodyPr>
          <a:lstStyle/>
          <a:p>
            <a:r>
              <a:rPr lang="en-GB" sz="3600" dirty="0">
                <a:latin typeface="Times New Roman" panose="02020603050405020304" pitchFamily="18" charset="0"/>
                <a:cs typeface="Times New Roman" panose="02020603050405020304" pitchFamily="18" charset="0"/>
              </a:rPr>
              <a:t>The Problem of </a:t>
            </a:r>
            <a:r>
              <a:rPr lang="en-GB" sz="3600" dirty="0" err="1">
                <a:latin typeface="Times New Roman" panose="02020603050405020304" pitchFamily="18" charset="0"/>
                <a:cs typeface="Times New Roman" panose="02020603050405020304" pitchFamily="18" charset="0"/>
              </a:rPr>
              <a:t>Oliganthropia</a:t>
            </a:r>
            <a:r>
              <a:rPr lang="en-GB" sz="3600" dirty="0">
                <a:latin typeface="Times New Roman" panose="02020603050405020304" pitchFamily="18" charset="0"/>
                <a:cs typeface="Times New Roman" panose="02020603050405020304" pitchFamily="18" charset="0"/>
              </a:rPr>
              <a:t> in the</a:t>
            </a: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Peloponnesian War – The Pylos Affair</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sz="1900" dirty="0">
                <a:latin typeface="Times New Roman" panose="02020603050405020304" pitchFamily="18" charset="0"/>
                <a:cs typeface="Times New Roman" panose="02020603050405020304" pitchFamily="18" charset="0"/>
              </a:rPr>
              <a:t>Upon the arrival of the men the Athenians determined to keep them in prison until the peace, and if the Peloponnesians invaded their country in the interval, to bring them out and put them to death. Meanwhile the defence of Pylos was not forgotten; the Messenians from Naupactus sent to their old country, to which Pylos formerly belonged, some of the likeliest of their number, and began a series of incursions into Laconia, which their common dialect rendered most destructive. The Lacedaemonians, hitherto without experience of incursions or a warfare of the kind, finding the Helots deserting, and fearing the march of revolution in their country, began to be seriously uneasy, and in spite of their unwillingness to betray this to the Athenians began to send envoys to Athens, and tried to recover Pylos and the prisoners. The Athenians, however, kept grasping at more, and dismissed envoy after envoy without their having effected anything. Such was the history of the affair of Pylos. </a:t>
            </a:r>
          </a:p>
          <a:p>
            <a:pPr algn="r">
              <a:buNone/>
            </a:pPr>
            <a:r>
              <a:rPr lang="en-GB" sz="1900" dirty="0">
                <a:latin typeface="Times New Roman" panose="02020603050405020304" pitchFamily="18" charset="0"/>
                <a:cs typeface="Times New Roman" panose="02020603050405020304" pitchFamily="18" charset="0"/>
              </a:rPr>
              <a:t>Thucydides 4.41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Autofit/>
          </a:bodyPr>
          <a:lstStyle/>
          <a:p>
            <a:r>
              <a:rPr lang="en-GB" sz="3600" dirty="0">
                <a:latin typeface="Times New Roman" panose="02020603050405020304" pitchFamily="18" charset="0"/>
                <a:cs typeface="Times New Roman" panose="02020603050405020304" pitchFamily="18" charset="0"/>
              </a:rPr>
              <a:t>The Problem of </a:t>
            </a:r>
            <a:r>
              <a:rPr lang="en-GB" sz="3600" dirty="0" err="1">
                <a:latin typeface="Times New Roman" panose="02020603050405020304" pitchFamily="18" charset="0"/>
                <a:cs typeface="Times New Roman" panose="02020603050405020304" pitchFamily="18" charset="0"/>
              </a:rPr>
              <a:t>Oliganthropia</a:t>
            </a:r>
            <a:r>
              <a:rPr lang="en-GB" sz="3600" dirty="0">
                <a:latin typeface="Times New Roman" panose="02020603050405020304" pitchFamily="18" charset="0"/>
                <a:cs typeface="Times New Roman" panose="02020603050405020304" pitchFamily="18" charset="0"/>
              </a:rPr>
              <a:t> in the</a:t>
            </a:r>
            <a:br>
              <a:rPr lang="en-GB" sz="3600" dirty="0">
                <a:latin typeface="Times New Roman" panose="02020603050405020304" pitchFamily="18" charset="0"/>
                <a:cs typeface="Times New Roman" panose="02020603050405020304" pitchFamily="18" charset="0"/>
              </a:rPr>
            </a:br>
            <a:r>
              <a:rPr lang="en-GB" sz="3600" dirty="0">
                <a:latin typeface="Times New Roman" panose="02020603050405020304" pitchFamily="18" charset="0"/>
                <a:cs typeface="Times New Roman" panose="02020603050405020304" pitchFamily="18" charset="0"/>
              </a:rPr>
              <a:t>Peloponnesian War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Thucydides there are some indications that </a:t>
            </a:r>
            <a:r>
              <a:rPr lang="en-GB" dirty="0" err="1">
                <a:latin typeface="Times New Roman" panose="02020603050405020304" pitchFamily="18" charset="0"/>
                <a:cs typeface="Times New Roman" panose="02020603050405020304" pitchFamily="18" charset="0"/>
              </a:rPr>
              <a:t>oliganthropia</a:t>
            </a:r>
            <a:r>
              <a:rPr lang="en-GB" dirty="0">
                <a:latin typeface="Times New Roman" panose="02020603050405020304" pitchFamily="18" charset="0"/>
                <a:cs typeface="Times New Roman" panose="02020603050405020304" pitchFamily="18" charset="0"/>
              </a:rPr>
              <a:t> was already a problem at Sparta, since 120 hostages were very important to the Spartans. </a:t>
            </a:r>
          </a:p>
          <a:p>
            <a:r>
              <a:rPr lang="en-GB" dirty="0">
                <a:latin typeface="Times New Roman" panose="02020603050405020304" pitchFamily="18" charset="0"/>
                <a:cs typeface="Times New Roman" panose="02020603050405020304" pitchFamily="18" charset="0"/>
              </a:rPr>
              <a:t>However, it is also clear that for the historian the main problem for Sparta at the time was the fear of a helot revolt.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Oliganthropia</a:t>
            </a:r>
            <a:r>
              <a:rPr lang="en-GB" dirty="0">
                <a:latin typeface="Times New Roman" panose="02020603050405020304" pitchFamily="18" charset="0"/>
                <a:cs typeface="Times New Roman" panose="02020603050405020304" pitchFamily="18" charset="0"/>
              </a:rPr>
              <a:t> and Corruption</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For I know that formerly the Lacedaemonians preferred to live together at home with moderate fortunes rather than expose themselves to the corrupting influences of flattery as governors of dependent states. And I know too that in former days they were afraid to be found in possession of gold; whereas nowadays there are some who even boast of their possessions. There were alien acts in former days, and to live abroad was illegal; and I have no doubt that the purpose of these regulations was to keep the citizens from being demoralized by contact with foreigners; and now I have no doubt that the fixed ambition of those who are thought to be first among them is to live to their dying day as governors in a foreign land. </a:t>
            </a:r>
            <a:r>
              <a:rPr lang="en-GB" sz="1800" b="1" dirty="0">
                <a:latin typeface="Times New Roman" panose="02020603050405020304" pitchFamily="18" charset="0"/>
                <a:cs typeface="Times New Roman" panose="02020603050405020304" pitchFamily="18" charset="0"/>
              </a:rPr>
              <a:t>There was a time when they would fain be worthy of leadership; but now they strive far more earnestly to exercise rule than to be worthy of it</a:t>
            </a:r>
            <a:r>
              <a:rPr lang="en-GB" sz="1800" dirty="0">
                <a:latin typeface="Times New Roman" panose="02020603050405020304" pitchFamily="18" charset="0"/>
                <a:cs typeface="Times New Roman" panose="02020603050405020304" pitchFamily="18" charset="0"/>
              </a:rPr>
              <a:t>. Therefore, in times past the Greeks would come to Lacedaemon and beg her to lead them against reputed wrongdoers; but now many are calling on one another to prevent a revival of Lacedaemonian supremacy. </a:t>
            </a:r>
            <a:r>
              <a:rPr lang="en-GB" sz="1800" b="1" dirty="0">
                <a:latin typeface="Times New Roman" panose="02020603050405020304" pitchFamily="18" charset="0"/>
                <a:cs typeface="Times New Roman" panose="02020603050405020304" pitchFamily="18" charset="0"/>
              </a:rPr>
              <a:t>Yet we need not wonder if these reproaches are levelled at them, since it is manifest that they obey neither their god nor the laws of Lycurgus. </a:t>
            </a:r>
          </a:p>
          <a:p>
            <a:pPr algn="r">
              <a:buNone/>
            </a:pPr>
            <a:r>
              <a:rPr lang="en-GB" sz="1800" dirty="0">
                <a:latin typeface="Times New Roman" panose="02020603050405020304" pitchFamily="18" charset="0"/>
                <a:cs typeface="Times New Roman" panose="02020603050405020304" pitchFamily="18" charset="0"/>
              </a:rPr>
              <a:t>Xenophon, </a:t>
            </a:r>
            <a:r>
              <a:rPr lang="en-GB" sz="1800" i="1" dirty="0">
                <a:latin typeface="Times New Roman" panose="02020603050405020304" pitchFamily="18" charset="0"/>
                <a:cs typeface="Times New Roman" panose="02020603050405020304" pitchFamily="18" charset="0"/>
              </a:rPr>
              <a:t>Spartan Constitution </a:t>
            </a:r>
            <a:r>
              <a:rPr lang="en-GB" sz="1800" dirty="0">
                <a:latin typeface="Times New Roman" panose="02020603050405020304" pitchFamily="18" charset="0"/>
                <a:cs typeface="Times New Roman" panose="02020603050405020304" pitchFamily="18" charset="0"/>
              </a:rPr>
              <a:t>14</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err="1">
                <a:latin typeface="Times New Roman" panose="02020603050405020304" pitchFamily="18" charset="0"/>
                <a:cs typeface="Times New Roman" panose="02020603050405020304" pitchFamily="18" charset="0"/>
              </a:rPr>
              <a:t>Oliganthropia</a:t>
            </a:r>
            <a:r>
              <a:rPr lang="en-GB" dirty="0">
                <a:latin typeface="Times New Roman" panose="02020603050405020304" pitchFamily="18" charset="0"/>
                <a:cs typeface="Times New Roman" panose="02020603050405020304" pitchFamily="18" charset="0"/>
              </a:rPr>
              <a:t> and Corruption</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With the influx of wealth after 404 BCE, the differences between rich and poor in Sparta would have appeared greater than before.</a:t>
            </a:r>
          </a:p>
          <a:p>
            <a:r>
              <a:rPr lang="en-GB" dirty="0">
                <a:latin typeface="Times New Roman" panose="02020603050405020304" pitchFamily="18" charset="0"/>
                <a:cs typeface="Times New Roman" panose="02020603050405020304" pitchFamily="18" charset="0"/>
              </a:rPr>
              <a:t>Also, the greater the differences between the wealthy and the poor, the easier for the poor to be resentful.</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err="1">
                <a:latin typeface="Times New Roman" panose="02020603050405020304" pitchFamily="18" charset="0"/>
                <a:cs typeface="Times New Roman" panose="02020603050405020304" pitchFamily="18" charset="0"/>
              </a:rPr>
              <a:t>Oliganthropia</a:t>
            </a:r>
            <a:r>
              <a:rPr lang="en-GB" sz="4800" dirty="0">
                <a:latin typeface="Times New Roman" panose="02020603050405020304" pitchFamily="18" charset="0"/>
                <a:cs typeface="Times New Roman" panose="02020603050405020304" pitchFamily="18" charset="0"/>
              </a:rPr>
              <a:t> and the non-</a:t>
            </a:r>
            <a:r>
              <a:rPr lang="en-GB" sz="4800" dirty="0" err="1">
                <a:latin typeface="Times New Roman" panose="02020603050405020304" pitchFamily="18" charset="0"/>
                <a:cs typeface="Times New Roman" panose="02020603050405020304" pitchFamily="18" charset="0"/>
              </a:rPr>
              <a:t>homoioi</a:t>
            </a:r>
            <a:endParaRPr lang="en-GB"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3"/>
            <a:ext cx="10058400" cy="4200566"/>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This </a:t>
            </a:r>
            <a:r>
              <a:rPr lang="en-GB" sz="1800" dirty="0" err="1">
                <a:latin typeface="Times New Roman" panose="02020603050405020304" pitchFamily="18" charset="0"/>
                <a:cs typeface="Times New Roman" panose="02020603050405020304" pitchFamily="18" charset="0"/>
              </a:rPr>
              <a:t>Cinadon</a:t>
            </a:r>
            <a:r>
              <a:rPr lang="en-GB" sz="1800" dirty="0">
                <a:latin typeface="Times New Roman" panose="02020603050405020304" pitchFamily="18" charset="0"/>
                <a:cs typeface="Times New Roman" panose="02020603050405020304" pitchFamily="18" charset="0"/>
              </a:rPr>
              <a:t> was a young man, sturdy of body and stout of heart, but not one of the peers. And when the ephors asked how he had said that the plan would be carried out, the informer replied that </a:t>
            </a:r>
            <a:r>
              <a:rPr lang="en-GB" sz="1800" dirty="0" err="1">
                <a:latin typeface="Times New Roman" panose="02020603050405020304" pitchFamily="18" charset="0"/>
                <a:cs typeface="Times New Roman" panose="02020603050405020304" pitchFamily="18" charset="0"/>
              </a:rPr>
              <a:t>Cinadon</a:t>
            </a:r>
            <a:r>
              <a:rPr lang="en-GB" sz="1800" dirty="0">
                <a:latin typeface="Times New Roman" panose="02020603050405020304" pitchFamily="18" charset="0"/>
                <a:cs typeface="Times New Roman" panose="02020603050405020304" pitchFamily="18" charset="0"/>
              </a:rPr>
              <a:t> had taken him to the edge of the market-place and directed him to count how many </a:t>
            </a:r>
            <a:r>
              <a:rPr lang="en-GB" sz="1800" dirty="0" err="1">
                <a:latin typeface="Times New Roman" panose="02020603050405020304" pitchFamily="18" charset="0"/>
                <a:cs typeface="Times New Roman" panose="02020603050405020304" pitchFamily="18" charset="0"/>
              </a:rPr>
              <a:t>Spartiatae</a:t>
            </a:r>
            <a:r>
              <a:rPr lang="en-GB" sz="1800" dirty="0">
                <a:latin typeface="Times New Roman" panose="02020603050405020304" pitchFamily="18" charset="0"/>
                <a:cs typeface="Times New Roman" panose="02020603050405020304" pitchFamily="18" charset="0"/>
              </a:rPr>
              <a:t> there were in the market-</a:t>
            </a:r>
            <a:r>
              <a:rPr lang="en-GB" sz="1800" dirty="0" err="1">
                <a:latin typeface="Times New Roman" panose="02020603050405020304" pitchFamily="18" charset="0"/>
                <a:cs typeface="Times New Roman" panose="02020603050405020304" pitchFamily="18" charset="0"/>
              </a:rPr>
              <a:t>place.“And</a:t>
            </a:r>
            <a:r>
              <a:rPr lang="en-GB" sz="1800" dirty="0">
                <a:latin typeface="Times New Roman" panose="02020603050405020304" pitchFamily="18" charset="0"/>
                <a:cs typeface="Times New Roman" panose="02020603050405020304" pitchFamily="18" charset="0"/>
              </a:rPr>
              <a:t> I,” he said, “after counting king and ephors and senators and about forty others, asked ‘Why, </a:t>
            </a:r>
            <a:r>
              <a:rPr lang="en-GB" sz="1800" dirty="0" err="1">
                <a:latin typeface="Times New Roman" panose="02020603050405020304" pitchFamily="18" charset="0"/>
                <a:cs typeface="Times New Roman" panose="02020603050405020304" pitchFamily="18" charset="0"/>
              </a:rPr>
              <a:t>Cinadon</a:t>
            </a:r>
            <a:r>
              <a:rPr lang="en-GB" sz="1800" dirty="0">
                <a:latin typeface="Times New Roman" panose="02020603050405020304" pitchFamily="18" charset="0"/>
                <a:cs typeface="Times New Roman" panose="02020603050405020304" pitchFamily="18" charset="0"/>
              </a:rPr>
              <a:t>, did you bid me count these men?’ And he replied: ‘Believe,’ said he, ‘that these men are your enemies, and that all the others who are in the market-place, more than four thousand in number, are your allies.'” In the streets also, the informer said, </a:t>
            </a:r>
            <a:r>
              <a:rPr lang="en-GB" sz="1800" dirty="0" err="1">
                <a:latin typeface="Times New Roman" panose="02020603050405020304" pitchFamily="18" charset="0"/>
                <a:cs typeface="Times New Roman" panose="02020603050405020304" pitchFamily="18" charset="0"/>
              </a:rPr>
              <a:t>Cinadon</a:t>
            </a:r>
            <a:r>
              <a:rPr lang="en-GB" sz="1800" dirty="0">
                <a:latin typeface="Times New Roman" panose="02020603050405020304" pitchFamily="18" charset="0"/>
                <a:cs typeface="Times New Roman" panose="02020603050405020304" pitchFamily="18" charset="0"/>
              </a:rPr>
              <a:t> pointed out as enemies here one and there two who met them, and all the rest as allies; and of all who chanced to be on the country estates belonging to </a:t>
            </a:r>
            <a:r>
              <a:rPr lang="en-GB" sz="1800" dirty="0" err="1">
                <a:latin typeface="Times New Roman" panose="02020603050405020304" pitchFamily="18" charset="0"/>
                <a:cs typeface="Times New Roman" panose="02020603050405020304" pitchFamily="18" charset="0"/>
              </a:rPr>
              <a:t>Spartiatae</a:t>
            </a:r>
            <a:r>
              <a:rPr lang="en-GB" sz="1800" dirty="0">
                <a:latin typeface="Times New Roman" panose="02020603050405020304" pitchFamily="18" charset="0"/>
                <a:cs typeface="Times New Roman" panose="02020603050405020304" pitchFamily="18" charset="0"/>
              </a:rPr>
              <a:t>, while there would be one whom he would point out as an enemy, namely the master, yet there would be many on each estate named as allies. When the ephors asked how many </a:t>
            </a:r>
            <a:r>
              <a:rPr lang="en-GB" sz="1800" dirty="0" err="1">
                <a:latin typeface="Times New Roman" panose="02020603050405020304" pitchFamily="18" charset="0"/>
                <a:cs typeface="Times New Roman" panose="02020603050405020304" pitchFamily="18" charset="0"/>
              </a:rPr>
              <a:t>Cinadon</a:t>
            </a:r>
            <a:r>
              <a:rPr lang="en-GB" sz="1800" dirty="0">
                <a:latin typeface="Times New Roman" panose="02020603050405020304" pitchFamily="18" charset="0"/>
                <a:cs typeface="Times New Roman" panose="02020603050405020304" pitchFamily="18" charset="0"/>
              </a:rPr>
              <a:t> said there really were who were in the secret of this affair, the informer replied that he said in regard to this point that those who were in the secret with himself and the other leaders were by no means many, though trustworthy; the leaders, however, put it this way, that it was they who knew the secret of all the others—</a:t>
            </a:r>
            <a:r>
              <a:rPr lang="en-GB" sz="1800" b="1" dirty="0">
                <a:latin typeface="Times New Roman" panose="02020603050405020304" pitchFamily="18" charset="0"/>
                <a:cs typeface="Times New Roman" panose="02020603050405020304" pitchFamily="18" charset="0"/>
              </a:rPr>
              <a:t>Helots, freedmen, lesser </a:t>
            </a:r>
            <a:r>
              <a:rPr lang="en-GB" sz="1800" b="1" dirty="0" err="1">
                <a:latin typeface="Times New Roman" panose="02020603050405020304" pitchFamily="18" charset="0"/>
                <a:cs typeface="Times New Roman" panose="02020603050405020304" pitchFamily="18" charset="0"/>
              </a:rPr>
              <a:t>Spartiatae</a:t>
            </a:r>
            <a:r>
              <a:rPr lang="en-GB" sz="1800" b="1" dirty="0">
                <a:latin typeface="Times New Roman" panose="02020603050405020304" pitchFamily="18" charset="0"/>
                <a:cs typeface="Times New Roman" panose="02020603050405020304" pitchFamily="18" charset="0"/>
              </a:rPr>
              <a:t>, and Perioeci; for whenever among these classes any mention was made of </a:t>
            </a:r>
            <a:r>
              <a:rPr lang="en-GB" sz="1800" b="1" dirty="0" err="1">
                <a:latin typeface="Times New Roman" panose="02020603050405020304" pitchFamily="18" charset="0"/>
                <a:cs typeface="Times New Roman" panose="02020603050405020304" pitchFamily="18" charset="0"/>
              </a:rPr>
              <a:t>Spartiatae</a:t>
            </a:r>
            <a:r>
              <a:rPr lang="en-GB" sz="1800" b="1" dirty="0">
                <a:latin typeface="Times New Roman" panose="02020603050405020304" pitchFamily="18" charset="0"/>
                <a:cs typeface="Times New Roman" panose="02020603050405020304" pitchFamily="18" charset="0"/>
              </a:rPr>
              <a:t>,</a:t>
            </a:r>
            <a:r>
              <a:rPr lang="en-GB" sz="1800" dirty="0">
                <a:latin typeface="Times New Roman" panose="02020603050405020304" pitchFamily="18" charset="0"/>
                <a:cs typeface="Times New Roman" panose="02020603050405020304" pitchFamily="18" charset="0"/>
              </a:rPr>
              <a:t> </a:t>
            </a:r>
            <a:r>
              <a:rPr lang="en-GB" sz="1800" b="1" dirty="0">
                <a:latin typeface="Times New Roman" panose="02020603050405020304" pitchFamily="18" charset="0"/>
                <a:cs typeface="Times New Roman" panose="02020603050405020304" pitchFamily="18" charset="0"/>
              </a:rPr>
              <a:t>no one was able to conceal the fact that he would be glad to eat them raw. </a:t>
            </a:r>
          </a:p>
          <a:p>
            <a:pPr algn="r">
              <a:buNone/>
            </a:pPr>
            <a:r>
              <a:rPr lang="en-GB" sz="1800" dirty="0">
                <a:latin typeface="Times New Roman" panose="02020603050405020304" pitchFamily="18" charset="0"/>
                <a:cs typeface="Times New Roman" panose="02020603050405020304" pitchFamily="18" charset="0"/>
              </a:rPr>
              <a:t>Xenophon, </a:t>
            </a:r>
            <a:r>
              <a:rPr lang="en-GB" sz="1800" i="1" dirty="0">
                <a:latin typeface="Times New Roman" panose="02020603050405020304" pitchFamily="18" charset="0"/>
                <a:cs typeface="Times New Roman" panose="02020603050405020304" pitchFamily="18" charset="0"/>
              </a:rPr>
              <a:t>Hellenika </a:t>
            </a:r>
            <a:r>
              <a:rPr lang="en-GB" sz="1800" dirty="0">
                <a:latin typeface="Times New Roman" panose="02020603050405020304" pitchFamily="18" charset="0"/>
                <a:cs typeface="Times New Roman" panose="02020603050405020304" pitchFamily="18" charset="0"/>
              </a:rPr>
              <a:t>3.3.6-7</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err="1">
                <a:latin typeface="Times New Roman" panose="02020603050405020304" pitchFamily="18" charset="0"/>
                <a:cs typeface="Times New Roman" panose="02020603050405020304" pitchFamily="18" charset="0"/>
              </a:rPr>
              <a:t>Oliganthropia</a:t>
            </a:r>
            <a:r>
              <a:rPr lang="en-GB" sz="4400" dirty="0">
                <a:latin typeface="Times New Roman" panose="02020603050405020304" pitchFamily="18" charset="0"/>
                <a:cs typeface="Times New Roman" panose="02020603050405020304" pitchFamily="18" charset="0"/>
              </a:rPr>
              <a:t> and the non-</a:t>
            </a:r>
            <a:r>
              <a:rPr lang="en-GB" sz="4400" dirty="0" err="1">
                <a:latin typeface="Times New Roman" panose="02020603050405020304" pitchFamily="18" charset="0"/>
                <a:cs typeface="Times New Roman" panose="02020603050405020304" pitchFamily="18" charset="0"/>
              </a:rPr>
              <a:t>homoioi</a:t>
            </a:r>
            <a:endParaRPr lang="en-GB" sz="4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Under a system of exploitation of the non-</a:t>
            </a:r>
            <a:r>
              <a:rPr lang="en-GB" dirty="0" err="1">
                <a:latin typeface="Times New Roman" panose="02020603050405020304" pitchFamily="18" charset="0"/>
                <a:cs typeface="Times New Roman" panose="02020603050405020304" pitchFamily="18" charset="0"/>
              </a:rPr>
              <a:t>homoioi</a:t>
            </a:r>
            <a:r>
              <a:rPr lang="en-GB" dirty="0">
                <a:latin typeface="Times New Roman" panose="02020603050405020304" pitchFamily="18" charset="0"/>
                <a:cs typeface="Times New Roman" panose="02020603050405020304" pitchFamily="18" charset="0"/>
              </a:rPr>
              <a:t> classes as the Spartan, the main problem with declining numbers of the ruling class is the increasing possibility of a successful revolt.</a:t>
            </a:r>
          </a:p>
          <a:p>
            <a:r>
              <a:rPr lang="en-GB" dirty="0">
                <a:latin typeface="Times New Roman" panose="02020603050405020304" pitchFamily="18" charset="0"/>
                <a:cs typeface="Times New Roman" panose="02020603050405020304" pitchFamily="18" charset="0"/>
              </a:rPr>
              <a:t>With </a:t>
            </a:r>
            <a:r>
              <a:rPr lang="en-GB" dirty="0" err="1">
                <a:latin typeface="Times New Roman" panose="02020603050405020304" pitchFamily="18" charset="0"/>
                <a:cs typeface="Times New Roman" panose="02020603050405020304" pitchFamily="18" charset="0"/>
              </a:rPr>
              <a:t>homoioi</a:t>
            </a:r>
            <a:r>
              <a:rPr lang="en-GB" dirty="0">
                <a:latin typeface="Times New Roman" panose="02020603050405020304" pitchFamily="18" charset="0"/>
                <a:cs typeface="Times New Roman" panose="02020603050405020304" pitchFamily="18" charset="0"/>
              </a:rPr>
              <a:t> numbers dwindling and non-</a:t>
            </a:r>
            <a:r>
              <a:rPr lang="en-GB" dirty="0" err="1">
                <a:latin typeface="Times New Roman" panose="02020603050405020304" pitchFamily="18" charset="0"/>
                <a:cs typeface="Times New Roman" panose="02020603050405020304" pitchFamily="18" charset="0"/>
              </a:rPr>
              <a:t>homoioi</a:t>
            </a:r>
            <a:r>
              <a:rPr lang="en-GB" dirty="0">
                <a:latin typeface="Times New Roman" panose="02020603050405020304" pitchFamily="18" charset="0"/>
                <a:cs typeface="Times New Roman" panose="02020603050405020304" pitchFamily="18" charset="0"/>
              </a:rPr>
              <a:t> numbers rising, the main fear of the Spartans was how to keep their lower classes peaceful.</a:t>
            </a:r>
          </a:p>
          <a:p>
            <a:r>
              <a:rPr lang="en-GB" dirty="0">
                <a:latin typeface="Times New Roman" panose="02020603050405020304" pitchFamily="18" charset="0"/>
                <a:cs typeface="Times New Roman" panose="02020603050405020304" pitchFamily="18" charset="0"/>
              </a:rPr>
              <a:t>With the defeat at </a:t>
            </a:r>
            <a:r>
              <a:rPr lang="en-GB" dirty="0" err="1">
                <a:latin typeface="Times New Roman" panose="02020603050405020304" pitchFamily="18" charset="0"/>
                <a:cs typeface="Times New Roman" panose="02020603050405020304" pitchFamily="18" charset="0"/>
              </a:rPr>
              <a:t>Leuktra</a:t>
            </a:r>
            <a:r>
              <a:rPr lang="en-GB" dirty="0">
                <a:latin typeface="Times New Roman" panose="02020603050405020304" pitchFamily="18" charset="0"/>
                <a:cs typeface="Times New Roman" panose="02020603050405020304" pitchFamily="18" charset="0"/>
              </a:rPr>
              <a:t> and the intervention of Thebes in </a:t>
            </a:r>
            <a:r>
              <a:rPr lang="en-GB" dirty="0" err="1">
                <a:latin typeface="Times New Roman" panose="02020603050405020304" pitchFamily="18" charset="0"/>
                <a:cs typeface="Times New Roman" panose="02020603050405020304" pitchFamily="18" charset="0"/>
              </a:rPr>
              <a:t>Lakonia</a:t>
            </a:r>
            <a:r>
              <a:rPr lang="en-GB" dirty="0">
                <a:latin typeface="Times New Roman" panose="02020603050405020304" pitchFamily="18" charset="0"/>
                <a:cs typeface="Times New Roman" panose="02020603050405020304" pitchFamily="18" charset="0"/>
              </a:rPr>
              <a:t> and Messenia, the Spartans could no longer keep control of their lower classes and thus had to capitulate.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Reactions to Leuctra	</a:t>
            </a:r>
          </a:p>
        </p:txBody>
      </p:sp>
      <p:sp>
        <p:nvSpPr>
          <p:cNvPr id="3" name="Content Placeholder 2"/>
          <p:cNvSpPr>
            <a:spLocks noGrp="1"/>
          </p:cNvSpPr>
          <p:nvPr>
            <p:ph sz="quarter" idx="1"/>
          </p:nvPr>
        </p:nvSpPr>
        <p:spPr>
          <a:xfrm>
            <a:off x="1069848" y="2320412"/>
            <a:ext cx="10058400" cy="3851787"/>
          </a:xfrm>
        </p:spPr>
        <p:txBody>
          <a:bodyPr>
            <a:normAutofit/>
          </a:bodyPr>
          <a:lstStyle/>
          <a:p>
            <a:pPr>
              <a:buNone/>
            </a:pPr>
            <a:r>
              <a:rPr lang="en-GB" dirty="0">
                <a:latin typeface="Times New Roman" panose="02020603050405020304" pitchFamily="18" charset="0"/>
                <a:cs typeface="Times New Roman" panose="02020603050405020304" pitchFamily="18" charset="0"/>
              </a:rPr>
              <a:t>Jason of </a:t>
            </a:r>
            <a:r>
              <a:rPr lang="en-GB" dirty="0" err="1">
                <a:latin typeface="Times New Roman" panose="02020603050405020304" pitchFamily="18" charset="0"/>
                <a:cs typeface="Times New Roman" panose="02020603050405020304" pitchFamily="18" charset="0"/>
              </a:rPr>
              <a:t>Pherai</a:t>
            </a:r>
            <a:endParaRPr lang="en-GB" dirty="0">
              <a:latin typeface="Times New Roman" panose="02020603050405020304" pitchFamily="18" charset="0"/>
              <a:cs typeface="Times New Roman" panose="02020603050405020304" pitchFamily="18" charset="0"/>
            </a:endParaRPr>
          </a:p>
          <a:p>
            <a:pPr lvl="1"/>
            <a:r>
              <a:rPr lang="en-GB" dirty="0">
                <a:latin typeface="Times New Roman" panose="02020603050405020304" pitchFamily="18" charset="0"/>
                <a:cs typeface="Times New Roman" panose="02020603050405020304" pitchFamily="18" charset="0"/>
              </a:rPr>
              <a:t>Destroys </a:t>
            </a:r>
            <a:r>
              <a:rPr lang="en-GB" dirty="0" err="1">
                <a:latin typeface="Times New Roman" panose="02020603050405020304" pitchFamily="18" charset="0"/>
                <a:cs typeface="Times New Roman" panose="02020603050405020304" pitchFamily="18" charset="0"/>
              </a:rPr>
              <a:t>Herakleia</a:t>
            </a:r>
            <a:endParaRPr lang="en-GB" dirty="0">
              <a:latin typeface="Times New Roman" panose="02020603050405020304" pitchFamily="18" charset="0"/>
              <a:cs typeface="Times New Roman" panose="02020603050405020304" pitchFamily="18" charset="0"/>
            </a:endParaRPr>
          </a:p>
          <a:p>
            <a:pPr lvl="1"/>
            <a:r>
              <a:rPr lang="en-GB" dirty="0">
                <a:latin typeface="Times New Roman" panose="02020603050405020304" pitchFamily="18" charset="0"/>
                <a:cs typeface="Times New Roman" panose="02020603050405020304" pitchFamily="18" charset="0"/>
              </a:rPr>
              <a:t>Expands North</a:t>
            </a:r>
          </a:p>
          <a:p>
            <a:pPr lvl="1"/>
            <a:r>
              <a:rPr lang="en-GB" dirty="0">
                <a:latin typeface="Times New Roman" panose="02020603050405020304" pitchFamily="18" charset="0"/>
                <a:cs typeface="Times New Roman" panose="02020603050405020304" pitchFamily="18" charset="0"/>
              </a:rPr>
              <a:t>Assassinated in 370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Rise of Thebes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Spartan defeat at </a:t>
            </a:r>
            <a:r>
              <a:rPr lang="en-GB" dirty="0" err="1">
                <a:latin typeface="Times New Roman" panose="02020603050405020304" pitchFamily="18" charset="0"/>
                <a:cs typeface="Times New Roman" panose="02020603050405020304" pitchFamily="18" charset="0"/>
              </a:rPr>
              <a:t>Leuktra</a:t>
            </a:r>
            <a:r>
              <a:rPr lang="en-GB" dirty="0">
                <a:latin typeface="Times New Roman" panose="02020603050405020304" pitchFamily="18" charset="0"/>
                <a:cs typeface="Times New Roman" panose="02020603050405020304" pitchFamily="18" charset="0"/>
              </a:rPr>
              <a:t> revealed the rising star of Thebes.</a:t>
            </a:r>
          </a:p>
          <a:p>
            <a:r>
              <a:rPr lang="en-GB" dirty="0">
                <a:latin typeface="Times New Roman" panose="02020603050405020304" pitchFamily="18" charset="0"/>
                <a:cs typeface="Times New Roman" panose="02020603050405020304" pitchFamily="18" charset="0"/>
              </a:rPr>
              <a:t>However not all Greek poleis were happy with a strong and possibly imperialistic Thebes.</a:t>
            </a:r>
          </a:p>
          <a:p>
            <a:r>
              <a:rPr lang="en-GB" dirty="0">
                <a:latin typeface="Times New Roman" panose="02020603050405020304" pitchFamily="18" charset="0"/>
                <a:cs typeface="Times New Roman" panose="02020603050405020304" pitchFamily="18" charset="0"/>
              </a:rPr>
              <a:t>In the peace of 371/0 (immediately after </a:t>
            </a:r>
            <a:r>
              <a:rPr lang="en-GB" dirty="0" err="1">
                <a:latin typeface="Times New Roman" panose="02020603050405020304" pitchFamily="18" charset="0"/>
                <a:cs typeface="Times New Roman" panose="02020603050405020304" pitchFamily="18" charset="0"/>
              </a:rPr>
              <a:t>Leuktra</a:t>
            </a:r>
            <a:r>
              <a:rPr lang="en-GB" dirty="0">
                <a:latin typeface="Times New Roman" panose="02020603050405020304" pitchFamily="18" charset="0"/>
                <a:cs typeface="Times New Roman" panose="02020603050405020304" pitchFamily="18" charset="0"/>
              </a:rPr>
              <a:t>), which was instigated by Athens, Thebes did not participate.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Reactions to </a:t>
            </a:r>
            <a:r>
              <a:rPr lang="en-GB" dirty="0" err="1">
                <a:latin typeface="Times New Roman" panose="02020603050405020304" pitchFamily="18" charset="0"/>
                <a:cs typeface="Times New Roman" panose="02020603050405020304" pitchFamily="18" charset="0"/>
              </a:rPr>
              <a:t>Leuktra</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As for the Thebans, immediately after the battle they sent to Athens a garlanded messenger, and while telling of the greatness of their victory, they at the same time urged the Athenians to come to their aid, saying that now it was possible to take vengeance upon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for all the harm they had done to them. Now the Senate of the Athenians chanced to be holding its sitting on the Acropolis. And when they heard what had taken place, it was made clear to everyone that they were greatly distressed; for they did not invite the herald to partake of hospitality and about the matter of aid they gave him no answer. So the herald departed from Athens without having received a reply.</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 </a:t>
            </a:r>
            <a:r>
              <a:rPr lang="en-GB" dirty="0">
                <a:latin typeface="Times New Roman" panose="02020603050405020304" pitchFamily="18" charset="0"/>
                <a:cs typeface="Times New Roman" panose="02020603050405020304" pitchFamily="18" charset="0"/>
              </a:rPr>
              <a:t>4.6.19-20</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Thebes and Democracy</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Although the Boeotia League was an essentially oligarchic state, it appears that </a:t>
            </a:r>
            <a:r>
              <a:rPr lang="en-GB" dirty="0" err="1">
                <a:latin typeface="Times New Roman" panose="02020603050405020304" pitchFamily="18" charset="0"/>
                <a:cs typeface="Times New Roman" panose="02020603050405020304" pitchFamily="18" charset="0"/>
              </a:rPr>
              <a:t>Leuktra</a:t>
            </a:r>
            <a:r>
              <a:rPr lang="en-GB" dirty="0">
                <a:latin typeface="Times New Roman" panose="02020603050405020304" pitchFamily="18" charset="0"/>
                <a:cs typeface="Times New Roman" panose="02020603050405020304" pitchFamily="18" charset="0"/>
              </a:rPr>
              <a:t> provided momentum for a new democratic movement in various poleis.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Democracy and Federalism</a:t>
            </a:r>
          </a:p>
        </p:txBody>
      </p:sp>
      <p:sp>
        <p:nvSpPr>
          <p:cNvPr id="3" name="Content Placeholder 2"/>
          <p:cNvSpPr>
            <a:spLocks noGrp="1"/>
          </p:cNvSpPr>
          <p:nvPr>
            <p:ph sz="quarter" idx="1"/>
          </p:nvPr>
        </p:nvSpPr>
        <p:spPr>
          <a:xfrm>
            <a:off x="1069848" y="2320412"/>
            <a:ext cx="10058400" cy="3851787"/>
          </a:xfrm>
        </p:spPr>
        <p:txBody>
          <a:bodyPr>
            <a:normAutofit lnSpcReduction="10000"/>
          </a:bodyPr>
          <a:lstStyle/>
          <a:p>
            <a:pPr marL="0" indent="0">
              <a:buNone/>
            </a:pPr>
            <a:r>
              <a:rPr lang="en-GB" sz="1800" dirty="0">
                <a:latin typeface="Times New Roman" panose="02020603050405020304" pitchFamily="18" charset="0"/>
                <a:cs typeface="Times New Roman" panose="02020603050405020304" pitchFamily="18" charset="0"/>
              </a:rPr>
              <a:t>As a natural result of these proceedings the Mantineans, feeling that they were now entirely independent, all came together and voted to make Mantinea a single city and to put a wall about it. But the Lacedaemonians, on the other hand, thought that it would be a grievous thing if this were done without their approval. They accordingly sent Agesilaus as ambassador to the Mantineans, because he was regarded as an ancestral friend of theirs. Now when he had come to them, the officials refused to assemble for him the Mantinean people but bade him tell them what he desired. He then offered them his promise that, if they would desist from their wall-building for the present, he would arrange matters so that the wall should be constructed with the approval of Lacedaemon and without great expense</a:t>
            </a:r>
            <a:r>
              <a:rPr lang="en-GB" sz="1800" b="1" dirty="0">
                <a:latin typeface="Times New Roman" panose="02020603050405020304" pitchFamily="18" charset="0"/>
                <a:cs typeface="Times New Roman" panose="02020603050405020304" pitchFamily="18" charset="0"/>
              </a:rPr>
              <a:t>. And when they replied that it was impossible to desist, since a resolution to build at once had been adopted by the entire city, Agesilaus thereupon departed in anger</a:t>
            </a:r>
            <a:r>
              <a:rPr lang="en-GB" sz="1800" dirty="0">
                <a:latin typeface="Times New Roman" panose="02020603050405020304" pitchFamily="18" charset="0"/>
                <a:cs typeface="Times New Roman" panose="02020603050405020304" pitchFamily="18" charset="0"/>
              </a:rPr>
              <a:t>. It did not seem to be possible, however, to make an expedition against them, inasmuch as the peace had been concluded on the basis of independence. Meanwhile some of the Arcadian cities sent men to help the Mantineans in their building, and the </a:t>
            </a:r>
            <a:r>
              <a:rPr lang="en-GB" sz="1800" dirty="0" err="1">
                <a:latin typeface="Times New Roman" panose="02020603050405020304" pitchFamily="18" charset="0"/>
                <a:cs typeface="Times New Roman" panose="02020603050405020304" pitchFamily="18" charset="0"/>
              </a:rPr>
              <a:t>Eleans</a:t>
            </a:r>
            <a:r>
              <a:rPr lang="en-GB" sz="1800" dirty="0">
                <a:latin typeface="Times New Roman" panose="02020603050405020304" pitchFamily="18" charset="0"/>
                <a:cs typeface="Times New Roman" panose="02020603050405020304" pitchFamily="18" charset="0"/>
              </a:rPr>
              <a:t> made them a contribution of three talents in money toward the expense of the wall. The Mantineans, then, were occupied with this work. </a:t>
            </a:r>
          </a:p>
          <a:p>
            <a:pPr algn="r">
              <a:buNone/>
            </a:pPr>
            <a:r>
              <a:rPr lang="en-GB" sz="1800" dirty="0">
                <a:latin typeface="Times New Roman" panose="02020603050405020304" pitchFamily="18" charset="0"/>
                <a:cs typeface="Times New Roman" panose="02020603050405020304" pitchFamily="18" charset="0"/>
              </a:rPr>
              <a:t>Xenophon, </a:t>
            </a:r>
            <a:r>
              <a:rPr lang="en-GB" sz="1800" i="1" dirty="0">
                <a:latin typeface="Times New Roman" panose="02020603050405020304" pitchFamily="18" charset="0"/>
                <a:cs typeface="Times New Roman" panose="02020603050405020304" pitchFamily="18" charset="0"/>
              </a:rPr>
              <a:t>Hellenika</a:t>
            </a:r>
            <a:r>
              <a:rPr lang="en-GB" sz="1800" dirty="0">
                <a:latin typeface="Times New Roman" panose="02020603050405020304" pitchFamily="18" charset="0"/>
                <a:cs typeface="Times New Roman" panose="02020603050405020304" pitchFamily="18" charset="0"/>
              </a:rPr>
              <a:t> 6.5.3-5</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Thebes and Federalism</a:t>
            </a:r>
          </a:p>
        </p:txBody>
      </p:sp>
      <p:sp>
        <p:nvSpPr>
          <p:cNvPr id="3" name="Content Placeholder 2"/>
          <p:cNvSpPr>
            <a:spLocks noGrp="1"/>
          </p:cNvSpPr>
          <p:nvPr>
            <p:ph sz="quarter" idx="1"/>
          </p:nvPr>
        </p:nvSpPr>
        <p:spPr>
          <a:xfrm>
            <a:off x="1069848" y="2320412"/>
            <a:ext cx="10058400" cy="4366469"/>
          </a:xfrm>
        </p:spPr>
        <p:txBody>
          <a:bodyPr>
            <a:normAutofit lnSpcReduction="10000"/>
          </a:bodyPr>
          <a:lstStyle/>
          <a:p>
            <a:pPr marL="0" indent="0">
              <a:buNone/>
            </a:pPr>
            <a:r>
              <a:rPr lang="en-GB" sz="1800" dirty="0">
                <a:latin typeface="Times New Roman" panose="02020603050405020304" pitchFamily="18" charset="0"/>
                <a:cs typeface="Times New Roman" panose="02020603050405020304" pitchFamily="18" charset="0"/>
              </a:rPr>
              <a:t>In the Peloponnese, the Lacedaemonians dispatched </a:t>
            </a:r>
            <a:r>
              <a:rPr lang="en-GB" sz="1800" dirty="0" err="1">
                <a:latin typeface="Times New Roman" panose="02020603050405020304" pitchFamily="18" charset="0"/>
                <a:cs typeface="Times New Roman" panose="02020603050405020304" pitchFamily="18" charset="0"/>
              </a:rPr>
              <a:t>Polytropus</a:t>
            </a:r>
            <a:r>
              <a:rPr lang="en-GB" sz="1800" dirty="0">
                <a:latin typeface="Times New Roman" panose="02020603050405020304" pitchFamily="18" charset="0"/>
                <a:cs typeface="Times New Roman" panose="02020603050405020304" pitchFamily="18" charset="0"/>
              </a:rPr>
              <a:t> as general to Arcadia with a thousand citizen hoplites and five hundred Argive and Boeotian refugees. He reached the Arcadian Orchomenus and guarded it closely since it was on friendly terms with Sparta. </a:t>
            </a:r>
            <a:r>
              <a:rPr lang="en-GB" sz="1800" dirty="0" err="1">
                <a:latin typeface="Times New Roman" panose="02020603050405020304" pitchFamily="18" charset="0"/>
                <a:cs typeface="Times New Roman" panose="02020603050405020304" pitchFamily="18" charset="0"/>
              </a:rPr>
              <a:t>Lycomedes</a:t>
            </a:r>
            <a:r>
              <a:rPr lang="en-GB" sz="1800" dirty="0">
                <a:latin typeface="Times New Roman" panose="02020603050405020304" pitchFamily="18" charset="0"/>
                <a:cs typeface="Times New Roman" panose="02020603050405020304" pitchFamily="18" charset="0"/>
              </a:rPr>
              <a:t> of Mantineia, general of the Arcadians, with five thousand men styled the elite, came to Orchomenus. As the Lacedaemonians led forth their army from the city a great battle ensued in which the Lacedaemonian general was killed and two hundred others, while the rest were driven into the city. [3] The Arcadians, in spite of their victory, felt a prudent respect for the strength of Sparta and believed that they would not be able by themselves to cope with the Lacedaemonians. </a:t>
            </a:r>
            <a:r>
              <a:rPr lang="en-GB" sz="1800" b="1" dirty="0">
                <a:latin typeface="Times New Roman" panose="02020603050405020304" pitchFamily="18" charset="0"/>
                <a:cs typeface="Times New Roman" panose="02020603050405020304" pitchFamily="18" charset="0"/>
              </a:rPr>
              <a:t>Accordingly, associating Argives and </a:t>
            </a:r>
            <a:r>
              <a:rPr lang="en-GB" sz="1800" b="1" dirty="0" err="1">
                <a:latin typeface="Times New Roman" panose="02020603050405020304" pitchFamily="18" charset="0"/>
                <a:cs typeface="Times New Roman" panose="02020603050405020304" pitchFamily="18" charset="0"/>
              </a:rPr>
              <a:t>Eleians</a:t>
            </a:r>
            <a:r>
              <a:rPr lang="en-GB" sz="1800" b="1" dirty="0">
                <a:latin typeface="Times New Roman" panose="02020603050405020304" pitchFamily="18" charset="0"/>
                <a:cs typeface="Times New Roman" panose="02020603050405020304" pitchFamily="18" charset="0"/>
              </a:rPr>
              <a:t> with themselves, they first sent envoys to Athens requesting them to join in an alliance against the Spartans, but as no one heeded them, they sent an embassy to the Thebans and persuaded them to join an alliance against the Lacedaemonians</a:t>
            </a:r>
            <a:r>
              <a:rPr lang="en-GB" sz="1800" dirty="0">
                <a:latin typeface="Times New Roman" panose="02020603050405020304" pitchFamily="18" charset="0"/>
                <a:cs typeface="Times New Roman" panose="02020603050405020304" pitchFamily="18" charset="0"/>
              </a:rPr>
              <a:t>. [4] Immediately, then, the Boeotians led out their army, taking some </a:t>
            </a:r>
            <a:r>
              <a:rPr lang="en-GB" sz="1800" dirty="0" err="1">
                <a:latin typeface="Times New Roman" panose="02020603050405020304" pitchFamily="18" charset="0"/>
                <a:cs typeface="Times New Roman" panose="02020603050405020304" pitchFamily="18" charset="0"/>
              </a:rPr>
              <a:t>Locrians</a:t>
            </a:r>
            <a:r>
              <a:rPr lang="en-GB" sz="1800" dirty="0">
                <a:latin typeface="Times New Roman" panose="02020603050405020304" pitchFamily="18" charset="0"/>
                <a:cs typeface="Times New Roman" panose="02020603050405020304" pitchFamily="18" charset="0"/>
              </a:rPr>
              <a:t> and </a:t>
            </a:r>
            <a:r>
              <a:rPr lang="en-GB" sz="1800" dirty="0" err="1">
                <a:latin typeface="Times New Roman" panose="02020603050405020304" pitchFamily="18" charset="0"/>
                <a:cs typeface="Times New Roman" panose="02020603050405020304" pitchFamily="18" charset="0"/>
              </a:rPr>
              <a:t>Phocians</a:t>
            </a:r>
            <a:r>
              <a:rPr lang="en-GB" sz="1800" dirty="0">
                <a:latin typeface="Times New Roman" panose="02020603050405020304" pitchFamily="18" charset="0"/>
                <a:cs typeface="Times New Roman" panose="02020603050405020304" pitchFamily="18" charset="0"/>
              </a:rPr>
              <a:t> along as allies. Now these men advanced against the Peloponnese under the </a:t>
            </a:r>
            <a:r>
              <a:rPr lang="en-GB" sz="1800" dirty="0" err="1">
                <a:latin typeface="Times New Roman" panose="02020603050405020304" pitchFamily="18" charset="0"/>
                <a:cs typeface="Times New Roman" panose="02020603050405020304" pitchFamily="18" charset="0"/>
              </a:rPr>
              <a:t>boeotarchs</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Epameinondas</a:t>
            </a:r>
            <a:r>
              <a:rPr lang="en-GB" sz="1800" dirty="0">
                <a:latin typeface="Times New Roman" panose="02020603050405020304" pitchFamily="18" charset="0"/>
                <a:cs typeface="Times New Roman" panose="02020603050405020304" pitchFamily="18" charset="0"/>
              </a:rPr>
              <a:t> and Pelopidas, for the other </a:t>
            </a:r>
            <a:r>
              <a:rPr lang="en-GB" sz="1800" dirty="0" err="1">
                <a:latin typeface="Times New Roman" panose="02020603050405020304" pitchFamily="18" charset="0"/>
                <a:cs typeface="Times New Roman" panose="02020603050405020304" pitchFamily="18" charset="0"/>
              </a:rPr>
              <a:t>boeotarchs</a:t>
            </a:r>
            <a:r>
              <a:rPr lang="en-GB" sz="1800" dirty="0">
                <a:latin typeface="Times New Roman" panose="02020603050405020304" pitchFamily="18" charset="0"/>
                <a:cs typeface="Times New Roman" panose="02020603050405020304" pitchFamily="18" charset="0"/>
              </a:rPr>
              <a:t> had willingly relinquished the command to these in recognition of their shrewdness in the art of war and their courage. When they reached Arcadia, the Arcadians, </a:t>
            </a:r>
            <a:r>
              <a:rPr lang="en-GB" sz="1800" dirty="0" err="1">
                <a:latin typeface="Times New Roman" panose="02020603050405020304" pitchFamily="18" charset="0"/>
                <a:cs typeface="Times New Roman" panose="02020603050405020304" pitchFamily="18" charset="0"/>
              </a:rPr>
              <a:t>Eleians</a:t>
            </a:r>
            <a:r>
              <a:rPr lang="en-GB" sz="1800" dirty="0">
                <a:latin typeface="Times New Roman" panose="02020603050405020304" pitchFamily="18" charset="0"/>
                <a:cs typeface="Times New Roman" panose="02020603050405020304" pitchFamily="18" charset="0"/>
              </a:rPr>
              <a:t>, Argives, and all the other allies joined them in full force. And when more than fifty thousand had gathered, their leaders sitting in council decided to march upon Sparta itself and lay waste all Laconia. </a:t>
            </a:r>
          </a:p>
          <a:p>
            <a:pPr algn="r">
              <a:buNone/>
            </a:pPr>
            <a:r>
              <a:rPr lang="en-GB" sz="1800" dirty="0" err="1">
                <a:latin typeface="Times New Roman" panose="02020603050405020304" pitchFamily="18" charset="0"/>
                <a:cs typeface="Times New Roman" panose="02020603050405020304" pitchFamily="18" charset="0"/>
              </a:rPr>
              <a:t>Diodoros</a:t>
            </a:r>
            <a:r>
              <a:rPr lang="en-GB" sz="1800" dirty="0">
                <a:latin typeface="Times New Roman" panose="02020603050405020304" pitchFamily="18" charset="0"/>
                <a:cs typeface="Times New Roman" panose="02020603050405020304" pitchFamily="18" charset="0"/>
              </a:rPr>
              <a:t> 15.62</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Thebes and Federalism</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Thebes was a proponent of federalism.</a:t>
            </a:r>
          </a:p>
          <a:p>
            <a:r>
              <a:rPr lang="en-GB" dirty="0">
                <a:latin typeface="Times New Roman" panose="02020603050405020304" pitchFamily="18" charset="0"/>
                <a:cs typeface="Times New Roman" panose="02020603050405020304" pitchFamily="18" charset="0"/>
              </a:rPr>
              <a:t>In the inter-polis political scene in Greece, federal states were more likely to be Theban allies.</a:t>
            </a:r>
          </a:p>
          <a:p>
            <a:r>
              <a:rPr lang="en-GB" dirty="0">
                <a:latin typeface="Times New Roman" panose="02020603050405020304" pitchFamily="18" charset="0"/>
                <a:cs typeface="Times New Roman" panose="02020603050405020304" pitchFamily="18" charset="0"/>
              </a:rPr>
              <a:t>With the </a:t>
            </a:r>
            <a:r>
              <a:rPr lang="en-GB" dirty="0" err="1">
                <a:latin typeface="Times New Roman" panose="02020603050405020304" pitchFamily="18" charset="0"/>
                <a:cs typeface="Times New Roman" panose="02020603050405020304" pitchFamily="18" charset="0"/>
              </a:rPr>
              <a:t>Arkadian</a:t>
            </a:r>
            <a:r>
              <a:rPr lang="en-GB" dirty="0">
                <a:latin typeface="Times New Roman" panose="02020603050405020304" pitchFamily="18" charset="0"/>
                <a:cs typeface="Times New Roman" panose="02020603050405020304" pitchFamily="18" charset="0"/>
              </a:rPr>
              <a:t> invitation, Thebes now had a convenient excuse for interfering in the Peloponnese.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First Theban Invasion</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From Xenophon it appears that the possibility of helot revolt was the deciding factor in the Theban decision to invade </a:t>
            </a:r>
            <a:r>
              <a:rPr lang="en-GB" dirty="0" err="1">
                <a:latin typeface="Times New Roman" panose="02020603050405020304" pitchFamily="18" charset="0"/>
                <a:cs typeface="Times New Roman" panose="02020603050405020304" pitchFamily="18" charset="0"/>
              </a:rPr>
              <a:t>Lakonia</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Note also Xenophon’s very brief reference to </a:t>
            </a:r>
            <a:r>
              <a:rPr lang="en-GB" dirty="0" err="1">
                <a:latin typeface="Times New Roman" panose="02020603050405020304" pitchFamily="18" charset="0"/>
                <a:cs typeface="Times New Roman" panose="02020603050405020304" pitchFamily="18" charset="0"/>
              </a:rPr>
              <a:t>oliganthropia</a:t>
            </a:r>
            <a:r>
              <a:rPr lang="en-GB" dirty="0">
                <a:latin typeface="Times New Roman" panose="02020603050405020304" pitchFamily="18" charset="0"/>
                <a:cs typeface="Times New Roman" panose="02020603050405020304" pitchFamily="18" charset="0"/>
              </a:rPr>
              <a: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First Theban Invasion</a:t>
            </a:r>
          </a:p>
        </p:txBody>
      </p:sp>
      <p:sp>
        <p:nvSpPr>
          <p:cNvPr id="3" name="Content Placeholder 2"/>
          <p:cNvSpPr>
            <a:spLocks noGrp="1"/>
          </p:cNvSpPr>
          <p:nvPr>
            <p:ph sz="quarter" idx="1"/>
          </p:nvPr>
        </p:nvSpPr>
        <p:spPr>
          <a:xfrm>
            <a:off x="1069848" y="2320413"/>
            <a:ext cx="10058400" cy="4153540"/>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But while the Thebans listened to this request, they took into account, on the other hand, the fact that Laconia was said to be exceedingly difficult to enter, and that they believed garrisons were posted at the points of easiest access. For </a:t>
            </a:r>
            <a:r>
              <a:rPr lang="en-GB" sz="1800" dirty="0" err="1">
                <a:latin typeface="Times New Roman" panose="02020603050405020304" pitchFamily="18" charset="0"/>
                <a:cs typeface="Times New Roman" panose="02020603050405020304" pitchFamily="18" charset="0"/>
              </a:rPr>
              <a:t>Ischolaus</a:t>
            </a:r>
            <a:r>
              <a:rPr lang="en-GB" sz="1800" dirty="0">
                <a:latin typeface="Times New Roman" panose="02020603050405020304" pitchFamily="18" charset="0"/>
                <a:cs typeface="Times New Roman" panose="02020603050405020304" pitchFamily="18" charset="0"/>
              </a:rPr>
              <a:t> was at </a:t>
            </a:r>
            <a:r>
              <a:rPr lang="en-GB" sz="1800" dirty="0" err="1">
                <a:latin typeface="Times New Roman" panose="02020603050405020304" pitchFamily="18" charset="0"/>
                <a:cs typeface="Times New Roman" panose="02020603050405020304" pitchFamily="18" charset="0"/>
              </a:rPr>
              <a:t>Oeum</a:t>
            </a:r>
            <a:r>
              <a:rPr lang="en-GB" sz="1800" dirty="0">
                <a:latin typeface="Times New Roman" panose="02020603050405020304" pitchFamily="18" charset="0"/>
                <a:cs typeface="Times New Roman" panose="02020603050405020304" pitchFamily="18" charset="0"/>
              </a:rPr>
              <a:t>, in </a:t>
            </a:r>
            <a:r>
              <a:rPr lang="en-GB" sz="1800" dirty="0" err="1">
                <a:latin typeface="Times New Roman" panose="02020603050405020304" pitchFamily="18" charset="0"/>
                <a:cs typeface="Times New Roman" panose="02020603050405020304" pitchFamily="18" charset="0"/>
              </a:rPr>
              <a:t>Sciritis</a:t>
            </a:r>
            <a:r>
              <a:rPr lang="en-GB" sz="1800" dirty="0">
                <a:latin typeface="Times New Roman" panose="02020603050405020304" pitchFamily="18" charset="0"/>
                <a:cs typeface="Times New Roman" panose="02020603050405020304" pitchFamily="18" charset="0"/>
              </a:rPr>
              <a:t>, commanding a garrison composed of emancipated Helots and about four hundred of the youngest of the </a:t>
            </a:r>
            <a:r>
              <a:rPr lang="en-GB" sz="1800" dirty="0" err="1">
                <a:latin typeface="Times New Roman" panose="02020603050405020304" pitchFamily="18" charset="0"/>
                <a:cs typeface="Times New Roman" panose="02020603050405020304" pitchFamily="18" charset="0"/>
              </a:rPr>
              <a:t>Tegean</a:t>
            </a:r>
            <a:r>
              <a:rPr lang="en-GB" sz="1800" dirty="0">
                <a:latin typeface="Times New Roman" panose="02020603050405020304" pitchFamily="18" charset="0"/>
                <a:cs typeface="Times New Roman" panose="02020603050405020304" pitchFamily="18" charset="0"/>
              </a:rPr>
              <a:t> exiles; and there was another garrison also at </a:t>
            </a:r>
            <a:r>
              <a:rPr lang="en-GB" sz="1800" dirty="0" err="1">
                <a:latin typeface="Times New Roman" panose="02020603050405020304" pitchFamily="18" charset="0"/>
                <a:cs typeface="Times New Roman" panose="02020603050405020304" pitchFamily="18" charset="0"/>
              </a:rPr>
              <a:t>Leuctrum</a:t>
            </a:r>
            <a:r>
              <a:rPr lang="en-GB" sz="1800" dirty="0">
                <a:latin typeface="Times New Roman" panose="02020603050405020304" pitchFamily="18" charset="0"/>
                <a:cs typeface="Times New Roman" panose="02020603050405020304" pitchFamily="18" charset="0"/>
              </a:rPr>
              <a:t>, above </a:t>
            </a:r>
            <a:r>
              <a:rPr lang="en-GB" sz="1800" dirty="0" err="1">
                <a:latin typeface="Times New Roman" panose="02020603050405020304" pitchFamily="18" charset="0"/>
                <a:cs typeface="Times New Roman" panose="02020603050405020304" pitchFamily="18" charset="0"/>
              </a:rPr>
              <a:t>Maleatis</a:t>
            </a:r>
            <a:r>
              <a:rPr lang="en-GB" sz="1800" dirty="0">
                <a:latin typeface="Times New Roman" panose="02020603050405020304" pitchFamily="18" charset="0"/>
                <a:cs typeface="Times New Roman" panose="02020603050405020304" pitchFamily="18" charset="0"/>
              </a:rPr>
              <a:t>. The Thebans likewise weighed this consideration, that the force of the Lacedaemonians would gather quickly and that they would fight nowhere better than in their own country. Therefore, taking into account all these things, they were by no means eager to proceed into Lacedaemon. But when people had come from </a:t>
            </a:r>
            <a:r>
              <a:rPr lang="en-GB" sz="1800" dirty="0" err="1">
                <a:latin typeface="Times New Roman" panose="02020603050405020304" pitchFamily="18" charset="0"/>
                <a:cs typeface="Times New Roman" panose="02020603050405020304" pitchFamily="18" charset="0"/>
              </a:rPr>
              <a:t>Caryae</a:t>
            </a:r>
            <a:r>
              <a:rPr lang="en-GB" sz="1800" dirty="0">
                <a:latin typeface="Times New Roman" panose="02020603050405020304" pitchFamily="18" charset="0"/>
                <a:cs typeface="Times New Roman" panose="02020603050405020304" pitchFamily="18" charset="0"/>
              </a:rPr>
              <a:t> </a:t>
            </a:r>
            <a:r>
              <a:rPr lang="en-GB" sz="1800" b="1" dirty="0">
                <a:latin typeface="Times New Roman" panose="02020603050405020304" pitchFamily="18" charset="0"/>
                <a:cs typeface="Times New Roman" panose="02020603050405020304" pitchFamily="18" charset="0"/>
              </a:rPr>
              <a:t>telling of the dearth of men</a:t>
            </a:r>
            <a:r>
              <a:rPr lang="en-GB" sz="1800" dirty="0">
                <a:latin typeface="Times New Roman" panose="02020603050405020304" pitchFamily="18" charset="0"/>
                <a:cs typeface="Times New Roman" panose="02020603050405020304" pitchFamily="18" charset="0"/>
              </a:rPr>
              <a:t>, promising that they would themselves act as guides, and bidding the Thebans slay them if they were found to be practising any deception, and when, further, </a:t>
            </a:r>
            <a:r>
              <a:rPr lang="en-GB" sz="1800" b="1" dirty="0">
                <a:latin typeface="Times New Roman" panose="02020603050405020304" pitchFamily="18" charset="0"/>
                <a:cs typeface="Times New Roman" panose="02020603050405020304" pitchFamily="18" charset="0"/>
              </a:rPr>
              <a:t>some of the Perioeci appeared, asking the Thebans to come to their aid, engaging to revolt if only they would show themselves in the land, and saying also that even now the Perioeci when summoned by the </a:t>
            </a:r>
            <a:r>
              <a:rPr lang="en-GB" sz="1800" b="1" dirty="0" err="1">
                <a:latin typeface="Times New Roman" panose="02020603050405020304" pitchFamily="18" charset="0"/>
                <a:cs typeface="Times New Roman" panose="02020603050405020304" pitchFamily="18" charset="0"/>
              </a:rPr>
              <a:t>Spartiatae</a:t>
            </a:r>
            <a:r>
              <a:rPr lang="en-GB" sz="1800" b="1" dirty="0">
                <a:latin typeface="Times New Roman" panose="02020603050405020304" pitchFamily="18" charset="0"/>
                <a:cs typeface="Times New Roman" panose="02020603050405020304" pitchFamily="18" charset="0"/>
              </a:rPr>
              <a:t> were refusing to go and help them -- </a:t>
            </a:r>
            <a:r>
              <a:rPr lang="en-GB" sz="1800" dirty="0">
                <a:latin typeface="Times New Roman" panose="02020603050405020304" pitchFamily="18" charset="0"/>
                <a:cs typeface="Times New Roman" panose="02020603050405020304" pitchFamily="18" charset="0"/>
              </a:rPr>
              <a:t>as a result, then, of hearing all these reports, in which all agreed, the Thebans were won over, and pushed in with their own forces by way of </a:t>
            </a:r>
            <a:r>
              <a:rPr lang="en-GB" sz="1800" dirty="0" err="1">
                <a:latin typeface="Times New Roman" panose="02020603050405020304" pitchFamily="18" charset="0"/>
                <a:cs typeface="Times New Roman" panose="02020603050405020304" pitchFamily="18" charset="0"/>
              </a:rPr>
              <a:t>Caryae</a:t>
            </a:r>
            <a:r>
              <a:rPr lang="en-GB" sz="1800" dirty="0">
                <a:latin typeface="Times New Roman" panose="02020603050405020304" pitchFamily="18" charset="0"/>
                <a:cs typeface="Times New Roman" panose="02020603050405020304" pitchFamily="18" charset="0"/>
              </a:rPr>
              <a:t>, while the Arcadians went by way of </a:t>
            </a:r>
            <a:r>
              <a:rPr lang="en-GB" sz="1800" dirty="0" err="1">
                <a:latin typeface="Times New Roman" panose="02020603050405020304" pitchFamily="18" charset="0"/>
                <a:cs typeface="Times New Roman" panose="02020603050405020304" pitchFamily="18" charset="0"/>
              </a:rPr>
              <a:t>Oeum</a:t>
            </a:r>
            <a:r>
              <a:rPr lang="en-GB" sz="1800" dirty="0">
                <a:latin typeface="Times New Roman" panose="02020603050405020304" pitchFamily="18" charset="0"/>
                <a:cs typeface="Times New Roman" panose="02020603050405020304" pitchFamily="18" charset="0"/>
              </a:rPr>
              <a:t>, in </a:t>
            </a:r>
            <a:r>
              <a:rPr lang="en-GB" sz="1800" dirty="0" err="1">
                <a:latin typeface="Times New Roman" panose="02020603050405020304" pitchFamily="18" charset="0"/>
                <a:cs typeface="Times New Roman" panose="02020603050405020304" pitchFamily="18" charset="0"/>
              </a:rPr>
              <a:t>Sciritis</a:t>
            </a:r>
            <a:r>
              <a:rPr lang="en-GB" sz="1800" dirty="0">
                <a:latin typeface="Times New Roman" panose="02020603050405020304" pitchFamily="18" charset="0"/>
                <a:cs typeface="Times New Roman" panose="02020603050405020304" pitchFamily="18" charset="0"/>
              </a:rPr>
              <a:t>. </a:t>
            </a:r>
          </a:p>
          <a:p>
            <a:pPr algn="r">
              <a:buNone/>
            </a:pPr>
            <a:r>
              <a:rPr lang="en-GB" sz="1800" dirty="0">
                <a:latin typeface="Times New Roman" panose="02020603050405020304" pitchFamily="18" charset="0"/>
                <a:cs typeface="Times New Roman" panose="02020603050405020304" pitchFamily="18" charset="0"/>
              </a:rPr>
              <a:t>Xenophon </a:t>
            </a:r>
            <a:r>
              <a:rPr lang="en-GB" sz="1800" i="1" dirty="0">
                <a:latin typeface="Times New Roman" panose="02020603050405020304" pitchFamily="18" charset="0"/>
                <a:cs typeface="Times New Roman" panose="02020603050405020304" pitchFamily="18" charset="0"/>
              </a:rPr>
              <a:t>Hellenika</a:t>
            </a:r>
            <a:r>
              <a:rPr lang="en-GB" sz="1800" dirty="0">
                <a:latin typeface="Times New Roman" panose="02020603050405020304" pitchFamily="18" charset="0"/>
                <a:cs typeface="Times New Roman" panose="02020603050405020304" pitchFamily="18" charset="0"/>
              </a:rPr>
              <a:t> 6.5.24-5</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Liberation of Messenia</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Now </a:t>
            </a:r>
            <a:r>
              <a:rPr lang="en-GB" dirty="0" err="1">
                <a:latin typeface="Times New Roman" panose="02020603050405020304" pitchFamily="18" charset="0"/>
                <a:cs typeface="Times New Roman" panose="02020603050405020304" pitchFamily="18" charset="0"/>
              </a:rPr>
              <a:t>Epameinondas</a:t>
            </a:r>
            <a:r>
              <a:rPr lang="en-GB" dirty="0">
                <a:latin typeface="Times New Roman" panose="02020603050405020304" pitchFamily="18" charset="0"/>
                <a:cs typeface="Times New Roman" panose="02020603050405020304" pitchFamily="18" charset="0"/>
              </a:rPr>
              <a:t>, whose nature it was to aim at great enterprises and to crave everlasting fame, counselled the Arcadians and his other allies to resettle Messene, which for many years had remained stripped of its inhabitants by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for it occupied a position well suited for operations against Sparta. When they all concurred, he sought out the remnants of the </a:t>
            </a:r>
            <a:r>
              <a:rPr lang="en-GB" dirty="0" err="1">
                <a:latin typeface="Times New Roman" panose="02020603050405020304" pitchFamily="18" charset="0"/>
                <a:cs typeface="Times New Roman" panose="02020603050405020304" pitchFamily="18" charset="0"/>
              </a:rPr>
              <a:t>Messenians</a:t>
            </a:r>
            <a:r>
              <a:rPr lang="en-GB" dirty="0">
                <a:latin typeface="Times New Roman" panose="02020603050405020304" pitchFamily="18" charset="0"/>
                <a:cs typeface="Times New Roman" panose="02020603050405020304" pitchFamily="18" charset="0"/>
              </a:rPr>
              <a:t>, and registering as citizens any others who so wished he founded Messene again, making it a populous city. Among them he divided the land, and reconstructing its buildings restored a notable Greek city and gained the widespread approbation of all men. </a:t>
            </a:r>
          </a:p>
          <a:p>
            <a:pPr algn="r">
              <a:buNone/>
            </a:pPr>
            <a:r>
              <a:rPr lang="en-GB" dirty="0" err="1">
                <a:latin typeface="Times New Roman" panose="02020603050405020304" pitchFamily="18" charset="0"/>
                <a:cs typeface="Times New Roman" panose="02020603050405020304" pitchFamily="18" charset="0"/>
              </a:rPr>
              <a:t>Diodoros</a:t>
            </a:r>
            <a:r>
              <a:rPr lang="en-GB" dirty="0">
                <a:latin typeface="Times New Roman" panose="02020603050405020304" pitchFamily="18" charset="0"/>
                <a:cs typeface="Times New Roman" panose="02020603050405020304" pitchFamily="18" charset="0"/>
              </a:rPr>
              <a:t> 15.66.1</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2A313B03-D361-4EC9-AF52-0B3C1C92C2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0" name="Oval 9">
              <a:extLst>
                <a:ext uri="{FF2B5EF4-FFF2-40B4-BE49-F238E27FC236}">
                  <a16:creationId xmlns:a16="http://schemas.microsoft.com/office/drawing/2014/main" id="{5E79CB85-A08A-4579-86F6-A8AA97551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1" name="Oval 10">
              <a:extLst>
                <a:ext uri="{FF2B5EF4-FFF2-40B4-BE49-F238E27FC236}">
                  <a16:creationId xmlns:a16="http://schemas.microsoft.com/office/drawing/2014/main" id="{D6C61C9C-364D-4CB6-B9D1-1A6F50F6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21" name="Freeform: Shape 12">
            <a:extLst>
              <a:ext uri="{FF2B5EF4-FFF2-40B4-BE49-F238E27FC236}">
                <a16:creationId xmlns:a16="http://schemas.microsoft.com/office/drawing/2014/main" id="{3E9FBC8E-8666-4442-8D7D-B250510CD4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84" y="2005"/>
            <a:ext cx="10908632" cy="6853991"/>
          </a:xfrm>
          <a:custGeom>
            <a:avLst/>
            <a:gdLst>
              <a:gd name="connsiteX0" fmla="*/ 9059740 w 10908632"/>
              <a:gd name="connsiteY0" fmla="*/ 0 h 6853991"/>
              <a:gd name="connsiteX1" fmla="*/ 9694921 w 10908632"/>
              <a:gd name="connsiteY1" fmla="*/ 0 h 6853991"/>
              <a:gd name="connsiteX2" fmla="*/ 9825053 w 10908632"/>
              <a:gd name="connsiteY2" fmla="*/ 165594 h 6853991"/>
              <a:gd name="connsiteX3" fmla="*/ 10908632 w 10908632"/>
              <a:gd name="connsiteY3" fmla="*/ 3429000 h 6853991"/>
              <a:gd name="connsiteX4" fmla="*/ 9825053 w 10908632"/>
              <a:gd name="connsiteY4" fmla="*/ 6692406 h 6853991"/>
              <a:gd name="connsiteX5" fmla="*/ 9698072 w 10908632"/>
              <a:gd name="connsiteY5" fmla="*/ 6853991 h 6853991"/>
              <a:gd name="connsiteX6" fmla="*/ 9063562 w 10908632"/>
              <a:gd name="connsiteY6" fmla="*/ 6853991 h 6853991"/>
              <a:gd name="connsiteX7" fmla="*/ 9138428 w 10908632"/>
              <a:gd name="connsiteY7" fmla="*/ 6775466 h 6853991"/>
              <a:gd name="connsiteX8" fmla="*/ 10431379 w 10908632"/>
              <a:gd name="connsiteY8" fmla="*/ 3429000 h 6853991"/>
              <a:gd name="connsiteX9" fmla="*/ 9138428 w 10908632"/>
              <a:gd name="connsiteY9" fmla="*/ 82534 h 6853991"/>
              <a:gd name="connsiteX10" fmla="*/ 2037821 w 10908632"/>
              <a:gd name="connsiteY10" fmla="*/ 0 h 6853991"/>
              <a:gd name="connsiteX11" fmla="*/ 8870811 w 10908632"/>
              <a:gd name="connsiteY11" fmla="*/ 0 h 6853991"/>
              <a:gd name="connsiteX12" fmla="*/ 8877212 w 10908632"/>
              <a:gd name="connsiteY12" fmla="*/ 6103 h 6853991"/>
              <a:gd name="connsiteX13" fmla="*/ 10295021 w 10908632"/>
              <a:gd name="connsiteY13" fmla="*/ 3429000 h 6853991"/>
              <a:gd name="connsiteX14" fmla="*/ 8877212 w 10908632"/>
              <a:gd name="connsiteY14" fmla="*/ 6851897 h 6853991"/>
              <a:gd name="connsiteX15" fmla="*/ 8875015 w 10908632"/>
              <a:gd name="connsiteY15" fmla="*/ 6853991 h 6853991"/>
              <a:gd name="connsiteX16" fmla="*/ 2033617 w 10908632"/>
              <a:gd name="connsiteY16" fmla="*/ 6853991 h 6853991"/>
              <a:gd name="connsiteX17" fmla="*/ 2031421 w 10908632"/>
              <a:gd name="connsiteY17" fmla="*/ 6851897 h 6853991"/>
              <a:gd name="connsiteX18" fmla="*/ 613611 w 10908632"/>
              <a:gd name="connsiteY18" fmla="*/ 3429000 h 6853991"/>
              <a:gd name="connsiteX19" fmla="*/ 2031420 w 10908632"/>
              <a:gd name="connsiteY19" fmla="*/ 6103 h 6853991"/>
              <a:gd name="connsiteX20" fmla="*/ 1213711 w 10908632"/>
              <a:gd name="connsiteY20" fmla="*/ 0 h 6853991"/>
              <a:gd name="connsiteX21" fmla="*/ 1848893 w 10908632"/>
              <a:gd name="connsiteY21" fmla="*/ 0 h 6853991"/>
              <a:gd name="connsiteX22" fmla="*/ 1770204 w 10908632"/>
              <a:gd name="connsiteY22" fmla="*/ 82534 h 6853991"/>
              <a:gd name="connsiteX23" fmla="*/ 477253 w 10908632"/>
              <a:gd name="connsiteY23" fmla="*/ 3429000 h 6853991"/>
              <a:gd name="connsiteX24" fmla="*/ 1770204 w 10908632"/>
              <a:gd name="connsiteY24" fmla="*/ 6775466 h 6853991"/>
              <a:gd name="connsiteX25" fmla="*/ 1845071 w 10908632"/>
              <a:gd name="connsiteY25" fmla="*/ 6853991 h 6853991"/>
              <a:gd name="connsiteX26" fmla="*/ 1210561 w 10908632"/>
              <a:gd name="connsiteY26" fmla="*/ 6853991 h 6853991"/>
              <a:gd name="connsiteX27" fmla="*/ 1083579 w 10908632"/>
              <a:gd name="connsiteY27" fmla="*/ 6692406 h 6853991"/>
              <a:gd name="connsiteX28" fmla="*/ 0 w 10908632"/>
              <a:gd name="connsiteY28" fmla="*/ 3429000 h 6853991"/>
              <a:gd name="connsiteX29" fmla="*/ 1083579 w 10908632"/>
              <a:gd name="connsiteY29" fmla="*/ 165594 h 6853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908632" h="6853991">
                <a:moveTo>
                  <a:pt x="9059740" y="0"/>
                </a:moveTo>
                <a:lnTo>
                  <a:pt x="9694921" y="0"/>
                </a:lnTo>
                <a:lnTo>
                  <a:pt x="9825053" y="165594"/>
                </a:lnTo>
                <a:cubicBezTo>
                  <a:pt x="10505610" y="1075607"/>
                  <a:pt x="10908632" y="2205238"/>
                  <a:pt x="10908632" y="3429000"/>
                </a:cubicBezTo>
                <a:cubicBezTo>
                  <a:pt x="10908632" y="4652762"/>
                  <a:pt x="10505610" y="5782393"/>
                  <a:pt x="9825053" y="6692406"/>
                </a:cubicBezTo>
                <a:lnTo>
                  <a:pt x="9698072" y="6853991"/>
                </a:lnTo>
                <a:lnTo>
                  <a:pt x="9063562" y="6853991"/>
                </a:lnTo>
                <a:lnTo>
                  <a:pt x="9138428" y="6775466"/>
                </a:lnTo>
                <a:cubicBezTo>
                  <a:pt x="9941761" y="5891604"/>
                  <a:pt x="10431379" y="4717480"/>
                  <a:pt x="10431379" y="3429000"/>
                </a:cubicBezTo>
                <a:cubicBezTo>
                  <a:pt x="10431379" y="2140521"/>
                  <a:pt x="9941761" y="966397"/>
                  <a:pt x="9138428" y="82534"/>
                </a:cubicBezTo>
                <a:close/>
                <a:moveTo>
                  <a:pt x="2037821" y="0"/>
                </a:moveTo>
                <a:lnTo>
                  <a:pt x="8870811" y="0"/>
                </a:lnTo>
                <a:lnTo>
                  <a:pt x="8877212" y="6103"/>
                </a:lnTo>
                <a:cubicBezTo>
                  <a:pt x="9753207" y="882099"/>
                  <a:pt x="10295021" y="2092275"/>
                  <a:pt x="10295021" y="3429000"/>
                </a:cubicBezTo>
                <a:cubicBezTo>
                  <a:pt x="10295021" y="4765725"/>
                  <a:pt x="9753207" y="5975902"/>
                  <a:pt x="8877212" y="6851897"/>
                </a:cubicBezTo>
                <a:lnTo>
                  <a:pt x="8875015" y="6853991"/>
                </a:lnTo>
                <a:lnTo>
                  <a:pt x="2033617" y="6853991"/>
                </a:lnTo>
                <a:lnTo>
                  <a:pt x="2031421" y="6851897"/>
                </a:lnTo>
                <a:cubicBezTo>
                  <a:pt x="1155426" y="5975902"/>
                  <a:pt x="613611" y="4765725"/>
                  <a:pt x="613611" y="3429000"/>
                </a:cubicBezTo>
                <a:cubicBezTo>
                  <a:pt x="613611" y="2092275"/>
                  <a:pt x="1155425" y="882099"/>
                  <a:pt x="2031420" y="6103"/>
                </a:cubicBezTo>
                <a:close/>
                <a:moveTo>
                  <a:pt x="1213711" y="0"/>
                </a:moveTo>
                <a:lnTo>
                  <a:pt x="1848893" y="0"/>
                </a:lnTo>
                <a:lnTo>
                  <a:pt x="1770204" y="82534"/>
                </a:lnTo>
                <a:cubicBezTo>
                  <a:pt x="966871" y="966397"/>
                  <a:pt x="477253" y="2140521"/>
                  <a:pt x="477253" y="3429000"/>
                </a:cubicBezTo>
                <a:cubicBezTo>
                  <a:pt x="477253" y="4717480"/>
                  <a:pt x="966872" y="5891604"/>
                  <a:pt x="1770204" y="6775466"/>
                </a:cubicBezTo>
                <a:lnTo>
                  <a:pt x="1845071" y="6853991"/>
                </a:lnTo>
                <a:lnTo>
                  <a:pt x="1210561" y="6853991"/>
                </a:lnTo>
                <a:lnTo>
                  <a:pt x="1083579" y="6692406"/>
                </a:lnTo>
                <a:cubicBezTo>
                  <a:pt x="403022" y="5782393"/>
                  <a:pt x="0" y="4652762"/>
                  <a:pt x="0" y="3429000"/>
                </a:cubicBezTo>
                <a:cubicBezTo>
                  <a:pt x="0" y="2205238"/>
                  <a:pt x="403022" y="1075607"/>
                  <a:pt x="1083579" y="165594"/>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4" name="Picture 2" descr="http://upload.wikimedia.org/wikipedia/commons/thumb/d/d1/Cleomenes_War_detail_1.svg/300px-Cleomenes_War_detail_1.svg.png">
            <a:extLst>
              <a:ext uri="{FF2B5EF4-FFF2-40B4-BE49-F238E27FC236}">
                <a16:creationId xmlns:a16="http://schemas.microsoft.com/office/drawing/2014/main" id="{1B0335B5-8031-4698-55DB-13E722B0D97F}"/>
              </a:ext>
            </a:extLst>
          </p:cNvPr>
          <p:cNvPicPr>
            <a:picLocks noChangeAspect="1" noChangeArrowheads="1"/>
          </p:cNvPicPr>
          <p:nvPr/>
        </p:nvPicPr>
        <p:blipFill>
          <a:blip r:embed="rId4" cstate="print"/>
          <a:stretch>
            <a:fillRect/>
          </a:stretch>
        </p:blipFill>
        <p:spPr bwMode="auto">
          <a:xfrm>
            <a:off x="3610026" y="818727"/>
            <a:ext cx="4971948" cy="5220546"/>
          </a:xfrm>
          <a:prstGeom prst="rect">
            <a:avLst/>
          </a:prstGeom>
          <a:noFill/>
        </p:spPr>
      </p:pic>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Liberation of Messenia</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liberation of Messenia meant the end of Spartan supremacy.</a:t>
            </a:r>
          </a:p>
          <a:p>
            <a:r>
              <a:rPr lang="en-GB" dirty="0">
                <a:latin typeface="Times New Roman" panose="02020603050405020304" pitchFamily="18" charset="0"/>
                <a:cs typeface="Times New Roman" panose="02020603050405020304" pitchFamily="18" charset="0"/>
              </a:rPr>
              <a:t>With the loss of Messenia, the basis of the Spartan economy, the excessive </a:t>
            </a:r>
            <a:r>
              <a:rPr lang="en-GB" dirty="0" err="1">
                <a:latin typeface="Times New Roman" panose="02020603050405020304" pitchFamily="18" charset="0"/>
                <a:cs typeface="Times New Roman" panose="02020603050405020304" pitchFamily="18" charset="0"/>
              </a:rPr>
              <a:t>kleroi</a:t>
            </a:r>
            <a:r>
              <a:rPr lang="en-GB" dirty="0">
                <a:latin typeface="Times New Roman" panose="02020603050405020304" pitchFamily="18" charset="0"/>
                <a:cs typeface="Times New Roman" panose="02020603050405020304" pitchFamily="18" charset="0"/>
              </a:rPr>
              <a:t> and the helots, were lost.</a:t>
            </a:r>
          </a:p>
          <a:p>
            <a:r>
              <a:rPr lang="en-GB" dirty="0">
                <a:latin typeface="Times New Roman" panose="02020603050405020304" pitchFamily="18" charset="0"/>
                <a:cs typeface="Times New Roman" panose="02020603050405020304" pitchFamily="18" charset="0"/>
              </a:rPr>
              <a:t>Additionally, now Sparta had to contend with a large and potentially powerful enemy at its doorstep.</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The Second Theban Invasion</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 369/8, the Thebans invaded </a:t>
            </a:r>
            <a:r>
              <a:rPr lang="en-GB" dirty="0" err="1">
                <a:latin typeface="Times New Roman" panose="02020603050405020304" pitchFamily="18" charset="0"/>
                <a:cs typeface="Times New Roman" panose="02020603050405020304" pitchFamily="18" charset="0"/>
              </a:rPr>
              <a:t>Lakonia</a:t>
            </a:r>
            <a:r>
              <a:rPr lang="en-GB" dirty="0">
                <a:latin typeface="Times New Roman" panose="02020603050405020304" pitchFamily="18" charset="0"/>
                <a:cs typeface="Times New Roman" panose="02020603050405020304" pitchFamily="18" charset="0"/>
              </a:rPr>
              <a:t> once again.</a:t>
            </a:r>
          </a:p>
          <a:p>
            <a:r>
              <a:rPr lang="en-GB" dirty="0">
                <a:latin typeface="Times New Roman" panose="02020603050405020304" pitchFamily="18" charset="0"/>
                <a:cs typeface="Times New Roman" panose="02020603050405020304" pitchFamily="18" charset="0"/>
              </a:rPr>
              <a:t>However, this time the invasion was not quite successful, since reinforcements from Syracuse had reached Sparta.</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helots</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sz="1900" dirty="0">
                <a:latin typeface="Times New Roman" panose="02020603050405020304" pitchFamily="18" charset="0"/>
                <a:cs typeface="Times New Roman" panose="02020603050405020304" pitchFamily="18" charset="0"/>
              </a:rPr>
              <a:t>As for the people in the city, the women could not even endure the sight of the smoke, since they had never seen an enemy; but the </a:t>
            </a:r>
            <a:r>
              <a:rPr lang="en-GB" sz="1900" dirty="0" err="1">
                <a:latin typeface="Times New Roman" panose="02020603050405020304" pitchFamily="18" charset="0"/>
                <a:cs typeface="Times New Roman" panose="02020603050405020304" pitchFamily="18" charset="0"/>
              </a:rPr>
              <a:t>Spartiatae</a:t>
            </a:r>
            <a:r>
              <a:rPr lang="en-GB" sz="1900" dirty="0">
                <a:latin typeface="Times New Roman" panose="02020603050405020304" pitchFamily="18" charset="0"/>
                <a:cs typeface="Times New Roman" panose="02020603050405020304" pitchFamily="18" charset="0"/>
              </a:rPr>
              <a:t>, their city being without walls, were posted at intervals, one here, another there, and so kept guard, thought they were, and were seen to be, very few in number. It was also determined by the authorities to make proclamation to the Helots that if any wished to take up arms and be assigned to a place in the ranks, they should be given a promise that all should be free who took part in the war.</a:t>
            </a:r>
            <a:r>
              <a:rPr lang="en-GB" sz="1900" b="1" dirty="0">
                <a:latin typeface="Times New Roman" panose="02020603050405020304" pitchFamily="18" charset="0"/>
                <a:cs typeface="Times New Roman" panose="02020603050405020304" pitchFamily="18" charset="0"/>
              </a:rPr>
              <a:t> And it was said that at first more than six thousand enrolled themselves, so that they in their turn occasioned fear when they were marshalled together, and were thought to be all too numerous</a:t>
            </a:r>
            <a:r>
              <a:rPr lang="en-GB" sz="1900" dirty="0">
                <a:latin typeface="Times New Roman" panose="02020603050405020304" pitchFamily="18" charset="0"/>
                <a:cs typeface="Times New Roman" panose="02020603050405020304" pitchFamily="18" charset="0"/>
              </a:rPr>
              <a:t>; but when the mercenaries from Orchomenus remained true, and the Lacedaemonians received aid from the </a:t>
            </a:r>
            <a:r>
              <a:rPr lang="en-GB" sz="1900" dirty="0" err="1">
                <a:latin typeface="Times New Roman" panose="02020603050405020304" pitchFamily="18" charset="0"/>
                <a:cs typeface="Times New Roman" panose="02020603050405020304" pitchFamily="18" charset="0"/>
              </a:rPr>
              <a:t>Phliasians</a:t>
            </a:r>
            <a:r>
              <a:rPr lang="en-GB" sz="1900" dirty="0">
                <a:latin typeface="Times New Roman" panose="02020603050405020304" pitchFamily="18" charset="0"/>
                <a:cs typeface="Times New Roman" panose="02020603050405020304" pitchFamily="18" charset="0"/>
              </a:rPr>
              <a:t>, Corinthians, </a:t>
            </a:r>
            <a:r>
              <a:rPr lang="en-GB" sz="1900" dirty="0" err="1">
                <a:latin typeface="Times New Roman" panose="02020603050405020304" pitchFamily="18" charset="0"/>
                <a:cs typeface="Times New Roman" panose="02020603050405020304" pitchFamily="18" charset="0"/>
              </a:rPr>
              <a:t>Epidaurians</a:t>
            </a:r>
            <a:r>
              <a:rPr lang="en-GB" sz="1900" dirty="0">
                <a:latin typeface="Times New Roman" panose="02020603050405020304" pitchFamily="18" charset="0"/>
                <a:cs typeface="Times New Roman" panose="02020603050405020304" pitchFamily="18" charset="0"/>
              </a:rPr>
              <a:t>, </a:t>
            </a:r>
            <a:r>
              <a:rPr lang="en-GB" sz="1900" dirty="0" err="1">
                <a:latin typeface="Times New Roman" panose="02020603050405020304" pitchFamily="18" charset="0"/>
                <a:cs typeface="Times New Roman" panose="02020603050405020304" pitchFamily="18" charset="0"/>
              </a:rPr>
              <a:t>Pelleneans</a:t>
            </a:r>
            <a:r>
              <a:rPr lang="en-GB" sz="1900" dirty="0">
                <a:latin typeface="Times New Roman" panose="02020603050405020304" pitchFamily="18" charset="0"/>
                <a:cs typeface="Times New Roman" panose="02020603050405020304" pitchFamily="18" charset="0"/>
              </a:rPr>
              <a:t>, and likewise some of the other states, then the </a:t>
            </a:r>
            <a:r>
              <a:rPr lang="en-GB" sz="1900" dirty="0" err="1">
                <a:latin typeface="Times New Roman" panose="02020603050405020304" pitchFamily="18" charset="0"/>
                <a:cs typeface="Times New Roman" panose="02020603050405020304" pitchFamily="18" charset="0"/>
              </a:rPr>
              <a:t>Spartiatae</a:t>
            </a:r>
            <a:r>
              <a:rPr lang="en-GB" sz="1900" dirty="0">
                <a:latin typeface="Times New Roman" panose="02020603050405020304" pitchFamily="18" charset="0"/>
                <a:cs typeface="Times New Roman" panose="02020603050405020304" pitchFamily="18" charset="0"/>
              </a:rPr>
              <a:t> were less fearful of those who had been enrolled. </a:t>
            </a:r>
          </a:p>
          <a:p>
            <a:pPr algn="r">
              <a:buNone/>
            </a:pPr>
            <a:r>
              <a:rPr lang="en-GB" sz="1900" dirty="0">
                <a:latin typeface="Times New Roman" panose="02020603050405020304" pitchFamily="18" charset="0"/>
                <a:cs typeface="Times New Roman" panose="02020603050405020304" pitchFamily="18" charset="0"/>
              </a:rPr>
              <a:t>Xenophon, </a:t>
            </a:r>
            <a:r>
              <a:rPr lang="en-GB" sz="1900" i="1" dirty="0">
                <a:latin typeface="Times New Roman" panose="02020603050405020304" pitchFamily="18" charset="0"/>
                <a:cs typeface="Times New Roman" panose="02020603050405020304" pitchFamily="18" charset="0"/>
              </a:rPr>
              <a:t>Hellenika</a:t>
            </a:r>
            <a:r>
              <a:rPr lang="en-GB" sz="1900" dirty="0">
                <a:latin typeface="Times New Roman" panose="02020603050405020304" pitchFamily="18" charset="0"/>
                <a:cs typeface="Times New Roman" panose="02020603050405020304" pitchFamily="18" charset="0"/>
              </a:rPr>
              <a:t> 6.5.28</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helots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Interestingly, the helots of </a:t>
            </a:r>
            <a:r>
              <a:rPr lang="en-GB" dirty="0" err="1">
                <a:latin typeface="Times New Roman" panose="02020603050405020304" pitchFamily="18" charset="0"/>
                <a:cs typeface="Times New Roman" panose="02020603050405020304" pitchFamily="18" charset="0"/>
              </a:rPr>
              <a:t>Lakonia</a:t>
            </a:r>
            <a:r>
              <a:rPr lang="en-GB" dirty="0">
                <a:latin typeface="Times New Roman" panose="02020603050405020304" pitchFamily="18" charset="0"/>
                <a:cs typeface="Times New Roman" panose="02020603050405020304" pitchFamily="18" charset="0"/>
              </a:rPr>
              <a:t> did not follow the course of revolt but supported the Spartans.</a:t>
            </a:r>
          </a:p>
          <a:p>
            <a:r>
              <a:rPr lang="en-GB" dirty="0">
                <a:latin typeface="Times New Roman" panose="02020603050405020304" pitchFamily="18" charset="0"/>
                <a:cs typeface="Times New Roman" panose="02020603050405020304" pitchFamily="18" charset="0"/>
              </a:rPr>
              <a:t>However, Xenophon makes it clear that even so, the Spartans were afraid of the large helot contingent in their army and preferred the support of their allies.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Perioikoi</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It now seemed somewhat more certain that they would make no further attempt upon the city; and in fact their army departed thence and took the road toward </a:t>
            </a:r>
            <a:r>
              <a:rPr lang="en-GB" dirty="0" err="1">
                <a:latin typeface="Times New Roman" panose="02020603050405020304" pitchFamily="18" charset="0"/>
                <a:cs typeface="Times New Roman" panose="02020603050405020304" pitchFamily="18" charset="0"/>
              </a:rPr>
              <a:t>Helos</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Gytheium</a:t>
            </a:r>
            <a:r>
              <a:rPr lang="en-GB" dirty="0">
                <a:latin typeface="Times New Roman" panose="02020603050405020304" pitchFamily="18" charset="0"/>
                <a:cs typeface="Times New Roman" panose="02020603050405020304" pitchFamily="18" charset="0"/>
              </a:rPr>
              <a:t>. And they burned such of the towns as were </a:t>
            </a:r>
            <a:r>
              <a:rPr lang="en-GB" dirty="0" err="1">
                <a:latin typeface="Times New Roman" panose="02020603050405020304" pitchFamily="18" charset="0"/>
                <a:cs typeface="Times New Roman" panose="02020603050405020304" pitchFamily="18" charset="0"/>
              </a:rPr>
              <a:t>unwalled</a:t>
            </a:r>
            <a:r>
              <a:rPr lang="en-GB" dirty="0">
                <a:latin typeface="Times New Roman" panose="02020603050405020304" pitchFamily="18" charset="0"/>
                <a:cs typeface="Times New Roman" panose="02020603050405020304" pitchFamily="18" charset="0"/>
              </a:rPr>
              <a:t> and made a three days' attack upon </a:t>
            </a:r>
            <a:r>
              <a:rPr lang="en-GB" dirty="0" err="1">
                <a:latin typeface="Times New Roman" panose="02020603050405020304" pitchFamily="18" charset="0"/>
                <a:cs typeface="Times New Roman" panose="02020603050405020304" pitchFamily="18" charset="0"/>
              </a:rPr>
              <a:t>Gytheium</a:t>
            </a:r>
            <a:r>
              <a:rPr lang="en-GB" dirty="0">
                <a:latin typeface="Times New Roman" panose="02020603050405020304" pitchFamily="18" charset="0"/>
                <a:cs typeface="Times New Roman" panose="02020603050405020304" pitchFamily="18" charset="0"/>
              </a:rPr>
              <a:t>, where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had their dockyards. There were </a:t>
            </a:r>
            <a:r>
              <a:rPr lang="en-GB" b="1" dirty="0">
                <a:latin typeface="Times New Roman" panose="02020603050405020304" pitchFamily="18" charset="0"/>
                <a:cs typeface="Times New Roman" panose="02020603050405020304" pitchFamily="18" charset="0"/>
              </a:rPr>
              <a:t>some of the </a:t>
            </a:r>
            <a:r>
              <a:rPr lang="en-GB" b="1" dirty="0" err="1">
                <a:latin typeface="Times New Roman" panose="02020603050405020304" pitchFamily="18" charset="0"/>
                <a:cs typeface="Times New Roman" panose="02020603050405020304" pitchFamily="18" charset="0"/>
              </a:rPr>
              <a:t>Perioeci</a:t>
            </a:r>
            <a:r>
              <a:rPr lang="en-GB" b="1" dirty="0">
                <a:latin typeface="Times New Roman" panose="02020603050405020304" pitchFamily="18" charset="0"/>
                <a:cs typeface="Times New Roman" panose="02020603050405020304" pitchFamily="18" charset="0"/>
              </a:rPr>
              <a:t> also who not only joined in this attack, but did regular service with the troops that followed the Thebans. </a:t>
            </a:r>
          </a:p>
          <a:p>
            <a:pPr algn="r">
              <a:buNone/>
            </a:pPr>
            <a:r>
              <a:rPr lang="en-GB" dirty="0">
                <a:latin typeface="Times New Roman" panose="02020603050405020304" pitchFamily="18" charset="0"/>
                <a:cs typeface="Times New Roman" panose="02020603050405020304" pitchFamily="18" charset="0"/>
              </a:rPr>
              <a:t>Xenophon </a:t>
            </a:r>
            <a:r>
              <a:rPr lang="en-GB" i="1" dirty="0">
                <a:latin typeface="Times New Roman" panose="02020603050405020304" pitchFamily="18" charset="0"/>
                <a:cs typeface="Times New Roman" panose="02020603050405020304" pitchFamily="18" charset="0"/>
              </a:rPr>
              <a:t>Hellenika</a:t>
            </a:r>
            <a:r>
              <a:rPr lang="en-GB" dirty="0">
                <a:latin typeface="Times New Roman" panose="02020603050405020304" pitchFamily="18" charset="0"/>
                <a:cs typeface="Times New Roman" panose="02020603050405020304" pitchFamily="18" charset="0"/>
              </a:rPr>
              <a:t> 6.5.32</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a:t>
            </a:r>
            <a:r>
              <a:rPr lang="en-GB" dirty="0" err="1">
                <a:latin typeface="Times New Roman" panose="02020603050405020304" pitchFamily="18" charset="0"/>
                <a:cs typeface="Times New Roman" panose="02020603050405020304" pitchFamily="18" charset="0"/>
              </a:rPr>
              <a:t>Perioikoi</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Some of the </a:t>
            </a:r>
            <a:r>
              <a:rPr lang="en-GB" dirty="0" err="1">
                <a:latin typeface="Times New Roman" panose="02020603050405020304" pitchFamily="18" charset="0"/>
                <a:cs typeface="Times New Roman" panose="02020603050405020304" pitchFamily="18" charset="0"/>
              </a:rPr>
              <a:t>perioikoi</a:t>
            </a:r>
            <a:r>
              <a:rPr lang="en-GB" dirty="0">
                <a:latin typeface="Times New Roman" panose="02020603050405020304" pitchFamily="18" charset="0"/>
                <a:cs typeface="Times New Roman" panose="02020603050405020304" pitchFamily="18" charset="0"/>
              </a:rPr>
              <a:t> were ready to revolt and supported Thebes.</a:t>
            </a:r>
          </a:p>
          <a:p>
            <a:r>
              <a:rPr lang="en-GB" dirty="0">
                <a:latin typeface="Times New Roman" panose="02020603050405020304" pitchFamily="18" charset="0"/>
                <a:cs typeface="Times New Roman" panose="02020603050405020304" pitchFamily="18" charset="0"/>
              </a:rPr>
              <a:t>However, it is interesting that there was no widespread revolt of the </a:t>
            </a:r>
            <a:r>
              <a:rPr lang="en-GB" dirty="0" err="1">
                <a:latin typeface="Times New Roman" panose="02020603050405020304" pitchFamily="18" charset="0"/>
                <a:cs typeface="Times New Roman" panose="02020603050405020304" pitchFamily="18" charset="0"/>
              </a:rPr>
              <a:t>perioikoi</a:t>
            </a:r>
            <a:r>
              <a:rPr lang="en-GB" dirty="0">
                <a:latin typeface="Times New Roman" panose="02020603050405020304" pitchFamily="18" charset="0"/>
                <a:cs typeface="Times New Roman" panose="02020603050405020304" pitchFamily="18" charset="0"/>
              </a:rPr>
              <a:t>, in spite of the support of a Theban force in </a:t>
            </a:r>
            <a:r>
              <a:rPr lang="en-GB" dirty="0" err="1">
                <a:latin typeface="Times New Roman" panose="02020603050405020304" pitchFamily="18" charset="0"/>
                <a:cs typeface="Times New Roman" panose="02020603050405020304" pitchFamily="18" charset="0"/>
              </a:rPr>
              <a:t>Lakonia</a:t>
            </a:r>
            <a:r>
              <a:rPr lang="en-GB" dirty="0">
                <a:latin typeface="Times New Roman" panose="02020603050405020304" pitchFamily="18" charset="0"/>
                <a:cs typeface="Times New Roman" panose="02020603050405020304" pitchFamily="18" charset="0"/>
              </a:rPr>
              <a: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Spartan fears and the non-</a:t>
            </a:r>
            <a:r>
              <a:rPr lang="en-GB" sz="4800" dirty="0" err="1">
                <a:latin typeface="Times New Roman" panose="02020603050405020304" pitchFamily="18" charset="0"/>
                <a:cs typeface="Times New Roman" panose="02020603050405020304" pitchFamily="18" charset="0"/>
              </a:rPr>
              <a:t>homoioi</a:t>
            </a:r>
            <a:endParaRPr lang="en-GB"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Judging from the 6000 helots enrolled to the Spartan army as reported by Xenophon, there was no shortage of personnel for Sparta.</a:t>
            </a:r>
          </a:p>
          <a:p>
            <a:r>
              <a:rPr lang="en-GB" dirty="0">
                <a:latin typeface="Times New Roman" panose="02020603050405020304" pitchFamily="18" charset="0"/>
                <a:cs typeface="Times New Roman" panose="02020603050405020304" pitchFamily="18" charset="0"/>
              </a:rPr>
              <a:t>Spartan fear of helot revolt stopped the reinforcement of the army before the invasion.</a:t>
            </a:r>
          </a:p>
          <a:p>
            <a:r>
              <a:rPr lang="en-GB" dirty="0">
                <a:latin typeface="Times New Roman" panose="02020603050405020304" pitchFamily="18" charset="0"/>
                <a:cs typeface="Times New Roman" panose="02020603050405020304" pitchFamily="18" charset="0"/>
              </a:rPr>
              <a:t>Even after </a:t>
            </a:r>
            <a:r>
              <a:rPr lang="en-GB" dirty="0" err="1">
                <a:latin typeface="Times New Roman" panose="02020603050405020304" pitchFamily="18" charset="0"/>
                <a:cs typeface="Times New Roman" panose="02020603050405020304" pitchFamily="18" charset="0"/>
              </a:rPr>
              <a:t>Leuktra</a:t>
            </a:r>
            <a:r>
              <a:rPr lang="en-GB" dirty="0">
                <a:latin typeface="Times New Roman" panose="02020603050405020304" pitchFamily="18" charset="0"/>
                <a:cs typeface="Times New Roman" panose="02020603050405020304" pitchFamily="18" charset="0"/>
              </a:rPr>
              <a:t> the Spartans were not ready to make drastic changes in relation to the helots and other non-</a:t>
            </a:r>
            <a:r>
              <a:rPr lang="en-GB" dirty="0" err="1">
                <a:latin typeface="Times New Roman" panose="02020603050405020304" pitchFamily="18" charset="0"/>
                <a:cs typeface="Times New Roman" panose="02020603050405020304" pitchFamily="18" charset="0"/>
              </a:rPr>
              <a:t>homoioi</a:t>
            </a:r>
            <a:r>
              <a:rPr lang="en-GB" dirty="0">
                <a:latin typeface="Times New Roman" panose="02020603050405020304" pitchFamily="18" charset="0"/>
                <a:cs typeface="Times New Roman" panose="02020603050405020304" pitchFamily="18" charset="0"/>
              </a:rPr>
              <a:t> groups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Foundation of Megalopolis</a:t>
            </a:r>
          </a:p>
        </p:txBody>
      </p:sp>
      <p:pic>
        <p:nvPicPr>
          <p:cNvPr id="6" name="Picture 5">
            <a:extLst>
              <a:ext uri="{FF2B5EF4-FFF2-40B4-BE49-F238E27FC236}">
                <a16:creationId xmlns:a16="http://schemas.microsoft.com/office/drawing/2014/main" id="{347F043E-1680-985D-0733-79ADFE790E59}"/>
              </a:ext>
            </a:extLst>
          </p:cNvPr>
          <p:cNvPicPr>
            <a:picLocks noChangeAspect="1"/>
          </p:cNvPicPr>
          <p:nvPr/>
        </p:nvPicPr>
        <p:blipFill rotWithShape="1">
          <a:blip r:embed="rId4"/>
          <a:srcRect t="433" b="14493"/>
          <a:stretch/>
        </p:blipFill>
        <p:spPr>
          <a:xfrm>
            <a:off x="1007196" y="2265037"/>
            <a:ext cx="5088800" cy="3907158"/>
          </a:xfrm>
          <a:prstGeom prst="rect">
            <a:avLst/>
          </a:prstGeom>
        </p:spPr>
      </p:pic>
      <p:sp>
        <p:nvSpPr>
          <p:cNvPr id="3" name="Content Placeholder 2"/>
          <p:cNvSpPr>
            <a:spLocks noGrp="1"/>
          </p:cNvSpPr>
          <p:nvPr>
            <p:ph sz="quarter" idx="1"/>
          </p:nvPr>
        </p:nvSpPr>
        <p:spPr>
          <a:xfrm>
            <a:off x="6496216" y="2320412"/>
            <a:ext cx="4632031" cy="3851787"/>
          </a:xfrm>
        </p:spPr>
        <p:txBody>
          <a:bodyPr anchor="ctr">
            <a:normAutofit/>
          </a:bodyPr>
          <a:lstStyle/>
          <a:p>
            <a:r>
              <a:rPr lang="en-GB" dirty="0">
                <a:latin typeface="Times New Roman" panose="02020603050405020304" pitchFamily="18" charset="0"/>
                <a:cs typeface="Times New Roman" panose="02020603050405020304" pitchFamily="18" charset="0"/>
              </a:rPr>
              <a:t>369/8 Founded with the support of Epaminondas</a:t>
            </a:r>
          </a:p>
          <a:p>
            <a:r>
              <a:rPr lang="en-GB" dirty="0">
                <a:latin typeface="Times New Roman" panose="02020603050405020304" pitchFamily="18" charset="0"/>
                <a:cs typeface="Times New Roman" panose="02020603050405020304" pitchFamily="18" charset="0"/>
              </a:rPr>
              <a:t>Arcadian</a:t>
            </a:r>
          </a:p>
          <a:p>
            <a:r>
              <a:rPr lang="en-GB" dirty="0">
                <a:latin typeface="Times New Roman" panose="02020603050405020304" pitchFamily="18" charset="0"/>
                <a:cs typeface="Times New Roman" panose="02020603050405020304" pitchFamily="18" charset="0"/>
              </a:rPr>
              <a:t>Anti-Spartan</a:t>
            </a:r>
          </a:p>
          <a:p>
            <a:endParaRPr lang="en-GB" dirty="0">
              <a:latin typeface="Times New Roman" panose="02020603050405020304" pitchFamily="18" charset="0"/>
              <a:cs typeface="Times New Roman" panose="02020603050405020304" pitchFamily="18" charset="0"/>
            </a:endParaRPr>
          </a:p>
        </p:txBody>
      </p:sp>
      <p:sp>
        <p:nvSpPr>
          <p:cNvPr id="19" name="Oval 1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Shifting Alliances and Theban Problems</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Thebes isolates </a:t>
            </a:r>
            <a:r>
              <a:rPr lang="en-GB" dirty="0" err="1">
                <a:latin typeface="Times New Roman" panose="02020603050405020304" pitchFamily="18" charset="0"/>
                <a:cs typeface="Times New Roman" panose="02020603050405020304" pitchFamily="18" charset="0"/>
              </a:rPr>
              <a:t>Arkadia</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Athens becomes hostile towards Thebes</a:t>
            </a:r>
          </a:p>
          <a:p>
            <a:r>
              <a:rPr lang="en-GB" dirty="0">
                <a:latin typeface="Times New Roman" panose="02020603050405020304" pitchFamily="18" charset="0"/>
                <a:cs typeface="Times New Roman" panose="02020603050405020304" pitchFamily="18" charset="0"/>
              </a:rPr>
              <a:t>Thessaly hostile towards Thebes</a:t>
            </a:r>
          </a:p>
          <a:p>
            <a:r>
              <a:rPr lang="en-GB" dirty="0">
                <a:latin typeface="Times New Roman" panose="02020603050405020304" pitchFamily="18" charset="0"/>
                <a:cs typeface="Times New Roman" panose="02020603050405020304" pitchFamily="18" charset="0"/>
              </a:rPr>
              <a:t>Rise of the 2</a:t>
            </a:r>
            <a:r>
              <a:rPr lang="en-GB" baseline="30000" dirty="0">
                <a:latin typeface="Times New Roman" panose="02020603050405020304" pitchFamily="18" charset="0"/>
                <a:cs typeface="Times New Roman" panose="02020603050405020304" pitchFamily="18" charset="0"/>
              </a:rPr>
              <a:t>nd</a:t>
            </a:r>
            <a:r>
              <a:rPr lang="en-GB" dirty="0">
                <a:latin typeface="Times New Roman" panose="02020603050405020304" pitchFamily="18" charset="0"/>
                <a:cs typeface="Times New Roman" panose="02020603050405020304" pitchFamily="18" charset="0"/>
              </a:rPr>
              <a:t> Athenian League</a:t>
            </a:r>
          </a:p>
          <a:p>
            <a:pPr lvl="1"/>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Spartan revival: the tearless battle</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Shortly after this the </a:t>
            </a:r>
            <a:r>
              <a:rPr lang="en-GB" dirty="0" err="1">
                <a:latin typeface="Times New Roman" panose="02020603050405020304" pitchFamily="18" charset="0"/>
                <a:cs typeface="Times New Roman" panose="02020603050405020304" pitchFamily="18" charset="0"/>
              </a:rPr>
              <a:t>Lacedaemonians</a:t>
            </a:r>
            <a:r>
              <a:rPr lang="en-GB" dirty="0">
                <a:latin typeface="Times New Roman" panose="02020603050405020304" pitchFamily="18" charset="0"/>
                <a:cs typeface="Times New Roman" panose="02020603050405020304" pitchFamily="18" charset="0"/>
              </a:rPr>
              <a:t> fought a great battle with the Arcadians and defeated them signally. Indeed since the defeat at Leuctra this was their first stroke of good fortune, and it was a surprising one; for over ten thousand Arcadians fell and not one </a:t>
            </a:r>
            <a:r>
              <a:rPr lang="en-GB" dirty="0" err="1">
                <a:latin typeface="Times New Roman" panose="02020603050405020304" pitchFamily="18" charset="0"/>
                <a:cs typeface="Times New Roman" panose="02020603050405020304" pitchFamily="18" charset="0"/>
              </a:rPr>
              <a:t>Lacedaemonian</a:t>
            </a:r>
            <a:r>
              <a:rPr lang="en-GB" dirty="0">
                <a:latin typeface="Times New Roman" panose="02020603050405020304" pitchFamily="18" charset="0"/>
                <a:cs typeface="Times New Roman" panose="02020603050405020304" pitchFamily="18" charset="0"/>
              </a:rPr>
              <a:t>. The priestesses of Dodona had foretold to them that this war would be a tearless one for the Lacedaemonians.</a:t>
            </a:r>
          </a:p>
          <a:p>
            <a:pPr marL="0" indent="0" algn="r">
              <a:buNone/>
            </a:pPr>
            <a:r>
              <a:rPr lang="en-GB" dirty="0">
                <a:latin typeface="Times New Roman" panose="02020603050405020304" pitchFamily="18" charset="0"/>
                <a:cs typeface="Times New Roman" panose="02020603050405020304" pitchFamily="18" charset="0"/>
              </a:rPr>
              <a:t>Diodorus 15.72.3-4</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Sparta, under the command of </a:t>
            </a:r>
            <a:r>
              <a:rPr lang="en-GB" dirty="0" err="1">
                <a:latin typeface="Times New Roman" panose="02020603050405020304" pitchFamily="18" charset="0"/>
                <a:cs typeface="Times New Roman" panose="02020603050405020304" pitchFamily="18" charset="0"/>
              </a:rPr>
              <a:t>Archidamus</a:t>
            </a:r>
            <a:r>
              <a:rPr lang="en-GB" dirty="0">
                <a:latin typeface="Times New Roman" panose="02020603050405020304" pitchFamily="18" charset="0"/>
                <a:cs typeface="Times New Roman" panose="02020603050405020304" pitchFamily="18" charset="0"/>
              </a:rPr>
              <a:t> (son of Agesilaus II) routed a force of Arcadians, Argives, and Messenians in 367 BCE after capturing </a:t>
            </a:r>
            <a:r>
              <a:rPr lang="en-GB" dirty="0" err="1">
                <a:latin typeface="Times New Roman" panose="02020603050405020304" pitchFamily="18" charset="0"/>
                <a:cs typeface="Times New Roman" panose="02020603050405020304" pitchFamily="18" charset="0"/>
              </a:rPr>
              <a:t>Caryae</a:t>
            </a:r>
            <a:r>
              <a:rPr lang="en-GB" dirty="0">
                <a:latin typeface="Times New Roman" panose="02020603050405020304" pitchFamily="18" charset="0"/>
                <a:cs typeface="Times New Roman" panose="02020603050405020304" pitchFamily="18" charset="0"/>
              </a:rPr>
              <a:t>.</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800" dirty="0">
                <a:latin typeface="Times New Roman" panose="02020603050405020304" pitchFamily="18" charset="0"/>
                <a:cs typeface="Times New Roman" panose="02020603050405020304" pitchFamily="18" charset="0"/>
              </a:rPr>
              <a:t>Peace conference at Susa 367</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Thebes gains Persian support</a:t>
            </a:r>
          </a:p>
          <a:p>
            <a:r>
              <a:rPr lang="en-GB" dirty="0">
                <a:latin typeface="Times New Roman" panose="02020603050405020304" pitchFamily="18" charset="0"/>
                <a:cs typeface="Times New Roman" panose="02020603050405020304" pitchFamily="18" charset="0"/>
              </a:rPr>
              <a:t>Thebes supports </a:t>
            </a:r>
            <a:r>
              <a:rPr lang="en-GB" dirty="0" err="1">
                <a:latin typeface="Times New Roman" panose="02020603050405020304" pitchFamily="18" charset="0"/>
                <a:cs typeface="Times New Roman" panose="02020603050405020304" pitchFamily="18" charset="0"/>
              </a:rPr>
              <a:t>Elean</a:t>
            </a:r>
            <a:r>
              <a:rPr lang="en-GB" dirty="0">
                <a:latin typeface="Times New Roman" panose="02020603050405020304" pitchFamily="18" charset="0"/>
                <a:cs typeface="Times New Roman" panose="02020603050405020304" pitchFamily="18" charset="0"/>
              </a:rPr>
              <a:t> claims to disputed territory with Arcadia</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More Theban Problems	</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Arcadia allies with Athens</a:t>
            </a:r>
          </a:p>
          <a:p>
            <a:r>
              <a:rPr lang="en-GB" dirty="0">
                <a:latin typeface="Times New Roman" panose="02020603050405020304" pitchFamily="18" charset="0"/>
                <a:cs typeface="Times New Roman" panose="02020603050405020304" pitchFamily="18" charset="0"/>
              </a:rPr>
              <a:t>Corinth breaks alliance with Athens and with Thebes</a:t>
            </a:r>
          </a:p>
          <a:p>
            <a:r>
              <a:rPr lang="en-GB" dirty="0">
                <a:latin typeface="Times New Roman" panose="02020603050405020304" pitchFamily="18" charset="0"/>
                <a:cs typeface="Times New Roman" panose="02020603050405020304" pitchFamily="18" charset="0"/>
              </a:rPr>
              <a:t>Arcadia begins a war with Elis</a:t>
            </a:r>
          </a:p>
          <a:p>
            <a:r>
              <a:rPr lang="en-GB" dirty="0">
                <a:latin typeface="Times New Roman" panose="02020603050405020304" pitchFamily="18" charset="0"/>
                <a:cs typeface="Times New Roman" panose="02020603050405020304" pitchFamily="18" charset="0"/>
              </a:rPr>
              <a:t>Arcadia begins to use sacred funds from Olympia</a:t>
            </a:r>
          </a:p>
          <a:p>
            <a:r>
              <a:rPr lang="en-GB" dirty="0">
                <a:latin typeface="Times New Roman" panose="02020603050405020304" pitchFamily="18" charset="0"/>
                <a:cs typeface="Times New Roman" panose="02020603050405020304" pitchFamily="18" charset="0"/>
              </a:rPr>
              <a:t>Mantinea disapproves</a:t>
            </a:r>
          </a:p>
          <a:p>
            <a:r>
              <a:rPr lang="en-GB" dirty="0">
                <a:latin typeface="Times New Roman" panose="02020603050405020304" pitchFamily="18" charset="0"/>
                <a:cs typeface="Times New Roman" panose="02020603050405020304" pitchFamily="18" charset="0"/>
              </a:rPr>
              <a:t>Epaminondas invades </a:t>
            </a:r>
          </a:p>
          <a:p>
            <a:r>
              <a:rPr lang="en-GB" dirty="0">
                <a:latin typeface="Times New Roman" panose="02020603050405020304" pitchFamily="18" charset="0"/>
                <a:cs typeface="Times New Roman" panose="02020603050405020304" pitchFamily="18" charset="0"/>
              </a:rPr>
              <a:t>Thebes and Arcadia </a:t>
            </a:r>
            <a:r>
              <a:rPr lang="en-GB" dirty="0" err="1">
                <a:latin typeface="Times New Roman" panose="02020603050405020304" pitchFamily="18" charset="0"/>
                <a:cs typeface="Times New Roman" panose="02020603050405020304" pitchFamily="18" charset="0"/>
              </a:rPr>
              <a:t>vs</a:t>
            </a:r>
            <a:r>
              <a:rPr lang="en-GB" dirty="0">
                <a:latin typeface="Times New Roman" panose="02020603050405020304" pitchFamily="18" charset="0"/>
                <a:cs typeface="Times New Roman" panose="02020603050405020304" pitchFamily="18" charset="0"/>
              </a:rPr>
              <a:t> Elis, Achaea, Sparta, Athens</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Theban invasion</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returns from Satrap’s revolt and is given command of army</a:t>
            </a:r>
          </a:p>
          <a:p>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marches north</a:t>
            </a:r>
          </a:p>
          <a:p>
            <a:r>
              <a:rPr lang="en-GB" dirty="0" err="1">
                <a:latin typeface="Times New Roman" panose="02020603050405020304" pitchFamily="18" charset="0"/>
                <a:cs typeface="Times New Roman" panose="02020603050405020304" pitchFamily="18" charset="0"/>
              </a:rPr>
              <a:t>Epiminondas</a:t>
            </a:r>
            <a:r>
              <a:rPr lang="en-GB" dirty="0">
                <a:latin typeface="Times New Roman" panose="02020603050405020304" pitchFamily="18" charset="0"/>
                <a:cs typeface="Times New Roman" panose="02020603050405020304" pitchFamily="18" charset="0"/>
              </a:rPr>
              <a:t> marches towards Sparta</a:t>
            </a:r>
          </a:p>
          <a:p>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returns and protects the city</a:t>
            </a:r>
          </a:p>
          <a:p>
            <a:r>
              <a:rPr lang="en-GB" dirty="0">
                <a:latin typeface="Times New Roman" panose="02020603050405020304" pitchFamily="18" charset="0"/>
                <a:cs typeface="Times New Roman" panose="02020603050405020304" pitchFamily="18" charset="0"/>
              </a:rPr>
              <a:t>Battle outside Mantinea</a:t>
            </a:r>
          </a:p>
          <a:p>
            <a:r>
              <a:rPr lang="en-GB" dirty="0">
                <a:latin typeface="Times New Roman" panose="02020603050405020304" pitchFamily="18" charset="0"/>
                <a:cs typeface="Times New Roman" panose="02020603050405020304" pitchFamily="18" charset="0"/>
              </a:rPr>
              <a:t>Thebans and allies winning until </a:t>
            </a:r>
            <a:r>
              <a:rPr lang="en-GB" dirty="0" err="1">
                <a:latin typeface="Times New Roman" panose="02020603050405020304" pitchFamily="18" charset="0"/>
                <a:cs typeface="Times New Roman" panose="02020603050405020304" pitchFamily="18" charset="0"/>
              </a:rPr>
              <a:t>Epiminodas</a:t>
            </a:r>
            <a:r>
              <a:rPr lang="en-GB" dirty="0">
                <a:latin typeface="Times New Roman" panose="02020603050405020304" pitchFamily="18" charset="0"/>
                <a:cs typeface="Times New Roman" panose="02020603050405020304" pitchFamily="18" charset="0"/>
              </a:rPr>
              <a:t> is killed</a:t>
            </a:r>
          </a:p>
          <a:p>
            <a:r>
              <a:rPr lang="en-GB" dirty="0">
                <a:latin typeface="Times New Roman" panose="02020603050405020304" pitchFamily="18" charset="0"/>
                <a:cs typeface="Times New Roman" panose="02020603050405020304" pitchFamily="18" charset="0"/>
              </a:rPr>
              <a:t>Stalemate</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Aftermath of Mantinea and the end of Xenophon</a:t>
            </a:r>
          </a:p>
        </p:txBody>
      </p:sp>
      <p:sp>
        <p:nvSpPr>
          <p:cNvPr id="3" name="Content Placeholder 2"/>
          <p:cNvSpPr>
            <a:spLocks noGrp="1"/>
          </p:cNvSpPr>
          <p:nvPr>
            <p:ph sz="quarter" idx="1"/>
          </p:nvPr>
        </p:nvSpPr>
        <p:spPr>
          <a:xfrm>
            <a:off x="1069848" y="2320412"/>
            <a:ext cx="10058400" cy="385178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When these things had taken place, the opposite of what all men believed would happen was brought to pass. For since well-nigh all the people of Greece had come together and formed themselves in opposing lines, there was no one who did not suppose that if a battle were fought, those who proved victorious would be the rulers and those who were defeated would be their subjects; but the deity so ordered it that both parties set up a trophy as though victorious and neither tried to hinder those who set</a:t>
            </a:r>
            <a:r>
              <a:rPr lang="en-GB" baseline="30000" dirty="0">
                <a:latin typeface="Times New Roman" panose="02020603050405020304" pitchFamily="18" charset="0"/>
                <a:cs typeface="Times New Roman" panose="02020603050405020304" pitchFamily="18" charset="0"/>
                <a:hlinkClick r:id="" action="ppaction://hlinkfile"/>
              </a:rPr>
              <a:t>1</a:t>
            </a:r>
            <a:r>
              <a:rPr lang="en-GB" dirty="0">
                <a:latin typeface="Times New Roman" panose="02020603050405020304" pitchFamily="18" charset="0"/>
                <a:cs typeface="Times New Roman" panose="02020603050405020304" pitchFamily="18" charset="0"/>
              </a:rPr>
              <a:t> them up, that both gave back the dead under a truce as though victorious, and both received back their dead under a truce as though defeated, and that while each party claimed to be victorious, neither was found to be any better off, as regards either additional territory, or city, or sway, than before the battle took place; but there was even more confusion and disorder in Greece after the battle than before. Thus far be it written by me; the events after these will perhaps be the concern of another.</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The End</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The Battle of </a:t>
            </a:r>
            <a:r>
              <a:rPr lang="en-GB" dirty="0" err="1">
                <a:latin typeface="Times New Roman" panose="02020603050405020304" pitchFamily="18" charset="0"/>
                <a:cs typeface="Times New Roman" panose="02020603050405020304" pitchFamily="18" charset="0"/>
              </a:rPr>
              <a:t>Mantineia</a:t>
            </a:r>
            <a:r>
              <a:rPr lang="en-GB" dirty="0">
                <a:latin typeface="Times New Roman" panose="02020603050405020304" pitchFamily="18" charset="0"/>
                <a:cs typeface="Times New Roman" panose="02020603050405020304" pitchFamily="18" charset="0"/>
              </a:rPr>
              <a:t> spelt the end of Spartan power in Greece.</a:t>
            </a:r>
          </a:p>
          <a:p>
            <a:r>
              <a:rPr lang="en-GB" dirty="0">
                <a:latin typeface="Times New Roman" panose="02020603050405020304" pitchFamily="18" charset="0"/>
                <a:cs typeface="Times New Roman" panose="02020603050405020304" pitchFamily="18" charset="0"/>
              </a:rPr>
              <a:t>After </a:t>
            </a:r>
            <a:r>
              <a:rPr lang="en-GB" dirty="0" err="1">
                <a:latin typeface="Times New Roman" panose="02020603050405020304" pitchFamily="18" charset="0"/>
                <a:cs typeface="Times New Roman" panose="02020603050405020304" pitchFamily="18" charset="0"/>
              </a:rPr>
              <a:t>Mantineia</a:t>
            </a:r>
            <a:r>
              <a:rPr lang="en-GB" dirty="0">
                <a:latin typeface="Times New Roman" panose="02020603050405020304" pitchFamily="18" charset="0"/>
                <a:cs typeface="Times New Roman" panose="02020603050405020304" pitchFamily="18" charset="0"/>
              </a:rPr>
              <a:t>, Sparta is no more than a disinterested observer in Greek events, not even taking part in the fight against Philip of Macedon or Alexander’s conquests.</a:t>
            </a:r>
          </a:p>
          <a:p>
            <a:r>
              <a:rPr lang="en-GB" dirty="0">
                <a:latin typeface="Times New Roman" panose="02020603050405020304" pitchFamily="18" charset="0"/>
                <a:cs typeface="Times New Roman" panose="02020603050405020304" pitchFamily="18" charset="0"/>
              </a:rPr>
              <a:t>Sparta will not become part of the greater scene until the middle Hellenistic period.</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Common Peace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Peace of 362 (</a:t>
            </a:r>
            <a:r>
              <a:rPr lang="en-GB" dirty="0" err="1">
                <a:latin typeface="Times New Roman" panose="02020603050405020304" pitchFamily="18" charset="0"/>
                <a:cs typeface="Times New Roman" panose="02020603050405020304" pitchFamily="18" charset="0"/>
              </a:rPr>
              <a:t>koine</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eirene</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Applies to all Greek states</a:t>
            </a:r>
          </a:p>
          <a:p>
            <a:r>
              <a:rPr lang="en-GB" dirty="0">
                <a:latin typeface="Times New Roman" panose="02020603050405020304" pitchFamily="18" charset="0"/>
                <a:cs typeface="Times New Roman" panose="02020603050405020304" pitchFamily="18" charset="0"/>
              </a:rPr>
              <a:t>First peace since 386 which does not involve a foreign state</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Except Sparta</a:t>
            </a:r>
          </a:p>
          <a:p>
            <a:pPr lvl="1"/>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still in control of Sparta</a:t>
            </a:r>
          </a:p>
          <a:p>
            <a:pPr lvl="1"/>
            <a:r>
              <a:rPr lang="en-GB" dirty="0">
                <a:latin typeface="Times New Roman" panose="02020603050405020304" pitchFamily="18" charset="0"/>
                <a:cs typeface="Times New Roman" panose="02020603050405020304" pitchFamily="18" charset="0"/>
              </a:rPr>
              <a:t>Refuses to accept the loss of Messenia</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Sparta after 362</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Peloponnese divided</a:t>
            </a:r>
          </a:p>
          <a:p>
            <a:r>
              <a:rPr lang="en-GB" dirty="0">
                <a:latin typeface="Times New Roman" panose="02020603050405020304" pitchFamily="18" charset="0"/>
                <a:cs typeface="Times New Roman" panose="02020603050405020304" pitchFamily="18" charset="0"/>
              </a:rPr>
              <a:t>Sparta not dominate over southern half</a:t>
            </a:r>
          </a:p>
          <a:p>
            <a:r>
              <a:rPr lang="en-GB" dirty="0" err="1">
                <a:latin typeface="Times New Roman" panose="02020603050405020304" pitchFamily="18" charset="0"/>
                <a:cs typeface="Times New Roman" panose="02020603050405020304" pitchFamily="18" charset="0"/>
              </a:rPr>
              <a:t>Agesilaus</a:t>
            </a:r>
            <a:r>
              <a:rPr lang="en-GB" dirty="0">
                <a:latin typeface="Times New Roman" panose="02020603050405020304" pitchFamily="18" charset="0"/>
                <a:cs typeface="Times New Roman" panose="02020603050405020304" pitchFamily="18" charset="0"/>
              </a:rPr>
              <a:t> dies in  359</a:t>
            </a:r>
          </a:p>
          <a:p>
            <a:r>
              <a:rPr lang="en-GB" dirty="0" err="1">
                <a:latin typeface="Times New Roman" panose="02020603050405020304" pitchFamily="18" charset="0"/>
                <a:cs typeface="Times New Roman" panose="02020603050405020304" pitchFamily="18" charset="0"/>
              </a:rPr>
              <a:t>Archidamus</a:t>
            </a:r>
            <a:r>
              <a:rPr lang="en-GB" dirty="0">
                <a:latin typeface="Times New Roman" panose="02020603050405020304" pitchFamily="18" charset="0"/>
                <a:cs typeface="Times New Roman" panose="02020603050405020304" pitchFamily="18" charset="0"/>
              </a:rPr>
              <a:t> replaces him</a:t>
            </a:r>
          </a:p>
          <a:p>
            <a:r>
              <a:rPr lang="en-GB" dirty="0">
                <a:latin typeface="Times New Roman" panose="02020603050405020304" pitchFamily="18" charset="0"/>
                <a:cs typeface="Times New Roman" panose="02020603050405020304" pitchFamily="18" charset="0"/>
              </a:rPr>
              <a:t>Same year Philip becomes de facto king in Macedon</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3</a:t>
            </a:r>
            <a:r>
              <a:rPr lang="en-GB" baseline="30000" dirty="0">
                <a:latin typeface="Times New Roman" panose="02020603050405020304" pitchFamily="18" charset="0"/>
                <a:cs typeface="Times New Roman" panose="02020603050405020304" pitchFamily="18" charset="0"/>
              </a:rPr>
              <a:t>rd</a:t>
            </a:r>
            <a:r>
              <a:rPr lang="en-GB" dirty="0">
                <a:latin typeface="Times New Roman" panose="02020603050405020304" pitchFamily="18" charset="0"/>
                <a:cs typeface="Times New Roman" panose="02020603050405020304" pitchFamily="18" charset="0"/>
              </a:rPr>
              <a:t> Sacred War, 356 BCE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Waged over control over Delphi</a:t>
            </a:r>
          </a:p>
          <a:p>
            <a:r>
              <a:rPr lang="en-GB" dirty="0">
                <a:latin typeface="Times New Roman" panose="02020603050405020304" pitchFamily="18" charset="0"/>
                <a:cs typeface="Times New Roman" panose="02020603050405020304" pitchFamily="18" charset="0"/>
              </a:rPr>
              <a:t>Thebes had taken control of the Amphictyony after Leuctra</a:t>
            </a:r>
          </a:p>
          <a:p>
            <a:pPr lvl="1"/>
            <a:r>
              <a:rPr lang="en-GB" dirty="0">
                <a:latin typeface="Times New Roman" panose="02020603050405020304" pitchFamily="18" charset="0"/>
                <a:cs typeface="Times New Roman" panose="02020603050405020304" pitchFamily="18" charset="0"/>
              </a:rPr>
              <a:t>Fined Sparta (which it never pays)</a:t>
            </a:r>
          </a:p>
          <a:p>
            <a:r>
              <a:rPr lang="en-GB" dirty="0" err="1">
                <a:latin typeface="Times New Roman" panose="02020603050405020304" pitchFamily="18" charset="0"/>
                <a:cs typeface="Times New Roman" panose="02020603050405020304" pitchFamily="18" charset="0"/>
              </a:rPr>
              <a:t>Archidamus</a:t>
            </a:r>
            <a:r>
              <a:rPr lang="en-GB" dirty="0">
                <a:latin typeface="Times New Roman" panose="02020603050405020304" pitchFamily="18" charset="0"/>
                <a:cs typeface="Times New Roman" panose="02020603050405020304" pitchFamily="18" charset="0"/>
              </a:rPr>
              <a:t> gave 15 talents to Phocis to pursue the war</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3</a:t>
            </a:r>
            <a:r>
              <a:rPr lang="en-GB" baseline="30000" dirty="0">
                <a:latin typeface="Times New Roman" panose="02020603050405020304" pitchFamily="18" charset="0"/>
                <a:cs typeface="Times New Roman" panose="02020603050405020304" pitchFamily="18" charset="0"/>
              </a:rPr>
              <a:t>rd</a:t>
            </a:r>
            <a:r>
              <a:rPr lang="en-GB" dirty="0">
                <a:latin typeface="Times New Roman" panose="02020603050405020304" pitchFamily="18" charset="0"/>
                <a:cs typeface="Times New Roman" panose="02020603050405020304" pitchFamily="18" charset="0"/>
              </a:rPr>
              <a:t> Sacred War</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Phocis occupies Delphi in 356</a:t>
            </a:r>
          </a:p>
          <a:p>
            <a:r>
              <a:rPr lang="en-GB" dirty="0">
                <a:latin typeface="Times New Roman" panose="02020603050405020304" pitchFamily="18" charset="0"/>
                <a:cs typeface="Times New Roman" panose="02020603050405020304" pitchFamily="18" charset="0"/>
              </a:rPr>
              <a:t>353 Phocis defeats Philip in a battle</a:t>
            </a:r>
          </a:p>
          <a:p>
            <a:r>
              <a:rPr lang="en-GB" dirty="0">
                <a:latin typeface="Times New Roman" panose="02020603050405020304" pitchFamily="18" charset="0"/>
                <a:cs typeface="Times New Roman" panose="02020603050405020304" pitchFamily="18" charset="0"/>
              </a:rPr>
              <a:t>352 Philip marches south of Thermopylae and meets a combined force of Athens, Sparta and Phocis. There is no battle and Philip retreats</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Activity in the Peloponnese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351 BCE: </a:t>
            </a:r>
            <a:r>
              <a:rPr lang="en-GB" dirty="0" err="1">
                <a:latin typeface="Times New Roman" panose="02020603050405020304" pitchFamily="18" charset="0"/>
                <a:cs typeface="Times New Roman" panose="02020603050405020304" pitchFamily="18" charset="0"/>
              </a:rPr>
              <a:t>Archidamus</a:t>
            </a:r>
            <a:r>
              <a:rPr lang="en-GB" dirty="0">
                <a:latin typeface="Times New Roman" panose="02020603050405020304" pitchFamily="18" charset="0"/>
                <a:cs typeface="Times New Roman" panose="02020603050405020304" pitchFamily="18" charset="0"/>
              </a:rPr>
              <a:t> and Agis attack Megalopolis with 3000 mercenaries</a:t>
            </a:r>
          </a:p>
          <a:p>
            <a:r>
              <a:rPr lang="en-GB" dirty="0">
                <a:latin typeface="Times New Roman" panose="02020603050405020304" pitchFamily="18" charset="0"/>
                <a:cs typeface="Times New Roman" panose="02020603050405020304" pitchFamily="18" charset="0"/>
              </a:rPr>
              <a:t>No real success</a:t>
            </a:r>
          </a:p>
          <a:p>
            <a:pPr marL="0" indent="0">
              <a:buNone/>
            </a:pPr>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dirty="0">
                <a:latin typeface="Times New Roman" panose="02020603050405020304" pitchFamily="18" charset="0"/>
                <a:cs typeface="Times New Roman" panose="02020603050405020304" pitchFamily="18" charset="0"/>
              </a:rPr>
              <a:t>Chaeronea, 338 BCE</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Sparta does not take part</a:t>
            </a:r>
          </a:p>
          <a:p>
            <a:r>
              <a:rPr lang="en-GB" dirty="0">
                <a:latin typeface="Times New Roman" panose="02020603050405020304" pitchFamily="18" charset="0"/>
                <a:cs typeface="Times New Roman" panose="02020603050405020304" pitchFamily="18" charset="0"/>
              </a:rPr>
              <a:t>Sparta is not included in the “League of Corinth”</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9848" y="484632"/>
            <a:ext cx="10058400" cy="1609344"/>
          </a:xfrm>
        </p:spPr>
        <p:txBody>
          <a:bodyPr>
            <a:normAutofit/>
          </a:bodyPr>
          <a:lstStyle/>
          <a:p>
            <a:r>
              <a:rPr lang="en-GB" sz="4400" dirty="0">
                <a:latin typeface="Times New Roman" panose="02020603050405020304" pitchFamily="18" charset="0"/>
                <a:cs typeface="Times New Roman" panose="02020603050405020304" pitchFamily="18" charset="0"/>
              </a:rPr>
              <a:t>Philip’s Invasion of Laconia 337</a:t>
            </a:r>
          </a:p>
        </p:txBody>
      </p:sp>
      <p:sp>
        <p:nvSpPr>
          <p:cNvPr id="3" name="Content Placeholder 2"/>
          <p:cNvSpPr>
            <a:spLocks noGrp="1"/>
          </p:cNvSpPr>
          <p:nvPr>
            <p:ph sz="quarter" idx="1"/>
          </p:nvPr>
        </p:nvSpPr>
        <p:spPr>
          <a:xfrm>
            <a:off x="1069848" y="2320412"/>
            <a:ext cx="10058400" cy="3851787"/>
          </a:xfrm>
        </p:spPr>
        <p:txBody>
          <a:bodyPr>
            <a:normAutofit/>
          </a:bodyPr>
          <a:lstStyle/>
          <a:p>
            <a:r>
              <a:rPr lang="en-GB" dirty="0">
                <a:latin typeface="Times New Roman" panose="02020603050405020304" pitchFamily="18" charset="0"/>
                <a:cs typeface="Times New Roman" panose="02020603050405020304" pitchFamily="18" charset="0"/>
              </a:rPr>
              <a:t>No uprisings</a:t>
            </a:r>
          </a:p>
          <a:p>
            <a:r>
              <a:rPr lang="en-GB" dirty="0">
                <a:latin typeface="Times New Roman" panose="02020603050405020304" pitchFamily="18" charset="0"/>
                <a:cs typeface="Times New Roman" panose="02020603050405020304" pitchFamily="18" charset="0"/>
              </a:rPr>
              <a:t>No attempt to capture Sparta</a:t>
            </a:r>
          </a:p>
          <a:p>
            <a:r>
              <a:rPr lang="en-GB" dirty="0">
                <a:latin typeface="Times New Roman" panose="02020603050405020304" pitchFamily="18" charset="0"/>
                <a:cs typeface="Times New Roman" panose="02020603050405020304" pitchFamily="18" charset="0"/>
              </a:rPr>
              <a:t>Removal of northern </a:t>
            </a:r>
            <a:r>
              <a:rPr lang="en-GB" dirty="0" err="1">
                <a:latin typeface="Times New Roman" panose="02020603050405020304" pitchFamily="18" charset="0"/>
                <a:cs typeface="Times New Roman" panose="02020603050405020304" pitchFamily="18" charset="0"/>
              </a:rPr>
              <a:t>Laconian</a:t>
            </a:r>
            <a:r>
              <a:rPr lang="en-GB" dirty="0">
                <a:latin typeface="Times New Roman" panose="02020603050405020304" pitchFamily="18" charset="0"/>
                <a:cs typeface="Times New Roman" panose="02020603050405020304" pitchFamily="18" charset="0"/>
              </a:rPr>
              <a:t> border lands</a:t>
            </a:r>
          </a:p>
          <a:p>
            <a:endParaRPr lang="en-GB"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4" name="Group 23">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5" name="Oval 24">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26" name="Oval 25">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useBgFill="1">
        <p:nvSpPr>
          <p:cNvPr id="28" name="Rectangle 27">
            <a:extLst>
              <a:ext uri="{FF2B5EF4-FFF2-40B4-BE49-F238E27FC236}">
                <a16:creationId xmlns:a16="http://schemas.microsoft.com/office/drawing/2014/main" id="{19A1D830-E73C-47A9-A534-323CEEFF5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F69FBEC-4C47-4288-962D-3FC20C79F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34654" y="702365"/>
            <a:ext cx="4133090" cy="3765666"/>
          </a:xfrm>
        </p:spPr>
        <p:txBody>
          <a:bodyPr vert="horz" lIns="91440" tIns="45720" rIns="91440" bIns="45720" rtlCol="0" anchor="b">
            <a:normAutofit/>
          </a:bodyPr>
          <a:lstStyle/>
          <a:p>
            <a:pPr>
              <a:lnSpc>
                <a:spcPct val="80000"/>
              </a:lnSpc>
            </a:pPr>
            <a:r>
              <a:rPr lang="en-US" dirty="0">
                <a:blipFill dpi="0" rotWithShape="1">
                  <a:blip r:embed="rId4"/>
                  <a:srcRect/>
                  <a:tile tx="6350" ty="-127000" sx="65000" sy="64000" flip="none" algn="tl"/>
                </a:blipFill>
                <a:latin typeface="Times New Roman" panose="02020603050405020304" pitchFamily="18" charset="0"/>
                <a:cs typeface="Times New Roman" panose="02020603050405020304" pitchFamily="18" charset="0"/>
              </a:rPr>
              <a:t>Spartan Territory</a:t>
            </a:r>
          </a:p>
        </p:txBody>
      </p:sp>
      <p:pic>
        <p:nvPicPr>
          <p:cNvPr id="13" name="Picture 12">
            <a:extLst>
              <a:ext uri="{FF2B5EF4-FFF2-40B4-BE49-F238E27FC236}">
                <a16:creationId xmlns:a16="http://schemas.microsoft.com/office/drawing/2014/main" id="{CE05F957-D18F-DC5D-5781-7F29EA387507}"/>
              </a:ext>
            </a:extLst>
          </p:cNvPr>
          <p:cNvPicPr>
            <a:picLocks noChangeAspect="1"/>
          </p:cNvPicPr>
          <p:nvPr/>
        </p:nvPicPr>
        <p:blipFill rotWithShape="1">
          <a:blip r:embed="rId6"/>
          <a:srcRect l="6687" r="15073" b="-2"/>
          <a:stretch/>
        </p:blipFill>
        <p:spPr>
          <a:xfrm>
            <a:off x="20" y="10"/>
            <a:ext cx="6901088" cy="6857990"/>
          </a:xfrm>
          <a:prstGeom prst="rect">
            <a:avLst/>
          </a:prstGeom>
        </p:spPr>
      </p:pic>
      <p:grpSp>
        <p:nvGrpSpPr>
          <p:cNvPr id="32" name="Group 31">
            <a:extLst>
              <a:ext uri="{FF2B5EF4-FFF2-40B4-BE49-F238E27FC236}">
                <a16:creationId xmlns:a16="http://schemas.microsoft.com/office/drawing/2014/main" id="{54F6FC82-E588-4DA0-8096-0C3BD54F1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4" y="6229681"/>
            <a:ext cx="457200" cy="457200"/>
            <a:chOff x="11361456" y="6195813"/>
            <a:chExt cx="548640" cy="548640"/>
          </a:xfrm>
        </p:grpSpPr>
        <p:sp>
          <p:nvSpPr>
            <p:cNvPr id="33" name="Oval 32">
              <a:extLst>
                <a:ext uri="{FF2B5EF4-FFF2-40B4-BE49-F238E27FC236}">
                  <a16:creationId xmlns:a16="http://schemas.microsoft.com/office/drawing/2014/main" id="{E8898E90-044F-45FF-8B4D-CE0F6A630A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4" name="Oval 33">
              <a:extLst>
                <a:ext uri="{FF2B5EF4-FFF2-40B4-BE49-F238E27FC236}">
                  <a16:creationId xmlns:a16="http://schemas.microsoft.com/office/drawing/2014/main" id="{923BF161-A852-4DA5-BB4C-2DFC336B7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5</TotalTime>
  <Words>11382</Words>
  <Application>Microsoft Office PowerPoint</Application>
  <PresentationFormat>Widescreen</PresentationFormat>
  <Paragraphs>415</Paragraphs>
  <Slides>115</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115</vt:i4>
      </vt:variant>
    </vt:vector>
  </HeadingPairs>
  <TitlesOfParts>
    <vt:vector size="123" baseType="lpstr">
      <vt:lpstr>Arial</vt:lpstr>
      <vt:lpstr>Calibri</vt:lpstr>
      <vt:lpstr>Rockwell</vt:lpstr>
      <vt:lpstr>Rockwell Condensed</vt:lpstr>
      <vt:lpstr>Rockwell Extra Bold</vt:lpstr>
      <vt:lpstr>Times New Roman</vt:lpstr>
      <vt:lpstr>Wingdings</vt:lpstr>
      <vt:lpstr>Wood Type</vt:lpstr>
      <vt:lpstr>Sparta: An Extraordinary City</vt:lpstr>
      <vt:lpstr>The Aftermath of the Peloponnesian War</vt:lpstr>
      <vt:lpstr>Divisions in the Peloponnesian League</vt:lpstr>
      <vt:lpstr>The 30, Athens, Argos, Megara and Thebes</vt:lpstr>
      <vt:lpstr>The 30, Athens, Argos, Megara and Thebes</vt:lpstr>
      <vt:lpstr>Mercy or anti-Spartan feeling?</vt:lpstr>
      <vt:lpstr>The Theban Policy</vt:lpstr>
      <vt:lpstr>Disaffection in the League</vt:lpstr>
      <vt:lpstr>Disaffection in the League</vt:lpstr>
      <vt:lpstr>Disaffection in the League</vt:lpstr>
      <vt:lpstr>The Situation in Asia Minor</vt:lpstr>
      <vt:lpstr>The Asia Minor decarchies and internal Spartan conflicts</vt:lpstr>
      <vt:lpstr>The Asia Minor decarchies and internal Spartan conflicts</vt:lpstr>
      <vt:lpstr>Cyrus, the Spartans and Persia</vt:lpstr>
      <vt:lpstr>PowerPoint Presentation</vt:lpstr>
      <vt:lpstr>Sparta and Persia</vt:lpstr>
      <vt:lpstr>Sparta in central and northern Greece</vt:lpstr>
      <vt:lpstr>Sparta’s Greek policy</vt:lpstr>
      <vt:lpstr>Sparta, Corinth and the West</vt:lpstr>
      <vt:lpstr>The Offensive against Persia</vt:lpstr>
      <vt:lpstr>The Persian Reaction: Conon and Athens</vt:lpstr>
      <vt:lpstr>The Persian Offensive</vt:lpstr>
      <vt:lpstr>The Spartan answer: Agesilaos</vt:lpstr>
      <vt:lpstr>The Spartan answer</vt:lpstr>
      <vt:lpstr>The Sacrifice at Aulis</vt:lpstr>
      <vt:lpstr>The Point of the Boiotarchs</vt:lpstr>
      <vt:lpstr>Agesilaos and Shadow Diplomacy</vt:lpstr>
      <vt:lpstr>Independence and Autonomy</vt:lpstr>
      <vt:lpstr>The battle of Sardis, 395</vt:lpstr>
      <vt:lpstr>Spartan aggression in Greece</vt:lpstr>
      <vt:lpstr>Anti-Spartan alliance and Persian Money</vt:lpstr>
      <vt:lpstr>The Battle of Knidos, 394</vt:lpstr>
      <vt:lpstr>The Battle of Coronea, 394</vt:lpstr>
      <vt:lpstr>The Truce terms</vt:lpstr>
      <vt:lpstr>Persia, Athens and the failed Peace</vt:lpstr>
      <vt:lpstr>Persia Against Athens</vt:lpstr>
      <vt:lpstr>The King’s Peace, 387/6</vt:lpstr>
      <vt:lpstr>Sparta and the King’s Peace</vt:lpstr>
      <vt:lpstr>Sparta and the north</vt:lpstr>
      <vt:lpstr>Sparta and the North</vt:lpstr>
      <vt:lpstr>Sparta and Asia Minor</vt:lpstr>
      <vt:lpstr>Sparta and Persia</vt:lpstr>
      <vt:lpstr>Sparta and Persia</vt:lpstr>
      <vt:lpstr>The Issue of Mantineia</vt:lpstr>
      <vt:lpstr>The Issue of Mantineia</vt:lpstr>
      <vt:lpstr>The Issue of Mantineia</vt:lpstr>
      <vt:lpstr>The Seizure of the Kadmeia (382)</vt:lpstr>
      <vt:lpstr>The Seizure of the Kadmeia</vt:lpstr>
      <vt:lpstr>The Judgement of Phoebidas</vt:lpstr>
      <vt:lpstr>Phoebidas and Spartan policy</vt:lpstr>
      <vt:lpstr>The Height of Spartan Power</vt:lpstr>
      <vt:lpstr>The Height of Spartan Power</vt:lpstr>
      <vt:lpstr>The beginning of the end</vt:lpstr>
      <vt:lpstr>The Liberation of the Kadmeia</vt:lpstr>
      <vt:lpstr>The Second Athenian Confederacy</vt:lpstr>
      <vt:lpstr>The New Alliance</vt:lpstr>
      <vt:lpstr>The Spartan Campaigns against Thebes</vt:lpstr>
      <vt:lpstr>The Cracks Show: The Battle of Tegyra (375)</vt:lpstr>
      <vt:lpstr>The Defeat at Naxos (376)</vt:lpstr>
      <vt:lpstr>The Peace of 375</vt:lpstr>
      <vt:lpstr>Thebes and Boeotia, 375-371 BCE</vt:lpstr>
      <vt:lpstr>The Peace Conference of 371</vt:lpstr>
      <vt:lpstr>Leuktra, 371</vt:lpstr>
      <vt:lpstr>Hoplite Tactics at Leuktra</vt:lpstr>
      <vt:lpstr>Oliganthropia</vt:lpstr>
      <vt:lpstr>Spartan population</vt:lpstr>
      <vt:lpstr>A possible population figure</vt:lpstr>
      <vt:lpstr>The Carrying ability of Sparta and Messenia</vt:lpstr>
      <vt:lpstr>Oliganthropia and Population</vt:lpstr>
      <vt:lpstr>Oliganthropia and Property</vt:lpstr>
      <vt:lpstr>Possible Number of homoioi in archaic period</vt:lpstr>
      <vt:lpstr>Number of Spartan citizen hoplites in the Persian Wars</vt:lpstr>
      <vt:lpstr>Spartan homoioi at Leuktra</vt:lpstr>
      <vt:lpstr>Aristotle, Politics 1270a29-b6</vt:lpstr>
      <vt:lpstr>The Problem of Oliganthropia in the Peloponnesian War</vt:lpstr>
      <vt:lpstr>The Problem of Oliganthropia in the Peloponnesian War – The Pylos Affair</vt:lpstr>
      <vt:lpstr>The Problem of Oliganthropia in the Peloponnesian War</vt:lpstr>
      <vt:lpstr>Oliganthropia and Corruption</vt:lpstr>
      <vt:lpstr>Oliganthropia and Corruption</vt:lpstr>
      <vt:lpstr>Oliganthropia and the non-homoioi</vt:lpstr>
      <vt:lpstr>Oliganthropia and the non-homoioi</vt:lpstr>
      <vt:lpstr>Reactions to Leuctra </vt:lpstr>
      <vt:lpstr>The Rise of Thebes</vt:lpstr>
      <vt:lpstr>Reactions to Leuktra</vt:lpstr>
      <vt:lpstr>Thebes and Democracy</vt:lpstr>
      <vt:lpstr>Democracy and Federalism</vt:lpstr>
      <vt:lpstr>Thebes and Federalism</vt:lpstr>
      <vt:lpstr>Thebes and Federalism</vt:lpstr>
      <vt:lpstr>The First Theban Invasion</vt:lpstr>
      <vt:lpstr>The First Theban Invasion</vt:lpstr>
      <vt:lpstr>The Liberation of Messenia</vt:lpstr>
      <vt:lpstr>PowerPoint Presentation</vt:lpstr>
      <vt:lpstr>The Liberation of Messenia</vt:lpstr>
      <vt:lpstr>The Second Theban Invasion</vt:lpstr>
      <vt:lpstr>The helots</vt:lpstr>
      <vt:lpstr>The helots</vt:lpstr>
      <vt:lpstr>The Perioikoi</vt:lpstr>
      <vt:lpstr>The Perioikoi</vt:lpstr>
      <vt:lpstr>Spartan fears and the non-homoioi</vt:lpstr>
      <vt:lpstr>Foundation of Megalopolis</vt:lpstr>
      <vt:lpstr>Shifting Alliances and Theban Problems</vt:lpstr>
      <vt:lpstr>Spartan revival: the tearless battle</vt:lpstr>
      <vt:lpstr>Peace conference at Susa 367</vt:lpstr>
      <vt:lpstr>More Theban Problems </vt:lpstr>
      <vt:lpstr>Theban invasion</vt:lpstr>
      <vt:lpstr>Aftermath of Mantinea and the end of Xenophon</vt:lpstr>
      <vt:lpstr>The End</vt:lpstr>
      <vt:lpstr>Common Peace</vt:lpstr>
      <vt:lpstr>Sparta after 362</vt:lpstr>
      <vt:lpstr>3rd Sacred War, 356 BCE</vt:lpstr>
      <vt:lpstr>3rd Sacred War</vt:lpstr>
      <vt:lpstr>Activity in the Peloponnese</vt:lpstr>
      <vt:lpstr>Chaeronea, 338 BCE</vt:lpstr>
      <vt:lpstr>Philip’s Invasion of Laconia 337</vt:lpstr>
      <vt:lpstr>Spartan Territory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An Extraordinary City</dc:title>
  <dc:creator>Thomas Humphrey</dc:creator>
  <cp:lastModifiedBy>Thomas Humphrey (1705413)</cp:lastModifiedBy>
  <cp:revision>4</cp:revision>
  <dcterms:created xsi:type="dcterms:W3CDTF">2023-10-08T10:00:16Z</dcterms:created>
  <dcterms:modified xsi:type="dcterms:W3CDTF">2023-10-09T09:36:42Z</dcterms:modified>
</cp:coreProperties>
</file>